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91" r:id="rId2"/>
    <p:sldId id="278" r:id="rId3"/>
    <p:sldId id="279" r:id="rId4"/>
    <p:sldId id="280" r:id="rId5"/>
    <p:sldId id="281" r:id="rId6"/>
    <p:sldId id="28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92" r:id="rId16"/>
    <p:sldId id="269" r:id="rId17"/>
    <p:sldId id="270" r:id="rId18"/>
    <p:sldId id="363" r:id="rId19"/>
    <p:sldId id="368" r:id="rId20"/>
    <p:sldId id="366" r:id="rId21"/>
    <p:sldId id="370" r:id="rId22"/>
    <p:sldId id="371" r:id="rId23"/>
    <p:sldId id="372" r:id="rId24"/>
    <p:sldId id="373" r:id="rId25"/>
    <p:sldId id="374" r:id="rId26"/>
    <p:sldId id="369" r:id="rId27"/>
    <p:sldId id="367" r:id="rId28"/>
    <p:sldId id="289" r:id="rId29"/>
    <p:sldId id="290" r:id="rId30"/>
    <p:sldId id="293" r:id="rId31"/>
    <p:sldId id="365" r:id="rId32"/>
    <p:sldId id="364" r:id="rId33"/>
    <p:sldId id="285" r:id="rId34"/>
    <p:sldId id="286" r:id="rId35"/>
    <p:sldId id="288" r:id="rId36"/>
    <p:sldId id="271" r:id="rId37"/>
    <p:sldId id="272" r:id="rId38"/>
    <p:sldId id="287" r:id="rId39"/>
    <p:sldId id="273" r:id="rId40"/>
    <p:sldId id="284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4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6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0.4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75 304 19134,'-34'-26'1625,"6"1"-1132,27 16-392,0-8-101,4-7-134,9-7-236,30-15 235,-1 13 124,19-3-504,4 21 44,-26 12 371,2 8-3214,-49 22 3370,-12-5-56,-17 9-45,0-13 236,-29-5 884,6-54-1030,7 20-191,31-42 146,58 46 3448,28 4-3347,14 14 1838,-26 1-1939,-35 2-247,-61-2-2901,-19 13 3148,38-4 0,-9 6 0,57-9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0.5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53 12210,'71'-23'4269,"-16"4"-3519,-46 12 169,-6 4-245,-3 3-136,0 0-359,0 7 300,-1 9 272,1 18 112,17 40 0,17 18-735,2-27 1,10 4 0,4 2 0,1 1-671,-5-6 1,2 2 0,1 0-1,1 0 1,1-2 567,1-2 1,3-2 0,-1 0 0,1-1 0,-2-1-5,14 12 1,2-1-1,-8-3 1,-17-4-1577,-22 8 0,-11-3 966,14 6 0,-21-12-1743,-57-31 1,-14-23 2330,-14-47 0,10 17 0,41-14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8.37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 20457,'95'10'-4034,"4"-1"2901,-32-7 1,-4 0 0,-1 1 0,25-4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8.84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442 1 19336,'-29'77'358,"1"-1"1,6-14 0,2 5-393,1 12 1,1 10-1,1 2-258,2 5 1,2 1 0,1-4 205,0-18 0,1-3 0,-2-1 19,-3 46 0,-8-43-830,-10-102 1,-1-23 526,1-7-1223,21-3 0,7-15 1,7 9 1771,11 14 1,9 2 15,10-11 0,7-5 0,2 10-10,-3 20 0,2 6-180,11-7 1,2 8 95,32 13 89,-38 34 1,-3 13-191,4 14 0,-5 5 1117,-5-3 1,-16 1-1348,-43 14 0,-28-11 28,-22-40 1,-19-20 0,4 2-113,-2 17 0,3-5-4067,-35-23 0,48-4 4381,117 10 0,4 6 0,4 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9.29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322 1 18910,'-1'65'1076,"-11"4"-3146,-14-17 1,-7 1 2242,7-10 1,-1 2 44,-11 15 1,0 4-448,-1 10 0,5-3 464,3 3 5,14-17 1,20-5-475,64-29 0,21-14 144,-34 1 0,1-2-50,41 2 0,-6 2-600,-22 17 740,-48 3 656,-50 36 0,6 9-656,102-19 0,3 0 0,-91 10 0,3-5 0,101-30 0,1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35.648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51 255 20781,'-29'-59'1995,"7"5"-1894,33 34-101,12-6 0,56-15-190,-6 13-74,14 16 1,3 8-29,-3 15-78,-7 32 1,-25 18-152,-75-5 0,-16 4 302,27-1 1,-6-5-113,-39-4 1,-16-18-550,-9-32 1,4-15 505,-1-1 553,3 3 1,18-13 716,71-62-302,39 34 0,12 1-465,-20-1 0,5 5-62,16 18 0,10 6 0,-12 13-89,2 18-1652,-16 6 1,-8 9 1460,-17 49 180,-13-15 215,-3 18-148,-69-11-34,13-31-342,-19-9 0,-9-11 0,6-23 1,1-8 380,8 13 0,12-9 297,22-66-431,68 65 0,20 13 280,4 7 0,-2 6 16,32 13 46,-143 39-247,-28-59-96,-11-9 1,4-4 263,28-6 3224,-14-14-3571,155 0 67,-32 16-39,13 4 0,-2 6 5,-27 14 146,1 7 45,-77 19-79,7-16 79,-45 8 549,44-23-224,-5-3-370,37-10-258,8 0-67,7-7-571,9 5 537,-13 6-201,2 2 100,-19 3 460,-7 0 23,-8 0 89,-60-6-34,43 3 45,-33-6-268,103-7-3247,29 4 3392,9-4 269,-4 10 672,-53 5-1591,-61-10 482,22 6-6415,-34-10 6583,56 11 0,1 0 0,3 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37.499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74 308 13207,'23'-75'1916,"15"22"0,6 6-1591,14 9-269,-10 7 0,3 4-11,38 11-90,-33 12-4274,26 11 3838,-37 23 358,-16-1 881,-1 15-1285,-27 23-1775,-46-8 2296,6-16 1,-10-3-659,-18-8 0,-5-7 400,10-5 0,0-5 1224,-12 0 0,6-14 206,-4-48-382,17 7 84,77-37 1,38-6-1284,23 40 0,10 7 365,-13-24 0,3 11-51,-13 41 0,5 13 0,-17 7-11,-14 19 101,9 29 67,-85 20-123,-5-32-527,-32 0 0,-8-7-426,-7-15 2500,15-9 0,2-6-1211,-4-15 1337,32-10 949,54-68-2387,16 35-152,3 1 1,6 3-533,43 10 326,-31 16-202,-1 24 0,-2 9 179,-14 10-3527,6 60 3752,-50-45 156,-22 19-84,-24-42 0,-8-9-106,-19 4 386,0-13 0,5-6-6,28-10-212,0-19-85,80 5 1,19 0-286,8-3-966,12 6 0,1 6 1111,-8 13 1921,13 39-1965,-56-10-146,-49 18 1,-18-1 1141,-1-21-509,-6 4 1,9-13 273,40-60-571,24 13-1299,7-14-191,-8 36 919,-3 56 3532,-7 6-1795,-15 2-477,-27-34-890,-14-37 134,10-7 0,16 12 0,23 10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41.091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2 16838,'62'-1'123,"-18"0"-5851,20 1 5572,-17 1 1564,-1 0-1475,17 7 927,-32-3-928,42 10 57,-37-7 11,24 4-796,13 0 752,-3-5 55,13 3 3235,-6-7-3975,-9-1 696,3 0 44,0 2-3369,6 5 3381,-31-3-46,6 3 46,-11-1-23,3 1 0,31 5-113,23 2 57,-8-3 50,-25-3 1,3 0-275,-10 0 0,-2 0-235,41 5-692,-44-6 0,-4-2 1240,-6-3 23,13-1 101,5-2-134,-2-1-188,33 5 31,-32-1-460,14 7 683,-30-4-66,-2 1-23,-10-1 56,12 8 2159,-14-5-2148,51 14 22,-17-12-21,2 1 576,1-8-611,-30-5-55,31 0 55,-12 1 449,28 0-404,-21 1-67,-8-2 124,9 0-102,-41 0 3427,20 0-3460,-30 0 11,15 9 56,-2-4 124,16 5 358,6-5-370,6 0 236,-10-1-303,-13 2 123,-22-5-429,-9 0 205,0-1 79,5 1-90,-2 0 257,2 2 191,-3-2-168,-1 0-627,-1-1-2465,1 0 2812,5-2 0,-3 1 0,2-2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44.069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1 16266,'61'6'532,"0"1"0,16 3-3026,-3-6 1,-1-1 2739,-7 4 609,-15 2 1,3 3-817,-4-1 1,-1 0-18,33 8-732,-13-7 0,-2-1 688,-4-4-105,-15-2 0,5 0 110,10 4 1,-1 0 5,19 4 16,10 6 1,0 0-6,-16 1 999,-21-5 0,2 0-988,-4-4 0,-3 0-22,15 1-129,10-1 0,2-2-73,-5-3 162,27 4 1,2 1 17,-16 0 21,-19-1 1,9 3-1,-12-1-156,11 6-1025,-17-4 0,2 1 1070,-8-3 0,-2 0 123,28 4 56,5-3 0,0-3 78,-3-3 158,-19-2 0,-2-2 347,-1-8-628,-23 2 103,4-4-192,10 2 2346,-11 3-2128,16 4 0,2 1 129,-6 2 3930,30 4-3359,-61-5-526,-6-2-628,-11-2-8254,-23 2 8568,4-2 0,-7 2 0,12-2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44.927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299 237 13544,'-59'44'770,"0"-1"0,0 0 1,-20 17-1,36-6-2375,76-19 1,21-5 1626,-10-8 1,5-4-850,22 6 1,6-7 1319,-1-14 0,-4-7-17,-20-3 1,-3-5 379,9-4 0,-8-9-105,-1-56-1371,-42 31 0,-6-2 699,-3-35 449,-17 39 0,-8 4-505,-25-3-57,5 11 1,-2 2-393,-22-10-1569,-7 18 1,0 9-2421,6 21 4415,14 2 0,8 4 0,22 7 0,15-1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45.967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424 111 19078,'-74'-14'404,"13"7"-6054,-3 17 5650,-14 24-78,17-2 513,13 0 1,11 8-744,36 9 0,15 4 1168,17 31-920,32-39 0,26-3 1,-5-9 294,-13-10 0,4-11 174,4-12 0,15-6 0,-2-5 0,-18-3 812,-19-4 0,-5-7-997,36-19 0,-16-12 449,-56-41-628,-31 45 0,-6-1-51,9 0 0,-12 4-708,-42 8 1,-23 8 0,7 12-441,24 15 0,-2 8-262,-19-3 1,-11 2-1,15 12 965,20 20 1,12 4 0,-14 5-1,19-4 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49.403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500 0 11672,'-56'37'937,"1"1"1,-33 16-1,6-5-2946,18-13 2009,5-4 0,7-3-101,23-12-656,21-11 0,1-2 0,13-7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1.4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1 177 14238,'99'-2'557,"1"0"1,0 0 0,-1 0-1,1 0 1,0 0 0,-1 0-1,1-1 1,0 2 0,-4-1 0,-3 0-1,-1 1 1,-1-1 0,-1 1-1458,15-2 0,0 1 1,-2 0-1,-6-1 1,-10 1 857,-4 0 1,-10 0 0,-3-1 604,19 0 1,-5-5-928,-11-12 0,-9-2-39,-2 0-165,-14-19-9263,-58 32 9594,-2 5 0,0 2 0,3 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49.694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0 158 8669,'44'-43'4538,"-1"0"0,25-21-4605,-65 56-169,-3 16 707,-17 54-1928,6-12 1882,-11 45 327,14-2-691,2-27 1,0 1-732,2-13 0,0-2 395,0 4 1,-2-7-7189,-4-7 7463,4-29 0,0 2 0,3-15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49.921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14 12949,'89'-7'2365,"-5"1"-7790,-2 6 5369,-17 4-160,6 1 1,-3 2-1,-22-1 1,35 5-1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0.843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297 5 12512,'-85'-5'1748,"-10"23"-1882,31 1-23,11 19 583,113 16-382,-10-24 645,11-7 1,2-5 766,-3-10-380,0-4-392,-44-4-1323,-15 10-157,-14 31 315,12-10 492,83 23 123,-14-40 1306,24-24 0,-1-19-768,-53-9 1,-8-5-673,12 0 0,-18 0-314,-57-9 0,-28 10-3601,-5 34 1,-4 10 2171,2-8 1,4 6 1742,-28 27 0,85-13 0,10-5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1.587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45 0 13387,'-4'45'1557,"-9"13"-1557,0-23 0,-1 6 101,19-26 1142,71-29 1,20-15-897,-29 11-28,34-14 1,-19 8-320,-74 26 56,-15 10-156,-22 26-68,13-9 201,60-5 1,18-6 134,-11-9 515,26-4 1,-5-4-1043,-45-6-750,-14 41-617,-17-9-213,-7 32 1939,44-32 0,-25-12 0,25-6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2.044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426 1 17398,'-50'84'476,"26"-42"0,-3 3-3088,-21 33 1,-1 0 2611,20-31 0,-1-1-472,-24 36 1,3-8 616,22-37 1235,-6 1-1593,47-76-44,10 1 257,31-24 0,21-19 0,-8 11 128,-25 27 1,2 3-144,26-20 0,11-4 1,-17 28 2,-24 45 2292,3 32-2291,-27 12 3212,-6 4-3682,-70 14-2911,12-49 3285,-3-8 1,-6-9-4810,-8-28 1,4-7 4549,1 5 0,-26-11 0,83 35 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3.760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1 719 9397,'83'-51'1346,"1"1"1,-1-1 0,-8 1 0,-3-2 0,-6-3-2562,-8-3 1,-5-3 0,-6 5 1124,-1-1 1,-13 6-46,-18-18 1275,-104 90-1162,36 5 22,-17 17 0,0 9 0,11 17 429,20-21 1,3 3-458,9-3 0,8 1 28,8 45-34,49-39 1,15-7-135,-14-15 0,10-9 336,38-14 0,20-13 0,-14-5 11,-34-1 0,-3-4-83,11-1 1,5-3 0,-15-3 553,-5-27-650,-28 20-560,-24-20 392,-54 42 44,-41 32 12,20 9 61,61 23 1,29 0-1160,43-38 0,30-18 0,-4 4 2894,-3 21 0,4-8-1628,-9-26 0,10-12 0,-3-6 0,-17-2-50,-14-7 0,-9-4 29,10-10 0,-1-6-142,6-24 1,-5 0 123,-22 35 0,1 0-562,11-16 1,6-6 0,-7 11 1553,1 2 1904,20-19-2745,-108 89-34,6 6-26,-12 23 1,-14 17-1,7-4-467,10-7 0,1 2 366,-2 3 1,-4 6 0,6-1-350,-4 18 1,9-6-186,-4 11 1145,18-23 0,8-9-708,17-34-1131,3-19 190,-3-23 1019,-15-42 371,6 27-102,-8-17-212,102 56 1,29 16-46,-15-17 164,-18 6 0,14 2 0,-5-11 1097,9-24 0,-10-14-825,-18-2 1,-4-3-437,9 1 0,-10-2 894,-11-27-1073,-92 46 748,-2 13-637,-40 7-5,10 42 1,4 12 72,9 3 16,2 6 1,28 2-90,68-27 0,39-4 1,12-4-1,-16-3-532,-9 2 0,1-5 605,14-4 0,17-1 0,-3-5 0,-25-5 0,-9-14 0,-11-23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4.826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472 186 15347,'-55'20'941,"-1"6"-941,2 11-2733,38 38 984,33-43 1581,27-10 0,12-15 707,13-42 1,0-15-266,-9 16 1,-4-5-799,10-28 1,-19-2 882,-38 7-393,-15 13-11,-46 56 0,-12 24-854,12 14 1,2 7 898,-9-2 0,5 6 655,14 33 0,15 4-599,16-32 0,2 0-107,-11 33 1,-4-4 5,-9 5-95,-17-51 0,-7-15-162,-4-29-191,-36-12-2601,58-43 2075,40 22-1489,53-13 0,21 4 2508,-21 21 0,2 4 0,20-7 0,-7 2 0,-16 7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5.138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0 377 13924,'61'-42'2263,"-1"-1"1,10 41-7857,-62 29 5632,-16 30 0,-3 7-5,7 1 1386,10 11-523,21-65-982,3-67 1,0-24 129,18-6 271,-23 21 1,0-11 0,-2 13-329,10-8-6021,27 9 2739,-24 38 3861,19 17 0,-36 7 0,1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5.510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502 1 16983,'-66'59'203,"0"0"1,-1 1 0,1-1-1,4-8 1,3-5 0,9-8-305,-15 8-2696,87-87 1,19-18 2818,10-4-544,18-4 0,4 5 500,-10 22 560,-14 7 1,-8 17-797,-27 57 281,-14-11 134,-18 46-1368,10-15 1,1-3 1462,-1-10-252,4 41 0,7-88 0,-3-5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5.937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1 17162,'88'19'-401,"1"1"1,-21-8 0,-4-2 0,-3 0 0,-8-3 0,-6-7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1.8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0 121 16221,'71'-1'493,"-1"-1"0,9 0 0,3 1-3110,6 1 0,9 0 2762,-22 0 1,7 0 0,1 0-1,-4 0-86,5 0 1,-3 0 0,3 0-24,-6 0 0,4 1 1,0-1-1,-5-2-185,6-1 0,-4-1 1,-6 0 254,1-1 1,-4-3-605,11-3 0,-20-8-1328,-49-6-1646,-72 2 3472,3 16 0,-2 4 0,-32 2 0,16 5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6.626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508 1 13544,'-36'75'1071,"0"0"1,8-15 0,-3 4-420,-3 4 1,-8 12 0,0 0 0,6-13-609,6-12 1,0-1-19,-15 25 1,-6 10-1,14-30 254,19-43 90,6-18-561,27-53 1,27-43 0,-3 9 229,-16 30 0,0-1-20,5-8 1,4-11 0,2 0-1,-5 14 110,0 7 0,-3 10-84,8-14-426,15 7 347,-29 57-336,14 43 1,-3 20-35,-16 26 376,8-21 0,-17-6-101,-52-26 1,-13-20-1934,5-31 863,-2 8 0,10-8-4941,36-27 5292,32 8 0,-10 15 0,9 3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7.311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649 0 15627,'-37'36'1491,"-12"11"-3328,17-14 2150,-15 18 34,15-11 1,-2 2-124,-24 30-174,17-22 1,-3 4 378,-4 6 1,2 3-307,3 14 0,2 1 193,6-22 0,4-2-70,6 5 1,20-17 173,48-48 0,21-20-1371,-4-1 0,6-7 0,-1 3 934,22-10 0,-11 17 688,-13 42-660,-100 26-1140,-25 21 1,-2 0 1206,24-17 192,20-5 144,71-3-1019,31-28 0,19-12-826,-22-4 1,4-3-1,1-1 1755,10 1 0,2 1 0,-8-4 0,2-8 0,-14 1 0,-3 11 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7.680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0 20658,'0'0'0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28.45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4334 1 21656,'-40'20'100,"-2"-1"-88,0 0 44,-4-1-34,-7 1-44,-3 0 44,-5 1-67,-4 2 34,-4 2-23,-7 5-44,-2 2-429,-3 6 439,-1 0-10,-1 5 67,-4 1 11,42-21 0,-1 1 0,-3 0 0,-1-1 0,-3 0 0,-1 0 11,-3-1 0,-1 0-11,-3-1 0,-1-1-341,-3-1 1,-1 0 351,-3 0 0,-1-1-6,-2-1 1,0 0 0,-1-1 0,-1 0 10,0 1 1,2 0-34,2 0 1,1 0 32,4 1 1,1 1 11,3 1 0,2 0-23,2 0 1,1 0 33,0 1 1,-1 0-229,1-1 0,-1 1 206,-1-2 0,0 0 33,-1 1 0,-1-1-28,0-1 1,-1-1 22,0 0 0,-1-1-40,0 0 1,0-1 27,1-1 1,0 0-34,3-2 0,1 1 28,4-2 0,2-1 151,-39 5-67,15-3 1,13-3-46,10-1 293,8-2-394,5 3 719,4-2-741,7 2 331,8-2-1092,10-3-528,5-1-2005,17-2-2443,20-12 5793,29-9 0,-22 4 0,2-1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29.39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34 33 16703,'-6'-18'1972,"2"4"-1725,4 13-203,-1 1 12,-1 0-33,1 0 78,0 0-381,1 0 280,6 0 235,14 0-67,18 4 90,18 1-101,10 5 22,-3-1-101,-6 1 79,-16-5-101,-12 1 11,-10-3-11,-3 2 79,0 1 44,2 4-134,0 2 0,-2 2-34,-4 3 22,-6 5 68,-4 4 56,-7 5 0,-16 4-123,-14 1-34,-20 2-617,-7 2-256,-6 0-1111,3 3-1971,3 2-3799,9 2 7754,5 3 0,23-22 0,7-6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31.48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329 222 18843,'41'-13'303,"-3"0"-147,-9 6 24,-8-1 44,-4 1 11,-6 1-167,-2-1 55,-3-1-101,0-1 34,-2-1-45,0 0 23,-2 3 11,-1 0 11,-1 3 22,0-2-44,0 4 22,0-4-56,0 4-11,0-6-34,0 2 34,-6-3 11,-1-1-12,-7 0 1,0-1-11,-1 1-1,2 2-21,-1 1 10,3 1-33,-3 4 0,-3 0-12,-6 2 1,-9 3 55,-6 7-33,-6 7 0,-1 10-56,1 4 90,4 2-34,5 1 45,6-2-34,6-1 23,7-6-12,3-1 23,7-5 11,2 1 112,3-2 123,8 5-89,13 3 44,15 2-168,17 2-22,7-2-78,1-5-280,-7-7-483,-10-8-941,-11-5-1120,-12-3-4829,-8-1 7731,-8-4 0,-3 2 0,-1-2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3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255 0 16625,'-25'59'414,"0"0"1,2-5-1,1-6-200,-6-1-58,0-5 1,2-2-146,0-9 1,6-5-12,3-8-392,8-6-113,5-7-414,2-3-1076,2-2-2386,8-9 4381,7-7 0,-4 3 0,1-1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32.32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1 9935,'3'14'5278,"0"-2"-4360,-3-12 192,0 0-909,24-11-44,-17 8 45,17-8-57,-24 11-77,0 0 179,0 9-23,0 6 78,0 15-78,0 7-145,-1 6 21,-2 3-100,-2 3 0,1-2-201,2 0-426,2-5-651,0-5-302,0-5 157,0-7-392,0-5 515,0-6 291,0-4-2005,-8-4 3014,-6-2 0,3-3 0,-2-1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32.53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45 17834,'59'-5'-781,"1"1"1,-6 0 0,-5 0-3388,-1-1 4168,-16-3 0,-16 1 0,-10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33.06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240 0 16355,'-31'5'214,"-1"3"-192,1 3 45,0 6 23,-1 9 0,2 3-90,7 2 0,6-1-68,9-4 68,3-2 135,10-4 78,13-6-213,15-7-763,19-4-1186,9-5-1569,0-9 3518,-3-7 0,-27 3 0,-10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2.7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918 1 21286,'-71'64'706,"34"-28"0,-4 6-1897,-2 9 0,-6 12 0,-1 3 0,4-6 1202,2-2 0,4-3 0,-3 6 311,-8 9 1,-4 6 0,0 3 0,7-4-323,3 5 0,7-2 0,3-4 103,-1 7 0,4-1-120,-2 13 0,11-4-140,22-28 0,11-11-806,24-4 145,-4 1 3194,2-55-10589,-44 17 1900,-7 5 6313,-15 12 0,16-11 0,6-4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33.72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67 0 15527,'-12'64'2207,"3"-2"-1859,1-20 122,2 7-201,-4 4-101,1 6-123,2-1-23,3-1 0,3-7-10,1-8-24,0-9 35,0-9-34,0-9 22,0-7-11,0-5 22,0-2-55,0-1-169,2 0 202,4 0 123,5 0-100,7-2 21,5-2-10,-1-3-23,2-1-11,-5 1 23,-1 1-1,-1 0-44,0 1 44,1 1-44,1 2-1,-1 1-22,-2 1-55,-2 0-46,-5 0 56,-4 5 90,-2 6 34,-3 8-34,0 7 0,0 2-22,-2-1-471,-3-1-762,-1-5-1659,-1-4-3058,4-6 5972,3-5 0,0-3 0,0-3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34.78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93 21174,'29'53'280,"-2"-5"-280,-6-15 67,1-3-56,3-3 23,-2-5-12,-3-6-10,-6-6-1,-4-5 22,-6-2 1,-2-2 56,-2-1 537,0 0-324,2-5-303,4-9 11,4-8-11,4-9-11,2-2-11,3-1 44,0 1-44,1 3-46,1 0-89,-1 2-179,2 1-224,-3 4-348,-4 6-1041,-4 7-2869,-4 6-1592,-2 15 6410,1 4 0,-3-1 0,1-1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35.20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1 181 12423,'51'1'16,"0"0"1,37-5 230,-51-18 482,-11-3 10,-7-1-90,-10 1 24,-4 3-147,-4 3-201,-1 4-212,-4 3 44,-4 5 11,-7 2-34,-6 4 79,-2 1-112,-3 7-79,3 6-11,3 9 0,6 8 12,6 3 134,5 3-34,3 2-22,10-3-101,8-4 0,16-8-280,8-9-381,2-8-370,1-4-975,-7-7-2778,-6-4 4784,-10-7 0,-11 5 0,-5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35.87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0 111 16423,'22'62'493,"-2"-5"-392,-10-21 112,3-3 100,1-7 23,-1-8-10,-4-7 32,-3-6 45,-2-3 348,1-2-359,0 0-280,4-6 124,0-5-180,0-6-34,-1-4-11,-3 0 12,-1-3-23,-1-4 0,2-3 0,0-3 33,2 0-66,4-1 10,2 4-10,7 6-91,3 5 57,3 7-45,4 6 11,-1 4-89,-1 3-157,0 0-180,-5 0-616,-4 5-751,-5 5-974,-8 6-4527,-2 2 7395,-4 1 0,0-9 0,0-3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36.29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4 1 19011,'1'81'1726,"0"1"-1592,-1-14 12,0 7-135,0-2 12,0-3-12,0-6-22,0-8-169,0-7-425,0-9-426,0-9-1590,0-9-2400,0-11 5021,-2-5 0,1-6 0,-1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36.88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0 307 13835,'64'5'145,"0"0"1,-3 0-1,-5-2-145,8-5 12,-2-4-1,-6-4-11,-9-5 11,-14-1-11,-8-3 56,-11 2 45,-4 1 201,-5 3 136,-2 2-1,-2 1 156,-1 0-167,0 2-78,0-2-68,0 2-45,0-3-123,0-1 0,0-4-101,0-3-11,0-3 0,0 0 0,0 4-190,-1 3-68,-4 7 112,-4 1 135,-8 5-22,-9 1 66,-7 7-10,-7 8 44,0 12 11,0 11 12,6 4 67,5 2-34,8 0-11,8-4 124,8-1 425,12-3 55,19-4-480,21-7-236,21-9-89,10-8-562,5-5-985,-2-13-1613,-8-4 3249,-11-14 0,-28 13 0,-11 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37.15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388 1 15426,'-56'36'403,"1"1"1,4-2-1,5-2-403,3 10-179,3-2-886,7-8-470,9-8-841,8-10-1500,5-8 3876,4-8 0,3 0 0,2-2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37.34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1 18485,'50'38'246,"1"0"0,-3-2 1,0-4-852,21 3-616,-5-4-1255,-11-6-3699,-14-6 6175,-12-8 0,-14-5 0,-7-4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39.49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147 1 18003,'-9'68'986,"-4"-3"-930,-11-24-34,-3 3-22,2-4-459,3-6-460,7-7-403,7-9-303,5-10-941,3-4-1042,6-4 3608,7-3 0,-3 2 0,1-2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39.83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59 9633,'6'-7'5468,"-2"1"-4382,-4 6-43,0 0-842,6-20-178,-4 15 44,7-15-34,-4 20 348,5 0 57,6 2-214,3 5-112,0 8-23,0 10 124,-4 11-78,-1 6-46,-3 8-89,0 0 0,-2-1-190,1-5-404,1-8-101,1-8-33,0-10-359,1-8-303,-3-5-895,-1-4-2242,-5-1 4527,-4 0 0,-3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4.0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53 17364,'19'-27'2936,"-5"9"-2410,-12 11-526,-1 11 583,18 51 0,9 20-387,-9-29 0,2 3-1550,5 16 1,4 8-1,0-4 1511,6 1 0,-1-3 351,2 2 0,2 1-475,-4-10 1,2 3 0,2-1-34,-2-4 0,0-2 0,2 2 0,4 7 0,0 1 0,-2-2-6,8 21 1,-6-8-1124,-15-28 1,-6-5 1139,-3 18 2280,-18-52-2291,0-7-707,1 12-4357,4-2 5064,-2-8 0,0 0 0,-4-16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40.05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42 16266,'52'-23'1210,"2"4"-1210,-5 19-45,7 0-918,1 0-1816,0 0-3899,-1 0 6678,-7 0 0,-21 0 0,-9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40.57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232 0 15650,'-98'1'1087,"16"2"-998,63 0-89,5 1 0,4 0-190,5 1 56,2 0 43,2 2 91,5 4 180,11 3 111,15 5-167,19 3-68,12 3-56,4 4-45,-4-1-45,-11 1-11,-13-3 79,-15-1 22,-11-1 45,-6-2 11,-4-2 45,-4-2 44,-9-4-44,-9-4-101,-11-4-112,-6-4-291,-1-2-169,1-3-66,9-5-550,10-4-1972,9-3-2196,10-1 5356,14 2 0,-8 6 0,7 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41.10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226 1 14462,'-51'4'465,"-1"0"0,-33 3 84,67-3-135,7-2-167,5-1-23,3-1-156,3 0-236,0 1 168,12 2 235,6 1-146,18 3-21,4 1-57,1 1 0,-5 0-11,-6 0 0,-5 1-22,-4 2 22,-1 2 56,1 1 78,-1 0-78,-1-1 45,-2-2-34,-4-1-11,-5 0 22,-4 0 12,-2-2 33,-2 2-56,-3-2 69,-5-1-92,-3-1 102,-7-2-90,0-2-3448,-7-1 927,-32-2 560,17 0-2275,-22 0 4180,35 0 0,11 0 0,7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41.39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33 1 17879,'-3'89'819,"-1"-13"-741,-3-46-78,0-5-101,2-4-740,1-7-929,3-7-874,0-3-3362,1-3 6006,0-5 0,0 3 0,0-3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41.60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43 14686,'2'-6'1950,"0"2"-2163,-2 4-3731,0 0-2745,62-13 6689,-44 8 0,45-7 0,-59 10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42.57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208 6 14518,'-86'40'863,"15"-1"-863,50-14-67,10 0-236,5-2 191,7-5 33,14-8 34,9-5-179,13-4 146,1-9 56,-5-5-68,-9-11 90,-8-3 34,-7-1-1,-5 2-10,-3 4 77,-1 4 169,0 7 57,0 3-35,0 6 202,0-1 101,0 2-448,0 0-146,0 3 33,0 6-33,0 4 0,0 8 45,0 4 11,0 6 45,0 4 22,2 6 67,3 3-10,4 2-24,4 0-32,2-3-12,1-4-79,-2-6 23,-3-6-22,-5-5 11,-2-3 23,-3-3-24,-1-1 102,-7-3-101,-3-2 112,-11-2-157,-4-1-101,-5-4-179,-5 0 167,-2-2 35,0 0 78,3-3 44,4-4 58,6-4-68,10-6-34,7-2-438,11-2 46,16 0-661,15 2-2275,21 3 3328,9 2 0,-26 7 0,-8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43.64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1 16008,'41'53'1244,"-4"-4"-986,-14-14-12,0-1-56,1-2-110,-1-3-24,-5-6-45,-4-7 11,-6-6 79,-2-6 123,-4-2 246,1-2-78,1-4-369,3-9-23,3-8-34,0-10 12,2-1 22,1 0 0,-1 4-11,2 3 11,0 7-23,0 2-22,1 4-33,0 4 33,-1 3-56,0 2 45,0 2-22,0 1 67,2 1-12,-1 7 12,-1 4 11,-3 9 45,-4 7 56,-3 4-68,-2 3-33,-2 0-22,0-2-482,-2-7-1154,2-2-998,-1-9-1030,3-6 3686,13-5 0,-9-4 0,9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44.07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1 176 10462,'59'2'-8,"1"0"1,-5 0 0,-7-4 52,0-12 347,-9-1 751,-13-1-68,-12 0-246,-8 0-235,-7 0-292,-9 1 35,-2-1-57,-11 3 381,1 0 101,-3 2-101,2 2-190,2 3-202,-1 3-202,4 2-33,-1 1-68,1 4 34,0 8-34,0 9-10,5 9-35,5 5 79,5 0 0,14 0-145,17-3-1133,21-8-952,21-8-3439,7-9 5669,0-7 0,-33 0 0,-12-2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44.59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248 346 16535,'-89'46'874,"14"-1"-1053,32-8-460,16 0 123,13-4 382,19-5 78,20-12-381,17-8 0,18-10-303,4-14-10,-1-12 33,-11-17 717,-10-10 44,-14-8-32,-10-6 32,-8 1 68,-4 3 382,-4 10 267,-2 10 170,-2 14-69,-5 9-77,-2 9-147,-3 4-212,1 5 11,2 1-123,2 1-314,0 1 90,3 1 89,0 9 101,0 10-56,-1 16 12,2 13-91,1 10-78,2 5-67,0 2-347,3-1-404,1-5-896,0-6-1871,0-6 3518,-9-7 0,4-18 0,-3-8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47.69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27 1 17241,'2'52'862,"0"-1"1,0 48-605,-7-30-56,1 3-112,0 3-45,1-3-34,0-3-11,-2-4-247,1-9-280,1-14-268,1-12-337,2-16-123,0-7 45,0-7-1939,4-12-2117,3-8 5266,3-13 0,-2 12 0,-4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4.8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50 19762,'0'-32'179,"0"15"1154,7 72 1,4 33-1104,-1-42 0,3 6 148,9 26 0,6 20 0,3 3 0,-3-14-277,7 4 0,2-2-101,-8-19 0,3 6 0,-1 1 0,-2-4-1869,-2 3 1,-3-3 0,-2-4 1879,2 8 1,-2 2-357,-4-2 1,0 6 0,-1-6 344,1 1 0,0-5 527,-3-3 1,5-3-730,15-7 1,1-12 313,-8-17 392,19-6-750,-42-60-4012,-14-34 4258,-6 8 0,0 3 0,2 44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48.02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2 159 11414,'1'2'4404,"-3"-53"-3967,1 29-404,5-38 12,11 45-45,10 8 34,13 3 56,5 3 33,2 7-56,-1 8 0,-4 11-22,-3 10 34,-6 7-68,-7 0 0,-6-2 11,-11-4 23,-2-8 112,-5-5-23,-5-5 23,-7-5-157,-10-4-280,-10-4-291,-6-3 10,-2-2-10,2 0-438,7 0 58,10 0-1179,11 0-1399,9 0 3529,16 0 0,-8 0 0,8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48.57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1 102 14540,'0'64'1491,"4"-4"-1054,2-25-179,4 1 134,1-6-56,1-5-79,-2-6-167,-3-7 135,-4-5 10,-2-5 190,-1-1-66,0-4-359,0-9-67,0-9-191,0-12 202,0-4-90,0-3-10,6-2 122,3 0 34,10 1 0,5 1-22,6 8-12,3 6-246,0 12-919,1 7-370,-1 5-571,-3 12-616,-3 5 2756,-5 10 0,-10-10 0,-4-3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48.86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80 9756,'14'9'2913,"-2"-1"-2778,-7 44 10,12-24-111,14 38 123,16-42 11,6-9 191,2-7 77,-7-5 46,-8-7 325,-11-7-101,-13-8-190,-7-8-236,-8-5-146,-14-3-78,-7 1-11,-13 1 0,-5 4 11,-1 4-56,-2 5-202,0 7-639,5 6-907,2 4-1165,11 15-1390,9 5 4303,7 16 0,7-14 0,0-2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0.48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20 12736,'4'58'553,"-1"0"0,1-3 0,0-5-341,2 6-55,3-4 68,7-3 66,-1-6-134,0-7-90,-3-8 0,-3-8-22,-6-8 11,0-7 56,-3-3 381,0-2-359,-4-3-66,-1-8-68,-3-10 0,-1-12 0,4-11 179,1-10 146,3-8-22,1-3-57,9 1-212,4 7-34,11 11-23,1 12-111,3 10-79,-1 11 11,1 4 90,-3 7 90,2 1 44,0 1-33,3 1 22,0 6 113,1 7-80,-4 10 68,-6 7-44,-6 6-24,-6 0-44,-5 0-56,-3-4-56,-3-6 112,-6-7 34,-3-6 22,-6-6 0,-1-5-56,0-2-213,1-3-224,1-4-90,2-3 158,5-1-68,4 0-359,3 3 247,12-1 348,11 2 111,14-1 90,13 2 67,4-4 12,6-3 111,3-3-100,0-3-12,-1-3-33,-6-3 67,-11-1-56,-10 3 246,-14 2-67,-9 5-235,-7 4 12,-3 1 0,-5 5 21,-8-1-33,-11 5 90,-11 0-68,-7 1 124,-4 3-135,0 6-11,6 8-22,9 11-57,13 4 79,10 7 23,28-1-23,17-4-213,31-4-1,13-12-267,6-7 167,-3-7-212,-9-6-13,-14-10 539,-14-7 359,-14-14-67,-14-6-12,-8-4 179,-7 4 101,-3 8 23,-1 11-12,0 9 57,0 7-214,0 3-559,0 1 145,0 9 280,1 7 45,5 16 22,6 7-111,6 10 133,6-2-156,1 0 22,1-7-111,-4-10-80,-7-10 68,-6-8 79,-6-8 89,-2-2-190,-1-2-90,-3-10-393,-7-6 57,-7-12 45,-4-5 280,2-2-90,6-1-145,7-1 145,6-2 79,14 4-1,10 4-145,13 6-1,5 8-279,-3 9-627,-7 4-325,-10 4 77,-11 9-1500,-6 7 2823,-5 8 0,0-7 0,0-5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1.25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0 18250,'40'55'1411,"-4"1"-1175,-25-7-124,0 10-23,-4 7-78,0 3-11,-1-5-33,-1-4-124,0-13-101,-1-10-123,-1-12-157,-2-10-178,-1-8-24,0-5 0,0-2 45,-7-1 23,-3-9 123,-4-3 157,0-11 392,4 0 112,3-2 190,0 1 326,3 2 55,1 2-144,1 1-349,1 5-190,1 1-22,11 1-23,7 3 22,15 0 23,5 3 23,5-1 55,1 4 45,-3 1-55,-6 2 66,-8 1-123,-8 0-22,-8 0 22,-5 0 34,-3 0 101,-1 0 212,-1 4 24,2 7 99,1 8 57,-2 9-281,2 5-66,-1 1-191,0 0 0,1-6-56,1-5-583,-1-9-582,0-8-1087,0-3-5020,0-7 7328,2-14 0,-3 10 0,0-9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1.44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59 19302,'29'-24'-1796,"-2"2"1,-15 15 0,-3 2-1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1.97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0 363 11056,'6'12'3809,"-1"-3"-3539,54-13-214,-17-8-12,52-10-44,-31-10 45,-5-5-45,-7 0 34,-10 2 123,-13 4 201,-13 4-78,-8 3-112,-6 2-101,-1 3-56,-7-1-11,-4 3 12,-9 2-1,-4 3 11,-1 4 57,-3 2 89,-3 4-67,0 1 45,-1 5-12,1 6-22,6 10-78,3 9 44,8 8-33,7 4 89,5 2 113,21-1-147,12-5-100,21-9-336,7-8-459,5-11-941,0-5-1335,-2-9-1500,-2-9 4571,-7-8 0,-23 6 0,-8 2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2.28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154 20 20177,'-31'-15'0,"2"11"-124,7 18-122,9 10 235,8 7 11,13 5 56,11 7 11,12 4-67,10 2 22,1 1-22,-4-3-11,-6-2-45,-9-8 45,-11-7-11,-6-8 22,-4-5 100,-11-7-32,-10-4-68,-12-3-224,-9-3-415,-2 0-617,-1-1-144,3-4-830,7-3-2420,7-4 4650,11-3 0,8 7 0,5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3.39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0 13387,'0'0'0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3.56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0 12020,'0'0'0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7.5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341 39 15952,'-59'-14'1417,"-1"1"1,-21 1-796,29 29 0,7 9-208,13 12 51,21 26 1,13 6-354,28-7-557,14-18 1,14 4-1,-1-11-749,-4-17 1,3-9 1193,19-4 0,9-4 0,-15-4 0,4-6 0,19-20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5.74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102 1 7974,'-27'11'1199,"7"-2"516,19-9 3461,1 0-4414,0-1-134,0 0-304,0 0 125,0 0-113,2 1-56,-1-1-45,5 0-134,1-2-101,2 2-89,3 0 44,2 3 22,5 6-122,1 3-68,0 3 0,-4-3 168,-5-3 45,-5-5 45,-3-1 179,-2-2-89,-1 0-135,0-5 0,0-3-12,0-6-88,-3 1 10,-3 2-448,-3 5 90,-6 3 280,-3 2 123,-3 1 45,-5 5-23,-1 4 23,2 8-67,2 5 34,7 3-135,8 2 78,4-1 90,11 0 67,15-1 146,18-2-90,23-2 12,15-6-124,7-7 22,1-4-21,-10-4 44,-13 0-45,-15-1 0,-17 0 67,-12-1-22,-10-1-44,-5 2 10,-3 0 102,-1 1-12,0-1 246,1-1-313,0-3 157,2-2-191,-2-2 34,1 0-23,-2 0 1,0 2 10,0 1 1,0 3-34,0 0 11,0 2-425,0 1 414,-2 0 0,1 0 44,-2 0-21,0 0-23,-1 0-67,-1 1-12,1 4-145,1 2-23,2 5 23,1 2-45,4 2 236,9-1 33,10-4 89,13-4-33,5-4 11,0-2 213,-3-2-122,-7-7-12,-6 0-23,-8-8 78,-5 0-89,-6 0 12,-4-2-91,-2 1 113,0-2-45,-2 1 134,-7-2-90,-7 1-54,-11 3-69,-8 3 23,-8 5-90,-11 5 34,0 2-460,4 1-740,15 0-1029,16 2 615,13 1-1904,31 3 3529,14-1 0,-6-2 0,-3-2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6.30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78 15381,'64'5'396,"0"0"0,-4-2 0,-7-4 7,3-7 146,-10-7 23,-14 2 133,-12 2-245,-13 6-460,-3 1 0,-4 4-292,0-1 68,-9 0 101,-4 0 123,-9-1 56,0 2 146,0-3 235,6 0-168,2-1-79,1-1-100,2 1 22,-3 0-112,-1 1-11,-3 2 0,-2 0 11,-3 1-12,-1 6-32,-1 5 32,5 9-44,6 5 34,6 1-56,6 0 78,13-3 56,13-4-56,20-4 0,14-7-651,8-3-615,-2-4-975,-6-1-2005,-13 0 4246,-12 0 0,-18 0 0,-7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6.75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36 1 17554,'-17'60'908,"3"-6"-706,13-21-168,-1-2-12,2-5-22,-1-7-437,1-8-292,0-5-884,0-4-1289,0-2 2902,0-2 0,0 1 0,0-1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6.96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0 146 13947,'14'-6'2442,"-3"1"-2285,50-33-157,-26 20-123,49-29-303,-44 32-684,-4 6-1119,-10 4-382,-9 2-1702,-8 3 4313,-7 9 0,-2-7 0,0 6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7.13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48 11414,'28'10'3620,"68"-5"-3620,-50-12-45,7 2 0,1-1-661,-1-7-1524,-11-1 2230,-14 5 0,-14 3 0,-8 3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7.47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87 1 16120,'-41'75'1322,"8"-9"-1198,28-38-1,1-2-123,1-3-101,2-4-571,1-8-594,0-4-639,0-5-1703,0-1 3608,3-8 0,-3 5 0,2-5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7.66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78 13240,'11'-7'4124,"-2"1"-4124,-9 6-1020,0 0 113,52-29-191,-17 22-2644,61-21-718,-56 34 4460,0 4 0,-32-2 0,-8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7.81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16 11 10619,'-9'-2'4156,"2"0"-4156,93 2-56,-33 0-936,7 1 1,2-2 991,-2-2 0,-27 2 0,-11-2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8.05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67 0 19426,'-29'83'527,"6"-13"-662,16-47-549,3-5-1702,1-1-2578,2-4 4964,1-4 0,0-4 0,0-3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9.07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49 0 12613,'87'30'1782,"-18"-4"-1424,-69-26-268,0 1-46,-8-1-44,-4 0 113,-10 0-57,-3 0 45,0 0 89,0 2 202,3 1-179,1 4-213,3 4 0,4 5 45,5 5-45,5 4 168,9 3 202,18 2-202,16-2-168,23-2-101,11-8-997,2-6-874,0-7-2387,-11-4 4359,-11-3 0,-25 1 0,-11-1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8.2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434 63 10955,'-92'-36'2353,"6"9"-1042,27 37 0,4 8-908,-2 8-2707,5 18 1,20 10 2723,65-6 1,20 1-181,-20 0 0,7-4-2041,37-8 1,19-9 0,-8-6 1800,-16-10 0,-3-4 0,19 4 0,-9-4 0,-21-8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9.33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16 1 17554,'0'57'1222,"-2"-6"-1054,-1-23-168,0-2-190,0-6-853,2-4-738,0-6-639,1-4-1401,0-3 3821,-1-2 0,0-1 0,0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9.63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 33 13824,'-1'-18'4605,"0"3"-4572,1 15-549,0 0-469,0 17-987,4-1-1737,4 12 3709,9-7 0,-8-11 0,1-1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9.99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30 1 13992,'-8'55'840,"0"1"0,-5 38-403,13-64 202,6-4-79,6-7 169,12-10-1,12-4-728,11-5-415,9-8-313,6-3-583,2-6-437,-6 1 11,-10 5-885,-15 6-1378,-14 3 4000,-11 2 0,-7 0 0,-1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0.20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4 57 15336,'-2'-9'2196,"0"3"-2431,2 6-236,0 0-616,16-1-1389,2-6 2476,12-6 0,-13 4 0,-6-2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0.36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67 16109,'60'-9'-712,"1"0"1,-4 0-1,-10-3 1,-22-2-1,-7 1 1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0.89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14 16333,'10'71'829,"-3"-7"-817,-7-34-12,0-4 0,0-5-168,0-8 168,1-6 78,2-4-78,3-4-101,3-9-33,3-8 33,-1-13 101,-2-6 34,-3-3 100,-3 2 135,-2 7 0,-1 7-269,0 13-45,0 4-627,0 6 526,0 12 135,0 7-101,4 15-124,8 2 57,11 0 78,14-5 101,12-9 0,5-8 67,4-7-22,-5-5 168,-9-6 45,-11-7 201,-11-10-167,-12-6-136,-6-3-156,-5 4-123,-10 2 0,-6 7-179,-9 5-203,-1 6-1299,4 2-1994,7 4 3798,8 1 0,6 0 0,2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1.13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95 0 15392,'-24'74'739,"4"-12"-739,20-34-224,0-7-459,0-6-438,-4-7-2296,-5-4 3417,-8-7 0,7 2 0,-1-2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1.30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11 26 13958,'-6'-14'1591,"2"3"-1557,4 11-34,61 0-875,-18 5-884,52 0-1009,-35 4-1612,-5-3 4380,-9-3 0,-21-2 0,-9-1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1.52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0 14126,'12'12'3675,"-3"-2"-3597,-9-10-33,0 0-45,26 7-11,-12 3-34,20 7 23,-21 3-23,-6 1 11,-3 3 34,-3 0 34,-1 0 67,0 0 56,-1-2 67,-3-1-190,-1-3-34,0-4 0,1-4-471,3-6-1344,1-2-2701,-1-2 4516,-5 0 0,3 0 0,-3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2.56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16 149 15672,'-7'56'258,"3"-6"-258,1-22 0,1-1 246,14-7 292,5-6 45,16-7-146,5-5-247,4-9-21,-2-6-35,-5-9-67,-8-9 45,-9-2-44,-4-5 66,-8 0-67,-2 4 90,-3 6-157,-1 5-34,-9 6-44,-7 4 33,-11 0-22,-9 5-280,-2-2-24,-3 2-368,3 1-471,8 1-762,7 4-2230,13 1 4202,4 1 0,6 0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9.0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 0 11964,'-88'34'1550,"0"0"0,2-4 0,32 7-3972,83 20 1,27 2 2421,-19-20 0,4-1-602,8 3 0,7 1 0,3-2-1874,6-7 0,3-4 0,-2 0 2655,9 6 1,-3-2-1,2-1 1,-8-3-1,-14-4 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2.88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10 1 18227,'1'52'532,"0"1"0,0 37-420,-2-49-112,-1-4 0,2-1 0,-1-4-425,-1-2-752,-1-7-1254,0-7-1122,2-8 3553,1-7 0,0-2 0,0-1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3.096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21 14619,'12'-2'1423,"-3"0"-1423,-9 2-247,74-7-402,-36 5-382,58-5-1681,-62 7-2957,-11 0 5669,-12 0 0,-8 0 0,-3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3.25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56 12591,'2'9'2902,"67"-14"-2902,-30-4-314,54-9-1422,-50 9-4158,-9 1 5894,-6 0 0,-15 4 0,-3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4.13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334 1 17386,'-41'55'358,"1"1"1,2-3 0,6-4-101,6 10-56,-2 8-46,0-1 102,0 3-11,3-9-34,5-9-90,5-12-123,7-12-56,4-10 56,4-7 437,14-5 11,16-3-280,23-2-168,15 0-11,4 0-169,-3-1-268,-12 0-78,-13-3-382,-12 2-481,-11-2-550,-3 1-144,-2-2-2456,3-5 4539,2-2 0,-9 4 0,-3 1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4.40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31 11101,'4'7'3327,"-1"-2"-3170,-3-5-101,62-13-11,-30 10-45,52-10-67,-46 13-449,0 0-929,-1 0-1222,-7-1 2667,-6-5 0,-13 4 0,-4-3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4.655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64 19146,'80'-25'257,"-13"4"-694,-45 17-1221,-6 0-1267,3 3-2542,-1 1 5467,7-4 0,-12 3 0,1-3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5.196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167 1 20143,'-37'61'571,"0"0"-481,4-12-57,5 10-44,10 5 11,8 2-101,7 1 68,16-8-46,7-3-44,15-11-235,2-9 100,-1-8-314,-2-11-693,3-7-1671,6-6-3631,11-4 6567,7-11 0,-25 7 0,-6-7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5.646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356 1 18944,'-81'56'583,"6"0"-583,34-4 22,0 0-44,6-1-247,3-6-493,10-10-538,6-11-616,8-10 784,5-9-3025,2-6 4157,1-8 0,0 4 0,0-4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5.90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0 0 19729,'52'72'1288,"-2"-2"-1232,-11-18-56,1 1-404,2-6-469,-1-8-965,1-12-2028,-3-12-4324,-4-7 8190,-7-7 0,-14-1 0,-6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6.262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16 0 19673,'63'45'552,"-1"0"1,-4-3 0,-6 0-352,0 17-55,-10 6-34,-14 7 123,-14 1-11,-14-1 135,-21-1-269,-15-8-90,-20-6-594,-11-9-997,2-11-1435,6-14-2453,16-11 5479,18-13 0,13 0 0,9-3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9.8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427 55 14283,'-89'-30'2016,"8"6"-1813,38 24 1141,-41 50-918,34-9-320,4 13 1,13 11-96,33 2 0,24-1-3288,25-15 0,18-5 0,-3-2 3065,-2 13 1,4-8 0,-1-23-1,7-6 1,-17-9 0,-19-10-1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07.09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0 18675,'58'9'818,"-3"-3"-650,-19-6-123,3 0-22,-1-1-1,-1 1 34,-5-1-56,-8 1 45,-6-1-45,-11 1-168,-2-1-639,-5 1-527,-3 0-929,-14 0-1076,-10 0 3339,-12 2 0,15-2 0,5 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10.49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107 0 23045,'-5'80'807,"-5"6"-673,-7 0-681,-2 9 581,3-1-34,0-1 33,5-6-22,3-7 1,5-12-1,1-13 200,2-17-245,0-13 102,0-15-169,0-5-90,0-5-167,0 0-259,0-4-1825,0-7-1592,0-9 4034,0-8 0,0 12 0,0 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11.51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443 411 17666,'-33'-9'774,"-3"14"-404,3 27 33,-8 15 79,-7 14-213,-1 8-45,0 6-893,6 5 826,3 0-68,10 2 135,7 0-213,11 3 71,7 3-71,21 1 80,7 0-35,21-3-23,8-7 35,9-6-46,7-10 0,6-6 1,6-11-1,7-11-17,-39-21 1,2-3-257,5-3 0,4-3 133,5-1 1,3-2-593,6-1 1,1-1 647,4-2 1,0-1-1,0-1 1,-3-1-1059,-3-2 1,-3-1 1108,-9 1 0,-1-3-58,-1-1 0,-3-2 46,15-7 243,-3-7-243,-33 3 895,-1-5-962,3-5 90,3-7 22,0-6 3289,-1-6-3300,-7-5 90,-7-2-57,-11-1 385,-7 2-385,-5 0 57,-1 4 0,0 1 100,-7 1-100,-1-2-67,-9-4 122,-1-1-77,-2-4 55,-3 3-44,-1 4 11,-3 5 11,1 8 22,-2 6-11,4 4-112,0 4 12,1 3 10,0 1 46,0 2 22,-2 1 22,-3-2-45,-5 2-22,-6-2-21,-5 1-13,-7-2 45,-2 0-67,2-3 79,3 1-46,8-2 68,2 1-90,6 2-22,1 2 11,1 2-101,-5 3 34,-6 4-45,-14 7 101,-13 4 0,-12 4-24,-13 11-739,-5 7 522,46-2 0,0 4-158,0 1 1,0 4-218,-1 4 0,2 2-964,0 5 0,4 4-1351,0 6 1,4 3 2941,3 8 0,5-2 0,-5 11 0,14-9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13.13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216 218 17140,'-28'-88'1031,"14"14"-874,50 48-45,2 8-112,1 10 22,3 4 12,0 4-23,5 6 56,2 6-55,3 8 32,-2 6-44,-6 2 12,-11 5-1,-12 5 11,-11 5 90,-5 5-78,-10 3 55,-8-1-66,-10-2 33,-11-2-56,-7-4 56,-10-2-34,-8-4 23,-8-2-11,-3-3-34,-4-1 0,5 0-34,7-4 34,12-2-67,16-4-56,13-5-135,12-5 258,9-2 437,21-2 179,18 1-302,29 1-45,18 2-382,-36-4 0,1 1 174,3 2 1,0 0 72,1 1 1,-1 0-23,-2 1 1,-3 1-35,38 8-55,-25-1-12,-23-6-22,-20-4 22,-13-3-22,-5-4-90,-1-1-3204,0-1-3204,-3-8 6509,-4-6 0,3 3 0,-3-1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14.29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393 97 17028,'71'-46'1367,"-17"9"-1255,-66 37 179,-8 1 57,-16 6-24,-6 4-110,-4 6 10,0 1-56,3 2-101,1 4 34,1 7-90,1 6 45,0 9-34,3 10 68,6 10 0,7 15 22,12 10-296,8-39 1,2 1 222,4 2 0,2 1-22,3 0 0,1 0-6,2-2 0,1 0 0,3-2 0,0-2-100,12 42 89,-5-7 0,-2-13-11,-2-8 11,0-12 0,3-7 22,8-8-11,10-4 80,10-3-69,13-3 12,9-3-23,5-1-11,2-4-23,-4 0-10,-4-2-24,-2-2-66,1-2 22,5-1-67,10-5-334,8-3 311,7-3 132,-46 0 1,-1-2 41,0-1 1,0-2 4,47-6 12,-8-9-78,-11-2 44,-10 0 53,-9-1-97,-6 1-191,0-2-101,3 0-134,5-5 448,6 1 34,3-5 22,-1 1 11,-4-4 34,-6-1 381,-14-2-336,-11-5 518,-12-2-597,-11-5 56,-5-1-22,-5 0-11,-2-1 22,0 1 22,0 0 101,0-3-55,-8-2 44,-7 0-11,-11-2 44,-9 0-111,-6 2 33,-5 2 23,-4 6-124,-2 4 101,2 7-33,2 4 11,3 3-68,0 1 57,-1 1-34,-6-1 22,-5 0 1,-5-2 0,0 1-23,2 1-45,7 1 90,4 3-90,7 3 79,4 2-46,0 3 1,2 0-22,-3 2-23,-2 2-34,-4 4 12,-3 4 10,-6 3 12,-7 2-22,-8 0-79,-8 7-56,-7 6-998,-9 13 1020,42-8 1,0 2-258,-5 3 0,-1 2-965,-1 4 1,0 3-498,-1 1 0,0 1-2012,1 3 0,0 0 3866,2 0 0,4-2 0,-9 6 0,16-11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4.4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266 161 4119,'-66'-11'1737,"6"2"2811,13 8-3181,17 0 1961,-7 1-1034,27 0-1398,6-9-149,16 2-836,40-9-158,-22 10 3415,17 6-3459,-45 23 291,-15-2 90,-12 10 559,-24-15-233,20-13-92,-10-12-330,55-39 1,15-9-40,-11 18-448,47-3 168,-61 69-4616,-22 52-2264,-1-59 6357,-9-3 0,22-18 0,4-2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30.5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406 1 14585,'-27'71'1462,"0"-1"0,1 1 1,-11 19-1,-2-2-1552,7-23 1,-3 0-1,1-4-4106,-10 14 0,7-15-1586,13-27 5782,-8 8 0,26-39 0,1-2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30.8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13184,'93'11'264,"-14"-6"0,-2-2 16,3-5 1809,9-15 1,-11 8-2146,-51 26 381,18-13-157,-78 54 123,3-4 280,-7 28-436,9-19-123,-4 18-24,10-27-5568,-29 25-2711,21-33 8291,-18 14 0,36-46 0,3-6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31.6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641 67 14350,'90'-1'4650,"-35"-9"-4784,-39-13-270,-63-1 270,-3 16 179,-21 8 0,-6 4 223,-16 9-67,20 2 1,-11 5 0,12 5-766,16 9 1,6 4 698,-25 2 0,22 8-1007,63 26 1,29 0 950,-5-32 0,9-3-1,3 2 1,8 2-1,5-5-544,21-4 1,7-8 0,-10-3 145,-18-2 1,-2-2-213,46 8 0,-31-2-8712,-73-14 9414,-16-4 1,1 1 0,1-5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07.27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731 1 186,'-54'48'-38,"0"1"1,0 0 0,3-2 0,2 0 0,1 0 685,-13 18 1,1 2-649,9-6 0,-1 3 0,6-8 0,12-16 0,3-2 0,-12 15 0,1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1.49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653 0 20233,'-80'50'1053,"3"1"-896,28-13-90,11 0 0,-1 4-646,-19 26 579,20-19 0,2 1-3894,-12 25 3849,19-23 1,1 0-147,-11 22-150,-6 13-1059,19-37 922,14-38 1,1 5 0,12-30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1.79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 11896,'57'15'3591,"0"0"0,15 10-3249,-46 22 0,-11 14 403,-10 30 0,-7 1-566,2-31 1,0 1-2893,-1 35 1,2 0 2773,0-31 1,1-8-275,0 21 770,2 5-557,1-53 0,-4-17 0,3-6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1.99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 17252,'96'11'-184,"0"-1"0,0 1 0,-20-1 1,-4-1-1,2-1 184,9-1 0,2-1 0,-13-1 0,26 4 0,-54-8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2.78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583 54 11358,'-87'-31'1938,"26"16"1,-1 7-1143,-20 17-443,25-2 0,0 7 397,4 26 1,8 6-157,-4 16-342,25-10 0,18 2-95,46-7 0,19-7-1175,-8-7 0,6-3 693,26 8 0,7-4-3955,7-13 1,-2-7 750,-25-4 0,-2-3 3529,17 0 0,-9-3 0,-22-4 0,-18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2.96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166 8 10305,'-73'-8'-1972,"9"31"1972,47-5 89,5 24 304,20-22 1725,20 1-2118,5-10-808,21 0-40,31-9 0,-45-1 0,19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3.18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697 90 11701,'12'2'9367,"23"-39"-8783,-29 24 255,19-28-839,-64 56 307,4 11-273,-40 29-776,26-3 1,0 4 752,10-10 0,-2 2 0,-12 17 1,-3 3-1473,3 2 1,2-2 1028,13-18 1,2 0-264,-8 11 0,2-4 686,2 4 0,18-29 0,9-12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1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83 114 22743,'30'-27'-225,"3"6"180,7 14 34,1 7-583,13 35 482,-29-12 23,-24 38 111,-44-44 1,-12-8 33,-13 17 72,12-21 1,6-8 218,27-10-3133,11-32 2876,17 6-2202,53-39 2112,-18 47-1618,49 6 1585,-61 36-674,0 28-1399,-56-15 2106,-9 3 0,1-19 0,10-6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4.09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26 8254,'76'6'2197,"-16"-4"-1357,-52-8 505,-6-4-685,-1 4-569,-1 0-2,0 4 57,0 0-1905,11 2 414,-5-2-728,8 4 2073,-10 0 0,-3 0 0,-1-1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5.01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334 405 7190,'15'-11'7821,"-18"5"-7451,29 2-146,-26 4 1737,0 0-1076,0-1-370,-3-2-492,-9-2 16,-52 15 0,-13 13-61,12 9 5,-25 12 0,29 9 320,111 9 0,32 0-1988,-41-20 0,6-5 1685,22-2 0,14-4 0,-8-12-17,-12-15 0,0-14-571,1-13 0,5-10 0,-6 0 442,-4 1 0,-3-8 142,9-21 1,4-13-1,-16 7 82,-24 21 1,-8 0-46,11-23 1,-8 3-1758,-18 15 2049,-4-7-145,-6 21-470,-4-10 212,-2 31 1753,-1 0-1742,1 12-158,-12 12 270,-3 9 1180,-19 16-1225,-4 11 1230,5-2 1,0 5-1231,9-8 0,2 2-23,-12 13 1,5 8-185,14 24 0,12 1 83,7-33 1,8 0-1370,16 42 0,15-9 1246,35-23 191,-17-28 0,4-6-11,38-8 67,5-9 112,-1-8 353,-25-6 0,-1-3 940,12-5-979,13-2 3041,-70-4-3523,-17 5-247,7-6 225,-4 6-57,-1 2-828,-29 37 996,2-4 23,-18 42 11,21-30 383,4 8 212,32-12-136,23-6-1501,0-6-784,-3-10 1759,-30-24 0,-13 9 0,0-10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5.49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542 0 13465,'-83'5'3070,"-7"6"-7789,1 5 5604,-4 12 964,9 9-1299,19 5-1173,27 7 2483,55 32-2202,29-41 0,21-1 0,-3-3 342,5 12 0,9-7-380,6-12 1,17-3 0,-1-8 0,-17-13 379,-18-22 0,-4-6 0,40 19 0,-21-10 0,-67-39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7.37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786 296 19538,'-42'-43'67,"-47"13"-67,11 39-387,-9 24 1,2 9-443,14 18 638,15-9 1,24 2 201,63-16 0,18-7 23,31 7 881,-12-44 0,12-17 0,-11-4-501,-19-1 1,-6-9-1322,5-6 1,1-9-1,-12-1 1641,-18-14 0,-10 4-151,6-19-583,-2 0-885,-58 114 426,7 19 313,0-1 0,0 11-196,5 30 1,8 4-441,7-18 1,4 2 691,2-10 1,2 5 0,3 0 55,3 6 0,4 1 0,-2-7 17,0-7 0,-1-2-382,0 26 1,-11-13-924,-43-37 336,-5-21-22,-35-21 627,14-21 0,1-6 554,33 11 1,0-4 2012,-39-27 0,21-7-2040,66-8-459,48 28 0,26 3 1,-7 5-1,20-16 1,-17 32-1,-1-1 1,1 0-1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7.74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1 121 14820,'3'51'385,"1"-1"0,4 15 0,2-3-5844,4 13 5740,7 19-69,-5-42 1458,-3-11-572,-7-24-2116,-2-42 1791,-4-39-146,5 3 1,2-2-359,7-24-101,12 18 1,6 7-147,6 17-22,25-23-447,-27 40-2578,25 1 202,-4 12 2823,10 8 0,-1 2 0,-14 4 0,31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8.19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342 0 9721,'-71'33'777,"0"0"0,-4 30 0,15 5 1548,31 9-2410,10-15 1,5-2-119,14 3 203,0-28 1815,-1-20-1568,-1-35 184,13-40 1,8-10-432,10 0 11,-3 0 0,8 5-1777,36 15 1732,-19 21 1230,11 3-1252,-20 21-179,-18 8 179,-3 5 100,-24 59 91,-20 23-251,12-29 1,0 2 109,-3-10 1,2-3-286,2 26 838,9-17-2664,1-21-841,-2 0 2958,-14-26 0,11-6 0,-10-4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8.37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 20457,'95'10'-4034,"4"-1"2901,-32-7 1,-4 0 0,-1 1 0,25-4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8.84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442 1 19336,'-29'77'358,"1"-1"1,6-14 0,2 5-393,1 12 1,1 10-1,1 2-258,2 5 1,2 1 0,1-4 205,0-18 0,1-3 0,-2-1 19,-3 46 0,-8-43-830,-10-102 1,-1-23 526,1-7-1223,21-3 0,7-15 1,7 9 1771,11 14 1,9 2 15,10-11 0,7-5 0,2 10-10,-3 20 0,2 6-180,11-7 1,2 8 95,32 13 89,-38 34 1,-3 13-191,4 14 0,-5 5 1117,-5-3 1,-16 1-1348,-43 14 0,-28-11 28,-22-40 1,-19-20 0,4 2-113,-2 17 0,3-5-4067,-35-23 0,48-4 4381,117 10 0,4 6 0,4 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9.29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322 1 18910,'-1'65'1076,"-11"4"-3146,-14-17 1,-7 1 2242,7-10 1,-1 2 44,-11 15 1,0 4-448,-1 10 0,5-3 464,3 3 5,14-17 1,20-5-475,64-29 0,21-14 144,-34 1 0,1-2-50,41 2 0,-6 2-600,-22 17 740,-48 3 656,-50 36 0,6 9-656,102-19 0,3 0 0,-91 10 0,3-5 0,101-30 0,1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35.648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51 255 20781,'-29'-59'1995,"7"5"-1894,33 34-101,12-6 0,56-15-190,-6 13-74,14 16 1,3 8-29,-3 15-78,-7 32 1,-25 18-152,-75-5 0,-16 4 302,27-1 1,-6-5-113,-39-4 1,-16-18-550,-9-32 1,4-15 505,-1-1 553,3 3 1,18-13 716,71-62-302,39 34 0,12 1-465,-20-1 0,5 5-62,16 18 0,10 6 0,-12 13-89,2 18-1652,-16 6 1,-8 9 1460,-17 49 180,-13-15 215,-3 18-148,-69-11-34,13-31-342,-19-9 0,-9-11 0,6-23 1,1-8 380,8 13 0,12-9 297,22-66-431,68 65 0,20 13 280,4 7 0,-2 6 16,32 13 46,-143 39-247,-28-59-96,-11-9 1,4-4 263,28-6 3224,-14-14-3571,155 0 67,-32 16-39,13 4 0,-2 6 5,-27 14 146,1 7 45,-77 19-79,7-16 79,-45 8 549,44-23-224,-5-3-370,37-10-258,8 0-67,7-7-571,9 5 537,-13 6-201,2 2 100,-19 3 460,-7 0 23,-8 0 89,-60-6-34,43 3 45,-33-6-268,103-7-3247,29 4 3392,9-4 269,-4 10 672,-53 5-1591,-61-10 482,22 6-6415,-34-10 6583,56 11 0,1 0 0,3 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3.0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87 8 21835,'52'23'-504,"-8"0"224,-19 10 167,-13-11 35,-2 3-4174,-19-16 4723,-26-5 579,-2-5-680,-40-31-45,46 11-124,-9-24-54,110 12-147,-30 18 84,19 20 0,-1 9 95,-27 6 78,5 30 135,-63-28-358,2-9 11,-19-3 3347,16-8-3258,5-21-268,11 4 89,4-17-89,19 5 78,-3 11 0,9 2-538,-4 29 358,-6 0-1086,0 15 474,-12-4 0,4-13 0,-4-1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37.499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74 308 13207,'23'-75'1916,"15"22"0,6 6-1591,14 9-269,-10 7 0,3 4-11,38 11-90,-33 12-4274,26 11 3838,-37 23 358,-16-1 881,-1 15-1285,-27 23-1775,-46-8 2296,6-16 1,-10-3-659,-18-8 0,-5-7 400,10-5 0,0-5 1224,-12 0 0,6-14 206,-4-48-382,17 7 84,77-37 1,38-6-1284,23 40 0,10 7 365,-13-24 0,3 11-51,-13 41 0,5 13 0,-17 7-11,-14 19 101,9 29 67,-85 20-123,-5-32-527,-32 0 0,-8-7-426,-7-15 2500,15-9 0,2-6-1211,-4-15 1337,32-10 949,54-68-2387,16 35-152,3 1 1,6 3-533,43 10 326,-31 16-202,-1 24 0,-2 9 179,-14 10-3527,6 60 3752,-50-45 156,-22 19-84,-24-42 0,-8-9-106,-19 4 386,0-13 0,5-6-6,28-10-212,0-19-85,80 5 1,19 0-286,8-3-966,12 6 0,1 6 1111,-8 13 1921,13 39-1965,-56-10-146,-49 18 1,-18-1 1141,-1-21-509,-6 4 1,9-13 273,40-60-571,24 13-1299,7-14-191,-8 36 919,-3 56 3532,-7 6-1795,-15 2-477,-27-34-890,-14-37 134,10-7 0,16 12 0,23 10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41.091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2 16838,'62'-1'123,"-18"0"-5851,20 1 5572,-17 1 1564,-1 0-1475,17 7 927,-32-3-928,42 10 57,-37-7 11,24 4-796,13 0 752,-3-5 55,13 3 3235,-6-7-3975,-9-1 696,3 0 44,0 2-3369,6 5 3381,-31-3-46,6 3 46,-11-1-23,3 1 0,31 5-113,23 2 57,-8-3 50,-25-3 1,3 0-275,-10 0 0,-2 0-235,41 5-692,-44-6 0,-4-2 1240,-6-3 23,13-1 101,5-2-134,-2-1-188,33 5 31,-32-1-460,14 7 683,-30-4-66,-2 1-23,-10-1 56,12 8 2159,-14-5-2148,51 14 22,-17-12-21,2 1 576,1-8-611,-30-5-55,31 0 55,-12 1 449,28 0-404,-21 1-67,-8-2 124,9 0-102,-41 0 3427,20 0-3460,-30 0 11,15 9 56,-2-4 124,16 5 358,6-5-370,6 0 236,-10-1-303,-13 2 123,-22-5-429,-9 0 205,0-1 79,5 1-90,-2 0 257,2 2 191,-3-2-168,-1 0-627,-1-1-2465,1 0 2812,5-2 0,-3 1 0,2-2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44.069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1 16266,'61'6'532,"0"1"0,16 3-3026,-3-6 1,-1-1 2739,-7 4 609,-15 2 1,3 3-817,-4-1 1,-1 0-18,33 8-732,-13-7 0,-2-1 688,-4-4-105,-15-2 0,5 0 110,10 4 1,-1 0 5,19 4 16,10 6 1,0 0-6,-16 1 999,-21-5 0,2 0-988,-4-4 0,-3 0-22,15 1-129,10-1 0,2-2-73,-5-3 162,27 4 1,2 1 17,-16 0 21,-19-1 1,9 3-1,-12-1-156,11 6-1025,-17-4 0,2 1 1070,-8-3 0,-2 0 123,28 4 56,5-3 0,0-3 78,-3-3 158,-19-2 0,-2-2 347,-1-8-628,-23 2 103,4-4-192,10 2 2346,-11 3-2128,16 4 0,2 1 129,-6 2 3930,30 4-3359,-61-5-526,-6-2-628,-11-2-8254,-23 2 8568,4-2 0,-7 2 0,12-2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44.927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299 237 13544,'-59'44'770,"0"-1"0,0 0 1,-20 17-1,36-6-2375,76-19 1,21-5 1626,-10-8 1,5-4-850,22 6 1,6-7 1319,-1-14 0,-4-7-17,-20-3 1,-3-5 379,9-4 0,-8-9-105,-1-56-1371,-42 31 0,-6-2 699,-3-35 449,-17 39 0,-8 4-505,-25-3-57,5 11 1,-2 2-393,-22-10-1569,-7 18 1,0 9-2421,6 21 4415,14 2 0,8 4 0,22 7 0,15-1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45.967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424 111 19078,'-74'-14'404,"13"7"-6054,-3 17 5650,-14 24-78,17-2 513,13 0 1,11 8-744,36 9 0,15 4 1168,17 31-920,32-39 0,26-3 1,-5-9 294,-13-10 0,4-11 174,4-12 0,15-6 0,-2-5 0,-18-3 812,-19-4 0,-5-7-997,36-19 0,-16-12 449,-56-41-628,-31 45 0,-6-1-51,9 0 0,-12 4-708,-42 8 1,-23 8 0,7 12-441,24 15 0,-2 8-262,-19-3 1,-11 2-1,15 12 965,20 20 1,12 4 0,-14 5-1,19-4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49.403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500 0 11672,'-56'37'937,"1"1"1,-33 16-1,6-5-2946,18-13 2009,5-4 0,7-3-101,23-12-656,21-11 0,1-2 0,13-7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49.694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0 158 8669,'44'-43'4538,"-1"0"0,25-21-4605,-65 56-169,-3 16 707,-17 54-1928,6-12 1882,-11 45 327,14-2-691,2-27 1,0 1-732,2-13 0,0-2 395,0 4 1,-2-7-7189,-4-7 7463,4-29 0,0 2 0,3-15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49.921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14 12949,'89'-7'2365,"-5"1"-7790,-2 6 5369,-17 4-160,6 1 1,-3 2-1,-22-1 1,35 5-1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0.843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297 5 12512,'-85'-5'1748,"-10"23"-1882,31 1-23,11 19 583,113 16-382,-10-24 645,11-7 1,2-5 766,-3-10-380,0-4-392,-44-4-1323,-15 10-157,-14 31 315,12-10 492,83 23 123,-14-40 1306,24-24 0,-1-19-768,-53-9 1,-8-5-673,12 0 0,-18 0-314,-57-9 0,-28 10-3601,-5 34 1,-4 10 2171,2-8 1,4 6 1742,-28 27 0,85-13 0,10-5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1.587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45 0 13387,'-4'45'1557,"-9"13"-1557,0-23 0,-1 6 101,19-26 1142,71-29 1,20-15-897,-29 11-28,34-14 1,-19 8-320,-74 26 56,-15 10-156,-22 26-68,13-9 201,60-5 1,18-6 134,-11-9 515,26-4 1,-5-4-1043,-45-6-750,-14 41-617,-17-9-213,-7 32 1939,44-32 0,-25-12 0,25-6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6.9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0 260 7459,'52'-23'1378,"-12"5"4079,-37 4-3642,-3 8 2040,0-7-3026,0 9 414,0-1-1175,0 5-57,3-1-11,28 1 0,-17-1-34,18 3-11,-27-1 225,-31 22-102,5-12-56,-23 14 1166,3-15-269,20-26-4143,-3-2 3202,49-33-2314,44 18 2247,-7 5-1955,28 57 1663,-80 11-622,-43 24 1081,-6-32 701,-22-36-1216,70-28 180,69-18 156,-15 17 352,-7 20 0,-9 5-442,-33 6 1662,-17 2-1510,-48-4 0,-14 0 1390,14-1-1485,-12-11 2814,85 8-2624,49-6 2013,-40 8-2214,-18 10 234,-25 5 147,-13 5-12,6-7-2802,-6-28 2578,15-8 0,-8 2 0,18 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2.044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426 1 17398,'-50'84'476,"26"-42"0,-3 3-3088,-21 33 1,-1 0 2611,20-31 0,-1-1-472,-24 36 1,3-8 616,22-37 1235,-6 1-1593,47-76-44,10 1 257,31-24 0,21-19 0,-8 11 128,-25 27 1,2 3-144,26-20 0,11-4 1,-17 28 2,-24 45 2292,3 32-2291,-27 12 3212,-6 4-3682,-70 14-2911,12-49 3285,-3-8 1,-6-9-4810,-8-28 1,4-7 4549,1 5 0,-26-11 0,83 35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3.760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1 719 9397,'83'-51'1346,"1"1"1,-1-1 0,-8 1 0,-3-2 0,-6-3-2562,-8-3 1,-5-3 0,-6 5 1124,-1-1 1,-13 6-46,-18-18 1275,-104 90-1162,36 5 22,-17 17 0,0 9 0,11 17 429,20-21 1,3 3-458,9-3 0,8 1 28,8 45-34,49-39 1,15-7-135,-14-15 0,10-9 336,38-14 0,20-13 0,-14-5 11,-34-1 0,-3-4-83,11-1 1,5-3 0,-15-3 553,-5-27-650,-28 20-560,-24-20 392,-54 42 44,-41 32 12,20 9 61,61 23 1,29 0-1160,43-38 0,30-18 0,-4 4 2894,-3 21 0,4-8-1628,-9-26 0,10-12 0,-3-6 0,-17-2-50,-14-7 0,-9-4 29,10-10 0,-1-6-142,6-24 1,-5 0 123,-22 35 0,1 0-562,11-16 1,6-6 0,-7 11 1553,1 2 1904,20-19-2745,-108 89-34,6 6-26,-12 23 1,-14 17-1,7-4-467,10-7 0,1 2 366,-2 3 1,-4 6 0,6-1-350,-4 18 1,9-6-186,-4 11 1145,18-23 0,8-9-708,17-34-1131,3-19 190,-3-23 1019,-15-42 371,6 27-102,-8-17-212,102 56 1,29 16-46,-15-17 164,-18 6 0,14 2 0,-5-11 1097,9-24 0,-10-14-825,-18-2 1,-4-3-437,9 1 0,-10-2 894,-11-27-1073,-92 46 748,-2 13-637,-40 7-5,10 42 1,4 12 72,9 3 16,2 6 1,28 2-90,68-27 0,39-4 1,12-4-1,-16-3-532,-9 2 0,1-5 605,14-4 0,17-1 0,-3-5 0,-25-5 0,-9-14 0,-11-23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4.826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472 186 15347,'-55'20'941,"-1"6"-941,2 11-2733,38 38 984,33-43 1581,27-10 0,12-15 707,13-42 1,0-15-266,-9 16 1,-4-5-799,10-28 1,-19-2 882,-38 7-393,-15 13-11,-46 56 0,-12 24-854,12 14 1,2 7 898,-9-2 0,5 6 655,14 33 0,15 4-599,16-32 0,2 0-107,-11 33 1,-4-4 5,-9 5-95,-17-51 0,-7-15-162,-4-29-191,-36-12-2601,58-43 2075,40 22-1489,53-13 0,21 4 2508,-21 21 0,2 4 0,20-7 0,-7 2 0,-16 7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5.138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0 377 13924,'61'-42'2263,"-1"-1"1,10 41-7857,-62 29 5632,-16 30 0,-3 7-5,7 1 1386,10 11-523,21-65-982,3-67 1,0-24 129,18-6 271,-23 21 1,0-11 0,-2 13-329,10-8-6021,27 9 2739,-24 38 3861,19 17 0,-36 7 0,1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5.510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502 1 16983,'-66'59'203,"0"0"1,-1 1 0,1-1-1,4-8 1,3-5 0,9-8-305,-15 8-2696,87-87 1,19-18 2818,10-4-544,18-4 0,4 5 500,-10 22 560,-14 7 1,-8 17-797,-27 57 281,-14-11 134,-18 46-1368,10-15 1,1-3 1462,-1-10-252,4 41 0,7-88 0,-3-5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5.937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1 17162,'88'19'-401,"1"1"1,-21-8 0,-4-2 0,-3 0 0,-8-3 0,-6-7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6.626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508 1 13544,'-36'75'1071,"0"0"1,8-15 0,-3 4-420,-3 4 1,-8 12 0,0 0 0,6-13-609,6-12 1,0-1-19,-15 25 1,-6 10-1,14-30 254,19-43 90,6-18-561,27-53 1,27-43 0,-3 9 229,-16 30 0,0-1-20,5-8 1,4-11 0,2 0-1,-5 14 110,0 7 0,-3 10-84,8-14-426,15 7 347,-29 57-336,14 43 1,-3 20-35,-16 26 376,8-21 0,-17-6-101,-52-26 1,-13-20-1934,5-31 863,-2 8 0,10-8-4941,36-27 5292,32 8 0,-10 15 0,9 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7.311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649 0 15627,'-37'36'1491,"-12"11"-3328,17-14 2150,-15 18 34,15-11 1,-2 2-124,-24 30-174,17-22 1,-3 4 378,-4 6 1,2 3-307,3 14 0,2 1 193,6-22 0,4-2-70,6 5 1,20-17 173,48-48 0,21-20-1371,-4-1 0,6-7 0,-1 3 934,22-10 0,-11 17 688,-13 42-660,-100 26-1140,-25 21 1,-2 0 1206,24-17 192,20-5 144,71-3-1019,31-28 0,19-12-826,-22-4 1,4-3-1,1-1 1755,10 1 0,2 1 0,-8-4 0,2-8 0,-14 1 0,-3 11 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57.680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1 0 20658,'0'0'0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3.39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0 13387,'0'0'0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5.5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80 15 22272,'34'9'605,"-6"-2"-1042,-33-4 493,-12 12-34,-1-1 12,-6 8 179,0-7 258,10-8 77,-5-1 450,5-22-998,7 2-504,12-22 448,19 17 33,20-2 12,7 14-3448,12 18 3459,-26 4 22,-3 13 79,-29-1 258,-27 9-236,2-13 0,-18-1 56,8-16 56,-7-11-1343,0-33 2717,11 12-1609,39-31 0,-4 43 0,24-5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6:53.56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0 12020,'0'0'0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10.491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107 0 23045,'-5'80'807,"-5"6"-673,-7 0-681,-2 9 581,3-1-34,0-1 33,5-6-22,3-7 1,5-12-1,1-13 200,2-17-245,0-13 102,0-15-169,0-5-90,0-5-167,0 0-259,0-4-1825,0-7-1592,0-9 4034,0-8 0,0 12 0,0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11.51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443 411 17666,'-33'-9'774,"-3"14"-404,3 27 33,-8 15 79,-7 14-213,-1 8-45,0 6-893,6 5 826,3 0-68,10 2 135,7 0-213,11 3 71,7 3-71,21 1 80,7 0-35,21-3-23,8-7 35,9-6-46,7-10 0,6-6 1,6-11-1,7-11-17,-39-21 1,2-3-257,5-3 0,4-3 133,5-1 1,3-2-593,6-1 1,1-1 647,4-2 1,0-1-1,0-1 1,-3-1-1059,-3-2 1,-3-1 1108,-9 1 0,-1-3-58,-1-1 0,-3-2 46,15-7 243,-3-7-243,-33 3 895,-1-5-962,3-5 90,3-7 22,0-6 3289,-1-6-3300,-7-5 90,-7-2-57,-11-1 385,-7 2-385,-5 0 57,-1 4 0,0 1 100,-7 1-100,-1-2-67,-9-4 122,-1-1-77,-2-4 55,-3 3-44,-1 4 11,-3 5 11,1 8 22,-2 6-11,4 4-112,0 4 12,1 3 10,0 1 46,0 2 22,-2 1 22,-3-2-45,-5 2-22,-6-2-21,-5 1-13,-7-2 45,-2 0-67,2-3 79,3 1-46,8-2 68,2 1-90,6 2-22,1 2 11,1 2-101,-5 3 34,-6 4-45,-14 7 101,-13 4 0,-12 4-24,-13 11-739,-5 7 522,46-2 0,0 4-158,0 1 1,0 4-218,-1 4 0,2 2-964,0 5 0,4 4-1351,0 6 1,4 3 2941,3 8 0,5-2 0,-5 11 0,14-9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13.13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216 218 17140,'-28'-88'1031,"14"14"-874,50 48-45,2 8-112,1 10 22,3 4 12,0 4-23,5 6 56,2 6-55,3 8 32,-2 6-44,-6 2 12,-11 5-1,-12 5 11,-11 5 90,-5 5-78,-10 3 55,-8-1-66,-10-2 33,-11-2-56,-7-4 56,-10-2-34,-8-4 23,-8-2-11,-3-3-34,-4-1 0,5 0-34,7-4 34,12-2-67,16-4-56,13-5-135,12-5 258,9-2 437,21-2 179,18 1-302,29 1-45,18 2-382,-36-4 0,1 1 174,3 2 1,0 0 72,1 1 1,-1 0-23,-2 1 1,-3 1-35,38 8-55,-25-1-12,-23-6-22,-20-4 22,-13-3-22,-5-4-90,-1-1-3204,0-1-3204,-3-8 6509,-4-6 0,3 3 0,-3-1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07:14.293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393 97 17028,'71'-46'1367,"-17"9"-1255,-66 37 179,-8 1 57,-16 6-24,-6 4-110,-4 6 10,0 1-56,3 2-101,1 4 34,1 7-90,1 6 45,0 9-34,3 10 68,6 10 0,7 15 22,12 10-296,8-39 1,2 1 222,4 2 0,2 1-22,3 0 0,1 0-6,2-2 0,1 0 0,3-2 0,0-2-100,12 42 89,-5-7 0,-2-13-11,-2-8 11,0-12 0,3-7 22,8-8-11,10-4 80,10-3-69,13-3 12,9-3-23,5-1-11,2-4-23,-4 0-10,-4-2-24,-2-2-66,1-2 22,5-1-67,10-5-334,8-3 311,7-3 132,-46 0 1,-1-2 41,0-1 1,0-2 4,47-6 12,-8-9-78,-11-2 44,-10 0 53,-9-1-97,-6 1-191,0-2-101,3 0-134,5-5 448,6 1 34,3-5 22,-1 1 11,-4-4 34,-6-1 381,-14-2-336,-11-5 518,-12-2-597,-11-5 56,-5-1-22,-5 0-11,-2-1 22,0 1 22,0 0 101,0-3-55,-8-2 44,-7 0-11,-11-2 44,-9 0-111,-6 2 33,-5 2 23,-4 6-124,-2 4 101,2 7-33,2 4 11,3 3-68,0 1 57,-1 1-34,-6-1 22,-5 0 1,-5-2 0,0 1-23,2 1-45,7 1 90,4 3-90,7 3 79,4 2-46,0 3 1,2 0-22,-3 2-23,-2 2-34,-4 4 12,-3 4 10,-6 3 12,-7 2-22,-8 0-79,-8 7-56,-7 6-998,-9 13 1020,42-8 1,0 2-258,-5 3 0,-1 2-965,-1 4 1,0 3-498,-1 1 0,0 1-2012,1 3 0,0 0 3866,2 0 0,4-2 0,-9 6 0,16-11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0.4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75 304 19134,'-34'-26'1625,"6"1"-1132,27 16-392,0-8-101,4-7-134,9-7-236,30-15 235,-1 13 124,19-3-504,4 21 44,-26 12 371,2 8-3214,-49 22 3370,-12-5-56,-17 9-45,0-13 236,-29-5 884,6-54-1030,7 20-191,31-42 146,58 46 3448,28 4-3347,14 14 1838,-26 1-1939,-35 2-247,-61-2-2901,-19 13 3148,38-4 0,-9 6 0,57-9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4.4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266 161 4119,'-66'-11'1737,"6"2"2811,13 8-3181,17 0 1961,-7 1-1034,27 0-1398,6-9-149,16 2-836,40-9-158,-22 10 3415,17 6-3459,-45 23 291,-15-2 90,-12 10 559,-24-15-233,20-13-92,-10-12-330,55-39 1,15-9-40,-11 18-448,47-3 168,-61 69-4616,-22 52-2264,-1-59 6357,-9-3 0,22-18 0,4-2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1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83 114 22743,'30'-27'-225,"3"6"180,7 14 34,1 7-583,13 35 482,-29-12 23,-24 38 111,-44-44 1,-12-8 33,-13 17 72,12-21 1,6-8 218,27-10-3133,11-32 2876,17 6-2202,53-39 2112,-18 47-1618,49 6 1585,-61 36-674,0 28-1399,-56-15 2106,-9 3 0,1-19 0,10-6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3.0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87 8 21835,'52'23'-504,"-8"0"224,-19 10 167,-13-11 35,-2 3-4174,-19-16 4723,-26-5 579,-2-5-680,-40-31-45,46 11-124,-9-24-54,110 12-147,-30 18 84,19 20 0,-1 9 95,-27 6 78,5 30 135,-63-28-358,2-9 11,-19-3 3347,16-8-3258,5-21-268,11 4 89,4-17-89,19 5 78,-3 11 0,9 2-538,-4 29 358,-6 0-1086,0 15 474,-12-4 0,4-13 0,-4-1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6.9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0 260 7459,'52'-23'1378,"-12"5"4079,-37 4-3642,-3 8 2040,0-7-3026,0 9 414,0-1-1175,0 5-57,3-1-11,28 1 0,-17-1-34,18 3-11,-27-1 225,-31 22-102,5-12-56,-23 14 1166,3-15-269,20-26-4143,-3-2 3202,49-33-2314,44 18 2247,-7 5-1955,28 57 1663,-80 11-622,-43 24 1081,-6-32 701,-22-36-1216,70-28 180,69-18 156,-15 17 352,-7 20 0,-9 5-442,-33 6 1662,-17 2-1510,-48-4 0,-14 0 1390,14-1-1485,-12-11 2814,85 8-2624,49-6 2013,-40 8-2214,-18 10 234,-25 5 147,-13 5-12,6-7-2802,-6-28 2578,15-8 0,-8 2 0,18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8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0 551 15818,'73'-24'2790,"5"-2"-2174,3 5-26,-17 4 0,11-2 0,-3 1-332,0 0 0,7 1-79,-4 3 0,14-2 0,7-1 1,-2 2-1,-11 3-1433,0 1 0,-8 3 1,7 0 1339,10-2 1,7 1 0,5-1 0,-1-1 34,-13 2 0,2-1 0,1 0 0,-4 0 0,-6 1-43,8-1 0,-7 0 1,6-2-3,-5 1 0,11-3 1,1 0-1,-9 0 0,-18 3-31,-12 0 0,-9 1-45,13-3 0,-12 3 923,-37 8-923,-4 1 849,9 1-950,-10 0-471,-1 0-2801,-36 0 4190,14-1-2072,-18-2-1121,24-5-4056,1-3 6432,-1-6 0,6 7 0,-1 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5.5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80 15 22272,'34'9'605,"-6"-2"-1042,-33-4 493,-12 12-34,-1-1 12,-6 8 179,0-7 258,10-8 77,-5-1 450,5-22-998,7 2-504,12-22 448,19 17 33,20-2 12,7 14-3448,12 18 3459,-26 4 22,-3 13 79,-29-1 258,-27 9-236,2-13 0,-18-1 56,8-16 56,-7-11-1343,0-33 2717,11 12-1609,39-31 0,-4 43 0,24-5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8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0 551 15818,'73'-24'2790,"5"-2"-2174,3 5-26,-17 4 0,11-2 0,-3 1-332,0 0 0,7 1-79,-4 3 0,14-2 0,7-1 1,-2 2-1,-11 3-1433,0 1 0,-8 3 1,7 0 1339,10-2 1,7 1 0,5-1 0,-1-1 34,-13 2 0,2-1 0,1 0 0,-4 0 0,-6 1-43,8-1 0,-7 0 1,6-2-3,-5 1 0,11-3 1,1 0-1,-9 0 0,-18 3-31,-12 0 0,-9 1-45,13-3 0,-12 3 923,-37 8-923,-4 1 849,9 1-950,-10 0-471,-1 0-2801,-36 0 4190,14-1-2072,-18-2-1121,24-5-4056,1-3 6432,-1-6 0,6 7 0,-1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9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869 308 9252,'-9'-55'3613,"0"-1"1,-3-34-4742,17 63 1924,3 5 313,0 2-190,-2 3-178,-4 5-764,-1 6-212,-1 4 101,0 2 1227,2 8-813,-4 15 246,-23 26-28,-9 23 1,-6 13-1555,6-23 0,-1 3 0,-3 5 1073,2-1 0,-2 6 0,-1 1 0,2-1-15,2-4 1,0 0 0,1-1 0,-1 2-5,-3 6 0,-2 2 0,1-1 0,4-1-357,-5 17 1,4-1-1,2-5 209,5-21 1,2-4 0,5-3-3593,0 20 1,11-20 110,14-44 3631,3-11 0,-2-11 0,0-6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9.6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580 280 9487,'49'-40'1176,"1"0"1,-5 4-1,-8 1 707,-7-9-1020,-13 16 851,-3-3-1176,-11 22 22,-1 1 886,0 4-1099,-1 2-347,1 0-280,-4 15 291,-8 12 269,-7 29-116,-15 16 0,-11 18 1,1-8-165,3-10 0,-5 3-119,-4-3 0,-12 13 1,-5 5-1,2-5 0,10-13-4797,-11 6 1,3-7 3639,5-6 0,-2 2 0,14-13 0,13-6 0,55-50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0.5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53 12210,'71'-23'4269,"-16"4"-3519,-46 12 169,-6 4-245,-3 3-136,0 0-359,0 7 300,-1 9 272,1 18 112,17 40 0,17 18-735,2-27 1,10 4 0,4 2 0,1 1-671,-5-6 1,2 2 0,1 0-1,1 0 1,1-2 567,1-2 1,3-2 0,-1 0 0,1-1 0,-2-1-5,14 12 1,2-1-1,-8-3 1,-17-4-1577,-22 8 0,-11-3 966,14 6 0,-21-12-1743,-57-31 1,-14-23 2330,-14-47 0,10 17 0,41-14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1.4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1 177 14238,'99'-2'557,"1"0"1,0 0 0,-1 0-1,1 0 1,0 0 0,-1 0-1,1-1 1,0 2 0,-4-1 0,-3 0-1,-1 1 1,-1-1 0,-1 1-1458,15-2 0,0 1 1,-2 0-1,-6-1 1,-10 1 857,-4 0 1,-10 0 0,-3-1 604,19 0 1,-5-5-928,-11-12 0,-9-2-39,-2 0-165,-14-19-9263,-58 32 9594,-2 5 0,0 2 0,3 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1.8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0 121 16221,'71'-1'493,"-1"-1"0,9 0 0,3 1-3110,6 1 0,9 0 2762,-22 0 1,7 0 0,1 0-1,-4 0-86,5 0 1,-3 0 0,3 0-24,-6 0 0,4 1 1,0-1-1,-5-2-185,6-1 0,-4-1 1,-6 0 254,1-1 1,-4-3-605,11-3 0,-20-8-1328,-49-6-1646,-72 2 3472,3 16 0,-2 4 0,-32 2 0,16 5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2.7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918 1 21286,'-71'64'706,"34"-28"0,-4 6-1897,-2 9 0,-6 12 0,-1 3 0,4-6 1202,2-2 0,4-3 0,-3 6 311,-8 9 1,-4 6 0,0 3 0,7-4-323,3 5 0,7-2 0,3-4 103,-1 7 0,4-1-120,-2 13 0,11-4-140,22-28 0,11-11-806,24-4 145,-4 1 3194,2-55-10589,-44 17 1900,-7 5 6313,-15 12 0,16-11 0,6-4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4.0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53 17364,'19'-27'2936,"-5"9"-2410,-12 11-526,-1 11 583,18 51 0,9 20-387,-9-29 0,2 3-1550,5 16 1,4 8-1,0-4 1511,6 1 0,-1-3 351,2 2 0,2 1-475,-4-10 1,2 3 0,2-1-34,-2-4 0,0-2 0,2 2 0,4 7 0,0 1 0,-2-2-6,8 21 1,-6-8-1124,-15-28 1,-6-5 1139,-3 18 2280,-18-52-2291,0-7-707,1 12-4357,4-2 5064,-2-8 0,0 0 0,-4-16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4.8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50 19762,'0'-32'179,"0"15"1154,7 72 1,4 33-1104,-1-42 0,3 6 148,9 26 0,6 20 0,3 3 0,-3-14-277,7 4 0,2-2-101,-8-19 0,3 6 0,-1 1 0,-2-4-1869,-2 3 1,-3-3 0,-2-4 1879,2 8 1,-2 2-357,-4-2 1,0 6 0,-1-6 344,1 1 0,0-5 527,-3-3 1,5-3-730,15-7 1,1-12 313,-8-17 392,19-6-750,-42-60-4012,-14-34 4258,-6 8 0,0 3 0,2 44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9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869 308 9252,'-9'-55'3613,"0"-1"1,-3-34-4742,17 63 1924,3 5 313,0 2-190,-2 3-178,-4 5-764,-1 6-212,-1 4 101,0 2 1227,2 8-813,-4 15 246,-23 26-28,-9 23 1,-6 13-1555,6-23 0,-1 3 0,-3 5 1073,2-1 0,-2 6 0,-1 1 0,2-1-15,2-4 1,0 0 0,1-1 0,-1 2-5,-3 6 0,-2 2 0,1-1 0,4-1-357,-5 17 1,4-1-1,2-5 209,5-21 1,2-4 0,5-3-3593,0 20 1,11-20 110,14-44 3631,3-11 0,-2-11 0,0-6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7.5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341 39 15952,'-59'-14'1417,"-1"1"1,-21 1-796,29 29 0,7 9-208,13 12 51,21 26 1,13 6-354,28-7-557,14-18 1,14 4-1,-1-11-749,-4-17 1,3-9 1193,19-4 0,9-4 0,-15-4 0,4-6 0,19-20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8.2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434 63 10955,'-92'-36'2353,"6"9"-1042,27 37 0,4 8-908,-2 8-2707,5 18 1,20 10 2723,65-6 1,20 1-181,-20 0 0,7-4-2041,37-8 1,19-9 0,-8-6 1800,-16-10 0,-3-4 0,19 4 0,-9-4 0,-21-8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9.0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 0 11964,'-88'34'1550,"0"0"0,2-4 0,32 7-3972,83 20 1,27 2 2421,-19-20 0,4-1-602,8 3 0,7 1 0,3-2-1874,6-7 0,3-4 0,-2 0 2655,9 6 1,-3-2-1,2-1 1,-8-3-1,-14-4 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29.8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427 55 14283,'-89'-30'2016,"8"6"-1813,38 24 1141,-41 50-918,34-9-320,4 13 1,13 11-96,33 2 0,24-1-3288,25-15 0,18-5 0,-3-2 3065,-2 13 1,4-8 0,-1-23-1,7-6 1,-17-9 0,-19-10-1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30.5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406 1 14585,'-27'71'1462,"0"-1"0,1 1 1,-11 19-1,-2-2-1552,7-23 1,-3 0-1,1-4-4106,-10 14 0,7-15-1586,13-27 5782,-8 8 0,26-39 0,1-2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30.8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13184,'93'11'264,"-14"-6"0,-2-2 16,3-5 1809,9-15 1,-11 8-2146,-51 26 381,18-13-157,-78 54 123,3-4 280,-7 28-436,9-19-123,-4 18-24,10-27-5568,-29 25-2711,21-33 8291,-18 14 0,36-46 0,3-6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31.6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641 67 14350,'90'-1'4650,"-35"-9"-4784,-39-13-270,-63-1 270,-3 16 179,-21 8 0,-6 4 223,-16 9-67,20 2 1,-11 5 0,12 5-766,16 9 1,6 4 698,-25 2 0,22 8-1007,63 26 1,29 0 950,-5-32 0,9-3-1,3 2 1,8 2-1,5-5-544,21-4 1,7-8 0,-10-3 145,-18-2 1,-2-2-213,46 8 0,-31-2-8712,-73-14 9414,-16-4 1,1 1 0,1-5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07.27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731 1 186,'-54'48'-38,"0"1"1,0 0 0,3-2 0,2 0 0,1 0 685,-13 18 1,1 2-649,9-6 0,-1 3 0,6-8 0,12-16 0,3-2 0,-12 15 0,1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1.49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653 0 20233,'-80'50'1053,"3"1"-896,28-13-90,11 0 0,-1 4-646,-19 26 579,20-19 0,2 1-3894,-12 25 3849,19-23 1,1 0-147,-11 22-150,-6 13-1059,19-37 922,14-38 1,1 5 0,12-30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1.79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 11896,'57'15'3591,"0"0"0,15 10-3249,-46 22 0,-11 14 403,-10 30 0,-7 1-566,2-31 1,0 1-2893,-1 35 1,2 0 2773,0-31 1,1-8-275,0 21 770,2 5-557,1-53 0,-4-17 0,3-6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1:19.6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580 280 9487,'49'-40'1176,"1"0"1,-5 4-1,-8 1 707,-7-9-1020,-13 16 851,-3-3-1176,-11 22 22,-1 1 886,0 4-1099,-1 2-347,1 0-280,-4 15 291,-8 12 269,-7 29-116,-15 16 0,-11 18 1,1-8-165,3-10 0,-5 3-119,-4-3 0,-12 13 1,-5 5-1,2-5 0,10-13-4797,-11 6 1,3-7 3639,5-6 0,-2 2 0,14-13 0,13-6 0,55-50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1.99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 17252,'96'11'-184,"0"-1"0,0 1 0,-20-1 1,-4-1-1,2-1 184,9-1 0,2-1 0,-13-1 0,26 4 0,-54-8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2.78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583 54 11358,'-87'-31'1938,"26"16"1,-1 7-1143,-20 17-443,25-2 0,0 7 397,4 26 1,8 6-157,-4 16-342,25-10 0,18 2-95,46-7 0,19-7-1175,-8-7 0,6-3 693,26 8 0,7-4-3955,7-13 1,-2-7 750,-25-4 0,-2-3 3529,17 0 0,-9-3 0,-22-4 0,-18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2.96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166 8 10305,'-73'-8'-1972,"9"31"1972,47-5 89,5 24 304,20-22 1725,20 1-2118,5-10-808,21 0-40,31-9 0,-45-1 0,19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3.189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697 90 11701,'12'2'9367,"23"-39"-8783,-29 24 255,19-28-839,-64 56 307,4 11-273,-40 29-776,26-3 1,0 4 752,10-10 0,-2 2 0,-12 17 1,-3 3-1473,3 2 1,2-2 1028,13-18 1,2 0-264,-8 11 0,2-4 686,2 4 0,18-29 0,9-12 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4.097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26 8254,'76'6'2197,"-16"-4"-1357,-52-8 505,-6-4-685,-1 4-569,-1 0-2,0 4 57,0 0-1905,11 2 414,-5-2-728,8 4 2073,-10 0 0,-3 0 0,-1-1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5.010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334 405 7190,'15'-11'7821,"-18"5"-7451,29 2-146,-26 4 1737,0 0-1076,0-1-370,-3-2-492,-9-2 16,-52 15 0,-13 13-61,12 9 5,-25 12 0,29 9 320,111 9 0,32 0-1988,-41-20 0,6-5 1685,22-2 0,14-4 0,-8-12-17,-12-15 0,0-14-571,1-13 0,5-10 0,-6 0 442,-4 1 0,-3-8 142,9-21 1,4-13-1,-16 7 82,-24 21 1,-8 0-46,11-23 1,-8 3-1758,-18 15 2049,-4-7-145,-6 21-470,-4-10 212,-2 31 1753,-1 0-1742,1 12-158,-12 12 270,-3 9 1180,-19 16-1225,-4 11 1230,5-2 1,0 5-1231,9-8 0,2 2-23,-12 13 1,5 8-185,14 24 0,12 1 83,7-33 1,8 0-1370,16 42 0,15-9 1246,35-23 191,-17-28 0,4-6-11,38-8 67,5-9 112,-1-8 353,-25-6 0,-1-3 940,12-5-979,13-2 3041,-70-4-3523,-17 5-247,7-6 225,-4 6-57,-1 2-828,-29 37 996,2-4 23,-18 42 11,21-30 383,4 8 212,32-12-136,23-6-1501,0-6-784,-3-10 1759,-30-24 0,-13 9 0,0-10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5.49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542 0 13465,'-83'5'3070,"-7"6"-7789,1 5 5604,-4 12 964,9 9-1299,19 5-1173,27 7 2483,55 32-2202,29-41 0,21-1 0,-3-3 342,5 12 0,9-7-380,6-12 1,17-3 0,-1-8 0,-17-13 379,-18-22 0,-4-6 0,40 19 0,-21-10 0,-67-39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7.37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786 296 19538,'-42'-43'67,"-47"13"-67,11 39-387,-9 24 1,2 9-443,14 18 638,15-9 1,24 2 201,63-16 0,18-7 23,31 7 881,-12-44 0,12-17 0,-11-4-501,-19-1 1,-6-9-1322,5-6 1,1-9-1,-12-1 1641,-18-14 0,-10 4-151,6-19-583,-2 0-885,-58 114 426,7 19 313,0-1 0,0 11-196,5 30 1,8 4-441,7-18 1,4 2 691,2-10 1,2 5 0,3 0 55,3 6 0,4 1 0,-2-7 17,0-7 0,-1-2-382,0 26 1,-11-13-924,-43-37 336,-5-21-22,-35-21 627,14-21 0,1-6 554,33 11 1,0-4 2012,-39-27 0,21-7-2040,66-8-459,48 28 0,26 3 1,-7 5-1,20-16 1,-17 32-1,-1-1 1,1 0-1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7.744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1 121 14820,'3'51'385,"1"-1"0,4 15 0,2-3-5844,4 13 5740,7 19-69,-5-42 1458,-3-11-572,-7-24-2116,-2-42 1791,-4-39-146,5 3 1,2-2-359,7-24-101,12 18 1,6 7-147,6 17-22,25-23-447,-27 40-2578,25 1 202,-4 12 2823,10 8 0,-1 2 0,-14 4 0,31 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22:52:28.198"/>
    </inkml:context>
    <inkml:brush xml:id="br0">
      <inkml:brushProperty name="width" value="0.04286" units="cm"/>
      <inkml:brushProperty name="height" value="0.04286" units="cm"/>
      <inkml:brushProperty name="color" value="#008C3A"/>
    </inkml:brush>
  </inkml:definitions>
  <inkml:trace contextRef="#ctx0" brushRef="#br0">342 0 9721,'-71'33'777,"0"0"0,-4 30 0,15 5 1548,31 9-2410,10-15 1,5-2-119,14 3 203,0-28 1815,-1-20-1568,-1-35 184,13-40 1,8-10-432,10 0 11,-3 0 0,8 5-1777,36 15 1732,-19 21 1230,11 3-1252,-20 21-179,-18 8 179,-3 5 100,-24 59 91,-20 23-251,12-29 1,0 2 109,-3-10 1,2-3-286,2 26 838,9-17-2664,1-21-841,-2 0 2958,-14-26 0,11-6 0,-10-4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970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70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fld id="{87A1AB57-9D4C-024A-A857-A0D37216F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9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0F90CB-AC59-5949-9014-CF1996AAB173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2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FF8806-F3BA-F34B-9335-FA65C5C17256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B970C9-EC1B-F548-9A13-A8357363CEA7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65C3E0-AC05-3F4E-B8E0-8B4BE84D93B0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701214-BBE2-C54E-AF8E-24DD2C5C7BC6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218C80-49A1-CB40-B1B9-59BE3B5C8E71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E997FD-9BDF-CA4A-A491-E1B11D9024AF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5A1E4-8427-B948-BD54-B476A5687EFC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6B7309-818C-E24D-85C0-B78DA6BB5490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F67D1F-E98B-7749-897A-06B0C55D3EAB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0C9C5D-5493-A045-92B5-CF2501B06F54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51512F-B25A-1A4F-863D-0D094BA8DD75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64608C-DC43-BE42-92E5-914764B7E9BB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4F7F5-24DE-1C4F-9264-7805D3D21B9F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BC2E66-076D-2B46-A1D6-DBB191D1CBA3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F9894F-B540-9445-9C4D-DB1DABC565B7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523367-C267-984B-8FAE-DD783975A924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72C719-FBF1-DC4F-BF36-F7E64697C06D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320CCB-5A9C-9E45-8A75-F54903DCB48E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CFAAE-6084-F344-BED6-B2C679DDF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0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46CFA-A9BA-5D4A-85D5-BF7E8A035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39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1E83B-E546-144C-B9CD-4216F7D79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A2F06-3A34-1B42-8725-1612A222E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0909E-588B-484C-B43F-38CD1EA0E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7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F3AEA-9BA4-2F43-AE75-588FC169B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7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A6E42-3AF1-284E-B789-E5397155D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0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F0ACF-F9F9-3847-96ED-7A2B6E4C4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9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1D2F9-D99A-C644-98B3-450A70B3B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3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473CE-7C80-DE42-AD98-D62209C03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0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B1B6-4258-4142-9A71-E3C7A9529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1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 smtClean="0">
                <a:cs typeface="+mn-cs"/>
              </a:defRPr>
            </a:lvl1pPr>
          </a:lstStyle>
          <a:p>
            <a:pPr>
              <a:defRPr/>
            </a:pPr>
            <a:fld id="{21A2575F-8415-F844-9FEE-720241745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14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e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3.emf"/><Relationship Id="rId5" Type="http://schemas.openxmlformats.org/officeDocument/2006/relationships/image" Target="../media/image10.png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9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6.png"/><Relationship Id="rId4" Type="http://schemas.openxmlformats.org/officeDocument/2006/relationships/oleObject" Target="../embeddings/oleObject2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6.png"/><Relationship Id="rId4" Type="http://schemas.openxmlformats.org/officeDocument/2006/relationships/oleObject" Target="../embeddings/oleObject2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.xml"/><Relationship Id="rId117" Type="http://schemas.openxmlformats.org/officeDocument/2006/relationships/image" Target="../media/image77.png"/><Relationship Id="rId21" Type="http://schemas.openxmlformats.org/officeDocument/2006/relationships/image" Target="../media/image29.png"/><Relationship Id="rId42" Type="http://schemas.openxmlformats.org/officeDocument/2006/relationships/customXml" Target="../ink/ink21.xml"/><Relationship Id="rId47" Type="http://schemas.openxmlformats.org/officeDocument/2006/relationships/image" Target="../media/image42.png"/><Relationship Id="rId63" Type="http://schemas.openxmlformats.org/officeDocument/2006/relationships/image" Target="../media/image50.png"/><Relationship Id="rId68" Type="http://schemas.openxmlformats.org/officeDocument/2006/relationships/customXml" Target="../ink/ink34.xml"/><Relationship Id="rId84" Type="http://schemas.openxmlformats.org/officeDocument/2006/relationships/customXml" Target="../ink/ink42.xml"/><Relationship Id="rId89" Type="http://schemas.openxmlformats.org/officeDocument/2006/relationships/image" Target="../media/image63.png"/><Relationship Id="rId112" Type="http://schemas.openxmlformats.org/officeDocument/2006/relationships/customXml" Target="../ink/ink56.xml"/><Relationship Id="rId16" Type="http://schemas.openxmlformats.org/officeDocument/2006/relationships/customXml" Target="../ink/ink8.xml"/><Relationship Id="rId107" Type="http://schemas.openxmlformats.org/officeDocument/2006/relationships/image" Target="../media/image72.png"/><Relationship Id="rId11" Type="http://schemas.openxmlformats.org/officeDocument/2006/relationships/image" Target="../media/image24.png"/><Relationship Id="rId32" Type="http://schemas.openxmlformats.org/officeDocument/2006/relationships/customXml" Target="../ink/ink16.xml"/><Relationship Id="rId37" Type="http://schemas.openxmlformats.org/officeDocument/2006/relationships/image" Target="../media/image37.png"/><Relationship Id="rId53" Type="http://schemas.openxmlformats.org/officeDocument/2006/relationships/image" Target="../media/image45.png"/><Relationship Id="rId58" Type="http://schemas.openxmlformats.org/officeDocument/2006/relationships/customXml" Target="../ink/ink29.xml"/><Relationship Id="rId74" Type="http://schemas.openxmlformats.org/officeDocument/2006/relationships/customXml" Target="../ink/ink37.xml"/><Relationship Id="rId79" Type="http://schemas.openxmlformats.org/officeDocument/2006/relationships/image" Target="../media/image58.png"/><Relationship Id="rId102" Type="http://schemas.openxmlformats.org/officeDocument/2006/relationships/customXml" Target="../ink/ink51.xml"/><Relationship Id="rId123" Type="http://schemas.openxmlformats.org/officeDocument/2006/relationships/customXml" Target="../ink/ink62.xml"/><Relationship Id="rId128" Type="http://schemas.openxmlformats.org/officeDocument/2006/relationships/image" Target="../media/image82.png"/><Relationship Id="rId5" Type="http://schemas.openxmlformats.org/officeDocument/2006/relationships/image" Target="../media/image21.png"/><Relationship Id="rId90" Type="http://schemas.openxmlformats.org/officeDocument/2006/relationships/customXml" Target="../ink/ink45.xml"/><Relationship Id="rId95" Type="http://schemas.openxmlformats.org/officeDocument/2006/relationships/image" Target="../media/image66.png"/><Relationship Id="rId22" Type="http://schemas.openxmlformats.org/officeDocument/2006/relationships/customXml" Target="../ink/ink11.xml"/><Relationship Id="rId27" Type="http://schemas.openxmlformats.org/officeDocument/2006/relationships/image" Target="../media/image32.png"/><Relationship Id="rId43" Type="http://schemas.openxmlformats.org/officeDocument/2006/relationships/image" Target="../media/image40.png"/><Relationship Id="rId48" Type="http://schemas.openxmlformats.org/officeDocument/2006/relationships/customXml" Target="../ink/ink24.xml"/><Relationship Id="rId64" Type="http://schemas.openxmlformats.org/officeDocument/2006/relationships/customXml" Target="../ink/ink32.xml"/><Relationship Id="rId69" Type="http://schemas.openxmlformats.org/officeDocument/2006/relationships/image" Target="../media/image53.png"/><Relationship Id="rId113" Type="http://schemas.openxmlformats.org/officeDocument/2006/relationships/image" Target="../media/image75.png"/><Relationship Id="rId118" Type="http://schemas.openxmlformats.org/officeDocument/2006/relationships/customXml" Target="../ink/ink59.xml"/><Relationship Id="rId80" Type="http://schemas.openxmlformats.org/officeDocument/2006/relationships/customXml" Target="../ink/ink40.xml"/><Relationship Id="rId85" Type="http://schemas.openxmlformats.org/officeDocument/2006/relationships/image" Target="../media/image61.png"/><Relationship Id="rId12" Type="http://schemas.openxmlformats.org/officeDocument/2006/relationships/customXml" Target="../ink/ink6.xml"/><Relationship Id="rId17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customXml" Target="../ink/ink19.xml"/><Relationship Id="rId59" Type="http://schemas.openxmlformats.org/officeDocument/2006/relationships/image" Target="../media/image48.png"/><Relationship Id="rId103" Type="http://schemas.openxmlformats.org/officeDocument/2006/relationships/image" Target="../media/image70.png"/><Relationship Id="rId108" Type="http://schemas.openxmlformats.org/officeDocument/2006/relationships/customXml" Target="../ink/ink54.xml"/><Relationship Id="rId124" Type="http://schemas.openxmlformats.org/officeDocument/2006/relationships/image" Target="../media/image80.png"/><Relationship Id="rId54" Type="http://schemas.openxmlformats.org/officeDocument/2006/relationships/customXml" Target="../ink/ink27.xml"/><Relationship Id="rId70" Type="http://schemas.openxmlformats.org/officeDocument/2006/relationships/customXml" Target="../ink/ink35.xml"/><Relationship Id="rId75" Type="http://schemas.openxmlformats.org/officeDocument/2006/relationships/image" Target="../media/image56.png"/><Relationship Id="rId91" Type="http://schemas.openxmlformats.org/officeDocument/2006/relationships/image" Target="../media/image64.png"/><Relationship Id="rId96" Type="http://schemas.openxmlformats.org/officeDocument/2006/relationships/customXml" Target="../ink/ink4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23" Type="http://schemas.openxmlformats.org/officeDocument/2006/relationships/image" Target="../media/image30.png"/><Relationship Id="rId28" Type="http://schemas.openxmlformats.org/officeDocument/2006/relationships/customXml" Target="../ink/ink14.xml"/><Relationship Id="rId49" Type="http://schemas.openxmlformats.org/officeDocument/2006/relationships/image" Target="../media/image43.png"/><Relationship Id="rId114" Type="http://schemas.openxmlformats.org/officeDocument/2006/relationships/customXml" Target="../ink/ink57.xml"/><Relationship Id="rId119" Type="http://schemas.openxmlformats.org/officeDocument/2006/relationships/image" Target="../media/image78.png"/><Relationship Id="rId44" Type="http://schemas.openxmlformats.org/officeDocument/2006/relationships/customXml" Target="../ink/ink22.xml"/><Relationship Id="rId60" Type="http://schemas.openxmlformats.org/officeDocument/2006/relationships/customXml" Target="../ink/ink30.xml"/><Relationship Id="rId65" Type="http://schemas.openxmlformats.org/officeDocument/2006/relationships/image" Target="../media/image51.png"/><Relationship Id="rId81" Type="http://schemas.openxmlformats.org/officeDocument/2006/relationships/image" Target="../media/image59.png"/><Relationship Id="rId86" Type="http://schemas.openxmlformats.org/officeDocument/2006/relationships/customXml" Target="../ink/ink43.xml"/><Relationship Id="rId13" Type="http://schemas.openxmlformats.org/officeDocument/2006/relationships/image" Target="../media/image25.png"/><Relationship Id="rId18" Type="http://schemas.openxmlformats.org/officeDocument/2006/relationships/customXml" Target="../ink/ink9.xml"/><Relationship Id="rId39" Type="http://schemas.openxmlformats.org/officeDocument/2006/relationships/image" Target="../media/image38.png"/><Relationship Id="rId109" Type="http://schemas.openxmlformats.org/officeDocument/2006/relationships/image" Target="../media/image73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46.png"/><Relationship Id="rId76" Type="http://schemas.openxmlformats.org/officeDocument/2006/relationships/customXml" Target="../ink/ink38.xml"/><Relationship Id="rId97" Type="http://schemas.openxmlformats.org/officeDocument/2006/relationships/image" Target="../media/image67.png"/><Relationship Id="rId104" Type="http://schemas.openxmlformats.org/officeDocument/2006/relationships/customXml" Target="../ink/ink52.xml"/><Relationship Id="rId120" Type="http://schemas.openxmlformats.org/officeDocument/2006/relationships/customXml" Target="../ink/ink60.xml"/><Relationship Id="rId125" Type="http://schemas.openxmlformats.org/officeDocument/2006/relationships/customXml" Target="../ink/ink63.xml"/><Relationship Id="rId7" Type="http://schemas.openxmlformats.org/officeDocument/2006/relationships/image" Target="../media/image22.png"/><Relationship Id="rId71" Type="http://schemas.openxmlformats.org/officeDocument/2006/relationships/image" Target="../media/image54.png"/><Relationship Id="rId92" Type="http://schemas.openxmlformats.org/officeDocument/2006/relationships/customXml" Target="../ink/ink46.xml"/><Relationship Id="rId2" Type="http://schemas.openxmlformats.org/officeDocument/2006/relationships/customXml" Target="../ink/ink1.xml"/><Relationship Id="rId29" Type="http://schemas.openxmlformats.org/officeDocument/2006/relationships/image" Target="../media/image33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image" Target="../media/image41.png"/><Relationship Id="rId66" Type="http://schemas.openxmlformats.org/officeDocument/2006/relationships/customXml" Target="../ink/ink33.xml"/><Relationship Id="rId87" Type="http://schemas.openxmlformats.org/officeDocument/2006/relationships/image" Target="../media/image62.png"/><Relationship Id="rId110" Type="http://schemas.openxmlformats.org/officeDocument/2006/relationships/customXml" Target="../ink/ink55.xml"/><Relationship Id="rId115" Type="http://schemas.openxmlformats.org/officeDocument/2006/relationships/image" Target="../media/image76.png"/><Relationship Id="rId61" Type="http://schemas.openxmlformats.org/officeDocument/2006/relationships/image" Target="../media/image49.png"/><Relationship Id="rId82" Type="http://schemas.openxmlformats.org/officeDocument/2006/relationships/customXml" Target="../ink/ink41.xml"/><Relationship Id="rId19" Type="http://schemas.openxmlformats.org/officeDocument/2006/relationships/image" Target="../media/image28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36.png"/><Relationship Id="rId56" Type="http://schemas.openxmlformats.org/officeDocument/2006/relationships/customXml" Target="../ink/ink28.xml"/><Relationship Id="rId77" Type="http://schemas.openxmlformats.org/officeDocument/2006/relationships/image" Target="../media/image57.png"/><Relationship Id="rId100" Type="http://schemas.openxmlformats.org/officeDocument/2006/relationships/customXml" Target="../ink/ink50.xml"/><Relationship Id="rId105" Type="http://schemas.openxmlformats.org/officeDocument/2006/relationships/image" Target="../media/image71.png"/><Relationship Id="rId126" Type="http://schemas.openxmlformats.org/officeDocument/2006/relationships/image" Target="../media/image81.png"/><Relationship Id="rId8" Type="http://schemas.openxmlformats.org/officeDocument/2006/relationships/customXml" Target="../ink/ink4.xml"/><Relationship Id="rId51" Type="http://schemas.openxmlformats.org/officeDocument/2006/relationships/image" Target="../media/image44.png"/><Relationship Id="rId72" Type="http://schemas.openxmlformats.org/officeDocument/2006/relationships/customXml" Target="../ink/ink36.xml"/><Relationship Id="rId93" Type="http://schemas.openxmlformats.org/officeDocument/2006/relationships/image" Target="../media/image65.png"/><Relationship Id="rId98" Type="http://schemas.openxmlformats.org/officeDocument/2006/relationships/customXml" Target="../ink/ink49.xml"/><Relationship Id="rId121" Type="http://schemas.openxmlformats.org/officeDocument/2006/relationships/customXml" Target="../ink/ink61.xml"/><Relationship Id="rId3" Type="http://schemas.openxmlformats.org/officeDocument/2006/relationships/image" Target="../media/image20.png"/><Relationship Id="rId25" Type="http://schemas.openxmlformats.org/officeDocument/2006/relationships/image" Target="../media/image31.png"/><Relationship Id="rId46" Type="http://schemas.openxmlformats.org/officeDocument/2006/relationships/customXml" Target="../ink/ink23.xml"/><Relationship Id="rId67" Type="http://schemas.openxmlformats.org/officeDocument/2006/relationships/image" Target="../media/image52.png"/><Relationship Id="rId116" Type="http://schemas.openxmlformats.org/officeDocument/2006/relationships/customXml" Target="../ink/ink58.xml"/><Relationship Id="rId20" Type="http://schemas.openxmlformats.org/officeDocument/2006/relationships/customXml" Target="../ink/ink10.xml"/><Relationship Id="rId41" Type="http://schemas.openxmlformats.org/officeDocument/2006/relationships/image" Target="../media/image39.png"/><Relationship Id="rId62" Type="http://schemas.openxmlformats.org/officeDocument/2006/relationships/customXml" Target="../ink/ink31.xml"/><Relationship Id="rId83" Type="http://schemas.openxmlformats.org/officeDocument/2006/relationships/image" Target="../media/image60.png"/><Relationship Id="rId88" Type="http://schemas.openxmlformats.org/officeDocument/2006/relationships/customXml" Target="../ink/ink44.xml"/><Relationship Id="rId111" Type="http://schemas.openxmlformats.org/officeDocument/2006/relationships/image" Target="../media/image74.png"/><Relationship Id="rId15" Type="http://schemas.openxmlformats.org/officeDocument/2006/relationships/image" Target="../media/image26.png"/><Relationship Id="rId36" Type="http://schemas.openxmlformats.org/officeDocument/2006/relationships/customXml" Target="../ink/ink18.xml"/><Relationship Id="rId57" Type="http://schemas.openxmlformats.org/officeDocument/2006/relationships/image" Target="../media/image47.png"/><Relationship Id="rId106" Type="http://schemas.openxmlformats.org/officeDocument/2006/relationships/customXml" Target="../ink/ink53.xml"/><Relationship Id="rId127" Type="http://schemas.openxmlformats.org/officeDocument/2006/relationships/customXml" Target="../ink/ink64.xml"/><Relationship Id="rId10" Type="http://schemas.openxmlformats.org/officeDocument/2006/relationships/customXml" Target="../ink/ink5.xml"/><Relationship Id="rId31" Type="http://schemas.openxmlformats.org/officeDocument/2006/relationships/image" Target="../media/image34.png"/><Relationship Id="rId52" Type="http://schemas.openxmlformats.org/officeDocument/2006/relationships/customXml" Target="../ink/ink26.xml"/><Relationship Id="rId73" Type="http://schemas.openxmlformats.org/officeDocument/2006/relationships/image" Target="../media/image55.png"/><Relationship Id="rId78" Type="http://schemas.openxmlformats.org/officeDocument/2006/relationships/customXml" Target="../ink/ink39.xml"/><Relationship Id="rId94" Type="http://schemas.openxmlformats.org/officeDocument/2006/relationships/customXml" Target="../ink/ink47.xml"/><Relationship Id="rId99" Type="http://schemas.openxmlformats.org/officeDocument/2006/relationships/image" Target="../media/image68.png"/><Relationship Id="rId101" Type="http://schemas.openxmlformats.org/officeDocument/2006/relationships/image" Target="../media/image69.png"/><Relationship Id="rId122" Type="http://schemas.openxmlformats.org/officeDocument/2006/relationships/image" Target="../media/image79.png"/><Relationship Id="rId4" Type="http://schemas.openxmlformats.org/officeDocument/2006/relationships/customXml" Target="../ink/ink2.xml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86.emf"/><Relationship Id="rId4" Type="http://schemas.openxmlformats.org/officeDocument/2006/relationships/oleObject" Target="../embeddings/oleObject24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4.png"/><Relationship Id="rId21" Type="http://schemas.openxmlformats.org/officeDocument/2006/relationships/image" Target="../media/image96.png"/><Relationship Id="rId42" Type="http://schemas.openxmlformats.org/officeDocument/2006/relationships/customXml" Target="../ink/ink85.xml"/><Relationship Id="rId63" Type="http://schemas.openxmlformats.org/officeDocument/2006/relationships/image" Target="../media/image117.png"/><Relationship Id="rId84" Type="http://schemas.openxmlformats.org/officeDocument/2006/relationships/customXml" Target="../ink/ink106.xml"/><Relationship Id="rId138" Type="http://schemas.openxmlformats.org/officeDocument/2006/relationships/customXml" Target="../ink/ink133.xml"/><Relationship Id="rId159" Type="http://schemas.openxmlformats.org/officeDocument/2006/relationships/image" Target="../media/image165.png"/><Relationship Id="rId170" Type="http://schemas.openxmlformats.org/officeDocument/2006/relationships/customXml" Target="../ink/ink149.xml"/><Relationship Id="rId191" Type="http://schemas.openxmlformats.org/officeDocument/2006/relationships/customXml" Target="../ink/ink160.xml"/><Relationship Id="rId205" Type="http://schemas.openxmlformats.org/officeDocument/2006/relationships/customXml" Target="../ink/ink167.xml"/><Relationship Id="rId226" Type="http://schemas.openxmlformats.org/officeDocument/2006/relationships/image" Target="../media/image197.png"/><Relationship Id="rId247" Type="http://schemas.openxmlformats.org/officeDocument/2006/relationships/customXml" Target="../ink/ink188.xml"/><Relationship Id="rId107" Type="http://schemas.openxmlformats.org/officeDocument/2006/relationships/image" Target="../media/image139.png"/><Relationship Id="rId11" Type="http://schemas.openxmlformats.org/officeDocument/2006/relationships/image" Target="../media/image91.png"/><Relationship Id="rId32" Type="http://schemas.openxmlformats.org/officeDocument/2006/relationships/customXml" Target="../ink/ink80.xml"/><Relationship Id="rId53" Type="http://schemas.openxmlformats.org/officeDocument/2006/relationships/image" Target="../media/image112.png"/><Relationship Id="rId74" Type="http://schemas.openxmlformats.org/officeDocument/2006/relationships/customXml" Target="../ink/ink101.xml"/><Relationship Id="rId128" Type="http://schemas.openxmlformats.org/officeDocument/2006/relationships/customXml" Target="../ink/ink128.xml"/><Relationship Id="rId149" Type="http://schemas.openxmlformats.org/officeDocument/2006/relationships/image" Target="../media/image160.png"/><Relationship Id="rId5" Type="http://schemas.openxmlformats.org/officeDocument/2006/relationships/image" Target="../media/image88.png"/><Relationship Id="rId95" Type="http://schemas.openxmlformats.org/officeDocument/2006/relationships/image" Target="../media/image133.png"/><Relationship Id="rId160" Type="http://schemas.openxmlformats.org/officeDocument/2006/relationships/customXml" Target="../ink/ink144.xml"/><Relationship Id="rId181" Type="http://schemas.openxmlformats.org/officeDocument/2006/relationships/image" Target="../media/image176.png"/><Relationship Id="rId216" Type="http://schemas.openxmlformats.org/officeDocument/2006/relationships/image" Target="../media/image192.png"/><Relationship Id="rId237" Type="http://schemas.openxmlformats.org/officeDocument/2006/relationships/customXml" Target="../ink/ink183.xml"/><Relationship Id="rId258" Type="http://schemas.openxmlformats.org/officeDocument/2006/relationships/image" Target="../media/image213.png"/><Relationship Id="rId22" Type="http://schemas.openxmlformats.org/officeDocument/2006/relationships/customXml" Target="../ink/ink75.xml"/><Relationship Id="rId43" Type="http://schemas.openxmlformats.org/officeDocument/2006/relationships/image" Target="../media/image107.png"/><Relationship Id="rId64" Type="http://schemas.openxmlformats.org/officeDocument/2006/relationships/customXml" Target="../ink/ink96.xml"/><Relationship Id="rId118" Type="http://schemas.openxmlformats.org/officeDocument/2006/relationships/customXml" Target="../ink/ink123.xml"/><Relationship Id="rId139" Type="http://schemas.openxmlformats.org/officeDocument/2006/relationships/image" Target="../media/image155.png"/><Relationship Id="rId85" Type="http://schemas.openxmlformats.org/officeDocument/2006/relationships/image" Target="../media/image128.png"/><Relationship Id="rId150" Type="http://schemas.openxmlformats.org/officeDocument/2006/relationships/customXml" Target="../ink/ink139.xml"/><Relationship Id="rId171" Type="http://schemas.openxmlformats.org/officeDocument/2006/relationships/image" Target="../media/image171.png"/><Relationship Id="rId192" Type="http://schemas.openxmlformats.org/officeDocument/2006/relationships/image" Target="../media/image180.png"/><Relationship Id="rId206" Type="http://schemas.openxmlformats.org/officeDocument/2006/relationships/image" Target="../media/image187.png"/><Relationship Id="rId227" Type="http://schemas.openxmlformats.org/officeDocument/2006/relationships/customXml" Target="../ink/ink178.xml"/><Relationship Id="rId248" Type="http://schemas.openxmlformats.org/officeDocument/2006/relationships/image" Target="../media/image208.png"/><Relationship Id="rId12" Type="http://schemas.openxmlformats.org/officeDocument/2006/relationships/customXml" Target="../ink/ink70.xml"/><Relationship Id="rId33" Type="http://schemas.openxmlformats.org/officeDocument/2006/relationships/image" Target="../media/image102.png"/><Relationship Id="rId108" Type="http://schemas.openxmlformats.org/officeDocument/2006/relationships/customXml" Target="../ink/ink118.xml"/><Relationship Id="rId129" Type="http://schemas.openxmlformats.org/officeDocument/2006/relationships/image" Target="../media/image150.png"/><Relationship Id="rId54" Type="http://schemas.openxmlformats.org/officeDocument/2006/relationships/customXml" Target="../ink/ink91.xml"/><Relationship Id="rId75" Type="http://schemas.openxmlformats.org/officeDocument/2006/relationships/image" Target="../media/image123.png"/><Relationship Id="rId96" Type="http://schemas.openxmlformats.org/officeDocument/2006/relationships/customXml" Target="../ink/ink112.xml"/><Relationship Id="rId140" Type="http://schemas.openxmlformats.org/officeDocument/2006/relationships/customXml" Target="../ink/ink134.xml"/><Relationship Id="rId161" Type="http://schemas.openxmlformats.org/officeDocument/2006/relationships/image" Target="../media/image166.png"/><Relationship Id="rId182" Type="http://schemas.openxmlformats.org/officeDocument/2006/relationships/customXml" Target="../ink/ink155.xml"/><Relationship Id="rId217" Type="http://schemas.openxmlformats.org/officeDocument/2006/relationships/customXml" Target="../ink/ink173.xml"/><Relationship Id="rId6" Type="http://schemas.openxmlformats.org/officeDocument/2006/relationships/customXml" Target="../ink/ink67.xml"/><Relationship Id="rId238" Type="http://schemas.openxmlformats.org/officeDocument/2006/relationships/image" Target="../media/image203.png"/><Relationship Id="rId259" Type="http://schemas.openxmlformats.org/officeDocument/2006/relationships/customXml" Target="../ink/ink194.xml"/><Relationship Id="rId23" Type="http://schemas.openxmlformats.org/officeDocument/2006/relationships/image" Target="../media/image97.png"/><Relationship Id="rId119" Type="http://schemas.openxmlformats.org/officeDocument/2006/relationships/image" Target="../media/image145.png"/><Relationship Id="rId44" Type="http://schemas.openxmlformats.org/officeDocument/2006/relationships/customXml" Target="../ink/ink86.xml"/><Relationship Id="rId65" Type="http://schemas.openxmlformats.org/officeDocument/2006/relationships/image" Target="../media/image118.png"/><Relationship Id="rId86" Type="http://schemas.openxmlformats.org/officeDocument/2006/relationships/customXml" Target="../ink/ink107.xml"/><Relationship Id="rId130" Type="http://schemas.openxmlformats.org/officeDocument/2006/relationships/customXml" Target="../ink/ink129.xml"/><Relationship Id="rId151" Type="http://schemas.openxmlformats.org/officeDocument/2006/relationships/image" Target="../media/image161.png"/><Relationship Id="rId172" Type="http://schemas.openxmlformats.org/officeDocument/2006/relationships/customXml" Target="../ink/ink150.xml"/><Relationship Id="rId193" Type="http://schemas.openxmlformats.org/officeDocument/2006/relationships/customXml" Target="../ink/ink161.xml"/><Relationship Id="rId207" Type="http://schemas.openxmlformats.org/officeDocument/2006/relationships/customXml" Target="../ink/ink168.xml"/><Relationship Id="rId228" Type="http://schemas.openxmlformats.org/officeDocument/2006/relationships/image" Target="../media/image198.png"/><Relationship Id="rId249" Type="http://schemas.openxmlformats.org/officeDocument/2006/relationships/customXml" Target="../ink/ink189.xml"/><Relationship Id="rId13" Type="http://schemas.openxmlformats.org/officeDocument/2006/relationships/image" Target="../media/image92.png"/><Relationship Id="rId109" Type="http://schemas.openxmlformats.org/officeDocument/2006/relationships/image" Target="../media/image140.png"/><Relationship Id="rId260" Type="http://schemas.openxmlformats.org/officeDocument/2006/relationships/image" Target="../media/image214.png"/><Relationship Id="rId34" Type="http://schemas.openxmlformats.org/officeDocument/2006/relationships/customXml" Target="../ink/ink81.xml"/><Relationship Id="rId55" Type="http://schemas.openxmlformats.org/officeDocument/2006/relationships/image" Target="../media/image113.png"/><Relationship Id="rId76" Type="http://schemas.openxmlformats.org/officeDocument/2006/relationships/customXml" Target="../ink/ink102.xml"/><Relationship Id="rId97" Type="http://schemas.openxmlformats.org/officeDocument/2006/relationships/image" Target="../media/image134.png"/><Relationship Id="rId120" Type="http://schemas.openxmlformats.org/officeDocument/2006/relationships/customXml" Target="../ink/ink124.xml"/><Relationship Id="rId141" Type="http://schemas.openxmlformats.org/officeDocument/2006/relationships/image" Target="../media/image156.png"/><Relationship Id="rId7" Type="http://schemas.openxmlformats.org/officeDocument/2006/relationships/image" Target="../media/image89.png"/><Relationship Id="rId162" Type="http://schemas.openxmlformats.org/officeDocument/2006/relationships/customXml" Target="../ink/ink145.xml"/><Relationship Id="rId183" Type="http://schemas.openxmlformats.org/officeDocument/2006/relationships/image" Target="../media/image177.png"/><Relationship Id="rId218" Type="http://schemas.openxmlformats.org/officeDocument/2006/relationships/image" Target="../media/image193.png"/><Relationship Id="rId239" Type="http://schemas.openxmlformats.org/officeDocument/2006/relationships/customXml" Target="../ink/ink184.xml"/><Relationship Id="rId250" Type="http://schemas.openxmlformats.org/officeDocument/2006/relationships/image" Target="../media/image209.png"/><Relationship Id="rId24" Type="http://schemas.openxmlformats.org/officeDocument/2006/relationships/customXml" Target="../ink/ink76.xml"/><Relationship Id="rId45" Type="http://schemas.openxmlformats.org/officeDocument/2006/relationships/image" Target="../media/image108.png"/><Relationship Id="rId66" Type="http://schemas.openxmlformats.org/officeDocument/2006/relationships/customXml" Target="../ink/ink97.xml"/><Relationship Id="rId87" Type="http://schemas.openxmlformats.org/officeDocument/2006/relationships/image" Target="../media/image129.png"/><Relationship Id="rId110" Type="http://schemas.openxmlformats.org/officeDocument/2006/relationships/customXml" Target="../ink/ink119.xml"/><Relationship Id="rId131" Type="http://schemas.openxmlformats.org/officeDocument/2006/relationships/image" Target="../media/image151.png"/><Relationship Id="rId152" Type="http://schemas.openxmlformats.org/officeDocument/2006/relationships/customXml" Target="../ink/ink140.xml"/><Relationship Id="rId173" Type="http://schemas.openxmlformats.org/officeDocument/2006/relationships/image" Target="../media/image172.png"/><Relationship Id="rId194" Type="http://schemas.openxmlformats.org/officeDocument/2006/relationships/image" Target="../media/image181.png"/><Relationship Id="rId208" Type="http://schemas.openxmlformats.org/officeDocument/2006/relationships/image" Target="../media/image188.png"/><Relationship Id="rId229" Type="http://schemas.openxmlformats.org/officeDocument/2006/relationships/customXml" Target="../ink/ink179.xml"/><Relationship Id="rId240" Type="http://schemas.openxmlformats.org/officeDocument/2006/relationships/image" Target="../media/image204.png"/><Relationship Id="rId14" Type="http://schemas.openxmlformats.org/officeDocument/2006/relationships/customXml" Target="../ink/ink71.xml"/><Relationship Id="rId35" Type="http://schemas.openxmlformats.org/officeDocument/2006/relationships/image" Target="../media/image103.png"/><Relationship Id="rId56" Type="http://schemas.openxmlformats.org/officeDocument/2006/relationships/customXml" Target="../ink/ink92.xml"/><Relationship Id="rId77" Type="http://schemas.openxmlformats.org/officeDocument/2006/relationships/image" Target="../media/image124.png"/><Relationship Id="rId100" Type="http://schemas.openxmlformats.org/officeDocument/2006/relationships/customXml" Target="../ink/ink114.xml"/><Relationship Id="rId8" Type="http://schemas.openxmlformats.org/officeDocument/2006/relationships/customXml" Target="../ink/ink68.xml"/><Relationship Id="rId98" Type="http://schemas.openxmlformats.org/officeDocument/2006/relationships/customXml" Target="../ink/ink113.xml"/><Relationship Id="rId121" Type="http://schemas.openxmlformats.org/officeDocument/2006/relationships/image" Target="../media/image146.png"/><Relationship Id="rId142" Type="http://schemas.openxmlformats.org/officeDocument/2006/relationships/customXml" Target="../ink/ink135.xml"/><Relationship Id="rId163" Type="http://schemas.openxmlformats.org/officeDocument/2006/relationships/image" Target="../media/image167.png"/><Relationship Id="rId184" Type="http://schemas.openxmlformats.org/officeDocument/2006/relationships/customXml" Target="../ink/ink156.xml"/><Relationship Id="rId219" Type="http://schemas.openxmlformats.org/officeDocument/2006/relationships/customXml" Target="../ink/ink174.xml"/><Relationship Id="rId230" Type="http://schemas.openxmlformats.org/officeDocument/2006/relationships/image" Target="../media/image199.png"/><Relationship Id="rId251" Type="http://schemas.openxmlformats.org/officeDocument/2006/relationships/customXml" Target="../ink/ink190.xml"/><Relationship Id="rId25" Type="http://schemas.openxmlformats.org/officeDocument/2006/relationships/image" Target="../media/image98.png"/><Relationship Id="rId46" Type="http://schemas.openxmlformats.org/officeDocument/2006/relationships/customXml" Target="../ink/ink87.xml"/><Relationship Id="rId67" Type="http://schemas.openxmlformats.org/officeDocument/2006/relationships/image" Target="../media/image119.png"/><Relationship Id="rId88" Type="http://schemas.openxmlformats.org/officeDocument/2006/relationships/customXml" Target="../ink/ink108.xml"/><Relationship Id="rId111" Type="http://schemas.openxmlformats.org/officeDocument/2006/relationships/image" Target="../media/image141.png"/><Relationship Id="rId132" Type="http://schemas.openxmlformats.org/officeDocument/2006/relationships/customXml" Target="../ink/ink130.xml"/><Relationship Id="rId153" Type="http://schemas.openxmlformats.org/officeDocument/2006/relationships/image" Target="../media/image162.png"/><Relationship Id="rId174" Type="http://schemas.openxmlformats.org/officeDocument/2006/relationships/customXml" Target="../ink/ink151.xml"/><Relationship Id="rId195" Type="http://schemas.openxmlformats.org/officeDocument/2006/relationships/customXml" Target="../ink/ink162.xml"/><Relationship Id="rId209" Type="http://schemas.openxmlformats.org/officeDocument/2006/relationships/customXml" Target="../ink/ink169.xml"/><Relationship Id="rId220" Type="http://schemas.openxmlformats.org/officeDocument/2006/relationships/image" Target="../media/image194.png"/><Relationship Id="rId241" Type="http://schemas.openxmlformats.org/officeDocument/2006/relationships/customXml" Target="../ink/ink185.xml"/><Relationship Id="rId15" Type="http://schemas.openxmlformats.org/officeDocument/2006/relationships/image" Target="../media/image93.png"/><Relationship Id="rId36" Type="http://schemas.openxmlformats.org/officeDocument/2006/relationships/customXml" Target="../ink/ink82.xml"/><Relationship Id="rId57" Type="http://schemas.openxmlformats.org/officeDocument/2006/relationships/image" Target="../media/image114.png"/><Relationship Id="rId78" Type="http://schemas.openxmlformats.org/officeDocument/2006/relationships/customXml" Target="../ink/ink103.xml"/><Relationship Id="rId99" Type="http://schemas.openxmlformats.org/officeDocument/2006/relationships/image" Target="../media/image135.png"/><Relationship Id="rId101" Type="http://schemas.openxmlformats.org/officeDocument/2006/relationships/image" Target="../media/image136.png"/><Relationship Id="rId122" Type="http://schemas.openxmlformats.org/officeDocument/2006/relationships/customXml" Target="../ink/ink125.xml"/><Relationship Id="rId143" Type="http://schemas.openxmlformats.org/officeDocument/2006/relationships/image" Target="../media/image157.png"/><Relationship Id="rId164" Type="http://schemas.openxmlformats.org/officeDocument/2006/relationships/customXml" Target="../ink/ink146.xml"/><Relationship Id="rId185" Type="http://schemas.openxmlformats.org/officeDocument/2006/relationships/image" Target="../media/image178.png"/><Relationship Id="rId9" Type="http://schemas.openxmlformats.org/officeDocument/2006/relationships/image" Target="../media/image90.png"/><Relationship Id="rId210" Type="http://schemas.openxmlformats.org/officeDocument/2006/relationships/image" Target="../media/image189.png"/><Relationship Id="rId26" Type="http://schemas.openxmlformats.org/officeDocument/2006/relationships/customXml" Target="../ink/ink77.xml"/><Relationship Id="rId231" Type="http://schemas.openxmlformats.org/officeDocument/2006/relationships/customXml" Target="../ink/ink180.xml"/><Relationship Id="rId252" Type="http://schemas.openxmlformats.org/officeDocument/2006/relationships/image" Target="../media/image210.png"/><Relationship Id="rId47" Type="http://schemas.openxmlformats.org/officeDocument/2006/relationships/image" Target="../media/image109.png"/><Relationship Id="rId68" Type="http://schemas.openxmlformats.org/officeDocument/2006/relationships/customXml" Target="../ink/ink98.xml"/><Relationship Id="rId89" Type="http://schemas.openxmlformats.org/officeDocument/2006/relationships/image" Target="../media/image130.png"/><Relationship Id="rId112" Type="http://schemas.openxmlformats.org/officeDocument/2006/relationships/customXml" Target="../ink/ink120.xml"/><Relationship Id="rId133" Type="http://schemas.openxmlformats.org/officeDocument/2006/relationships/image" Target="../media/image152.png"/><Relationship Id="rId154" Type="http://schemas.openxmlformats.org/officeDocument/2006/relationships/customXml" Target="../ink/ink141.xml"/><Relationship Id="rId175" Type="http://schemas.openxmlformats.org/officeDocument/2006/relationships/image" Target="../media/image173.png"/><Relationship Id="rId196" Type="http://schemas.openxmlformats.org/officeDocument/2006/relationships/image" Target="../media/image182.png"/><Relationship Id="rId200" Type="http://schemas.openxmlformats.org/officeDocument/2006/relationships/image" Target="../media/image184.png"/><Relationship Id="rId16" Type="http://schemas.openxmlformats.org/officeDocument/2006/relationships/customXml" Target="../ink/ink72.xml"/><Relationship Id="rId221" Type="http://schemas.openxmlformats.org/officeDocument/2006/relationships/customXml" Target="../ink/ink175.xml"/><Relationship Id="rId242" Type="http://schemas.openxmlformats.org/officeDocument/2006/relationships/image" Target="../media/image205.png"/><Relationship Id="rId37" Type="http://schemas.openxmlformats.org/officeDocument/2006/relationships/image" Target="../media/image104.png"/><Relationship Id="rId58" Type="http://schemas.openxmlformats.org/officeDocument/2006/relationships/customXml" Target="../ink/ink93.xml"/><Relationship Id="rId79" Type="http://schemas.openxmlformats.org/officeDocument/2006/relationships/image" Target="../media/image125.png"/><Relationship Id="rId102" Type="http://schemas.openxmlformats.org/officeDocument/2006/relationships/customXml" Target="../ink/ink115.xml"/><Relationship Id="rId123" Type="http://schemas.openxmlformats.org/officeDocument/2006/relationships/image" Target="../media/image147.png"/><Relationship Id="rId144" Type="http://schemas.openxmlformats.org/officeDocument/2006/relationships/customXml" Target="../ink/ink136.xml"/><Relationship Id="rId90" Type="http://schemas.openxmlformats.org/officeDocument/2006/relationships/customXml" Target="../ink/ink109.xml"/><Relationship Id="rId165" Type="http://schemas.openxmlformats.org/officeDocument/2006/relationships/image" Target="../media/image168.png"/><Relationship Id="rId186" Type="http://schemas.openxmlformats.org/officeDocument/2006/relationships/customXml" Target="../ink/ink157.xml"/><Relationship Id="rId211" Type="http://schemas.openxmlformats.org/officeDocument/2006/relationships/customXml" Target="../ink/ink170.xml"/><Relationship Id="rId232" Type="http://schemas.openxmlformats.org/officeDocument/2006/relationships/image" Target="../media/image200.png"/><Relationship Id="rId253" Type="http://schemas.openxmlformats.org/officeDocument/2006/relationships/customXml" Target="../ink/ink191.xml"/><Relationship Id="rId27" Type="http://schemas.openxmlformats.org/officeDocument/2006/relationships/image" Target="../media/image99.png"/><Relationship Id="rId48" Type="http://schemas.openxmlformats.org/officeDocument/2006/relationships/customXml" Target="../ink/ink88.xml"/><Relationship Id="rId69" Type="http://schemas.openxmlformats.org/officeDocument/2006/relationships/image" Target="../media/image120.png"/><Relationship Id="rId113" Type="http://schemas.openxmlformats.org/officeDocument/2006/relationships/image" Target="../media/image142.png"/><Relationship Id="rId134" Type="http://schemas.openxmlformats.org/officeDocument/2006/relationships/customXml" Target="../ink/ink131.xml"/><Relationship Id="rId80" Type="http://schemas.openxmlformats.org/officeDocument/2006/relationships/customXml" Target="../ink/ink104.xml"/><Relationship Id="rId155" Type="http://schemas.openxmlformats.org/officeDocument/2006/relationships/image" Target="../media/image163.png"/><Relationship Id="rId176" Type="http://schemas.openxmlformats.org/officeDocument/2006/relationships/customXml" Target="../ink/ink152.xml"/><Relationship Id="rId197" Type="http://schemas.openxmlformats.org/officeDocument/2006/relationships/customXml" Target="../ink/ink163.xml"/><Relationship Id="rId201" Type="http://schemas.openxmlformats.org/officeDocument/2006/relationships/customXml" Target="../ink/ink165.xml"/><Relationship Id="rId222" Type="http://schemas.openxmlformats.org/officeDocument/2006/relationships/image" Target="../media/image195.png"/><Relationship Id="rId243" Type="http://schemas.openxmlformats.org/officeDocument/2006/relationships/customXml" Target="../ink/ink186.xml"/><Relationship Id="rId17" Type="http://schemas.openxmlformats.org/officeDocument/2006/relationships/image" Target="../media/image94.png"/><Relationship Id="rId38" Type="http://schemas.openxmlformats.org/officeDocument/2006/relationships/customXml" Target="../ink/ink83.xml"/><Relationship Id="rId59" Type="http://schemas.openxmlformats.org/officeDocument/2006/relationships/image" Target="../media/image115.png"/><Relationship Id="rId103" Type="http://schemas.openxmlformats.org/officeDocument/2006/relationships/image" Target="../media/image137.png"/><Relationship Id="rId124" Type="http://schemas.openxmlformats.org/officeDocument/2006/relationships/customXml" Target="../ink/ink126.xml"/><Relationship Id="rId70" Type="http://schemas.openxmlformats.org/officeDocument/2006/relationships/customXml" Target="../ink/ink99.xml"/><Relationship Id="rId91" Type="http://schemas.openxmlformats.org/officeDocument/2006/relationships/image" Target="../media/image131.png"/><Relationship Id="rId145" Type="http://schemas.openxmlformats.org/officeDocument/2006/relationships/image" Target="../media/image158.png"/><Relationship Id="rId166" Type="http://schemas.openxmlformats.org/officeDocument/2006/relationships/customXml" Target="../ink/ink147.xml"/><Relationship Id="rId187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90.png"/><Relationship Id="rId233" Type="http://schemas.openxmlformats.org/officeDocument/2006/relationships/customXml" Target="../ink/ink181.xml"/><Relationship Id="rId254" Type="http://schemas.openxmlformats.org/officeDocument/2006/relationships/image" Target="../media/image211.png"/><Relationship Id="rId28" Type="http://schemas.openxmlformats.org/officeDocument/2006/relationships/customXml" Target="../ink/ink78.xml"/><Relationship Id="rId49" Type="http://schemas.openxmlformats.org/officeDocument/2006/relationships/image" Target="../media/image110.png"/><Relationship Id="rId114" Type="http://schemas.openxmlformats.org/officeDocument/2006/relationships/customXml" Target="../ink/ink121.xml"/><Relationship Id="rId60" Type="http://schemas.openxmlformats.org/officeDocument/2006/relationships/customXml" Target="../ink/ink94.xml"/><Relationship Id="rId81" Type="http://schemas.openxmlformats.org/officeDocument/2006/relationships/image" Target="../media/image126.png"/><Relationship Id="rId135" Type="http://schemas.openxmlformats.org/officeDocument/2006/relationships/image" Target="../media/image153.png"/><Relationship Id="rId156" Type="http://schemas.openxmlformats.org/officeDocument/2006/relationships/customXml" Target="../ink/ink142.xml"/><Relationship Id="rId177" Type="http://schemas.openxmlformats.org/officeDocument/2006/relationships/image" Target="../media/image174.png"/><Relationship Id="rId198" Type="http://schemas.openxmlformats.org/officeDocument/2006/relationships/image" Target="../media/image183.png"/><Relationship Id="rId202" Type="http://schemas.openxmlformats.org/officeDocument/2006/relationships/image" Target="../media/image185.png"/><Relationship Id="rId223" Type="http://schemas.openxmlformats.org/officeDocument/2006/relationships/customXml" Target="../ink/ink176.xml"/><Relationship Id="rId244" Type="http://schemas.openxmlformats.org/officeDocument/2006/relationships/image" Target="../media/image206.png"/><Relationship Id="rId18" Type="http://schemas.openxmlformats.org/officeDocument/2006/relationships/customXml" Target="../ink/ink73.xml"/><Relationship Id="rId39" Type="http://schemas.openxmlformats.org/officeDocument/2006/relationships/image" Target="../media/image105.png"/><Relationship Id="rId50" Type="http://schemas.openxmlformats.org/officeDocument/2006/relationships/customXml" Target="../ink/ink89.xml"/><Relationship Id="rId104" Type="http://schemas.openxmlformats.org/officeDocument/2006/relationships/customXml" Target="../ink/ink116.xml"/><Relationship Id="rId125" Type="http://schemas.openxmlformats.org/officeDocument/2006/relationships/image" Target="../media/image148.png"/><Relationship Id="rId146" Type="http://schemas.openxmlformats.org/officeDocument/2006/relationships/customXml" Target="../ink/ink137.xml"/><Relationship Id="rId167" Type="http://schemas.openxmlformats.org/officeDocument/2006/relationships/image" Target="../media/image169.png"/><Relationship Id="rId188" Type="http://schemas.openxmlformats.org/officeDocument/2006/relationships/customXml" Target="../ink/ink158.xml"/><Relationship Id="rId71" Type="http://schemas.openxmlformats.org/officeDocument/2006/relationships/image" Target="../media/image121.png"/><Relationship Id="rId92" Type="http://schemas.openxmlformats.org/officeDocument/2006/relationships/customXml" Target="../ink/ink110.xml"/><Relationship Id="rId213" Type="http://schemas.openxmlformats.org/officeDocument/2006/relationships/customXml" Target="../ink/ink171.xml"/><Relationship Id="rId234" Type="http://schemas.openxmlformats.org/officeDocument/2006/relationships/image" Target="../media/image201.png"/><Relationship Id="rId2" Type="http://schemas.openxmlformats.org/officeDocument/2006/relationships/customXml" Target="../ink/ink65.xml"/><Relationship Id="rId29" Type="http://schemas.openxmlformats.org/officeDocument/2006/relationships/image" Target="../media/image100.png"/><Relationship Id="rId255" Type="http://schemas.openxmlformats.org/officeDocument/2006/relationships/customXml" Target="../ink/ink192.xml"/><Relationship Id="rId40" Type="http://schemas.openxmlformats.org/officeDocument/2006/relationships/customXml" Target="../ink/ink84.xml"/><Relationship Id="rId115" Type="http://schemas.openxmlformats.org/officeDocument/2006/relationships/image" Target="../media/image143.png"/><Relationship Id="rId136" Type="http://schemas.openxmlformats.org/officeDocument/2006/relationships/customXml" Target="../ink/ink132.xml"/><Relationship Id="rId157" Type="http://schemas.openxmlformats.org/officeDocument/2006/relationships/image" Target="../media/image164.png"/><Relationship Id="rId178" Type="http://schemas.openxmlformats.org/officeDocument/2006/relationships/customXml" Target="../ink/ink153.xml"/><Relationship Id="rId61" Type="http://schemas.openxmlformats.org/officeDocument/2006/relationships/image" Target="../media/image116.png"/><Relationship Id="rId82" Type="http://schemas.openxmlformats.org/officeDocument/2006/relationships/customXml" Target="../ink/ink105.xml"/><Relationship Id="rId199" Type="http://schemas.openxmlformats.org/officeDocument/2006/relationships/customXml" Target="../ink/ink164.xml"/><Relationship Id="rId203" Type="http://schemas.openxmlformats.org/officeDocument/2006/relationships/customXml" Target="../ink/ink166.xml"/><Relationship Id="rId19" Type="http://schemas.openxmlformats.org/officeDocument/2006/relationships/image" Target="../media/image95.png"/><Relationship Id="rId224" Type="http://schemas.openxmlformats.org/officeDocument/2006/relationships/image" Target="../media/image196.png"/><Relationship Id="rId245" Type="http://schemas.openxmlformats.org/officeDocument/2006/relationships/customXml" Target="../ink/ink187.xml"/><Relationship Id="rId30" Type="http://schemas.openxmlformats.org/officeDocument/2006/relationships/customXml" Target="../ink/ink79.xml"/><Relationship Id="rId105" Type="http://schemas.openxmlformats.org/officeDocument/2006/relationships/image" Target="../media/image138.png"/><Relationship Id="rId126" Type="http://schemas.openxmlformats.org/officeDocument/2006/relationships/customXml" Target="../ink/ink127.xml"/><Relationship Id="rId147" Type="http://schemas.openxmlformats.org/officeDocument/2006/relationships/image" Target="../media/image159.png"/><Relationship Id="rId168" Type="http://schemas.openxmlformats.org/officeDocument/2006/relationships/customXml" Target="../ink/ink148.xml"/><Relationship Id="rId51" Type="http://schemas.openxmlformats.org/officeDocument/2006/relationships/image" Target="../media/image111.png"/><Relationship Id="rId72" Type="http://schemas.openxmlformats.org/officeDocument/2006/relationships/customXml" Target="../ink/ink100.xml"/><Relationship Id="rId93" Type="http://schemas.openxmlformats.org/officeDocument/2006/relationships/image" Target="../media/image132.png"/><Relationship Id="rId189" Type="http://schemas.openxmlformats.org/officeDocument/2006/relationships/image" Target="../media/image78.png"/><Relationship Id="rId3" Type="http://schemas.openxmlformats.org/officeDocument/2006/relationships/image" Target="../media/image87.png"/><Relationship Id="rId214" Type="http://schemas.openxmlformats.org/officeDocument/2006/relationships/image" Target="../media/image191.png"/><Relationship Id="rId235" Type="http://schemas.openxmlformats.org/officeDocument/2006/relationships/customXml" Target="../ink/ink182.xml"/><Relationship Id="rId256" Type="http://schemas.openxmlformats.org/officeDocument/2006/relationships/image" Target="../media/image212.png"/><Relationship Id="rId116" Type="http://schemas.openxmlformats.org/officeDocument/2006/relationships/customXml" Target="../ink/ink122.xml"/><Relationship Id="rId137" Type="http://schemas.openxmlformats.org/officeDocument/2006/relationships/image" Target="../media/image154.png"/><Relationship Id="rId158" Type="http://schemas.openxmlformats.org/officeDocument/2006/relationships/customXml" Target="../ink/ink143.xml"/><Relationship Id="rId20" Type="http://schemas.openxmlformats.org/officeDocument/2006/relationships/customXml" Target="../ink/ink74.xml"/><Relationship Id="rId41" Type="http://schemas.openxmlformats.org/officeDocument/2006/relationships/image" Target="../media/image106.png"/><Relationship Id="rId62" Type="http://schemas.openxmlformats.org/officeDocument/2006/relationships/customXml" Target="../ink/ink95.xml"/><Relationship Id="rId83" Type="http://schemas.openxmlformats.org/officeDocument/2006/relationships/image" Target="../media/image127.png"/><Relationship Id="rId179" Type="http://schemas.openxmlformats.org/officeDocument/2006/relationships/image" Target="../media/image175.png"/><Relationship Id="rId190" Type="http://schemas.openxmlformats.org/officeDocument/2006/relationships/customXml" Target="../ink/ink159.xml"/><Relationship Id="rId204" Type="http://schemas.openxmlformats.org/officeDocument/2006/relationships/image" Target="../media/image186.png"/><Relationship Id="rId225" Type="http://schemas.openxmlformats.org/officeDocument/2006/relationships/customXml" Target="../ink/ink177.xml"/><Relationship Id="rId246" Type="http://schemas.openxmlformats.org/officeDocument/2006/relationships/image" Target="../media/image207.png"/><Relationship Id="rId106" Type="http://schemas.openxmlformats.org/officeDocument/2006/relationships/customXml" Target="../ink/ink117.xml"/><Relationship Id="rId127" Type="http://schemas.openxmlformats.org/officeDocument/2006/relationships/image" Target="../media/image149.png"/><Relationship Id="rId10" Type="http://schemas.openxmlformats.org/officeDocument/2006/relationships/customXml" Target="../ink/ink69.xml"/><Relationship Id="rId31" Type="http://schemas.openxmlformats.org/officeDocument/2006/relationships/image" Target="../media/image101.png"/><Relationship Id="rId52" Type="http://schemas.openxmlformats.org/officeDocument/2006/relationships/customXml" Target="../ink/ink90.xml"/><Relationship Id="rId73" Type="http://schemas.openxmlformats.org/officeDocument/2006/relationships/image" Target="../media/image122.png"/><Relationship Id="rId94" Type="http://schemas.openxmlformats.org/officeDocument/2006/relationships/customXml" Target="../ink/ink111.xml"/><Relationship Id="rId148" Type="http://schemas.openxmlformats.org/officeDocument/2006/relationships/customXml" Target="../ink/ink138.xml"/><Relationship Id="rId169" Type="http://schemas.openxmlformats.org/officeDocument/2006/relationships/image" Target="../media/image170.png"/><Relationship Id="rId4" Type="http://schemas.openxmlformats.org/officeDocument/2006/relationships/customXml" Target="../ink/ink66.xml"/><Relationship Id="rId180" Type="http://schemas.openxmlformats.org/officeDocument/2006/relationships/customXml" Target="../ink/ink154.xml"/><Relationship Id="rId215" Type="http://schemas.openxmlformats.org/officeDocument/2006/relationships/customXml" Target="../ink/ink172.xml"/><Relationship Id="rId236" Type="http://schemas.openxmlformats.org/officeDocument/2006/relationships/image" Target="../media/image202.png"/><Relationship Id="rId257" Type="http://schemas.openxmlformats.org/officeDocument/2006/relationships/customXml" Target="../ink/ink19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.emf"/><Relationship Id="rId10" Type="http://schemas.openxmlformats.org/officeDocument/2006/relationships/image" Target="../media/image4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6.png"/><Relationship Id="rId4" Type="http://schemas.openxmlformats.org/officeDocument/2006/relationships/oleObject" Target="../embeddings/oleObject2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2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64EF31-3DAC-4A48-87A7-03A4AFA9B26C}"/>
              </a:ext>
            </a:extLst>
          </p:cNvPr>
          <p:cNvSpPr txBox="1"/>
          <p:nvPr/>
        </p:nvSpPr>
        <p:spPr>
          <a:xfrm>
            <a:off x="4644571" y="32802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6A617D2-2D87-6347-BA2F-17CCFC7A5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79" y="537029"/>
            <a:ext cx="8713176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0E7A2-0D2C-A94A-8217-DBBA7E4D9249}"/>
              </a:ext>
            </a:extLst>
          </p:cNvPr>
          <p:cNvSpPr txBox="1"/>
          <p:nvPr/>
        </p:nvSpPr>
        <p:spPr>
          <a:xfrm>
            <a:off x="5562600" y="685800"/>
            <a:ext cx="2819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234D87-DA04-A043-88ED-DE9D853011EC}"/>
              </a:ext>
            </a:extLst>
          </p:cNvPr>
          <p:cNvSpPr txBox="1"/>
          <p:nvPr/>
        </p:nvSpPr>
        <p:spPr>
          <a:xfrm>
            <a:off x="1853948" y="245254"/>
            <a:ext cx="54361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Protein-T: </a:t>
            </a:r>
          </a:p>
          <a:p>
            <a:r>
              <a:rPr lang="en-US" sz="1000" dirty="0"/>
              <a:t>ASN LEU TYR ILE GLN TRP LEU LYS ASP GLY GLY PRO SER SER GLY ARG PRO PRO PRO SER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C3EEF-1462-A045-881A-3C86B61C23A4}"/>
              </a:ext>
            </a:extLst>
          </p:cNvPr>
          <p:cNvSpPr txBox="1"/>
          <p:nvPr/>
        </p:nvSpPr>
        <p:spPr>
          <a:xfrm>
            <a:off x="1143000" y="5486400"/>
            <a:ext cx="2723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 (</a:t>
            </a:r>
            <a:r>
              <a:rPr lang="en-US" sz="4000" dirty="0" err="1"/>
              <a:t>x</a:t>
            </a:r>
            <a:r>
              <a:rPr lang="en-US" sz="4000" baseline="-25000" dirty="0" err="1"/>
              <a:t>i,</a:t>
            </a:r>
            <a:r>
              <a:rPr lang="en-US" sz="4000" dirty="0" err="1"/>
              <a:t>y</a:t>
            </a:r>
            <a:r>
              <a:rPr lang="en-US" sz="4000" baseline="-25000" dirty="0" err="1"/>
              <a:t>i</a:t>
            </a:r>
            <a:r>
              <a:rPr lang="en-US" sz="4000" dirty="0" err="1"/>
              <a:t>z</a:t>
            </a:r>
            <a:r>
              <a:rPr lang="en-US" sz="4000" baseline="-25000" dirty="0" err="1"/>
              <a:t>i</a:t>
            </a:r>
            <a:r>
              <a:rPr lang="en-US" sz="4000" dirty="0"/>
              <a:t>)=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CE964-300D-C64C-9D81-C632E734BC8B}"/>
              </a:ext>
            </a:extLst>
          </p:cNvPr>
          <p:cNvSpPr txBox="1"/>
          <p:nvPr/>
        </p:nvSpPr>
        <p:spPr>
          <a:xfrm>
            <a:off x="2293636" y="1295400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x</a:t>
            </a:r>
            <a:r>
              <a:rPr lang="en-US" baseline="-25000" dirty="0" err="1"/>
              <a:t>i,</a:t>
            </a: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dirty="0" err="1"/>
              <a:t>z</a:t>
            </a:r>
            <a:r>
              <a:rPr lang="en-US" baseline="-25000" dirty="0" err="1"/>
              <a:t>i</a:t>
            </a:r>
            <a:r>
              <a:rPr lang="en-US" dirty="0"/>
              <a:t>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AE47D8-F708-1E47-827D-8CF9569853E0}"/>
              </a:ext>
            </a:extLst>
          </p:cNvPr>
          <p:cNvCxnSpPr/>
          <p:nvPr/>
        </p:nvCxnSpPr>
        <p:spPr bwMode="auto">
          <a:xfrm flipH="1">
            <a:off x="1981200" y="1676400"/>
            <a:ext cx="312436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16A309-5EF2-7E4A-B189-36817EB0D59F}"/>
              </a:ext>
            </a:extLst>
          </p:cNvPr>
          <p:cNvSpPr txBox="1"/>
          <p:nvPr/>
        </p:nvSpPr>
        <p:spPr>
          <a:xfrm>
            <a:off x="2293636" y="1828800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 </a:t>
            </a:r>
            <a:r>
              <a:rPr lang="en-US" dirty="0" err="1"/>
              <a:t>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532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Object 10"/>
          <p:cNvGraphicFramePr>
            <a:graphicFrameLocks noChangeAspect="1"/>
          </p:cNvGraphicFramePr>
          <p:nvPr/>
        </p:nvGraphicFramePr>
        <p:xfrm>
          <a:off x="4324350" y="3790950"/>
          <a:ext cx="4667250" cy="253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3" name="Chart" r:id="rId4" imgW="5537200" imgH="3009900" progId="Excel.Chart.8">
                  <p:embed/>
                </p:oleObj>
              </mc:Choice>
              <mc:Fallback>
                <p:oleObj name="Chart" r:id="rId4" imgW="5537200" imgH="3009900" progId="Excel.Char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350" y="3790950"/>
                        <a:ext cx="4667250" cy="253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6" name="Object 6"/>
          <p:cNvGraphicFramePr>
            <a:graphicFrameLocks noChangeAspect="1"/>
          </p:cNvGraphicFramePr>
          <p:nvPr/>
        </p:nvGraphicFramePr>
        <p:xfrm>
          <a:off x="5219700" y="1524000"/>
          <a:ext cx="255270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4" name="ACD/3D" r:id="rId6" imgW="2553056" imgH="1495634" progId="ACD.3D">
                  <p:embed/>
                </p:oleObj>
              </mc:Choice>
              <mc:Fallback>
                <p:oleObj name="ACD/3D" r:id="rId6" imgW="2553056" imgH="1495634" progId="ACD.3D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524000"/>
                        <a:ext cx="2552700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Torsional Energy</a:t>
            </a:r>
            <a:endParaRPr lang="en-US">
              <a:cs typeface="+mj-cs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33400" y="1143000"/>
            <a:ext cx="4495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  <a:defRPr/>
            </a:pPr>
            <a:r>
              <a:rPr lang="de-DE" sz="2800" i="0">
                <a:cs typeface="+mn-cs"/>
              </a:rPr>
              <a:t>Associated with rotating about a bond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  <a:defRPr/>
            </a:pPr>
            <a:r>
              <a:rPr lang="de-DE" sz="2800" i="0">
                <a:cs typeface="+mn-cs"/>
              </a:rPr>
              <a:t>An important contribution </a:t>
            </a:r>
            <a:r>
              <a:rPr lang="en-US" sz="2800" i="0">
                <a:cs typeface="+mn-cs"/>
              </a:rPr>
              <a:t>to the </a:t>
            </a:r>
            <a:r>
              <a:rPr lang="de-DE" sz="2800" i="0">
                <a:cs typeface="+mn-cs"/>
              </a:rPr>
              <a:t>torsional </a:t>
            </a:r>
            <a:r>
              <a:rPr lang="en-US" sz="2800" i="0">
                <a:cs typeface="+mn-cs"/>
              </a:rPr>
              <a:t>barrier </a:t>
            </a:r>
            <a:r>
              <a:rPr lang="en-US" i="0">
                <a:cs typeface="+mn-cs"/>
              </a:rPr>
              <a:t>(other </a:t>
            </a:r>
            <a:r>
              <a:rPr lang="de-DE" i="0">
                <a:cs typeface="+mn-cs"/>
              </a:rPr>
              <a:t>interactions, e.g., </a:t>
            </a:r>
            <a:r>
              <a:rPr lang="en-US" i="0">
                <a:cs typeface="+mn-cs"/>
              </a:rPr>
              <a:t>van der Waals interactions</a:t>
            </a:r>
            <a:r>
              <a:rPr lang="de-DE" i="0">
                <a:cs typeface="+mn-cs"/>
              </a:rPr>
              <a:t> also contribute to the torsional barrier</a:t>
            </a:r>
            <a:r>
              <a:rPr lang="en-US" i="0">
                <a:cs typeface="+mn-cs"/>
              </a:rPr>
              <a:t>)</a:t>
            </a:r>
            <a:r>
              <a:rPr lang="en-US" sz="2800" i="0">
                <a:cs typeface="+mn-cs"/>
              </a:rPr>
              <a:t>.</a:t>
            </a:r>
          </a:p>
        </p:txBody>
      </p:sp>
      <p:sp>
        <p:nvSpPr>
          <p:cNvPr id="10247" name="Arc 7"/>
          <p:cNvSpPr>
            <a:spLocks/>
          </p:cNvSpPr>
          <p:nvPr/>
        </p:nvSpPr>
        <p:spPr bwMode="auto">
          <a:xfrm rot="14400000" flipH="1" flipV="1">
            <a:off x="6348413" y="2157413"/>
            <a:ext cx="331787" cy="382587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448 w 43200"/>
              <a:gd name="T1" fmla="*/ 25976 h 43200"/>
              <a:gd name="T2" fmla="*/ 10771 w 43200"/>
              <a:gd name="T3" fmla="*/ 40290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17797" y="43199"/>
                  <a:pt x="14061" y="42196"/>
                  <a:pt x="10771" y="40289"/>
                </a:cubicBezTo>
              </a:path>
              <a:path w="43200" h="43200" stroke="0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17797" y="43199"/>
                  <a:pt x="14061" y="42196"/>
                  <a:pt x="10771" y="40289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6400800" y="1554163"/>
            <a:ext cx="3952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>
                <a:latin typeface="Symbol" charset="0"/>
                <a:cs typeface="+mn-cs"/>
              </a:rPr>
              <a:t>f</a:t>
            </a:r>
            <a:endParaRPr lang="en-US" sz="3200">
              <a:latin typeface="Symbol" charset="0"/>
              <a:cs typeface="+mn-cs"/>
            </a:endParaRP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628650" y="4648200"/>
            <a:ext cx="363855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30188" indent="-230188" eaLnBrk="0" hangingPunct="0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  <a:defRPr/>
            </a:pPr>
            <a:r>
              <a:rPr lang="de-DE" sz="2800" i="0">
                <a:cs typeface="+mn-cs"/>
              </a:rPr>
              <a:t>P</a:t>
            </a:r>
            <a:r>
              <a:rPr lang="en-US" sz="2800" i="0">
                <a:cs typeface="+mn-cs"/>
              </a:rPr>
              <a:t>otential energy </a:t>
            </a:r>
            <a:r>
              <a:rPr lang="de-DE" sz="2800" i="0">
                <a:cs typeface="+mn-cs"/>
              </a:rPr>
              <a:t>profile is periodic in the torsional angle </a:t>
            </a:r>
            <a:r>
              <a:rPr lang="de-DE" sz="2800">
                <a:latin typeface="Symbol" charset="0"/>
                <a:cs typeface="+mn-cs"/>
              </a:rPr>
              <a:t>f</a:t>
            </a:r>
            <a:r>
              <a:rPr lang="de-DE" sz="2800" i="0">
                <a:latin typeface="Symbol" charset="0"/>
                <a:cs typeface="+mn-cs"/>
              </a:rPr>
              <a:t>.</a:t>
            </a:r>
            <a:endParaRPr lang="en-US" sz="2800" i="0">
              <a:latin typeface="Symbo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Torsional Energy: Fourier Series</a:t>
            </a:r>
            <a:endParaRPr lang="en-US">
              <a:cs typeface="+mj-cs"/>
            </a:endParaRPr>
          </a:p>
        </p:txBody>
      </p:sp>
      <p:grpSp>
        <p:nvGrpSpPr>
          <p:cNvPr id="23554" name="Group 14"/>
          <p:cNvGrpSpPr>
            <a:grpSpLocks/>
          </p:cNvGrpSpPr>
          <p:nvPr/>
        </p:nvGrpSpPr>
        <p:grpSpPr bwMode="auto">
          <a:xfrm>
            <a:off x="762000" y="1219200"/>
            <a:ext cx="2552700" cy="1495425"/>
            <a:chOff x="3288" y="960"/>
            <a:chExt cx="1608" cy="942"/>
          </a:xfrm>
        </p:grpSpPr>
        <p:graphicFrame>
          <p:nvGraphicFramePr>
            <p:cNvPr id="23560" name="Object 2"/>
            <p:cNvGraphicFramePr>
              <a:graphicFrameLocks noChangeAspect="1"/>
            </p:cNvGraphicFramePr>
            <p:nvPr/>
          </p:nvGraphicFramePr>
          <p:xfrm>
            <a:off x="3288" y="960"/>
            <a:ext cx="1608" cy="9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11" name="ACD/3D" r:id="rId4" imgW="2553056" imgH="1495634" progId="ACD.3D">
                    <p:embed/>
                  </p:oleObj>
                </mc:Choice>
                <mc:Fallback>
                  <p:oleObj name="ACD/3D" r:id="rId4" imgW="2553056" imgH="1495634" progId="ACD.3D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8" y="960"/>
                          <a:ext cx="1608" cy="9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69" name="Arc 5"/>
            <p:cNvSpPr>
              <a:spLocks/>
            </p:cNvSpPr>
            <p:nvPr/>
          </p:nvSpPr>
          <p:spPr bwMode="auto">
            <a:xfrm rot="14400000" flipH="1" flipV="1">
              <a:off x="3999" y="1359"/>
              <a:ext cx="209" cy="24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48 w 43200"/>
                <a:gd name="T1" fmla="*/ 25976 h 43200"/>
                <a:gd name="T2" fmla="*/ 10771 w 43200"/>
                <a:gd name="T3" fmla="*/ 4029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47" y="25976"/>
                  </a:moveTo>
                  <a:cubicBezTo>
                    <a:pt x="150" y="24536"/>
                    <a:pt x="0" y="2307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17797" y="43199"/>
                    <a:pt x="14061" y="42196"/>
                    <a:pt x="10771" y="40289"/>
                  </a:cubicBezTo>
                </a:path>
                <a:path w="43200" h="43200" stroke="0" extrusionOk="0">
                  <a:moveTo>
                    <a:pt x="447" y="25976"/>
                  </a:moveTo>
                  <a:cubicBezTo>
                    <a:pt x="150" y="24536"/>
                    <a:pt x="0" y="2307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17797" y="43199"/>
                    <a:pt x="14061" y="42196"/>
                    <a:pt x="10771" y="4028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FF00FF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i="0">
                <a:cs typeface="+mn-cs"/>
              </a:endParaRPr>
            </a:p>
          </p:txBody>
        </p:sp>
        <p:sp>
          <p:nvSpPr>
            <p:cNvPr id="11270" name="Text Box 6"/>
            <p:cNvSpPr txBox="1">
              <a:spLocks noChangeArrowheads="1"/>
            </p:cNvSpPr>
            <p:nvPr/>
          </p:nvSpPr>
          <p:spPr bwMode="auto">
            <a:xfrm>
              <a:off x="4032" y="979"/>
              <a:ext cx="24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3200">
                  <a:latin typeface="Symbol" charset="0"/>
                  <a:cs typeface="+mn-cs"/>
                </a:rPr>
                <a:t>f</a:t>
              </a:r>
              <a:endParaRPr lang="en-US" sz="3200">
                <a:latin typeface="Symbol" charset="0"/>
                <a:cs typeface="+mn-cs"/>
              </a:endParaRPr>
            </a:p>
          </p:txBody>
        </p:sp>
      </p:grp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533400" y="2819400"/>
            <a:ext cx="4267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>
                <a:cs typeface="+mn-cs"/>
              </a:rPr>
              <a:t>E</a:t>
            </a:r>
            <a:r>
              <a:rPr lang="de-DE" sz="2800" i="0">
                <a:cs typeface="+mn-cs"/>
              </a:rPr>
              <a:t>(</a:t>
            </a:r>
            <a:r>
              <a:rPr lang="de-DE" sz="2800">
                <a:latin typeface="Symbol" charset="0"/>
                <a:cs typeface="+mn-cs"/>
              </a:rPr>
              <a:t>f</a:t>
            </a:r>
            <a:r>
              <a:rPr lang="de-DE" sz="2800" i="0">
                <a:cs typeface="+mn-cs"/>
              </a:rPr>
              <a:t>)</a:t>
            </a:r>
            <a:r>
              <a:rPr lang="en-US" sz="2800" i="0">
                <a:cs typeface="+mn-cs"/>
              </a:rPr>
              <a:t> = </a:t>
            </a:r>
            <a:r>
              <a:rPr lang="de-DE" sz="2800" i="0">
                <a:cs typeface="+mn-cs"/>
              </a:rPr>
              <a:t>  </a:t>
            </a:r>
            <a:r>
              <a:rPr lang="en-US" sz="2800" i="0">
                <a:cs typeface="+mn-cs"/>
              </a:rPr>
              <a:t>0.5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>
                <a:cs typeface="+mn-cs"/>
              </a:rPr>
              <a:t>V</a:t>
            </a:r>
            <a:r>
              <a:rPr lang="en-US" sz="2800" i="0" baseline="-25000">
                <a:cs typeface="+mn-cs"/>
              </a:rPr>
              <a:t>1</a:t>
            </a:r>
            <a:r>
              <a:rPr lang="en-US" sz="2800" i="0">
                <a:cs typeface="+mn-cs"/>
              </a:rPr>
              <a:t> (1 + cos </a:t>
            </a:r>
            <a:r>
              <a:rPr lang="en-US" sz="2800">
                <a:latin typeface="Symbol" charset="0"/>
                <a:cs typeface="+mn-cs"/>
              </a:rPr>
              <a:t>f</a:t>
            </a:r>
            <a:r>
              <a:rPr lang="en-US" sz="2800" i="0">
                <a:cs typeface="+mn-cs"/>
              </a:rPr>
              <a:t>) </a:t>
            </a:r>
            <a:r>
              <a:rPr lang="de-DE" sz="2800" i="0">
                <a:cs typeface="+mn-cs"/>
              </a:rPr>
              <a:t>	</a:t>
            </a:r>
            <a:r>
              <a:rPr lang="en-US" sz="2800" i="0">
                <a:cs typeface="+mn-cs"/>
              </a:rPr>
              <a:t>+ 0.5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>
                <a:cs typeface="+mn-cs"/>
              </a:rPr>
              <a:t>V</a:t>
            </a:r>
            <a:r>
              <a:rPr lang="en-US" sz="2800" i="0" baseline="-25000">
                <a:cs typeface="+mn-cs"/>
              </a:rPr>
              <a:t>2</a:t>
            </a:r>
            <a:r>
              <a:rPr lang="en-US" sz="2800" i="0">
                <a:cs typeface="+mn-cs"/>
              </a:rPr>
              <a:t> (1 + cos 2</a:t>
            </a:r>
            <a:r>
              <a:rPr lang="en-US" sz="2800">
                <a:latin typeface="Symbol" charset="0"/>
                <a:cs typeface="+mn-cs"/>
              </a:rPr>
              <a:t>f</a:t>
            </a:r>
            <a:r>
              <a:rPr lang="en-US" sz="2800" i="0">
                <a:cs typeface="+mn-cs"/>
              </a:rPr>
              <a:t>) </a:t>
            </a:r>
            <a:r>
              <a:rPr lang="de-DE" sz="2800" i="0">
                <a:cs typeface="+mn-cs"/>
              </a:rPr>
              <a:t>	</a:t>
            </a:r>
            <a:r>
              <a:rPr lang="en-US" sz="2800" i="0">
                <a:cs typeface="+mn-cs"/>
              </a:rPr>
              <a:t>+</a:t>
            </a:r>
            <a:r>
              <a:rPr lang="de-DE" sz="2800" i="0">
                <a:cs typeface="+mn-cs"/>
              </a:rPr>
              <a:t> </a:t>
            </a:r>
            <a:r>
              <a:rPr lang="en-US" sz="2800" i="0">
                <a:cs typeface="+mn-cs"/>
              </a:rPr>
              <a:t>0.5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>
                <a:cs typeface="+mn-cs"/>
              </a:rPr>
              <a:t>V</a:t>
            </a:r>
            <a:r>
              <a:rPr lang="en-US" sz="2800" i="0" baseline="-25000">
                <a:cs typeface="+mn-cs"/>
              </a:rPr>
              <a:t>3</a:t>
            </a:r>
            <a:r>
              <a:rPr lang="en-US" sz="2800" i="0">
                <a:cs typeface="+mn-cs"/>
              </a:rPr>
              <a:t> (1 + cos 3</a:t>
            </a:r>
            <a:r>
              <a:rPr lang="en-US" sz="2800">
                <a:latin typeface="Symbol" charset="0"/>
                <a:cs typeface="+mn-cs"/>
              </a:rPr>
              <a:t>f</a:t>
            </a:r>
            <a:r>
              <a:rPr lang="en-US" sz="2800" i="0">
                <a:cs typeface="+mn-cs"/>
              </a:rPr>
              <a:t>)</a:t>
            </a:r>
          </a:p>
        </p:txBody>
      </p:sp>
      <p:graphicFrame>
        <p:nvGraphicFramePr>
          <p:cNvPr id="23556" name="Object 8"/>
          <p:cNvGraphicFramePr>
            <a:graphicFrameLocks/>
          </p:cNvGraphicFramePr>
          <p:nvPr/>
        </p:nvGraphicFramePr>
        <p:xfrm>
          <a:off x="5257800" y="1219200"/>
          <a:ext cx="2820988" cy="174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2" name="Chart" r:id="rId6" imgW="5689600" imgH="3530600" progId="Excel.Chart.8">
                  <p:embed followColorScheme="full"/>
                </p:oleObj>
              </mc:Choice>
              <mc:Fallback>
                <p:oleObj name="Chart" r:id="rId6" imgW="5689600" imgH="3530600" progId="Excel.Chart.8">
                  <p:embed followColorScheme="full"/>
                  <p:pic>
                    <p:nvPicPr>
                      <p:cNvPr id="0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219200"/>
                        <a:ext cx="2820988" cy="174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9"/>
          <p:cNvGraphicFramePr>
            <a:graphicFrameLocks/>
          </p:cNvGraphicFramePr>
          <p:nvPr/>
        </p:nvGraphicFramePr>
        <p:xfrm>
          <a:off x="5226050" y="2895600"/>
          <a:ext cx="33083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3" name="Chart" r:id="rId8" imgW="6019800" imgH="4635500" progId="Excel.Chart.8">
                  <p:embed followColorScheme="full"/>
                </p:oleObj>
              </mc:Choice>
              <mc:Fallback>
                <p:oleObj name="Chart" r:id="rId8" imgW="6019800" imgH="4635500" progId="Excel.Chart.8">
                  <p:embed followColorScheme="full"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6050" y="2895600"/>
                        <a:ext cx="330835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10"/>
          <p:cNvGraphicFramePr>
            <a:graphicFrameLocks/>
          </p:cNvGraphicFramePr>
          <p:nvPr/>
        </p:nvGraphicFramePr>
        <p:xfrm>
          <a:off x="5267325" y="4572000"/>
          <a:ext cx="288607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4" name="Chart" r:id="rId10" imgW="5842000" imgH="3848100" progId="Excel.Chart.8">
                  <p:embed followColorScheme="full"/>
                </p:oleObj>
              </mc:Choice>
              <mc:Fallback>
                <p:oleObj name="Chart" r:id="rId10" imgW="5842000" imgH="3848100" progId="Excel.Chart.8">
                  <p:embed followColorScheme="full"/>
                  <p:pic>
                    <p:nvPicPr>
                      <p:cNvPr id="0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7325" y="4572000"/>
                        <a:ext cx="2886075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13"/>
          <p:cNvGraphicFramePr>
            <a:graphicFrameLocks noChangeAspect="1"/>
          </p:cNvGraphicFramePr>
          <p:nvPr/>
        </p:nvGraphicFramePr>
        <p:xfrm>
          <a:off x="609600" y="4337050"/>
          <a:ext cx="403860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5" name="Chart" r:id="rId12" imgW="5537200" imgH="3009900" progId="Excel.Chart.8">
                  <p:embed/>
                </p:oleObj>
              </mc:Choice>
              <mc:Fallback>
                <p:oleObj name="Chart" r:id="rId12" imgW="5537200" imgH="3009900" progId="Excel.Chart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337050"/>
                        <a:ext cx="4038600" cy="219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4" name="AutoShape 26"/>
          <p:cNvSpPr>
            <a:spLocks noChangeArrowheads="1"/>
          </p:cNvSpPr>
          <p:nvPr/>
        </p:nvSpPr>
        <p:spPr bwMode="auto">
          <a:xfrm>
            <a:off x="228600" y="4419600"/>
            <a:ext cx="4572000" cy="2057400"/>
          </a:xfrm>
          <a:prstGeom prst="parallelogram">
            <a:avLst>
              <a:gd name="adj" fmla="val 5555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i="0">
                <a:cs typeface="+mn-cs"/>
              </a:rPr>
              <a:t>B</a:t>
            </a:r>
            <a:endParaRPr lang="en-US" i="0">
              <a:cs typeface="+mn-cs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Out-of-plane Bending: </a:t>
            </a:r>
            <a:br>
              <a:rPr lang="de-DE">
                <a:cs typeface="+mj-cs"/>
              </a:rPr>
            </a:br>
            <a:r>
              <a:rPr lang="de-DE">
                <a:cs typeface="+mj-cs"/>
              </a:rPr>
              <a:t>Improper Torsional Energy</a:t>
            </a:r>
            <a:endParaRPr lang="en-US">
              <a:cs typeface="+mj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533400" y="1600200"/>
            <a:ext cx="563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defRPr/>
            </a:pPr>
            <a:r>
              <a:rPr lang="de-DE" sz="2800" i="0">
                <a:cs typeface="+mn-cs"/>
              </a:rPr>
              <a:t>To keep 4 atoms in a plane, e.g., the three C atoms and one H atoms as indicated in C</a:t>
            </a:r>
            <a:r>
              <a:rPr lang="de-DE" sz="2800" i="0" baseline="-25000">
                <a:cs typeface="+mn-cs"/>
              </a:rPr>
              <a:t>6</a:t>
            </a:r>
            <a:r>
              <a:rPr lang="de-DE" sz="2800" i="0">
                <a:cs typeface="+mn-cs"/>
              </a:rPr>
              <a:t>H</a:t>
            </a:r>
            <a:r>
              <a:rPr lang="de-DE" sz="2800" i="0" baseline="-25000">
                <a:cs typeface="+mn-cs"/>
              </a:rPr>
              <a:t>6</a:t>
            </a:r>
            <a:r>
              <a:rPr lang="de-DE" sz="2800" i="0">
                <a:cs typeface="+mn-cs"/>
              </a:rPr>
              <a:t> </a:t>
            </a:r>
            <a:endParaRPr lang="en-US" sz="2800" i="0">
              <a:cs typeface="+mn-cs"/>
            </a:endParaRPr>
          </a:p>
        </p:txBody>
      </p:sp>
      <p:grpSp>
        <p:nvGrpSpPr>
          <p:cNvPr id="25604" name="Group 32"/>
          <p:cNvGrpSpPr>
            <a:grpSpLocks/>
          </p:cNvGrpSpPr>
          <p:nvPr/>
        </p:nvGrpSpPr>
        <p:grpSpPr bwMode="auto">
          <a:xfrm>
            <a:off x="6553200" y="1752600"/>
            <a:ext cx="1643063" cy="1709738"/>
            <a:chOff x="4128" y="1323"/>
            <a:chExt cx="1035" cy="1077"/>
          </a:xfrm>
        </p:grpSpPr>
        <p:graphicFrame>
          <p:nvGraphicFramePr>
            <p:cNvPr id="25619" name="Object 12"/>
            <p:cNvGraphicFramePr>
              <a:graphicFrameLocks noChangeAspect="1"/>
            </p:cNvGraphicFramePr>
            <p:nvPr/>
          </p:nvGraphicFramePr>
          <p:xfrm>
            <a:off x="4180" y="1323"/>
            <a:ext cx="983" cy="10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56" name="ACD/3D" r:id="rId4" imgW="2285714" imgH="2505425" progId="ACD.3D">
                    <p:embed/>
                  </p:oleObj>
                </mc:Choice>
                <mc:Fallback>
                  <p:oleObj name="ACD/3D" r:id="rId4" imgW="2285714" imgH="2505425" progId="ACD.3D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80" y="1323"/>
                          <a:ext cx="983" cy="10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1" name="Text Box 13"/>
            <p:cNvSpPr txBox="1">
              <a:spLocks noChangeArrowheads="1"/>
            </p:cNvSpPr>
            <p:nvPr/>
          </p:nvSpPr>
          <p:spPr bwMode="auto">
            <a:xfrm>
              <a:off x="4556" y="1440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i="0">
                  <a:solidFill>
                    <a:srgbClr val="FFFF00"/>
                  </a:solidFill>
                  <a:cs typeface="+mn-cs"/>
                </a:rPr>
                <a:t>C</a:t>
              </a:r>
              <a:endParaRPr lang="en-US" i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2302" name="Text Box 14"/>
            <p:cNvSpPr txBox="1">
              <a:spLocks noChangeArrowheads="1"/>
            </p:cNvSpPr>
            <p:nvPr/>
          </p:nvSpPr>
          <p:spPr bwMode="auto">
            <a:xfrm>
              <a:off x="4272" y="1872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i="0">
                  <a:solidFill>
                    <a:srgbClr val="FFFF00"/>
                  </a:solidFill>
                  <a:cs typeface="+mn-cs"/>
                </a:rPr>
                <a:t>C</a:t>
              </a:r>
              <a:endParaRPr lang="en-US" i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2303" name="Text Box 15"/>
            <p:cNvSpPr txBox="1">
              <a:spLocks noChangeArrowheads="1"/>
            </p:cNvSpPr>
            <p:nvPr/>
          </p:nvSpPr>
          <p:spPr bwMode="auto">
            <a:xfrm>
              <a:off x="4320" y="1584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i="0">
                  <a:solidFill>
                    <a:srgbClr val="FFFF00"/>
                  </a:solidFill>
                  <a:cs typeface="+mn-cs"/>
                </a:rPr>
                <a:t>C</a:t>
              </a:r>
              <a:endParaRPr lang="en-US" i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2304" name="Text Box 16"/>
            <p:cNvSpPr txBox="1">
              <a:spLocks noChangeArrowheads="1"/>
            </p:cNvSpPr>
            <p:nvPr/>
          </p:nvSpPr>
          <p:spPr bwMode="auto">
            <a:xfrm>
              <a:off x="4128" y="1392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i="0">
                  <a:solidFill>
                    <a:srgbClr val="FFFF00"/>
                  </a:solidFill>
                  <a:cs typeface="+mn-cs"/>
                </a:rPr>
                <a:t>H</a:t>
              </a:r>
              <a:endParaRPr lang="en-US" i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2582863" y="4724400"/>
            <a:ext cx="838200" cy="533400"/>
          </a:xfrm>
          <a:prstGeom prst="line">
            <a:avLst/>
          </a:prstGeom>
          <a:noFill/>
          <a:ln w="5715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2338388" y="4384675"/>
            <a:ext cx="442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B</a:t>
            </a:r>
            <a:r>
              <a:rPr lang="de-DE" i="0">
                <a:cs typeface="Times New Roman" charset="0"/>
              </a:rPr>
              <a:t>'</a:t>
            </a:r>
            <a:endParaRPr lang="en-US" i="0">
              <a:cs typeface="Times New Roman" charset="0"/>
            </a:endParaRP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1423988" y="5375275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A</a:t>
            </a:r>
            <a:endParaRPr lang="en-US" i="0">
              <a:cs typeface="+mn-cs"/>
            </a:endParaRPr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1066800" y="48006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C</a:t>
            </a:r>
            <a:endParaRPr lang="en-US" i="0">
              <a:cs typeface="+mn-cs"/>
            </a:endParaRPr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3405188" y="5070475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D</a:t>
            </a:r>
            <a:endParaRPr lang="en-US" i="0">
              <a:cs typeface="+mn-cs"/>
            </a:endParaRPr>
          </a:p>
        </p:txBody>
      </p:sp>
      <p:sp>
        <p:nvSpPr>
          <p:cNvPr id="12317" name="Line 29"/>
          <p:cNvSpPr>
            <a:spLocks noChangeShapeType="1"/>
          </p:cNvSpPr>
          <p:nvPr/>
        </p:nvSpPr>
        <p:spPr bwMode="auto">
          <a:xfrm>
            <a:off x="1447800" y="4953000"/>
            <a:ext cx="1981200" cy="3048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2315" name="Line 27"/>
          <p:cNvSpPr>
            <a:spLocks noChangeShapeType="1"/>
          </p:cNvSpPr>
          <p:nvPr/>
        </p:nvSpPr>
        <p:spPr bwMode="auto">
          <a:xfrm>
            <a:off x="2514600" y="48006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2318" name="Rectangle 30"/>
          <p:cNvSpPr>
            <a:spLocks noChangeArrowheads="1"/>
          </p:cNvSpPr>
          <p:nvPr/>
        </p:nvSpPr>
        <p:spPr bwMode="auto">
          <a:xfrm>
            <a:off x="685800" y="3062288"/>
            <a:ext cx="4870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de-DE" sz="2800">
                <a:latin typeface="Symbol" charset="0"/>
                <a:cs typeface="+mn-cs"/>
              </a:rPr>
              <a:t>	E</a:t>
            </a:r>
            <a:r>
              <a:rPr lang="de-DE" sz="2800" i="0" baseline="-25000">
                <a:cs typeface="+mn-cs"/>
              </a:rPr>
              <a:t>imp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latin typeface="Symbol" charset="0"/>
                <a:cs typeface="+mn-cs"/>
              </a:rPr>
              <a:t>f</a:t>
            </a:r>
            <a:r>
              <a:rPr lang="en-US" sz="2800" i="0">
                <a:cs typeface="+mn-cs"/>
              </a:rPr>
              <a:t>) = </a:t>
            </a:r>
            <a:r>
              <a:rPr lang="de-DE" sz="2800" i="0">
                <a:cs typeface="+mn-cs"/>
              </a:rPr>
              <a:t>0.5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>
                <a:cs typeface="+mn-cs"/>
              </a:rPr>
              <a:t>k</a:t>
            </a:r>
            <a:r>
              <a:rPr lang="de-DE" i="0" baseline="-25000">
                <a:cs typeface="+mn-cs"/>
                <a:sym typeface="Symbol" charset="0"/>
              </a:rPr>
              <a:t>imp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latin typeface="Symbol" charset="0"/>
                <a:cs typeface="+mn-cs"/>
              </a:rPr>
              <a:t>f</a:t>
            </a:r>
            <a:r>
              <a:rPr lang="en-US" sz="2800" i="0">
                <a:cs typeface="+mn-cs"/>
              </a:rPr>
              <a:t> 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</a:t>
            </a:r>
            <a:r>
              <a:rPr lang="de-DE" sz="2800">
                <a:latin typeface="Symbol" charset="0"/>
                <a:cs typeface="+mn-cs"/>
              </a:rPr>
              <a:t>f</a:t>
            </a:r>
            <a:r>
              <a:rPr lang="en-US" sz="2800" i="0" baseline="-25000">
                <a:cs typeface="+mn-cs"/>
              </a:rPr>
              <a:t>0</a:t>
            </a:r>
            <a:r>
              <a:rPr lang="en-US" sz="2800" i="0">
                <a:cs typeface="+mn-cs"/>
              </a:rPr>
              <a:t>)</a:t>
            </a:r>
            <a:r>
              <a:rPr lang="en-US" sz="2800" i="0" baseline="30000">
                <a:cs typeface="+mn-cs"/>
              </a:rPr>
              <a:t>2 </a:t>
            </a:r>
            <a:endParaRPr lang="de-DE" sz="2800" i="0" baseline="30000">
              <a:cs typeface="+mn-cs"/>
            </a:endParaRPr>
          </a:p>
        </p:txBody>
      </p:sp>
      <p:sp>
        <p:nvSpPr>
          <p:cNvPr id="12319" name="Text Box 31"/>
          <p:cNvSpPr txBox="1">
            <a:spLocks noChangeArrowheads="1"/>
          </p:cNvSpPr>
          <p:nvPr/>
        </p:nvSpPr>
        <p:spPr bwMode="auto">
          <a:xfrm>
            <a:off x="5013325" y="3733800"/>
            <a:ext cx="3673475" cy="277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de-DE" i="0">
                <a:cs typeface="+mn-cs"/>
              </a:rPr>
              <a:t>When ABCD in a plane, dihedral </a:t>
            </a:r>
            <a:r>
              <a:rPr lang="de-DE">
                <a:latin typeface="Symbol" charset="0"/>
                <a:cs typeface="+mn-cs"/>
              </a:rPr>
              <a:t>f</a:t>
            </a:r>
            <a:r>
              <a:rPr lang="de-DE" i="0" baseline="-25000">
                <a:cs typeface="+mn-cs"/>
              </a:rPr>
              <a:t>ABCD</a:t>
            </a:r>
            <a:r>
              <a:rPr lang="de-DE" i="0">
                <a:cs typeface="+mn-cs"/>
              </a:rPr>
              <a:t> is 0 or 180</a:t>
            </a:r>
            <a:r>
              <a:rPr lang="de-DE" i="0">
                <a:cs typeface="Times New Roman" charset="0"/>
              </a:rPr>
              <a:t>°</a:t>
            </a:r>
            <a:r>
              <a:rPr lang="de-DE" i="0">
                <a:cs typeface="+mn-cs"/>
              </a:rPr>
              <a:t>.</a:t>
            </a:r>
          </a:p>
          <a:p>
            <a:pPr>
              <a:buFontTx/>
              <a:buChar char="•"/>
              <a:defRPr/>
            </a:pPr>
            <a:endParaRPr lang="de-DE" sz="800" i="0">
              <a:cs typeface="+mn-cs"/>
            </a:endParaRPr>
          </a:p>
          <a:p>
            <a:pPr>
              <a:buFontTx/>
              <a:buChar char="•"/>
              <a:defRPr/>
            </a:pPr>
            <a:r>
              <a:rPr lang="de-DE" i="0">
                <a:cs typeface="+mn-cs"/>
              </a:rPr>
              <a:t>When B is out of the plane, dihedral </a:t>
            </a:r>
            <a:r>
              <a:rPr lang="de-DE">
                <a:latin typeface="Symbol" charset="0"/>
                <a:cs typeface="+mn-cs"/>
              </a:rPr>
              <a:t>f</a:t>
            </a:r>
            <a:r>
              <a:rPr lang="de-DE" i="0" baseline="-25000">
                <a:cs typeface="+mn-cs"/>
              </a:rPr>
              <a:t>ABCD</a:t>
            </a:r>
            <a:r>
              <a:rPr lang="de-DE" i="0">
                <a:cs typeface="+mn-cs"/>
              </a:rPr>
              <a:t> deviated from the ideal value, and the enegy penalty tries to bring it back to the plane. </a:t>
            </a:r>
            <a:endParaRPr lang="en-US" i="0">
              <a:cs typeface="+mn-cs"/>
            </a:endParaRPr>
          </a:p>
        </p:txBody>
      </p:sp>
      <p:sp>
        <p:nvSpPr>
          <p:cNvPr id="12321" name="AutoShape 33"/>
          <p:cNvSpPr>
            <a:spLocks noChangeArrowheads="1"/>
          </p:cNvSpPr>
          <p:nvPr/>
        </p:nvSpPr>
        <p:spPr bwMode="auto">
          <a:xfrm rot="4200000">
            <a:off x="1912144" y="5099844"/>
            <a:ext cx="292100" cy="760412"/>
          </a:xfrm>
          <a:prstGeom prst="triangle">
            <a:avLst>
              <a:gd name="adj" fmla="val 100000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2324" name="AutoShape 36"/>
          <p:cNvSpPr>
            <a:spLocks noChangeArrowheads="1"/>
          </p:cNvSpPr>
          <p:nvPr/>
        </p:nvSpPr>
        <p:spPr bwMode="auto">
          <a:xfrm rot="900000">
            <a:off x="1379538" y="5029200"/>
            <a:ext cx="1143000" cy="228600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auto">
          <a:xfrm rot="4500000">
            <a:off x="1820863" y="4305300"/>
            <a:ext cx="228600" cy="1066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2308" name="AutoShape 20"/>
          <p:cNvSpPr>
            <a:spLocks noChangeArrowheads="1"/>
          </p:cNvSpPr>
          <p:nvPr/>
        </p:nvSpPr>
        <p:spPr bwMode="auto">
          <a:xfrm rot="2700000">
            <a:off x="1935163" y="4610100"/>
            <a:ext cx="228600" cy="1066800"/>
          </a:xfrm>
          <a:prstGeom prst="triangle">
            <a:avLst>
              <a:gd name="adj" fmla="val 50000"/>
            </a:avLst>
          </a:prstGeom>
          <a:solidFill>
            <a:srgbClr val="0033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2325" name="Line 37"/>
          <p:cNvSpPr>
            <a:spLocks noChangeShapeType="1"/>
          </p:cNvSpPr>
          <p:nvPr/>
        </p:nvSpPr>
        <p:spPr bwMode="auto">
          <a:xfrm flipV="1">
            <a:off x="2590800" y="5257800"/>
            <a:ext cx="762000" cy="152400"/>
          </a:xfrm>
          <a:prstGeom prst="line">
            <a:avLst/>
          </a:prstGeom>
          <a:noFill/>
          <a:ln w="5715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Van der Waals Energy</a:t>
            </a:r>
            <a:endParaRPr lang="en-US">
              <a:cs typeface="+mj-cs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533400" y="1295400"/>
            <a:ext cx="5181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73038" indent="-173038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Interactions between atoms that are not directly bonded</a:t>
            </a:r>
          </a:p>
          <a:p>
            <a:pPr marL="173038" indent="-173038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Very repulsive at short distances, slightly attractive at intermediate distances, and approaching zero at long distances </a:t>
            </a:r>
          </a:p>
        </p:txBody>
      </p:sp>
      <p:graphicFrame>
        <p:nvGraphicFramePr>
          <p:cNvPr id="27651" name="Object 26"/>
          <p:cNvGraphicFramePr>
            <a:graphicFrameLocks noChangeAspect="1"/>
          </p:cNvGraphicFramePr>
          <p:nvPr/>
        </p:nvGraphicFramePr>
        <p:xfrm>
          <a:off x="5829300" y="1552575"/>
          <a:ext cx="255270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9" name="ACD/3D" r:id="rId4" imgW="2553056" imgH="1495634" progId="ACD.3D">
                  <p:embed/>
                </p:oleObj>
              </mc:Choice>
              <mc:Fallback>
                <p:oleObj name="ACD/3D" r:id="rId4" imgW="2553056" imgH="1495634" progId="ACD.3D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9300" y="1552575"/>
                        <a:ext cx="2552700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1" name="Oval 29"/>
          <p:cNvSpPr>
            <a:spLocks noChangeArrowheads="1"/>
          </p:cNvSpPr>
          <p:nvPr/>
        </p:nvSpPr>
        <p:spPr bwMode="auto">
          <a:xfrm>
            <a:off x="5715000" y="2619375"/>
            <a:ext cx="381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3342" name="Oval 30"/>
          <p:cNvSpPr>
            <a:spLocks noChangeArrowheads="1"/>
          </p:cNvSpPr>
          <p:nvPr/>
        </p:nvSpPr>
        <p:spPr bwMode="auto">
          <a:xfrm>
            <a:off x="7543800" y="1476375"/>
            <a:ext cx="3810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3343" name="Line 31"/>
          <p:cNvSpPr>
            <a:spLocks noChangeShapeType="1"/>
          </p:cNvSpPr>
          <p:nvPr/>
        </p:nvSpPr>
        <p:spPr bwMode="auto">
          <a:xfrm flipV="1">
            <a:off x="5943600" y="1704975"/>
            <a:ext cx="1752600" cy="10668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3344" name="Text Box 32"/>
          <p:cNvSpPr txBox="1">
            <a:spLocks noChangeArrowheads="1"/>
          </p:cNvSpPr>
          <p:nvPr/>
        </p:nvSpPr>
        <p:spPr bwMode="auto">
          <a:xfrm>
            <a:off x="6613525" y="220345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solidFill>
                  <a:srgbClr val="FF0000"/>
                </a:solidFill>
                <a:cs typeface="+mn-cs"/>
              </a:rPr>
              <a:t>R</a:t>
            </a:r>
            <a:endParaRPr lang="en-US">
              <a:solidFill>
                <a:srgbClr val="FF0000"/>
              </a:solidFill>
              <a:cs typeface="+mn-cs"/>
            </a:endParaRP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auto">
          <a:xfrm>
            <a:off x="457200" y="4192588"/>
            <a:ext cx="815340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73038" indent="-173038">
              <a:spcBef>
                <a:spcPct val="5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Repulsion is due to overlap of electron clouds of two atoms.</a:t>
            </a:r>
          </a:p>
          <a:p>
            <a:pPr marL="173038" indent="-173038">
              <a:spcBef>
                <a:spcPct val="5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Attraction is due to the dispersion or  induced multipole interactions (dominated by induced dipole-dipole interactions).</a:t>
            </a:r>
            <a:endParaRPr lang="en-US" i="0"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VDW: Lennard-Jones Potential</a:t>
            </a:r>
            <a:endParaRPr lang="en-US">
              <a:cs typeface="+mj-cs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81000" y="1295400"/>
            <a:ext cx="4800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15888" indent="-115888">
              <a:spcBef>
                <a:spcPct val="20000"/>
              </a:spcBef>
              <a:defRPr/>
            </a:pPr>
            <a:r>
              <a:rPr lang="de-DE" sz="2800">
                <a:cs typeface="+mn-cs"/>
              </a:rPr>
              <a:t>E</a:t>
            </a:r>
            <a:r>
              <a:rPr lang="de-DE" sz="2800" i="0" baseline="-25000">
                <a:cs typeface="+mn-cs"/>
              </a:rPr>
              <a:t>LJ </a:t>
            </a:r>
            <a:r>
              <a:rPr lang="de-DE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de-DE" sz="2800" i="0">
                <a:cs typeface="+mn-cs"/>
              </a:rPr>
              <a:t>)= </a:t>
            </a:r>
            <a:r>
              <a:rPr lang="de-DE" sz="2800">
                <a:latin typeface="Symbol" charset="0"/>
                <a:cs typeface="+mn-cs"/>
              </a:rPr>
              <a:t>e </a:t>
            </a:r>
            <a:r>
              <a:rPr lang="de-DE" sz="2800" i="0">
                <a:cs typeface="+mn-cs"/>
              </a:rPr>
              <a:t>[(</a:t>
            </a:r>
            <a:r>
              <a:rPr lang="de-DE" sz="2800">
                <a:cs typeface="+mn-cs"/>
              </a:rPr>
              <a:t>R</a:t>
            </a:r>
            <a:r>
              <a:rPr lang="de-DE" sz="2800" i="0" baseline="-25000">
                <a:cs typeface="+mn-cs"/>
              </a:rPr>
              <a:t>0</a:t>
            </a:r>
            <a:r>
              <a:rPr lang="de-DE" sz="2800" i="0">
                <a:cs typeface="+mn-cs"/>
              </a:rPr>
              <a:t>/</a:t>
            </a:r>
            <a:r>
              <a:rPr lang="de-DE" sz="2800">
                <a:cs typeface="+mn-cs"/>
              </a:rPr>
              <a:t>R</a:t>
            </a:r>
            <a:r>
              <a:rPr lang="de-DE" sz="2800" i="0">
                <a:cs typeface="+mn-cs"/>
              </a:rPr>
              <a:t>)</a:t>
            </a:r>
            <a:r>
              <a:rPr lang="de-DE" sz="2800" i="0" baseline="30000">
                <a:cs typeface="+mn-cs"/>
              </a:rPr>
              <a:t>12</a:t>
            </a:r>
            <a:r>
              <a:rPr lang="de-DE" sz="2800" i="0">
                <a:cs typeface="+mn-cs"/>
              </a:rPr>
              <a:t> – 2(</a:t>
            </a:r>
            <a:r>
              <a:rPr lang="de-DE" sz="2800">
                <a:cs typeface="+mn-cs"/>
              </a:rPr>
              <a:t>R</a:t>
            </a:r>
            <a:r>
              <a:rPr lang="de-DE" sz="2800" i="0" baseline="-25000">
                <a:cs typeface="+mn-cs"/>
              </a:rPr>
              <a:t>0</a:t>
            </a:r>
            <a:r>
              <a:rPr lang="de-DE" sz="2800" i="0">
                <a:cs typeface="+mn-cs"/>
              </a:rPr>
              <a:t>/</a:t>
            </a:r>
            <a:r>
              <a:rPr lang="de-DE" sz="2800">
                <a:cs typeface="+mn-cs"/>
              </a:rPr>
              <a:t>R</a:t>
            </a:r>
            <a:r>
              <a:rPr lang="de-DE" sz="2800" i="0">
                <a:cs typeface="+mn-cs"/>
              </a:rPr>
              <a:t>)</a:t>
            </a:r>
            <a:r>
              <a:rPr lang="de-DE" sz="2800" i="0" baseline="30000">
                <a:cs typeface="+mn-cs"/>
              </a:rPr>
              <a:t>6</a:t>
            </a:r>
            <a:r>
              <a:rPr lang="de-DE" sz="2800" i="0">
                <a:cs typeface="+mn-cs"/>
              </a:rPr>
              <a:t>]</a:t>
            </a:r>
          </a:p>
          <a:p>
            <a:pPr marL="115888" indent="-115888">
              <a:spcBef>
                <a:spcPct val="20000"/>
              </a:spcBef>
              <a:defRPr/>
            </a:pPr>
            <a:r>
              <a:rPr lang="de-DE" sz="2800">
                <a:cs typeface="+mn-cs"/>
              </a:rPr>
              <a:t>	R</a:t>
            </a:r>
            <a:r>
              <a:rPr lang="de-DE" sz="2800" i="0" baseline="-25000">
                <a:cs typeface="+mn-cs"/>
              </a:rPr>
              <a:t>0</a:t>
            </a:r>
            <a:r>
              <a:rPr lang="de-DE" sz="2800" i="0" baseline="30000">
                <a:cs typeface="+mn-cs"/>
              </a:rPr>
              <a:t>AB </a:t>
            </a:r>
            <a:r>
              <a:rPr lang="de-DE" sz="2800" i="0">
                <a:cs typeface="+mn-cs"/>
              </a:rPr>
              <a:t>= </a:t>
            </a:r>
            <a:r>
              <a:rPr lang="de-DE" sz="2800">
                <a:cs typeface="+mn-cs"/>
              </a:rPr>
              <a:t>R</a:t>
            </a:r>
            <a:r>
              <a:rPr lang="de-DE" sz="2800" i="0" baseline="-25000">
                <a:cs typeface="+mn-cs"/>
              </a:rPr>
              <a:t>0</a:t>
            </a:r>
            <a:r>
              <a:rPr lang="de-DE" sz="2800" i="0" baseline="30000">
                <a:cs typeface="+mn-cs"/>
              </a:rPr>
              <a:t>A</a:t>
            </a:r>
            <a:r>
              <a:rPr lang="de-DE" sz="2800" i="0">
                <a:cs typeface="+mn-cs"/>
              </a:rPr>
              <a:t> + </a:t>
            </a:r>
            <a:r>
              <a:rPr lang="de-DE" sz="2800">
                <a:cs typeface="+mn-cs"/>
              </a:rPr>
              <a:t>R</a:t>
            </a:r>
            <a:r>
              <a:rPr lang="de-DE" sz="2800" i="0" baseline="-25000">
                <a:cs typeface="+mn-cs"/>
              </a:rPr>
              <a:t>0</a:t>
            </a:r>
            <a:r>
              <a:rPr lang="de-DE" sz="2800" i="0" baseline="30000">
                <a:cs typeface="+mn-cs"/>
              </a:rPr>
              <a:t>B</a:t>
            </a:r>
          </a:p>
          <a:p>
            <a:pPr marL="115888" indent="-115888">
              <a:spcBef>
                <a:spcPct val="20000"/>
              </a:spcBef>
              <a:defRPr/>
            </a:pPr>
            <a:r>
              <a:rPr lang="de-DE" sz="2800" i="0" baseline="30000">
                <a:cs typeface="+mn-cs"/>
              </a:rPr>
              <a:t>	</a:t>
            </a:r>
            <a:r>
              <a:rPr lang="de-DE" sz="2800">
                <a:latin typeface="Symbol" charset="0"/>
                <a:cs typeface="+mn-cs"/>
              </a:rPr>
              <a:t>e </a:t>
            </a:r>
            <a:r>
              <a:rPr lang="de-DE" sz="2800" i="0" baseline="30000">
                <a:cs typeface="+mn-cs"/>
              </a:rPr>
              <a:t>AB </a:t>
            </a:r>
            <a:r>
              <a:rPr lang="de-DE" sz="2800" i="0">
                <a:cs typeface="+mn-cs"/>
              </a:rPr>
              <a:t>= (</a:t>
            </a:r>
            <a:r>
              <a:rPr lang="de-DE" sz="2800">
                <a:latin typeface="Symbol" charset="0"/>
                <a:cs typeface="+mn-cs"/>
              </a:rPr>
              <a:t>e </a:t>
            </a:r>
            <a:r>
              <a:rPr lang="de-DE" sz="2800" i="0" baseline="30000">
                <a:cs typeface="+mn-cs"/>
              </a:rPr>
              <a:t>AB 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de-DE" sz="2800">
                <a:latin typeface="Symbol" charset="0"/>
                <a:cs typeface="+mn-cs"/>
              </a:rPr>
              <a:t>e </a:t>
            </a:r>
            <a:r>
              <a:rPr lang="de-DE" sz="2800" i="0" baseline="30000">
                <a:cs typeface="+mn-cs"/>
              </a:rPr>
              <a:t>AB</a:t>
            </a:r>
            <a:r>
              <a:rPr lang="de-DE" sz="2800" i="0">
                <a:cs typeface="+mn-cs"/>
              </a:rPr>
              <a:t>)</a:t>
            </a:r>
            <a:r>
              <a:rPr lang="de-DE" sz="2800" i="0" baseline="30000">
                <a:cs typeface="+mn-cs"/>
              </a:rPr>
              <a:t>1/2</a:t>
            </a:r>
          </a:p>
          <a:p>
            <a:pPr marL="115888" indent="-115888">
              <a:spcBef>
                <a:spcPct val="20000"/>
              </a:spcBef>
              <a:defRPr/>
            </a:pPr>
            <a:endParaRPr lang="de-DE" sz="2800" i="0" baseline="30000">
              <a:cs typeface="+mn-cs"/>
            </a:endParaRP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The use of </a:t>
            </a:r>
            <a:r>
              <a:rPr lang="de-DE">
                <a:cs typeface="+mn-cs"/>
              </a:rPr>
              <a:t>R</a:t>
            </a:r>
            <a:r>
              <a:rPr lang="de-DE" i="0" baseline="30000">
                <a:latin typeface="Symbol" charset="0"/>
                <a:cs typeface="+mn-cs"/>
              </a:rPr>
              <a:t>-</a:t>
            </a:r>
            <a:r>
              <a:rPr lang="de-DE" i="0" baseline="30000">
                <a:cs typeface="+mn-cs"/>
              </a:rPr>
              <a:t>12 </a:t>
            </a:r>
            <a:r>
              <a:rPr lang="de-DE" i="0">
                <a:cs typeface="+mn-cs"/>
              </a:rPr>
              <a:t>for repulsive is due to computational convenience.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There are other functions in use, but not popular because of higher computational costs.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endParaRPr lang="de-DE" i="0">
              <a:cs typeface="+mn-cs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381000" y="5273675"/>
            <a:ext cx="815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73038" indent="-173038">
              <a:spcBef>
                <a:spcPct val="5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Calculated pairwise but parameterized against experiemental data </a:t>
            </a:r>
            <a:r>
              <a:rPr lang="de-DE" i="0">
                <a:cs typeface="Times New Roman" charset="0"/>
              </a:rPr>
              <a:t>—</a:t>
            </a:r>
            <a:r>
              <a:rPr lang="de-DE" i="0">
                <a:cs typeface="+mn-cs"/>
              </a:rPr>
              <a:t> implicitly include many-body effects.</a:t>
            </a:r>
            <a:endParaRPr lang="en-US" i="0">
              <a:cs typeface="+mn-cs"/>
            </a:endParaRPr>
          </a:p>
        </p:txBody>
      </p:sp>
      <p:graphicFrame>
        <p:nvGraphicFramePr>
          <p:cNvPr id="29700" name="Object 11"/>
          <p:cNvGraphicFramePr>
            <a:graphicFrameLocks noChangeAspect="1"/>
          </p:cNvGraphicFramePr>
          <p:nvPr/>
        </p:nvGraphicFramePr>
        <p:xfrm>
          <a:off x="5257800" y="1371600"/>
          <a:ext cx="36576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3" name="Chart" r:id="rId4" imgW="3263900" imgH="3060700" progId="Excel.Chart.8">
                  <p:embed/>
                </p:oleObj>
              </mc:Choice>
              <mc:Fallback>
                <p:oleObj name="Chart" r:id="rId4" imgW="3263900" imgH="3060700" progId="Excel.Char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371600"/>
                        <a:ext cx="36576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888D-FE01-6240-9935-414A7A098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304800"/>
            <a:ext cx="8382000" cy="1143000"/>
          </a:xfrm>
        </p:spPr>
        <p:txBody>
          <a:bodyPr/>
          <a:lstStyle/>
          <a:p>
            <a:r>
              <a:rPr lang="en-US" sz="3200" dirty="0"/>
              <a:t>Interaction energy E between two Argon atoms </a:t>
            </a:r>
          </a:p>
        </p:txBody>
      </p:sp>
      <p:pic>
        <p:nvPicPr>
          <p:cNvPr id="38914" name="Picture 2" descr="Image result for Argon interaction potential">
            <a:extLst>
              <a:ext uri="{FF2B5EF4-FFF2-40B4-BE49-F238E27FC236}">
                <a16:creationId xmlns:a16="http://schemas.microsoft.com/office/drawing/2014/main" id="{9403E7F3-8B0A-4C48-A05F-A983508CA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6528148" cy="476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922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Charge Distribution</a:t>
            </a:r>
            <a:endParaRPr lang="en-US">
              <a:cs typeface="+mj-cs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533400" y="1295400"/>
            <a:ext cx="4572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Model the charge distribution by distributed multipoles: point charges, dipoles, ...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endParaRPr lang="de-DE" i="0">
              <a:cs typeface="+mn-cs"/>
            </a:endParaRP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Atomic Partial charges: assigning partial charges at atomic centers to model a polar bond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endParaRPr lang="de-DE" i="0">
              <a:cs typeface="+mn-cs"/>
            </a:endParaRP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Bond dipoles: a polar bond can also be modeled by placing a dipole at its mid-point (getting rare now).</a:t>
            </a:r>
          </a:p>
        </p:txBody>
      </p:sp>
      <p:graphicFrame>
        <p:nvGraphicFramePr>
          <p:cNvPr id="31747" name="Object 6"/>
          <p:cNvGraphicFramePr>
            <a:graphicFrameLocks noChangeAspect="1"/>
          </p:cNvGraphicFramePr>
          <p:nvPr/>
        </p:nvGraphicFramePr>
        <p:xfrm>
          <a:off x="6019800" y="1676400"/>
          <a:ext cx="8382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8" name="ACD/3D" r:id="rId4" imgW="1257476" imgH="1247619" progId="ACD.3D">
                  <p:embed/>
                </p:oleObj>
              </mc:Choice>
              <mc:Fallback>
                <p:oleObj name="ACD/3D" r:id="rId4" imgW="1257476" imgH="1247619" progId="ACD.3D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676400"/>
                        <a:ext cx="838200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8"/>
          <p:cNvGraphicFramePr>
            <a:graphicFrameLocks noChangeAspect="1"/>
          </p:cNvGraphicFramePr>
          <p:nvPr/>
        </p:nvGraphicFramePr>
        <p:xfrm>
          <a:off x="5638800" y="3200400"/>
          <a:ext cx="255270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9" name="ACD/3D" r:id="rId6" imgW="2553056" imgH="1495634" progId="ACD.3D">
                  <p:embed/>
                </p:oleObj>
              </mc:Choice>
              <mc:Fallback>
                <p:oleObj name="ACD/3D" r:id="rId6" imgW="2553056" imgH="1495634" progId="ACD.3D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200400"/>
                        <a:ext cx="2552700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6080125" y="1254125"/>
            <a:ext cx="1630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O: </a:t>
            </a:r>
            <a:r>
              <a:rPr lang="de-DE" i="0">
                <a:latin typeface="Symbol" charset="0"/>
                <a:cs typeface="+mn-cs"/>
              </a:rPr>
              <a:t>-</a:t>
            </a:r>
            <a:r>
              <a:rPr lang="de-DE" i="0">
                <a:cs typeface="+mn-cs"/>
              </a:rPr>
              <a:t>0.834 e</a:t>
            </a:r>
            <a:endParaRPr lang="en-US" i="0">
              <a:cs typeface="+mn-cs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6765925" y="1793875"/>
            <a:ext cx="1462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H: 0.417 e</a:t>
            </a:r>
            <a:endParaRPr lang="en-US" i="0">
              <a:cs typeface="+mn-cs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5791200" y="4572000"/>
            <a:ext cx="1765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C1: </a:t>
            </a:r>
            <a:r>
              <a:rPr lang="de-DE" i="0">
                <a:latin typeface="Symbol" charset="0"/>
                <a:cs typeface="+mn-cs"/>
              </a:rPr>
              <a:t>-</a:t>
            </a:r>
            <a:r>
              <a:rPr lang="de-DE" i="0">
                <a:cs typeface="+mn-cs"/>
              </a:rPr>
              <a:t>0.180 e</a:t>
            </a:r>
            <a:endParaRPr lang="en-US" i="0">
              <a:cs typeface="+mn-cs"/>
            </a:endParaRP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6096000" y="2819400"/>
            <a:ext cx="1765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C2: </a:t>
            </a:r>
            <a:r>
              <a:rPr lang="de-DE" i="0">
                <a:latin typeface="Symbol" charset="0"/>
                <a:cs typeface="+mn-cs"/>
              </a:rPr>
              <a:t>-</a:t>
            </a:r>
            <a:r>
              <a:rPr lang="de-DE" i="0">
                <a:cs typeface="+mn-cs"/>
              </a:rPr>
              <a:t>0.120 e</a:t>
            </a:r>
            <a:endParaRPr lang="en-US" i="0">
              <a:cs typeface="+mn-cs"/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7239000" y="4044950"/>
            <a:ext cx="1462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H: 0.060 e</a:t>
            </a:r>
            <a:endParaRPr lang="en-US" i="0">
              <a:cs typeface="+mn-cs"/>
            </a:endParaRP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V="1">
            <a:off x="6019800" y="4267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6400800" y="32004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5410200" y="5375275"/>
            <a:ext cx="3521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Partial Charges for H</a:t>
            </a:r>
            <a:r>
              <a:rPr lang="de-DE" i="0" baseline="-25000">
                <a:cs typeface="+mn-cs"/>
              </a:rPr>
              <a:t>2</a:t>
            </a:r>
            <a:r>
              <a:rPr lang="de-DE" i="0">
                <a:cs typeface="+mn-cs"/>
              </a:rPr>
              <a:t>O and </a:t>
            </a:r>
            <a:r>
              <a:rPr lang="de-DE">
                <a:cs typeface="+mn-cs"/>
              </a:rPr>
              <a:t>n</a:t>
            </a:r>
            <a:r>
              <a:rPr lang="de-DE" i="0">
                <a:cs typeface="+mn-cs"/>
              </a:rPr>
              <a:t>-butane (OPLS-AA)</a:t>
            </a:r>
            <a:endParaRPr lang="en-US" i="0"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Electrostatic Energy</a:t>
            </a:r>
            <a:endParaRPr lang="en-US">
              <a:cs typeface="+mj-cs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533400" y="1295400"/>
            <a:ext cx="4572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15888" indent="-115888">
              <a:spcBef>
                <a:spcPct val="20000"/>
              </a:spcBef>
              <a:defRPr/>
            </a:pPr>
            <a:r>
              <a:rPr lang="de-DE" sz="2800">
                <a:cs typeface="+mn-cs"/>
              </a:rPr>
              <a:t>	E</a:t>
            </a:r>
            <a:r>
              <a:rPr lang="de-DE" sz="2800" i="0" baseline="-25000">
                <a:cs typeface="+mn-cs"/>
              </a:rPr>
              <a:t>el </a:t>
            </a:r>
            <a:r>
              <a:rPr lang="de-DE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de-DE" sz="2800" i="0">
                <a:cs typeface="+mn-cs"/>
              </a:rPr>
              <a:t>) = (Q</a:t>
            </a:r>
            <a:r>
              <a:rPr lang="de-DE" sz="2800" i="0" baseline="30000">
                <a:cs typeface="+mn-cs"/>
              </a:rPr>
              <a:t>A</a:t>
            </a:r>
            <a:r>
              <a:rPr lang="de-DE" sz="2800" i="0">
                <a:cs typeface="+mn-cs"/>
              </a:rPr>
              <a:t>Q</a:t>
            </a:r>
            <a:r>
              <a:rPr lang="de-DE" sz="2800" i="0" baseline="30000">
                <a:cs typeface="+mn-cs"/>
              </a:rPr>
              <a:t>B</a:t>
            </a:r>
            <a:r>
              <a:rPr lang="de-DE" sz="2800" i="0">
                <a:cs typeface="+mn-cs"/>
              </a:rPr>
              <a:t>)/(</a:t>
            </a:r>
            <a:r>
              <a:rPr lang="de-DE" sz="2800">
                <a:latin typeface="Symbol" charset="0"/>
                <a:cs typeface="+mn-cs"/>
              </a:rPr>
              <a:t>e </a:t>
            </a:r>
            <a:r>
              <a:rPr lang="de-DE" sz="2800">
                <a:cs typeface="+mn-cs"/>
              </a:rPr>
              <a:t>R</a:t>
            </a:r>
            <a:r>
              <a:rPr lang="de-DE" sz="2800" i="0" baseline="30000">
                <a:cs typeface="+mn-cs"/>
              </a:rPr>
              <a:t>AB</a:t>
            </a:r>
            <a:r>
              <a:rPr lang="de-DE" sz="2800" i="0">
                <a:cs typeface="+mn-cs"/>
              </a:rPr>
              <a:t>)</a:t>
            </a:r>
            <a:endParaRPr lang="de-DE" sz="2800">
              <a:cs typeface="+mn-cs"/>
            </a:endParaRPr>
          </a:p>
          <a:p>
            <a:pPr marL="115888" indent="-115888">
              <a:spcBef>
                <a:spcPct val="20000"/>
              </a:spcBef>
              <a:buFont typeface="Symbol" charset="0"/>
              <a:buChar char="·"/>
              <a:defRPr/>
            </a:pPr>
            <a:r>
              <a:rPr lang="de-DE" sz="2800">
                <a:latin typeface="Symbol" charset="0"/>
                <a:cs typeface="+mn-cs"/>
              </a:rPr>
              <a:t>e</a:t>
            </a:r>
            <a:r>
              <a:rPr lang="de-DE" sz="2800" i="0">
                <a:cs typeface="+mn-cs"/>
              </a:rPr>
              <a:t> is dielectric constant that models the screening effect due to the surroundings.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Calculated pairwise but parameterized against experimental or </a:t>
            </a:r>
            <a:r>
              <a:rPr lang="de-DE" sz="2800">
                <a:cs typeface="+mn-cs"/>
              </a:rPr>
              <a:t>ab initio </a:t>
            </a:r>
            <a:r>
              <a:rPr lang="de-DE" sz="2800" i="0">
                <a:cs typeface="+mn-cs"/>
              </a:rPr>
              <a:t>data, the many-body effects are implicitly accounted for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57200" y="5426075"/>
            <a:ext cx="815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73038" indent="-173038">
              <a:spcBef>
                <a:spcPct val="5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Explicit polarization is more difficult, and is now one of the hot topics in molecular mechanics development .</a:t>
            </a:r>
            <a:endParaRPr lang="en-US" i="0">
              <a:cs typeface="+mn-cs"/>
            </a:endParaRPr>
          </a:p>
        </p:txBody>
      </p:sp>
      <p:graphicFrame>
        <p:nvGraphicFramePr>
          <p:cNvPr id="33796" name="Object 5"/>
          <p:cNvGraphicFramePr>
            <a:graphicFrameLocks noChangeAspect="1"/>
          </p:cNvGraphicFramePr>
          <p:nvPr/>
        </p:nvGraphicFramePr>
        <p:xfrm>
          <a:off x="6019800" y="1676400"/>
          <a:ext cx="8382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1" name="ACD/3D" r:id="rId4" imgW="1257476" imgH="1247619" progId="ACD.3D">
                  <p:embed/>
                </p:oleObj>
              </mc:Choice>
              <mc:Fallback>
                <p:oleObj name="ACD/3D" r:id="rId4" imgW="1257476" imgH="1247619" progId="ACD.3D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676400"/>
                        <a:ext cx="838200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7" name="Object 6"/>
          <p:cNvGraphicFramePr>
            <a:graphicFrameLocks noChangeAspect="1"/>
          </p:cNvGraphicFramePr>
          <p:nvPr/>
        </p:nvGraphicFramePr>
        <p:xfrm>
          <a:off x="5638800" y="2743200"/>
          <a:ext cx="255270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2" name="ACD/3D" r:id="rId6" imgW="2553056" imgH="1495634" progId="ACD.3D">
                  <p:embed/>
                </p:oleObj>
              </mc:Choice>
              <mc:Fallback>
                <p:oleObj name="ACD/3D" r:id="rId6" imgW="2553056" imgH="1495634" progId="ACD.3D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743200"/>
                        <a:ext cx="2552700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6477000" y="2057400"/>
            <a:ext cx="914400" cy="1066800"/>
          </a:xfrm>
          <a:prstGeom prst="line">
            <a:avLst/>
          </a:prstGeom>
          <a:noFill/>
          <a:ln w="38100">
            <a:solidFill>
              <a:srgbClr val="0033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5791200" y="3581400"/>
            <a:ext cx="2209800" cy="381000"/>
          </a:xfrm>
          <a:prstGeom prst="line">
            <a:avLst/>
          </a:prstGeom>
          <a:noFill/>
          <a:ln w="38100">
            <a:solidFill>
              <a:srgbClr val="0033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DABBACF0-D5C4-D148-A463-2317F6E3F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1228398"/>
            <a:ext cx="850265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r>
              <a:rPr lang="en-US" altLang="en-US" b="0" dirty="0"/>
              <a:t>	</a:t>
            </a:r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lvl="1" algn="l" eaLnBrk="1" hangingPunct="1"/>
            <a:endParaRPr lang="en-US" altLang="en-US" sz="1600" b="0" dirty="0">
              <a:solidFill>
                <a:srgbClr val="000099"/>
              </a:solidFill>
            </a:endParaRPr>
          </a:p>
          <a:p>
            <a:pPr lvl="1" algn="l" eaLnBrk="1" hangingPunct="1">
              <a:buFontTx/>
              <a:buChar char="•"/>
            </a:pPr>
            <a:r>
              <a:rPr lang="en-US" altLang="en-US" sz="1600" b="0" dirty="0"/>
              <a:t> The energy function E is often called </a:t>
            </a:r>
            <a:r>
              <a:rPr lang="en-US" altLang="en-US" sz="1600" b="0" dirty="0">
                <a:solidFill>
                  <a:srgbClr val="000099"/>
                </a:solidFill>
              </a:rPr>
              <a:t>"force field”.</a:t>
            </a:r>
            <a:endParaRPr lang="en-US" altLang="en-US" sz="1600" b="0" dirty="0"/>
          </a:p>
          <a:p>
            <a:pPr lvl="2" algn="l" eaLnBrk="1" hangingPunct="1">
              <a:buClr>
                <a:srgbClr val="339933"/>
              </a:buClr>
              <a:buSzPct val="50000"/>
            </a:pPr>
            <a:endParaRPr lang="en-US" altLang="en-US" sz="1600" b="0" dirty="0"/>
          </a:p>
          <a:p>
            <a:pPr lvl="2" algn="l" eaLnBrk="1" hangingPunct="1">
              <a:buClr>
                <a:srgbClr val="339933"/>
              </a:buClr>
              <a:buSzPct val="50000"/>
            </a:pPr>
            <a:r>
              <a:rPr lang="en-US" altLang="en-US" sz="1600" b="0" dirty="0"/>
              <a:t>To fully define E() we need </a:t>
            </a:r>
            <a:r>
              <a:rPr lang="en-US" altLang="en-US" sz="1600" b="0" dirty="0">
                <a:solidFill>
                  <a:srgbClr val="000099"/>
                </a:solidFill>
              </a:rPr>
              <a:t>multiple parameters. Atom types (to define the atoms in a molecule), parameters (for bond lengths, bond angles, charges, etc.) </a:t>
            </a:r>
            <a:br>
              <a:rPr lang="en-US" altLang="en-US" sz="1600" b="0" dirty="0">
                <a:solidFill>
                  <a:srgbClr val="000099"/>
                </a:solidFill>
              </a:rPr>
            </a:br>
            <a:r>
              <a:rPr lang="en-US" altLang="en-US" sz="1600" b="0" dirty="0">
                <a:solidFill>
                  <a:srgbClr val="000099"/>
                </a:solidFill>
              </a:rPr>
              <a:t>These are available  for proteins. </a:t>
            </a:r>
            <a:endParaRPr lang="en-US" altLang="en-US" sz="1600" b="0" dirty="0"/>
          </a:p>
        </p:txBody>
      </p:sp>
      <p:pic>
        <p:nvPicPr>
          <p:cNvPr id="3075" name="Picture 10" descr="abt">
            <a:extLst>
              <a:ext uri="{FF2B5EF4-FFF2-40B4-BE49-F238E27FC236}">
                <a16:creationId xmlns:a16="http://schemas.microsoft.com/office/drawing/2014/main" id="{836E6733-EB10-834B-BE27-F362E2B5A2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049338"/>
            <a:ext cx="28606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5">
            <a:extLst>
              <a:ext uri="{FF2B5EF4-FFF2-40B4-BE49-F238E27FC236}">
                <a16:creationId xmlns:a16="http://schemas.microsoft.com/office/drawing/2014/main" id="{DFABC022-1291-E04D-8534-5D8A5DDB8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3200" b="0" dirty="0"/>
          </a:p>
        </p:txBody>
      </p:sp>
      <p:pic>
        <p:nvPicPr>
          <p:cNvPr id="3077" name="Picture 8">
            <a:extLst>
              <a:ext uri="{FF2B5EF4-FFF2-40B4-BE49-F238E27FC236}">
                <a16:creationId xmlns:a16="http://schemas.microsoft.com/office/drawing/2014/main" id="{766C673A-7958-614C-9E2C-EEFDD871D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 b="4660"/>
          <a:stretch>
            <a:fillRect/>
          </a:stretch>
        </p:blipFill>
        <p:spPr bwMode="auto">
          <a:xfrm>
            <a:off x="161925" y="1306513"/>
            <a:ext cx="5853113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E7C964-5541-5348-8F72-0BA56FD13C75}"/>
              </a:ext>
            </a:extLst>
          </p:cNvPr>
          <p:cNvSpPr txBox="1"/>
          <p:nvPr/>
        </p:nvSpPr>
        <p:spPr>
          <a:xfrm>
            <a:off x="914400" y="457200"/>
            <a:ext cx="6922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energy function for a single amino-acid ALA:</a:t>
            </a:r>
          </a:p>
        </p:txBody>
      </p:sp>
    </p:spTree>
    <p:extLst>
      <p:ext uri="{BB962C8B-B14F-4D97-AF65-F5344CB8AC3E}">
        <p14:creationId xmlns:p14="http://schemas.microsoft.com/office/powerpoint/2010/main" val="1323163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DABBACF0-D5C4-D148-A463-2317F6E3F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1228398"/>
            <a:ext cx="850265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r>
              <a:rPr lang="en-US" altLang="en-US" b="0" dirty="0"/>
              <a:t>	</a:t>
            </a:r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lvl="1" algn="l" eaLnBrk="1" hangingPunct="1"/>
            <a:endParaRPr lang="en-US" altLang="en-US" sz="1600" b="0" dirty="0">
              <a:solidFill>
                <a:srgbClr val="000099"/>
              </a:solidFill>
            </a:endParaRPr>
          </a:p>
          <a:p>
            <a:pPr lvl="1" algn="l" eaLnBrk="1" hangingPunct="1">
              <a:buFontTx/>
              <a:buChar char="•"/>
            </a:pPr>
            <a:r>
              <a:rPr lang="en-US" altLang="en-US" sz="1600" b="0" dirty="0"/>
              <a:t> The energy function E is often called </a:t>
            </a:r>
            <a:r>
              <a:rPr lang="en-US" altLang="en-US" sz="1600" b="0" dirty="0">
                <a:solidFill>
                  <a:srgbClr val="000099"/>
                </a:solidFill>
              </a:rPr>
              <a:t>"force field”.</a:t>
            </a:r>
            <a:endParaRPr lang="en-US" altLang="en-US" sz="1600" b="0" dirty="0"/>
          </a:p>
          <a:p>
            <a:pPr lvl="2" algn="l" eaLnBrk="1" hangingPunct="1">
              <a:buClr>
                <a:srgbClr val="339933"/>
              </a:buClr>
              <a:buSzPct val="50000"/>
            </a:pPr>
            <a:endParaRPr lang="en-US" altLang="en-US" sz="1600" b="0" dirty="0"/>
          </a:p>
          <a:p>
            <a:pPr lvl="2" algn="l" eaLnBrk="1" hangingPunct="1">
              <a:buClr>
                <a:srgbClr val="339933"/>
              </a:buClr>
              <a:buSzPct val="50000"/>
            </a:pPr>
            <a:r>
              <a:rPr lang="en-US" altLang="en-US" sz="1600" b="0" dirty="0"/>
              <a:t>To fully define E() we need </a:t>
            </a:r>
            <a:r>
              <a:rPr lang="en-US" altLang="en-US" sz="1600" b="0" dirty="0">
                <a:solidFill>
                  <a:srgbClr val="000099"/>
                </a:solidFill>
              </a:rPr>
              <a:t>multiple parameters. Atom types (to define the atoms in a molecule), parameters (for bond lengths, bond angles, charges, etc.) </a:t>
            </a:r>
            <a:br>
              <a:rPr lang="en-US" altLang="en-US" sz="1600" b="0" dirty="0">
                <a:solidFill>
                  <a:srgbClr val="000099"/>
                </a:solidFill>
              </a:rPr>
            </a:br>
            <a:r>
              <a:rPr lang="en-US" altLang="en-US" sz="1600" b="0" dirty="0">
                <a:solidFill>
                  <a:srgbClr val="000099"/>
                </a:solidFill>
              </a:rPr>
              <a:t>These are available  for proteins. </a:t>
            </a:r>
            <a:endParaRPr lang="en-US" altLang="en-US" sz="1600" b="0" dirty="0"/>
          </a:p>
        </p:txBody>
      </p:sp>
      <p:pic>
        <p:nvPicPr>
          <p:cNvPr id="3075" name="Picture 10" descr="abt">
            <a:extLst>
              <a:ext uri="{FF2B5EF4-FFF2-40B4-BE49-F238E27FC236}">
                <a16:creationId xmlns:a16="http://schemas.microsoft.com/office/drawing/2014/main" id="{836E6733-EB10-834B-BE27-F362E2B5A2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049338"/>
            <a:ext cx="28606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5">
            <a:extLst>
              <a:ext uri="{FF2B5EF4-FFF2-40B4-BE49-F238E27FC236}">
                <a16:creationId xmlns:a16="http://schemas.microsoft.com/office/drawing/2014/main" id="{DFABC022-1291-E04D-8534-5D8A5DDB8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3200" b="0" dirty="0"/>
          </a:p>
        </p:txBody>
      </p:sp>
      <p:pic>
        <p:nvPicPr>
          <p:cNvPr id="3077" name="Picture 8">
            <a:extLst>
              <a:ext uri="{FF2B5EF4-FFF2-40B4-BE49-F238E27FC236}">
                <a16:creationId xmlns:a16="http://schemas.microsoft.com/office/drawing/2014/main" id="{766C673A-7958-614C-9E2C-EEFDD871D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 b="4660"/>
          <a:stretch>
            <a:fillRect/>
          </a:stretch>
        </p:blipFill>
        <p:spPr bwMode="auto">
          <a:xfrm>
            <a:off x="161925" y="1306513"/>
            <a:ext cx="5853113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E7C964-5541-5348-8F72-0BA56FD13C75}"/>
              </a:ext>
            </a:extLst>
          </p:cNvPr>
          <p:cNvSpPr txBox="1"/>
          <p:nvPr/>
        </p:nvSpPr>
        <p:spPr>
          <a:xfrm>
            <a:off x="914400" y="457200"/>
            <a:ext cx="6922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energy function for a single amino-acid ALA: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7B1675-1756-1A42-B246-C7F93A7CEFD0}"/>
              </a:ext>
            </a:extLst>
          </p:cNvPr>
          <p:cNvSpPr txBox="1"/>
          <p:nvPr/>
        </p:nvSpPr>
        <p:spPr>
          <a:xfrm>
            <a:off x="5638800" y="3848715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Connectivity graph</a:t>
            </a:r>
          </a:p>
        </p:txBody>
      </p:sp>
    </p:spTree>
    <p:extLst>
      <p:ext uri="{BB962C8B-B14F-4D97-AF65-F5344CB8AC3E}">
        <p14:creationId xmlns:p14="http://schemas.microsoft.com/office/powerpoint/2010/main" val="39667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b="1">
                <a:cs typeface="+mj-cs"/>
              </a:rPr>
              <a:t>Molecular Mechanics </a:t>
            </a:r>
            <a:br>
              <a:rPr lang="de-DE" b="1">
                <a:cs typeface="+mj-cs"/>
              </a:rPr>
            </a:br>
            <a:r>
              <a:rPr lang="de-DE" b="1">
                <a:cs typeface="+mj-cs"/>
              </a:rPr>
              <a:t>(Molecular Force Fields)</a:t>
            </a:r>
            <a:endParaRPr lang="en-US"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BB82BE0-E5AB-6C42-B58D-BB4B9893B29A}"/>
              </a:ext>
            </a:extLst>
          </p:cNvPr>
          <p:cNvGrpSpPr/>
          <p:nvPr/>
        </p:nvGrpSpPr>
        <p:grpSpPr>
          <a:xfrm>
            <a:off x="2723052" y="1736163"/>
            <a:ext cx="2842200" cy="2521440"/>
            <a:chOff x="2723052" y="1736163"/>
            <a:chExt cx="2842200" cy="252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0256DC69-E81A-9B40-9AEF-5E748A6968CC}"/>
                    </a:ext>
                  </a:extLst>
                </p14:cNvPr>
                <p14:cNvContentPartPr/>
                <p14:nvPr/>
              </p14:nvContentPartPr>
              <p14:xfrm>
                <a:off x="3332532" y="2140443"/>
                <a:ext cx="112320" cy="1098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0256DC69-E81A-9B40-9AEF-5E748A6968C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24972" y="2132883"/>
                  <a:ext cx="1274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467BA6B-24ED-3E43-8F88-AE38DA114C9C}"/>
                    </a:ext>
                  </a:extLst>
                </p14:cNvPr>
                <p14:cNvContentPartPr/>
                <p14:nvPr/>
              </p14:nvContentPartPr>
              <p14:xfrm>
                <a:off x="2996652" y="3332403"/>
                <a:ext cx="96120" cy="70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467BA6B-24ED-3E43-8F88-AE38DA114C9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89092" y="3324843"/>
                  <a:ext cx="1112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52F5D36-01B2-4D43-B9BF-46B7DB0BA3AB}"/>
                    </a:ext>
                  </a:extLst>
                </p14:cNvPr>
                <p14:cNvContentPartPr/>
                <p14:nvPr/>
              </p14:nvContentPartPr>
              <p14:xfrm>
                <a:off x="4624212" y="1921203"/>
                <a:ext cx="110880" cy="846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52F5D36-01B2-4D43-B9BF-46B7DB0BA3A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16652" y="1914003"/>
                  <a:ext cx="1260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41ADF57-4B1E-EF4C-B484-C4F0138458A0}"/>
                    </a:ext>
                  </a:extLst>
                </p14:cNvPr>
                <p14:cNvContentPartPr/>
                <p14:nvPr/>
              </p14:nvContentPartPr>
              <p14:xfrm>
                <a:off x="5167452" y="2853243"/>
                <a:ext cx="106560" cy="53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41ADF57-4B1E-EF4C-B484-C4F0138458A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59892" y="2845683"/>
                  <a:ext cx="1216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11A3459-6213-074F-A94D-DAFD2D314D18}"/>
                    </a:ext>
                  </a:extLst>
                </p14:cNvPr>
                <p14:cNvContentPartPr/>
                <p14:nvPr/>
              </p14:nvContentPartPr>
              <p14:xfrm>
                <a:off x="4972692" y="3810483"/>
                <a:ext cx="141840" cy="96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11A3459-6213-074F-A94D-DAFD2D314D1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65132" y="3802923"/>
                  <a:ext cx="15696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3416E53-C388-E148-B4BB-E1F25A01C91B}"/>
                    </a:ext>
                  </a:extLst>
                </p14:cNvPr>
                <p14:cNvContentPartPr/>
                <p14:nvPr/>
              </p14:nvContentPartPr>
              <p14:xfrm>
                <a:off x="3854892" y="4196763"/>
                <a:ext cx="95040" cy="60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3416E53-C388-E148-B4BB-E1F25A01C91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47332" y="4189203"/>
                  <a:ext cx="1101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264239E-2BC9-D440-AF40-1ADC18B49663}"/>
                    </a:ext>
                  </a:extLst>
                </p14:cNvPr>
                <p14:cNvContentPartPr/>
                <p14:nvPr/>
              </p14:nvContentPartPr>
              <p14:xfrm>
                <a:off x="3852732" y="4013883"/>
                <a:ext cx="1113120" cy="198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264239E-2BC9-D440-AF40-1ADC18B4966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45172" y="4006323"/>
                  <a:ext cx="112824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308E356-5076-BD4C-B398-8650211E0179}"/>
                    </a:ext>
                  </a:extLst>
                </p14:cNvPr>
                <p14:cNvContentPartPr/>
                <p14:nvPr/>
              </p14:nvContentPartPr>
              <p14:xfrm>
                <a:off x="4998972" y="2991843"/>
                <a:ext cx="313560" cy="707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308E356-5076-BD4C-B398-8650211E017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91412" y="2984283"/>
                  <a:ext cx="328680" cy="72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A2805DD-FC55-E34E-A581-B32488BD0F49}"/>
                    </a:ext>
                  </a:extLst>
                </p14:cNvPr>
                <p14:cNvContentPartPr/>
                <p14:nvPr/>
              </p14:nvContentPartPr>
              <p14:xfrm>
                <a:off x="4897452" y="3125403"/>
                <a:ext cx="299520" cy="446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A2805DD-FC55-E34E-A581-B32488BD0F4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889892" y="3117843"/>
                  <a:ext cx="31464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2064F3D-2AFE-4746-B4F6-6D57500B6617}"/>
                    </a:ext>
                  </a:extLst>
                </p14:cNvPr>
                <p14:cNvContentPartPr/>
                <p14:nvPr/>
              </p14:nvContentPartPr>
              <p14:xfrm>
                <a:off x="4808172" y="2097243"/>
                <a:ext cx="427680" cy="626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2064F3D-2AFE-4746-B4F6-6D57500B661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800612" y="2089683"/>
                  <a:ext cx="442440" cy="64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8314348-89BE-B24C-A245-3AD8E713F3EB}"/>
                    </a:ext>
                  </a:extLst>
                </p14:cNvPr>
                <p14:cNvContentPartPr/>
                <p14:nvPr/>
              </p14:nvContentPartPr>
              <p14:xfrm>
                <a:off x="3636732" y="1950003"/>
                <a:ext cx="901080" cy="63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8314348-89BE-B24C-A245-3AD8E713F3E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29172" y="1942443"/>
                  <a:ext cx="91620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108E0E0-8091-9C4E-9023-F6651E367B29}"/>
                    </a:ext>
                  </a:extLst>
                </p14:cNvPr>
                <p14:cNvContentPartPr/>
                <p14:nvPr/>
              </p14:nvContentPartPr>
              <p14:xfrm>
                <a:off x="3780732" y="2113803"/>
                <a:ext cx="686880" cy="43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108E0E0-8091-9C4E-9023-F6651E367B2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773172" y="2106243"/>
                  <a:ext cx="7020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FFB1A25-5CA9-B149-AC90-38E83DC3D464}"/>
                    </a:ext>
                  </a:extLst>
                </p14:cNvPr>
                <p14:cNvContentPartPr/>
                <p14:nvPr/>
              </p14:nvContentPartPr>
              <p14:xfrm>
                <a:off x="3039492" y="2403963"/>
                <a:ext cx="330480" cy="613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FFB1A25-5CA9-B149-AC90-38E83DC3D46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31932" y="2396403"/>
                  <a:ext cx="345600" cy="62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1F9BC36-11F5-024D-B6F9-3D032A377E48}"/>
                    </a:ext>
                  </a:extLst>
                </p14:cNvPr>
                <p14:cNvContentPartPr/>
                <p14:nvPr/>
              </p14:nvContentPartPr>
              <p14:xfrm>
                <a:off x="3133452" y="3453723"/>
                <a:ext cx="319320" cy="588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1F9BC36-11F5-024D-B6F9-3D032A377E4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25892" y="3446163"/>
                  <a:ext cx="334440" cy="60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16E8791-B9E8-0E4B-AA25-7D5C6172C60D}"/>
                    </a:ext>
                  </a:extLst>
                </p14:cNvPr>
                <p14:cNvContentPartPr/>
                <p14:nvPr/>
              </p14:nvContentPartPr>
              <p14:xfrm>
                <a:off x="3318492" y="3403323"/>
                <a:ext cx="265680" cy="772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16E8791-B9E8-0E4B-AA25-7D5C6172C60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10932" y="3395763"/>
                  <a:ext cx="280800" cy="78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ADAB741-28BE-0D4D-B62E-801B2695173F}"/>
                    </a:ext>
                  </a:extLst>
                </p14:cNvPr>
                <p14:cNvContentPartPr/>
                <p14:nvPr/>
              </p14:nvContentPartPr>
              <p14:xfrm>
                <a:off x="2723052" y="3119643"/>
                <a:ext cx="250200" cy="1641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ADAB741-28BE-0D4D-B62E-801B2695173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715492" y="3112083"/>
                  <a:ext cx="2649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28784D4-27FF-8D4A-B0E9-57C2DE337AE4}"/>
                    </a:ext>
                  </a:extLst>
                </p14:cNvPr>
                <p14:cNvContentPartPr/>
                <p14:nvPr/>
              </p14:nvContentPartPr>
              <p14:xfrm>
                <a:off x="3357372" y="1806003"/>
                <a:ext cx="283320" cy="169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28784D4-27FF-8D4A-B0E9-57C2DE337AE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50172" y="1798443"/>
                  <a:ext cx="2984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E2841F2-B5C1-724C-8C6E-A813AC8FACAF}"/>
                    </a:ext>
                  </a:extLst>
                </p14:cNvPr>
                <p14:cNvContentPartPr/>
                <p14:nvPr/>
              </p14:nvContentPartPr>
              <p14:xfrm>
                <a:off x="4817532" y="1736163"/>
                <a:ext cx="311760" cy="250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E2841F2-B5C1-724C-8C6E-A813AC8FACA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810332" y="1728603"/>
                  <a:ext cx="3268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6D59D40-77F0-7A44-97B1-280902FF6E66}"/>
                    </a:ext>
                  </a:extLst>
                </p14:cNvPr>
                <p14:cNvContentPartPr/>
                <p14:nvPr/>
              </p14:nvContentPartPr>
              <p14:xfrm>
                <a:off x="5363292" y="2764323"/>
                <a:ext cx="201960" cy="233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6D59D40-77F0-7A44-97B1-280902FF6E6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355732" y="2756763"/>
                  <a:ext cx="21708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96901D7-EF0F-644E-AD8D-1E3D3CEBBA03}"/>
                    </a:ext>
                  </a:extLst>
                </p14:cNvPr>
                <p14:cNvContentPartPr/>
                <p14:nvPr/>
              </p14:nvContentPartPr>
              <p14:xfrm>
                <a:off x="5124612" y="3739563"/>
                <a:ext cx="146160" cy="285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96901D7-EF0F-644E-AD8D-1E3D3CEBBA0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117052" y="3732003"/>
                  <a:ext cx="16128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E8DE2A8-5C50-3845-9B31-3785882E1DFB}"/>
                    </a:ext>
                  </a:extLst>
                </p14:cNvPr>
                <p14:cNvContentPartPr/>
                <p14:nvPr/>
              </p14:nvContentPartPr>
              <p14:xfrm>
                <a:off x="5106252" y="3900483"/>
                <a:ext cx="204840" cy="223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E8DE2A8-5C50-3845-9B31-3785882E1D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098692" y="3892923"/>
                  <a:ext cx="21996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D11D718-5F1D-5E4F-8949-35A1E5BEC9A8}"/>
                    </a:ext>
                  </a:extLst>
                </p14:cNvPr>
                <p14:cNvContentPartPr/>
                <p14:nvPr/>
              </p14:nvContentPartPr>
              <p14:xfrm>
                <a:off x="5163132" y="3807963"/>
                <a:ext cx="295920" cy="285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D11D718-5F1D-5E4F-8949-35A1E5BEC9A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155572" y="3800403"/>
                  <a:ext cx="311040" cy="30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A0AEE70-FF4E-0944-87FA-DFB77642468D}"/>
                  </a:ext>
                </a:extLst>
              </p14:cNvPr>
              <p14:cNvContentPartPr/>
              <p14:nvPr/>
            </p14:nvContentPartPr>
            <p14:xfrm>
              <a:off x="3538092" y="3400443"/>
              <a:ext cx="263160" cy="282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A0AEE70-FF4E-0944-87FA-DFB77642468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530532" y="3392883"/>
                <a:ext cx="27828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A41801A-D10A-364F-8CE5-DC022222E7D4}"/>
                  </a:ext>
                </a:extLst>
              </p14:cNvPr>
              <p14:cNvContentPartPr/>
              <p14:nvPr/>
            </p14:nvContentPartPr>
            <p14:xfrm>
              <a:off x="5744532" y="1520523"/>
              <a:ext cx="235440" cy="290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A41801A-D10A-364F-8CE5-DC022222E7D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36972" y="1512963"/>
                <a:ext cx="2505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D2EFD46-0044-9F46-B2F2-B926CC3C43E3}"/>
                  </a:ext>
                </a:extLst>
              </p14:cNvPr>
              <p14:cNvContentPartPr/>
              <p14:nvPr/>
            </p14:nvContentPartPr>
            <p14:xfrm>
              <a:off x="5979252" y="1479123"/>
              <a:ext cx="90000" cy="3614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D2EFD46-0044-9F46-B2F2-B926CC3C43E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972052" y="1471923"/>
                <a:ext cx="10476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091AD9B-714E-4540-BBEB-DD93CDE89FCA}"/>
                  </a:ext>
                </a:extLst>
              </p14:cNvPr>
              <p14:cNvContentPartPr/>
              <p14:nvPr/>
            </p14:nvContentPartPr>
            <p14:xfrm>
              <a:off x="5856132" y="1705203"/>
              <a:ext cx="321840" cy="316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091AD9B-714E-4540-BBEB-DD93CDE89FC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848572" y="1697643"/>
                <a:ext cx="336960" cy="4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1C997D21-042A-D649-9C58-572C7F8B79A3}"/>
              </a:ext>
            </a:extLst>
          </p:cNvPr>
          <p:cNvGrpSpPr/>
          <p:nvPr/>
        </p:nvGrpSpPr>
        <p:grpSpPr>
          <a:xfrm>
            <a:off x="6519612" y="1621323"/>
            <a:ext cx="1885320" cy="530280"/>
            <a:chOff x="6519612" y="1621323"/>
            <a:chExt cx="1885320" cy="53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1ED64AA-4C02-2B44-B74D-E146BC94A909}"/>
                    </a:ext>
                  </a:extLst>
                </p14:cNvPr>
                <p14:cNvContentPartPr/>
                <p14:nvPr/>
              </p14:nvContentPartPr>
              <p14:xfrm>
                <a:off x="6519612" y="1665603"/>
                <a:ext cx="346320" cy="205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1ED64AA-4C02-2B44-B74D-E146BC94A90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512052" y="1658043"/>
                  <a:ext cx="36108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347E832-7FE9-FC4D-A9A3-1E7DEB947D60}"/>
                    </a:ext>
                  </a:extLst>
                </p14:cNvPr>
                <p14:cNvContentPartPr/>
                <p14:nvPr/>
              </p14:nvContentPartPr>
              <p14:xfrm>
                <a:off x="6895812" y="1815723"/>
                <a:ext cx="110880" cy="54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347E832-7FE9-FC4D-A9A3-1E7DEB947D6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888252" y="1808163"/>
                  <a:ext cx="12600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2C8ADAA-5EEF-A84E-85FC-9BF5CD1D6E63}"/>
                    </a:ext>
                  </a:extLst>
                </p14:cNvPr>
                <p14:cNvContentPartPr/>
                <p14:nvPr/>
              </p14:nvContentPartPr>
              <p14:xfrm>
                <a:off x="6828132" y="1827243"/>
                <a:ext cx="279360" cy="324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2C8ADAA-5EEF-A84E-85FC-9BF5CD1D6E6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820572" y="1819683"/>
                  <a:ext cx="29448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8797905-1E43-0049-A185-E67ED6E9CF04}"/>
                    </a:ext>
                  </a:extLst>
                </p14:cNvPr>
                <p14:cNvContentPartPr/>
                <p14:nvPr/>
              </p14:nvContentPartPr>
              <p14:xfrm>
                <a:off x="7345812" y="1768203"/>
                <a:ext cx="66600" cy="12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8797905-1E43-0049-A185-E67ED6E9CF0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338252" y="1760643"/>
                  <a:ext cx="813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8329816-DCE6-3045-A916-F64908EDFEA9}"/>
                    </a:ext>
                  </a:extLst>
                </p14:cNvPr>
                <p14:cNvContentPartPr/>
                <p14:nvPr/>
              </p14:nvContentPartPr>
              <p14:xfrm>
                <a:off x="7277052" y="1621323"/>
                <a:ext cx="618120" cy="4438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8329816-DCE6-3045-A916-F64908EDFEA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269492" y="1613763"/>
                  <a:ext cx="63324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535F1FC-6F03-2542-A718-2FD8C4D95A7E}"/>
                    </a:ext>
                  </a:extLst>
                </p14:cNvPr>
                <p14:cNvContentPartPr/>
                <p14:nvPr/>
              </p14:nvContentPartPr>
              <p14:xfrm>
                <a:off x="8034492" y="1921203"/>
                <a:ext cx="370440" cy="198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535F1FC-6F03-2542-A718-2FD8C4D95A7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026932" y="1913643"/>
                  <a:ext cx="385560" cy="21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6B93103-D344-6543-81FB-524366A32FAC}"/>
              </a:ext>
            </a:extLst>
          </p:cNvPr>
          <p:cNvGrpSpPr/>
          <p:nvPr/>
        </p:nvGrpSpPr>
        <p:grpSpPr>
          <a:xfrm>
            <a:off x="6271932" y="2441403"/>
            <a:ext cx="1519920" cy="603000"/>
            <a:chOff x="6271932" y="2441403"/>
            <a:chExt cx="1519920" cy="60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D3928F6-443C-6742-AB75-1967590034C1}"/>
                    </a:ext>
                  </a:extLst>
                </p14:cNvPr>
                <p14:cNvContentPartPr/>
                <p14:nvPr/>
              </p14:nvContentPartPr>
              <p14:xfrm>
                <a:off x="6271932" y="2441403"/>
                <a:ext cx="329040" cy="479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D3928F6-443C-6742-AB75-1967590034C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264732" y="2433843"/>
                  <a:ext cx="34416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878811D-3939-2044-9EFA-2B6967ECB932}"/>
                    </a:ext>
                  </a:extLst>
                </p14:cNvPr>
                <p14:cNvContentPartPr/>
                <p14:nvPr/>
              </p14:nvContentPartPr>
              <p14:xfrm>
                <a:off x="6678012" y="2565963"/>
                <a:ext cx="254880" cy="226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878811D-3939-2044-9EFA-2B6967ECB93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670452" y="2558403"/>
                  <a:ext cx="2696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F1ECEE7-E3D0-4B4E-B193-046EF23A075A}"/>
                    </a:ext>
                  </a:extLst>
                </p14:cNvPr>
                <p14:cNvContentPartPr/>
                <p14:nvPr/>
              </p14:nvContentPartPr>
              <p14:xfrm>
                <a:off x="6935052" y="2589003"/>
                <a:ext cx="140400" cy="241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F1ECEE7-E3D0-4B4E-B193-046EF23A075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927492" y="2581443"/>
                  <a:ext cx="15552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E5CE15B-49FD-6147-93DE-A051ACF49EF8}"/>
                    </a:ext>
                  </a:extLst>
                </p14:cNvPr>
                <p14:cNvContentPartPr/>
                <p14:nvPr/>
              </p14:nvContentPartPr>
              <p14:xfrm>
                <a:off x="6965652" y="2732643"/>
                <a:ext cx="170640" cy="9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E5CE15B-49FD-6147-93DE-A051ACF49EF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958092" y="2725083"/>
                  <a:ext cx="1857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C92ECBE-8EAC-F247-88CB-17C28C258CF0}"/>
                    </a:ext>
                  </a:extLst>
                </p14:cNvPr>
                <p14:cNvContentPartPr/>
                <p14:nvPr/>
              </p14:nvContentPartPr>
              <p14:xfrm>
                <a:off x="7094532" y="2599083"/>
                <a:ext cx="249120" cy="445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C92ECBE-8EAC-F247-88CB-17C28C258CF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086972" y="2591523"/>
                  <a:ext cx="264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F2E633F-4DCB-164C-80CB-74749BC2107E}"/>
                    </a:ext>
                  </a:extLst>
                </p14:cNvPr>
                <p14:cNvContentPartPr/>
                <p14:nvPr/>
              </p14:nvContentPartPr>
              <p14:xfrm>
                <a:off x="7497372" y="2506563"/>
                <a:ext cx="294480" cy="493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F2E633F-4DCB-164C-80CB-74749BC2107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489812" y="2499003"/>
                  <a:ext cx="309600" cy="50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7F98057-2E83-AF40-A4A8-1CDC65320E71}"/>
              </a:ext>
            </a:extLst>
          </p:cNvPr>
          <p:cNvGrpSpPr/>
          <p:nvPr/>
        </p:nvGrpSpPr>
        <p:grpSpPr>
          <a:xfrm>
            <a:off x="2868492" y="5000283"/>
            <a:ext cx="5071320" cy="1393560"/>
            <a:chOff x="2868492" y="5000283"/>
            <a:chExt cx="5071320" cy="139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4706202-E331-D049-94DB-295AEC0FBF6E}"/>
                    </a:ext>
                  </a:extLst>
                </p14:cNvPr>
                <p14:cNvContentPartPr/>
                <p14:nvPr/>
              </p14:nvContentPartPr>
              <p14:xfrm>
                <a:off x="2868492" y="5507523"/>
                <a:ext cx="248040" cy="157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4706202-E331-D049-94DB-295AEC0FBF6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860932" y="5499963"/>
                  <a:ext cx="26316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BE7355A-4338-8C41-8F6B-D1BD0BB3DC5B}"/>
                    </a:ext>
                  </a:extLst>
                </p14:cNvPr>
                <p14:cNvContentPartPr/>
                <p14:nvPr/>
              </p14:nvContentPartPr>
              <p14:xfrm>
                <a:off x="4391292" y="5560443"/>
                <a:ext cx="259920" cy="1598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BE7355A-4338-8C41-8F6B-D1BD0BB3DC5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383732" y="5552883"/>
                  <a:ext cx="2750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87644BD-76CA-F14C-BA7C-A4BBFC1DB5D8}"/>
                    </a:ext>
                  </a:extLst>
                </p14:cNvPr>
                <p14:cNvContentPartPr/>
                <p14:nvPr/>
              </p14:nvContentPartPr>
              <p14:xfrm>
                <a:off x="3092412" y="5578083"/>
                <a:ext cx="1347480" cy="155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87644BD-76CA-F14C-BA7C-A4BBFC1DB5D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084852" y="5570523"/>
                  <a:ext cx="13626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A670854-B460-1447-BDD2-EF516BA7108F}"/>
                    </a:ext>
                  </a:extLst>
                </p14:cNvPr>
                <p14:cNvContentPartPr/>
                <p14:nvPr/>
              </p14:nvContentPartPr>
              <p14:xfrm>
                <a:off x="3174492" y="5496363"/>
                <a:ext cx="1305720" cy="186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A670854-B460-1447-BDD2-EF516BA7108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166932" y="5488803"/>
                  <a:ext cx="132084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B4772A3-5881-CE49-B571-233F3BB20052}"/>
                    </a:ext>
                  </a:extLst>
                </p14:cNvPr>
                <p14:cNvContentPartPr/>
                <p14:nvPr/>
              </p14:nvContentPartPr>
              <p14:xfrm>
                <a:off x="2892252" y="5000283"/>
                <a:ext cx="267120" cy="2271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B4772A3-5881-CE49-B571-233F3BB2005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884692" y="4992723"/>
                  <a:ext cx="2822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BF6BA31-8138-F24D-9419-FD1AC5D77A91}"/>
                    </a:ext>
                  </a:extLst>
                </p14:cNvPr>
                <p14:cNvContentPartPr/>
                <p14:nvPr/>
              </p14:nvContentPartPr>
              <p14:xfrm>
                <a:off x="4470852" y="5240763"/>
                <a:ext cx="374760" cy="2088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BF6BA31-8138-F24D-9419-FD1AC5D77A9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463292" y="5233203"/>
                  <a:ext cx="38988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985B190-22C3-F74C-BC74-D51954CC198F}"/>
                    </a:ext>
                  </a:extLst>
                </p14:cNvPr>
                <p14:cNvContentPartPr/>
                <p14:nvPr/>
              </p14:nvContentPartPr>
              <p14:xfrm>
                <a:off x="3364572" y="6133563"/>
                <a:ext cx="180360" cy="109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985B190-22C3-F74C-BC74-D51954CC198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357012" y="6126003"/>
                  <a:ext cx="1954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38AC663-9541-7E4A-A7DE-1D5AAACBBF67}"/>
                    </a:ext>
                  </a:extLst>
                </p14:cNvPr>
                <p14:cNvContentPartPr/>
                <p14:nvPr/>
              </p14:nvContentPartPr>
              <p14:xfrm>
                <a:off x="3606132" y="6005043"/>
                <a:ext cx="57240" cy="260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38AC663-9541-7E4A-A7DE-1D5AAACBBF6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598572" y="5997483"/>
                  <a:ext cx="723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7F67D3F-05E1-7141-9BD5-FC752FBD9440}"/>
                    </a:ext>
                  </a:extLst>
                </p14:cNvPr>
                <p14:cNvContentPartPr/>
                <p14:nvPr/>
              </p14:nvContentPartPr>
              <p14:xfrm>
                <a:off x="3472572" y="6159483"/>
                <a:ext cx="211320" cy="12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7F67D3F-05E1-7141-9BD5-FC752FBD944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465012" y="6151923"/>
                  <a:ext cx="2264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9ADCC77-F5E0-1E43-ACF7-73DF1F221B1C}"/>
                    </a:ext>
                  </a:extLst>
                </p14:cNvPr>
                <p14:cNvContentPartPr/>
                <p14:nvPr/>
              </p14:nvContentPartPr>
              <p14:xfrm>
                <a:off x="4167012" y="6121683"/>
                <a:ext cx="297000" cy="1306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9ADCC77-F5E0-1E43-ACF7-73DF1F221B1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159452" y="6114123"/>
                  <a:ext cx="31212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30EF060-1D01-AB4A-98AE-D38F67F2ECC1}"/>
                    </a:ext>
                  </a:extLst>
                </p14:cNvPr>
                <p14:cNvContentPartPr/>
                <p14:nvPr/>
              </p14:nvContentPartPr>
              <p14:xfrm>
                <a:off x="4494252" y="6113043"/>
                <a:ext cx="284040" cy="138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30EF060-1D01-AB4A-98AE-D38F67F2ECC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486692" y="6105483"/>
                  <a:ext cx="2991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BFB38A4-FEFB-FC47-B29C-09462EB53FB4}"/>
                    </a:ext>
                  </a:extLst>
                </p14:cNvPr>
                <p14:cNvContentPartPr/>
                <p14:nvPr/>
              </p14:nvContentPartPr>
              <p14:xfrm>
                <a:off x="4829772" y="6082083"/>
                <a:ext cx="226080" cy="2350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BFB38A4-FEFB-FC47-B29C-09462EB53FB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822212" y="6074523"/>
                  <a:ext cx="24120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5CB02D0-B334-594E-B721-D81304EB77ED}"/>
                    </a:ext>
                  </a:extLst>
                </p14:cNvPr>
                <p14:cNvContentPartPr/>
                <p14:nvPr/>
              </p14:nvContentPartPr>
              <p14:xfrm>
                <a:off x="5157372" y="5926203"/>
                <a:ext cx="1047240" cy="3258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5CB02D0-B334-594E-B721-D81304EB77E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149812" y="5918643"/>
                  <a:ext cx="106236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F9D8686-E1F8-B548-B9E9-C5949CC60C03}"/>
                    </a:ext>
                  </a:extLst>
                </p14:cNvPr>
                <p14:cNvContentPartPr/>
                <p14:nvPr/>
              </p14:nvContentPartPr>
              <p14:xfrm>
                <a:off x="6477492" y="6025563"/>
                <a:ext cx="282600" cy="323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F9D8686-E1F8-B548-B9E9-C5949CC60C0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469932" y="6018003"/>
                  <a:ext cx="29736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ECAA602-5DC4-1A4E-AC61-ED0860E17228}"/>
                    </a:ext>
                  </a:extLst>
                </p14:cNvPr>
                <p14:cNvContentPartPr/>
                <p14:nvPr/>
              </p14:nvContentPartPr>
              <p14:xfrm>
                <a:off x="6801492" y="6038883"/>
                <a:ext cx="220680" cy="2127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ECAA602-5DC4-1A4E-AC61-ED0860E1722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793932" y="6031323"/>
                  <a:ext cx="2358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E524287-B24F-9A48-816B-7423988E4BC1}"/>
                    </a:ext>
                  </a:extLst>
                </p14:cNvPr>
                <p14:cNvContentPartPr/>
                <p14:nvPr/>
              </p14:nvContentPartPr>
              <p14:xfrm>
                <a:off x="7031892" y="6051123"/>
                <a:ext cx="180720" cy="1591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E524287-B24F-9A48-816B-7423988E4BC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024332" y="6043923"/>
                  <a:ext cx="1958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A818A91-DEFE-EA4F-96CA-9DDED662A77B}"/>
                    </a:ext>
                  </a:extLst>
                </p14:cNvPr>
                <p14:cNvContentPartPr/>
                <p14:nvPr/>
              </p14:nvContentPartPr>
              <p14:xfrm>
                <a:off x="7099212" y="6164163"/>
                <a:ext cx="169560" cy="284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A818A91-DEFE-EA4F-96CA-9DDED662A77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091652" y="6156603"/>
                  <a:ext cx="1846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B4127B3-FA1D-8148-ACE1-2C056A87F174}"/>
                    </a:ext>
                  </a:extLst>
                </p14:cNvPr>
                <p14:cNvContentPartPr/>
                <p14:nvPr/>
              </p14:nvContentPartPr>
              <p14:xfrm>
                <a:off x="7234932" y="6061563"/>
                <a:ext cx="191880" cy="3322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B4127B3-FA1D-8148-ACE1-2C056A87F17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227372" y="6054003"/>
                  <a:ext cx="20700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22F259E-D91C-3A47-A202-C3F90445B0B9}"/>
                    </a:ext>
                  </a:extLst>
                </p14:cNvPr>
                <p14:cNvContentPartPr/>
                <p14:nvPr/>
              </p14:nvContentPartPr>
              <p14:xfrm>
                <a:off x="7471812" y="5773923"/>
                <a:ext cx="468000" cy="3819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22F259E-D91C-3A47-A202-C3F90445B0B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464252" y="5766363"/>
                  <a:ext cx="48276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9170A44-9124-164D-A5CE-DB079C56CE89}"/>
                    </a:ext>
                  </a:extLst>
                </p14:cNvPr>
                <p14:cNvContentPartPr/>
                <p14:nvPr/>
              </p14:nvContentPartPr>
              <p14:xfrm>
                <a:off x="7869612" y="6195123"/>
                <a:ext cx="36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9170A44-9124-164D-A5CE-DB079C56CE8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862412" y="6187563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93660ECF-17E0-F741-B51D-B4CC6E12A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92" y="-88497"/>
            <a:ext cx="7772400" cy="1143000"/>
          </a:xfrm>
        </p:spPr>
        <p:txBody>
          <a:bodyPr/>
          <a:lstStyle/>
          <a:p>
            <a:r>
              <a:rPr lang="en-US" dirty="0"/>
              <a:t>Molecules are graphs: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B6D995-A8E5-7048-B89C-3BE92B1A7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4BF1FD97-A776-C544-9EA4-08ECF6360593}"/>
              </a:ext>
            </a:extLst>
          </p:cNvPr>
          <p:cNvGrpSpPr/>
          <p:nvPr/>
        </p:nvGrpSpPr>
        <p:grpSpPr>
          <a:xfrm>
            <a:off x="2599212" y="4623363"/>
            <a:ext cx="41400" cy="195480"/>
            <a:chOff x="2599212" y="4623363"/>
            <a:chExt cx="41400" cy="19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5169731D-1CEB-FF4B-AE6C-E582D3CF71F1}"/>
                    </a:ext>
                  </a:extLst>
                </p14:cNvPr>
                <p14:cNvContentPartPr/>
                <p14:nvPr/>
              </p14:nvContentPartPr>
              <p14:xfrm>
                <a:off x="2640252" y="4623363"/>
                <a:ext cx="360" cy="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5169731D-1CEB-FF4B-AE6C-E582D3CF71F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632692" y="4615803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5E1E36A9-21D9-1841-916A-A220B26B3606}"/>
                    </a:ext>
                  </a:extLst>
                </p14:cNvPr>
                <p14:cNvContentPartPr/>
                <p14:nvPr/>
              </p14:nvContentPartPr>
              <p14:xfrm>
                <a:off x="2599212" y="4818483"/>
                <a:ext cx="360" cy="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E1E36A9-21D9-1841-916A-A220B26B360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591652" y="4810923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25E58B39-A97D-ED41-8ABE-EE2CAD7362FB}"/>
              </a:ext>
            </a:extLst>
          </p:cNvPr>
          <p:cNvGrpSpPr/>
          <p:nvPr/>
        </p:nvGrpSpPr>
        <p:grpSpPr>
          <a:xfrm>
            <a:off x="1926012" y="2523483"/>
            <a:ext cx="759240" cy="666360"/>
            <a:chOff x="1926012" y="2523483"/>
            <a:chExt cx="759240" cy="66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046C590E-76EB-144E-AF29-5B1B9C33F8CD}"/>
                    </a:ext>
                  </a:extLst>
                </p14:cNvPr>
                <p14:cNvContentPartPr/>
                <p14:nvPr/>
              </p14:nvContentPartPr>
              <p14:xfrm>
                <a:off x="2190972" y="2722563"/>
                <a:ext cx="38880" cy="3250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046C590E-76EB-144E-AF29-5B1B9C33F8CD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183412" y="2715003"/>
                  <a:ext cx="5364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C2E472C-B619-A645-A7C5-C347CA591B6A}"/>
                    </a:ext>
                  </a:extLst>
                </p14:cNvPr>
                <p14:cNvContentPartPr/>
                <p14:nvPr/>
              </p14:nvContentPartPr>
              <p14:xfrm>
                <a:off x="1926012" y="2523483"/>
                <a:ext cx="759240" cy="6663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C2E472C-B619-A645-A7C5-C347CA591B6A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918452" y="2515923"/>
                  <a:ext cx="774360" cy="68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4BEE0997-C37C-DC4D-ABB5-85F6003FC372}"/>
              </a:ext>
            </a:extLst>
          </p:cNvPr>
          <p:cNvGrpSpPr/>
          <p:nvPr/>
        </p:nvGrpSpPr>
        <p:grpSpPr>
          <a:xfrm>
            <a:off x="3557172" y="4691043"/>
            <a:ext cx="898920" cy="630000"/>
            <a:chOff x="3557172" y="4691043"/>
            <a:chExt cx="898920" cy="63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57579800-2CDE-0946-B7FC-2B1CFB90C85C}"/>
                    </a:ext>
                  </a:extLst>
                </p14:cNvPr>
                <p14:cNvContentPartPr/>
                <p14:nvPr/>
              </p14:nvContentPartPr>
              <p14:xfrm>
                <a:off x="3764892" y="4832523"/>
                <a:ext cx="304920" cy="349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57579800-2CDE-0946-B7FC-2B1CFB90C85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757332" y="4824963"/>
                  <a:ext cx="32004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549773D-F745-BC48-A84C-7924E2FA15A9}"/>
                    </a:ext>
                  </a:extLst>
                </p14:cNvPr>
                <p14:cNvContentPartPr/>
                <p14:nvPr/>
              </p14:nvContentPartPr>
              <p14:xfrm>
                <a:off x="3557172" y="4691043"/>
                <a:ext cx="898920" cy="6300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549773D-F745-BC48-A84C-7924E2FA15A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549612" y="4683483"/>
                  <a:ext cx="914040" cy="645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22000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nigsberg_brid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019800" cy="47440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46447"/>
            <a:ext cx="8839200" cy="1077218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An aside: The seven bridges of Konigsberg, or how graph theory and topology were born.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452" y="6111216"/>
            <a:ext cx="7925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Can you pass all 7 bridges only once and come back to where you started? </a:t>
            </a:r>
          </a:p>
        </p:txBody>
      </p:sp>
    </p:spTree>
    <p:extLst>
      <p:ext uri="{BB962C8B-B14F-4D97-AF65-F5344CB8AC3E}">
        <p14:creationId xmlns:p14="http://schemas.microsoft.com/office/powerpoint/2010/main" val="32471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381000"/>
            <a:ext cx="6858000" cy="584776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The seven bridges of Konigsberg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272" y="5867400"/>
            <a:ext cx="7986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you pass all 7 only once and come back to the same</a:t>
            </a:r>
          </a:p>
          <a:p>
            <a:r>
              <a:rPr lang="en-US" dirty="0"/>
              <a:t>land  mass (A, B, C or D)?  </a:t>
            </a:r>
          </a:p>
        </p:txBody>
      </p:sp>
      <p:pic>
        <p:nvPicPr>
          <p:cNvPr id="4" name="Picture 3" descr="7_brid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95400"/>
            <a:ext cx="5715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0" y="4724400"/>
            <a:ext cx="453970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2057400"/>
            <a:ext cx="458379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3400" y="33528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5600" y="33528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52033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381000"/>
            <a:ext cx="6858000" cy="584776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The seven bridges of Konigsberg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867400"/>
            <a:ext cx="8190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you start and end at the same vertex, traversing every </a:t>
            </a:r>
            <a:br>
              <a:rPr lang="en-US" dirty="0"/>
            </a:br>
            <a:r>
              <a:rPr lang="en-US" dirty="0"/>
              <a:t>edge only once?   </a:t>
            </a:r>
          </a:p>
        </p:txBody>
      </p:sp>
      <p:pic>
        <p:nvPicPr>
          <p:cNvPr id="2" name="Picture 1" descr="Konigsburg_gra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4622800" cy="3698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2830" y="5358824"/>
            <a:ext cx="453970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33528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3830" y="1524000"/>
            <a:ext cx="458379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7430" y="32004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85689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04800"/>
            <a:ext cx="9372600" cy="1446550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Each vertex has k=3 edges, incoming (+1)  or outgoing (-1).  </a:t>
            </a: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867400"/>
            <a:ext cx="7960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at A.  Return to A.  Number of people at D is 0 in the</a:t>
            </a:r>
            <a:br>
              <a:rPr lang="en-US" dirty="0"/>
            </a:br>
            <a:r>
              <a:rPr lang="en-US" dirty="0"/>
              <a:t>beginning and end = invariant.   Can not be 0 for k = odd.</a:t>
            </a:r>
          </a:p>
        </p:txBody>
      </p:sp>
      <p:pic>
        <p:nvPicPr>
          <p:cNvPr id="2" name="Picture 1" descr="Konigsburg_gra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4622800" cy="3698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2830" y="5358824"/>
            <a:ext cx="453970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33528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3830" y="1524000"/>
            <a:ext cx="458379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7430" y="32004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486400" y="3733800"/>
            <a:ext cx="838200" cy="609600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486400" y="2667000"/>
            <a:ext cx="914400" cy="762000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334000" y="3505200"/>
            <a:ext cx="1143000" cy="0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715000" y="762000"/>
          <a:ext cx="3337983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6" name="Equation" r:id="rId4" imgW="1054100" imgH="457200" progId="Equation.3">
                  <p:embed/>
                </p:oleObj>
              </mc:Choice>
              <mc:Fallback>
                <p:oleObj name="Equation" r:id="rId4" imgW="1054100" imgH="4572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15000" y="762000"/>
                        <a:ext cx="3337983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39934" y="3957935"/>
            <a:ext cx="148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6600"/>
                </a:solidFill>
              </a:rPr>
              <a:t>I</a:t>
            </a:r>
            <a:r>
              <a:rPr lang="en-US" sz="3600" baseline="-25000" dirty="0">
                <a:solidFill>
                  <a:srgbClr val="FF6600"/>
                </a:solidFill>
              </a:rPr>
              <a:t>1 </a:t>
            </a:r>
            <a:r>
              <a:rPr lang="en-US" sz="3600" dirty="0">
                <a:solidFill>
                  <a:srgbClr val="FF6600"/>
                </a:solidFill>
              </a:rPr>
              <a:t>= +1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91200" y="2249269"/>
            <a:ext cx="13779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6600"/>
                </a:solidFill>
              </a:rPr>
              <a:t>I</a:t>
            </a:r>
            <a:r>
              <a:rPr lang="en-US" sz="3600" baseline="-25000" dirty="0">
                <a:solidFill>
                  <a:srgbClr val="FF6600"/>
                </a:solidFill>
              </a:rPr>
              <a:t>3 </a:t>
            </a:r>
            <a:r>
              <a:rPr lang="en-US" sz="3600" dirty="0">
                <a:solidFill>
                  <a:srgbClr val="FF6600"/>
                </a:solidFill>
              </a:rPr>
              <a:t>= -1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43400" y="2858869"/>
            <a:ext cx="1493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6600"/>
                </a:solidFill>
              </a:rPr>
              <a:t>I</a:t>
            </a:r>
            <a:r>
              <a:rPr lang="en-US" sz="3600" baseline="-25000" dirty="0">
                <a:solidFill>
                  <a:srgbClr val="FF6600"/>
                </a:solidFill>
              </a:rPr>
              <a:t>2 </a:t>
            </a:r>
            <a:r>
              <a:rPr lang="en-US" sz="3600" dirty="0">
                <a:solidFill>
                  <a:srgbClr val="FF6600"/>
                </a:solidFill>
              </a:rPr>
              <a:t>= +1 </a:t>
            </a:r>
          </a:p>
        </p:txBody>
      </p:sp>
    </p:spTree>
    <p:extLst>
      <p:ext uri="{BB962C8B-B14F-4D97-AF65-F5344CB8AC3E}">
        <p14:creationId xmlns:p14="http://schemas.microsoft.com/office/powerpoint/2010/main" val="828990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381000"/>
            <a:ext cx="6858000" cy="1077218"/>
          </a:xfrm>
          <a:prstGeom prst="rect">
            <a:avLst/>
          </a:prstGeom>
          <a:noFill/>
          <a:ln w="571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The seven bridges of Konigsberg = </a:t>
            </a:r>
          </a:p>
          <a:p>
            <a:r>
              <a:rPr lang="en-US" sz="3200" dirty="0"/>
              <a:t>The Birth of Graph Theory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867400"/>
            <a:ext cx="8190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you start and and at the same vertex, traversing every </a:t>
            </a:r>
            <a:br>
              <a:rPr lang="en-US" dirty="0"/>
            </a:br>
            <a:r>
              <a:rPr lang="en-US" dirty="0"/>
              <a:t>edge only once?   </a:t>
            </a:r>
          </a:p>
        </p:txBody>
      </p:sp>
      <p:pic>
        <p:nvPicPr>
          <p:cNvPr id="2" name="Picture 1" descr="Konigsburg_gra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76400"/>
            <a:ext cx="4622800" cy="3698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2830" y="5358824"/>
            <a:ext cx="453970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33528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3830" y="1524000"/>
            <a:ext cx="458379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7430" y="3200400"/>
            <a:ext cx="481021" cy="584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32472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BB82BE0-E5AB-6C42-B58D-BB4B9893B29A}"/>
              </a:ext>
            </a:extLst>
          </p:cNvPr>
          <p:cNvGrpSpPr/>
          <p:nvPr/>
        </p:nvGrpSpPr>
        <p:grpSpPr>
          <a:xfrm>
            <a:off x="2723052" y="1736163"/>
            <a:ext cx="2842200" cy="2521440"/>
            <a:chOff x="2723052" y="1736163"/>
            <a:chExt cx="2842200" cy="252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0256DC69-E81A-9B40-9AEF-5E748A6968CC}"/>
                    </a:ext>
                  </a:extLst>
                </p14:cNvPr>
                <p14:cNvContentPartPr/>
                <p14:nvPr/>
              </p14:nvContentPartPr>
              <p14:xfrm>
                <a:off x="3332532" y="2140443"/>
                <a:ext cx="112320" cy="1098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0256DC69-E81A-9B40-9AEF-5E748A6968C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24972" y="2132883"/>
                  <a:ext cx="1274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467BA6B-24ED-3E43-8F88-AE38DA114C9C}"/>
                    </a:ext>
                  </a:extLst>
                </p14:cNvPr>
                <p14:cNvContentPartPr/>
                <p14:nvPr/>
              </p14:nvContentPartPr>
              <p14:xfrm>
                <a:off x="2996652" y="3332403"/>
                <a:ext cx="96120" cy="70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467BA6B-24ED-3E43-8F88-AE38DA114C9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89092" y="3324843"/>
                  <a:ext cx="1112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52F5D36-01B2-4D43-B9BF-46B7DB0BA3AB}"/>
                    </a:ext>
                  </a:extLst>
                </p14:cNvPr>
                <p14:cNvContentPartPr/>
                <p14:nvPr/>
              </p14:nvContentPartPr>
              <p14:xfrm>
                <a:off x="4624212" y="1921203"/>
                <a:ext cx="110880" cy="846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52F5D36-01B2-4D43-B9BF-46B7DB0BA3A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16652" y="1913643"/>
                  <a:ext cx="1260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41ADF57-4B1E-EF4C-B484-C4F0138458A0}"/>
                    </a:ext>
                  </a:extLst>
                </p14:cNvPr>
                <p14:cNvContentPartPr/>
                <p14:nvPr/>
              </p14:nvContentPartPr>
              <p14:xfrm>
                <a:off x="5167452" y="2853243"/>
                <a:ext cx="106560" cy="53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41ADF57-4B1E-EF4C-B484-C4F0138458A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59866" y="2845683"/>
                  <a:ext cx="121731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11A3459-6213-074F-A94D-DAFD2D314D18}"/>
                    </a:ext>
                  </a:extLst>
                </p14:cNvPr>
                <p14:cNvContentPartPr/>
                <p14:nvPr/>
              </p14:nvContentPartPr>
              <p14:xfrm>
                <a:off x="4972692" y="3810483"/>
                <a:ext cx="141840" cy="96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11A3459-6213-074F-A94D-DAFD2D314D1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65132" y="3802923"/>
                  <a:ext cx="15696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3416E53-C388-E148-B4BB-E1F25A01C91B}"/>
                    </a:ext>
                  </a:extLst>
                </p14:cNvPr>
                <p14:cNvContentPartPr/>
                <p14:nvPr/>
              </p14:nvContentPartPr>
              <p14:xfrm>
                <a:off x="3854892" y="4196763"/>
                <a:ext cx="95040" cy="60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3416E53-C388-E148-B4BB-E1F25A01C91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47332" y="4189203"/>
                  <a:ext cx="1101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264239E-2BC9-D440-AF40-1ADC18B49663}"/>
                    </a:ext>
                  </a:extLst>
                </p14:cNvPr>
                <p14:cNvContentPartPr/>
                <p14:nvPr/>
              </p14:nvContentPartPr>
              <p14:xfrm>
                <a:off x="3852732" y="4013883"/>
                <a:ext cx="1113120" cy="198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264239E-2BC9-D440-AF40-1ADC18B4966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45172" y="4006323"/>
                  <a:ext cx="112824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308E356-5076-BD4C-B398-8650211E0179}"/>
                    </a:ext>
                  </a:extLst>
                </p14:cNvPr>
                <p14:cNvContentPartPr/>
                <p14:nvPr/>
              </p14:nvContentPartPr>
              <p14:xfrm>
                <a:off x="4998972" y="2991843"/>
                <a:ext cx="313560" cy="707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308E356-5076-BD4C-B398-8650211E017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91412" y="2984283"/>
                  <a:ext cx="328680" cy="72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A2805DD-FC55-E34E-A581-B32488BD0F49}"/>
                    </a:ext>
                  </a:extLst>
                </p14:cNvPr>
                <p14:cNvContentPartPr/>
                <p14:nvPr/>
              </p14:nvContentPartPr>
              <p14:xfrm>
                <a:off x="4897452" y="3125403"/>
                <a:ext cx="299520" cy="446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A2805DD-FC55-E34E-A581-B32488BD0F4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889901" y="3117843"/>
                  <a:ext cx="314622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2064F3D-2AFE-4746-B4F6-6D57500B6617}"/>
                    </a:ext>
                  </a:extLst>
                </p14:cNvPr>
                <p14:cNvContentPartPr/>
                <p14:nvPr/>
              </p14:nvContentPartPr>
              <p14:xfrm>
                <a:off x="4808172" y="2097243"/>
                <a:ext cx="427680" cy="626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2064F3D-2AFE-4746-B4F6-6D57500B661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800612" y="2089683"/>
                  <a:ext cx="442800" cy="64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8314348-89BE-B24C-A245-3AD8E713F3EB}"/>
                    </a:ext>
                  </a:extLst>
                </p14:cNvPr>
                <p14:cNvContentPartPr/>
                <p14:nvPr/>
              </p14:nvContentPartPr>
              <p14:xfrm>
                <a:off x="3636732" y="1950003"/>
                <a:ext cx="901080" cy="63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8314348-89BE-B24C-A245-3AD8E713F3E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29172" y="1942443"/>
                  <a:ext cx="91620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108E0E0-8091-9C4E-9023-F6651E367B29}"/>
                    </a:ext>
                  </a:extLst>
                </p14:cNvPr>
                <p14:cNvContentPartPr/>
                <p14:nvPr/>
              </p14:nvContentPartPr>
              <p14:xfrm>
                <a:off x="3780732" y="2113803"/>
                <a:ext cx="686880" cy="43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108E0E0-8091-9C4E-9023-F6651E367B2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773172" y="2106181"/>
                  <a:ext cx="702000" cy="591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FFB1A25-5CA9-B149-AC90-38E83DC3D464}"/>
                    </a:ext>
                  </a:extLst>
                </p14:cNvPr>
                <p14:cNvContentPartPr/>
                <p14:nvPr/>
              </p14:nvContentPartPr>
              <p14:xfrm>
                <a:off x="3039492" y="2403963"/>
                <a:ext cx="330480" cy="613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FFB1A25-5CA9-B149-AC90-38E83DC3D46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31932" y="2396399"/>
                  <a:ext cx="345600" cy="628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1F9BC36-11F5-024D-B6F9-3D032A377E48}"/>
                    </a:ext>
                  </a:extLst>
                </p14:cNvPr>
                <p14:cNvContentPartPr/>
                <p14:nvPr/>
              </p14:nvContentPartPr>
              <p14:xfrm>
                <a:off x="3133452" y="3453723"/>
                <a:ext cx="319320" cy="588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1F9BC36-11F5-024D-B6F9-3D032A377E4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25892" y="3446158"/>
                  <a:ext cx="334440" cy="6033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16E8791-B9E8-0E4B-AA25-7D5C6172C60D}"/>
                    </a:ext>
                  </a:extLst>
                </p14:cNvPr>
                <p14:cNvContentPartPr/>
                <p14:nvPr/>
              </p14:nvContentPartPr>
              <p14:xfrm>
                <a:off x="3318492" y="3403323"/>
                <a:ext cx="265680" cy="772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16E8791-B9E8-0E4B-AA25-7D5C6172C60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10932" y="3395763"/>
                  <a:ext cx="280800" cy="78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ADAB741-28BE-0D4D-B62E-801B2695173F}"/>
                    </a:ext>
                  </a:extLst>
                </p14:cNvPr>
                <p14:cNvContentPartPr/>
                <p14:nvPr/>
              </p14:nvContentPartPr>
              <p14:xfrm>
                <a:off x="2723052" y="3119643"/>
                <a:ext cx="250200" cy="1641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ADAB741-28BE-0D4D-B62E-801B2695173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715481" y="3112083"/>
                  <a:ext cx="265342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28784D4-27FF-8D4A-B0E9-57C2DE337AE4}"/>
                    </a:ext>
                  </a:extLst>
                </p14:cNvPr>
                <p14:cNvContentPartPr/>
                <p14:nvPr/>
              </p14:nvContentPartPr>
              <p14:xfrm>
                <a:off x="3357372" y="1806003"/>
                <a:ext cx="283320" cy="169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28784D4-27FF-8D4A-B0E9-57C2DE337AE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49812" y="1798443"/>
                  <a:ext cx="2984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E2841F2-B5C1-724C-8C6E-A813AC8FACAF}"/>
                    </a:ext>
                  </a:extLst>
                </p14:cNvPr>
                <p14:cNvContentPartPr/>
                <p14:nvPr/>
              </p14:nvContentPartPr>
              <p14:xfrm>
                <a:off x="4817532" y="1736163"/>
                <a:ext cx="311760" cy="250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E2841F2-B5C1-724C-8C6E-A813AC8FACA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809972" y="1728603"/>
                  <a:ext cx="3268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6D59D40-77F0-7A44-97B1-280902FF6E66}"/>
                    </a:ext>
                  </a:extLst>
                </p14:cNvPr>
                <p14:cNvContentPartPr/>
                <p14:nvPr/>
              </p14:nvContentPartPr>
              <p14:xfrm>
                <a:off x="5363292" y="2764323"/>
                <a:ext cx="201960" cy="233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6D59D40-77F0-7A44-97B1-280902FF6E6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355732" y="2756763"/>
                  <a:ext cx="21708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96901D7-EF0F-644E-AD8D-1E3D3CEBBA03}"/>
                    </a:ext>
                  </a:extLst>
                </p14:cNvPr>
                <p14:cNvContentPartPr/>
                <p14:nvPr/>
              </p14:nvContentPartPr>
              <p14:xfrm>
                <a:off x="5124612" y="3739563"/>
                <a:ext cx="146160" cy="285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96901D7-EF0F-644E-AD8D-1E3D3CEBBA0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117052" y="3732003"/>
                  <a:ext cx="16128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E8DE2A8-5C50-3845-9B31-3785882E1DFB}"/>
                    </a:ext>
                  </a:extLst>
                </p14:cNvPr>
                <p14:cNvContentPartPr/>
                <p14:nvPr/>
              </p14:nvContentPartPr>
              <p14:xfrm>
                <a:off x="5106252" y="3900483"/>
                <a:ext cx="204840" cy="223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E8DE2A8-5C50-3845-9B31-3785882E1D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098692" y="3892923"/>
                  <a:ext cx="21996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D11D718-5F1D-5E4F-8949-35A1E5BEC9A8}"/>
                    </a:ext>
                  </a:extLst>
                </p14:cNvPr>
                <p14:cNvContentPartPr/>
                <p14:nvPr/>
              </p14:nvContentPartPr>
              <p14:xfrm>
                <a:off x="5163132" y="3807963"/>
                <a:ext cx="295920" cy="285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D11D718-5F1D-5E4F-8949-35A1E5BEC9A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155563" y="3800403"/>
                  <a:ext cx="311058" cy="30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A0AEE70-FF4E-0944-87FA-DFB77642468D}"/>
                  </a:ext>
                </a:extLst>
              </p14:cNvPr>
              <p14:cNvContentPartPr/>
              <p14:nvPr/>
            </p14:nvContentPartPr>
            <p14:xfrm>
              <a:off x="3538092" y="3400443"/>
              <a:ext cx="263160" cy="282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A0AEE70-FF4E-0944-87FA-DFB77642468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530532" y="3392883"/>
                <a:ext cx="27828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A41801A-D10A-364F-8CE5-DC022222E7D4}"/>
                  </a:ext>
                </a:extLst>
              </p14:cNvPr>
              <p14:cNvContentPartPr/>
              <p14:nvPr/>
            </p14:nvContentPartPr>
            <p14:xfrm>
              <a:off x="5744532" y="1520523"/>
              <a:ext cx="235440" cy="290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A41801A-D10A-364F-8CE5-DC022222E7D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36972" y="1512963"/>
                <a:ext cx="2505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D2EFD46-0044-9F46-B2F2-B926CC3C43E3}"/>
                  </a:ext>
                </a:extLst>
              </p14:cNvPr>
              <p14:cNvContentPartPr/>
              <p14:nvPr/>
            </p14:nvContentPartPr>
            <p14:xfrm>
              <a:off x="5979252" y="1479123"/>
              <a:ext cx="90000" cy="3614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D2EFD46-0044-9F46-B2F2-B926CC3C43E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971692" y="1471563"/>
                <a:ext cx="10512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091AD9B-714E-4540-BBEB-DD93CDE89FCA}"/>
                  </a:ext>
                </a:extLst>
              </p14:cNvPr>
              <p14:cNvContentPartPr/>
              <p14:nvPr/>
            </p14:nvContentPartPr>
            <p14:xfrm>
              <a:off x="5856132" y="1705203"/>
              <a:ext cx="321840" cy="316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091AD9B-714E-4540-BBEB-DD93CDE89FC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848564" y="1697643"/>
                <a:ext cx="336977" cy="4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1C997D21-042A-D649-9C58-572C7F8B79A3}"/>
              </a:ext>
            </a:extLst>
          </p:cNvPr>
          <p:cNvGrpSpPr/>
          <p:nvPr/>
        </p:nvGrpSpPr>
        <p:grpSpPr>
          <a:xfrm>
            <a:off x="6519612" y="1621323"/>
            <a:ext cx="1885320" cy="530280"/>
            <a:chOff x="6519612" y="1621323"/>
            <a:chExt cx="1885320" cy="53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1ED64AA-4C02-2B44-B74D-E146BC94A909}"/>
                    </a:ext>
                  </a:extLst>
                </p14:cNvPr>
                <p14:cNvContentPartPr/>
                <p14:nvPr/>
              </p14:nvContentPartPr>
              <p14:xfrm>
                <a:off x="6519612" y="1665603"/>
                <a:ext cx="346320" cy="205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1ED64AA-4C02-2B44-B74D-E146BC94A90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512052" y="1658043"/>
                  <a:ext cx="3614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347E832-7FE9-FC4D-A9A3-1E7DEB947D60}"/>
                    </a:ext>
                  </a:extLst>
                </p14:cNvPr>
                <p14:cNvContentPartPr/>
                <p14:nvPr/>
              </p14:nvContentPartPr>
              <p14:xfrm>
                <a:off x="6895812" y="1815723"/>
                <a:ext cx="110880" cy="54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347E832-7FE9-FC4D-A9A3-1E7DEB947D6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888252" y="1808163"/>
                  <a:ext cx="12600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2C8ADAA-5EEF-A84E-85FC-9BF5CD1D6E63}"/>
                    </a:ext>
                  </a:extLst>
                </p14:cNvPr>
                <p14:cNvContentPartPr/>
                <p14:nvPr/>
              </p14:nvContentPartPr>
              <p14:xfrm>
                <a:off x="6828132" y="1827243"/>
                <a:ext cx="279360" cy="324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2C8ADAA-5EEF-A84E-85FC-9BF5CD1D6E6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820572" y="1819683"/>
                  <a:ext cx="29448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8797905-1E43-0049-A185-E67ED6E9CF04}"/>
                    </a:ext>
                  </a:extLst>
                </p14:cNvPr>
                <p14:cNvContentPartPr/>
                <p14:nvPr/>
              </p14:nvContentPartPr>
              <p14:xfrm>
                <a:off x="7345812" y="1768203"/>
                <a:ext cx="66600" cy="12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8797905-1E43-0049-A185-E67ED6E9CF0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338211" y="1760643"/>
                  <a:ext cx="81802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8329816-DCE6-3045-A916-F64908EDFEA9}"/>
                    </a:ext>
                  </a:extLst>
                </p14:cNvPr>
                <p14:cNvContentPartPr/>
                <p14:nvPr/>
              </p14:nvContentPartPr>
              <p14:xfrm>
                <a:off x="7277052" y="1621323"/>
                <a:ext cx="618120" cy="4438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8329816-DCE6-3045-A916-F64908EDFEA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269492" y="1613763"/>
                  <a:ext cx="63324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535F1FC-6F03-2542-A718-2FD8C4D95A7E}"/>
                    </a:ext>
                  </a:extLst>
                </p14:cNvPr>
                <p14:cNvContentPartPr/>
                <p14:nvPr/>
              </p14:nvContentPartPr>
              <p14:xfrm>
                <a:off x="8034492" y="1921203"/>
                <a:ext cx="370440" cy="198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535F1FC-6F03-2542-A718-2FD8C4D95A7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026939" y="1913643"/>
                  <a:ext cx="385545" cy="21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6B93103-D344-6543-81FB-524366A32FAC}"/>
              </a:ext>
            </a:extLst>
          </p:cNvPr>
          <p:cNvGrpSpPr/>
          <p:nvPr/>
        </p:nvGrpSpPr>
        <p:grpSpPr>
          <a:xfrm>
            <a:off x="6271932" y="2441403"/>
            <a:ext cx="1519920" cy="603000"/>
            <a:chOff x="6271932" y="2441403"/>
            <a:chExt cx="1519920" cy="60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D3928F6-443C-6742-AB75-1967590034C1}"/>
                    </a:ext>
                  </a:extLst>
                </p14:cNvPr>
                <p14:cNvContentPartPr/>
                <p14:nvPr/>
              </p14:nvContentPartPr>
              <p14:xfrm>
                <a:off x="6271932" y="2441403"/>
                <a:ext cx="329040" cy="479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D3928F6-443C-6742-AB75-1967590034C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264372" y="2433843"/>
                  <a:ext cx="34416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878811D-3939-2044-9EFA-2B6967ECB932}"/>
                    </a:ext>
                  </a:extLst>
                </p14:cNvPr>
                <p14:cNvContentPartPr/>
                <p14:nvPr/>
              </p14:nvContentPartPr>
              <p14:xfrm>
                <a:off x="6678012" y="2565963"/>
                <a:ext cx="254880" cy="226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878811D-3939-2044-9EFA-2B6967ECB93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670441" y="2558403"/>
                  <a:ext cx="270021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F1ECEE7-E3D0-4B4E-B193-046EF23A075A}"/>
                    </a:ext>
                  </a:extLst>
                </p14:cNvPr>
                <p14:cNvContentPartPr/>
                <p14:nvPr/>
              </p14:nvContentPartPr>
              <p14:xfrm>
                <a:off x="6935052" y="2589003"/>
                <a:ext cx="140400" cy="241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F1ECEE7-E3D0-4B4E-B193-046EF23A075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927492" y="2581443"/>
                  <a:ext cx="15552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E5CE15B-49FD-6147-93DE-A051ACF49EF8}"/>
                    </a:ext>
                  </a:extLst>
                </p14:cNvPr>
                <p14:cNvContentPartPr/>
                <p14:nvPr/>
              </p14:nvContentPartPr>
              <p14:xfrm>
                <a:off x="6965652" y="2732643"/>
                <a:ext cx="170640" cy="9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E5CE15B-49FD-6147-93DE-A051ACF49EF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958092" y="2725083"/>
                  <a:ext cx="1857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C92ECBE-8EAC-F247-88CB-17C28C258CF0}"/>
                    </a:ext>
                  </a:extLst>
                </p14:cNvPr>
                <p14:cNvContentPartPr/>
                <p14:nvPr/>
              </p14:nvContentPartPr>
              <p14:xfrm>
                <a:off x="7094532" y="2599083"/>
                <a:ext cx="249120" cy="445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C92ECBE-8EAC-F247-88CB-17C28C258CF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086972" y="2591523"/>
                  <a:ext cx="2642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F2E633F-4DCB-164C-80CB-74749BC2107E}"/>
                    </a:ext>
                  </a:extLst>
                </p14:cNvPr>
                <p14:cNvContentPartPr/>
                <p14:nvPr/>
              </p14:nvContentPartPr>
              <p14:xfrm>
                <a:off x="7497372" y="2506563"/>
                <a:ext cx="294480" cy="493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F2E633F-4DCB-164C-80CB-74749BC2107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489821" y="2499003"/>
                  <a:ext cx="309582" cy="50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7F98057-2E83-AF40-A4A8-1CDC65320E71}"/>
              </a:ext>
            </a:extLst>
          </p:cNvPr>
          <p:cNvGrpSpPr/>
          <p:nvPr/>
        </p:nvGrpSpPr>
        <p:grpSpPr>
          <a:xfrm>
            <a:off x="2868492" y="5000283"/>
            <a:ext cx="5071320" cy="1393560"/>
            <a:chOff x="2868492" y="5000283"/>
            <a:chExt cx="5071320" cy="139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4706202-E331-D049-94DB-295AEC0FBF6E}"/>
                    </a:ext>
                  </a:extLst>
                </p14:cNvPr>
                <p14:cNvContentPartPr/>
                <p14:nvPr/>
              </p14:nvContentPartPr>
              <p14:xfrm>
                <a:off x="2868492" y="5507523"/>
                <a:ext cx="248040" cy="157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4706202-E331-D049-94DB-295AEC0FBF6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860932" y="5499963"/>
                  <a:ext cx="26316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BE7355A-4338-8C41-8F6B-D1BD0BB3DC5B}"/>
                    </a:ext>
                  </a:extLst>
                </p14:cNvPr>
                <p14:cNvContentPartPr/>
                <p14:nvPr/>
              </p14:nvContentPartPr>
              <p14:xfrm>
                <a:off x="4391292" y="5560443"/>
                <a:ext cx="259920" cy="1598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BE7355A-4338-8C41-8F6B-D1BD0BB3DC5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383732" y="5552883"/>
                  <a:ext cx="2750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87644BD-76CA-F14C-BA7C-A4BBFC1DB5D8}"/>
                    </a:ext>
                  </a:extLst>
                </p14:cNvPr>
                <p14:cNvContentPartPr/>
                <p14:nvPr/>
              </p14:nvContentPartPr>
              <p14:xfrm>
                <a:off x="3092412" y="5578083"/>
                <a:ext cx="1347480" cy="155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87644BD-76CA-F14C-BA7C-A4BBFC1DB5D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084852" y="5570523"/>
                  <a:ext cx="13626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A670854-B460-1447-BDD2-EF516BA7108F}"/>
                    </a:ext>
                  </a:extLst>
                </p14:cNvPr>
                <p14:cNvContentPartPr/>
                <p14:nvPr/>
              </p14:nvContentPartPr>
              <p14:xfrm>
                <a:off x="3174492" y="5496363"/>
                <a:ext cx="1305720" cy="186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A670854-B460-1447-BDD2-EF516BA7108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166932" y="5488803"/>
                  <a:ext cx="132084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B4772A3-5881-CE49-B571-233F3BB20052}"/>
                    </a:ext>
                  </a:extLst>
                </p14:cNvPr>
                <p14:cNvContentPartPr/>
                <p14:nvPr/>
              </p14:nvContentPartPr>
              <p14:xfrm>
                <a:off x="2892252" y="5000283"/>
                <a:ext cx="267120" cy="2271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B4772A3-5881-CE49-B571-233F3BB2005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884702" y="4992723"/>
                  <a:ext cx="2822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BF6BA31-8138-F24D-9419-FD1AC5D77A91}"/>
                    </a:ext>
                  </a:extLst>
                </p14:cNvPr>
                <p14:cNvContentPartPr/>
                <p14:nvPr/>
              </p14:nvContentPartPr>
              <p14:xfrm>
                <a:off x="4470852" y="5240763"/>
                <a:ext cx="374760" cy="2088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BF6BA31-8138-F24D-9419-FD1AC5D77A9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463299" y="5233203"/>
                  <a:ext cx="389865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985B190-22C3-F74C-BC74-D51954CC198F}"/>
                    </a:ext>
                  </a:extLst>
                </p14:cNvPr>
                <p14:cNvContentPartPr/>
                <p14:nvPr/>
              </p14:nvContentPartPr>
              <p14:xfrm>
                <a:off x="3364572" y="6133563"/>
                <a:ext cx="180360" cy="109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985B190-22C3-F74C-BC74-D51954CC198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357012" y="6126003"/>
                  <a:ext cx="1954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38AC663-9541-7E4A-A7DE-1D5AAACBBF67}"/>
                    </a:ext>
                  </a:extLst>
                </p14:cNvPr>
                <p14:cNvContentPartPr/>
                <p14:nvPr/>
              </p14:nvContentPartPr>
              <p14:xfrm>
                <a:off x="3606132" y="6005043"/>
                <a:ext cx="57240" cy="260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38AC663-9541-7E4A-A7DE-1D5AAACBBF6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598572" y="5997483"/>
                  <a:ext cx="723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7F67D3F-05E1-7141-9BD5-FC752FBD9440}"/>
                    </a:ext>
                  </a:extLst>
                </p14:cNvPr>
                <p14:cNvContentPartPr/>
                <p14:nvPr/>
              </p14:nvContentPartPr>
              <p14:xfrm>
                <a:off x="3472572" y="6159483"/>
                <a:ext cx="211320" cy="12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7F67D3F-05E1-7141-9BD5-FC752FBD944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465012" y="6151701"/>
                  <a:ext cx="226440" cy="281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9ADCC77-F5E0-1E43-ACF7-73DF1F221B1C}"/>
                    </a:ext>
                  </a:extLst>
                </p14:cNvPr>
                <p14:cNvContentPartPr/>
                <p14:nvPr/>
              </p14:nvContentPartPr>
              <p14:xfrm>
                <a:off x="4167012" y="6121683"/>
                <a:ext cx="297000" cy="1306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9ADCC77-F5E0-1E43-ACF7-73DF1F221B1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159452" y="6114123"/>
                  <a:ext cx="31212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30EF060-1D01-AB4A-98AE-D38F67F2ECC1}"/>
                    </a:ext>
                  </a:extLst>
                </p14:cNvPr>
                <p14:cNvContentPartPr/>
                <p14:nvPr/>
              </p14:nvContentPartPr>
              <p14:xfrm>
                <a:off x="4494252" y="6113043"/>
                <a:ext cx="284040" cy="138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30EF060-1D01-AB4A-98AE-D38F67F2ECC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486692" y="6105483"/>
                  <a:ext cx="2991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BFB38A4-FEFB-FC47-B29C-09462EB53FB4}"/>
                    </a:ext>
                  </a:extLst>
                </p14:cNvPr>
                <p14:cNvContentPartPr/>
                <p14:nvPr/>
              </p14:nvContentPartPr>
              <p14:xfrm>
                <a:off x="4829772" y="6082083"/>
                <a:ext cx="226080" cy="2350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BFB38A4-FEFB-FC47-B29C-09462EB53FB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822224" y="6074511"/>
                  <a:ext cx="241176" cy="2502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5CB02D0-B334-594E-B721-D81304EB77ED}"/>
                    </a:ext>
                  </a:extLst>
                </p14:cNvPr>
                <p14:cNvContentPartPr/>
                <p14:nvPr/>
              </p14:nvContentPartPr>
              <p14:xfrm>
                <a:off x="5157372" y="5926203"/>
                <a:ext cx="1047240" cy="3258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5CB02D0-B334-594E-B721-D81304EB77E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149812" y="5918635"/>
                  <a:ext cx="1062360" cy="3409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F9D8686-E1F8-B548-B9E9-C5949CC60C03}"/>
                    </a:ext>
                  </a:extLst>
                </p14:cNvPr>
                <p14:cNvContentPartPr/>
                <p14:nvPr/>
              </p14:nvContentPartPr>
              <p14:xfrm>
                <a:off x="6477492" y="6025563"/>
                <a:ext cx="282600" cy="323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F9D8686-E1F8-B548-B9E9-C5949CC60C0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469922" y="6018003"/>
                  <a:ext cx="297739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ECAA602-5DC4-1A4E-AC61-ED0860E17228}"/>
                    </a:ext>
                  </a:extLst>
                </p14:cNvPr>
                <p14:cNvContentPartPr/>
                <p14:nvPr/>
              </p14:nvContentPartPr>
              <p14:xfrm>
                <a:off x="6801492" y="6038883"/>
                <a:ext cx="220680" cy="2127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ECAA602-5DC4-1A4E-AC61-ED0860E1722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793944" y="6031323"/>
                  <a:ext cx="235775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E524287-B24F-9A48-816B-7423988E4BC1}"/>
                    </a:ext>
                  </a:extLst>
                </p14:cNvPr>
                <p14:cNvContentPartPr/>
                <p14:nvPr/>
              </p14:nvContentPartPr>
              <p14:xfrm>
                <a:off x="7031892" y="6051123"/>
                <a:ext cx="180720" cy="1591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E524287-B24F-9A48-816B-7423988E4BC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024332" y="6043563"/>
                  <a:ext cx="1958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A818A91-DEFE-EA4F-96CA-9DDED662A77B}"/>
                    </a:ext>
                  </a:extLst>
                </p14:cNvPr>
                <p14:cNvContentPartPr/>
                <p14:nvPr/>
              </p14:nvContentPartPr>
              <p14:xfrm>
                <a:off x="7099212" y="6164163"/>
                <a:ext cx="169560" cy="284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A818A91-DEFE-EA4F-96CA-9DDED662A77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091652" y="6156603"/>
                  <a:ext cx="1846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B4127B3-FA1D-8148-ACE1-2C056A87F174}"/>
                    </a:ext>
                  </a:extLst>
                </p14:cNvPr>
                <p14:cNvContentPartPr/>
                <p14:nvPr/>
              </p14:nvContentPartPr>
              <p14:xfrm>
                <a:off x="7234932" y="6061563"/>
                <a:ext cx="191880" cy="3322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B4127B3-FA1D-8148-ACE1-2C056A87F17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227372" y="6053995"/>
                  <a:ext cx="207000" cy="3474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22F259E-D91C-3A47-A202-C3F90445B0B9}"/>
                    </a:ext>
                  </a:extLst>
                </p14:cNvPr>
                <p14:cNvContentPartPr/>
                <p14:nvPr/>
              </p14:nvContentPartPr>
              <p14:xfrm>
                <a:off x="7471812" y="5773923"/>
                <a:ext cx="468000" cy="3819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22F259E-D91C-3A47-A202-C3F90445B0B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464246" y="5766363"/>
                  <a:ext cx="483132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9170A44-9124-164D-A5CE-DB079C56CE89}"/>
                    </a:ext>
                  </a:extLst>
                </p14:cNvPr>
                <p14:cNvContentPartPr/>
                <p14:nvPr/>
              </p14:nvContentPartPr>
              <p14:xfrm>
                <a:off x="7869612" y="6195123"/>
                <a:ext cx="36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9170A44-9124-164D-A5CE-DB079C56CE8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862052" y="6187563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93660ECF-17E0-F741-B51D-B4CC6E12A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92" y="-88497"/>
            <a:ext cx="7772400" cy="1143000"/>
          </a:xfrm>
        </p:spPr>
        <p:txBody>
          <a:bodyPr/>
          <a:lstStyle/>
          <a:p>
            <a:r>
              <a:rPr lang="en-US" dirty="0"/>
              <a:t>Molecules are graphs: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B6D995-A8E5-7048-B89C-3BE92B1A7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58DFC6-908F-194B-A29A-61684827D5EC}"/>
              </a:ext>
            </a:extLst>
          </p:cNvPr>
          <p:cNvGrpSpPr/>
          <p:nvPr/>
        </p:nvGrpSpPr>
        <p:grpSpPr>
          <a:xfrm>
            <a:off x="1265052" y="3399003"/>
            <a:ext cx="1631880" cy="526320"/>
            <a:chOff x="1265052" y="3399003"/>
            <a:chExt cx="1631880" cy="52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8CC709E-8FEE-5F4C-8731-4D104FEDF834}"/>
                    </a:ext>
                  </a:extLst>
                </p14:cNvPr>
                <p14:cNvContentPartPr/>
                <p14:nvPr/>
              </p14:nvContentPartPr>
              <p14:xfrm>
                <a:off x="1265052" y="3451923"/>
                <a:ext cx="1560600" cy="473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8CC709E-8FEE-5F4C-8731-4D104FEDF83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257492" y="3444357"/>
                  <a:ext cx="1575720" cy="4885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592B805-4832-D94D-B9FF-E492B65C6E9F}"/>
                    </a:ext>
                  </a:extLst>
                </p14:cNvPr>
                <p14:cNvContentPartPr/>
                <p14:nvPr/>
              </p14:nvContentPartPr>
              <p14:xfrm>
                <a:off x="2710452" y="3399003"/>
                <a:ext cx="186480" cy="223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592B805-4832-D94D-B9FF-E492B65C6E9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702892" y="3391443"/>
                  <a:ext cx="201600" cy="23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23457BD-7DFB-6544-9030-54723389C522}"/>
              </a:ext>
            </a:extLst>
          </p:cNvPr>
          <p:cNvGrpSpPr/>
          <p:nvPr/>
        </p:nvGrpSpPr>
        <p:grpSpPr>
          <a:xfrm>
            <a:off x="734412" y="3904083"/>
            <a:ext cx="1773000" cy="308880"/>
            <a:chOff x="734412" y="3904083"/>
            <a:chExt cx="1773000" cy="30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97E647F-E603-4749-9E7D-941BEA564B65}"/>
                    </a:ext>
                  </a:extLst>
                </p14:cNvPr>
                <p14:cNvContentPartPr/>
                <p14:nvPr/>
              </p14:nvContentPartPr>
              <p14:xfrm>
                <a:off x="734412" y="3998763"/>
                <a:ext cx="186480" cy="183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97E647F-E603-4749-9E7D-941BEA564B6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26867" y="3991203"/>
                  <a:ext cx="201571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A2747BE-5E62-1A42-AC90-13F12A17C766}"/>
                    </a:ext>
                  </a:extLst>
                </p14:cNvPr>
                <p14:cNvContentPartPr/>
                <p14:nvPr/>
              </p14:nvContentPartPr>
              <p14:xfrm>
                <a:off x="915132" y="4037643"/>
                <a:ext cx="91800" cy="159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A2747BE-5E62-1A42-AC90-13F12A17C76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07602" y="4030083"/>
                  <a:ext cx="106861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ED56CEF-8354-A141-9223-FA8312D64D03}"/>
                    </a:ext>
                  </a:extLst>
                </p14:cNvPr>
                <p14:cNvContentPartPr/>
                <p14:nvPr/>
              </p14:nvContentPartPr>
              <p14:xfrm>
                <a:off x="1027452" y="4027203"/>
                <a:ext cx="22320" cy="185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ED56CEF-8354-A141-9223-FA8312D64D0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19892" y="4019643"/>
                  <a:ext cx="374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3DFC29E-2490-6F44-A363-2DFD663B36CC}"/>
                    </a:ext>
                  </a:extLst>
                </p14:cNvPr>
                <p14:cNvContentPartPr/>
                <p14:nvPr/>
              </p14:nvContentPartPr>
              <p14:xfrm>
                <a:off x="965532" y="4155003"/>
                <a:ext cx="117000" cy="16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3DFC29E-2490-6F44-A363-2DFD663B36C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57972" y="4147443"/>
                  <a:ext cx="1321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840B7F5-90A9-0645-8B11-D00B2D39FA3E}"/>
                    </a:ext>
                  </a:extLst>
                </p14:cNvPr>
                <p14:cNvContentPartPr/>
                <p14:nvPr/>
              </p14:nvContentPartPr>
              <p14:xfrm>
                <a:off x="1136172" y="4058163"/>
                <a:ext cx="122760" cy="90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840B7F5-90A9-0645-8B11-D00B2D39FA3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128612" y="4050603"/>
                  <a:ext cx="13788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A70323F-D114-354C-A871-BA0F12DE5267}"/>
                    </a:ext>
                  </a:extLst>
                </p14:cNvPr>
                <p14:cNvContentPartPr/>
                <p14:nvPr/>
              </p14:nvContentPartPr>
              <p14:xfrm>
                <a:off x="1301412" y="3904083"/>
                <a:ext cx="100800" cy="276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A70323F-D114-354C-A871-BA0F12DE526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293852" y="3896523"/>
                  <a:ext cx="11592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4F904E4-2B25-CE45-B107-D496634FBF82}"/>
                    </a:ext>
                  </a:extLst>
                </p14:cNvPr>
                <p14:cNvContentPartPr/>
                <p14:nvPr/>
              </p14:nvContentPartPr>
              <p14:xfrm>
                <a:off x="1582212" y="4035123"/>
                <a:ext cx="157320" cy="122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4F904E4-2B25-CE45-B107-D496634FBF8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574652" y="4027585"/>
                  <a:ext cx="172440" cy="1378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A14FDBB-2C13-0147-865C-F29F4488131D}"/>
                    </a:ext>
                  </a:extLst>
                </p14:cNvPr>
                <p14:cNvContentPartPr/>
                <p14:nvPr/>
              </p14:nvContentPartPr>
              <p14:xfrm>
                <a:off x="1725852" y="4075443"/>
                <a:ext cx="153000" cy="1047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A14FDBB-2C13-0147-865C-F29F4488131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718292" y="4067883"/>
                  <a:ext cx="1681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D696A8B-6D6E-004E-A78B-E45DB793B1AD}"/>
                    </a:ext>
                  </a:extLst>
                </p14:cNvPr>
                <p14:cNvContentPartPr/>
                <p14:nvPr/>
              </p14:nvContentPartPr>
              <p14:xfrm>
                <a:off x="1869852" y="4069683"/>
                <a:ext cx="165600" cy="1303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D696A8B-6D6E-004E-A78B-E45DB793B1A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862292" y="4062123"/>
                  <a:ext cx="1807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99A4865E-8294-4F46-8DA3-9D111400ED1E}"/>
                    </a:ext>
                  </a:extLst>
                </p14:cNvPr>
                <p14:cNvContentPartPr/>
                <p14:nvPr/>
              </p14:nvContentPartPr>
              <p14:xfrm>
                <a:off x="2104932" y="3914163"/>
                <a:ext cx="2160" cy="2624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99A4865E-8294-4F46-8DA3-9D111400ED1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097372" y="3906603"/>
                  <a:ext cx="172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BF1ED29-BD68-B14F-A3D5-DA0A78CC3D2E}"/>
                    </a:ext>
                  </a:extLst>
                </p14:cNvPr>
                <p14:cNvContentPartPr/>
                <p14:nvPr/>
              </p14:nvContentPartPr>
              <p14:xfrm>
                <a:off x="2075412" y="4009563"/>
                <a:ext cx="300600" cy="145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BF1ED29-BD68-B14F-A3D5-DA0A78CC3D2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067852" y="4001984"/>
                  <a:ext cx="315720" cy="1602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CFCAE97-A493-9B40-B75D-A018906070B5}"/>
                    </a:ext>
                  </a:extLst>
                </p14:cNvPr>
                <p14:cNvContentPartPr/>
                <p14:nvPr/>
              </p14:nvContentPartPr>
              <p14:xfrm>
                <a:off x="2367372" y="4027203"/>
                <a:ext cx="140040" cy="1101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CFCAE97-A493-9B40-B75D-A018906070B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359812" y="4019643"/>
                  <a:ext cx="1551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7AE6A33-9E25-774A-AF3B-E16DADC2405C}"/>
                    </a:ext>
                  </a:extLst>
                </p14:cNvPr>
                <p14:cNvContentPartPr/>
                <p14:nvPr/>
              </p14:nvContentPartPr>
              <p14:xfrm>
                <a:off x="2332092" y="4047723"/>
                <a:ext cx="168840" cy="986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7AE6A33-9E25-774A-AF3B-E16DADC2405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324532" y="4040163"/>
                  <a:ext cx="183960" cy="11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AD4136D-C483-4943-BED4-6881CCF2C0C4}"/>
              </a:ext>
            </a:extLst>
          </p:cNvPr>
          <p:cNvGrpSpPr/>
          <p:nvPr/>
        </p:nvGrpSpPr>
        <p:grpSpPr>
          <a:xfrm>
            <a:off x="758892" y="4293243"/>
            <a:ext cx="1542240" cy="319320"/>
            <a:chOff x="758892" y="4293243"/>
            <a:chExt cx="1542240" cy="31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696BD30-4B27-2D4C-B99F-8D89036CE165}"/>
                    </a:ext>
                  </a:extLst>
                </p14:cNvPr>
                <p14:cNvContentPartPr/>
                <p14:nvPr/>
              </p14:nvContentPartPr>
              <p14:xfrm>
                <a:off x="758892" y="4366323"/>
                <a:ext cx="52920" cy="1260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696BD30-4B27-2D4C-B99F-8D89036CE16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51332" y="4358763"/>
                  <a:ext cx="680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88BF3E7-DADA-0340-841F-25C2720E102D}"/>
                    </a:ext>
                  </a:extLst>
                </p14:cNvPr>
                <p14:cNvContentPartPr/>
                <p14:nvPr/>
              </p14:nvContentPartPr>
              <p14:xfrm>
                <a:off x="842412" y="4335003"/>
                <a:ext cx="92520" cy="1508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88BF3E7-DADA-0340-841F-25C2720E102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34852" y="4327443"/>
                  <a:ext cx="1076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520506FF-8A3C-2B43-ACEC-50B28E50D196}"/>
                    </a:ext>
                  </a:extLst>
                </p14:cNvPr>
                <p14:cNvContentPartPr/>
                <p14:nvPr/>
              </p14:nvContentPartPr>
              <p14:xfrm>
                <a:off x="790932" y="4423203"/>
                <a:ext cx="172080" cy="154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20506FF-8A3C-2B43-ACEC-50B28E50D19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83372" y="4415643"/>
                  <a:ext cx="1872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8B3FF57-DA7E-3D40-9D1E-CE536420B8C2}"/>
                    </a:ext>
                  </a:extLst>
                </p14:cNvPr>
                <p14:cNvContentPartPr/>
                <p14:nvPr/>
              </p14:nvContentPartPr>
              <p14:xfrm>
                <a:off x="974532" y="4397283"/>
                <a:ext cx="148320" cy="1357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8B3FF57-DA7E-3D40-9D1E-CE536420B8C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66972" y="4389723"/>
                  <a:ext cx="1634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A7EEC77-9771-0548-A7F8-02D106EE5EA3}"/>
                    </a:ext>
                  </a:extLst>
                </p14:cNvPr>
                <p14:cNvContentPartPr/>
                <p14:nvPr/>
              </p14:nvContentPartPr>
              <p14:xfrm>
                <a:off x="1161732" y="4407363"/>
                <a:ext cx="138240" cy="907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A7EEC77-9771-0548-A7F8-02D106EE5EA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54172" y="4399803"/>
                  <a:ext cx="15336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F1435EE-1433-144E-8CB0-A2D9B05953CF}"/>
                    </a:ext>
                  </a:extLst>
                </p14:cNvPr>
                <p14:cNvContentPartPr/>
                <p14:nvPr/>
              </p14:nvContentPartPr>
              <p14:xfrm>
                <a:off x="1385292" y="4407363"/>
                <a:ext cx="12240" cy="964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F1435EE-1433-144E-8CB0-A2D9B05953C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377503" y="4399803"/>
                  <a:ext cx="27818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0B24456-3AC4-FC42-8588-6C233E35B1AB}"/>
                    </a:ext>
                  </a:extLst>
                </p14:cNvPr>
                <p14:cNvContentPartPr/>
                <p14:nvPr/>
              </p14:nvContentPartPr>
              <p14:xfrm>
                <a:off x="1386732" y="4340763"/>
                <a:ext cx="54720" cy="154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0B24456-3AC4-FC42-8588-6C233E35B1A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379172" y="4333203"/>
                  <a:ext cx="6984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588B273-B3AE-6D4C-9A78-0541DB6833B1}"/>
                    </a:ext>
                  </a:extLst>
                </p14:cNvPr>
                <p14:cNvContentPartPr/>
                <p14:nvPr/>
              </p14:nvContentPartPr>
              <p14:xfrm>
                <a:off x="1466292" y="4415643"/>
                <a:ext cx="112320" cy="1969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588B273-B3AE-6D4C-9A78-0541DB6833B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458732" y="4408083"/>
                  <a:ext cx="1274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9CDA5D30-3CA2-BE42-8F0D-0A6C613E5CB8}"/>
                    </a:ext>
                  </a:extLst>
                </p14:cNvPr>
                <p14:cNvContentPartPr/>
                <p14:nvPr/>
              </p14:nvContentPartPr>
              <p14:xfrm>
                <a:off x="1623252" y="4386843"/>
                <a:ext cx="188280" cy="1162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9CDA5D30-3CA2-BE42-8F0D-0A6C613E5CB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615692" y="4379260"/>
                  <a:ext cx="203400" cy="1314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22530A3-8286-2247-9831-57F5CF800606}"/>
                    </a:ext>
                  </a:extLst>
                </p14:cNvPr>
                <p14:cNvContentPartPr/>
                <p14:nvPr/>
              </p14:nvContentPartPr>
              <p14:xfrm>
                <a:off x="1900452" y="4405923"/>
                <a:ext cx="169200" cy="907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22530A3-8286-2247-9831-57F5CF80060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892892" y="4398363"/>
                  <a:ext cx="18432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8CC8565-C866-7048-8A80-98CC1FBFDD8D}"/>
                    </a:ext>
                  </a:extLst>
                </p14:cNvPr>
                <p14:cNvContentPartPr/>
                <p14:nvPr/>
              </p14:nvContentPartPr>
              <p14:xfrm>
                <a:off x="2150652" y="4293243"/>
                <a:ext cx="150480" cy="2149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8CC8565-C866-7048-8A80-98CC1FBFDD8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143092" y="4285683"/>
                  <a:ext cx="165600" cy="23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4BF1FD97-A776-C544-9EA4-08ECF6360593}"/>
              </a:ext>
            </a:extLst>
          </p:cNvPr>
          <p:cNvGrpSpPr/>
          <p:nvPr/>
        </p:nvGrpSpPr>
        <p:grpSpPr>
          <a:xfrm>
            <a:off x="836652" y="4622643"/>
            <a:ext cx="1878120" cy="510840"/>
            <a:chOff x="836652" y="4622643"/>
            <a:chExt cx="1878120" cy="51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5E4073DD-FF7F-DF4C-B2C8-D622E14131F4}"/>
                    </a:ext>
                  </a:extLst>
                </p14:cNvPr>
                <p14:cNvContentPartPr/>
                <p14:nvPr/>
              </p14:nvContentPartPr>
              <p14:xfrm>
                <a:off x="884172" y="4695003"/>
                <a:ext cx="12240" cy="2786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5E4073DD-FF7F-DF4C-B2C8-D622E14131F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76612" y="4687443"/>
                  <a:ext cx="2736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6C72FA4-9915-944A-92A0-600E5D4D43DC}"/>
                    </a:ext>
                  </a:extLst>
                </p14:cNvPr>
                <p14:cNvContentPartPr/>
                <p14:nvPr/>
              </p14:nvContentPartPr>
              <p14:xfrm>
                <a:off x="903252" y="4689243"/>
                <a:ext cx="135720" cy="1220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6C72FA4-9915-944A-92A0-600E5D4D43D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95692" y="4681683"/>
                  <a:ext cx="15084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D7AD117-C5B2-8A4B-8FA3-ED7947AD3FAC}"/>
                    </a:ext>
                  </a:extLst>
                </p14:cNvPr>
                <p14:cNvContentPartPr/>
                <p14:nvPr/>
              </p14:nvContentPartPr>
              <p14:xfrm>
                <a:off x="1099092" y="4689243"/>
                <a:ext cx="138600" cy="1418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D7AD117-C5B2-8A4B-8FA3-ED7947AD3FA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91532" y="4681664"/>
                  <a:ext cx="153720" cy="1569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C1D6252-1E24-2043-A724-4221D079A407}"/>
                    </a:ext>
                  </a:extLst>
                </p14:cNvPr>
                <p14:cNvContentPartPr/>
                <p14:nvPr/>
              </p14:nvContentPartPr>
              <p14:xfrm>
                <a:off x="1243092" y="4738563"/>
                <a:ext cx="136080" cy="1054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C1D6252-1E24-2043-A724-4221D079A40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235532" y="4731003"/>
                  <a:ext cx="1512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7BEABED-A6BC-7F45-B4BA-6E065341388E}"/>
                    </a:ext>
                  </a:extLst>
                </p14:cNvPr>
                <p14:cNvContentPartPr/>
                <p14:nvPr/>
              </p14:nvContentPartPr>
              <p14:xfrm>
                <a:off x="1417692" y="4698243"/>
                <a:ext cx="547200" cy="1958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7BEABED-A6BC-7F45-B4BA-6E065341388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410127" y="4690683"/>
                  <a:ext cx="56233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E2161EB-FEDB-D544-AC45-589483C3BE1D}"/>
                    </a:ext>
                  </a:extLst>
                </p14:cNvPr>
                <p14:cNvContentPartPr/>
                <p14:nvPr/>
              </p14:nvContentPartPr>
              <p14:xfrm>
                <a:off x="2003412" y="4623363"/>
                <a:ext cx="160560" cy="2203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E2161EB-FEDB-D544-AC45-589483C3BE1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995852" y="4615803"/>
                  <a:ext cx="17568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3387083-923C-0047-90C1-26DFD297AC7B}"/>
                    </a:ext>
                  </a:extLst>
                </p14:cNvPr>
                <p14:cNvContentPartPr/>
                <p14:nvPr/>
              </p14:nvContentPartPr>
              <p14:xfrm>
                <a:off x="2167572" y="4622643"/>
                <a:ext cx="28080" cy="21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3387083-923C-0047-90C1-26DFD297AC7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160012" y="4615083"/>
                  <a:ext cx="432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581DA28-5283-4642-ABA3-6E871E157AFA}"/>
                    </a:ext>
                  </a:extLst>
                </p14:cNvPr>
                <p14:cNvContentPartPr/>
                <p14:nvPr/>
              </p14:nvContentPartPr>
              <p14:xfrm>
                <a:off x="2178012" y="4657203"/>
                <a:ext cx="243360" cy="138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581DA28-5283-4642-ABA3-6E871E157AF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170463" y="4649623"/>
                  <a:ext cx="258458" cy="1537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377E43E-99B8-234A-824A-C45D9D213EE4}"/>
                    </a:ext>
                  </a:extLst>
                </p14:cNvPr>
                <p14:cNvContentPartPr/>
                <p14:nvPr/>
              </p14:nvContentPartPr>
              <p14:xfrm>
                <a:off x="2431092" y="4636683"/>
                <a:ext cx="110880" cy="1843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377E43E-99B8-234A-824A-C45D9D213EE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423532" y="4629123"/>
                  <a:ext cx="1260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5169731D-1CEB-FF4B-AE6C-E582D3CF71F1}"/>
                    </a:ext>
                  </a:extLst>
                </p14:cNvPr>
                <p14:cNvContentPartPr/>
                <p14:nvPr/>
              </p14:nvContentPartPr>
              <p14:xfrm>
                <a:off x="2640252" y="4623363"/>
                <a:ext cx="360" cy="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5169731D-1CEB-FF4B-AE6C-E582D3CF71F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632692" y="4615803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5E1E36A9-21D9-1841-916A-A220B26B3606}"/>
                    </a:ext>
                  </a:extLst>
                </p14:cNvPr>
                <p14:cNvContentPartPr/>
                <p14:nvPr/>
              </p14:nvContentPartPr>
              <p14:xfrm>
                <a:off x="2599212" y="4818483"/>
                <a:ext cx="360" cy="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E1E36A9-21D9-1841-916A-A220B26B360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591652" y="4810923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221D1D6-8D3E-1247-936F-B657247955FA}"/>
                    </a:ext>
                  </a:extLst>
                </p14:cNvPr>
                <p14:cNvContentPartPr/>
                <p14:nvPr/>
              </p14:nvContentPartPr>
              <p14:xfrm>
                <a:off x="836652" y="5003163"/>
                <a:ext cx="325440" cy="1015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221D1D6-8D3E-1247-936F-B657247955FA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29092" y="4995603"/>
                  <a:ext cx="34056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0C86398-0265-B342-B8B2-97F3A2579A0F}"/>
                    </a:ext>
                  </a:extLst>
                </p14:cNvPr>
                <p14:cNvContentPartPr/>
                <p14:nvPr/>
              </p14:nvContentPartPr>
              <p14:xfrm>
                <a:off x="1202052" y="5057523"/>
                <a:ext cx="182880" cy="669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0C86398-0265-B342-B8B2-97F3A2579A0F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194492" y="5049963"/>
                  <a:ext cx="19800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47D2670-0CE0-B742-9308-06C1D7714EDB}"/>
                    </a:ext>
                  </a:extLst>
                </p14:cNvPr>
                <p14:cNvContentPartPr/>
                <p14:nvPr/>
              </p14:nvContentPartPr>
              <p14:xfrm>
                <a:off x="1476732" y="5023683"/>
                <a:ext cx="12960" cy="874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47D2670-0CE0-B742-9308-06C1D7714EDB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469172" y="5016123"/>
                  <a:ext cx="2808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DD61590-C059-2642-B501-66FB91E66834}"/>
                    </a:ext>
                  </a:extLst>
                </p14:cNvPr>
                <p14:cNvContentPartPr/>
                <p14:nvPr/>
              </p14:nvContentPartPr>
              <p14:xfrm>
                <a:off x="1448652" y="4961403"/>
                <a:ext cx="120960" cy="525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DD61590-C059-2642-B501-66FB91E66834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441092" y="4953894"/>
                  <a:ext cx="136080" cy="675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8ED3297-DE6E-1C48-85CA-2FE28E806F6E}"/>
                    </a:ext>
                  </a:extLst>
                </p14:cNvPr>
                <p14:cNvContentPartPr/>
                <p14:nvPr/>
              </p14:nvContentPartPr>
              <p14:xfrm>
                <a:off x="1438212" y="5027283"/>
                <a:ext cx="151200" cy="23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8ED3297-DE6E-1C48-85CA-2FE28E806F6E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430670" y="5019723"/>
                  <a:ext cx="166284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4627268D-9DA0-914A-8A60-15A1476C13A5}"/>
                    </a:ext>
                  </a:extLst>
                </p14:cNvPr>
                <p14:cNvContentPartPr/>
                <p14:nvPr/>
              </p14:nvContentPartPr>
              <p14:xfrm>
                <a:off x="1581852" y="5023683"/>
                <a:ext cx="31320" cy="932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4627268D-9DA0-914A-8A60-15A1476C13A5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574378" y="5016123"/>
                  <a:ext cx="46268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2C7DBD86-B374-714C-9E19-9AE00A4FE787}"/>
                    </a:ext>
                  </a:extLst>
                </p14:cNvPr>
                <p14:cNvContentPartPr/>
                <p14:nvPr/>
              </p14:nvContentPartPr>
              <p14:xfrm>
                <a:off x="1612812" y="4985883"/>
                <a:ext cx="105480" cy="280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2C7DBD86-B374-714C-9E19-9AE00A4FE787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605226" y="4978323"/>
                  <a:ext cx="120652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BFE133F-CBA5-E94D-8A7D-83EE89433F6F}"/>
                    </a:ext>
                  </a:extLst>
                </p14:cNvPr>
                <p14:cNvContentPartPr/>
                <p14:nvPr/>
              </p14:nvContentPartPr>
              <p14:xfrm>
                <a:off x="1607412" y="5051043"/>
                <a:ext cx="135360" cy="39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BFE133F-CBA5-E94D-8A7D-83EE89433F6F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599872" y="5044113"/>
                  <a:ext cx="150440" cy="178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5A143464-A582-3442-8AFB-4262F68EE357}"/>
                    </a:ext>
                  </a:extLst>
                </p14:cNvPr>
                <p14:cNvContentPartPr/>
                <p14:nvPr/>
              </p14:nvContentPartPr>
              <p14:xfrm>
                <a:off x="1773732" y="5024043"/>
                <a:ext cx="24480" cy="867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5A143464-A582-3442-8AFB-4262F68EE357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766172" y="5016483"/>
                  <a:ext cx="396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C207870C-D082-2344-BC24-FB53C4F361EA}"/>
                    </a:ext>
                  </a:extLst>
                </p14:cNvPr>
                <p14:cNvContentPartPr/>
                <p14:nvPr/>
              </p14:nvContentPartPr>
              <p14:xfrm>
                <a:off x="1913772" y="5024043"/>
                <a:ext cx="185400" cy="1047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C207870C-D082-2344-BC24-FB53C4F361EA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906212" y="5016483"/>
                  <a:ext cx="2005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61B9C244-20B7-9B47-A518-C3C901D74C7B}"/>
                    </a:ext>
                  </a:extLst>
                </p14:cNvPr>
                <p14:cNvContentPartPr/>
                <p14:nvPr/>
              </p14:nvContentPartPr>
              <p14:xfrm>
                <a:off x="2110692" y="5054643"/>
                <a:ext cx="6120" cy="788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61B9C244-20B7-9B47-A518-C3C901D74C7B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2103132" y="5047083"/>
                  <a:ext cx="2124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C6CBE3FC-BB1D-3E4C-9DEF-02E2127D51D0}"/>
                    </a:ext>
                  </a:extLst>
                </p14:cNvPr>
                <p14:cNvContentPartPr/>
                <p14:nvPr/>
              </p14:nvContentPartPr>
              <p14:xfrm>
                <a:off x="2094852" y="4940163"/>
                <a:ext cx="17640" cy="36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C6CBE3FC-BB1D-3E4C-9DEF-02E2127D51D0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2087292" y="4932677"/>
                  <a:ext cx="32760" cy="513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CF23F54D-4F60-6941-8F3C-4F3192E34FF6}"/>
                    </a:ext>
                  </a:extLst>
                </p14:cNvPr>
                <p14:cNvContentPartPr/>
                <p14:nvPr/>
              </p14:nvContentPartPr>
              <p14:xfrm>
                <a:off x="2239212" y="5003163"/>
                <a:ext cx="171000" cy="1062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CF23F54D-4F60-6941-8F3C-4F3192E34FF6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231652" y="4995603"/>
                  <a:ext cx="1861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FC669AB2-EB82-034A-9B5C-5812ECE54572}"/>
                    </a:ext>
                  </a:extLst>
                </p14:cNvPr>
                <p14:cNvContentPartPr/>
                <p14:nvPr/>
              </p14:nvContentPartPr>
              <p14:xfrm>
                <a:off x="2279532" y="5034483"/>
                <a:ext cx="33120" cy="205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FC669AB2-EB82-034A-9B5C-5812ECE54572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272053" y="5026923"/>
                  <a:ext cx="48077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07DF6CE-81EF-6142-B5B1-3297C888B176}"/>
                    </a:ext>
                  </a:extLst>
                </p14:cNvPr>
                <p14:cNvContentPartPr/>
                <p14:nvPr/>
              </p14:nvContentPartPr>
              <p14:xfrm>
                <a:off x="2239572" y="4979403"/>
                <a:ext cx="96840" cy="241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07DF6CE-81EF-6142-B5B1-3297C888B176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232012" y="4971843"/>
                  <a:ext cx="1119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B6F8E39-0ED0-5146-996B-84732A43D1C0}"/>
                    </a:ext>
                  </a:extLst>
                </p14:cNvPr>
                <p14:cNvContentPartPr/>
                <p14:nvPr/>
              </p14:nvContentPartPr>
              <p14:xfrm>
                <a:off x="2404092" y="4998483"/>
                <a:ext cx="173520" cy="900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B6F8E39-0ED0-5146-996B-84732A43D1C0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396532" y="4990923"/>
                  <a:ext cx="1886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1850C6E-88E6-D94C-BF40-6EF7622490CB}"/>
                    </a:ext>
                  </a:extLst>
                </p14:cNvPr>
                <p14:cNvContentPartPr/>
                <p14:nvPr/>
              </p14:nvContentPartPr>
              <p14:xfrm>
                <a:off x="2575452" y="4993083"/>
                <a:ext cx="34200" cy="763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1850C6E-88E6-D94C-BF40-6EF7622490CB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567971" y="4985558"/>
                  <a:ext cx="49163" cy="913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ACAB3A8-8FE5-8F43-88B4-96B3A38B4A00}"/>
                    </a:ext>
                  </a:extLst>
                </p14:cNvPr>
                <p14:cNvContentPartPr/>
                <p14:nvPr/>
              </p14:nvContentPartPr>
              <p14:xfrm>
                <a:off x="2513172" y="4953123"/>
                <a:ext cx="144720" cy="111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ACAB3A8-8FE5-8F43-88B4-96B3A38B4A00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2505612" y="4945311"/>
                  <a:ext cx="159840" cy="267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D7094806-B8DE-2548-AB2C-36DAB3F1C8DC}"/>
                    </a:ext>
                  </a:extLst>
                </p14:cNvPr>
                <p14:cNvContentPartPr/>
                <p14:nvPr/>
              </p14:nvContentPartPr>
              <p14:xfrm>
                <a:off x="2671212" y="4952043"/>
                <a:ext cx="43560" cy="1026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D7094806-B8DE-2548-AB2C-36DAB3F1C8DC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663652" y="4944483"/>
                  <a:ext cx="58680" cy="11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EC0DBB68-69B7-5B41-9A66-647700C954AB}"/>
              </a:ext>
            </a:extLst>
          </p:cNvPr>
          <p:cNvGrpSpPr/>
          <p:nvPr/>
        </p:nvGrpSpPr>
        <p:grpSpPr>
          <a:xfrm>
            <a:off x="826572" y="5249763"/>
            <a:ext cx="1258920" cy="318600"/>
            <a:chOff x="826572" y="5249763"/>
            <a:chExt cx="1258920" cy="31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9AC09A7-C0B0-284D-8864-BE7B6FABA413}"/>
                    </a:ext>
                  </a:extLst>
                </p14:cNvPr>
                <p14:cNvContentPartPr/>
                <p14:nvPr/>
              </p14:nvContentPartPr>
              <p14:xfrm>
                <a:off x="826572" y="5340123"/>
                <a:ext cx="103680" cy="1270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9AC09A7-C0B0-284D-8864-BE7B6FABA413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819012" y="5332563"/>
                  <a:ext cx="11880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B4F90BA-517C-2744-AF9C-9FFA60D2DD6C}"/>
                    </a:ext>
                  </a:extLst>
                </p14:cNvPr>
                <p14:cNvContentPartPr/>
                <p14:nvPr/>
              </p14:nvContentPartPr>
              <p14:xfrm>
                <a:off x="1023852" y="5342283"/>
                <a:ext cx="5040" cy="151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B4F90BA-517C-2744-AF9C-9FFA60D2DD6C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16292" y="5334723"/>
                  <a:ext cx="201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AB8D9A0-D849-A04E-80F1-EDAB03687D25}"/>
                    </a:ext>
                  </a:extLst>
                </p14:cNvPr>
                <p14:cNvContentPartPr/>
                <p14:nvPr/>
              </p14:nvContentPartPr>
              <p14:xfrm>
                <a:off x="1058052" y="5324643"/>
                <a:ext cx="108360" cy="79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AB8D9A0-D849-A04E-80F1-EDAB03687D25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050492" y="5316723"/>
                  <a:ext cx="1234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9A99EAD-4FDB-6A42-9DCE-191489A9EB27}"/>
                    </a:ext>
                  </a:extLst>
                </p14:cNvPr>
                <p14:cNvContentPartPr/>
                <p14:nvPr/>
              </p14:nvContentPartPr>
              <p14:xfrm>
                <a:off x="1058052" y="5384043"/>
                <a:ext cx="119520" cy="237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9A99EAD-4FDB-6A42-9DCE-191489A9EB27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050492" y="5376483"/>
                  <a:ext cx="134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ADDA518-4812-7445-9F8C-F668EB3BBD35}"/>
                    </a:ext>
                  </a:extLst>
                </p14:cNvPr>
                <p14:cNvContentPartPr/>
                <p14:nvPr/>
              </p14:nvContentPartPr>
              <p14:xfrm>
                <a:off x="1338852" y="5249763"/>
                <a:ext cx="200520" cy="2469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ADDA518-4812-7445-9F8C-F668EB3BBD35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331278" y="5242203"/>
                  <a:ext cx="215667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005CD69-CB21-F745-BEF5-8657C25DA351}"/>
                    </a:ext>
                  </a:extLst>
                </p14:cNvPr>
                <p14:cNvContentPartPr/>
                <p14:nvPr/>
              </p14:nvContentPartPr>
              <p14:xfrm>
                <a:off x="1407252" y="5372523"/>
                <a:ext cx="133560" cy="158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005CD69-CB21-F745-BEF5-8657C25DA351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399692" y="5364963"/>
                  <a:ext cx="1486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C40DC0BC-8C0A-CD40-A0CF-C541EE42A2A8}"/>
                    </a:ext>
                  </a:extLst>
                </p14:cNvPr>
                <p14:cNvContentPartPr/>
                <p14:nvPr/>
              </p14:nvContentPartPr>
              <p14:xfrm>
                <a:off x="1407252" y="5268123"/>
                <a:ext cx="99000" cy="23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C40DC0BC-8C0A-CD40-A0CF-C541EE42A2A8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399692" y="5260563"/>
                  <a:ext cx="1141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B2639761-8DBF-A44B-B8A8-6B6BAF5B10DF}"/>
                    </a:ext>
                  </a:extLst>
                </p14:cNvPr>
                <p14:cNvContentPartPr/>
                <p14:nvPr/>
              </p14:nvContentPartPr>
              <p14:xfrm>
                <a:off x="1614612" y="5280723"/>
                <a:ext cx="157320" cy="2462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B2639761-8DBF-A44B-B8A8-6B6BAF5B10DF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607052" y="5273152"/>
                  <a:ext cx="172440" cy="2613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1DB17EA-EEC8-E14A-859C-78F49988FC58}"/>
                    </a:ext>
                  </a:extLst>
                </p14:cNvPr>
                <p14:cNvContentPartPr/>
                <p14:nvPr/>
              </p14:nvContentPartPr>
              <p14:xfrm>
                <a:off x="1823772" y="5321763"/>
                <a:ext cx="128520" cy="1407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1DB17EA-EEC8-E14A-859C-78F49988FC58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816191" y="5314203"/>
                  <a:ext cx="143682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23CF837-3D51-BA4B-9D7F-E2CC94E8BF74}"/>
                    </a:ext>
                  </a:extLst>
                </p14:cNvPr>
                <p14:cNvContentPartPr/>
                <p14:nvPr/>
              </p14:nvContentPartPr>
              <p14:xfrm>
                <a:off x="1797852" y="5332203"/>
                <a:ext cx="155160" cy="1382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23CF837-3D51-BA4B-9D7F-E2CC94E8BF74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790292" y="5324663"/>
                  <a:ext cx="170280" cy="1533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8F2FECB1-0006-2B44-A78F-261D67B5FD0F}"/>
                    </a:ext>
                  </a:extLst>
                </p14:cNvPr>
                <p14:cNvContentPartPr/>
                <p14:nvPr/>
              </p14:nvContentPartPr>
              <p14:xfrm>
                <a:off x="1946172" y="5270643"/>
                <a:ext cx="139320" cy="297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8F2FECB1-0006-2B44-A78F-261D67B5FD0F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938631" y="5263083"/>
                  <a:ext cx="154401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6FBAF58-44D9-034C-BE08-23EB17A1B945}"/>
                    </a:ext>
                  </a:extLst>
                </p14:cNvPr>
                <p14:cNvContentPartPr/>
                <p14:nvPr/>
              </p14:nvContentPartPr>
              <p14:xfrm>
                <a:off x="1458732" y="5260203"/>
                <a:ext cx="126000" cy="57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6FBAF58-44D9-034C-BE08-23EB17A1B945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451172" y="5252643"/>
                  <a:ext cx="14112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25E58B39-A97D-ED41-8ABE-EE2CAD7362FB}"/>
              </a:ext>
            </a:extLst>
          </p:cNvPr>
          <p:cNvGrpSpPr/>
          <p:nvPr/>
        </p:nvGrpSpPr>
        <p:grpSpPr>
          <a:xfrm>
            <a:off x="1926012" y="2523483"/>
            <a:ext cx="759240" cy="666360"/>
            <a:chOff x="1926012" y="2523483"/>
            <a:chExt cx="759240" cy="66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046C590E-76EB-144E-AF29-5B1B9C33F8CD}"/>
                    </a:ext>
                  </a:extLst>
                </p14:cNvPr>
                <p14:cNvContentPartPr/>
                <p14:nvPr/>
              </p14:nvContentPartPr>
              <p14:xfrm>
                <a:off x="2190972" y="2722563"/>
                <a:ext cx="38880" cy="3250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046C590E-76EB-144E-AF29-5B1B9C33F8CD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2183412" y="2715003"/>
                  <a:ext cx="5400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C2E472C-B619-A645-A7C5-C347CA591B6A}"/>
                    </a:ext>
                  </a:extLst>
                </p14:cNvPr>
                <p14:cNvContentPartPr/>
                <p14:nvPr/>
              </p14:nvContentPartPr>
              <p14:xfrm>
                <a:off x="1926012" y="2523483"/>
                <a:ext cx="759240" cy="6663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C2E472C-B619-A645-A7C5-C347CA591B6A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918452" y="2515919"/>
                  <a:ext cx="774360" cy="68148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4BEE0997-C37C-DC4D-ABB5-85F6003FC372}"/>
              </a:ext>
            </a:extLst>
          </p:cNvPr>
          <p:cNvGrpSpPr/>
          <p:nvPr/>
        </p:nvGrpSpPr>
        <p:grpSpPr>
          <a:xfrm>
            <a:off x="3557172" y="4691043"/>
            <a:ext cx="898920" cy="630000"/>
            <a:chOff x="3557172" y="4691043"/>
            <a:chExt cx="898920" cy="63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57579800-2CDE-0946-B7FC-2B1CFB90C85C}"/>
                    </a:ext>
                  </a:extLst>
                </p14:cNvPr>
                <p14:cNvContentPartPr/>
                <p14:nvPr/>
              </p14:nvContentPartPr>
              <p14:xfrm>
                <a:off x="3764892" y="4832523"/>
                <a:ext cx="304920" cy="349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57579800-2CDE-0946-B7FC-2B1CFB90C85C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3757341" y="4824963"/>
                  <a:ext cx="320022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549773D-F745-BC48-A84C-7924E2FA15A9}"/>
                    </a:ext>
                  </a:extLst>
                </p14:cNvPr>
                <p14:cNvContentPartPr/>
                <p14:nvPr/>
              </p14:nvContentPartPr>
              <p14:xfrm>
                <a:off x="3557172" y="4691043"/>
                <a:ext cx="898920" cy="6300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549773D-F745-BC48-A84C-7924E2FA15A9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3549615" y="4683487"/>
                  <a:ext cx="914034" cy="645111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31405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DABBACF0-D5C4-D148-A463-2317F6E3F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1228398"/>
            <a:ext cx="850265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r>
              <a:rPr lang="en-US" altLang="en-US" b="0" dirty="0"/>
              <a:t>	</a:t>
            </a:r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algn="l" eaLnBrk="1" hangingPunct="1"/>
            <a:endParaRPr lang="en-US" altLang="en-US" sz="1600" b="0" dirty="0"/>
          </a:p>
          <a:p>
            <a:pPr lvl="1" algn="l" eaLnBrk="1" hangingPunct="1"/>
            <a:endParaRPr lang="en-US" altLang="en-US" sz="1600" b="0" dirty="0">
              <a:solidFill>
                <a:srgbClr val="000099"/>
              </a:solidFill>
            </a:endParaRPr>
          </a:p>
          <a:p>
            <a:pPr lvl="1" algn="l" eaLnBrk="1" hangingPunct="1">
              <a:buFontTx/>
              <a:buChar char="•"/>
            </a:pPr>
            <a:r>
              <a:rPr lang="en-US" altLang="en-US" sz="1600" b="0" dirty="0"/>
              <a:t> The energy function E is often called </a:t>
            </a:r>
            <a:r>
              <a:rPr lang="en-US" altLang="en-US" sz="1600" b="0" dirty="0">
                <a:solidFill>
                  <a:srgbClr val="000099"/>
                </a:solidFill>
              </a:rPr>
              <a:t>"force field”.</a:t>
            </a:r>
            <a:endParaRPr lang="en-US" altLang="en-US" sz="1600" b="0" dirty="0"/>
          </a:p>
          <a:p>
            <a:pPr lvl="2" algn="l" eaLnBrk="1" hangingPunct="1">
              <a:buClr>
                <a:srgbClr val="339933"/>
              </a:buClr>
              <a:buSzPct val="50000"/>
            </a:pPr>
            <a:endParaRPr lang="en-US" altLang="en-US" sz="1600" b="0" dirty="0"/>
          </a:p>
          <a:p>
            <a:pPr lvl="2" algn="l" eaLnBrk="1" hangingPunct="1">
              <a:buClr>
                <a:srgbClr val="339933"/>
              </a:buClr>
              <a:buSzPct val="50000"/>
            </a:pPr>
            <a:r>
              <a:rPr lang="en-US" altLang="en-US" sz="1600" b="0" dirty="0"/>
              <a:t>To fully define E() we need </a:t>
            </a:r>
            <a:r>
              <a:rPr lang="en-US" altLang="en-US" sz="1600" b="0" dirty="0">
                <a:solidFill>
                  <a:srgbClr val="000099"/>
                </a:solidFill>
              </a:rPr>
              <a:t>multiple parameters. Atom types (to define the atoms in a molecule), parameters (for bond lengths, bond angles, charges, etc.) </a:t>
            </a:r>
            <a:br>
              <a:rPr lang="en-US" altLang="en-US" sz="1600" b="0" dirty="0">
                <a:solidFill>
                  <a:srgbClr val="000099"/>
                </a:solidFill>
              </a:rPr>
            </a:br>
            <a:r>
              <a:rPr lang="en-US" altLang="en-US" sz="1600" b="0" dirty="0">
                <a:solidFill>
                  <a:srgbClr val="000099"/>
                </a:solidFill>
              </a:rPr>
              <a:t>These are available  for proteins. </a:t>
            </a:r>
            <a:endParaRPr lang="en-US" altLang="en-US" sz="1600" b="0" dirty="0"/>
          </a:p>
        </p:txBody>
      </p:sp>
      <p:pic>
        <p:nvPicPr>
          <p:cNvPr id="3075" name="Picture 10" descr="abt">
            <a:extLst>
              <a:ext uri="{FF2B5EF4-FFF2-40B4-BE49-F238E27FC236}">
                <a16:creationId xmlns:a16="http://schemas.microsoft.com/office/drawing/2014/main" id="{836E6733-EB10-834B-BE27-F362E2B5A2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049338"/>
            <a:ext cx="28606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5">
            <a:extLst>
              <a:ext uri="{FF2B5EF4-FFF2-40B4-BE49-F238E27FC236}">
                <a16:creationId xmlns:a16="http://schemas.microsoft.com/office/drawing/2014/main" id="{DFABC022-1291-E04D-8534-5D8A5DDB8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3200" b="0" dirty="0"/>
          </a:p>
        </p:txBody>
      </p:sp>
      <p:pic>
        <p:nvPicPr>
          <p:cNvPr id="3077" name="Picture 8">
            <a:extLst>
              <a:ext uri="{FF2B5EF4-FFF2-40B4-BE49-F238E27FC236}">
                <a16:creationId xmlns:a16="http://schemas.microsoft.com/office/drawing/2014/main" id="{766C673A-7958-614C-9E2C-EEFDD871D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 b="4660"/>
          <a:stretch>
            <a:fillRect/>
          </a:stretch>
        </p:blipFill>
        <p:spPr bwMode="auto">
          <a:xfrm>
            <a:off x="161925" y="1306513"/>
            <a:ext cx="5853113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E7C964-5541-5348-8F72-0BA56FD13C75}"/>
              </a:ext>
            </a:extLst>
          </p:cNvPr>
          <p:cNvSpPr txBox="1"/>
          <p:nvPr/>
        </p:nvSpPr>
        <p:spPr>
          <a:xfrm>
            <a:off x="914400" y="457200"/>
            <a:ext cx="6922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energy function for a single amino-acid ALA: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7B1675-1756-1A42-B246-C7F93A7CEFD0}"/>
              </a:ext>
            </a:extLst>
          </p:cNvPr>
          <p:cNvSpPr txBox="1"/>
          <p:nvPr/>
        </p:nvSpPr>
        <p:spPr>
          <a:xfrm>
            <a:off x="5638800" y="3848715"/>
            <a:ext cx="254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Connectivity graph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7F59F2-E917-1D49-BED6-F12D44974F2B}"/>
              </a:ext>
            </a:extLst>
          </p:cNvPr>
          <p:cNvSpPr/>
          <p:nvPr/>
        </p:nvSpPr>
        <p:spPr bwMode="auto">
          <a:xfrm>
            <a:off x="2743200" y="2209800"/>
            <a:ext cx="2590800" cy="18697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1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rPr>
              <a:t>Global min?</a:t>
            </a:r>
          </a:p>
        </p:txBody>
      </p:sp>
    </p:spTree>
    <p:extLst>
      <p:ext uri="{BB962C8B-B14F-4D97-AF65-F5344CB8AC3E}">
        <p14:creationId xmlns:p14="http://schemas.microsoft.com/office/powerpoint/2010/main" val="1795848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Accounting for water is a must for any biological simulation. Two ways to incorporate water.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r>
              <a:rPr lang="en-US" dirty="0"/>
              <a:t>Explicit water</a:t>
            </a:r>
          </a:p>
          <a:p>
            <a:r>
              <a:rPr lang="en-US" dirty="0"/>
              <a:t>Implicit water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See next slide. </a:t>
            </a:r>
          </a:p>
        </p:txBody>
      </p:sp>
    </p:spTree>
    <p:extLst>
      <p:ext uri="{BB962C8B-B14F-4D97-AF65-F5344CB8AC3E}">
        <p14:creationId xmlns:p14="http://schemas.microsoft.com/office/powerpoint/2010/main" val="2323971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234" name="Group 2"/>
          <p:cNvGrpSpPr>
            <a:grpSpLocks/>
          </p:cNvGrpSpPr>
          <p:nvPr/>
        </p:nvGrpSpPr>
        <p:grpSpPr bwMode="auto">
          <a:xfrm>
            <a:off x="304800" y="1905000"/>
            <a:ext cx="4300538" cy="4267200"/>
            <a:chOff x="192" y="1200"/>
            <a:chExt cx="2709" cy="2688"/>
          </a:xfrm>
        </p:grpSpPr>
        <p:pic>
          <p:nvPicPr>
            <p:cNvPr id="479235" name="Picture 3" descr="1bd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200"/>
              <a:ext cx="2688" cy="268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9236" name="Text Box 4"/>
            <p:cNvSpPr txBox="1">
              <a:spLocks noChangeArrowheads="1"/>
            </p:cNvSpPr>
            <p:nvPr/>
          </p:nvSpPr>
          <p:spPr bwMode="auto">
            <a:xfrm>
              <a:off x="240" y="1344"/>
              <a:ext cx="1689" cy="2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600" b="1">
                  <a:solidFill>
                    <a:srgbClr val="FFFF00"/>
                  </a:solidFill>
                  <a:latin typeface="Helvetica" charset="0"/>
                </a:rPr>
                <a:t>Explicit water (traditional)</a:t>
              </a:r>
            </a:p>
          </p:txBody>
        </p:sp>
        <p:sp>
          <p:nvSpPr>
            <p:cNvPr id="479237" name="Text Box 5"/>
            <p:cNvSpPr txBox="1">
              <a:spLocks noChangeArrowheads="1"/>
            </p:cNvSpPr>
            <p:nvPr/>
          </p:nvSpPr>
          <p:spPr bwMode="auto">
            <a:xfrm>
              <a:off x="192" y="3600"/>
              <a:ext cx="270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600" b="1">
                  <a:solidFill>
                    <a:srgbClr val="FFFF00"/>
                  </a:solidFill>
                  <a:latin typeface="Helvetica" charset="0"/>
                </a:rPr>
                <a:t>Large computational cost. Slow dynamics.</a:t>
              </a:r>
            </a:p>
          </p:txBody>
        </p:sp>
      </p:grpSp>
      <p:sp>
        <p:nvSpPr>
          <p:cNvPr id="479242" name="Text Box 10"/>
          <p:cNvSpPr txBox="1">
            <a:spLocks noChangeArrowheads="1"/>
          </p:cNvSpPr>
          <p:nvPr/>
        </p:nvSpPr>
        <p:spPr bwMode="auto">
          <a:xfrm>
            <a:off x="365125" y="801688"/>
            <a:ext cx="2530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9243" name="Text Box 11"/>
          <p:cNvSpPr txBox="1">
            <a:spLocks noChangeArrowheads="1"/>
          </p:cNvSpPr>
          <p:nvPr/>
        </p:nvSpPr>
        <p:spPr bwMode="auto">
          <a:xfrm>
            <a:off x="365125" y="381000"/>
            <a:ext cx="38290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Disadvantage: Slow</a:t>
            </a:r>
          </a:p>
          <a:p>
            <a:r>
              <a:rPr lang="en-US"/>
              <a:t>Advantage: detailed, more </a:t>
            </a:r>
            <a:br>
              <a:rPr lang="en-US"/>
            </a:br>
            <a:r>
              <a:rPr lang="en-US"/>
              <a:t>accurate description</a:t>
            </a:r>
          </a:p>
        </p:txBody>
      </p:sp>
      <p:grpSp>
        <p:nvGrpSpPr>
          <p:cNvPr id="479238" name="Group 6"/>
          <p:cNvGrpSpPr>
            <a:grpSpLocks/>
          </p:cNvGrpSpPr>
          <p:nvPr/>
        </p:nvGrpSpPr>
        <p:grpSpPr bwMode="auto">
          <a:xfrm>
            <a:off x="4572000" y="142875"/>
            <a:ext cx="4267200" cy="4267200"/>
            <a:chOff x="2880" y="0"/>
            <a:chExt cx="2688" cy="2688"/>
          </a:xfrm>
        </p:grpSpPr>
        <p:pic>
          <p:nvPicPr>
            <p:cNvPr id="479239" name="Picture 7" descr="1bd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688" cy="268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9240" name="Text Box 8"/>
            <p:cNvSpPr txBox="1">
              <a:spLocks noChangeArrowheads="1"/>
            </p:cNvSpPr>
            <p:nvPr/>
          </p:nvSpPr>
          <p:spPr bwMode="auto">
            <a:xfrm>
              <a:off x="3091" y="192"/>
              <a:ext cx="24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600" b="1">
                  <a:solidFill>
                    <a:srgbClr val="FFFF00"/>
                  </a:solidFill>
                  <a:latin typeface="Helvetica" charset="0"/>
                </a:rPr>
                <a:t>Implicit water as dielectric continuum</a:t>
              </a:r>
            </a:p>
          </p:txBody>
        </p:sp>
        <p:sp>
          <p:nvSpPr>
            <p:cNvPr id="479241" name="Text Box 9"/>
            <p:cNvSpPr txBox="1">
              <a:spLocks noChangeArrowheads="1"/>
            </p:cNvSpPr>
            <p:nvPr/>
          </p:nvSpPr>
          <p:spPr bwMode="auto">
            <a:xfrm>
              <a:off x="2928" y="2304"/>
              <a:ext cx="2581" cy="21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600" b="1">
                  <a:solidFill>
                    <a:srgbClr val="FFFF00"/>
                  </a:solidFill>
                  <a:latin typeface="Helvetica" charset="0"/>
                </a:rPr>
                <a:t>Low computational cost. Fast dynamics.</a:t>
              </a:r>
            </a:p>
          </p:txBody>
        </p:sp>
      </p:grpSp>
      <p:sp>
        <p:nvSpPr>
          <p:cNvPr id="479244" name="Text Box 12"/>
          <p:cNvSpPr txBox="1">
            <a:spLocks noChangeArrowheads="1"/>
          </p:cNvSpPr>
          <p:nvPr/>
        </p:nvSpPr>
        <p:spPr bwMode="auto">
          <a:xfrm>
            <a:off x="4654550" y="4419600"/>
            <a:ext cx="4565650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Advantages: </a:t>
            </a:r>
            <a:br>
              <a:rPr lang="en-US"/>
            </a:br>
            <a:r>
              <a:rPr lang="en-US" sz="1800"/>
              <a:t>1. Faster conformational search</a:t>
            </a:r>
          </a:p>
          <a:p>
            <a:r>
              <a:rPr lang="en-US" sz="1800"/>
              <a:t>     (fewer degrees of freedom, no viscocity)</a:t>
            </a:r>
          </a:p>
          <a:p>
            <a:endParaRPr lang="en-US" sz="1800"/>
          </a:p>
          <a:p>
            <a:r>
              <a:rPr lang="en-US" sz="1800"/>
              <a:t>2. Easy ways to estimate energy of</a:t>
            </a:r>
            <a:br>
              <a:rPr lang="en-US" sz="1800"/>
            </a:br>
            <a:r>
              <a:rPr lang="en-US" sz="1800"/>
              <a:t>    a structure.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30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A Classical Description</a:t>
            </a:r>
            <a:endParaRPr lang="en-US">
              <a:cs typeface="+mj-cs"/>
            </a:endParaRP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2209800" y="2803525"/>
          <a:ext cx="19812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1" name="Chart" r:id="rId4" imgW="2844800" imgH="787400" progId="Excel.Chart.8">
                  <p:embed/>
                </p:oleObj>
              </mc:Choice>
              <mc:Fallback>
                <p:oleObj name="Chart" r:id="rId4" imgW="2844800" imgH="787400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803525"/>
                        <a:ext cx="1981200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1905000" y="2276475"/>
          <a:ext cx="252412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2" name="Chart" r:id="rId6" imgW="2844800" imgH="787400" progId="Excel.Chart.8">
                  <p:embed/>
                </p:oleObj>
              </mc:Choice>
              <mc:Fallback>
                <p:oleObj name="Chart" r:id="rId6" imgW="2844800" imgH="787400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276475"/>
                        <a:ext cx="252412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2082800" y="2771775"/>
            <a:ext cx="76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>
            <a:off x="3962400" y="2803525"/>
            <a:ext cx="76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1676400" y="2574925"/>
            <a:ext cx="381000" cy="381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038600" y="2651125"/>
            <a:ext cx="381000" cy="381000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676400" y="5775325"/>
            <a:ext cx="3008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0">
                <a:latin typeface="Arial Narrow" charset="0"/>
                <a:cs typeface="+mn-cs"/>
              </a:rPr>
              <a:t>Displacement from Equilibrium</a:t>
            </a:r>
          </a:p>
        </p:txBody>
      </p:sp>
      <p:graphicFrame>
        <p:nvGraphicFramePr>
          <p:cNvPr id="7177" name="Object 10"/>
          <p:cNvGraphicFramePr>
            <a:graphicFrameLocks noChangeAspect="1"/>
          </p:cNvGraphicFramePr>
          <p:nvPr/>
        </p:nvGraphicFramePr>
        <p:xfrm>
          <a:off x="1028700" y="3892550"/>
          <a:ext cx="4305300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3" name="Chart" r:id="rId7" imgW="4876800" imgH="2247900" progId="Excel.Chart.8">
                  <p:embed/>
                </p:oleObj>
              </mc:Choice>
              <mc:Fallback>
                <p:oleObj name="Chart" r:id="rId7" imgW="4876800" imgH="2247900" progId="Excel.Char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3892550"/>
                        <a:ext cx="4305300" cy="200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1066800" y="5775325"/>
            <a:ext cx="4076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V="1">
            <a:off x="3098800" y="3946525"/>
            <a:ext cx="0" cy="1828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3116263" y="3778250"/>
            <a:ext cx="84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0">
                <a:latin typeface="Arial Narrow" charset="0"/>
                <a:cs typeface="+mn-cs"/>
              </a:rPr>
              <a:t>Energy</a:t>
            </a: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>
            <a:off x="4572000" y="28035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flipH="1">
            <a:off x="1143000" y="28035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 flipH="1">
            <a:off x="2362200" y="3305175"/>
            <a:ext cx="76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 flipH="1">
            <a:off x="3810000" y="3336925"/>
            <a:ext cx="76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18" name="Oval 18"/>
          <p:cNvSpPr>
            <a:spLocks noChangeArrowheads="1"/>
          </p:cNvSpPr>
          <p:nvPr/>
        </p:nvSpPr>
        <p:spPr bwMode="auto">
          <a:xfrm>
            <a:off x="1981200" y="3108325"/>
            <a:ext cx="381000" cy="3810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19" name="Oval 19"/>
          <p:cNvSpPr>
            <a:spLocks noChangeArrowheads="1"/>
          </p:cNvSpPr>
          <p:nvPr/>
        </p:nvSpPr>
        <p:spPr bwMode="auto">
          <a:xfrm>
            <a:off x="3886200" y="3184525"/>
            <a:ext cx="381000" cy="381000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>
            <a:off x="1371600" y="33369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 flipH="1">
            <a:off x="4495800" y="33369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715000" y="38100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indent="-114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0">
                <a:latin typeface="Arial Narrow" charset="0"/>
                <a:cs typeface="+mn-cs"/>
              </a:rPr>
              <a:t>Bond Bend</a:t>
            </a: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5715000" y="3276600"/>
            <a:ext cx="3352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indent="-114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200" i="0">
                <a:solidFill>
                  <a:srgbClr val="FF3300"/>
                </a:solidFill>
                <a:latin typeface="Arial Narrow" charset="0"/>
                <a:cs typeface="+mn-cs"/>
              </a:rPr>
              <a:t>Bond Stretch</a:t>
            </a: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715000" y="4343400"/>
            <a:ext cx="2895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indent="-114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200" i="0">
                <a:solidFill>
                  <a:srgbClr val="FF00FF"/>
                </a:solidFill>
                <a:latin typeface="Arial Narrow" charset="0"/>
                <a:cs typeface="+mn-cs"/>
              </a:rPr>
              <a:t>Torsion about a Bond</a:t>
            </a:r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5715000" y="4830763"/>
            <a:ext cx="2590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indent="-114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200" i="0">
                <a:solidFill>
                  <a:srgbClr val="006600"/>
                </a:solidFill>
                <a:latin typeface="Arial Narrow" charset="0"/>
                <a:cs typeface="+mn-cs"/>
              </a:rPr>
              <a:t>Electrostatic Interaction  </a:t>
            </a: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5715000" y="5287963"/>
            <a:ext cx="3048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indent="-114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200" i="0">
                <a:solidFill>
                  <a:srgbClr val="0000FF"/>
                </a:solidFill>
                <a:latin typeface="Arial Narrow" charset="0"/>
                <a:cs typeface="+mn-cs"/>
              </a:rPr>
              <a:t>Van der Waals Interaction  </a:t>
            </a:r>
          </a:p>
        </p:txBody>
      </p:sp>
      <p:graphicFrame>
        <p:nvGraphicFramePr>
          <p:cNvPr id="7194" name="Object 27"/>
          <p:cNvGraphicFramePr>
            <a:graphicFrameLocks noChangeAspect="1"/>
          </p:cNvGraphicFramePr>
          <p:nvPr/>
        </p:nvGraphicFramePr>
        <p:xfrm>
          <a:off x="5715000" y="1409700"/>
          <a:ext cx="101917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4" name="Bitmap Image" r:id="rId9" imgW="1019048" imgH="952633" progId="Paint.Picture">
                  <p:embed/>
                </p:oleObj>
              </mc:Choice>
              <mc:Fallback>
                <p:oleObj name="Bitmap Image" r:id="rId9" imgW="1019048" imgH="952633" progId="Paint.Picture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409700"/>
                        <a:ext cx="1019175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95" name="Object 28"/>
          <p:cNvGraphicFramePr>
            <a:graphicFrameLocks noChangeAspect="1"/>
          </p:cNvGraphicFramePr>
          <p:nvPr/>
        </p:nvGraphicFramePr>
        <p:xfrm>
          <a:off x="7267575" y="1371600"/>
          <a:ext cx="1266825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5" name="Bitmap Image" r:id="rId11" imgW="1267002" imgH="1038370" progId="Paint.Picture">
                  <p:embed/>
                </p:oleObj>
              </mc:Choice>
              <mc:Fallback>
                <p:oleObj name="Bitmap Image" r:id="rId11" imgW="1267002" imgH="1038370" progId="Paint.Picture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7575" y="1371600"/>
                        <a:ext cx="1266825" cy="103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29" name="Arc 29"/>
          <p:cNvSpPr>
            <a:spLocks/>
          </p:cNvSpPr>
          <p:nvPr/>
        </p:nvSpPr>
        <p:spPr bwMode="auto">
          <a:xfrm rot="20400000" flipH="1" flipV="1">
            <a:off x="6116638" y="2133600"/>
            <a:ext cx="457200" cy="18256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448 w 43200"/>
              <a:gd name="T1" fmla="*/ 25976 h 25976"/>
              <a:gd name="T2" fmla="*/ 43200 w 43200"/>
              <a:gd name="T3" fmla="*/ 21600 h 25976"/>
              <a:gd name="T4" fmla="*/ 21600 w 43200"/>
              <a:gd name="T5" fmla="*/ 21600 h 25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5976" fill="none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5976" stroke="0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0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>
              <a:defRPr/>
            </a:pPr>
            <a:endParaRPr lang="en-US" sz="2800" b="1" i="0">
              <a:solidFill>
                <a:srgbClr val="FF3300"/>
              </a:solidFill>
              <a:latin typeface="Arial Narrow" charset="0"/>
              <a:cs typeface="+mn-cs"/>
            </a:endParaRPr>
          </a:p>
        </p:txBody>
      </p:sp>
      <p:sp>
        <p:nvSpPr>
          <p:cNvPr id="25630" name="Arc 30"/>
          <p:cNvSpPr>
            <a:spLocks/>
          </p:cNvSpPr>
          <p:nvPr/>
        </p:nvSpPr>
        <p:spPr bwMode="auto">
          <a:xfrm rot="12000000" flipH="1" flipV="1">
            <a:off x="7821613" y="1676400"/>
            <a:ext cx="331787" cy="38258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448 w 43200"/>
              <a:gd name="T1" fmla="*/ 25976 h 43200"/>
              <a:gd name="T2" fmla="*/ 10771 w 43200"/>
              <a:gd name="T3" fmla="*/ 40290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17797" y="43199"/>
                  <a:pt x="14061" y="42196"/>
                  <a:pt x="10771" y="40289"/>
                </a:cubicBezTo>
              </a:path>
              <a:path w="43200" h="43200" stroke="0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17797" y="43199"/>
                  <a:pt x="14061" y="42196"/>
                  <a:pt x="10771" y="40289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31" name="Line 31"/>
          <p:cNvSpPr>
            <a:spLocks noChangeShapeType="1"/>
          </p:cNvSpPr>
          <p:nvPr/>
        </p:nvSpPr>
        <p:spPr bwMode="auto">
          <a:xfrm>
            <a:off x="6650038" y="1981200"/>
            <a:ext cx="914400" cy="0"/>
          </a:xfrm>
          <a:prstGeom prst="line">
            <a:avLst/>
          </a:prstGeom>
          <a:noFill/>
          <a:ln w="28575">
            <a:solidFill>
              <a:srgbClr val="009900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 flipV="1">
            <a:off x="6650038" y="1905000"/>
            <a:ext cx="9144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33" name="Line 33"/>
          <p:cNvSpPr>
            <a:spLocks noChangeShapeType="1"/>
          </p:cNvSpPr>
          <p:nvPr/>
        </p:nvSpPr>
        <p:spPr bwMode="auto">
          <a:xfrm flipH="1" flipV="1">
            <a:off x="6192838" y="1585913"/>
            <a:ext cx="4572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5634" name="Text Box 34"/>
          <p:cNvSpPr txBox="1">
            <a:spLocks noChangeArrowheads="1"/>
          </p:cNvSpPr>
          <p:nvPr/>
        </p:nvSpPr>
        <p:spPr bwMode="auto">
          <a:xfrm>
            <a:off x="2438400" y="1981200"/>
            <a:ext cx="1600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indent="-114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200" b="1" i="0">
                <a:solidFill>
                  <a:srgbClr val="FF3300"/>
                </a:solidFill>
                <a:latin typeface="Arial Narrow" charset="0"/>
                <a:cs typeface="+mn-cs"/>
              </a:rPr>
              <a:t>Hook</a:t>
            </a:r>
            <a:r>
              <a:rPr lang="ja-JP" altLang="en-US" sz="2200" b="1" i="0">
                <a:solidFill>
                  <a:srgbClr val="FF3300"/>
                </a:solidFill>
                <a:latin typeface="Arial"/>
                <a:cs typeface="+mn-cs"/>
              </a:rPr>
              <a:t>’</a:t>
            </a:r>
            <a:r>
              <a:rPr lang="en-US" sz="2200" b="1" i="0">
                <a:solidFill>
                  <a:srgbClr val="FF3300"/>
                </a:solidFill>
                <a:latin typeface="Arial Narrow" charset="0"/>
                <a:cs typeface="+mn-cs"/>
              </a:rPr>
              <a:t>s Law</a:t>
            </a:r>
          </a:p>
        </p:txBody>
      </p:sp>
      <p:sp>
        <p:nvSpPr>
          <p:cNvPr id="25635" name="Text Box 35"/>
          <p:cNvSpPr txBox="1">
            <a:spLocks noChangeArrowheads="1"/>
          </p:cNvSpPr>
          <p:nvPr/>
        </p:nvSpPr>
        <p:spPr bwMode="auto">
          <a:xfrm>
            <a:off x="822325" y="1108075"/>
            <a:ext cx="233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Balls and Springs</a:t>
            </a:r>
            <a:endParaRPr lang="en-US" i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2" grpId="0" autoUpdateAnimBg="0"/>
      <p:bldP spid="25624" grpId="0" autoUpdateAnimBg="0"/>
      <p:bldP spid="25625" grpId="0" autoUpdateAnimBg="0"/>
      <p:bldP spid="25626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64EF31-3DAC-4A48-87A7-03A4AFA9B26C}"/>
              </a:ext>
            </a:extLst>
          </p:cNvPr>
          <p:cNvSpPr txBox="1"/>
          <p:nvPr/>
        </p:nvSpPr>
        <p:spPr>
          <a:xfrm>
            <a:off x="4644571" y="32802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6A617D2-2D87-6347-BA2F-17CCFC7A5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79" y="537029"/>
            <a:ext cx="8713176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0E7A2-0D2C-A94A-8217-DBBA7E4D9249}"/>
              </a:ext>
            </a:extLst>
          </p:cNvPr>
          <p:cNvSpPr txBox="1"/>
          <p:nvPr/>
        </p:nvSpPr>
        <p:spPr>
          <a:xfrm>
            <a:off x="5562600" y="685800"/>
            <a:ext cx="2819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234D87-DA04-A043-88ED-DE9D853011EC}"/>
              </a:ext>
            </a:extLst>
          </p:cNvPr>
          <p:cNvSpPr txBox="1"/>
          <p:nvPr/>
        </p:nvSpPr>
        <p:spPr>
          <a:xfrm>
            <a:off x="1853948" y="245254"/>
            <a:ext cx="54361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Protein-T: </a:t>
            </a:r>
          </a:p>
          <a:p>
            <a:r>
              <a:rPr lang="en-US" sz="1000" dirty="0"/>
              <a:t>ASN LEU TYR ILE GLN TRP LEU LYS ASP GLY GLY PRO SER SER GLY ARG PRO PRO PRO SER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1C3EEF-1462-A045-881A-3C86B61C23A4}"/>
                  </a:ext>
                </a:extLst>
              </p:cNvPr>
              <p:cNvSpPr txBox="1"/>
              <p:nvPr/>
            </p:nvSpPr>
            <p:spPr>
              <a:xfrm>
                <a:off x="152400" y="5946158"/>
                <a:ext cx="7895303" cy="517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E (</a:t>
                </a:r>
                <a:r>
                  <a:rPr lang="en-US" sz="2000" dirty="0" err="1"/>
                  <a:t>x</a:t>
                </a:r>
                <a:r>
                  <a:rPr lang="en-US" sz="2000" baseline="-25000" dirty="0" err="1"/>
                  <a:t>i,</a:t>
                </a:r>
                <a:r>
                  <a:rPr lang="en-US" sz="2000" dirty="0" err="1"/>
                  <a:t>y</a:t>
                </a:r>
                <a:r>
                  <a:rPr lang="en-US" sz="2000" baseline="-25000" dirty="0" err="1"/>
                  <a:t>i</a:t>
                </a:r>
                <a:r>
                  <a:rPr lang="en-US" sz="2000" dirty="0" err="1"/>
                  <a:t>z</a:t>
                </a:r>
                <a:r>
                  <a:rPr lang="en-US" sz="2000" baseline="-25000" dirty="0" err="1"/>
                  <a:t>i</a:t>
                </a:r>
                <a:r>
                  <a:rPr lang="en-US" sz="2000" dirty="0"/>
                  <a:t>)=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𝑎𝑡𝑜𝑚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𝑝𝑎𝑖𝑟𝑠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]+ … </m:t>
                        </m:r>
                      </m:e>
                    </m:nary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1C3EEF-1462-A045-881A-3C86B61C2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946158"/>
                <a:ext cx="7895303" cy="517001"/>
              </a:xfrm>
              <a:prstGeom prst="rect">
                <a:avLst/>
              </a:prstGeom>
              <a:blipFill>
                <a:blip r:embed="rId3"/>
                <a:stretch>
                  <a:fillRect l="-804" t="-78049" b="-1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FED9BD2-D2F1-CE44-87BD-11C9C068E811}"/>
              </a:ext>
            </a:extLst>
          </p:cNvPr>
          <p:cNvSpPr txBox="1"/>
          <p:nvPr/>
        </p:nvSpPr>
        <p:spPr>
          <a:xfrm>
            <a:off x="-990600" y="5334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CE964-300D-C64C-9D81-C632E734BC8B}"/>
              </a:ext>
            </a:extLst>
          </p:cNvPr>
          <p:cNvSpPr txBox="1"/>
          <p:nvPr/>
        </p:nvSpPr>
        <p:spPr>
          <a:xfrm>
            <a:off x="2293636" y="1295400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x</a:t>
            </a:r>
            <a:r>
              <a:rPr lang="en-US" baseline="-25000" dirty="0" err="1"/>
              <a:t>i,</a:t>
            </a: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dirty="0" err="1"/>
              <a:t>z</a:t>
            </a:r>
            <a:r>
              <a:rPr lang="en-US" baseline="-25000" dirty="0" err="1"/>
              <a:t>i</a:t>
            </a:r>
            <a:r>
              <a:rPr lang="en-US" dirty="0"/>
              <a:t>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AE47D8-F708-1E47-827D-8CF9569853E0}"/>
              </a:ext>
            </a:extLst>
          </p:cNvPr>
          <p:cNvCxnSpPr/>
          <p:nvPr/>
        </p:nvCxnSpPr>
        <p:spPr bwMode="auto">
          <a:xfrm flipH="1">
            <a:off x="1981200" y="1676400"/>
            <a:ext cx="312436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16A309-5EF2-7E4A-B189-36817EB0D59F}"/>
              </a:ext>
            </a:extLst>
          </p:cNvPr>
          <p:cNvSpPr txBox="1"/>
          <p:nvPr/>
        </p:nvSpPr>
        <p:spPr>
          <a:xfrm>
            <a:off x="2293636" y="1828800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 </a:t>
            </a:r>
            <a:r>
              <a:rPr lang="en-US" dirty="0" err="1"/>
              <a:t>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316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C37E7-CEAB-CD40-B924-66603CE3B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the final stage of the 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CDBAB-27E3-AB4B-B77D-8AD9C3DE1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don’t have to worry about coding up E(x), it is implemented already. The issue is how to find Min {E(x)}. </a:t>
            </a:r>
          </a:p>
        </p:txBody>
      </p:sp>
    </p:spTree>
    <p:extLst>
      <p:ext uri="{BB962C8B-B14F-4D97-AF65-F5344CB8AC3E}">
        <p14:creationId xmlns:p14="http://schemas.microsoft.com/office/powerpoint/2010/main" val="2380828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0C32C-9874-E44C-B2CB-EC6CD99F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r>
              <a:rPr lang="en-US" sz="3200" dirty="0"/>
              <a:t>At room temperature molecules are alive: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66564-0DBD-9044-87D0-A5F47A3F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143000"/>
            <a:ext cx="5410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09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g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524000" y="762000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i="0"/>
              <a:t>Each atom moves by Newton</a:t>
            </a:r>
            <a:r>
              <a:rPr lang="ja-JP" altLang="en-US" sz="2800" i="0">
                <a:latin typeface="Arial"/>
              </a:rPr>
              <a:t>’</a:t>
            </a:r>
            <a:r>
              <a:rPr lang="en-US" sz="2800" i="0"/>
              <a:t>s 2</a:t>
            </a:r>
            <a:r>
              <a:rPr lang="en-US" sz="2800" i="0" baseline="30000"/>
              <a:t>nd</a:t>
            </a:r>
            <a:r>
              <a:rPr lang="en-US" sz="2800" i="0"/>
              <a:t> Law: F = ma 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609600" y="5334000"/>
            <a:ext cx="949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i="0"/>
              <a:t>E = </a:t>
            </a:r>
          </a:p>
        </p:txBody>
      </p:sp>
      <p:sp>
        <p:nvSpPr>
          <p:cNvPr id="65541" name="Freeform 5"/>
          <p:cNvSpPr>
            <a:spLocks/>
          </p:cNvSpPr>
          <p:nvPr/>
        </p:nvSpPr>
        <p:spPr bwMode="auto">
          <a:xfrm>
            <a:off x="6197600" y="2908300"/>
            <a:ext cx="1358900" cy="1206500"/>
          </a:xfrm>
          <a:custGeom>
            <a:avLst/>
            <a:gdLst>
              <a:gd name="T0" fmla="*/ 224 w 856"/>
              <a:gd name="T1" fmla="*/ 88 h 760"/>
              <a:gd name="T2" fmla="*/ 560 w 856"/>
              <a:gd name="T3" fmla="*/ 40 h 760"/>
              <a:gd name="T4" fmla="*/ 32 w 856"/>
              <a:gd name="T5" fmla="*/ 328 h 760"/>
              <a:gd name="T6" fmla="*/ 752 w 856"/>
              <a:gd name="T7" fmla="*/ 184 h 760"/>
              <a:gd name="T8" fmla="*/ 80 w 856"/>
              <a:gd name="T9" fmla="*/ 520 h 760"/>
              <a:gd name="T10" fmla="*/ 848 w 856"/>
              <a:gd name="T11" fmla="*/ 376 h 760"/>
              <a:gd name="T12" fmla="*/ 128 w 856"/>
              <a:gd name="T13" fmla="*/ 712 h 760"/>
              <a:gd name="T14" fmla="*/ 656 w 856"/>
              <a:gd name="T15" fmla="*/ 664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56" h="760">
                <a:moveTo>
                  <a:pt x="224" y="88"/>
                </a:moveTo>
                <a:cubicBezTo>
                  <a:pt x="408" y="44"/>
                  <a:pt x="592" y="0"/>
                  <a:pt x="560" y="40"/>
                </a:cubicBezTo>
                <a:cubicBezTo>
                  <a:pt x="528" y="80"/>
                  <a:pt x="0" y="304"/>
                  <a:pt x="32" y="328"/>
                </a:cubicBezTo>
                <a:cubicBezTo>
                  <a:pt x="64" y="352"/>
                  <a:pt x="744" y="152"/>
                  <a:pt x="752" y="184"/>
                </a:cubicBezTo>
                <a:cubicBezTo>
                  <a:pt x="760" y="216"/>
                  <a:pt x="64" y="488"/>
                  <a:pt x="80" y="520"/>
                </a:cubicBezTo>
                <a:cubicBezTo>
                  <a:pt x="96" y="552"/>
                  <a:pt x="840" y="344"/>
                  <a:pt x="848" y="376"/>
                </a:cubicBezTo>
                <a:cubicBezTo>
                  <a:pt x="856" y="408"/>
                  <a:pt x="160" y="664"/>
                  <a:pt x="128" y="712"/>
                </a:cubicBezTo>
                <a:cubicBezTo>
                  <a:pt x="96" y="760"/>
                  <a:pt x="568" y="672"/>
                  <a:pt x="656" y="664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6172200" y="2667000"/>
            <a:ext cx="473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i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219200" y="2895600"/>
            <a:ext cx="438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b="1" i="0">
                <a:solidFill>
                  <a:schemeClr val="accent2"/>
                </a:solidFill>
              </a:rPr>
              <a:t>-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7680325" y="5200650"/>
            <a:ext cx="920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i="0"/>
              <a:t>+ …</a:t>
            </a:r>
          </a:p>
        </p:txBody>
      </p:sp>
      <p:grpSp>
        <p:nvGrpSpPr>
          <p:cNvPr id="5128" name="Group 9"/>
          <p:cNvGrpSpPr>
            <a:grpSpLocks/>
          </p:cNvGrpSpPr>
          <p:nvPr/>
        </p:nvGrpSpPr>
        <p:grpSpPr bwMode="auto">
          <a:xfrm>
            <a:off x="457200" y="457200"/>
            <a:ext cx="3917950" cy="4648200"/>
            <a:chOff x="-2688" y="240"/>
            <a:chExt cx="2468" cy="2928"/>
          </a:xfrm>
        </p:grpSpPr>
        <p:sp>
          <p:nvSpPr>
            <p:cNvPr id="65546" name="Line 10"/>
            <p:cNvSpPr>
              <a:spLocks noChangeShapeType="1"/>
            </p:cNvSpPr>
            <p:nvPr/>
          </p:nvSpPr>
          <p:spPr bwMode="auto">
            <a:xfrm flipV="1">
              <a:off x="-2352" y="384"/>
              <a:ext cx="0" cy="27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i="0">
                <a:cs typeface="+mn-cs"/>
              </a:endParaRPr>
            </a:p>
          </p:txBody>
        </p:sp>
        <p:sp>
          <p:nvSpPr>
            <p:cNvPr id="65547" name="Text Box 11"/>
            <p:cNvSpPr txBox="1">
              <a:spLocks noChangeArrowheads="1"/>
            </p:cNvSpPr>
            <p:nvPr/>
          </p:nvSpPr>
          <p:spPr bwMode="auto">
            <a:xfrm>
              <a:off x="-480" y="2688"/>
              <a:ext cx="26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600" i="0"/>
                <a:t>x</a:t>
              </a:r>
            </a:p>
          </p:txBody>
        </p:sp>
        <p:sp>
          <p:nvSpPr>
            <p:cNvPr id="65548" name="Text Box 12"/>
            <p:cNvSpPr txBox="1">
              <a:spLocks noChangeArrowheads="1"/>
            </p:cNvSpPr>
            <p:nvPr/>
          </p:nvSpPr>
          <p:spPr bwMode="auto">
            <a:xfrm>
              <a:off x="-2688" y="240"/>
              <a:ext cx="28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i="0"/>
                <a:t>Y</a:t>
              </a:r>
            </a:p>
          </p:txBody>
        </p:sp>
        <p:sp>
          <p:nvSpPr>
            <p:cNvPr id="65549" name="Line 13"/>
            <p:cNvSpPr>
              <a:spLocks noChangeShapeType="1"/>
            </p:cNvSpPr>
            <p:nvPr/>
          </p:nvSpPr>
          <p:spPr bwMode="auto">
            <a:xfrm>
              <a:off x="-2352" y="3168"/>
              <a:ext cx="20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i="0">
                <a:cs typeface="+mn-cs"/>
              </a:endParaRPr>
            </a:p>
          </p:txBody>
        </p:sp>
      </p:grp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0" y="-52388"/>
            <a:ext cx="7243763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i="0">
                <a:solidFill>
                  <a:srgbClr val="0000FF"/>
                </a:solidFill>
                <a:latin typeface="Tahoma" charset="0"/>
              </a:rPr>
              <a:t>Principles of </a:t>
            </a:r>
            <a:r>
              <a:rPr lang="en-US" sz="3600" i="0">
                <a:solidFill>
                  <a:srgbClr val="0000FF"/>
                </a:solidFill>
                <a:latin typeface="Tahoma" charset="0"/>
              </a:rPr>
              <a:t>M</a:t>
            </a:r>
            <a:r>
              <a:rPr lang="en-US" sz="3200" i="0">
                <a:solidFill>
                  <a:srgbClr val="0000FF"/>
                </a:solidFill>
                <a:latin typeface="Tahoma" charset="0"/>
              </a:rPr>
              <a:t>olecular Dynamics (MD):</a:t>
            </a:r>
          </a:p>
        </p:txBody>
      </p:sp>
      <p:grpSp>
        <p:nvGrpSpPr>
          <p:cNvPr id="5130" name="Group 15"/>
          <p:cNvGrpSpPr>
            <a:grpSpLocks/>
          </p:cNvGrpSpPr>
          <p:nvPr/>
        </p:nvGrpSpPr>
        <p:grpSpPr bwMode="auto">
          <a:xfrm>
            <a:off x="6705600" y="1447800"/>
            <a:ext cx="2098675" cy="1052513"/>
            <a:chOff x="5952" y="816"/>
            <a:chExt cx="1322" cy="663"/>
          </a:xfrm>
        </p:grpSpPr>
        <p:sp>
          <p:nvSpPr>
            <p:cNvPr id="65552" name="Text Box 16"/>
            <p:cNvSpPr txBox="1">
              <a:spLocks noChangeArrowheads="1"/>
            </p:cNvSpPr>
            <p:nvPr/>
          </p:nvSpPr>
          <p:spPr bwMode="auto">
            <a:xfrm>
              <a:off x="6048" y="816"/>
              <a:ext cx="122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i="0"/>
                <a:t>F  =  dE/dr</a:t>
              </a:r>
            </a:p>
          </p:txBody>
        </p:sp>
        <p:sp>
          <p:nvSpPr>
            <p:cNvPr id="65553" name="Line 17"/>
            <p:cNvSpPr>
              <a:spLocks noChangeShapeType="1"/>
            </p:cNvSpPr>
            <p:nvPr/>
          </p:nvSpPr>
          <p:spPr bwMode="auto">
            <a:xfrm flipV="1">
              <a:off x="6816" y="115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i="0">
                <a:cs typeface="+mn-cs"/>
              </a:endParaRPr>
            </a:p>
          </p:txBody>
        </p:sp>
        <p:sp>
          <p:nvSpPr>
            <p:cNvPr id="65554" name="Text Box 18"/>
            <p:cNvSpPr txBox="1">
              <a:spLocks noChangeArrowheads="1"/>
            </p:cNvSpPr>
            <p:nvPr/>
          </p:nvSpPr>
          <p:spPr bwMode="auto">
            <a:xfrm>
              <a:off x="5952" y="1248"/>
              <a:ext cx="11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i="0"/>
                <a:t>System</a:t>
              </a:r>
              <a:r>
                <a:rPr lang="ja-JP" altLang="en-US" sz="1800" i="0">
                  <a:latin typeface="Arial"/>
                </a:rPr>
                <a:t>’</a:t>
              </a:r>
              <a:r>
                <a:rPr lang="en-US" sz="1800" i="0"/>
                <a:t>s energy</a:t>
              </a:r>
            </a:p>
          </p:txBody>
        </p:sp>
      </p:grpSp>
      <p:grpSp>
        <p:nvGrpSpPr>
          <p:cNvPr id="5131" name="Group 19"/>
          <p:cNvGrpSpPr>
            <a:grpSpLocks/>
          </p:cNvGrpSpPr>
          <p:nvPr/>
        </p:nvGrpSpPr>
        <p:grpSpPr bwMode="auto">
          <a:xfrm>
            <a:off x="1371600" y="5334000"/>
            <a:ext cx="1638300" cy="900113"/>
            <a:chOff x="-1392" y="2208"/>
            <a:chExt cx="1032" cy="567"/>
          </a:xfrm>
        </p:grpSpPr>
        <p:sp>
          <p:nvSpPr>
            <p:cNvPr id="65556" name="Text Box 20"/>
            <p:cNvSpPr txBox="1">
              <a:spLocks noChangeArrowheads="1"/>
            </p:cNvSpPr>
            <p:nvPr/>
          </p:nvSpPr>
          <p:spPr bwMode="auto">
            <a:xfrm>
              <a:off x="-1056" y="2208"/>
              <a:ext cx="55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i="0"/>
                <a:t>Kr</a:t>
              </a:r>
              <a:r>
                <a:rPr lang="en-US" sz="3200" i="0" baseline="30000"/>
                <a:t>2  </a:t>
              </a:r>
              <a:endParaRPr lang="en-US" sz="3200" i="0"/>
            </a:p>
          </p:txBody>
        </p:sp>
        <p:sp>
          <p:nvSpPr>
            <p:cNvPr id="65557" name="Text Box 21"/>
            <p:cNvSpPr txBox="1">
              <a:spLocks noChangeArrowheads="1"/>
            </p:cNvSpPr>
            <p:nvPr/>
          </p:nvSpPr>
          <p:spPr bwMode="auto">
            <a:xfrm>
              <a:off x="-1392" y="2544"/>
              <a:ext cx="10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i="0"/>
                <a:t>Bond stretching</a:t>
              </a:r>
            </a:p>
          </p:txBody>
        </p:sp>
      </p:grpSp>
      <p:grpSp>
        <p:nvGrpSpPr>
          <p:cNvPr id="5132" name="Group 22"/>
          <p:cNvGrpSpPr>
            <a:grpSpLocks/>
          </p:cNvGrpSpPr>
          <p:nvPr/>
        </p:nvGrpSpPr>
        <p:grpSpPr bwMode="auto">
          <a:xfrm>
            <a:off x="3009900" y="5425281"/>
            <a:ext cx="2514600" cy="976313"/>
            <a:chOff x="-1680" y="1872"/>
            <a:chExt cx="1584" cy="615"/>
          </a:xfrm>
        </p:grpSpPr>
        <p:sp>
          <p:nvSpPr>
            <p:cNvPr id="65559" name="Text Box 23"/>
            <p:cNvSpPr txBox="1">
              <a:spLocks noChangeArrowheads="1"/>
            </p:cNvSpPr>
            <p:nvPr/>
          </p:nvSpPr>
          <p:spPr bwMode="auto">
            <a:xfrm>
              <a:off x="-1680" y="1872"/>
              <a:ext cx="158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i="0"/>
                <a:t>+ A/r</a:t>
              </a:r>
              <a:r>
                <a:rPr lang="en-US" sz="3200" i="0" baseline="30000"/>
                <a:t>12 </a:t>
              </a:r>
              <a:r>
                <a:rPr lang="en-US" sz="3200" i="0"/>
                <a:t>– B/r</a:t>
              </a:r>
              <a:r>
                <a:rPr lang="en-US" sz="3200" i="0" baseline="30000"/>
                <a:t>6 </a:t>
              </a:r>
              <a:endParaRPr lang="en-US" sz="3200" i="0"/>
            </a:p>
          </p:txBody>
        </p:sp>
        <p:sp>
          <p:nvSpPr>
            <p:cNvPr id="65560" name="Text Box 24"/>
            <p:cNvSpPr txBox="1">
              <a:spLocks noChangeArrowheads="1"/>
            </p:cNvSpPr>
            <p:nvPr/>
          </p:nvSpPr>
          <p:spPr bwMode="auto">
            <a:xfrm>
              <a:off x="-1344" y="2256"/>
              <a:ext cx="11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0"/>
                <a:t>VDW interaction</a:t>
              </a:r>
            </a:p>
          </p:txBody>
        </p:sp>
      </p:grpSp>
      <p:grpSp>
        <p:nvGrpSpPr>
          <p:cNvPr id="5133" name="Group 25"/>
          <p:cNvGrpSpPr>
            <a:grpSpLocks/>
          </p:cNvGrpSpPr>
          <p:nvPr/>
        </p:nvGrpSpPr>
        <p:grpSpPr bwMode="auto">
          <a:xfrm>
            <a:off x="5562600" y="5257800"/>
            <a:ext cx="1981200" cy="1052513"/>
            <a:chOff x="-1392" y="2064"/>
            <a:chExt cx="1248" cy="663"/>
          </a:xfrm>
        </p:grpSpPr>
        <p:sp>
          <p:nvSpPr>
            <p:cNvPr id="65562" name="Text Box 26"/>
            <p:cNvSpPr txBox="1">
              <a:spLocks noChangeArrowheads="1"/>
            </p:cNvSpPr>
            <p:nvPr/>
          </p:nvSpPr>
          <p:spPr bwMode="auto">
            <a:xfrm>
              <a:off x="-1296" y="2064"/>
              <a:ext cx="108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i="0"/>
                <a:t>+ Q</a:t>
              </a:r>
              <a:r>
                <a:rPr lang="en-US" sz="3200" i="0" baseline="-25000"/>
                <a:t>1</a:t>
              </a:r>
              <a:r>
                <a:rPr lang="en-US" sz="3200" i="0"/>
                <a:t>Q</a:t>
              </a:r>
              <a:r>
                <a:rPr lang="en-US" sz="3200" i="0" baseline="-25000"/>
                <a:t>2</a:t>
              </a:r>
              <a:r>
                <a:rPr lang="en-US" sz="3200" i="0"/>
                <a:t>/r </a:t>
              </a:r>
            </a:p>
          </p:txBody>
        </p:sp>
        <p:sp>
          <p:nvSpPr>
            <p:cNvPr id="65563" name="Text Box 27"/>
            <p:cNvSpPr txBox="1">
              <a:spLocks noChangeArrowheads="1"/>
            </p:cNvSpPr>
            <p:nvPr/>
          </p:nvSpPr>
          <p:spPr bwMode="auto">
            <a:xfrm>
              <a:off x="-1392" y="2496"/>
              <a:ext cx="1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i="0"/>
                <a:t>Electrostatic forces</a:t>
              </a:r>
            </a:p>
          </p:txBody>
        </p:sp>
      </p:grpSp>
      <p:grpSp>
        <p:nvGrpSpPr>
          <p:cNvPr id="5134" name="Group 28"/>
          <p:cNvGrpSpPr>
            <a:grpSpLocks/>
          </p:cNvGrpSpPr>
          <p:nvPr/>
        </p:nvGrpSpPr>
        <p:grpSpPr bwMode="auto">
          <a:xfrm>
            <a:off x="1676400" y="2971800"/>
            <a:ext cx="1676400" cy="1193800"/>
            <a:chOff x="-1200" y="1680"/>
            <a:chExt cx="1056" cy="752"/>
          </a:xfrm>
        </p:grpSpPr>
        <p:sp>
          <p:nvSpPr>
            <p:cNvPr id="65565" name="Freeform 29"/>
            <p:cNvSpPr>
              <a:spLocks/>
            </p:cNvSpPr>
            <p:nvPr/>
          </p:nvSpPr>
          <p:spPr bwMode="auto">
            <a:xfrm>
              <a:off x="-1200" y="1680"/>
              <a:ext cx="1056" cy="752"/>
            </a:xfrm>
            <a:custGeom>
              <a:avLst/>
              <a:gdLst>
                <a:gd name="T0" fmla="*/ 0 w 1056"/>
                <a:gd name="T1" fmla="*/ 272 h 784"/>
                <a:gd name="T2" fmla="*/ 144 w 1056"/>
                <a:gd name="T3" fmla="*/ 32 h 784"/>
                <a:gd name="T4" fmla="*/ 96 w 1056"/>
                <a:gd name="T5" fmla="*/ 464 h 784"/>
                <a:gd name="T6" fmla="*/ 336 w 1056"/>
                <a:gd name="T7" fmla="*/ 80 h 784"/>
                <a:gd name="T8" fmla="*/ 240 w 1056"/>
                <a:gd name="T9" fmla="*/ 560 h 784"/>
                <a:gd name="T10" fmla="*/ 528 w 1056"/>
                <a:gd name="T11" fmla="*/ 176 h 784"/>
                <a:gd name="T12" fmla="*/ 432 w 1056"/>
                <a:gd name="T13" fmla="*/ 608 h 784"/>
                <a:gd name="T14" fmla="*/ 720 w 1056"/>
                <a:gd name="T15" fmla="*/ 176 h 784"/>
                <a:gd name="T16" fmla="*/ 624 w 1056"/>
                <a:gd name="T17" fmla="*/ 656 h 784"/>
                <a:gd name="T18" fmla="*/ 912 w 1056"/>
                <a:gd name="T19" fmla="*/ 176 h 784"/>
                <a:gd name="T20" fmla="*/ 768 w 1056"/>
                <a:gd name="T21" fmla="*/ 752 h 784"/>
                <a:gd name="T22" fmla="*/ 1056 w 1056"/>
                <a:gd name="T23" fmla="*/ 368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6" h="784">
                  <a:moveTo>
                    <a:pt x="0" y="272"/>
                  </a:moveTo>
                  <a:cubicBezTo>
                    <a:pt x="64" y="136"/>
                    <a:pt x="128" y="0"/>
                    <a:pt x="144" y="32"/>
                  </a:cubicBezTo>
                  <a:cubicBezTo>
                    <a:pt x="160" y="64"/>
                    <a:pt x="64" y="456"/>
                    <a:pt x="96" y="464"/>
                  </a:cubicBezTo>
                  <a:cubicBezTo>
                    <a:pt x="128" y="472"/>
                    <a:pt x="312" y="64"/>
                    <a:pt x="336" y="80"/>
                  </a:cubicBezTo>
                  <a:cubicBezTo>
                    <a:pt x="360" y="96"/>
                    <a:pt x="208" y="544"/>
                    <a:pt x="240" y="560"/>
                  </a:cubicBezTo>
                  <a:cubicBezTo>
                    <a:pt x="272" y="576"/>
                    <a:pt x="496" y="168"/>
                    <a:pt x="528" y="176"/>
                  </a:cubicBezTo>
                  <a:cubicBezTo>
                    <a:pt x="560" y="184"/>
                    <a:pt x="400" y="608"/>
                    <a:pt x="432" y="608"/>
                  </a:cubicBezTo>
                  <a:cubicBezTo>
                    <a:pt x="464" y="608"/>
                    <a:pt x="688" y="168"/>
                    <a:pt x="720" y="176"/>
                  </a:cubicBezTo>
                  <a:cubicBezTo>
                    <a:pt x="752" y="184"/>
                    <a:pt x="592" y="656"/>
                    <a:pt x="624" y="656"/>
                  </a:cubicBezTo>
                  <a:cubicBezTo>
                    <a:pt x="656" y="656"/>
                    <a:pt x="888" y="160"/>
                    <a:pt x="912" y="176"/>
                  </a:cubicBezTo>
                  <a:cubicBezTo>
                    <a:pt x="936" y="192"/>
                    <a:pt x="744" y="720"/>
                    <a:pt x="768" y="752"/>
                  </a:cubicBezTo>
                  <a:cubicBezTo>
                    <a:pt x="792" y="784"/>
                    <a:pt x="924" y="576"/>
                    <a:pt x="1056" y="368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i="0">
                <a:cs typeface="+mn-cs"/>
              </a:endParaRPr>
            </a:p>
          </p:txBody>
        </p:sp>
        <p:sp>
          <p:nvSpPr>
            <p:cNvPr id="65566" name="Text Box 30"/>
            <p:cNvSpPr txBox="1">
              <a:spLocks noChangeArrowheads="1"/>
            </p:cNvSpPr>
            <p:nvPr/>
          </p:nvSpPr>
          <p:spPr bwMode="auto">
            <a:xfrm>
              <a:off x="-1018" y="1836"/>
              <a:ext cx="699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i="0">
                  <a:solidFill>
                    <a:schemeClr val="accent1"/>
                  </a:solidFill>
                </a:rPr>
                <a:t>Bond</a:t>
              </a:r>
            </a:p>
            <a:p>
              <a:pPr>
                <a:defRPr/>
              </a:pPr>
              <a:r>
                <a:rPr lang="en-US" sz="2000" i="0">
                  <a:solidFill>
                    <a:schemeClr val="accent1"/>
                  </a:solidFill>
                </a:rPr>
                <a:t>spring</a:t>
              </a:r>
            </a:p>
          </p:txBody>
        </p:sp>
      </p:grpSp>
      <p:sp>
        <p:nvSpPr>
          <p:cNvPr id="65567" name="Text Box 31"/>
          <p:cNvSpPr txBox="1">
            <a:spLocks noChangeArrowheads="1"/>
          </p:cNvSpPr>
          <p:nvPr/>
        </p:nvSpPr>
        <p:spPr bwMode="auto">
          <a:xfrm>
            <a:off x="152400" y="6288088"/>
            <a:ext cx="8970963" cy="4667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0">
                <a:latin typeface="Arial" charset="0"/>
              </a:rPr>
              <a:t>CHALLNGE: thousands or even millions of atoms to take care of 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52400" y="1260475"/>
            <a:ext cx="8940800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i="0"/>
              <a:t> </a:t>
            </a:r>
          </a:p>
          <a:p>
            <a:pPr>
              <a:defRPr/>
            </a:pPr>
            <a:br>
              <a:rPr lang="en-US" i="0"/>
            </a:br>
            <a:r>
              <a:rPr lang="en-US" i="0"/>
              <a:t>PRICIPLE: </a:t>
            </a:r>
          </a:p>
          <a:p>
            <a:pPr>
              <a:defRPr/>
            </a:pPr>
            <a:r>
              <a:rPr lang="en-US" i="0"/>
              <a:t>Given positions of each atom x(t) at time t, its position at next time-step</a:t>
            </a:r>
          </a:p>
          <a:p>
            <a:pPr>
              <a:defRPr/>
            </a:pPr>
            <a:r>
              <a:rPr lang="en-US" i="0"/>
              <a:t> t + </a:t>
            </a:r>
            <a:r>
              <a:rPr lang="en-US" i="0">
                <a:latin typeface="Symbol" charset="0"/>
              </a:rPr>
              <a:t>D</a:t>
            </a:r>
            <a:r>
              <a:rPr lang="en-US" i="0"/>
              <a:t>t is given by:</a:t>
            </a:r>
          </a:p>
          <a:p>
            <a:pPr>
              <a:defRPr/>
            </a:pPr>
            <a:endParaRPr lang="en-US" i="0"/>
          </a:p>
          <a:p>
            <a:pPr>
              <a:defRPr/>
            </a:pPr>
            <a:r>
              <a:rPr lang="en-US" i="0"/>
              <a:t>x(t + </a:t>
            </a:r>
            <a:r>
              <a:rPr lang="en-US" i="0">
                <a:latin typeface="Symbol" charset="0"/>
              </a:rPr>
              <a:t>D</a:t>
            </a:r>
            <a:r>
              <a:rPr lang="en-US" i="0"/>
              <a:t>t)  </a:t>
            </a:r>
            <a:r>
              <a:rPr lang="en-US" i="0">
                <a:sym typeface="Wingdings" charset="0"/>
              </a:rPr>
              <a:t> </a:t>
            </a:r>
            <a:r>
              <a:rPr lang="en-US" i="0"/>
              <a:t> x(t) + v(t) </a:t>
            </a:r>
            <a:r>
              <a:rPr lang="en-US" i="0">
                <a:latin typeface="Symbol" charset="0"/>
              </a:rPr>
              <a:t>D</a:t>
            </a:r>
            <a:r>
              <a:rPr lang="en-US" i="0"/>
              <a:t>t + ½*F</a:t>
            </a:r>
            <a:r>
              <a:rPr lang="en-US" b="1" i="0">
                <a:latin typeface="Georgia" charset="0"/>
              </a:rPr>
              <a:t>/</a:t>
            </a:r>
            <a:r>
              <a:rPr lang="en-US" i="0"/>
              <a:t>m * (</a:t>
            </a:r>
            <a:r>
              <a:rPr lang="en-US" i="0">
                <a:latin typeface="Symbol" charset="0"/>
              </a:rPr>
              <a:t>D</a:t>
            </a:r>
            <a:r>
              <a:rPr lang="en-US" i="0"/>
              <a:t>t)</a:t>
            </a:r>
            <a:r>
              <a:rPr lang="en-US" i="0" baseline="30000"/>
              <a:t>2</a:t>
            </a:r>
          </a:p>
          <a:p>
            <a:pPr>
              <a:defRPr/>
            </a:pPr>
            <a:endParaRPr lang="en-US" i="0" baseline="30000"/>
          </a:p>
          <a:p>
            <a:pPr>
              <a:defRPr/>
            </a:pPr>
            <a:endParaRPr lang="en-US" i="0" baseline="30000"/>
          </a:p>
          <a:p>
            <a:pPr>
              <a:defRPr/>
            </a:pPr>
            <a:r>
              <a:rPr lang="en-US" i="0" u="sng">
                <a:solidFill>
                  <a:srgbClr val="FF0000"/>
                </a:solidFill>
              </a:rPr>
              <a:t>Key parameter: integration time step </a:t>
            </a:r>
            <a:r>
              <a:rPr lang="en-US" i="0" u="sng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i="0" u="sng">
                <a:solidFill>
                  <a:srgbClr val="FF0000"/>
                </a:solidFill>
              </a:rPr>
              <a:t>t. Controls accuracy and speed. </a:t>
            </a:r>
          </a:p>
          <a:p>
            <a:pPr>
              <a:defRPr/>
            </a:pPr>
            <a:r>
              <a:rPr lang="en-US" i="0" u="sng">
                <a:solidFill>
                  <a:srgbClr val="FF0000"/>
                </a:solidFill>
              </a:rPr>
              <a:t>At every step we  need to re-compute all forces acting on all the atoms </a:t>
            </a:r>
          </a:p>
          <a:p>
            <a:pPr>
              <a:defRPr/>
            </a:pPr>
            <a:r>
              <a:rPr lang="en-US" i="0" u="sng">
                <a:solidFill>
                  <a:srgbClr val="FF0000"/>
                </a:solidFill>
              </a:rPr>
              <a:t>in the system. 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669925" y="8016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0">
                <a:latin typeface="Arial" charset="0"/>
              </a:rPr>
              <a:t>Molecular Dynamics:  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28600" y="5715000"/>
            <a:ext cx="8961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0">
                <a:latin typeface="Arial" charset="0"/>
              </a:rPr>
              <a:t>Smaller </a:t>
            </a:r>
            <a:r>
              <a:rPr lang="en-US" i="0">
                <a:latin typeface="Symbol" charset="0"/>
              </a:rPr>
              <a:t>D</a:t>
            </a:r>
            <a:r>
              <a:rPr lang="en-US" i="0">
                <a:latin typeface="Arial" charset="0"/>
              </a:rPr>
              <a:t>t – higher accuracy , but need more steps. How many? </a:t>
            </a: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 flipH="1">
            <a:off x="4191000" y="31242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937125" y="2859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i="0">
              <a:latin typeface="Arial" charset="0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4784725" y="2895600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0">
                <a:latin typeface="Arial" charset="0"/>
              </a:rPr>
              <a:t>force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Text Box 2"/>
          <p:cNvSpPr txBox="1">
            <a:spLocks noChangeArrowheads="1"/>
          </p:cNvSpPr>
          <p:nvPr/>
        </p:nvSpPr>
        <p:spPr bwMode="auto">
          <a:xfrm>
            <a:off x="304800" y="547688"/>
            <a:ext cx="80375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800" b="1">
                <a:latin typeface="Times New Roman" charset="0"/>
              </a:rPr>
              <a:t>Main Hurdle: biology is  too slow (compared to </a:t>
            </a:r>
            <a:r>
              <a:rPr lang="en-US" sz="2800">
                <a:latin typeface="Symbol" charset="0"/>
              </a:rPr>
              <a:t>D</a:t>
            </a:r>
            <a:r>
              <a:rPr lang="en-US" sz="2800">
                <a:latin typeface="Times New Roman" charset="0"/>
              </a:rPr>
              <a:t>t)</a:t>
            </a:r>
            <a:r>
              <a:rPr lang="en-US" sz="2800" b="1">
                <a:latin typeface="Times New Roman" charset="0"/>
              </a:rPr>
              <a:t>. </a:t>
            </a:r>
          </a:p>
        </p:txBody>
      </p:sp>
      <p:sp>
        <p:nvSpPr>
          <p:cNvPr id="482307" name="Line 3"/>
          <p:cNvSpPr>
            <a:spLocks noChangeShapeType="1"/>
          </p:cNvSpPr>
          <p:nvPr/>
        </p:nvSpPr>
        <p:spPr bwMode="auto">
          <a:xfrm>
            <a:off x="381000" y="2701925"/>
            <a:ext cx="792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2308" name="Text Box 4"/>
          <p:cNvSpPr txBox="1">
            <a:spLocks noChangeArrowheads="1"/>
          </p:cNvSpPr>
          <p:nvPr/>
        </p:nvSpPr>
        <p:spPr bwMode="auto">
          <a:xfrm>
            <a:off x="6765925" y="2819400"/>
            <a:ext cx="2195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Times New Roman" charset="0"/>
              </a:rPr>
              <a:t>Characteristic</a:t>
            </a:r>
            <a:br>
              <a:rPr lang="en-US">
                <a:latin typeface="Times New Roman" charset="0"/>
              </a:rPr>
            </a:br>
            <a:r>
              <a:rPr lang="en-US">
                <a:latin typeface="Times New Roman" charset="0"/>
              </a:rPr>
              <a:t>time scales [sec]</a:t>
            </a:r>
          </a:p>
        </p:txBody>
      </p:sp>
      <p:sp>
        <p:nvSpPr>
          <p:cNvPr id="482309" name="Text Box 5"/>
          <p:cNvSpPr txBox="1">
            <a:spLocks noChangeArrowheads="1"/>
          </p:cNvSpPr>
          <p:nvPr/>
        </p:nvSpPr>
        <p:spPr bwMode="auto">
          <a:xfrm>
            <a:off x="669925" y="28956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latin typeface="Times New Roman" charset="0"/>
              </a:rPr>
              <a:t>10</a:t>
            </a:r>
            <a:r>
              <a:rPr lang="en-US" b="1" baseline="30000">
                <a:latin typeface="Times New Roman" charset="0"/>
              </a:rPr>
              <a:t>-14</a:t>
            </a:r>
            <a:endParaRPr lang="en-US" b="1">
              <a:latin typeface="Times New Roman" charset="0"/>
            </a:endParaRPr>
          </a:p>
        </p:txBody>
      </p:sp>
      <p:sp>
        <p:nvSpPr>
          <p:cNvPr id="482310" name="Text Box 6"/>
          <p:cNvSpPr txBox="1">
            <a:spLocks noChangeArrowheads="1"/>
          </p:cNvSpPr>
          <p:nvPr/>
        </p:nvSpPr>
        <p:spPr bwMode="auto">
          <a:xfrm>
            <a:off x="3125788" y="2930525"/>
            <a:ext cx="658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latin typeface="Times New Roman" charset="0"/>
              </a:rPr>
              <a:t>10</a:t>
            </a:r>
            <a:r>
              <a:rPr lang="en-US" b="1" baseline="30000">
                <a:latin typeface="Times New Roman" charset="0"/>
              </a:rPr>
              <a:t>-6</a:t>
            </a:r>
            <a:endParaRPr lang="en-US" b="1">
              <a:latin typeface="Times New Roman" charset="0"/>
            </a:endParaRPr>
          </a:p>
        </p:txBody>
      </p:sp>
      <p:sp>
        <p:nvSpPr>
          <p:cNvPr id="482311" name="Text Box 7"/>
          <p:cNvSpPr txBox="1">
            <a:spLocks noChangeArrowheads="1"/>
          </p:cNvSpPr>
          <p:nvPr/>
        </p:nvSpPr>
        <p:spPr bwMode="auto">
          <a:xfrm>
            <a:off x="4648200" y="2930525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latin typeface="Times New Roman" charset="0"/>
              </a:rPr>
              <a:t>10</a:t>
            </a:r>
            <a:r>
              <a:rPr lang="en-US" b="1" baseline="30000">
                <a:latin typeface="Times New Roman" charset="0"/>
              </a:rPr>
              <a:t>0</a:t>
            </a:r>
            <a:endParaRPr lang="en-US" b="1">
              <a:latin typeface="Times New Roman" charset="0"/>
            </a:endParaRPr>
          </a:p>
        </p:txBody>
      </p:sp>
      <p:sp>
        <p:nvSpPr>
          <p:cNvPr id="482312" name="Text Box 8"/>
          <p:cNvSpPr txBox="1">
            <a:spLocks noChangeArrowheads="1"/>
          </p:cNvSpPr>
          <p:nvPr/>
        </p:nvSpPr>
        <p:spPr bwMode="auto">
          <a:xfrm>
            <a:off x="441325" y="3733800"/>
            <a:ext cx="1395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Times New Roman" charset="0"/>
              </a:rPr>
              <a:t>H-C bond</a:t>
            </a:r>
            <a:br>
              <a:rPr lang="en-US">
                <a:latin typeface="Times New Roman" charset="0"/>
              </a:rPr>
            </a:br>
            <a:r>
              <a:rPr lang="en-US">
                <a:latin typeface="Times New Roman" charset="0"/>
              </a:rPr>
              <a:t>vibration</a:t>
            </a:r>
          </a:p>
        </p:txBody>
      </p:sp>
      <p:sp>
        <p:nvSpPr>
          <p:cNvPr id="482313" name="AutoShape 9"/>
          <p:cNvSpPr>
            <a:spLocks/>
          </p:cNvSpPr>
          <p:nvPr/>
        </p:nvSpPr>
        <p:spPr bwMode="auto">
          <a:xfrm rot="-5462908">
            <a:off x="3924300" y="2740025"/>
            <a:ext cx="457200" cy="1752600"/>
          </a:xfrm>
          <a:prstGeom prst="leftBrace">
            <a:avLst>
              <a:gd name="adj1" fmla="val 31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2315" name="Line 11"/>
          <p:cNvSpPr>
            <a:spLocks noChangeShapeType="1"/>
          </p:cNvSpPr>
          <p:nvPr/>
        </p:nvSpPr>
        <p:spPr bwMode="auto">
          <a:xfrm flipV="1">
            <a:off x="3352800" y="2127250"/>
            <a:ext cx="0" cy="3810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2316" name="Line 12"/>
          <p:cNvSpPr>
            <a:spLocks noChangeShapeType="1"/>
          </p:cNvSpPr>
          <p:nvPr/>
        </p:nvSpPr>
        <p:spPr bwMode="auto">
          <a:xfrm>
            <a:off x="3352800" y="2133600"/>
            <a:ext cx="464820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2317" name="Text Box 13"/>
          <p:cNvSpPr txBox="1">
            <a:spLocks noChangeArrowheads="1"/>
          </p:cNvSpPr>
          <p:nvPr/>
        </p:nvSpPr>
        <p:spPr bwMode="auto">
          <a:xfrm>
            <a:off x="4937125" y="1558925"/>
            <a:ext cx="1123950" cy="46672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9900"/>
                </a:solidFill>
                <a:latin typeface="Times New Roman" charset="0"/>
              </a:rPr>
              <a:t>biology</a:t>
            </a:r>
          </a:p>
        </p:txBody>
      </p:sp>
      <p:sp>
        <p:nvSpPr>
          <p:cNvPr id="482318" name="Text Box 14"/>
          <p:cNvSpPr txBox="1">
            <a:spLocks noChangeArrowheads="1"/>
          </p:cNvSpPr>
          <p:nvPr/>
        </p:nvSpPr>
        <p:spPr bwMode="auto">
          <a:xfrm>
            <a:off x="381000" y="5257800"/>
            <a:ext cx="8321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latin typeface="Times New Roman" charset="0"/>
              </a:rPr>
              <a:t>For stability, </a:t>
            </a:r>
            <a:r>
              <a:rPr lang="en-US" sz="2000">
                <a:latin typeface="Symbol" charset="0"/>
              </a:rPr>
              <a:t>D</a:t>
            </a:r>
            <a:r>
              <a:rPr lang="en-US" sz="2000">
                <a:latin typeface="Times New Roman" charset="0"/>
              </a:rPr>
              <a:t>t  must be at least an order of magnitude less than  the fastest motion, </a:t>
            </a:r>
            <a:r>
              <a:rPr lang="en-US" sz="2000" i="1">
                <a:latin typeface="Times New Roman" charset="0"/>
              </a:rPr>
              <a:t>i.e </a:t>
            </a:r>
            <a:r>
              <a:rPr lang="en-US" sz="2000" b="1">
                <a:latin typeface="Symbol" charset="0"/>
              </a:rPr>
              <a:t>D</a:t>
            </a:r>
            <a:r>
              <a:rPr lang="en-US" sz="2000" b="1">
                <a:latin typeface="Times New Roman" charset="0"/>
              </a:rPr>
              <a:t>t</a:t>
            </a:r>
            <a:r>
              <a:rPr lang="en-US" sz="2000" b="1" i="1">
                <a:latin typeface="Times New Roman" charset="0"/>
              </a:rPr>
              <a:t> </a:t>
            </a:r>
            <a:r>
              <a:rPr lang="en-US" sz="2000" b="1">
                <a:latin typeface="Times New Roman" charset="0"/>
              </a:rPr>
              <a:t>~</a:t>
            </a:r>
            <a:r>
              <a:rPr lang="en-US" sz="2000">
                <a:latin typeface="Times New Roman" charset="0"/>
              </a:rPr>
              <a:t> </a:t>
            </a:r>
            <a:r>
              <a:rPr lang="en-US" sz="2000" b="1">
                <a:latin typeface="Times New Roman" charset="0"/>
              </a:rPr>
              <a:t>10</a:t>
            </a:r>
            <a:r>
              <a:rPr lang="en-US" sz="2000" b="1" baseline="30000">
                <a:latin typeface="Times New Roman" charset="0"/>
              </a:rPr>
              <a:t>-15 </a:t>
            </a:r>
            <a:r>
              <a:rPr lang="en-US" sz="2000" b="1">
                <a:latin typeface="Times New Roman" charset="0"/>
              </a:rPr>
              <a:t>s.  </a:t>
            </a:r>
            <a:r>
              <a:rPr lang="en-US" sz="2000">
                <a:latin typeface="Times New Roman" charset="0"/>
              </a:rPr>
              <a:t> </a:t>
            </a:r>
            <a:r>
              <a:rPr lang="en-US" sz="2000" b="1">
                <a:latin typeface="Times New Roman" charset="0"/>
              </a:rPr>
              <a:t>Example: to simulate folding of the fastest folding protein</a:t>
            </a:r>
            <a:r>
              <a:rPr lang="en-US" sz="2000">
                <a:latin typeface="Times New Roman" charset="0"/>
              </a:rPr>
              <a:t>,  at least  10</a:t>
            </a:r>
            <a:r>
              <a:rPr lang="en-US" sz="2000" baseline="30000">
                <a:latin typeface="Times New Roman" charset="0"/>
              </a:rPr>
              <a:t>-6</a:t>
            </a:r>
            <a:r>
              <a:rPr lang="en-US" sz="2000">
                <a:latin typeface="Times New Roman" charset="0"/>
              </a:rPr>
              <a:t>/10</a:t>
            </a:r>
            <a:r>
              <a:rPr lang="en-US" sz="2000" baseline="30000">
                <a:latin typeface="Times New Roman" charset="0"/>
              </a:rPr>
              <a:t>-15</a:t>
            </a:r>
            <a:r>
              <a:rPr lang="en-US" sz="2000">
                <a:latin typeface="Times New Roman" charset="0"/>
              </a:rPr>
              <a:t> = </a:t>
            </a:r>
            <a:r>
              <a:rPr lang="en-US" sz="2000" b="1">
                <a:latin typeface="Times New Roman" charset="0"/>
              </a:rPr>
              <a:t>10</a:t>
            </a:r>
            <a:r>
              <a:rPr lang="en-US" sz="2000" b="1" baseline="30000">
                <a:latin typeface="Times New Roman" charset="0"/>
              </a:rPr>
              <a:t>9 </a:t>
            </a:r>
            <a:r>
              <a:rPr lang="en-US" sz="2000" b="1">
                <a:latin typeface="Times New Roman" charset="0"/>
              </a:rPr>
              <a:t>steps will be needed</a:t>
            </a:r>
            <a:r>
              <a:rPr lang="en-US" sz="2000">
                <a:latin typeface="Times New Roman" charset="0"/>
              </a:rPr>
              <a:t> . </a:t>
            </a:r>
          </a:p>
        </p:txBody>
      </p:sp>
      <p:grpSp>
        <p:nvGrpSpPr>
          <p:cNvPr id="482326" name="Group 22"/>
          <p:cNvGrpSpPr>
            <a:grpSpLocks/>
          </p:cNvGrpSpPr>
          <p:nvPr/>
        </p:nvGrpSpPr>
        <p:grpSpPr bwMode="auto">
          <a:xfrm>
            <a:off x="3124200" y="3810000"/>
            <a:ext cx="2590800" cy="1447800"/>
            <a:chOff x="1968" y="2400"/>
            <a:chExt cx="1632" cy="912"/>
          </a:xfrm>
        </p:grpSpPr>
        <p:sp>
          <p:nvSpPr>
            <p:cNvPr id="482314" name="Text Box 10"/>
            <p:cNvSpPr txBox="1">
              <a:spLocks noChangeArrowheads="1"/>
            </p:cNvSpPr>
            <p:nvPr/>
          </p:nvSpPr>
          <p:spPr bwMode="auto">
            <a:xfrm>
              <a:off x="1968" y="2400"/>
              <a:ext cx="12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latin typeface="Times New Roman" charset="0"/>
                </a:rPr>
                <a:t>Protein folding</a:t>
              </a:r>
            </a:p>
          </p:txBody>
        </p:sp>
        <p:grpSp>
          <p:nvGrpSpPr>
            <p:cNvPr id="482319" name="Group 15"/>
            <p:cNvGrpSpPr>
              <a:grpSpLocks/>
            </p:cNvGrpSpPr>
            <p:nvPr/>
          </p:nvGrpSpPr>
          <p:grpSpPr bwMode="auto">
            <a:xfrm>
              <a:off x="2112" y="2688"/>
              <a:ext cx="1488" cy="624"/>
              <a:chOff x="2064" y="2112"/>
              <a:chExt cx="2064" cy="1107"/>
            </a:xfrm>
          </p:grpSpPr>
          <p:pic>
            <p:nvPicPr>
              <p:cNvPr id="482320" name="Picture 16" descr="1bb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2112"/>
                <a:ext cx="1152" cy="1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321" name="Picture 17" descr="1bd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2352"/>
                <a:ext cx="768" cy="7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2322" name="AutoShape 18"/>
              <p:cNvSpPr>
                <a:spLocks noChangeArrowheads="1"/>
              </p:cNvSpPr>
              <p:nvPr/>
            </p:nvSpPr>
            <p:spPr bwMode="auto">
              <a:xfrm>
                <a:off x="2928" y="2640"/>
                <a:ext cx="528" cy="288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82323" name="Line 19"/>
          <p:cNvSpPr>
            <a:spLocks noChangeShapeType="1"/>
          </p:cNvSpPr>
          <p:nvPr/>
        </p:nvSpPr>
        <p:spPr bwMode="auto">
          <a:xfrm>
            <a:off x="990600" y="25908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2324" name="Line 20"/>
          <p:cNvSpPr>
            <a:spLocks noChangeShapeType="1"/>
          </p:cNvSpPr>
          <p:nvPr/>
        </p:nvSpPr>
        <p:spPr bwMode="auto">
          <a:xfrm>
            <a:off x="4953000" y="25908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2325" name="Line 21"/>
          <p:cNvSpPr>
            <a:spLocks noChangeShapeType="1"/>
          </p:cNvSpPr>
          <p:nvPr/>
        </p:nvSpPr>
        <p:spPr bwMode="auto">
          <a:xfrm>
            <a:off x="3429000" y="25908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8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Special Terms</a:t>
            </a:r>
            <a:endParaRPr lang="en-US">
              <a:cs typeface="+mj-cs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33400" y="1295400"/>
            <a:ext cx="784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sz="2800">
                <a:cs typeface="+mn-cs"/>
              </a:rPr>
              <a:t>E</a:t>
            </a:r>
            <a:r>
              <a:rPr lang="de-DE" sz="2800" i="0" baseline="-25000">
                <a:cs typeface="+mn-cs"/>
              </a:rPr>
              <a:t>cross</a:t>
            </a:r>
            <a:r>
              <a:rPr lang="de-DE" sz="2800" i="0">
                <a:cs typeface="+mn-cs"/>
              </a:rPr>
              <a:t> brings correction to energy due to the couplings between stretches, bends, and torsions. 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sz="2800">
                <a:cs typeface="+mn-cs"/>
              </a:rPr>
              <a:t>E</a:t>
            </a:r>
            <a:r>
              <a:rPr lang="de-DE" sz="2800" i="0" baseline="-25000">
                <a:cs typeface="+mn-cs"/>
              </a:rPr>
              <a:t>H-bond</a:t>
            </a:r>
            <a:r>
              <a:rPr lang="de-DE" sz="2800" i="0">
                <a:cs typeface="+mn-cs"/>
              </a:rPr>
              <a:t> is an additional term to improve the accuracy of H-bonding energy that is mainly due to electrostatic contributions.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Non-bonded interactions are not calculated for atom pair that are connected directly (1,2-interaction) , and are often scaled down by a factor if the atoms are connected via two bonds (1,3-interaction) or three bonds (1,4-interaction).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endParaRPr lang="de-DE" sz="2800" i="0">
              <a:cs typeface="+mn-cs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Use of Cut-offs</a:t>
            </a:r>
            <a:endParaRPr lang="en-US">
              <a:cs typeface="+mj-cs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57200" y="1219200"/>
            <a:ext cx="4800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Non-bonded interactions are expensive to calculated </a:t>
            </a:r>
            <a:r>
              <a:rPr lang="de-DE" i="0">
                <a:cs typeface="Times New Roman" charset="0"/>
              </a:rPr>
              <a:t>—</a:t>
            </a:r>
            <a:r>
              <a:rPr lang="de-DE" i="0">
                <a:cs typeface="+mn-cs"/>
              </a:rPr>
              <a:t> there are so many atom pairs!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de-DE" i="0">
                <a:cs typeface="+mn-cs"/>
              </a:rPr>
              <a:t>Non-bonded interactions decrease as distance increases, and beyond a certain distance, they can be so small that we want to neglect them. </a:t>
            </a:r>
          </a:p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endParaRPr lang="de-DE" i="0">
              <a:cs typeface="+mn-cs"/>
            </a:endParaRPr>
          </a:p>
        </p:txBody>
      </p:sp>
      <p:graphicFrame>
        <p:nvGraphicFramePr>
          <p:cNvPr id="37891" name="Object 4"/>
          <p:cNvGraphicFramePr>
            <a:graphicFrameLocks noChangeAspect="1"/>
          </p:cNvGraphicFramePr>
          <p:nvPr/>
        </p:nvGraphicFramePr>
        <p:xfrm>
          <a:off x="6705600" y="2286000"/>
          <a:ext cx="4572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0" name="ACD/3D" r:id="rId4" imgW="1257476" imgH="1247619" progId="ACD.3D">
                  <p:embed/>
                </p:oleObj>
              </mc:Choice>
              <mc:Fallback>
                <p:oleObj name="ACD/3D" r:id="rId4" imgW="1257476" imgH="1247619" progId="ACD.3D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286000"/>
                        <a:ext cx="4572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Object 5"/>
          <p:cNvGraphicFramePr>
            <a:graphicFrameLocks noChangeAspect="1"/>
          </p:cNvGraphicFramePr>
          <p:nvPr/>
        </p:nvGraphicFramePr>
        <p:xfrm>
          <a:off x="8077200" y="3508375"/>
          <a:ext cx="4572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1" name="ACD/3D" r:id="rId6" imgW="1257476" imgH="1247619" progId="ACD.3D">
                  <p:embed/>
                </p:oleObj>
              </mc:Choice>
              <mc:Fallback>
                <p:oleObj name="ACD/3D" r:id="rId6" imgW="1257476" imgH="1247619" progId="ACD.3D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3508375"/>
                        <a:ext cx="4572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5638800" y="1219200"/>
            <a:ext cx="2362200" cy="2438400"/>
          </a:xfrm>
          <a:prstGeom prst="ellipse">
            <a:avLst/>
          </a:prstGeom>
          <a:noFill/>
          <a:ln w="38100">
            <a:solidFill>
              <a:srgbClr val="0000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6781800" y="2362200"/>
            <a:ext cx="1371600" cy="1219200"/>
          </a:xfrm>
          <a:prstGeom prst="line">
            <a:avLst/>
          </a:prstGeom>
          <a:noFill/>
          <a:ln w="38100">
            <a:solidFill>
              <a:srgbClr val="0033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6781800" y="1981200"/>
            <a:ext cx="1066800" cy="381000"/>
          </a:xfrm>
          <a:prstGeom prst="line">
            <a:avLst/>
          </a:prstGeom>
          <a:noFill/>
          <a:ln w="38100">
            <a:solidFill>
              <a:srgbClr val="0033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7070725" y="1641475"/>
            <a:ext cx="52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cs typeface="+mn-cs"/>
              </a:rPr>
              <a:t>R</a:t>
            </a:r>
            <a:r>
              <a:rPr lang="de-DE" i="0" baseline="-25000">
                <a:cs typeface="+mn-cs"/>
              </a:rPr>
              <a:t>m</a:t>
            </a:r>
            <a:endParaRPr lang="en-US" i="0" baseline="-25000">
              <a:cs typeface="+mn-cs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7299325" y="2479675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cs typeface="+mn-cs"/>
              </a:rPr>
              <a:t>R</a:t>
            </a:r>
            <a:endParaRPr lang="en-US">
              <a:cs typeface="+mn-cs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17525" y="4419600"/>
            <a:ext cx="83216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Use of Cut-offs (typically 10 to 15 </a:t>
            </a:r>
            <a:r>
              <a:rPr lang="de-DE" i="0">
                <a:cs typeface="Times New Roman" charset="0"/>
              </a:rPr>
              <a:t>Å</a:t>
            </a:r>
            <a:r>
              <a:rPr lang="de-DE" i="0">
                <a:cs typeface="+mn-cs"/>
              </a:rPr>
              <a:t>) helps us out! </a:t>
            </a:r>
          </a:p>
          <a:p>
            <a:pPr>
              <a:defRPr/>
            </a:pPr>
            <a:r>
              <a:rPr lang="de-DE" i="0">
                <a:cs typeface="+mn-cs"/>
              </a:rPr>
              <a:t>However, be careful when use them:</a:t>
            </a:r>
          </a:p>
          <a:p>
            <a:pPr lvl="1">
              <a:defRPr/>
            </a:pPr>
            <a:r>
              <a:rPr lang="de-DE" i="0">
                <a:cs typeface="+mn-cs"/>
              </a:rPr>
              <a:t>Are the neglected interactions really negligible?</a:t>
            </a:r>
          </a:p>
          <a:p>
            <a:pPr lvl="1">
              <a:defRPr/>
            </a:pPr>
            <a:r>
              <a:rPr lang="de-DE" i="0">
                <a:cs typeface="+mn-cs"/>
              </a:rPr>
              <a:t>Have we properly handled the discontinuity at the cut-off boundary?</a:t>
            </a:r>
            <a:endParaRPr lang="en-US" i="0"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lecule_300K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381000"/>
            <a:ext cx="56388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Understand Force Fields</a:t>
            </a:r>
            <a:endParaRPr lang="en-US">
              <a:cs typeface="+mj-cs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46125" y="1412875"/>
            <a:ext cx="7940675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2800" i="0">
                <a:cs typeface="+mn-cs"/>
              </a:rPr>
              <a:t>The zero of energy is arbitrary. </a:t>
            </a:r>
          </a:p>
          <a:p>
            <a:pPr lvl="1">
              <a:defRPr/>
            </a:pPr>
            <a:r>
              <a:rPr lang="de-DE" i="0">
                <a:cs typeface="+mn-cs"/>
              </a:rPr>
              <a:t>The absolute enegy is meaningless!</a:t>
            </a:r>
          </a:p>
          <a:p>
            <a:pPr lvl="1">
              <a:defRPr/>
            </a:pPr>
            <a:r>
              <a:rPr lang="de-DE" i="0">
                <a:cs typeface="+mn-cs"/>
              </a:rPr>
              <a:t>Comparisons should be made for systems having the same number and types of structural units, or for a system at different conformations.</a:t>
            </a:r>
          </a:p>
          <a:p>
            <a:pPr lvl="1">
              <a:defRPr/>
            </a:pPr>
            <a:endParaRPr lang="de-DE" i="0">
              <a:cs typeface="+mn-cs"/>
            </a:endParaRPr>
          </a:p>
          <a:p>
            <a:pPr>
              <a:defRPr/>
            </a:pPr>
            <a:r>
              <a:rPr lang="de-DE" sz="2800" i="0">
                <a:cs typeface="+mn-cs"/>
              </a:rPr>
              <a:t>The parameters are JUST parameters.</a:t>
            </a:r>
          </a:p>
          <a:p>
            <a:pPr lvl="1">
              <a:defRPr/>
            </a:pPr>
            <a:r>
              <a:rPr lang="de-DE" i="0">
                <a:cs typeface="+mn-cs"/>
              </a:rPr>
              <a:t>Parameters such as ideal bondlengths are not experimental equilibrium bondlengths, although they are close to each other.</a:t>
            </a:r>
          </a:p>
          <a:p>
            <a:pPr>
              <a:defRPr/>
            </a:pPr>
            <a:endParaRPr lang="en-US" i="0">
              <a:cs typeface="+mn-cs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Chemical Intuition behind</a:t>
            </a:r>
            <a:endParaRPr lang="en-US">
              <a:cs typeface="+mj-cs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33400" y="1143000"/>
            <a:ext cx="81534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de-DE" sz="2800" i="0">
                <a:cs typeface="+mn-cs"/>
              </a:rPr>
              <a:t>Functional Groups: </a:t>
            </a:r>
          </a:p>
          <a:p>
            <a:pPr lvl="1">
              <a:defRPr/>
            </a:pPr>
            <a:r>
              <a:rPr lang="de-DE" i="0">
                <a:cs typeface="+mn-cs"/>
              </a:rPr>
              <a:t>structual units behave similarly in different molecules.</a:t>
            </a:r>
          </a:p>
          <a:p>
            <a:pPr>
              <a:buFontTx/>
              <a:buChar char="•"/>
              <a:defRPr/>
            </a:pPr>
            <a:r>
              <a:rPr lang="de-DE" sz="2800" i="0">
                <a:cs typeface="+mn-cs"/>
              </a:rPr>
              <a:t>Atom Types:</a:t>
            </a:r>
            <a:r>
              <a:rPr lang="de-DE" i="0">
                <a:cs typeface="+mn-cs"/>
              </a:rPr>
              <a:t> </a:t>
            </a:r>
          </a:p>
          <a:p>
            <a:pPr lvl="1">
              <a:defRPr/>
            </a:pPr>
            <a:r>
              <a:rPr lang="de-DE" i="0">
                <a:cs typeface="+mn-cs"/>
              </a:rPr>
              <a:t>An atom‘s behavior depends not only on the atomic number, but also on the types of atomic bonding that it is involved in.</a:t>
            </a:r>
            <a:endParaRPr lang="en-US" i="0">
              <a:cs typeface="+mn-cs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17525" y="3352800"/>
            <a:ext cx="673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Example: Selected atom types in the MM2 force field</a:t>
            </a:r>
            <a:endParaRPr lang="en-US" i="0">
              <a:cs typeface="+mn-cs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143000" y="3733800"/>
            <a:ext cx="627062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de-DE" i="0">
                <a:cs typeface="+mn-cs"/>
              </a:rPr>
              <a:t>Type	Symbol 	Description</a:t>
            </a:r>
          </a:p>
          <a:p>
            <a:pPr>
              <a:defRPr/>
            </a:pPr>
            <a:r>
              <a:rPr lang="de-DE" i="0">
                <a:cs typeface="+mn-cs"/>
              </a:rPr>
              <a:t>1		C		sp</a:t>
            </a:r>
            <a:r>
              <a:rPr lang="de-DE" i="0" baseline="30000">
                <a:cs typeface="+mn-cs"/>
              </a:rPr>
              <a:t>3</a:t>
            </a:r>
            <a:r>
              <a:rPr lang="de-DE" i="0">
                <a:cs typeface="+mn-cs"/>
              </a:rPr>
              <a:t> carbon, alkane</a:t>
            </a:r>
          </a:p>
          <a:p>
            <a:pPr>
              <a:defRPr/>
            </a:pPr>
            <a:r>
              <a:rPr lang="de-DE" i="0">
                <a:cs typeface="+mn-cs"/>
              </a:rPr>
              <a:t>2		C		sp</a:t>
            </a:r>
            <a:r>
              <a:rPr lang="de-DE" i="0" baseline="30000">
                <a:cs typeface="+mn-cs"/>
              </a:rPr>
              <a:t>2</a:t>
            </a:r>
            <a:r>
              <a:rPr lang="de-DE" i="0">
                <a:cs typeface="+mn-cs"/>
              </a:rPr>
              <a:t> carbon, alkene</a:t>
            </a:r>
          </a:p>
          <a:p>
            <a:pPr>
              <a:defRPr/>
            </a:pPr>
            <a:r>
              <a:rPr lang="de-DE" i="0">
                <a:cs typeface="+mn-cs"/>
              </a:rPr>
              <a:t>3		C		sp</a:t>
            </a:r>
            <a:r>
              <a:rPr lang="de-DE" i="0" baseline="30000">
                <a:cs typeface="+mn-cs"/>
              </a:rPr>
              <a:t>2</a:t>
            </a:r>
            <a:r>
              <a:rPr lang="de-DE" i="0">
                <a:cs typeface="+mn-cs"/>
              </a:rPr>
              <a:t> carbon, carbonyl, imine</a:t>
            </a:r>
          </a:p>
          <a:p>
            <a:pPr>
              <a:defRPr/>
            </a:pPr>
            <a:r>
              <a:rPr lang="de-DE" i="0">
                <a:cs typeface="+mn-cs"/>
              </a:rPr>
              <a:t>4		C		sp  carbon</a:t>
            </a:r>
          </a:p>
          <a:p>
            <a:pPr>
              <a:defRPr/>
            </a:pPr>
            <a:r>
              <a:rPr lang="de-DE" i="0">
                <a:cs typeface="+mn-cs"/>
              </a:rPr>
              <a:t>22		C		cyclopropane</a:t>
            </a:r>
          </a:p>
          <a:p>
            <a:pPr>
              <a:defRPr/>
            </a:pPr>
            <a:r>
              <a:rPr lang="de-DE" i="0">
                <a:cs typeface="+mn-cs"/>
              </a:rPr>
              <a:t>29		C</a:t>
            </a:r>
            <a:r>
              <a:rPr lang="de-DE" i="0">
                <a:cs typeface="Times New Roman" charset="0"/>
              </a:rPr>
              <a:t>•</a:t>
            </a:r>
            <a:r>
              <a:rPr lang="de-DE" i="0">
                <a:cs typeface="+mn-cs"/>
              </a:rPr>
              <a:t>		radical</a:t>
            </a:r>
            <a:endParaRPr lang="en-US" i="0"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Understand Force Fields (2)</a:t>
            </a:r>
            <a:endParaRPr lang="en-US">
              <a:cs typeface="+mj-cs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746125" y="1219200"/>
            <a:ext cx="7940675" cy="502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2800" i="0">
                <a:cs typeface="+mn-cs"/>
              </a:rPr>
              <a:t>The preditction power is limited. </a:t>
            </a:r>
          </a:p>
          <a:p>
            <a:pPr lvl="1">
              <a:buFontTx/>
              <a:buChar char="•"/>
              <a:defRPr/>
            </a:pPr>
            <a:r>
              <a:rPr lang="de-DE" i="0">
                <a:cs typeface="+mn-cs"/>
              </a:rPr>
              <a:t>The accuray is usually not very good, and depends heavily on parameterization. </a:t>
            </a:r>
          </a:p>
          <a:p>
            <a:pPr lvl="1">
              <a:buFontTx/>
              <a:buChar char="•"/>
              <a:defRPr/>
            </a:pPr>
            <a:r>
              <a:rPr lang="de-DE" i="0">
                <a:cs typeface="+mn-cs"/>
              </a:rPr>
              <a:t>It can only be used for systems having the functional groups that were included in parameterization. </a:t>
            </a:r>
          </a:p>
          <a:p>
            <a:pPr lvl="1">
              <a:defRPr/>
            </a:pPr>
            <a:endParaRPr lang="de-DE" i="0">
              <a:cs typeface="+mn-cs"/>
            </a:endParaRPr>
          </a:p>
          <a:p>
            <a:pPr>
              <a:defRPr/>
            </a:pPr>
            <a:r>
              <a:rPr lang="de-DE" sz="2800" i="0">
                <a:cs typeface="+mn-cs"/>
              </a:rPr>
              <a:t>A good strategy to claim how reliable the results could be. </a:t>
            </a:r>
          </a:p>
          <a:p>
            <a:pPr lvl="1">
              <a:defRPr/>
            </a:pPr>
            <a:r>
              <a:rPr lang="de-DE" i="0">
                <a:cs typeface="+mn-cs"/>
              </a:rPr>
              <a:t>Before apply your force field parameters to big molecules, validate them on small compunds where reliable experimental data are available for compasion.</a:t>
            </a:r>
          </a:p>
          <a:p>
            <a:pPr lvl="1">
              <a:defRPr/>
            </a:pPr>
            <a:r>
              <a:rPr lang="de-DE" i="0">
                <a:cs typeface="+mn-cs"/>
              </a:rPr>
              <a:t>(You never prove it, but you can show that how much it is likely to be.)</a:t>
            </a:r>
            <a:endParaRPr lang="en-US" i="0">
              <a:cs typeface="+mn-cs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Energy Decomposition</a:t>
            </a:r>
            <a:endParaRPr lang="en-US">
              <a:cs typeface="+mj-cs"/>
            </a:endParaRPr>
          </a:p>
        </p:txBody>
      </p:sp>
      <p:sp>
        <p:nvSpPr>
          <p:cNvPr id="27651" name="Rectangle 1027"/>
          <p:cNvSpPr>
            <a:spLocks noChangeArrowheads="1"/>
          </p:cNvSpPr>
          <p:nvPr/>
        </p:nvSpPr>
        <p:spPr bwMode="auto">
          <a:xfrm>
            <a:off x="304800" y="1651000"/>
            <a:ext cx="594360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70000"/>
              </a:lnSpc>
              <a:spcBef>
                <a:spcPct val="50000"/>
              </a:spcBef>
              <a:buClr>
                <a:schemeClr val="hlink"/>
              </a:buClr>
              <a:buSzPct val="75000"/>
              <a:buFont typeface="Monotype Sorts" charset="0"/>
              <a:buNone/>
              <a:defRPr/>
            </a:pPr>
            <a:r>
              <a:rPr lang="en-US" sz="3600">
                <a:cs typeface="+mn-cs"/>
              </a:rPr>
              <a:t>E</a:t>
            </a:r>
            <a:r>
              <a:rPr lang="de-DE" sz="3600" i="0" baseline="-25000">
                <a:cs typeface="+mn-cs"/>
              </a:rPr>
              <a:t>total</a:t>
            </a:r>
            <a:r>
              <a:rPr lang="de-DE" sz="3600" i="0">
                <a:cs typeface="+mn-cs"/>
              </a:rPr>
              <a:t> </a:t>
            </a:r>
            <a:r>
              <a:rPr lang="en-US" sz="3600" i="0">
                <a:cs typeface="+mn-cs"/>
              </a:rPr>
              <a:t>=  </a:t>
            </a:r>
            <a:r>
              <a:rPr lang="en-US" sz="3600">
                <a:cs typeface="+mn-cs"/>
              </a:rPr>
              <a:t>E</a:t>
            </a:r>
            <a:r>
              <a:rPr lang="en-US" sz="3600" i="0" baseline="-25000">
                <a:cs typeface="+mn-cs"/>
              </a:rPr>
              <a:t>stretch </a:t>
            </a:r>
            <a:r>
              <a:rPr lang="en-US" sz="3600" i="0">
                <a:cs typeface="+mn-cs"/>
              </a:rPr>
              <a:t>+ </a:t>
            </a:r>
            <a:r>
              <a:rPr lang="en-US" sz="3600">
                <a:cs typeface="+mn-cs"/>
              </a:rPr>
              <a:t>E</a:t>
            </a:r>
            <a:r>
              <a:rPr lang="en-US" sz="3600" i="0" baseline="-25000">
                <a:cs typeface="+mn-cs"/>
              </a:rPr>
              <a:t>bend</a:t>
            </a:r>
            <a:r>
              <a:rPr lang="en-US" sz="3600" i="0">
                <a:cs typeface="+mn-cs"/>
              </a:rPr>
              <a:t> + </a:t>
            </a:r>
            <a:r>
              <a:rPr lang="en-US" sz="3600">
                <a:cs typeface="+mn-cs"/>
              </a:rPr>
              <a:t>E</a:t>
            </a:r>
            <a:r>
              <a:rPr lang="en-US" sz="3600" i="0" baseline="-25000">
                <a:cs typeface="+mn-cs"/>
              </a:rPr>
              <a:t>torsion</a:t>
            </a:r>
            <a:r>
              <a:rPr lang="en-US" sz="3600" i="0">
                <a:cs typeface="+mn-cs"/>
              </a:rPr>
              <a:t> </a:t>
            </a:r>
            <a:r>
              <a:rPr lang="de-DE" sz="3600" i="0">
                <a:cs typeface="+mn-cs"/>
              </a:rPr>
              <a:t>	</a:t>
            </a:r>
            <a:r>
              <a:rPr lang="en-US" sz="3600" i="0">
                <a:cs typeface="+mn-cs"/>
              </a:rPr>
              <a:t>+ </a:t>
            </a:r>
            <a:r>
              <a:rPr lang="de-DE" sz="3600" i="0">
                <a:cs typeface="+mn-cs"/>
              </a:rPr>
              <a:t> </a:t>
            </a:r>
            <a:r>
              <a:rPr lang="en-US" sz="3600">
                <a:cs typeface="+mn-cs"/>
              </a:rPr>
              <a:t>E</a:t>
            </a:r>
            <a:r>
              <a:rPr lang="en-US" sz="3600" i="0" baseline="-25000">
                <a:cs typeface="+mn-cs"/>
              </a:rPr>
              <a:t>vdW</a:t>
            </a:r>
            <a:r>
              <a:rPr lang="en-US" sz="3600" i="0">
                <a:cs typeface="+mn-cs"/>
              </a:rPr>
              <a:t> + </a:t>
            </a:r>
            <a:r>
              <a:rPr lang="en-US" sz="3600">
                <a:cs typeface="+mn-cs"/>
              </a:rPr>
              <a:t>E</a:t>
            </a:r>
            <a:r>
              <a:rPr lang="en-US" sz="3600" i="0" baseline="-25000">
                <a:cs typeface="+mn-cs"/>
              </a:rPr>
              <a:t>electrostatic </a:t>
            </a:r>
            <a:r>
              <a:rPr lang="de-DE" sz="3600" i="0" baseline="-25000">
                <a:cs typeface="+mn-cs"/>
              </a:rPr>
              <a:t>	</a:t>
            </a:r>
            <a:r>
              <a:rPr lang="de-DE" sz="3600" i="0">
                <a:cs typeface="+mn-cs"/>
              </a:rPr>
              <a:t>	</a:t>
            </a:r>
            <a:endParaRPr lang="en-US" sz="3600" i="0" baseline="-25000">
              <a:cs typeface="+mn-cs"/>
            </a:endParaRPr>
          </a:p>
        </p:txBody>
      </p:sp>
      <p:sp>
        <p:nvSpPr>
          <p:cNvPr id="27652" name="Rectangle 1028"/>
          <p:cNvSpPr>
            <a:spLocks noChangeArrowheads="1"/>
          </p:cNvSpPr>
          <p:nvPr/>
        </p:nvSpPr>
        <p:spPr bwMode="auto">
          <a:xfrm>
            <a:off x="1676400" y="1879600"/>
            <a:ext cx="4191000" cy="838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7653" name="Rectangle 1029"/>
          <p:cNvSpPr>
            <a:spLocks noChangeArrowheads="1"/>
          </p:cNvSpPr>
          <p:nvPr/>
        </p:nvSpPr>
        <p:spPr bwMode="auto">
          <a:xfrm>
            <a:off x="1676400" y="2870200"/>
            <a:ext cx="4191000" cy="838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7656" name="Line 1032"/>
          <p:cNvSpPr>
            <a:spLocks noChangeShapeType="1"/>
          </p:cNvSpPr>
          <p:nvPr/>
        </p:nvSpPr>
        <p:spPr bwMode="auto">
          <a:xfrm>
            <a:off x="5867400" y="2260600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7657" name="Line 1033"/>
          <p:cNvSpPr>
            <a:spLocks noChangeShapeType="1"/>
          </p:cNvSpPr>
          <p:nvPr/>
        </p:nvSpPr>
        <p:spPr bwMode="auto">
          <a:xfrm>
            <a:off x="5867400" y="3251200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7660" name="Text Box 1036"/>
          <p:cNvSpPr txBox="1">
            <a:spLocks noChangeArrowheads="1"/>
          </p:cNvSpPr>
          <p:nvPr/>
        </p:nvSpPr>
        <p:spPr bwMode="auto">
          <a:xfrm>
            <a:off x="6384925" y="1971675"/>
            <a:ext cx="2073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Bonded energies</a:t>
            </a:r>
            <a:endParaRPr lang="en-US" i="0">
              <a:cs typeface="+mn-cs"/>
            </a:endParaRPr>
          </a:p>
        </p:txBody>
      </p:sp>
      <p:sp>
        <p:nvSpPr>
          <p:cNvPr id="27661" name="Text Box 1037"/>
          <p:cNvSpPr txBox="1">
            <a:spLocks noChangeArrowheads="1"/>
          </p:cNvSpPr>
          <p:nvPr/>
        </p:nvSpPr>
        <p:spPr bwMode="auto">
          <a:xfrm>
            <a:off x="6384925" y="2987675"/>
            <a:ext cx="2073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i="0">
                <a:cs typeface="+mn-cs"/>
              </a:rPr>
              <a:t>Non-bonded energies</a:t>
            </a:r>
            <a:endParaRPr lang="en-US" i="0"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Streching Energy: Morse Potential</a:t>
            </a:r>
            <a:endParaRPr lang="en-US">
              <a:cs typeface="+mj-cs"/>
            </a:endParaRPr>
          </a:p>
        </p:txBody>
      </p:sp>
      <p:graphicFrame>
        <p:nvGraphicFramePr>
          <p:cNvPr id="13314" name="Object 1027"/>
          <p:cNvGraphicFramePr>
            <a:graphicFrameLocks noChangeAspect="1"/>
          </p:cNvGraphicFramePr>
          <p:nvPr/>
        </p:nvGraphicFramePr>
        <p:xfrm>
          <a:off x="7200900" y="1066800"/>
          <a:ext cx="12573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" name="ACD/3D" r:id="rId4" imgW="1257476" imgH="1247619" progId="ACD.3D">
                  <p:embed/>
                </p:oleObj>
              </mc:Choice>
              <mc:Fallback>
                <p:oleObj name="ACD/3D" r:id="rId4" imgW="1257476" imgH="1247619" progId="ACD.3D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900" y="1066800"/>
                        <a:ext cx="12573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Rectangle 1028"/>
          <p:cNvSpPr>
            <a:spLocks noChangeArrowheads="1"/>
          </p:cNvSpPr>
          <p:nvPr/>
        </p:nvSpPr>
        <p:spPr bwMode="auto">
          <a:xfrm>
            <a:off x="609600" y="2514600"/>
            <a:ext cx="8001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A Morse potential </a:t>
            </a:r>
            <a:r>
              <a:rPr lang="en-US" sz="2800" i="0">
                <a:cs typeface="+mn-cs"/>
              </a:rPr>
              <a:t>requires three parameters </a:t>
            </a:r>
            <a:r>
              <a:rPr lang="de-DE" sz="2800" i="0">
                <a:cs typeface="+mn-cs"/>
              </a:rPr>
              <a:t>and</a:t>
            </a:r>
            <a:r>
              <a:rPr lang="en-US" sz="2800" i="0">
                <a:cs typeface="+mn-cs"/>
              </a:rPr>
              <a:t> is </a:t>
            </a:r>
            <a:r>
              <a:rPr lang="de-DE" sz="2800" i="0">
                <a:cs typeface="+mn-cs"/>
              </a:rPr>
              <a:t>not </a:t>
            </a:r>
            <a:r>
              <a:rPr lang="en-US" sz="2800" i="0">
                <a:cs typeface="+mn-cs"/>
              </a:rPr>
              <a:t>efficient </a:t>
            </a:r>
            <a:r>
              <a:rPr lang="de-DE" sz="2800" i="0">
                <a:cs typeface="+mn-cs"/>
              </a:rPr>
              <a:t>to </a:t>
            </a:r>
            <a:r>
              <a:rPr lang="en-US" sz="2800" i="0">
                <a:cs typeface="+mn-cs"/>
              </a:rPr>
              <a:t>calculat</a:t>
            </a:r>
            <a:r>
              <a:rPr lang="de-DE" sz="2800" i="0">
                <a:cs typeface="+mn-cs"/>
              </a:rPr>
              <a:t>e</a:t>
            </a:r>
            <a:endParaRPr lang="en-US" sz="2800" i="0"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800" i="0">
                <a:latin typeface="Symbol" charset="0"/>
                <a:cs typeface="+mn-cs"/>
              </a:rPr>
              <a:t>			</a:t>
            </a:r>
            <a:r>
              <a:rPr lang="de-DE" sz="2800">
                <a:latin typeface="Symbol" charset="0"/>
                <a:cs typeface="+mn-cs"/>
              </a:rPr>
              <a:t>E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) = </a:t>
            </a:r>
            <a:r>
              <a:rPr lang="en-US" sz="2800">
                <a:cs typeface="+mn-cs"/>
              </a:rPr>
              <a:t>D</a:t>
            </a:r>
            <a:r>
              <a:rPr lang="en-US" sz="2800" i="0" baseline="-25000">
                <a:cs typeface="+mn-cs"/>
              </a:rPr>
              <a:t>e</a:t>
            </a:r>
            <a:r>
              <a:rPr lang="en-US" sz="2800" i="0">
                <a:cs typeface="+mn-cs"/>
              </a:rPr>
              <a:t>{1</a:t>
            </a:r>
            <a:r>
              <a:rPr lang="de-DE" sz="2800" i="0">
                <a:cs typeface="+mn-cs"/>
              </a:rPr>
              <a:t> 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exp [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>
                <a:latin typeface="Symbol" charset="0"/>
                <a:cs typeface="+mn-cs"/>
              </a:rPr>
              <a:t>a</a:t>
            </a:r>
            <a:r>
              <a:rPr lang="en-US" sz="2800" i="0">
                <a:cs typeface="+mn-cs"/>
              </a:rPr>
              <a:t> 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 </a:t>
            </a:r>
            <a:r>
              <a:rPr lang="de-DE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</a:t>
            </a:r>
            <a:r>
              <a:rPr lang="de-DE" sz="2800">
                <a:cs typeface="+mn-cs"/>
              </a:rPr>
              <a:t>R</a:t>
            </a:r>
            <a:r>
              <a:rPr lang="en-US" sz="2800" i="0" baseline="-25000">
                <a:cs typeface="+mn-cs"/>
              </a:rPr>
              <a:t>0</a:t>
            </a:r>
            <a:r>
              <a:rPr lang="en-US" sz="2800" i="0">
                <a:cs typeface="+mn-cs"/>
              </a:rPr>
              <a:t>)]}</a:t>
            </a:r>
            <a:r>
              <a:rPr lang="en-US" sz="2800" i="0" baseline="30000">
                <a:cs typeface="+mn-cs"/>
              </a:rPr>
              <a:t>2 </a:t>
            </a:r>
            <a:r>
              <a:rPr lang="en-US" sz="2800" i="0">
                <a:cs typeface="+mn-cs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de-DE" i="0"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de-DE" i="0">
                <a:cs typeface="+mn-cs"/>
              </a:rPr>
              <a:t>	where</a:t>
            </a:r>
            <a:r>
              <a:rPr lang="en-US" i="0">
                <a:cs typeface="+mn-cs"/>
              </a:rPr>
              <a:t> </a:t>
            </a:r>
            <a:r>
              <a:rPr lang="en-US">
                <a:cs typeface="+mn-cs"/>
              </a:rPr>
              <a:t>D</a:t>
            </a:r>
            <a:r>
              <a:rPr lang="en-US" i="0" baseline="-25000">
                <a:cs typeface="+mn-cs"/>
              </a:rPr>
              <a:t>e</a:t>
            </a:r>
            <a:r>
              <a:rPr lang="en-US" i="0">
                <a:cs typeface="+mn-cs"/>
              </a:rPr>
              <a:t> = </a:t>
            </a:r>
            <a:r>
              <a:rPr lang="de-DE" i="0">
                <a:cs typeface="+mn-cs"/>
              </a:rPr>
              <a:t>dissociation energy, </a:t>
            </a:r>
            <a:r>
              <a:rPr lang="en-US">
                <a:latin typeface="Symbol" charset="0"/>
                <a:cs typeface="+mn-cs"/>
              </a:rPr>
              <a:t>a</a:t>
            </a:r>
            <a:r>
              <a:rPr lang="en-US" i="0">
                <a:cs typeface="+mn-cs"/>
              </a:rPr>
              <a:t> = </a:t>
            </a:r>
            <a:r>
              <a:rPr lang="en-US">
                <a:latin typeface="Symbol" charset="0"/>
                <a:cs typeface="+mn-cs"/>
              </a:rPr>
              <a:t>w</a:t>
            </a:r>
            <a:r>
              <a:rPr lang="en-US" i="0">
                <a:cs typeface="+mn-cs"/>
                <a:sym typeface="Symbol" charset="0"/>
              </a:rPr>
              <a:t>(</a:t>
            </a:r>
            <a:r>
              <a:rPr lang="en-US">
                <a:latin typeface="Symbol" charset="0"/>
                <a:cs typeface="+mn-cs"/>
                <a:sym typeface="Symbol" charset="0"/>
              </a:rPr>
              <a:t>m</a:t>
            </a:r>
            <a:r>
              <a:rPr lang="en-US" i="0">
                <a:cs typeface="+mn-cs"/>
                <a:sym typeface="Symbol" charset="0"/>
              </a:rPr>
              <a:t>/2</a:t>
            </a:r>
            <a:r>
              <a:rPr lang="en-US">
                <a:cs typeface="+mn-cs"/>
                <a:sym typeface="Symbol" charset="0"/>
              </a:rPr>
              <a:t>D</a:t>
            </a:r>
            <a:r>
              <a:rPr lang="en-US" i="0" baseline="-25000">
                <a:cs typeface="+mn-cs"/>
                <a:sym typeface="Symbol" charset="0"/>
              </a:rPr>
              <a:t>e</a:t>
            </a:r>
            <a:r>
              <a:rPr lang="en-US" i="0">
                <a:cs typeface="+mn-cs"/>
                <a:sym typeface="Symbol" charset="0"/>
              </a:rPr>
              <a:t>)</a:t>
            </a:r>
            <a:r>
              <a:rPr lang="en-US" i="0" baseline="30000">
                <a:cs typeface="+mn-cs"/>
                <a:sym typeface="Symbol" charset="0"/>
              </a:rPr>
              <a:t>1/2</a:t>
            </a:r>
            <a:r>
              <a:rPr lang="de-DE" i="0">
                <a:cs typeface="+mn-cs"/>
                <a:sym typeface="Symbol" charset="0"/>
              </a:rPr>
              <a:t>,</a:t>
            </a:r>
            <a:r>
              <a:rPr lang="en-US" i="0">
                <a:cs typeface="+mn-cs"/>
                <a:sym typeface="Symbol" charset="0"/>
              </a:rPr>
              <a:t> </a:t>
            </a:r>
            <a:r>
              <a:rPr lang="en-US">
                <a:latin typeface="Symbol" charset="0"/>
                <a:cs typeface="+mn-cs"/>
                <a:sym typeface="Symbol" charset="0"/>
              </a:rPr>
              <a:t>m</a:t>
            </a:r>
            <a:r>
              <a:rPr lang="en-US" i="0">
                <a:latin typeface="Symbol" charset="0"/>
                <a:cs typeface="+mn-cs"/>
                <a:sym typeface="Symbol" charset="0"/>
              </a:rPr>
              <a:t> </a:t>
            </a:r>
            <a:r>
              <a:rPr lang="en-US" i="0">
                <a:cs typeface="+mn-cs"/>
                <a:sym typeface="Symbol" charset="0"/>
              </a:rPr>
              <a:t>is the reduced mass</a:t>
            </a:r>
            <a:r>
              <a:rPr lang="de-DE" i="0">
                <a:cs typeface="+mn-cs"/>
                <a:sym typeface="Symbol" charset="0"/>
              </a:rPr>
              <a:t>,</a:t>
            </a:r>
            <a:r>
              <a:rPr lang="en-US" i="0">
                <a:cs typeface="+mn-cs"/>
                <a:sym typeface="Symbol" charset="0"/>
              </a:rPr>
              <a:t> </a:t>
            </a:r>
            <a:r>
              <a:rPr lang="en-US">
                <a:latin typeface="Symbol" charset="0"/>
                <a:cs typeface="+mn-cs"/>
                <a:sym typeface="Symbol" charset="0"/>
              </a:rPr>
              <a:t>w</a:t>
            </a:r>
            <a:r>
              <a:rPr lang="en-US" i="0">
                <a:cs typeface="+mn-cs"/>
                <a:sym typeface="Symbol" charset="0"/>
              </a:rPr>
              <a:t> is related to the bond stretching frequency by </a:t>
            </a:r>
            <a:r>
              <a:rPr lang="en-US">
                <a:latin typeface="Symbol" charset="0"/>
                <a:cs typeface="+mn-cs"/>
                <a:sym typeface="Symbol" charset="0"/>
              </a:rPr>
              <a:t>w</a:t>
            </a:r>
            <a:r>
              <a:rPr lang="en-US" i="0">
                <a:latin typeface="Symbol" charset="0"/>
                <a:cs typeface="+mn-cs"/>
                <a:sym typeface="Symbol" charset="0"/>
              </a:rPr>
              <a:t> = </a:t>
            </a:r>
            <a:r>
              <a:rPr lang="en-US" i="0">
                <a:cs typeface="+mn-cs"/>
                <a:sym typeface="Symbol" charset="0"/>
              </a:rPr>
              <a:t>(</a:t>
            </a:r>
            <a:r>
              <a:rPr lang="en-US">
                <a:cs typeface="+mn-cs"/>
                <a:sym typeface="Symbol" charset="0"/>
              </a:rPr>
              <a:t>k</a:t>
            </a:r>
            <a:r>
              <a:rPr lang="de-DE" i="0" baseline="-25000">
                <a:cs typeface="+mn-cs"/>
                <a:sym typeface="Symbol" charset="0"/>
              </a:rPr>
              <a:t>s</a:t>
            </a:r>
            <a:r>
              <a:rPr lang="en-US" i="0">
                <a:cs typeface="+mn-cs"/>
                <a:sym typeface="Symbol" charset="0"/>
              </a:rPr>
              <a:t>/</a:t>
            </a:r>
            <a:r>
              <a:rPr lang="en-US">
                <a:latin typeface="Symbol" charset="0"/>
                <a:cs typeface="+mn-cs"/>
                <a:sym typeface="Symbol" charset="0"/>
              </a:rPr>
              <a:t>m</a:t>
            </a:r>
            <a:r>
              <a:rPr lang="en-US" i="0">
                <a:cs typeface="+mn-cs"/>
                <a:sym typeface="Symbol" charset="0"/>
              </a:rPr>
              <a:t>)</a:t>
            </a:r>
            <a:r>
              <a:rPr lang="en-US" i="0" baseline="30000">
                <a:cs typeface="+mn-cs"/>
                <a:sym typeface="Symbol" charset="0"/>
              </a:rPr>
              <a:t>1/2</a:t>
            </a:r>
            <a:r>
              <a:rPr lang="de-DE" i="0">
                <a:cs typeface="+mn-cs"/>
                <a:sym typeface="Symbol" charset="0"/>
              </a:rPr>
              <a:t>, </a:t>
            </a:r>
            <a:r>
              <a:rPr lang="de-DE">
                <a:cs typeface="+mn-cs"/>
                <a:sym typeface="Symbol" charset="0"/>
              </a:rPr>
              <a:t>k</a:t>
            </a:r>
            <a:r>
              <a:rPr lang="de-DE" i="0" baseline="-25000">
                <a:cs typeface="+mn-cs"/>
                <a:sym typeface="Symbol" charset="0"/>
              </a:rPr>
              <a:t>s</a:t>
            </a:r>
            <a:r>
              <a:rPr lang="de-DE" i="0">
                <a:cs typeface="+mn-cs"/>
                <a:sym typeface="Symbol" charset="0"/>
              </a:rPr>
              <a:t> is the force constant, and </a:t>
            </a:r>
            <a:r>
              <a:rPr lang="de-DE">
                <a:cs typeface="+mn-cs"/>
                <a:sym typeface="Symbol" charset="0"/>
              </a:rPr>
              <a:t>R</a:t>
            </a:r>
            <a:r>
              <a:rPr lang="de-DE" i="0" baseline="-25000">
                <a:cs typeface="+mn-cs"/>
                <a:sym typeface="Symbol" charset="0"/>
              </a:rPr>
              <a:t>0</a:t>
            </a:r>
            <a:r>
              <a:rPr lang="de-DE" i="0">
                <a:cs typeface="+mn-cs"/>
                <a:sym typeface="Symbol" charset="0"/>
              </a:rPr>
              <a:t> is the equilibrium bondlength.</a:t>
            </a:r>
            <a:endParaRPr lang="en-US" i="0">
              <a:cs typeface="+mn-cs"/>
              <a:sym typeface="Symbol" charset="0"/>
            </a:endParaRPr>
          </a:p>
        </p:txBody>
      </p:sp>
      <p:sp>
        <p:nvSpPr>
          <p:cNvPr id="28677" name="Rectangle 1029"/>
          <p:cNvSpPr>
            <a:spLocks noChangeArrowheads="1"/>
          </p:cNvSpPr>
          <p:nvPr/>
        </p:nvSpPr>
        <p:spPr bwMode="auto">
          <a:xfrm>
            <a:off x="609600" y="990600"/>
            <a:ext cx="6781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i="0">
                <a:cs typeface="+mn-cs"/>
              </a:rPr>
              <a:t>A Morse potential describes </a:t>
            </a:r>
            <a:r>
              <a:rPr lang="de-DE" sz="2800" i="0">
                <a:cs typeface="+mn-cs"/>
              </a:rPr>
              <a:t>the </a:t>
            </a:r>
            <a:r>
              <a:rPr lang="en-US" sz="2800" i="0">
                <a:cs typeface="+mn-cs"/>
              </a:rPr>
              <a:t>energy </a:t>
            </a:r>
            <a:r>
              <a:rPr lang="de-DE" sz="2800" i="0">
                <a:cs typeface="+mn-cs"/>
              </a:rPr>
              <a:t>profile </a:t>
            </a:r>
            <a:r>
              <a:rPr lang="en-US" sz="2800" i="0">
                <a:cs typeface="+mn-cs"/>
              </a:rPr>
              <a:t>of </a:t>
            </a:r>
            <a:r>
              <a:rPr lang="de-DE" sz="2800" i="0">
                <a:cs typeface="+mn-cs"/>
              </a:rPr>
              <a:t>a </a:t>
            </a:r>
            <a:r>
              <a:rPr lang="en-US" sz="2800" i="0">
                <a:cs typeface="+mn-cs"/>
              </a:rPr>
              <a:t>bond stretch </a:t>
            </a:r>
            <a:r>
              <a:rPr lang="de-DE" sz="2800" i="0">
                <a:cs typeface="+mn-cs"/>
              </a:rPr>
              <a:t>quite accurately over a wide range of bondlength. </a:t>
            </a:r>
          </a:p>
        </p:txBody>
      </p:sp>
      <p:sp>
        <p:nvSpPr>
          <p:cNvPr id="28678" name="Line 1030"/>
          <p:cNvSpPr>
            <a:spLocks noChangeShapeType="1"/>
          </p:cNvSpPr>
          <p:nvPr/>
        </p:nvSpPr>
        <p:spPr bwMode="auto">
          <a:xfrm flipH="1" flipV="1">
            <a:off x="7543800" y="1371600"/>
            <a:ext cx="7620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28679" name="Rectangle 1031"/>
          <p:cNvSpPr>
            <a:spLocks noChangeArrowheads="1"/>
          </p:cNvSpPr>
          <p:nvPr/>
        </p:nvSpPr>
        <p:spPr bwMode="auto">
          <a:xfrm>
            <a:off x="7696200" y="1385888"/>
            <a:ext cx="4016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>
                <a:solidFill>
                  <a:srgbClr val="000099"/>
                </a:solidFill>
                <a:cs typeface="+mn-cs"/>
              </a:rPr>
              <a:t>R</a:t>
            </a:r>
            <a:endParaRPr lang="en-US" sz="2800">
              <a:solidFill>
                <a:srgbClr val="000099"/>
              </a:solidFill>
              <a:cs typeface="+mn-cs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6858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Stretching Energy: </a:t>
            </a:r>
            <a:br>
              <a:rPr lang="de-DE">
                <a:cs typeface="+mj-cs"/>
              </a:rPr>
            </a:br>
            <a:r>
              <a:rPr lang="de-DE">
                <a:cs typeface="+mj-cs"/>
              </a:rPr>
              <a:t>Harmonic Potential</a:t>
            </a:r>
            <a:endParaRPr lang="en-US">
              <a:cs typeface="+mj-cs"/>
            </a:endParaRPr>
          </a:p>
        </p:txBody>
      </p:sp>
      <p:pic>
        <p:nvPicPr>
          <p:cNvPr id="7171" name="Picture 3" descr="hookemor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4114800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343400" y="2133600"/>
            <a:ext cx="4495800" cy="3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hlink"/>
              </a:buClr>
              <a:buSzPct val="75000"/>
              <a:buFont typeface="Monotype Sorts" charset="0"/>
              <a:buNone/>
              <a:defRPr/>
            </a:pPr>
            <a:r>
              <a:rPr lang="de-DE" sz="2800" i="0">
                <a:cs typeface="+mn-cs"/>
              </a:rPr>
              <a:t>In molecular mechanics simulations, displacement of </a:t>
            </a:r>
            <a:r>
              <a:rPr lang="en-US" sz="2800" i="0">
                <a:cs typeface="+mn-cs"/>
              </a:rPr>
              <a:t>bond</a:t>
            </a:r>
            <a:r>
              <a:rPr lang="de-DE" sz="2800" i="0">
                <a:cs typeface="+mn-cs"/>
              </a:rPr>
              <a:t> length </a:t>
            </a:r>
            <a:r>
              <a:rPr lang="en-US" sz="2800" i="0">
                <a:cs typeface="+mn-cs"/>
              </a:rPr>
              <a:t>from equilibrium </a:t>
            </a:r>
            <a:r>
              <a:rPr lang="de-DE" sz="2800" i="0">
                <a:cs typeface="+mn-cs"/>
              </a:rPr>
              <a:t>is usually</a:t>
            </a:r>
            <a:r>
              <a:rPr lang="en-US" sz="2800" i="0">
                <a:cs typeface="+mn-cs"/>
              </a:rPr>
              <a:t> </a:t>
            </a:r>
            <a:r>
              <a:rPr lang="de-DE" sz="2800" i="0">
                <a:cs typeface="+mn-cs"/>
              </a:rPr>
              <a:t>so</a:t>
            </a:r>
            <a:r>
              <a:rPr lang="en-US" sz="2800" i="0">
                <a:cs typeface="+mn-cs"/>
              </a:rPr>
              <a:t> </a:t>
            </a:r>
            <a:r>
              <a:rPr lang="de-DE" sz="2800" i="0">
                <a:cs typeface="+mn-cs"/>
              </a:rPr>
              <a:t>small that a harmonic </a:t>
            </a:r>
            <a:r>
              <a:rPr lang="en-US" sz="2800" i="0">
                <a:cs typeface="+mn-cs"/>
              </a:rPr>
              <a:t>oscillator (Hooke</a:t>
            </a:r>
            <a:r>
              <a:rPr lang="ja-JP" altLang="en-US" sz="2800" i="0">
                <a:latin typeface="Arial"/>
                <a:cs typeface="+mn-cs"/>
              </a:rPr>
              <a:t>’</a:t>
            </a:r>
            <a:r>
              <a:rPr lang="en-US" sz="2800" i="0">
                <a:cs typeface="+mn-cs"/>
              </a:rPr>
              <a:t>s Law) </a:t>
            </a:r>
            <a:r>
              <a:rPr lang="de-DE" sz="2800" i="0">
                <a:cs typeface="+mn-cs"/>
              </a:rPr>
              <a:t>can be </a:t>
            </a:r>
            <a:r>
              <a:rPr lang="en-US" sz="2800" i="0">
                <a:cs typeface="+mn-cs"/>
              </a:rPr>
              <a:t>used to model the bond stretching energy:</a:t>
            </a:r>
          </a:p>
          <a:p>
            <a:pPr eaLnBrk="0" hangingPunct="0">
              <a:spcBef>
                <a:spcPct val="50000"/>
              </a:spcBef>
              <a:buClr>
                <a:schemeClr val="hlink"/>
              </a:buClr>
              <a:buSzPct val="75000"/>
              <a:buFont typeface="Monotype Sorts" charset="0"/>
              <a:buNone/>
              <a:defRPr/>
            </a:pPr>
            <a:r>
              <a:rPr lang="en-US" i="0">
                <a:latin typeface="Symbol" charset="0"/>
                <a:cs typeface="+mn-cs"/>
              </a:rPr>
              <a:t>	</a:t>
            </a:r>
            <a:r>
              <a:rPr lang="de-DE" sz="2800">
                <a:latin typeface="Symbol" charset="0"/>
                <a:cs typeface="+mn-cs"/>
              </a:rPr>
              <a:t>E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) = </a:t>
            </a:r>
            <a:r>
              <a:rPr lang="de-DE" sz="2800" i="0">
                <a:cs typeface="+mn-cs"/>
              </a:rPr>
              <a:t>0.5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>
                <a:cs typeface="+mn-cs"/>
              </a:rPr>
              <a:t>k</a:t>
            </a:r>
            <a:r>
              <a:rPr lang="de-DE" sz="2800" i="0" baseline="-25000">
                <a:cs typeface="+mn-cs"/>
              </a:rPr>
              <a:t>s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 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</a:t>
            </a:r>
            <a:r>
              <a:rPr lang="de-DE" sz="2800">
                <a:cs typeface="+mn-cs"/>
              </a:rPr>
              <a:t>R</a:t>
            </a:r>
            <a:r>
              <a:rPr lang="en-US" sz="2800" i="0" baseline="-25000">
                <a:cs typeface="+mn-cs"/>
              </a:rPr>
              <a:t>0</a:t>
            </a:r>
            <a:r>
              <a:rPr lang="en-US" sz="2800" i="0">
                <a:cs typeface="+mn-cs"/>
              </a:rPr>
              <a:t>)</a:t>
            </a:r>
            <a:r>
              <a:rPr lang="en-US" sz="2800" i="0" baseline="30000">
                <a:cs typeface="+mn-cs"/>
              </a:rPr>
              <a:t>2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346325" y="5410200"/>
            <a:ext cx="3698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cs typeface="+mn-cs"/>
              </a:rPr>
              <a:t>R</a:t>
            </a:r>
            <a:endParaRPr lang="en-US">
              <a:cs typeface="+mn-cs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92113" y="3429000"/>
            <a:ext cx="3698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cs typeface="+mn-cs"/>
              </a:rPr>
              <a:t>E</a:t>
            </a:r>
            <a:endParaRPr lang="en-US">
              <a:cs typeface="+mn-cs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1524000" y="4572000"/>
            <a:ext cx="4572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graphicFrame>
        <p:nvGraphicFramePr>
          <p:cNvPr id="15367" name="Object 11"/>
          <p:cNvGraphicFramePr>
            <a:graphicFrameLocks noChangeAspect="1"/>
          </p:cNvGraphicFramePr>
          <p:nvPr/>
        </p:nvGraphicFramePr>
        <p:xfrm>
          <a:off x="1447800" y="609600"/>
          <a:ext cx="12573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" name="ACD/3D" r:id="rId5" imgW="1257476" imgH="1247619" progId="ACD.3D">
                  <p:embed/>
                </p:oleObj>
              </mc:Choice>
              <mc:Fallback>
                <p:oleObj name="ACD/3D" r:id="rId5" imgW="1257476" imgH="1247619" progId="ACD.3D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609600"/>
                        <a:ext cx="12573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2" name="Line 14"/>
          <p:cNvSpPr>
            <a:spLocks noChangeShapeType="1"/>
          </p:cNvSpPr>
          <p:nvPr/>
        </p:nvSpPr>
        <p:spPr bwMode="auto">
          <a:xfrm flipH="1" flipV="1">
            <a:off x="1828800" y="866775"/>
            <a:ext cx="7620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1981200" y="881063"/>
            <a:ext cx="4016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>
                <a:solidFill>
                  <a:srgbClr val="000099"/>
                </a:solidFill>
                <a:cs typeface="+mn-cs"/>
              </a:rPr>
              <a:t>R</a:t>
            </a:r>
            <a:endParaRPr lang="en-US" sz="2800">
              <a:solidFill>
                <a:srgbClr val="000099"/>
              </a:solidFill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2CE44D-CEEE-A74B-AC75-C6814DB42B82}"/>
              </a:ext>
            </a:extLst>
          </p:cNvPr>
          <p:cNvSpPr txBox="1"/>
          <p:nvPr/>
        </p:nvSpPr>
        <p:spPr>
          <a:xfrm>
            <a:off x="5105400" y="61722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baseline="-25000" dirty="0"/>
              <a:t>s  </a:t>
            </a:r>
            <a:r>
              <a:rPr lang="en-US" dirty="0"/>
              <a:t>&gt;= 0</a:t>
            </a:r>
            <a:r>
              <a:rPr lang="en-US" baseline="-25000" dirty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ookecub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4650"/>
            <a:ext cx="3810000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Refinement by High-order Terms</a:t>
            </a:r>
            <a:endParaRPr lang="en-US">
              <a:cs typeface="+mj-cs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209800" y="5257800"/>
            <a:ext cx="3698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cs typeface="+mn-cs"/>
              </a:rPr>
              <a:t>R</a:t>
            </a:r>
            <a:endParaRPr lang="en-US">
              <a:cs typeface="+mn-cs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92113" y="3429000"/>
            <a:ext cx="3698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cs typeface="+mn-cs"/>
              </a:rPr>
              <a:t>E</a:t>
            </a:r>
            <a:endParaRPr lang="en-US">
              <a:cs typeface="+mn-cs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295400" y="4114800"/>
            <a:ext cx="14478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4114800" y="1752600"/>
            <a:ext cx="4648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Higher-order terms such as </a:t>
            </a:r>
            <a:r>
              <a:rPr lang="en-US" sz="2800" i="0">
                <a:cs typeface="+mn-cs"/>
              </a:rPr>
              <a:t> cubic terms</a:t>
            </a:r>
            <a:r>
              <a:rPr lang="de-DE" sz="2800" i="0">
                <a:cs typeface="+mn-cs"/>
              </a:rPr>
              <a:t> can be added for a better fit with however  an increased computation cost</a:t>
            </a:r>
            <a:r>
              <a:rPr lang="en-US" sz="2800" i="0">
                <a:cs typeface="+mn-cs"/>
              </a:rPr>
              <a:t>: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de-DE" sz="800">
              <a:latin typeface="Symbol" charset="0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de-DE" sz="2800">
                <a:latin typeface="Symbol" charset="0"/>
                <a:cs typeface="+mn-cs"/>
              </a:rPr>
              <a:t>	E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) = </a:t>
            </a:r>
            <a:r>
              <a:rPr lang="de-DE" sz="2800" i="0">
                <a:cs typeface="+mn-cs"/>
              </a:rPr>
              <a:t>0.5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>
                <a:cs typeface="+mn-cs"/>
              </a:rPr>
              <a:t>k</a:t>
            </a:r>
            <a:r>
              <a:rPr lang="de-DE" i="0" baseline="-25000">
                <a:cs typeface="+mn-cs"/>
                <a:sym typeface="Symbol" charset="0"/>
              </a:rPr>
              <a:t>s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 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</a:t>
            </a:r>
            <a:r>
              <a:rPr lang="de-DE" sz="2800">
                <a:cs typeface="+mn-cs"/>
              </a:rPr>
              <a:t>R</a:t>
            </a:r>
            <a:r>
              <a:rPr lang="en-US" sz="2800" i="0" baseline="-25000">
                <a:cs typeface="+mn-cs"/>
              </a:rPr>
              <a:t>0</a:t>
            </a:r>
            <a:r>
              <a:rPr lang="en-US" sz="2800" i="0">
                <a:cs typeface="+mn-cs"/>
              </a:rPr>
              <a:t>)</a:t>
            </a:r>
            <a:r>
              <a:rPr lang="en-US" sz="2800" i="0" baseline="30000">
                <a:cs typeface="+mn-cs"/>
              </a:rPr>
              <a:t>2 </a:t>
            </a:r>
            <a:endParaRPr lang="de-DE" sz="2800" i="0" baseline="30000"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de-DE" sz="2800" i="0" baseline="30000">
                <a:cs typeface="+mn-cs"/>
              </a:rPr>
              <a:t>			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 i="0">
                <a:cs typeface="+mn-cs"/>
              </a:rPr>
              <a:t>[1</a:t>
            </a:r>
            <a:r>
              <a:rPr lang="de-DE" sz="2800" i="0">
                <a:cs typeface="+mn-cs"/>
              </a:rPr>
              <a:t> </a:t>
            </a:r>
            <a:r>
              <a:rPr lang="de-DE" sz="2800" i="0">
                <a:latin typeface="Symbol" charset="0"/>
                <a:cs typeface="+mn-cs"/>
              </a:rPr>
              <a:t>+</a:t>
            </a:r>
            <a:r>
              <a:rPr lang="en-US" sz="2800" i="0">
                <a:cs typeface="+mn-cs"/>
              </a:rPr>
              <a:t> k</a:t>
            </a:r>
            <a:r>
              <a:rPr lang="en-US" sz="2800" i="0">
                <a:latin typeface="Symbol" charset="0"/>
                <a:cs typeface="+mn-cs"/>
                <a:sym typeface="Symbol" charset="0"/>
              </a:rPr>
              <a:t>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 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</a:t>
            </a:r>
            <a:r>
              <a:rPr lang="de-DE" sz="2800">
                <a:cs typeface="+mn-cs"/>
              </a:rPr>
              <a:t>R</a:t>
            </a:r>
            <a:r>
              <a:rPr lang="en-US" sz="2800" i="0" baseline="-25000">
                <a:cs typeface="+mn-cs"/>
              </a:rPr>
              <a:t>0</a:t>
            </a:r>
            <a:r>
              <a:rPr lang="en-US" sz="2800" i="0">
                <a:cs typeface="+mn-cs"/>
              </a:rPr>
              <a:t>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800" i="0">
                <a:cs typeface="+mn-cs"/>
              </a:rPr>
              <a:t>		</a:t>
            </a:r>
            <a:r>
              <a:rPr lang="de-DE" sz="2800" i="0">
                <a:latin typeface="Symbol" charset="0"/>
                <a:cs typeface="+mn-cs"/>
              </a:rPr>
              <a:t>+</a:t>
            </a:r>
            <a:r>
              <a:rPr lang="en-US" sz="2800" i="0">
                <a:cs typeface="+mn-cs"/>
              </a:rPr>
              <a:t> k</a:t>
            </a:r>
            <a:r>
              <a:rPr lang="en-US" sz="2800" i="0">
                <a:latin typeface="Symbol" charset="0"/>
                <a:cs typeface="+mn-cs"/>
                <a:sym typeface="Symbol" charset="0"/>
              </a:rPr>
              <a:t>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cs typeface="+mn-cs"/>
              </a:rPr>
              <a:t>R</a:t>
            </a:r>
            <a:r>
              <a:rPr lang="en-US" sz="2800" i="0">
                <a:cs typeface="+mn-cs"/>
              </a:rPr>
              <a:t> 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</a:t>
            </a:r>
            <a:r>
              <a:rPr lang="de-DE" sz="2800">
                <a:cs typeface="+mn-cs"/>
              </a:rPr>
              <a:t>R</a:t>
            </a:r>
            <a:r>
              <a:rPr lang="en-US" sz="2800" i="0" baseline="-25000">
                <a:cs typeface="+mn-cs"/>
              </a:rPr>
              <a:t>0</a:t>
            </a:r>
            <a:r>
              <a:rPr lang="en-US" sz="2800" i="0">
                <a:cs typeface="+mn-cs"/>
              </a:rPr>
              <a:t>)</a:t>
            </a:r>
            <a:r>
              <a:rPr lang="en-US" sz="2800" i="0" baseline="30000">
                <a:cs typeface="+mn-cs"/>
              </a:rPr>
              <a:t>2</a:t>
            </a:r>
            <a:r>
              <a:rPr lang="de-DE" sz="2800" i="0">
                <a:cs typeface="+mn-cs"/>
              </a:rPr>
              <a:t> + </a:t>
            </a:r>
            <a:r>
              <a:rPr lang="en-US" sz="2800" i="0">
                <a:cs typeface="+mn-cs"/>
              </a:rPr>
              <a:t>…]</a:t>
            </a:r>
          </a:p>
        </p:txBody>
      </p:sp>
      <p:graphicFrame>
        <p:nvGraphicFramePr>
          <p:cNvPr id="17415" name="Object 14"/>
          <p:cNvGraphicFramePr>
            <a:graphicFrameLocks noChangeAspect="1"/>
          </p:cNvGraphicFramePr>
          <p:nvPr/>
        </p:nvGraphicFramePr>
        <p:xfrm>
          <a:off x="1600200" y="1343025"/>
          <a:ext cx="12573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0" name="ACD/3D" r:id="rId5" imgW="1257476" imgH="1247619" progId="ACD.3D">
                  <p:embed/>
                </p:oleObj>
              </mc:Choice>
              <mc:Fallback>
                <p:oleObj name="ACD/3D" r:id="rId5" imgW="1257476" imgH="1247619" progId="ACD.3D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343025"/>
                        <a:ext cx="12573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7" name="Line 15"/>
          <p:cNvSpPr>
            <a:spLocks noChangeShapeType="1"/>
          </p:cNvSpPr>
          <p:nvPr/>
        </p:nvSpPr>
        <p:spPr bwMode="auto">
          <a:xfrm flipH="1" flipV="1">
            <a:off x="1981200" y="1600200"/>
            <a:ext cx="7620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>
              <a:cs typeface="+mn-cs"/>
            </a:endParaRP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2133600" y="1614488"/>
            <a:ext cx="4016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>
                <a:solidFill>
                  <a:srgbClr val="000099"/>
                </a:solidFill>
                <a:cs typeface="+mn-cs"/>
              </a:rPr>
              <a:t>R</a:t>
            </a:r>
            <a:endParaRPr lang="en-US" sz="2800">
              <a:solidFill>
                <a:srgbClr val="000099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Object 11"/>
          <p:cNvGraphicFramePr>
            <a:graphicFrameLocks noChangeAspect="1"/>
          </p:cNvGraphicFramePr>
          <p:nvPr/>
        </p:nvGraphicFramePr>
        <p:xfrm>
          <a:off x="6477000" y="2057400"/>
          <a:ext cx="12573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4" name="ACD/3D" r:id="rId4" imgW="1257476" imgH="1247619" progId="ACD.3D">
                  <p:embed/>
                </p:oleObj>
              </mc:Choice>
              <mc:Fallback>
                <p:oleObj name="ACD/3D" r:id="rId4" imgW="1257476" imgH="1247619" progId="ACD.3D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057400"/>
                        <a:ext cx="12573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cs typeface="+mj-cs"/>
              </a:rPr>
              <a:t>Bending Energy</a:t>
            </a:r>
            <a:endParaRPr lang="en-US">
              <a:cs typeface="+mj-cs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609600" y="1371600"/>
            <a:ext cx="4648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Usually described by harmonic potentials: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de-DE" sz="800">
              <a:latin typeface="Symbol" charset="0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de-DE" sz="2800">
                <a:latin typeface="Symbol" charset="0"/>
                <a:cs typeface="+mn-cs"/>
              </a:rPr>
              <a:t>	E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latin typeface="Symbol" charset="0"/>
                <a:cs typeface="+mn-cs"/>
              </a:rPr>
              <a:t>q</a:t>
            </a:r>
            <a:r>
              <a:rPr lang="en-US" sz="2800" i="0">
                <a:cs typeface="+mn-cs"/>
              </a:rPr>
              <a:t>) = </a:t>
            </a:r>
            <a:r>
              <a:rPr lang="de-DE" sz="2800" i="0">
                <a:cs typeface="+mn-cs"/>
              </a:rPr>
              <a:t>0.5</a:t>
            </a:r>
            <a:r>
              <a:rPr lang="de-DE" sz="2800" i="0">
                <a:latin typeface="Symbol" charset="0"/>
                <a:cs typeface="+mn-cs"/>
              </a:rPr>
              <a:t>*</a:t>
            </a:r>
            <a:r>
              <a:rPr lang="en-US" sz="2800">
                <a:cs typeface="+mn-cs"/>
              </a:rPr>
              <a:t>k</a:t>
            </a:r>
            <a:r>
              <a:rPr lang="de-DE" i="0" baseline="-25000">
                <a:cs typeface="+mn-cs"/>
                <a:sym typeface="Symbol" charset="0"/>
              </a:rPr>
              <a:t>b</a:t>
            </a:r>
            <a:r>
              <a:rPr lang="en-US" sz="2800" i="0">
                <a:cs typeface="+mn-cs"/>
              </a:rPr>
              <a:t>(</a:t>
            </a:r>
            <a:r>
              <a:rPr lang="de-DE" sz="2800">
                <a:latin typeface="Symbol" charset="0"/>
                <a:cs typeface="+mn-cs"/>
              </a:rPr>
              <a:t>q</a:t>
            </a:r>
            <a:r>
              <a:rPr lang="en-US" sz="2800" i="0">
                <a:cs typeface="+mn-cs"/>
              </a:rPr>
              <a:t> </a:t>
            </a:r>
            <a:r>
              <a:rPr lang="en-US" sz="2800" i="0">
                <a:latin typeface="Symbol" charset="0"/>
                <a:cs typeface="+mn-cs"/>
              </a:rPr>
              <a:t>-</a:t>
            </a:r>
            <a:r>
              <a:rPr lang="en-US" sz="2800" i="0">
                <a:cs typeface="+mn-cs"/>
              </a:rPr>
              <a:t> </a:t>
            </a:r>
            <a:r>
              <a:rPr lang="de-DE" sz="2800">
                <a:latin typeface="Symbol" charset="0"/>
                <a:cs typeface="+mn-cs"/>
              </a:rPr>
              <a:t>q</a:t>
            </a:r>
            <a:r>
              <a:rPr lang="en-US" sz="2800" i="0" baseline="-25000">
                <a:cs typeface="+mn-cs"/>
              </a:rPr>
              <a:t>0</a:t>
            </a:r>
            <a:r>
              <a:rPr lang="en-US" sz="2800" i="0">
                <a:cs typeface="+mn-cs"/>
              </a:rPr>
              <a:t>)</a:t>
            </a:r>
            <a:r>
              <a:rPr lang="en-US" sz="2800" i="0" baseline="30000">
                <a:cs typeface="+mn-cs"/>
              </a:rPr>
              <a:t>2 </a:t>
            </a:r>
            <a:endParaRPr lang="de-DE" sz="2800" i="0" baseline="30000"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de-DE" sz="800" i="0"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i="0">
                <a:cs typeface="+mn-cs"/>
              </a:rPr>
              <a:t>Refinement by adding higher-order terms can be done.</a:t>
            </a:r>
            <a:endParaRPr lang="en-US" sz="2800" i="0"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de-DE" sz="2800">
                <a:latin typeface="Symbol" charset="0"/>
                <a:cs typeface="+mn-cs"/>
              </a:rPr>
              <a:t>	</a:t>
            </a:r>
            <a:endParaRPr lang="en-US" sz="2800" i="0">
              <a:cs typeface="+mn-cs"/>
            </a:endParaRPr>
          </a:p>
        </p:txBody>
      </p:sp>
      <p:sp>
        <p:nvSpPr>
          <p:cNvPr id="9225" name="Arc 9"/>
          <p:cNvSpPr>
            <a:spLocks/>
          </p:cNvSpPr>
          <p:nvPr/>
        </p:nvSpPr>
        <p:spPr bwMode="auto">
          <a:xfrm rot="19200000" flipH="1" flipV="1">
            <a:off x="6781800" y="2590800"/>
            <a:ext cx="914400" cy="5334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448 w 43200"/>
              <a:gd name="T1" fmla="*/ 25976 h 25976"/>
              <a:gd name="T2" fmla="*/ 43200 w 43200"/>
              <a:gd name="T3" fmla="*/ 21600 h 25976"/>
              <a:gd name="T4" fmla="*/ 21600 w 43200"/>
              <a:gd name="T5" fmla="*/ 21600 h 25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5976" fill="none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5976" stroke="0" extrusionOk="0">
                <a:moveTo>
                  <a:pt x="447" y="25976"/>
                </a:moveTo>
                <a:cubicBezTo>
                  <a:pt x="150" y="24536"/>
                  <a:pt x="0" y="230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00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>
              <a:defRPr/>
            </a:pPr>
            <a:endParaRPr lang="en-US" sz="2800" b="1" i="0">
              <a:solidFill>
                <a:srgbClr val="FF3300"/>
              </a:solidFill>
              <a:latin typeface="Arial Narrow" charset="0"/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7010400" y="2514600"/>
            <a:ext cx="369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>
                <a:latin typeface="Symbol" charset="0"/>
                <a:cs typeface="+mn-cs"/>
              </a:rPr>
              <a:t>q</a:t>
            </a:r>
            <a:endParaRPr lang="en-US" sz="2800">
              <a:latin typeface="Symbo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1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4167</TotalTime>
  <Words>2141</Words>
  <Application>Microsoft Macintosh PowerPoint</Application>
  <PresentationFormat>On-screen Show (4:3)</PresentationFormat>
  <Paragraphs>316</Paragraphs>
  <Slides>40</Slides>
  <Notes>19</Notes>
  <HiddenSlides>7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Arial</vt:lpstr>
      <vt:lpstr>Arial Narrow</vt:lpstr>
      <vt:lpstr>Cambria Math</vt:lpstr>
      <vt:lpstr>Georgia</vt:lpstr>
      <vt:lpstr>Helvetica</vt:lpstr>
      <vt:lpstr>Monotype Sorts</vt:lpstr>
      <vt:lpstr>Symbol</vt:lpstr>
      <vt:lpstr>Tahoma</vt:lpstr>
      <vt:lpstr>Times New Roman</vt:lpstr>
      <vt:lpstr>Default Design</vt:lpstr>
      <vt:lpstr>Chart</vt:lpstr>
      <vt:lpstr>Bitmap Image</vt:lpstr>
      <vt:lpstr>ACD/3D</vt:lpstr>
      <vt:lpstr>Equation</vt:lpstr>
      <vt:lpstr>PowerPoint Presentation</vt:lpstr>
      <vt:lpstr>Molecular Mechanics  (Molecular Force Fields)</vt:lpstr>
      <vt:lpstr>A Classical Description</vt:lpstr>
      <vt:lpstr>Chemical Intuition behind</vt:lpstr>
      <vt:lpstr>Energy Decomposition</vt:lpstr>
      <vt:lpstr>Streching Energy: Morse Potential</vt:lpstr>
      <vt:lpstr>Stretching Energy:  Harmonic Potential</vt:lpstr>
      <vt:lpstr>Refinement by High-order Terms</vt:lpstr>
      <vt:lpstr>Bending Energy</vt:lpstr>
      <vt:lpstr>Torsional Energy</vt:lpstr>
      <vt:lpstr>Torsional Energy: Fourier Series</vt:lpstr>
      <vt:lpstr>Out-of-plane Bending:  Improper Torsional Energy</vt:lpstr>
      <vt:lpstr>Van der Waals Energy</vt:lpstr>
      <vt:lpstr>VDW: Lennard-Jones Potential</vt:lpstr>
      <vt:lpstr>Interaction energy E between two Argon atoms </vt:lpstr>
      <vt:lpstr>Charge Distribution</vt:lpstr>
      <vt:lpstr>Electrostatic Energy</vt:lpstr>
      <vt:lpstr>PowerPoint Presentation</vt:lpstr>
      <vt:lpstr>PowerPoint Presentation</vt:lpstr>
      <vt:lpstr>Molecules are graphs: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Molecules are graphs: </vt:lpstr>
      <vt:lpstr>PowerPoint Presentation</vt:lpstr>
      <vt:lpstr>Accounting for water is a must for any biological simulation. Two ways to incorporate water.  </vt:lpstr>
      <vt:lpstr>PowerPoint Presentation</vt:lpstr>
      <vt:lpstr>PowerPoint Presentation</vt:lpstr>
      <vt:lpstr>For the final stage of the project </vt:lpstr>
      <vt:lpstr>At room temperature molecules are alive:</vt:lpstr>
      <vt:lpstr>PowerPoint Presentation</vt:lpstr>
      <vt:lpstr>PowerPoint Presentation</vt:lpstr>
      <vt:lpstr>PowerPoint Presentation</vt:lpstr>
      <vt:lpstr>Special Terms</vt:lpstr>
      <vt:lpstr>Use of Cut-offs</vt:lpstr>
      <vt:lpstr>PowerPoint Presentation</vt:lpstr>
      <vt:lpstr>Understand Force Fields</vt:lpstr>
      <vt:lpstr>Understand Force Fields (2)</vt:lpstr>
    </vt:vector>
  </TitlesOfParts>
  <Company>ustc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mama</dc:creator>
  <cp:lastModifiedBy>Microsoft Office User</cp:lastModifiedBy>
  <cp:revision>99</cp:revision>
  <dcterms:created xsi:type="dcterms:W3CDTF">2006-01-14T07:11:46Z</dcterms:created>
  <dcterms:modified xsi:type="dcterms:W3CDTF">2021-02-19T02:39:20Z</dcterms:modified>
</cp:coreProperties>
</file>