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9"/>
  </p:notesMasterIdLst>
  <p:sldIdLst>
    <p:sldId id="257" r:id="rId2"/>
    <p:sldId id="258" r:id="rId3"/>
    <p:sldId id="259"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384"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9952381-F9DA-4512-9BB8-47CB0B680B2B}" type="datetimeFigureOut">
              <a:rPr lang="en-US" smtClean="0"/>
              <a:t>9/20/2013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008C83-24BC-4B00-A9AA-A8EAE97F96A2}" type="slidenum">
              <a:rPr lang="en-US" smtClean="0"/>
              <a:t>‹#›</a:t>
            </a:fld>
            <a:endParaRPr lang="en-US"/>
          </a:p>
        </p:txBody>
      </p:sp>
    </p:spTree>
    <p:extLst>
      <p:ext uri="{BB962C8B-B14F-4D97-AF65-F5344CB8AC3E}">
        <p14:creationId xmlns:p14="http://schemas.microsoft.com/office/powerpoint/2010/main" val="34065893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330"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spcBef>
                <a:spcPct val="30000"/>
              </a:spcBef>
              <a:defRPr sz="1100">
                <a:solidFill>
                  <a:schemeClr val="tx1"/>
                </a:solidFill>
                <a:latin typeface="Times New Roman" pitchFamily="18" charset="0"/>
              </a:defRPr>
            </a:lvl1pPr>
            <a:lvl2pPr marL="702756" indent="-270291" defTabSz="914485" eaLnBrk="0" hangingPunct="0">
              <a:spcBef>
                <a:spcPct val="30000"/>
              </a:spcBef>
              <a:defRPr sz="1100">
                <a:solidFill>
                  <a:schemeClr val="tx1"/>
                </a:solidFill>
                <a:latin typeface="Times New Roman" pitchFamily="18" charset="0"/>
              </a:defRPr>
            </a:lvl2pPr>
            <a:lvl3pPr marL="1081164" indent="-216233" defTabSz="914485" eaLnBrk="0" hangingPunct="0">
              <a:spcBef>
                <a:spcPct val="30000"/>
              </a:spcBef>
              <a:defRPr sz="1100">
                <a:solidFill>
                  <a:schemeClr val="tx1"/>
                </a:solidFill>
                <a:latin typeface="Times New Roman" pitchFamily="18" charset="0"/>
              </a:defRPr>
            </a:lvl3pPr>
            <a:lvl4pPr marL="1513629" indent="-216233" defTabSz="914485" eaLnBrk="0" hangingPunct="0">
              <a:spcBef>
                <a:spcPct val="30000"/>
              </a:spcBef>
              <a:defRPr sz="1100">
                <a:solidFill>
                  <a:schemeClr val="tx1"/>
                </a:solidFill>
                <a:latin typeface="Times New Roman" pitchFamily="18" charset="0"/>
              </a:defRPr>
            </a:lvl4pPr>
            <a:lvl5pPr marL="1946095" indent="-216233" defTabSz="914485" eaLnBrk="0" hangingPunct="0">
              <a:spcBef>
                <a:spcPct val="30000"/>
              </a:spcBef>
              <a:defRPr sz="1100">
                <a:solidFill>
                  <a:schemeClr val="tx1"/>
                </a:solidFill>
                <a:latin typeface="Times New Roman" pitchFamily="18" charset="0"/>
              </a:defRPr>
            </a:lvl5pPr>
            <a:lvl6pPr marL="2378560" indent="-216233" defTabSz="914485" eaLnBrk="0" fontAlgn="base" hangingPunct="0">
              <a:spcBef>
                <a:spcPct val="30000"/>
              </a:spcBef>
              <a:spcAft>
                <a:spcPct val="0"/>
              </a:spcAft>
              <a:defRPr sz="1100">
                <a:solidFill>
                  <a:schemeClr val="tx1"/>
                </a:solidFill>
                <a:latin typeface="Times New Roman" pitchFamily="18" charset="0"/>
              </a:defRPr>
            </a:lvl6pPr>
            <a:lvl7pPr marL="2811026" indent="-216233" defTabSz="914485" eaLnBrk="0" fontAlgn="base" hangingPunct="0">
              <a:spcBef>
                <a:spcPct val="30000"/>
              </a:spcBef>
              <a:spcAft>
                <a:spcPct val="0"/>
              </a:spcAft>
              <a:defRPr sz="1100">
                <a:solidFill>
                  <a:schemeClr val="tx1"/>
                </a:solidFill>
                <a:latin typeface="Times New Roman" pitchFamily="18" charset="0"/>
              </a:defRPr>
            </a:lvl7pPr>
            <a:lvl8pPr marL="3243491" indent="-216233" defTabSz="914485" eaLnBrk="0" fontAlgn="base" hangingPunct="0">
              <a:spcBef>
                <a:spcPct val="30000"/>
              </a:spcBef>
              <a:spcAft>
                <a:spcPct val="0"/>
              </a:spcAft>
              <a:defRPr sz="1100">
                <a:solidFill>
                  <a:schemeClr val="tx1"/>
                </a:solidFill>
                <a:latin typeface="Times New Roman" pitchFamily="18" charset="0"/>
              </a:defRPr>
            </a:lvl8pPr>
            <a:lvl9pPr marL="3675957" indent="-216233" defTabSz="914485" eaLnBrk="0" fontAlgn="base" hangingPunct="0">
              <a:spcBef>
                <a:spcPct val="30000"/>
              </a:spcBef>
              <a:spcAft>
                <a:spcPct val="0"/>
              </a:spcAft>
              <a:defRPr sz="1100">
                <a:solidFill>
                  <a:schemeClr val="tx1"/>
                </a:solidFill>
                <a:latin typeface="Times New Roman" pitchFamily="18" charset="0"/>
              </a:defRPr>
            </a:lvl9pPr>
          </a:lstStyle>
          <a:p>
            <a:pPr eaLnBrk="1" hangingPunct="1">
              <a:spcBef>
                <a:spcPct val="0"/>
              </a:spcBef>
              <a:defRPr/>
            </a:pPr>
            <a:fld id="{DEB088CC-A3FF-4522-8F6E-B6938CFE548A}" type="slidenum">
              <a:rPr lang="en-US" altLang="en-US" sz="1200">
                <a:solidFill>
                  <a:srgbClr val="000000"/>
                </a:solidFill>
              </a:rPr>
              <a:pPr eaLnBrk="1" hangingPunct="1">
                <a:spcBef>
                  <a:spcPct val="0"/>
                </a:spcBef>
                <a:defRPr/>
              </a:pPr>
              <a:t>1</a:t>
            </a:fld>
            <a:endParaRPr lang="en-US" altLang="en-US" sz="1200">
              <a:solidFill>
                <a:srgbClr val="000000"/>
              </a:solidFill>
            </a:endParaRPr>
          </a:p>
        </p:txBody>
      </p:sp>
      <p:sp>
        <p:nvSpPr>
          <p:cNvPr id="241667" name="Rectangle 2"/>
          <p:cNvSpPr>
            <a:spLocks noGrp="1" noRot="1" noChangeAspect="1" noChangeArrowheads="1" noTextEdit="1"/>
          </p:cNvSpPr>
          <p:nvPr>
            <p:ph type="sldImg"/>
          </p:nvPr>
        </p:nvSpPr>
        <p:spPr>
          <a:solidFill>
            <a:srgbClr val="FFFFFF"/>
          </a:solidFill>
          <a:ln/>
        </p:spPr>
      </p:sp>
      <p:sp>
        <p:nvSpPr>
          <p:cNvPr id="241668" name="Rectangle 3"/>
          <p:cNvSpPr>
            <a:spLocks noGrp="1" noChangeArrowheads="1"/>
          </p:cNvSpPr>
          <p:nvPr>
            <p:ph type="body" idx="1"/>
          </p:nvPr>
        </p:nvSpPr>
        <p:spPr>
          <a:solidFill>
            <a:srgbClr val="FFFFFF"/>
          </a:solidFill>
          <a:ln>
            <a:solidFill>
              <a:srgbClr val="000000"/>
            </a:solidFill>
          </a:ln>
        </p:spPr>
        <p:txBody>
          <a:bodyPr/>
          <a:lstStyle/>
          <a:p>
            <a:endParaRPr lang="en-US" alt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835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spcBef>
                <a:spcPct val="30000"/>
              </a:spcBef>
              <a:defRPr sz="1100">
                <a:solidFill>
                  <a:schemeClr val="tx1"/>
                </a:solidFill>
                <a:latin typeface="Times New Roman" pitchFamily="18" charset="0"/>
              </a:defRPr>
            </a:lvl1pPr>
            <a:lvl2pPr marL="702756" indent="-270291" defTabSz="914485" eaLnBrk="0" hangingPunct="0">
              <a:spcBef>
                <a:spcPct val="30000"/>
              </a:spcBef>
              <a:defRPr sz="1100">
                <a:solidFill>
                  <a:schemeClr val="tx1"/>
                </a:solidFill>
                <a:latin typeface="Times New Roman" pitchFamily="18" charset="0"/>
              </a:defRPr>
            </a:lvl2pPr>
            <a:lvl3pPr marL="1081164" indent="-216233" defTabSz="914485" eaLnBrk="0" hangingPunct="0">
              <a:spcBef>
                <a:spcPct val="30000"/>
              </a:spcBef>
              <a:defRPr sz="1100">
                <a:solidFill>
                  <a:schemeClr val="tx1"/>
                </a:solidFill>
                <a:latin typeface="Times New Roman" pitchFamily="18" charset="0"/>
              </a:defRPr>
            </a:lvl3pPr>
            <a:lvl4pPr marL="1513629" indent="-216233" defTabSz="914485" eaLnBrk="0" hangingPunct="0">
              <a:spcBef>
                <a:spcPct val="30000"/>
              </a:spcBef>
              <a:defRPr sz="1100">
                <a:solidFill>
                  <a:schemeClr val="tx1"/>
                </a:solidFill>
                <a:latin typeface="Times New Roman" pitchFamily="18" charset="0"/>
              </a:defRPr>
            </a:lvl4pPr>
            <a:lvl5pPr marL="1946095" indent="-216233" defTabSz="914485" eaLnBrk="0" hangingPunct="0">
              <a:spcBef>
                <a:spcPct val="30000"/>
              </a:spcBef>
              <a:defRPr sz="1100">
                <a:solidFill>
                  <a:schemeClr val="tx1"/>
                </a:solidFill>
                <a:latin typeface="Times New Roman" pitchFamily="18" charset="0"/>
              </a:defRPr>
            </a:lvl5pPr>
            <a:lvl6pPr marL="2378560" indent="-216233" defTabSz="914485" eaLnBrk="0" fontAlgn="base" hangingPunct="0">
              <a:spcBef>
                <a:spcPct val="30000"/>
              </a:spcBef>
              <a:spcAft>
                <a:spcPct val="0"/>
              </a:spcAft>
              <a:defRPr sz="1100">
                <a:solidFill>
                  <a:schemeClr val="tx1"/>
                </a:solidFill>
                <a:latin typeface="Times New Roman" pitchFamily="18" charset="0"/>
              </a:defRPr>
            </a:lvl6pPr>
            <a:lvl7pPr marL="2811026" indent="-216233" defTabSz="914485" eaLnBrk="0" fontAlgn="base" hangingPunct="0">
              <a:spcBef>
                <a:spcPct val="30000"/>
              </a:spcBef>
              <a:spcAft>
                <a:spcPct val="0"/>
              </a:spcAft>
              <a:defRPr sz="1100">
                <a:solidFill>
                  <a:schemeClr val="tx1"/>
                </a:solidFill>
                <a:latin typeface="Times New Roman" pitchFamily="18" charset="0"/>
              </a:defRPr>
            </a:lvl7pPr>
            <a:lvl8pPr marL="3243491" indent="-216233" defTabSz="914485" eaLnBrk="0" fontAlgn="base" hangingPunct="0">
              <a:spcBef>
                <a:spcPct val="30000"/>
              </a:spcBef>
              <a:spcAft>
                <a:spcPct val="0"/>
              </a:spcAft>
              <a:defRPr sz="1100">
                <a:solidFill>
                  <a:schemeClr val="tx1"/>
                </a:solidFill>
                <a:latin typeface="Times New Roman" pitchFamily="18" charset="0"/>
              </a:defRPr>
            </a:lvl8pPr>
            <a:lvl9pPr marL="3675957" indent="-216233" defTabSz="914485" eaLnBrk="0" fontAlgn="base" hangingPunct="0">
              <a:spcBef>
                <a:spcPct val="30000"/>
              </a:spcBef>
              <a:spcAft>
                <a:spcPct val="0"/>
              </a:spcAft>
              <a:defRPr sz="1100">
                <a:solidFill>
                  <a:schemeClr val="tx1"/>
                </a:solidFill>
                <a:latin typeface="Times New Roman" pitchFamily="18" charset="0"/>
              </a:defRPr>
            </a:lvl9pPr>
          </a:lstStyle>
          <a:p>
            <a:pPr eaLnBrk="1" hangingPunct="1">
              <a:spcBef>
                <a:spcPct val="0"/>
              </a:spcBef>
              <a:defRPr/>
            </a:pPr>
            <a:fld id="{3D0CC816-8191-4AA5-BF6F-67AADC7E27B2}" type="slidenum">
              <a:rPr lang="en-US" altLang="en-US" sz="1200">
                <a:solidFill>
                  <a:srgbClr val="000000"/>
                </a:solidFill>
              </a:rPr>
              <a:pPr eaLnBrk="1" hangingPunct="1">
                <a:spcBef>
                  <a:spcPct val="0"/>
                </a:spcBef>
                <a:defRPr/>
              </a:pPr>
              <a:t>2</a:t>
            </a:fld>
            <a:endParaRPr lang="en-US" altLang="en-US" sz="1200">
              <a:solidFill>
                <a:srgbClr val="000000"/>
              </a:solidFill>
            </a:endParaRPr>
          </a:p>
        </p:txBody>
      </p:sp>
      <p:sp>
        <p:nvSpPr>
          <p:cNvPr id="242691" name="Rectangle 2"/>
          <p:cNvSpPr>
            <a:spLocks noGrp="1" noRot="1" noChangeAspect="1" noChangeArrowheads="1" noTextEdit="1"/>
          </p:cNvSpPr>
          <p:nvPr>
            <p:ph type="sldImg"/>
          </p:nvPr>
        </p:nvSpPr>
        <p:spPr>
          <a:solidFill>
            <a:srgbClr val="FFFFFF"/>
          </a:solidFill>
          <a:ln/>
        </p:spPr>
      </p:sp>
      <p:sp>
        <p:nvSpPr>
          <p:cNvPr id="242692" name="Rectangle 3"/>
          <p:cNvSpPr>
            <a:spLocks noGrp="1" noChangeArrowheads="1"/>
          </p:cNvSpPr>
          <p:nvPr>
            <p:ph type="body" idx="1"/>
          </p:nvPr>
        </p:nvSpPr>
        <p:spPr>
          <a:solidFill>
            <a:srgbClr val="FFFFFF"/>
          </a:solidFill>
          <a:ln>
            <a:solidFill>
              <a:srgbClr val="000000"/>
            </a:solidFill>
          </a:ln>
        </p:spPr>
        <p:txBody>
          <a:bodyPr/>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937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spcBef>
                <a:spcPct val="30000"/>
              </a:spcBef>
              <a:defRPr sz="1100">
                <a:solidFill>
                  <a:schemeClr val="tx1"/>
                </a:solidFill>
                <a:latin typeface="Times New Roman" pitchFamily="18" charset="0"/>
              </a:defRPr>
            </a:lvl1pPr>
            <a:lvl2pPr marL="702756" indent="-270291" defTabSz="914485" eaLnBrk="0" hangingPunct="0">
              <a:spcBef>
                <a:spcPct val="30000"/>
              </a:spcBef>
              <a:defRPr sz="1100">
                <a:solidFill>
                  <a:schemeClr val="tx1"/>
                </a:solidFill>
                <a:latin typeface="Times New Roman" pitchFamily="18" charset="0"/>
              </a:defRPr>
            </a:lvl2pPr>
            <a:lvl3pPr marL="1081164" indent="-216233" defTabSz="914485" eaLnBrk="0" hangingPunct="0">
              <a:spcBef>
                <a:spcPct val="30000"/>
              </a:spcBef>
              <a:defRPr sz="1100">
                <a:solidFill>
                  <a:schemeClr val="tx1"/>
                </a:solidFill>
                <a:latin typeface="Times New Roman" pitchFamily="18" charset="0"/>
              </a:defRPr>
            </a:lvl3pPr>
            <a:lvl4pPr marL="1513629" indent="-216233" defTabSz="914485" eaLnBrk="0" hangingPunct="0">
              <a:spcBef>
                <a:spcPct val="30000"/>
              </a:spcBef>
              <a:defRPr sz="1100">
                <a:solidFill>
                  <a:schemeClr val="tx1"/>
                </a:solidFill>
                <a:latin typeface="Times New Roman" pitchFamily="18" charset="0"/>
              </a:defRPr>
            </a:lvl4pPr>
            <a:lvl5pPr marL="1946095" indent="-216233" defTabSz="914485" eaLnBrk="0" hangingPunct="0">
              <a:spcBef>
                <a:spcPct val="30000"/>
              </a:spcBef>
              <a:defRPr sz="1100">
                <a:solidFill>
                  <a:schemeClr val="tx1"/>
                </a:solidFill>
                <a:latin typeface="Times New Roman" pitchFamily="18" charset="0"/>
              </a:defRPr>
            </a:lvl5pPr>
            <a:lvl6pPr marL="2378560" indent="-216233" defTabSz="914485" eaLnBrk="0" fontAlgn="base" hangingPunct="0">
              <a:spcBef>
                <a:spcPct val="30000"/>
              </a:spcBef>
              <a:spcAft>
                <a:spcPct val="0"/>
              </a:spcAft>
              <a:defRPr sz="1100">
                <a:solidFill>
                  <a:schemeClr val="tx1"/>
                </a:solidFill>
                <a:latin typeface="Times New Roman" pitchFamily="18" charset="0"/>
              </a:defRPr>
            </a:lvl6pPr>
            <a:lvl7pPr marL="2811026" indent="-216233" defTabSz="914485" eaLnBrk="0" fontAlgn="base" hangingPunct="0">
              <a:spcBef>
                <a:spcPct val="30000"/>
              </a:spcBef>
              <a:spcAft>
                <a:spcPct val="0"/>
              </a:spcAft>
              <a:defRPr sz="1100">
                <a:solidFill>
                  <a:schemeClr val="tx1"/>
                </a:solidFill>
                <a:latin typeface="Times New Roman" pitchFamily="18" charset="0"/>
              </a:defRPr>
            </a:lvl7pPr>
            <a:lvl8pPr marL="3243491" indent="-216233" defTabSz="914485" eaLnBrk="0" fontAlgn="base" hangingPunct="0">
              <a:spcBef>
                <a:spcPct val="30000"/>
              </a:spcBef>
              <a:spcAft>
                <a:spcPct val="0"/>
              </a:spcAft>
              <a:defRPr sz="1100">
                <a:solidFill>
                  <a:schemeClr val="tx1"/>
                </a:solidFill>
                <a:latin typeface="Times New Roman" pitchFamily="18" charset="0"/>
              </a:defRPr>
            </a:lvl8pPr>
            <a:lvl9pPr marL="3675957" indent="-216233" defTabSz="914485" eaLnBrk="0" fontAlgn="base" hangingPunct="0">
              <a:spcBef>
                <a:spcPct val="30000"/>
              </a:spcBef>
              <a:spcAft>
                <a:spcPct val="0"/>
              </a:spcAft>
              <a:defRPr sz="1100">
                <a:solidFill>
                  <a:schemeClr val="tx1"/>
                </a:solidFill>
                <a:latin typeface="Times New Roman" pitchFamily="18" charset="0"/>
              </a:defRPr>
            </a:lvl9pPr>
          </a:lstStyle>
          <a:p>
            <a:pPr eaLnBrk="1" hangingPunct="1">
              <a:spcBef>
                <a:spcPct val="0"/>
              </a:spcBef>
              <a:defRPr/>
            </a:pPr>
            <a:fld id="{C8323839-3676-4819-A3DF-D71BAE66B85B}" type="slidenum">
              <a:rPr lang="en-US" altLang="en-US" sz="1200">
                <a:solidFill>
                  <a:srgbClr val="000000"/>
                </a:solidFill>
              </a:rPr>
              <a:pPr eaLnBrk="1" hangingPunct="1">
                <a:spcBef>
                  <a:spcPct val="0"/>
                </a:spcBef>
                <a:defRPr/>
              </a:pPr>
              <a:t>3</a:t>
            </a:fld>
            <a:endParaRPr lang="en-US" altLang="en-US" sz="1200">
              <a:solidFill>
                <a:srgbClr val="000000"/>
              </a:solidFill>
            </a:endParaRPr>
          </a:p>
        </p:txBody>
      </p:sp>
      <p:sp>
        <p:nvSpPr>
          <p:cNvPr id="243715" name="Rectangle 2"/>
          <p:cNvSpPr>
            <a:spLocks noGrp="1" noRot="1" noChangeAspect="1" noChangeArrowheads="1" noTextEdit="1"/>
          </p:cNvSpPr>
          <p:nvPr>
            <p:ph type="sldImg"/>
          </p:nvPr>
        </p:nvSpPr>
        <p:spPr>
          <a:solidFill>
            <a:srgbClr val="FFFFFF"/>
          </a:solidFill>
          <a:ln/>
        </p:spPr>
      </p:sp>
      <p:sp>
        <p:nvSpPr>
          <p:cNvPr id="243716" name="Rectangle 3"/>
          <p:cNvSpPr>
            <a:spLocks noGrp="1" noChangeArrowheads="1"/>
          </p:cNvSpPr>
          <p:nvPr>
            <p:ph type="body" idx="1"/>
          </p:nvPr>
        </p:nvSpPr>
        <p:spPr>
          <a:solidFill>
            <a:srgbClr val="FFFFFF"/>
          </a:solidFill>
          <a:ln>
            <a:solidFill>
              <a:srgbClr val="000000"/>
            </a:solidFill>
          </a:ln>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spcBef>
                <a:spcPct val="30000"/>
              </a:spcBef>
              <a:defRPr sz="1100">
                <a:solidFill>
                  <a:schemeClr val="tx1"/>
                </a:solidFill>
                <a:latin typeface="Times New Roman" pitchFamily="18" charset="0"/>
              </a:defRPr>
            </a:lvl1pPr>
            <a:lvl2pPr marL="702756" indent="-270291" defTabSz="914485" eaLnBrk="0" hangingPunct="0">
              <a:spcBef>
                <a:spcPct val="30000"/>
              </a:spcBef>
              <a:defRPr sz="1100">
                <a:solidFill>
                  <a:schemeClr val="tx1"/>
                </a:solidFill>
                <a:latin typeface="Times New Roman" pitchFamily="18" charset="0"/>
              </a:defRPr>
            </a:lvl2pPr>
            <a:lvl3pPr marL="1081164" indent="-216233" defTabSz="914485" eaLnBrk="0" hangingPunct="0">
              <a:spcBef>
                <a:spcPct val="30000"/>
              </a:spcBef>
              <a:defRPr sz="1100">
                <a:solidFill>
                  <a:schemeClr val="tx1"/>
                </a:solidFill>
                <a:latin typeface="Times New Roman" pitchFamily="18" charset="0"/>
              </a:defRPr>
            </a:lvl3pPr>
            <a:lvl4pPr marL="1513629" indent="-216233" defTabSz="914485" eaLnBrk="0" hangingPunct="0">
              <a:spcBef>
                <a:spcPct val="30000"/>
              </a:spcBef>
              <a:defRPr sz="1100">
                <a:solidFill>
                  <a:schemeClr val="tx1"/>
                </a:solidFill>
                <a:latin typeface="Times New Roman" pitchFamily="18" charset="0"/>
              </a:defRPr>
            </a:lvl4pPr>
            <a:lvl5pPr marL="1946095" indent="-216233" defTabSz="914485" eaLnBrk="0" hangingPunct="0">
              <a:spcBef>
                <a:spcPct val="30000"/>
              </a:spcBef>
              <a:defRPr sz="1100">
                <a:solidFill>
                  <a:schemeClr val="tx1"/>
                </a:solidFill>
                <a:latin typeface="Times New Roman" pitchFamily="18" charset="0"/>
              </a:defRPr>
            </a:lvl5pPr>
            <a:lvl6pPr marL="2378560" indent="-216233" defTabSz="914485" eaLnBrk="0" fontAlgn="base" hangingPunct="0">
              <a:spcBef>
                <a:spcPct val="30000"/>
              </a:spcBef>
              <a:spcAft>
                <a:spcPct val="0"/>
              </a:spcAft>
              <a:defRPr sz="1100">
                <a:solidFill>
                  <a:schemeClr val="tx1"/>
                </a:solidFill>
                <a:latin typeface="Times New Roman" pitchFamily="18" charset="0"/>
              </a:defRPr>
            </a:lvl6pPr>
            <a:lvl7pPr marL="2811026" indent="-216233" defTabSz="914485" eaLnBrk="0" fontAlgn="base" hangingPunct="0">
              <a:spcBef>
                <a:spcPct val="30000"/>
              </a:spcBef>
              <a:spcAft>
                <a:spcPct val="0"/>
              </a:spcAft>
              <a:defRPr sz="1100">
                <a:solidFill>
                  <a:schemeClr val="tx1"/>
                </a:solidFill>
                <a:latin typeface="Times New Roman" pitchFamily="18" charset="0"/>
              </a:defRPr>
            </a:lvl7pPr>
            <a:lvl8pPr marL="3243491" indent="-216233" defTabSz="914485" eaLnBrk="0" fontAlgn="base" hangingPunct="0">
              <a:spcBef>
                <a:spcPct val="30000"/>
              </a:spcBef>
              <a:spcAft>
                <a:spcPct val="0"/>
              </a:spcAft>
              <a:defRPr sz="1100">
                <a:solidFill>
                  <a:schemeClr val="tx1"/>
                </a:solidFill>
                <a:latin typeface="Times New Roman" pitchFamily="18" charset="0"/>
              </a:defRPr>
            </a:lvl8pPr>
            <a:lvl9pPr marL="3675957" indent="-216233" defTabSz="914485" eaLnBrk="0" fontAlgn="base" hangingPunct="0">
              <a:spcBef>
                <a:spcPct val="30000"/>
              </a:spcBef>
              <a:spcAft>
                <a:spcPct val="0"/>
              </a:spcAft>
              <a:defRPr sz="1100">
                <a:solidFill>
                  <a:schemeClr val="tx1"/>
                </a:solidFill>
                <a:latin typeface="Times New Roman" pitchFamily="18" charset="0"/>
              </a:defRPr>
            </a:lvl9pPr>
          </a:lstStyle>
          <a:p>
            <a:pPr eaLnBrk="1" hangingPunct="1">
              <a:spcBef>
                <a:spcPct val="0"/>
              </a:spcBef>
              <a:defRPr/>
            </a:pPr>
            <a:fld id="{EA4BA096-4567-4FC3-9B00-5DC3A545720F}" type="slidenum">
              <a:rPr lang="en-US" altLang="en-US" sz="1200">
                <a:solidFill>
                  <a:srgbClr val="000000"/>
                </a:solidFill>
              </a:rPr>
              <a:pPr eaLnBrk="1" hangingPunct="1">
                <a:spcBef>
                  <a:spcPct val="0"/>
                </a:spcBef>
                <a:defRPr/>
              </a:pPr>
              <a:t>4</a:t>
            </a:fld>
            <a:endParaRPr lang="en-US" altLang="en-US" sz="1200">
              <a:solidFill>
                <a:srgbClr val="000000"/>
              </a:solidFill>
            </a:endParaRPr>
          </a:p>
        </p:txBody>
      </p:sp>
      <p:sp>
        <p:nvSpPr>
          <p:cNvPr id="244739" name="Rectangle 2"/>
          <p:cNvSpPr>
            <a:spLocks noGrp="1" noRot="1" noChangeAspect="1" noChangeArrowheads="1" noTextEdit="1"/>
          </p:cNvSpPr>
          <p:nvPr>
            <p:ph type="sldImg"/>
          </p:nvPr>
        </p:nvSpPr>
        <p:spPr>
          <a:solidFill>
            <a:srgbClr val="FFFFFF"/>
          </a:solidFill>
          <a:ln/>
        </p:spPr>
      </p:sp>
      <p:sp>
        <p:nvSpPr>
          <p:cNvPr id="244740" name="Rectangle 3"/>
          <p:cNvSpPr>
            <a:spLocks noGrp="1" noChangeArrowheads="1"/>
          </p:cNvSpPr>
          <p:nvPr>
            <p:ph type="body" idx="1"/>
          </p:nvPr>
        </p:nvSpPr>
        <p:spPr>
          <a:solidFill>
            <a:srgbClr val="FFFFFF"/>
          </a:solidFill>
          <a:ln>
            <a:solidFill>
              <a:srgbClr val="000000"/>
            </a:solidFill>
          </a:ln>
        </p:spPr>
        <p:txBody>
          <a:bodyPr/>
          <a:lstStyle/>
          <a:p>
            <a:r>
              <a:rPr lang="en-US" altLang="en-US" smtClean="0"/>
              <a:t>The first implementation is preferred.</a:t>
            </a:r>
          </a:p>
          <a:p>
            <a:endParaRPr lang="en-US" altLang="en-US" smtClean="0"/>
          </a:p>
          <a:p>
            <a:r>
              <a:rPr lang="en-US" altLang="en-US" smtClean="0"/>
              <a:t>The second implementation illustrates a common programming style by many students.  It attempts to “look ahead” at the node to be called to determine if it is </a:t>
            </a:r>
            <a:r>
              <a:rPr lang="en-US" altLang="en-US" smtClean="0">
                <a:latin typeface="Courier New" pitchFamily="49" charset="0"/>
              </a:rPr>
              <a:t>null</a:t>
            </a:r>
            <a:r>
              <a:rPr lang="en-US" altLang="en-US" smtClean="0"/>
              <a:t> or not.  This is highly error prone, because the calling function must make sure not to pass in a </a:t>
            </a:r>
            <a:r>
              <a:rPr lang="en-US" altLang="en-US" smtClean="0">
                <a:latin typeface="Helvetica" pitchFamily="34" charset="0"/>
              </a:rPr>
              <a:t>null</a:t>
            </a:r>
            <a:r>
              <a:rPr lang="en-US" altLang="en-US" smtClean="0"/>
              <a:t> pointer for the tree root.  It might appear to be more efficient (since it does not make recursive calls on the empty pointers), but it is not in reality since it is checking the pointers twice (to see if not </a:t>
            </a:r>
            <a:r>
              <a:rPr lang="en-US" altLang="en-US" smtClean="0">
                <a:latin typeface="Helvetica" pitchFamily="34" charset="0"/>
              </a:rPr>
              <a:t>null</a:t>
            </a:r>
            <a:r>
              <a:rPr lang="en-US" altLang="en-US" smtClean="0"/>
              <a:t>, then to process them).</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426"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spcBef>
                <a:spcPct val="30000"/>
              </a:spcBef>
              <a:defRPr sz="1100">
                <a:solidFill>
                  <a:schemeClr val="tx1"/>
                </a:solidFill>
                <a:latin typeface="Times New Roman" pitchFamily="18" charset="0"/>
              </a:defRPr>
            </a:lvl1pPr>
            <a:lvl2pPr marL="702756" indent="-270291" defTabSz="914485" eaLnBrk="0" hangingPunct="0">
              <a:spcBef>
                <a:spcPct val="30000"/>
              </a:spcBef>
              <a:defRPr sz="1100">
                <a:solidFill>
                  <a:schemeClr val="tx1"/>
                </a:solidFill>
                <a:latin typeface="Times New Roman" pitchFamily="18" charset="0"/>
              </a:defRPr>
            </a:lvl2pPr>
            <a:lvl3pPr marL="1081164" indent="-216233" defTabSz="914485" eaLnBrk="0" hangingPunct="0">
              <a:spcBef>
                <a:spcPct val="30000"/>
              </a:spcBef>
              <a:defRPr sz="1100">
                <a:solidFill>
                  <a:schemeClr val="tx1"/>
                </a:solidFill>
                <a:latin typeface="Times New Roman" pitchFamily="18" charset="0"/>
              </a:defRPr>
            </a:lvl3pPr>
            <a:lvl4pPr marL="1513629" indent="-216233" defTabSz="914485" eaLnBrk="0" hangingPunct="0">
              <a:spcBef>
                <a:spcPct val="30000"/>
              </a:spcBef>
              <a:defRPr sz="1100">
                <a:solidFill>
                  <a:schemeClr val="tx1"/>
                </a:solidFill>
                <a:latin typeface="Times New Roman" pitchFamily="18" charset="0"/>
              </a:defRPr>
            </a:lvl4pPr>
            <a:lvl5pPr marL="1946095" indent="-216233" defTabSz="914485" eaLnBrk="0" hangingPunct="0">
              <a:spcBef>
                <a:spcPct val="30000"/>
              </a:spcBef>
              <a:defRPr sz="1100">
                <a:solidFill>
                  <a:schemeClr val="tx1"/>
                </a:solidFill>
                <a:latin typeface="Times New Roman" pitchFamily="18" charset="0"/>
              </a:defRPr>
            </a:lvl5pPr>
            <a:lvl6pPr marL="2378560" indent="-216233" defTabSz="914485" eaLnBrk="0" fontAlgn="base" hangingPunct="0">
              <a:spcBef>
                <a:spcPct val="30000"/>
              </a:spcBef>
              <a:spcAft>
                <a:spcPct val="0"/>
              </a:spcAft>
              <a:defRPr sz="1100">
                <a:solidFill>
                  <a:schemeClr val="tx1"/>
                </a:solidFill>
                <a:latin typeface="Times New Roman" pitchFamily="18" charset="0"/>
              </a:defRPr>
            </a:lvl6pPr>
            <a:lvl7pPr marL="2811026" indent="-216233" defTabSz="914485" eaLnBrk="0" fontAlgn="base" hangingPunct="0">
              <a:spcBef>
                <a:spcPct val="30000"/>
              </a:spcBef>
              <a:spcAft>
                <a:spcPct val="0"/>
              </a:spcAft>
              <a:defRPr sz="1100">
                <a:solidFill>
                  <a:schemeClr val="tx1"/>
                </a:solidFill>
                <a:latin typeface="Times New Roman" pitchFamily="18" charset="0"/>
              </a:defRPr>
            </a:lvl7pPr>
            <a:lvl8pPr marL="3243491" indent="-216233" defTabSz="914485" eaLnBrk="0" fontAlgn="base" hangingPunct="0">
              <a:spcBef>
                <a:spcPct val="30000"/>
              </a:spcBef>
              <a:spcAft>
                <a:spcPct val="0"/>
              </a:spcAft>
              <a:defRPr sz="1100">
                <a:solidFill>
                  <a:schemeClr val="tx1"/>
                </a:solidFill>
                <a:latin typeface="Times New Roman" pitchFamily="18" charset="0"/>
              </a:defRPr>
            </a:lvl8pPr>
            <a:lvl9pPr marL="3675957" indent="-216233" defTabSz="914485" eaLnBrk="0" fontAlgn="base" hangingPunct="0">
              <a:spcBef>
                <a:spcPct val="30000"/>
              </a:spcBef>
              <a:spcAft>
                <a:spcPct val="0"/>
              </a:spcAft>
              <a:defRPr sz="1100">
                <a:solidFill>
                  <a:schemeClr val="tx1"/>
                </a:solidFill>
                <a:latin typeface="Times New Roman" pitchFamily="18" charset="0"/>
              </a:defRPr>
            </a:lvl9pPr>
          </a:lstStyle>
          <a:p>
            <a:pPr eaLnBrk="1" hangingPunct="1">
              <a:spcBef>
                <a:spcPct val="0"/>
              </a:spcBef>
              <a:defRPr/>
            </a:pPr>
            <a:fld id="{582B1971-FC4E-4075-A626-BBD5F5B363F4}" type="slidenum">
              <a:rPr lang="en-US" altLang="en-US" sz="1200">
                <a:solidFill>
                  <a:srgbClr val="000000"/>
                </a:solidFill>
              </a:rPr>
              <a:pPr eaLnBrk="1" hangingPunct="1">
                <a:spcBef>
                  <a:spcPct val="0"/>
                </a:spcBef>
                <a:defRPr/>
              </a:pPr>
              <a:t>5</a:t>
            </a:fld>
            <a:endParaRPr lang="en-US" altLang="en-US" sz="1200">
              <a:solidFill>
                <a:srgbClr val="000000"/>
              </a:solidFill>
            </a:endParaRPr>
          </a:p>
        </p:txBody>
      </p:sp>
      <p:sp>
        <p:nvSpPr>
          <p:cNvPr id="245763" name="Rectangle 2"/>
          <p:cNvSpPr>
            <a:spLocks noGrp="1" noRot="1" noChangeAspect="1" noChangeArrowheads="1" noTextEdit="1"/>
          </p:cNvSpPr>
          <p:nvPr>
            <p:ph type="sldImg"/>
          </p:nvPr>
        </p:nvSpPr>
        <p:spPr>
          <a:solidFill>
            <a:srgbClr val="FFFFFF"/>
          </a:solidFill>
          <a:ln/>
        </p:spPr>
      </p:sp>
      <p:sp>
        <p:nvSpPr>
          <p:cNvPr id="245764" name="Rectangle 3"/>
          <p:cNvSpPr>
            <a:spLocks noGrp="1" noChangeArrowheads="1"/>
          </p:cNvSpPr>
          <p:nvPr>
            <p:ph type="body" idx="1"/>
          </p:nvPr>
        </p:nvSpPr>
        <p:spPr>
          <a:solidFill>
            <a:srgbClr val="FFFFFF"/>
          </a:solidFill>
          <a:ln>
            <a:solidFill>
              <a:srgbClr val="000000"/>
            </a:solidFill>
          </a:ln>
        </p:spPr>
        <p:txBody>
          <a:bodyPr/>
          <a:lstStyle/>
          <a:p>
            <a:r>
              <a:rPr lang="en-US" altLang="en-US" smtClean="0"/>
              <a:t>The first implementation is preferred.</a:t>
            </a:r>
          </a:p>
          <a:p>
            <a:endParaRPr lang="en-US" altLang="en-US" smtClean="0"/>
          </a:p>
          <a:p>
            <a:r>
              <a:rPr lang="en-US" altLang="en-US" smtClean="0"/>
              <a:t>The second implementation illustrates a common programming style by many students.  It attempts to “look ahead” at the node to be called to determine if it is </a:t>
            </a:r>
            <a:r>
              <a:rPr lang="en-US" altLang="en-US" smtClean="0">
                <a:latin typeface="Courier New" pitchFamily="49" charset="0"/>
              </a:rPr>
              <a:t>null</a:t>
            </a:r>
            <a:r>
              <a:rPr lang="en-US" altLang="en-US" smtClean="0"/>
              <a:t> or not.  This is highly error prone, because the calling function must make sure not to pass in a </a:t>
            </a:r>
            <a:r>
              <a:rPr lang="en-US" altLang="en-US" smtClean="0">
                <a:latin typeface="Helvetica" pitchFamily="34" charset="0"/>
              </a:rPr>
              <a:t>null</a:t>
            </a:r>
            <a:r>
              <a:rPr lang="en-US" altLang="en-US" smtClean="0"/>
              <a:t> pointer for the tree root.  It might appear to be more efficient (since it does not make recursive calls on the empty pointers), but it is not in reality since it is checking the pointers twice (to see if not </a:t>
            </a:r>
            <a:r>
              <a:rPr lang="en-US" altLang="en-US" smtClean="0">
                <a:latin typeface="Helvetica" pitchFamily="34" charset="0"/>
              </a:rPr>
              <a:t>null</a:t>
            </a:r>
            <a:r>
              <a:rPr lang="en-US" altLang="en-US" smtClean="0"/>
              <a:t>, then to process them).</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2450"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spcBef>
                <a:spcPct val="30000"/>
              </a:spcBef>
              <a:defRPr sz="1100">
                <a:solidFill>
                  <a:schemeClr val="tx1"/>
                </a:solidFill>
                <a:latin typeface="Times New Roman" pitchFamily="18" charset="0"/>
              </a:defRPr>
            </a:lvl1pPr>
            <a:lvl2pPr marL="702756" indent="-270291" defTabSz="914485" eaLnBrk="0" hangingPunct="0">
              <a:spcBef>
                <a:spcPct val="30000"/>
              </a:spcBef>
              <a:defRPr sz="1100">
                <a:solidFill>
                  <a:schemeClr val="tx1"/>
                </a:solidFill>
                <a:latin typeface="Times New Roman" pitchFamily="18" charset="0"/>
              </a:defRPr>
            </a:lvl2pPr>
            <a:lvl3pPr marL="1081164" indent="-216233" defTabSz="914485" eaLnBrk="0" hangingPunct="0">
              <a:spcBef>
                <a:spcPct val="30000"/>
              </a:spcBef>
              <a:defRPr sz="1100">
                <a:solidFill>
                  <a:schemeClr val="tx1"/>
                </a:solidFill>
                <a:latin typeface="Times New Roman" pitchFamily="18" charset="0"/>
              </a:defRPr>
            </a:lvl3pPr>
            <a:lvl4pPr marL="1513629" indent="-216233" defTabSz="914485" eaLnBrk="0" hangingPunct="0">
              <a:spcBef>
                <a:spcPct val="30000"/>
              </a:spcBef>
              <a:defRPr sz="1100">
                <a:solidFill>
                  <a:schemeClr val="tx1"/>
                </a:solidFill>
                <a:latin typeface="Times New Roman" pitchFamily="18" charset="0"/>
              </a:defRPr>
            </a:lvl4pPr>
            <a:lvl5pPr marL="1946095" indent="-216233" defTabSz="914485" eaLnBrk="0" hangingPunct="0">
              <a:spcBef>
                <a:spcPct val="30000"/>
              </a:spcBef>
              <a:defRPr sz="1100">
                <a:solidFill>
                  <a:schemeClr val="tx1"/>
                </a:solidFill>
                <a:latin typeface="Times New Roman" pitchFamily="18" charset="0"/>
              </a:defRPr>
            </a:lvl5pPr>
            <a:lvl6pPr marL="2378560" indent="-216233" defTabSz="914485" eaLnBrk="0" fontAlgn="base" hangingPunct="0">
              <a:spcBef>
                <a:spcPct val="30000"/>
              </a:spcBef>
              <a:spcAft>
                <a:spcPct val="0"/>
              </a:spcAft>
              <a:defRPr sz="1100">
                <a:solidFill>
                  <a:schemeClr val="tx1"/>
                </a:solidFill>
                <a:latin typeface="Times New Roman" pitchFamily="18" charset="0"/>
              </a:defRPr>
            </a:lvl6pPr>
            <a:lvl7pPr marL="2811026" indent="-216233" defTabSz="914485" eaLnBrk="0" fontAlgn="base" hangingPunct="0">
              <a:spcBef>
                <a:spcPct val="30000"/>
              </a:spcBef>
              <a:spcAft>
                <a:spcPct val="0"/>
              </a:spcAft>
              <a:defRPr sz="1100">
                <a:solidFill>
                  <a:schemeClr val="tx1"/>
                </a:solidFill>
                <a:latin typeface="Times New Roman" pitchFamily="18" charset="0"/>
              </a:defRPr>
            </a:lvl7pPr>
            <a:lvl8pPr marL="3243491" indent="-216233" defTabSz="914485" eaLnBrk="0" fontAlgn="base" hangingPunct="0">
              <a:spcBef>
                <a:spcPct val="30000"/>
              </a:spcBef>
              <a:spcAft>
                <a:spcPct val="0"/>
              </a:spcAft>
              <a:defRPr sz="1100">
                <a:solidFill>
                  <a:schemeClr val="tx1"/>
                </a:solidFill>
                <a:latin typeface="Times New Roman" pitchFamily="18" charset="0"/>
              </a:defRPr>
            </a:lvl8pPr>
            <a:lvl9pPr marL="3675957" indent="-216233" defTabSz="914485" eaLnBrk="0" fontAlgn="base" hangingPunct="0">
              <a:spcBef>
                <a:spcPct val="30000"/>
              </a:spcBef>
              <a:spcAft>
                <a:spcPct val="0"/>
              </a:spcAft>
              <a:defRPr sz="1100">
                <a:solidFill>
                  <a:schemeClr val="tx1"/>
                </a:solidFill>
                <a:latin typeface="Times New Roman" pitchFamily="18" charset="0"/>
              </a:defRPr>
            </a:lvl9pPr>
          </a:lstStyle>
          <a:p>
            <a:pPr eaLnBrk="1" hangingPunct="1">
              <a:spcBef>
                <a:spcPct val="0"/>
              </a:spcBef>
              <a:defRPr/>
            </a:pPr>
            <a:fld id="{EEF03103-C062-43E7-8794-423AA5EAC55C}" type="slidenum">
              <a:rPr lang="en-US" altLang="en-US" sz="1200">
                <a:solidFill>
                  <a:srgbClr val="000000"/>
                </a:solidFill>
              </a:rPr>
              <a:pPr eaLnBrk="1" hangingPunct="1">
                <a:spcBef>
                  <a:spcPct val="0"/>
                </a:spcBef>
                <a:defRPr/>
              </a:pPr>
              <a:t>6</a:t>
            </a:fld>
            <a:endParaRPr lang="en-US" altLang="en-US" sz="1200">
              <a:solidFill>
                <a:srgbClr val="000000"/>
              </a:solidFill>
            </a:endParaRPr>
          </a:p>
        </p:txBody>
      </p:sp>
      <p:sp>
        <p:nvSpPr>
          <p:cNvPr id="246787" name="Rectangle 2"/>
          <p:cNvSpPr>
            <a:spLocks noGrp="1" noRot="1" noChangeAspect="1" noChangeArrowheads="1" noTextEdit="1"/>
          </p:cNvSpPr>
          <p:nvPr>
            <p:ph type="sldImg"/>
          </p:nvPr>
        </p:nvSpPr>
        <p:spPr>
          <a:solidFill>
            <a:srgbClr val="FFFFFF"/>
          </a:solidFill>
          <a:ln/>
        </p:spPr>
      </p:sp>
      <p:sp>
        <p:nvSpPr>
          <p:cNvPr id="246788" name="Rectangle 3"/>
          <p:cNvSpPr>
            <a:spLocks noGrp="1" noChangeArrowheads="1"/>
          </p:cNvSpPr>
          <p:nvPr>
            <p:ph type="body" idx="1"/>
          </p:nvPr>
        </p:nvSpPr>
        <p:spPr>
          <a:solidFill>
            <a:srgbClr val="FFFFFF"/>
          </a:solidFill>
          <a:ln>
            <a:solidFill>
              <a:srgbClr val="000000"/>
            </a:solidFill>
          </a:ln>
        </p:spPr>
        <p:txBody>
          <a:bodyPr/>
          <a:lstStyle/>
          <a:p>
            <a:endParaRPr lang="en-US" alt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47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14485" eaLnBrk="0" hangingPunct="0">
              <a:spcBef>
                <a:spcPct val="30000"/>
              </a:spcBef>
              <a:defRPr sz="1100">
                <a:solidFill>
                  <a:schemeClr val="tx1"/>
                </a:solidFill>
                <a:latin typeface="Times New Roman" pitchFamily="18" charset="0"/>
              </a:defRPr>
            </a:lvl1pPr>
            <a:lvl2pPr marL="702756" indent="-270291" defTabSz="914485" eaLnBrk="0" hangingPunct="0">
              <a:spcBef>
                <a:spcPct val="30000"/>
              </a:spcBef>
              <a:defRPr sz="1100">
                <a:solidFill>
                  <a:schemeClr val="tx1"/>
                </a:solidFill>
                <a:latin typeface="Times New Roman" pitchFamily="18" charset="0"/>
              </a:defRPr>
            </a:lvl2pPr>
            <a:lvl3pPr marL="1081164" indent="-216233" defTabSz="914485" eaLnBrk="0" hangingPunct="0">
              <a:spcBef>
                <a:spcPct val="30000"/>
              </a:spcBef>
              <a:defRPr sz="1100">
                <a:solidFill>
                  <a:schemeClr val="tx1"/>
                </a:solidFill>
                <a:latin typeface="Times New Roman" pitchFamily="18" charset="0"/>
              </a:defRPr>
            </a:lvl3pPr>
            <a:lvl4pPr marL="1513629" indent="-216233" defTabSz="914485" eaLnBrk="0" hangingPunct="0">
              <a:spcBef>
                <a:spcPct val="30000"/>
              </a:spcBef>
              <a:defRPr sz="1100">
                <a:solidFill>
                  <a:schemeClr val="tx1"/>
                </a:solidFill>
                <a:latin typeface="Times New Roman" pitchFamily="18" charset="0"/>
              </a:defRPr>
            </a:lvl4pPr>
            <a:lvl5pPr marL="1946095" indent="-216233" defTabSz="914485" eaLnBrk="0" hangingPunct="0">
              <a:spcBef>
                <a:spcPct val="30000"/>
              </a:spcBef>
              <a:defRPr sz="1100">
                <a:solidFill>
                  <a:schemeClr val="tx1"/>
                </a:solidFill>
                <a:latin typeface="Times New Roman" pitchFamily="18" charset="0"/>
              </a:defRPr>
            </a:lvl5pPr>
            <a:lvl6pPr marL="2378560" indent="-216233" defTabSz="914485" eaLnBrk="0" fontAlgn="base" hangingPunct="0">
              <a:spcBef>
                <a:spcPct val="30000"/>
              </a:spcBef>
              <a:spcAft>
                <a:spcPct val="0"/>
              </a:spcAft>
              <a:defRPr sz="1100">
                <a:solidFill>
                  <a:schemeClr val="tx1"/>
                </a:solidFill>
                <a:latin typeface="Times New Roman" pitchFamily="18" charset="0"/>
              </a:defRPr>
            </a:lvl6pPr>
            <a:lvl7pPr marL="2811026" indent="-216233" defTabSz="914485" eaLnBrk="0" fontAlgn="base" hangingPunct="0">
              <a:spcBef>
                <a:spcPct val="30000"/>
              </a:spcBef>
              <a:spcAft>
                <a:spcPct val="0"/>
              </a:spcAft>
              <a:defRPr sz="1100">
                <a:solidFill>
                  <a:schemeClr val="tx1"/>
                </a:solidFill>
                <a:latin typeface="Times New Roman" pitchFamily="18" charset="0"/>
              </a:defRPr>
            </a:lvl7pPr>
            <a:lvl8pPr marL="3243491" indent="-216233" defTabSz="914485" eaLnBrk="0" fontAlgn="base" hangingPunct="0">
              <a:spcBef>
                <a:spcPct val="30000"/>
              </a:spcBef>
              <a:spcAft>
                <a:spcPct val="0"/>
              </a:spcAft>
              <a:defRPr sz="1100">
                <a:solidFill>
                  <a:schemeClr val="tx1"/>
                </a:solidFill>
                <a:latin typeface="Times New Roman" pitchFamily="18" charset="0"/>
              </a:defRPr>
            </a:lvl8pPr>
            <a:lvl9pPr marL="3675957" indent="-216233" defTabSz="914485" eaLnBrk="0" fontAlgn="base" hangingPunct="0">
              <a:spcBef>
                <a:spcPct val="30000"/>
              </a:spcBef>
              <a:spcAft>
                <a:spcPct val="0"/>
              </a:spcAft>
              <a:defRPr sz="1100">
                <a:solidFill>
                  <a:schemeClr val="tx1"/>
                </a:solidFill>
                <a:latin typeface="Times New Roman" pitchFamily="18" charset="0"/>
              </a:defRPr>
            </a:lvl9pPr>
          </a:lstStyle>
          <a:p>
            <a:pPr eaLnBrk="1" hangingPunct="1">
              <a:spcBef>
                <a:spcPct val="0"/>
              </a:spcBef>
              <a:defRPr/>
            </a:pPr>
            <a:fld id="{4AEF5EA6-63DB-4986-831F-C077DAEB52FF}" type="slidenum">
              <a:rPr lang="en-US" altLang="en-US" sz="1200">
                <a:solidFill>
                  <a:srgbClr val="000000"/>
                </a:solidFill>
              </a:rPr>
              <a:pPr eaLnBrk="1" hangingPunct="1">
                <a:spcBef>
                  <a:spcPct val="0"/>
                </a:spcBef>
                <a:defRPr/>
              </a:pPr>
              <a:t>7</a:t>
            </a:fld>
            <a:endParaRPr lang="en-US" altLang="en-US" sz="1200">
              <a:solidFill>
                <a:srgbClr val="000000"/>
              </a:solidFill>
            </a:endParaRPr>
          </a:p>
        </p:txBody>
      </p:sp>
      <p:sp>
        <p:nvSpPr>
          <p:cNvPr id="247811" name="Rectangle 2"/>
          <p:cNvSpPr>
            <a:spLocks noGrp="1" noRot="1" noChangeAspect="1" noChangeArrowheads="1" noTextEdit="1"/>
          </p:cNvSpPr>
          <p:nvPr>
            <p:ph type="sldImg"/>
          </p:nvPr>
        </p:nvSpPr>
        <p:spPr>
          <a:solidFill>
            <a:srgbClr val="FFFFFF"/>
          </a:solidFill>
          <a:ln/>
        </p:spPr>
      </p:sp>
      <p:sp>
        <p:nvSpPr>
          <p:cNvPr id="247812" name="Rectangle 3"/>
          <p:cNvSpPr>
            <a:spLocks noGrp="1" noChangeArrowheads="1"/>
          </p:cNvSpPr>
          <p:nvPr>
            <p:ph type="body" idx="1"/>
          </p:nvPr>
        </p:nvSpPr>
        <p:spPr>
          <a:solidFill>
            <a:srgbClr val="FFFFFF"/>
          </a:solidFill>
          <a:ln>
            <a:solidFill>
              <a:srgbClr val="000000"/>
            </a:solidFill>
          </a:ln>
        </p:spPr>
        <p:txBody>
          <a:bodyPr/>
          <a:lstStyle/>
          <a:p>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A8599FA-2F7A-4EEE-8CDD-87F0BBE7E6D6}"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10318072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062AAB84-FDE4-476E-966A-A520B306AFE0}"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643715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54448D3-7391-4BBB-9273-1D57E9C0F4A3}"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49050408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7"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8" name="Rectangle 6"/>
          <p:cNvSpPr>
            <a:spLocks noGrp="1" noChangeArrowheads="1"/>
          </p:cNvSpPr>
          <p:nvPr>
            <p:ph type="sldNum" sz="quarter" idx="12"/>
          </p:nvPr>
        </p:nvSpPr>
        <p:spPr>
          <a:ln/>
        </p:spPr>
        <p:txBody>
          <a:bodyPr/>
          <a:lstStyle>
            <a:lvl1pPr>
              <a:defRPr/>
            </a:lvl1pPr>
          </a:lstStyle>
          <a:p>
            <a:pPr>
              <a:defRPr/>
            </a:pPr>
            <a:fld id="{2861CB97-6404-4C04-B7D5-A08B2B5A48E9}"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089260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4F339363-E75E-4DC6-80E6-C434FF332151}"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314961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634F4B0C-4696-4417-9605-26FFAB81C1ED}"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779992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707733F-A1D8-468E-952B-24B17B212B59}"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9063804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BF06BF6-8E73-4AB8-8D60-6C8FC0A7B5B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3776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4933DC46-ABD8-4AB5-94E2-D44741DDF2B1}"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3124362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09E16286-1846-4362-8F2F-7E6445647D90}"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6326886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CA33E468-463E-4E2F-8C8C-AE2CD6933DD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1128003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F5E3408-5732-463A-B639-1BD5E6682EB0}"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36809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FFFFFF"/>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89935EE-DC9B-427F-BE19-72EDD7CA3E7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7331163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atin typeface="Times New Roman" pitchFamily="18" charset="0"/>
                <a:cs typeface="+mn-cs"/>
              </a:defRPr>
            </a:lvl1pPr>
          </a:lstStyle>
          <a:p>
            <a:pPr fontAlgn="base">
              <a:spcBef>
                <a:spcPct val="0"/>
              </a:spcBef>
              <a:spcAft>
                <a:spcPct val="0"/>
              </a:spcAft>
              <a:defRPr/>
            </a:pPr>
            <a:endParaRPr lang="en-US">
              <a:solidFill>
                <a:srgbClr val="FFFFFF"/>
              </a:solidFill>
            </a:endParaRP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cs typeface="+mn-cs"/>
              </a:defRPr>
            </a:lvl1pPr>
          </a:lstStyle>
          <a:p>
            <a:pPr fontAlgn="base">
              <a:spcBef>
                <a:spcPct val="0"/>
              </a:spcBef>
              <a:spcAft>
                <a:spcPct val="0"/>
              </a:spcAft>
              <a:defRPr/>
            </a:pPr>
            <a:endParaRPr lang="en-US">
              <a:solidFill>
                <a:srgbClr val="FFFFFF"/>
              </a:solidFill>
            </a:endParaRP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atin typeface="Times New Roman" pitchFamily="18" charset="0"/>
                <a:cs typeface="+mn-cs"/>
              </a:defRPr>
            </a:lvl1pPr>
          </a:lstStyle>
          <a:p>
            <a:pPr fontAlgn="base">
              <a:spcBef>
                <a:spcPct val="0"/>
              </a:spcBef>
              <a:spcAft>
                <a:spcPct val="0"/>
              </a:spcAft>
              <a:defRPr/>
            </a:pPr>
            <a:fld id="{1BD04600-7881-4841-BC61-71DAA91F7E9C}" type="slidenum">
              <a:rPr lang="en-US">
                <a:solidFill>
                  <a:srgbClr val="FFFFFF"/>
                </a:solidFill>
              </a:rPr>
              <a:pPr fontAlgn="base">
                <a:spcBef>
                  <a:spcPct val="0"/>
                </a:spcBef>
                <a:spcAft>
                  <a:spcPct val="0"/>
                </a:spcAft>
                <a:defRPr/>
              </a:pPr>
              <a:t>‹#›</a:t>
            </a:fld>
            <a:endParaRPr lang="en-US">
              <a:solidFill>
                <a:srgbClr val="FFFFFF"/>
              </a:solidFill>
            </a:endParaRPr>
          </a:p>
        </p:txBody>
      </p:sp>
    </p:spTree>
    <p:extLst>
      <p:ext uri="{BB962C8B-B14F-4D97-AF65-F5344CB8AC3E}">
        <p14:creationId xmlns:p14="http://schemas.microsoft.com/office/powerpoint/2010/main" val="3701428796"/>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0594" name="Slide Number Placeholder 5"/>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fld id="{81EF8CC3-D818-4430-A579-617E48FF592A}" type="slidenum">
              <a:rPr lang="en-US" altLang="en-US" sz="1400" smtClean="0">
                <a:solidFill>
                  <a:srgbClr val="FFFFFF"/>
                </a:solidFill>
              </a:rPr>
              <a:pPr eaLnBrk="1" hangingPunct="1">
                <a:spcBef>
                  <a:spcPct val="0"/>
                </a:spcBef>
                <a:buFontTx/>
                <a:buNone/>
                <a:defRPr/>
              </a:pPr>
              <a:t>1</a:t>
            </a:fld>
            <a:endParaRPr lang="en-US" altLang="en-US" sz="1400" smtClean="0">
              <a:solidFill>
                <a:srgbClr val="FFFFFF"/>
              </a:solidFill>
            </a:endParaRPr>
          </a:p>
        </p:txBody>
      </p:sp>
      <p:sp>
        <p:nvSpPr>
          <p:cNvPr id="110595" name="Rectangle 2"/>
          <p:cNvSpPr>
            <a:spLocks noGrp="1" noChangeArrowheads="1"/>
          </p:cNvSpPr>
          <p:nvPr>
            <p:ph type="title"/>
          </p:nvPr>
        </p:nvSpPr>
        <p:spPr>
          <a:xfrm>
            <a:off x="455613" y="365125"/>
            <a:ext cx="8226425" cy="914400"/>
          </a:xfrm>
        </p:spPr>
        <p:txBody>
          <a:bodyPr/>
          <a:lstStyle/>
          <a:p>
            <a:r>
              <a:rPr lang="en-US" altLang="en-US" smtClean="0">
                <a:latin typeface="Helvetica" pitchFamily="34" charset="0"/>
              </a:rPr>
              <a:t>Binary Tree Node Class</a:t>
            </a:r>
          </a:p>
        </p:txBody>
      </p:sp>
      <p:sp>
        <p:nvSpPr>
          <p:cNvPr id="110596" name="Rectangle 3"/>
          <p:cNvSpPr>
            <a:spLocks noGrp="1" noChangeArrowheads="1"/>
          </p:cNvSpPr>
          <p:nvPr>
            <p:ph type="body" idx="1"/>
          </p:nvPr>
        </p:nvSpPr>
        <p:spPr>
          <a:xfrm>
            <a:off x="455613" y="1600200"/>
            <a:ext cx="8226425" cy="4572000"/>
          </a:xfrm>
        </p:spPr>
        <p:txBody>
          <a:bodyPr/>
          <a:lstStyle/>
          <a:p>
            <a:pPr>
              <a:lnSpc>
                <a:spcPct val="60000"/>
              </a:lnSpc>
              <a:buFontTx/>
              <a:buNone/>
            </a:pPr>
            <a:r>
              <a:rPr lang="en-US" altLang="en-US" sz="2400" b="1" smtClean="0">
                <a:latin typeface="Courier New" pitchFamily="49" charset="0"/>
              </a:rPr>
              <a:t>/** ADT for binary tree nodes */</a:t>
            </a:r>
          </a:p>
          <a:p>
            <a:pPr>
              <a:lnSpc>
                <a:spcPct val="60000"/>
              </a:lnSpc>
              <a:buFontTx/>
              <a:buNone/>
            </a:pPr>
            <a:r>
              <a:rPr lang="en-US" altLang="en-US" sz="2400" b="1" smtClean="0">
                <a:latin typeface="Courier New" pitchFamily="49" charset="0"/>
              </a:rPr>
              <a:t>public interface BinNode&lt;E&gt; {</a:t>
            </a:r>
          </a:p>
          <a:p>
            <a:pPr>
              <a:lnSpc>
                <a:spcPct val="60000"/>
              </a:lnSpc>
              <a:buFontTx/>
              <a:buNone/>
            </a:pPr>
            <a:r>
              <a:rPr lang="en-US" altLang="en-US" sz="2400" b="1" smtClean="0">
                <a:latin typeface="Courier New" pitchFamily="49" charset="0"/>
              </a:rPr>
              <a:t>  /** Return and set the element value */</a:t>
            </a:r>
          </a:p>
          <a:p>
            <a:pPr>
              <a:lnSpc>
                <a:spcPct val="60000"/>
              </a:lnSpc>
              <a:buFontTx/>
              <a:buNone/>
            </a:pPr>
            <a:r>
              <a:rPr lang="en-US" altLang="en-US" sz="2400" b="1" smtClean="0">
                <a:latin typeface="Courier New" pitchFamily="49" charset="0"/>
              </a:rPr>
              <a:t>  public E element();</a:t>
            </a:r>
          </a:p>
          <a:p>
            <a:pPr>
              <a:lnSpc>
                <a:spcPct val="60000"/>
              </a:lnSpc>
              <a:buFontTx/>
              <a:buNone/>
            </a:pPr>
            <a:r>
              <a:rPr lang="en-US" altLang="en-US" sz="2400" b="1" smtClean="0">
                <a:latin typeface="Courier New" pitchFamily="49" charset="0"/>
              </a:rPr>
              <a:t>  public E setElement(E v);</a:t>
            </a:r>
          </a:p>
          <a:p>
            <a:pPr>
              <a:lnSpc>
                <a:spcPct val="60000"/>
              </a:lnSpc>
              <a:buFontTx/>
              <a:buNone/>
            </a:pPr>
            <a:endParaRPr lang="en-US" altLang="en-US" sz="2400" b="1" smtClean="0">
              <a:latin typeface="Courier New" pitchFamily="49" charset="0"/>
            </a:endParaRPr>
          </a:p>
          <a:p>
            <a:pPr>
              <a:lnSpc>
                <a:spcPct val="60000"/>
              </a:lnSpc>
              <a:buFontTx/>
              <a:buNone/>
            </a:pPr>
            <a:r>
              <a:rPr lang="en-US" altLang="en-US" sz="2400" b="1" smtClean="0">
                <a:latin typeface="Courier New" pitchFamily="49" charset="0"/>
              </a:rPr>
              <a:t>  /** Return the left child */</a:t>
            </a:r>
          </a:p>
          <a:p>
            <a:pPr>
              <a:lnSpc>
                <a:spcPct val="60000"/>
              </a:lnSpc>
              <a:buFontTx/>
              <a:buNone/>
            </a:pPr>
            <a:r>
              <a:rPr lang="en-US" altLang="en-US" sz="2400" b="1" smtClean="0">
                <a:latin typeface="Courier New" pitchFamily="49" charset="0"/>
              </a:rPr>
              <a:t>  public BinNode&lt;E&gt; left();</a:t>
            </a:r>
          </a:p>
          <a:p>
            <a:pPr>
              <a:lnSpc>
                <a:spcPct val="60000"/>
              </a:lnSpc>
              <a:buFontTx/>
              <a:buNone/>
            </a:pPr>
            <a:endParaRPr lang="en-US" altLang="en-US" sz="2400" b="1" smtClean="0">
              <a:latin typeface="Courier New" pitchFamily="49" charset="0"/>
            </a:endParaRPr>
          </a:p>
          <a:p>
            <a:pPr>
              <a:lnSpc>
                <a:spcPct val="60000"/>
              </a:lnSpc>
              <a:buFontTx/>
              <a:buNone/>
            </a:pPr>
            <a:r>
              <a:rPr lang="en-US" altLang="en-US" sz="2400" b="1" smtClean="0">
                <a:latin typeface="Courier New" pitchFamily="49" charset="0"/>
              </a:rPr>
              <a:t>  /** Return the right child */</a:t>
            </a:r>
          </a:p>
          <a:p>
            <a:pPr>
              <a:lnSpc>
                <a:spcPct val="60000"/>
              </a:lnSpc>
              <a:buFontTx/>
              <a:buNone/>
            </a:pPr>
            <a:r>
              <a:rPr lang="en-US" altLang="en-US" sz="2400" b="1" smtClean="0">
                <a:latin typeface="Courier New" pitchFamily="49" charset="0"/>
              </a:rPr>
              <a:t>  public BinNode&lt;E&gt; right();</a:t>
            </a:r>
          </a:p>
          <a:p>
            <a:pPr>
              <a:lnSpc>
                <a:spcPct val="60000"/>
              </a:lnSpc>
              <a:buFontTx/>
              <a:buNone/>
            </a:pPr>
            <a:endParaRPr lang="en-US" altLang="en-US" sz="2400" b="1" smtClean="0">
              <a:latin typeface="Courier New" pitchFamily="49" charset="0"/>
            </a:endParaRPr>
          </a:p>
          <a:p>
            <a:pPr>
              <a:lnSpc>
                <a:spcPct val="60000"/>
              </a:lnSpc>
              <a:buFontTx/>
              <a:buNone/>
            </a:pPr>
            <a:r>
              <a:rPr lang="en-US" altLang="en-US" sz="2400" b="1" smtClean="0">
                <a:latin typeface="Courier New" pitchFamily="49" charset="0"/>
              </a:rPr>
              <a:t>  /** Return true if this is a leaf node */</a:t>
            </a:r>
          </a:p>
          <a:p>
            <a:pPr>
              <a:lnSpc>
                <a:spcPct val="60000"/>
              </a:lnSpc>
              <a:buFontTx/>
              <a:buNone/>
            </a:pPr>
            <a:r>
              <a:rPr lang="en-US" altLang="en-US" sz="2400" b="1" smtClean="0">
                <a:latin typeface="Courier New" pitchFamily="49" charset="0"/>
              </a:rPr>
              <a:t>  public boolean isLeaf();</a:t>
            </a:r>
          </a:p>
          <a:p>
            <a:pPr>
              <a:lnSpc>
                <a:spcPct val="60000"/>
              </a:lnSpc>
              <a:buFontTx/>
              <a:buNone/>
            </a:pPr>
            <a:r>
              <a:rPr lang="en-US" altLang="en-US" sz="2400" b="1" smtClean="0">
                <a:latin typeface="Courier New" pitchFamily="49" charset="0"/>
              </a:rPr>
              <a:t>}</a:t>
            </a:r>
          </a:p>
        </p:txBody>
      </p:sp>
    </p:spTree>
    <p:extLst>
      <p:ext uri="{BB962C8B-B14F-4D97-AF65-F5344CB8AC3E}">
        <p14:creationId xmlns:p14="http://schemas.microsoft.com/office/powerpoint/2010/main" val="16286109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Slide Number Placeholder 5"/>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fld id="{EC857A5E-0BA9-4EF8-A100-94BF782EF9EA}" type="slidenum">
              <a:rPr lang="en-US" altLang="en-US" sz="1400" smtClean="0">
                <a:solidFill>
                  <a:srgbClr val="FFFFFF"/>
                </a:solidFill>
              </a:rPr>
              <a:pPr eaLnBrk="1" hangingPunct="1">
                <a:spcBef>
                  <a:spcPct val="0"/>
                </a:spcBef>
                <a:buFontTx/>
                <a:buNone/>
                <a:defRPr/>
              </a:pPr>
              <a:t>2</a:t>
            </a:fld>
            <a:endParaRPr lang="en-US" altLang="en-US" sz="1400" smtClean="0">
              <a:solidFill>
                <a:srgbClr val="FFFFFF"/>
              </a:solidFill>
            </a:endParaRPr>
          </a:p>
        </p:txBody>
      </p:sp>
      <p:sp>
        <p:nvSpPr>
          <p:cNvPr id="111619" name="Rectangle 2"/>
          <p:cNvSpPr>
            <a:spLocks noGrp="1" noChangeArrowheads="1"/>
          </p:cNvSpPr>
          <p:nvPr>
            <p:ph type="title"/>
          </p:nvPr>
        </p:nvSpPr>
        <p:spPr>
          <a:xfrm>
            <a:off x="455613" y="365125"/>
            <a:ext cx="8226425" cy="914400"/>
          </a:xfrm>
        </p:spPr>
        <p:txBody>
          <a:bodyPr/>
          <a:lstStyle/>
          <a:p>
            <a:r>
              <a:rPr lang="en-US" altLang="en-US" smtClean="0">
                <a:latin typeface="Helvetica" pitchFamily="34" charset="0"/>
              </a:rPr>
              <a:t>Traversals (1)</a:t>
            </a:r>
          </a:p>
        </p:txBody>
      </p:sp>
      <p:sp>
        <p:nvSpPr>
          <p:cNvPr id="111620" name="Rectangle 3"/>
          <p:cNvSpPr>
            <a:spLocks noGrp="1" noChangeArrowheads="1"/>
          </p:cNvSpPr>
          <p:nvPr>
            <p:ph type="body" idx="1"/>
          </p:nvPr>
        </p:nvSpPr>
        <p:spPr>
          <a:xfrm>
            <a:off x="455613" y="1600200"/>
            <a:ext cx="8226425" cy="4572000"/>
          </a:xfrm>
        </p:spPr>
        <p:txBody>
          <a:bodyPr/>
          <a:lstStyle/>
          <a:p>
            <a:pPr>
              <a:lnSpc>
                <a:spcPct val="90000"/>
              </a:lnSpc>
              <a:buFontTx/>
              <a:buNone/>
            </a:pPr>
            <a:r>
              <a:rPr lang="en-US" altLang="en-US" sz="3600" smtClean="0">
                <a:latin typeface="Helvetica" pitchFamily="34" charset="0"/>
              </a:rPr>
              <a:t>Any process for visiting the nodes in some order is called a </a:t>
            </a:r>
            <a:r>
              <a:rPr lang="en-US" altLang="en-US" sz="3600" u="sng" smtClean="0">
                <a:latin typeface="Helvetica" pitchFamily="34" charset="0"/>
              </a:rPr>
              <a:t>traversal</a:t>
            </a:r>
            <a:r>
              <a:rPr lang="en-US" altLang="en-US" sz="3600" smtClean="0">
                <a:latin typeface="Helvetica" pitchFamily="34" charset="0"/>
              </a:rPr>
              <a:t>.</a:t>
            </a:r>
          </a:p>
          <a:p>
            <a:pPr>
              <a:lnSpc>
                <a:spcPct val="30000"/>
              </a:lnSpc>
              <a:buFontTx/>
              <a:buNone/>
            </a:pPr>
            <a:endParaRPr lang="en-US" altLang="en-US" sz="3600" smtClean="0">
              <a:latin typeface="Helvetica" pitchFamily="34" charset="0"/>
            </a:endParaRPr>
          </a:p>
          <a:p>
            <a:pPr>
              <a:lnSpc>
                <a:spcPct val="90000"/>
              </a:lnSpc>
              <a:buFontTx/>
              <a:buNone/>
            </a:pPr>
            <a:r>
              <a:rPr lang="en-US" altLang="en-US" sz="3600" smtClean="0">
                <a:latin typeface="Helvetica" pitchFamily="34" charset="0"/>
              </a:rPr>
              <a:t>Any traversal that lists every node in the tree exactly once is called an </a:t>
            </a:r>
            <a:r>
              <a:rPr lang="en-US" altLang="en-US" sz="3600" u="sng" smtClean="0">
                <a:latin typeface="Helvetica" pitchFamily="34" charset="0"/>
              </a:rPr>
              <a:t>enumeration</a:t>
            </a:r>
            <a:r>
              <a:rPr lang="en-US" altLang="en-US" sz="3600" smtClean="0">
                <a:latin typeface="Helvetica" pitchFamily="34" charset="0"/>
              </a:rPr>
              <a:t> of the tree’s nodes.</a:t>
            </a:r>
          </a:p>
          <a:p>
            <a:pPr>
              <a:lnSpc>
                <a:spcPct val="10000"/>
              </a:lnSpc>
              <a:buFontTx/>
              <a:buNone/>
            </a:pPr>
            <a:endParaRPr lang="en-US" altLang="en-US" sz="3600" smtClean="0">
              <a:latin typeface="Helvetica" pitchFamily="34" charset="0"/>
            </a:endParaRPr>
          </a:p>
        </p:txBody>
      </p:sp>
    </p:spTree>
    <p:extLst>
      <p:ext uri="{BB962C8B-B14F-4D97-AF65-F5344CB8AC3E}">
        <p14:creationId xmlns:p14="http://schemas.microsoft.com/office/powerpoint/2010/main" val="23562073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Slide Number Placeholder 5"/>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fld id="{4E2AA9B8-FF58-4B03-ADDE-071562C73296}" type="slidenum">
              <a:rPr lang="en-US" altLang="en-US" sz="1400" smtClean="0">
                <a:solidFill>
                  <a:srgbClr val="FFFFFF"/>
                </a:solidFill>
              </a:rPr>
              <a:pPr eaLnBrk="1" hangingPunct="1">
                <a:spcBef>
                  <a:spcPct val="0"/>
                </a:spcBef>
                <a:buFontTx/>
                <a:buNone/>
                <a:defRPr/>
              </a:pPr>
              <a:t>3</a:t>
            </a:fld>
            <a:endParaRPr lang="en-US" altLang="en-US" sz="1400" smtClean="0">
              <a:solidFill>
                <a:srgbClr val="FFFFFF"/>
              </a:solidFill>
            </a:endParaRPr>
          </a:p>
        </p:txBody>
      </p:sp>
      <p:sp>
        <p:nvSpPr>
          <p:cNvPr id="112643" name="Rectangle 2"/>
          <p:cNvSpPr>
            <a:spLocks noGrp="1" noChangeArrowheads="1"/>
          </p:cNvSpPr>
          <p:nvPr>
            <p:ph type="title"/>
          </p:nvPr>
        </p:nvSpPr>
        <p:spPr>
          <a:xfrm>
            <a:off x="455613" y="365125"/>
            <a:ext cx="8226425" cy="914400"/>
          </a:xfrm>
        </p:spPr>
        <p:txBody>
          <a:bodyPr/>
          <a:lstStyle/>
          <a:p>
            <a:r>
              <a:rPr lang="en-US" altLang="en-US" smtClean="0">
                <a:latin typeface="Helvetica" pitchFamily="34" charset="0"/>
              </a:rPr>
              <a:t>Traversals (2)</a:t>
            </a:r>
          </a:p>
        </p:txBody>
      </p:sp>
      <p:sp>
        <p:nvSpPr>
          <p:cNvPr id="112644" name="Rectangle 3"/>
          <p:cNvSpPr>
            <a:spLocks noGrp="1" noChangeArrowheads="1"/>
          </p:cNvSpPr>
          <p:nvPr>
            <p:ph type="body" idx="1"/>
          </p:nvPr>
        </p:nvSpPr>
        <p:spPr>
          <a:xfrm>
            <a:off x="455613" y="1600200"/>
            <a:ext cx="8226425" cy="4572000"/>
          </a:xfrm>
        </p:spPr>
        <p:txBody>
          <a:bodyPr/>
          <a:lstStyle/>
          <a:p>
            <a:pPr>
              <a:lnSpc>
                <a:spcPct val="90000"/>
              </a:lnSpc>
            </a:pPr>
            <a:r>
              <a:rPr lang="en-US" altLang="en-US" smtClean="0">
                <a:latin typeface="Helvetica" pitchFamily="34" charset="0"/>
              </a:rPr>
              <a:t>Preorder traversal: Visit each node before visiting its children.</a:t>
            </a:r>
          </a:p>
          <a:p>
            <a:pPr>
              <a:lnSpc>
                <a:spcPct val="90000"/>
              </a:lnSpc>
            </a:pPr>
            <a:r>
              <a:rPr lang="en-US" altLang="en-US" smtClean="0">
                <a:latin typeface="Helvetica" pitchFamily="34" charset="0"/>
              </a:rPr>
              <a:t>Postorder traversal: Visit each node after visiting its children.</a:t>
            </a:r>
          </a:p>
          <a:p>
            <a:pPr>
              <a:lnSpc>
                <a:spcPct val="90000"/>
              </a:lnSpc>
            </a:pPr>
            <a:r>
              <a:rPr lang="en-US" altLang="en-US" smtClean="0">
                <a:latin typeface="Helvetica" pitchFamily="34" charset="0"/>
              </a:rPr>
              <a:t>Inorder traversal: Visit the left subtree, then the node, then the right subtree.</a:t>
            </a:r>
          </a:p>
        </p:txBody>
      </p:sp>
    </p:spTree>
    <p:extLst>
      <p:ext uri="{BB962C8B-B14F-4D97-AF65-F5344CB8AC3E}">
        <p14:creationId xmlns:p14="http://schemas.microsoft.com/office/powerpoint/2010/main" val="377204051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666" name="Slide Number Placeholder 5"/>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fld id="{5FD1214E-49DE-46CC-87EA-500012F24605}" type="slidenum">
              <a:rPr lang="en-US" altLang="en-US" sz="1400" smtClean="0">
                <a:solidFill>
                  <a:srgbClr val="FFFFFF"/>
                </a:solidFill>
              </a:rPr>
              <a:pPr eaLnBrk="1" hangingPunct="1">
                <a:spcBef>
                  <a:spcPct val="0"/>
                </a:spcBef>
                <a:buFontTx/>
                <a:buNone/>
                <a:defRPr/>
              </a:pPr>
              <a:t>4</a:t>
            </a:fld>
            <a:endParaRPr lang="en-US" altLang="en-US" sz="1400" smtClean="0">
              <a:solidFill>
                <a:srgbClr val="FFFFFF"/>
              </a:solidFill>
            </a:endParaRPr>
          </a:p>
        </p:txBody>
      </p:sp>
      <p:sp>
        <p:nvSpPr>
          <p:cNvPr id="113667" name="Rectangle 2"/>
          <p:cNvSpPr>
            <a:spLocks noGrp="1" noChangeArrowheads="1"/>
          </p:cNvSpPr>
          <p:nvPr>
            <p:ph type="title"/>
          </p:nvPr>
        </p:nvSpPr>
        <p:spPr>
          <a:xfrm>
            <a:off x="455613" y="365125"/>
            <a:ext cx="8226425" cy="914400"/>
          </a:xfrm>
        </p:spPr>
        <p:txBody>
          <a:bodyPr/>
          <a:lstStyle/>
          <a:p>
            <a:r>
              <a:rPr lang="en-US" altLang="en-US" smtClean="0">
                <a:latin typeface="Helvetica" pitchFamily="34" charset="0"/>
              </a:rPr>
              <a:t>Traversals (3)</a:t>
            </a:r>
          </a:p>
        </p:txBody>
      </p:sp>
      <p:sp>
        <p:nvSpPr>
          <p:cNvPr id="113668" name="Rectangle 3"/>
          <p:cNvSpPr>
            <a:spLocks noGrp="1" noChangeArrowheads="1"/>
          </p:cNvSpPr>
          <p:nvPr>
            <p:ph type="body" idx="1"/>
          </p:nvPr>
        </p:nvSpPr>
        <p:spPr>
          <a:xfrm>
            <a:off x="152400" y="1600200"/>
            <a:ext cx="8991600" cy="4572000"/>
          </a:xfrm>
        </p:spPr>
        <p:txBody>
          <a:bodyPr/>
          <a:lstStyle/>
          <a:p>
            <a:pPr>
              <a:lnSpc>
                <a:spcPct val="60000"/>
              </a:lnSpc>
              <a:buFontTx/>
              <a:buNone/>
            </a:pPr>
            <a:r>
              <a:rPr lang="en-US" altLang="en-US" sz="2400" b="1" smtClean="0">
                <a:latin typeface="Courier New" pitchFamily="49" charset="0"/>
              </a:rPr>
              <a:t>/** @param rt The root of the subtree */</a:t>
            </a:r>
          </a:p>
          <a:p>
            <a:pPr>
              <a:lnSpc>
                <a:spcPct val="60000"/>
              </a:lnSpc>
              <a:buFontTx/>
              <a:buNone/>
            </a:pPr>
            <a:r>
              <a:rPr lang="en-US" altLang="en-US" sz="2400" b="1" smtClean="0">
                <a:latin typeface="Courier New" pitchFamily="49" charset="0"/>
              </a:rPr>
              <a:t>void preorder(BinNode rt)</a:t>
            </a:r>
          </a:p>
          <a:p>
            <a:pPr>
              <a:lnSpc>
                <a:spcPct val="60000"/>
              </a:lnSpc>
              <a:buFontTx/>
              <a:buNone/>
            </a:pPr>
            <a:r>
              <a:rPr lang="en-US" altLang="en-US" sz="2400" b="1" smtClean="0">
                <a:latin typeface="Courier New" pitchFamily="49" charset="0"/>
              </a:rPr>
              <a:t>{</a:t>
            </a:r>
          </a:p>
          <a:p>
            <a:pPr>
              <a:lnSpc>
                <a:spcPct val="60000"/>
              </a:lnSpc>
              <a:buFontTx/>
              <a:buNone/>
            </a:pPr>
            <a:r>
              <a:rPr lang="en-US" altLang="en-US" sz="2400" b="1" smtClean="0">
                <a:latin typeface="Courier New" pitchFamily="49" charset="0"/>
              </a:rPr>
              <a:t>  if (rt == null) return; // Empty subtree</a:t>
            </a:r>
          </a:p>
          <a:p>
            <a:pPr>
              <a:lnSpc>
                <a:spcPct val="60000"/>
              </a:lnSpc>
              <a:buFontTx/>
              <a:buNone/>
            </a:pPr>
            <a:r>
              <a:rPr lang="en-US" altLang="en-US" sz="2400" b="1" smtClean="0">
                <a:latin typeface="Courier New" pitchFamily="49" charset="0"/>
              </a:rPr>
              <a:t>  visit(rt);</a:t>
            </a:r>
          </a:p>
          <a:p>
            <a:pPr>
              <a:lnSpc>
                <a:spcPct val="60000"/>
              </a:lnSpc>
              <a:buFontTx/>
              <a:buNone/>
            </a:pPr>
            <a:r>
              <a:rPr lang="en-US" altLang="en-US" sz="2400" b="1" smtClean="0">
                <a:latin typeface="Courier New" pitchFamily="49" charset="0"/>
              </a:rPr>
              <a:t>  preorder(rt.left());</a:t>
            </a:r>
          </a:p>
          <a:p>
            <a:pPr>
              <a:lnSpc>
                <a:spcPct val="60000"/>
              </a:lnSpc>
              <a:buFontTx/>
              <a:buNone/>
            </a:pPr>
            <a:r>
              <a:rPr lang="en-US" altLang="en-US" sz="2400" b="1" smtClean="0">
                <a:latin typeface="Courier New" pitchFamily="49" charset="0"/>
              </a:rPr>
              <a:t>  preorder(rt.right());</a:t>
            </a:r>
          </a:p>
          <a:p>
            <a:pPr>
              <a:lnSpc>
                <a:spcPct val="60000"/>
              </a:lnSpc>
              <a:buFontTx/>
              <a:buNone/>
            </a:pPr>
            <a:r>
              <a:rPr lang="en-US" altLang="en-US" sz="2400" b="1" smtClean="0">
                <a:latin typeface="Courier New" pitchFamily="49" charset="0"/>
              </a:rPr>
              <a:t>}</a:t>
            </a:r>
          </a:p>
          <a:p>
            <a:pPr>
              <a:lnSpc>
                <a:spcPct val="60000"/>
              </a:lnSpc>
              <a:buFontTx/>
              <a:buNone/>
            </a:pPr>
            <a:endParaRPr lang="en-US" altLang="en-US" sz="2400" b="1" smtClean="0">
              <a:latin typeface="Courier New" pitchFamily="49" charset="0"/>
            </a:endParaRPr>
          </a:p>
        </p:txBody>
      </p:sp>
    </p:spTree>
    <p:extLst>
      <p:ext uri="{BB962C8B-B14F-4D97-AF65-F5344CB8AC3E}">
        <p14:creationId xmlns:p14="http://schemas.microsoft.com/office/powerpoint/2010/main" val="17631376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4690" name="Slide Number Placeholder 5"/>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fld id="{8ADA62A9-BB45-41AE-9DCD-E858BB1321A8}" type="slidenum">
              <a:rPr lang="en-US" altLang="en-US" sz="1400" smtClean="0">
                <a:solidFill>
                  <a:srgbClr val="FFFFFF"/>
                </a:solidFill>
              </a:rPr>
              <a:pPr eaLnBrk="1" hangingPunct="1">
                <a:spcBef>
                  <a:spcPct val="0"/>
                </a:spcBef>
                <a:buFontTx/>
                <a:buNone/>
                <a:defRPr/>
              </a:pPr>
              <a:t>5</a:t>
            </a:fld>
            <a:endParaRPr lang="en-US" altLang="en-US" sz="1400" smtClean="0">
              <a:solidFill>
                <a:srgbClr val="FFFFFF"/>
              </a:solidFill>
            </a:endParaRPr>
          </a:p>
        </p:txBody>
      </p:sp>
      <p:sp>
        <p:nvSpPr>
          <p:cNvPr id="114691" name="Rectangle 2"/>
          <p:cNvSpPr>
            <a:spLocks noGrp="1" noChangeArrowheads="1"/>
          </p:cNvSpPr>
          <p:nvPr>
            <p:ph type="title"/>
          </p:nvPr>
        </p:nvSpPr>
        <p:spPr>
          <a:xfrm>
            <a:off x="455613" y="365125"/>
            <a:ext cx="8226425" cy="914400"/>
          </a:xfrm>
        </p:spPr>
        <p:txBody>
          <a:bodyPr/>
          <a:lstStyle/>
          <a:p>
            <a:r>
              <a:rPr lang="en-US" altLang="en-US" smtClean="0">
                <a:latin typeface="Helvetica" pitchFamily="34" charset="0"/>
              </a:rPr>
              <a:t>Traversals (3)</a:t>
            </a:r>
          </a:p>
        </p:txBody>
      </p:sp>
      <p:sp>
        <p:nvSpPr>
          <p:cNvPr id="114692" name="Rectangle 3"/>
          <p:cNvSpPr>
            <a:spLocks noGrp="1" noChangeArrowheads="1"/>
          </p:cNvSpPr>
          <p:nvPr>
            <p:ph type="body" idx="1"/>
          </p:nvPr>
        </p:nvSpPr>
        <p:spPr>
          <a:xfrm>
            <a:off x="152400" y="1600200"/>
            <a:ext cx="8991600" cy="4572000"/>
          </a:xfrm>
        </p:spPr>
        <p:txBody>
          <a:bodyPr/>
          <a:lstStyle/>
          <a:p>
            <a:pPr>
              <a:lnSpc>
                <a:spcPct val="60000"/>
              </a:lnSpc>
              <a:buFontTx/>
              <a:buNone/>
            </a:pPr>
            <a:r>
              <a:rPr lang="en-US" altLang="en-US" sz="2400" b="1" smtClean="0">
                <a:latin typeface="Courier New" pitchFamily="49" charset="0"/>
              </a:rPr>
              <a:t>/** @param rt The root of the subtree */</a:t>
            </a:r>
          </a:p>
          <a:p>
            <a:pPr>
              <a:lnSpc>
                <a:spcPct val="60000"/>
              </a:lnSpc>
              <a:buFontTx/>
              <a:buNone/>
            </a:pPr>
            <a:r>
              <a:rPr lang="en-US" altLang="en-US" sz="2400" b="1" smtClean="0">
                <a:latin typeface="Courier New" pitchFamily="49" charset="0"/>
              </a:rPr>
              <a:t>void preorder(BinNode rt)</a:t>
            </a:r>
          </a:p>
          <a:p>
            <a:pPr>
              <a:lnSpc>
                <a:spcPct val="60000"/>
              </a:lnSpc>
              <a:buFontTx/>
              <a:buNone/>
            </a:pPr>
            <a:r>
              <a:rPr lang="en-US" altLang="en-US" sz="2400" b="1" smtClean="0">
                <a:latin typeface="Courier New" pitchFamily="49" charset="0"/>
              </a:rPr>
              <a:t>{</a:t>
            </a:r>
          </a:p>
          <a:p>
            <a:pPr>
              <a:lnSpc>
                <a:spcPct val="60000"/>
              </a:lnSpc>
              <a:buFontTx/>
              <a:buNone/>
            </a:pPr>
            <a:r>
              <a:rPr lang="en-US" altLang="en-US" sz="2400" b="1" smtClean="0">
                <a:latin typeface="Courier New" pitchFamily="49" charset="0"/>
              </a:rPr>
              <a:t>  if (rt == null) return; // Empty subtree</a:t>
            </a:r>
          </a:p>
          <a:p>
            <a:pPr>
              <a:lnSpc>
                <a:spcPct val="60000"/>
              </a:lnSpc>
              <a:buFontTx/>
              <a:buNone/>
            </a:pPr>
            <a:r>
              <a:rPr lang="en-US" altLang="en-US" sz="2400" b="1" smtClean="0">
                <a:latin typeface="Courier New" pitchFamily="49" charset="0"/>
              </a:rPr>
              <a:t>  visit(rt);</a:t>
            </a:r>
          </a:p>
          <a:p>
            <a:pPr>
              <a:lnSpc>
                <a:spcPct val="60000"/>
              </a:lnSpc>
              <a:buFontTx/>
              <a:buNone/>
            </a:pPr>
            <a:r>
              <a:rPr lang="en-US" altLang="en-US" sz="2400" b="1" smtClean="0">
                <a:latin typeface="Courier New" pitchFamily="49" charset="0"/>
              </a:rPr>
              <a:t>  preorder(rt.left());</a:t>
            </a:r>
          </a:p>
          <a:p>
            <a:pPr>
              <a:lnSpc>
                <a:spcPct val="60000"/>
              </a:lnSpc>
              <a:buFontTx/>
              <a:buNone/>
            </a:pPr>
            <a:r>
              <a:rPr lang="en-US" altLang="en-US" sz="2400" b="1" smtClean="0">
                <a:latin typeface="Courier New" pitchFamily="49" charset="0"/>
              </a:rPr>
              <a:t>  preorder(rt.right());</a:t>
            </a:r>
          </a:p>
          <a:p>
            <a:pPr>
              <a:lnSpc>
                <a:spcPct val="60000"/>
              </a:lnSpc>
              <a:buFontTx/>
              <a:buNone/>
            </a:pPr>
            <a:r>
              <a:rPr lang="en-US" altLang="en-US" sz="2400" b="1" smtClean="0">
                <a:latin typeface="Courier New" pitchFamily="49" charset="0"/>
              </a:rPr>
              <a:t>}</a:t>
            </a:r>
          </a:p>
          <a:p>
            <a:pPr>
              <a:lnSpc>
                <a:spcPct val="60000"/>
              </a:lnSpc>
              <a:buFontTx/>
              <a:buNone/>
            </a:pPr>
            <a:endParaRPr lang="en-US" altLang="en-US" sz="2400" b="1" smtClean="0">
              <a:latin typeface="Courier New" pitchFamily="49" charset="0"/>
            </a:endParaRPr>
          </a:p>
          <a:p>
            <a:pPr>
              <a:lnSpc>
                <a:spcPct val="60000"/>
              </a:lnSpc>
              <a:buFontTx/>
              <a:buNone/>
            </a:pPr>
            <a:r>
              <a:rPr lang="en-US" altLang="en-US" sz="2400" b="1" smtClean="0">
                <a:latin typeface="Courier New" pitchFamily="49" charset="0"/>
              </a:rPr>
              <a:t>// This implementation is error prone</a:t>
            </a:r>
          </a:p>
          <a:p>
            <a:pPr>
              <a:lnSpc>
                <a:spcPct val="60000"/>
              </a:lnSpc>
              <a:buFontTx/>
              <a:buNone/>
            </a:pPr>
            <a:r>
              <a:rPr lang="en-US" altLang="en-US" sz="2400" b="1" smtClean="0">
                <a:latin typeface="Courier New" pitchFamily="49" charset="0"/>
              </a:rPr>
              <a:t>void preorder(BinNode rt) // Not so good</a:t>
            </a:r>
          </a:p>
          <a:p>
            <a:pPr>
              <a:lnSpc>
                <a:spcPct val="60000"/>
              </a:lnSpc>
              <a:buFontTx/>
              <a:buNone/>
            </a:pPr>
            <a:r>
              <a:rPr lang="en-US" altLang="en-US" sz="2400" b="1" smtClean="0">
                <a:latin typeface="Courier New" pitchFamily="49" charset="0"/>
              </a:rPr>
              <a:t>{</a:t>
            </a:r>
          </a:p>
          <a:p>
            <a:pPr>
              <a:lnSpc>
                <a:spcPct val="60000"/>
              </a:lnSpc>
              <a:buFontTx/>
              <a:buNone/>
            </a:pPr>
            <a:r>
              <a:rPr lang="en-US" altLang="en-US" sz="2400" b="1" smtClean="0">
                <a:latin typeface="Courier New" pitchFamily="49" charset="0"/>
              </a:rPr>
              <a:t>  visit(rt);</a:t>
            </a:r>
          </a:p>
          <a:p>
            <a:pPr>
              <a:lnSpc>
                <a:spcPct val="60000"/>
              </a:lnSpc>
              <a:buFontTx/>
              <a:buNone/>
            </a:pPr>
            <a:r>
              <a:rPr lang="en-US" altLang="en-US" sz="2400" b="1" smtClean="0">
                <a:latin typeface="Courier New" pitchFamily="49" charset="0"/>
              </a:rPr>
              <a:t>  if (rt.left() != null)  preorder2(rt.left());</a:t>
            </a:r>
          </a:p>
          <a:p>
            <a:pPr>
              <a:lnSpc>
                <a:spcPct val="60000"/>
              </a:lnSpc>
              <a:buFontTx/>
              <a:buNone/>
            </a:pPr>
            <a:r>
              <a:rPr lang="en-US" altLang="en-US" sz="2400" b="1" smtClean="0">
                <a:latin typeface="Courier New" pitchFamily="49" charset="0"/>
              </a:rPr>
              <a:t>  if (rt.right() != null) preorder2(rt.right());</a:t>
            </a:r>
          </a:p>
          <a:p>
            <a:pPr>
              <a:lnSpc>
                <a:spcPct val="60000"/>
              </a:lnSpc>
              <a:buFontTx/>
              <a:buNone/>
            </a:pPr>
            <a:r>
              <a:rPr lang="en-US" altLang="en-US" sz="2400" b="1" smtClean="0">
                <a:latin typeface="Courier New" pitchFamily="49" charset="0"/>
              </a:rPr>
              <a:t>}</a:t>
            </a:r>
          </a:p>
        </p:txBody>
      </p:sp>
    </p:spTree>
    <p:extLst>
      <p:ext uri="{BB962C8B-B14F-4D97-AF65-F5344CB8AC3E}">
        <p14:creationId xmlns:p14="http://schemas.microsoft.com/office/powerpoint/2010/main" val="16533784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5714" name="Slide Number Placeholder 5"/>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fld id="{B362EC2C-597F-4DAF-BF76-D08EE6AD4036}" type="slidenum">
              <a:rPr lang="en-US" altLang="en-US" sz="1400" smtClean="0">
                <a:solidFill>
                  <a:srgbClr val="FFFFFF"/>
                </a:solidFill>
              </a:rPr>
              <a:pPr eaLnBrk="1" hangingPunct="1">
                <a:spcBef>
                  <a:spcPct val="0"/>
                </a:spcBef>
                <a:buFontTx/>
                <a:buNone/>
                <a:defRPr/>
              </a:pPr>
              <a:t>6</a:t>
            </a:fld>
            <a:endParaRPr lang="en-US" altLang="en-US" sz="1400" smtClean="0">
              <a:solidFill>
                <a:srgbClr val="FFFFFF"/>
              </a:solidFill>
            </a:endParaRPr>
          </a:p>
        </p:txBody>
      </p:sp>
      <p:sp>
        <p:nvSpPr>
          <p:cNvPr id="115715" name="Rectangle 2"/>
          <p:cNvSpPr>
            <a:spLocks noGrp="1" noChangeArrowheads="1"/>
          </p:cNvSpPr>
          <p:nvPr>
            <p:ph type="title"/>
          </p:nvPr>
        </p:nvSpPr>
        <p:spPr>
          <a:xfrm>
            <a:off x="455613" y="365125"/>
            <a:ext cx="8226425" cy="914400"/>
          </a:xfrm>
        </p:spPr>
        <p:txBody>
          <a:bodyPr/>
          <a:lstStyle/>
          <a:p>
            <a:r>
              <a:rPr lang="en-US" altLang="en-US" smtClean="0">
                <a:latin typeface="Helvetica" pitchFamily="34" charset="0"/>
              </a:rPr>
              <a:t>Recursion Examples 1</a:t>
            </a:r>
          </a:p>
        </p:txBody>
      </p:sp>
      <p:sp>
        <p:nvSpPr>
          <p:cNvPr id="115716" name="Rectangle 3"/>
          <p:cNvSpPr>
            <a:spLocks noGrp="1" noChangeArrowheads="1"/>
          </p:cNvSpPr>
          <p:nvPr>
            <p:ph type="body" idx="1"/>
          </p:nvPr>
        </p:nvSpPr>
        <p:spPr>
          <a:xfrm>
            <a:off x="304800" y="1600200"/>
            <a:ext cx="8839200" cy="4572000"/>
          </a:xfrm>
        </p:spPr>
        <p:txBody>
          <a:bodyPr/>
          <a:lstStyle/>
          <a:p>
            <a:pPr>
              <a:lnSpc>
                <a:spcPct val="60000"/>
              </a:lnSpc>
              <a:buFontTx/>
              <a:buNone/>
            </a:pPr>
            <a:r>
              <a:rPr lang="en-US" altLang="en-US" sz="2400" b="1" smtClean="0">
                <a:latin typeface="Courier New" pitchFamily="49" charset="0"/>
              </a:rPr>
              <a:t>int count(BinNode rt) {</a:t>
            </a:r>
          </a:p>
          <a:p>
            <a:pPr>
              <a:lnSpc>
                <a:spcPct val="60000"/>
              </a:lnSpc>
              <a:buFontTx/>
              <a:buNone/>
            </a:pPr>
            <a:r>
              <a:rPr lang="en-US" altLang="en-US" sz="2400" b="1" smtClean="0">
                <a:latin typeface="Courier New" pitchFamily="49" charset="0"/>
              </a:rPr>
              <a:t>  if (rt == null) return 0;</a:t>
            </a:r>
          </a:p>
          <a:p>
            <a:pPr>
              <a:lnSpc>
                <a:spcPct val="60000"/>
              </a:lnSpc>
              <a:buFontTx/>
              <a:buNone/>
            </a:pPr>
            <a:r>
              <a:rPr lang="en-US" altLang="en-US" sz="2400" b="1" smtClean="0">
                <a:latin typeface="Courier New" pitchFamily="49" charset="0"/>
              </a:rPr>
              <a:t>  return 1 + count(rt.left()) + </a:t>
            </a:r>
          </a:p>
          <a:p>
            <a:pPr>
              <a:lnSpc>
                <a:spcPct val="60000"/>
              </a:lnSpc>
              <a:buFontTx/>
              <a:buNone/>
            </a:pPr>
            <a:r>
              <a:rPr lang="en-US" altLang="en-US" sz="2400" b="1" smtClean="0">
                <a:latin typeface="Courier New" pitchFamily="49" charset="0"/>
              </a:rPr>
              <a:t>             count(rt.right());</a:t>
            </a:r>
          </a:p>
          <a:p>
            <a:pPr>
              <a:lnSpc>
                <a:spcPct val="60000"/>
              </a:lnSpc>
              <a:buFontTx/>
              <a:buNone/>
            </a:pPr>
            <a:r>
              <a:rPr lang="en-US" altLang="en-US" sz="2400" b="1" smtClean="0">
                <a:latin typeface="Courier New" pitchFamily="49" charset="0"/>
              </a:rPr>
              <a:t>}</a:t>
            </a:r>
          </a:p>
          <a:p>
            <a:pPr>
              <a:lnSpc>
                <a:spcPct val="60000"/>
              </a:lnSpc>
              <a:buFontTx/>
              <a:buNone/>
            </a:pPr>
            <a:endParaRPr lang="en-US" altLang="en-US" sz="2400" b="1" smtClean="0">
              <a:latin typeface="Courier New" pitchFamily="49" charset="0"/>
            </a:endParaRPr>
          </a:p>
          <a:p>
            <a:pPr>
              <a:lnSpc>
                <a:spcPct val="60000"/>
              </a:lnSpc>
              <a:buFontTx/>
              <a:buNone/>
            </a:pPr>
            <a:endParaRPr lang="en-US" altLang="en-US" sz="2400" smtClean="0">
              <a:latin typeface="Courier New" pitchFamily="49" charset="0"/>
            </a:endParaRPr>
          </a:p>
        </p:txBody>
      </p:sp>
    </p:spTree>
    <p:extLst>
      <p:ext uri="{BB962C8B-B14F-4D97-AF65-F5344CB8AC3E}">
        <p14:creationId xmlns:p14="http://schemas.microsoft.com/office/powerpoint/2010/main" val="21107064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738" name="Slide Number Placeholder 5"/>
          <p:cNvSpPr>
            <a:spLocks noGrp="1"/>
          </p:cNvSpPr>
          <p:nvPr>
            <p:ph type="sldNum" sz="quarter" idx="12"/>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Times New Roman" pitchFamily="18" charset="0"/>
              </a:defRPr>
            </a:lvl1pPr>
            <a:lvl2pPr marL="742950" indent="-285750" eaLnBrk="0" hangingPunct="0">
              <a:spcBef>
                <a:spcPct val="20000"/>
              </a:spcBef>
              <a:buChar char="–"/>
              <a:defRPr sz="2800">
                <a:solidFill>
                  <a:schemeClr val="tx1"/>
                </a:solidFill>
                <a:latin typeface="Times New Roman" pitchFamily="18" charset="0"/>
              </a:defRPr>
            </a:lvl2pPr>
            <a:lvl3pPr marL="1143000" indent="-228600" eaLnBrk="0" hangingPunct="0">
              <a:spcBef>
                <a:spcPct val="20000"/>
              </a:spcBef>
              <a:buChar char="•"/>
              <a:defRPr sz="2400">
                <a:solidFill>
                  <a:schemeClr val="tx1"/>
                </a:solidFill>
                <a:latin typeface="Times New Roman" pitchFamily="18" charset="0"/>
              </a:defRPr>
            </a:lvl3pPr>
            <a:lvl4pPr marL="1600200" indent="-228600" eaLnBrk="0" hangingPunct="0">
              <a:spcBef>
                <a:spcPct val="20000"/>
              </a:spcBef>
              <a:buChar char="–"/>
              <a:defRPr sz="2000">
                <a:solidFill>
                  <a:schemeClr val="tx1"/>
                </a:solidFill>
                <a:latin typeface="Times New Roman" pitchFamily="18" charset="0"/>
              </a:defRPr>
            </a:lvl4pPr>
            <a:lvl5pPr marL="2057400" indent="-228600" eaLnBrk="0" hangingPunct="0">
              <a:spcBef>
                <a:spcPct val="20000"/>
              </a:spcBef>
              <a:buChar char="»"/>
              <a:defRPr sz="2000">
                <a:solidFill>
                  <a:schemeClr val="tx1"/>
                </a:solidFill>
                <a:latin typeface="Times New Roman" pitchFamily="18" charset="0"/>
              </a:defRPr>
            </a:lvl5pPr>
            <a:lvl6pPr marL="2514600" indent="-228600" eaLnBrk="0" fontAlgn="base" hangingPunct="0">
              <a:spcBef>
                <a:spcPct val="20000"/>
              </a:spcBef>
              <a:spcAft>
                <a:spcPct val="0"/>
              </a:spcAft>
              <a:buChar char="»"/>
              <a:defRPr sz="2000">
                <a:solidFill>
                  <a:schemeClr val="tx1"/>
                </a:solidFill>
                <a:latin typeface="Times New Roman" pitchFamily="18" charset="0"/>
              </a:defRPr>
            </a:lvl6pPr>
            <a:lvl7pPr marL="2971800" indent="-228600" eaLnBrk="0" fontAlgn="base" hangingPunct="0">
              <a:spcBef>
                <a:spcPct val="20000"/>
              </a:spcBef>
              <a:spcAft>
                <a:spcPct val="0"/>
              </a:spcAft>
              <a:buChar char="»"/>
              <a:defRPr sz="2000">
                <a:solidFill>
                  <a:schemeClr val="tx1"/>
                </a:solidFill>
                <a:latin typeface="Times New Roman" pitchFamily="18" charset="0"/>
              </a:defRPr>
            </a:lvl7pPr>
            <a:lvl8pPr marL="3429000" indent="-228600" eaLnBrk="0" fontAlgn="base" hangingPunct="0">
              <a:spcBef>
                <a:spcPct val="20000"/>
              </a:spcBef>
              <a:spcAft>
                <a:spcPct val="0"/>
              </a:spcAft>
              <a:buChar char="»"/>
              <a:defRPr sz="2000">
                <a:solidFill>
                  <a:schemeClr val="tx1"/>
                </a:solidFill>
                <a:latin typeface="Times New Roman" pitchFamily="18" charset="0"/>
              </a:defRPr>
            </a:lvl8pPr>
            <a:lvl9pPr marL="3886200" indent="-228600" eaLnBrk="0" fontAlgn="base" hangingPunct="0">
              <a:spcBef>
                <a:spcPct val="20000"/>
              </a:spcBef>
              <a:spcAft>
                <a:spcPct val="0"/>
              </a:spcAft>
              <a:buChar char="»"/>
              <a:defRPr sz="2000">
                <a:solidFill>
                  <a:schemeClr val="tx1"/>
                </a:solidFill>
                <a:latin typeface="Times New Roman" pitchFamily="18" charset="0"/>
              </a:defRPr>
            </a:lvl9pPr>
          </a:lstStyle>
          <a:p>
            <a:pPr eaLnBrk="1" hangingPunct="1">
              <a:spcBef>
                <a:spcPct val="0"/>
              </a:spcBef>
              <a:buFontTx/>
              <a:buNone/>
              <a:defRPr/>
            </a:pPr>
            <a:fld id="{B2F48DCE-85FA-4394-8FF9-983CF6C70D73}" type="slidenum">
              <a:rPr lang="en-US" altLang="en-US" sz="1400" smtClean="0">
                <a:solidFill>
                  <a:srgbClr val="FFFFFF"/>
                </a:solidFill>
              </a:rPr>
              <a:pPr eaLnBrk="1" hangingPunct="1">
                <a:spcBef>
                  <a:spcPct val="0"/>
                </a:spcBef>
                <a:buFontTx/>
                <a:buNone/>
                <a:defRPr/>
              </a:pPr>
              <a:t>7</a:t>
            </a:fld>
            <a:endParaRPr lang="en-US" altLang="en-US" sz="1400" smtClean="0">
              <a:solidFill>
                <a:srgbClr val="FFFFFF"/>
              </a:solidFill>
            </a:endParaRPr>
          </a:p>
        </p:txBody>
      </p:sp>
      <p:sp>
        <p:nvSpPr>
          <p:cNvPr id="116739" name="Rectangle 2"/>
          <p:cNvSpPr>
            <a:spLocks noGrp="1" noChangeArrowheads="1"/>
          </p:cNvSpPr>
          <p:nvPr>
            <p:ph type="title"/>
          </p:nvPr>
        </p:nvSpPr>
        <p:spPr>
          <a:xfrm>
            <a:off x="455613" y="365125"/>
            <a:ext cx="8226425" cy="914400"/>
          </a:xfrm>
        </p:spPr>
        <p:txBody>
          <a:bodyPr/>
          <a:lstStyle/>
          <a:p>
            <a:r>
              <a:rPr lang="en-US" altLang="en-US" smtClean="0">
                <a:latin typeface="Helvetica" pitchFamily="34" charset="0"/>
              </a:rPr>
              <a:t>Recursion Examples 2</a:t>
            </a:r>
          </a:p>
        </p:txBody>
      </p:sp>
      <p:sp>
        <p:nvSpPr>
          <p:cNvPr id="116740" name="Rectangle 3"/>
          <p:cNvSpPr>
            <a:spLocks noGrp="1" noChangeArrowheads="1"/>
          </p:cNvSpPr>
          <p:nvPr>
            <p:ph type="body" idx="1"/>
          </p:nvPr>
        </p:nvSpPr>
        <p:spPr>
          <a:xfrm>
            <a:off x="304800" y="1600200"/>
            <a:ext cx="8839200" cy="4572000"/>
          </a:xfrm>
        </p:spPr>
        <p:txBody>
          <a:bodyPr/>
          <a:lstStyle/>
          <a:p>
            <a:pPr>
              <a:lnSpc>
                <a:spcPct val="60000"/>
              </a:lnSpc>
              <a:buFontTx/>
              <a:buNone/>
            </a:pPr>
            <a:r>
              <a:rPr lang="en-US" altLang="en-US" sz="2400" b="1" smtClean="0">
                <a:latin typeface="Courier New" pitchFamily="49" charset="0"/>
              </a:rPr>
              <a:t>boolean checkBST(BinNode&lt;Integer&gt; rt,</a:t>
            </a:r>
          </a:p>
          <a:p>
            <a:pPr>
              <a:lnSpc>
                <a:spcPct val="60000"/>
              </a:lnSpc>
              <a:buFontTx/>
              <a:buNone/>
            </a:pPr>
            <a:r>
              <a:rPr lang="en-US" altLang="en-US" sz="2400" b="1" smtClean="0">
                <a:latin typeface="Courier New" pitchFamily="49" charset="0"/>
              </a:rPr>
              <a:t>                 Integer low, Integer high) {</a:t>
            </a:r>
          </a:p>
          <a:p>
            <a:pPr>
              <a:lnSpc>
                <a:spcPct val="60000"/>
              </a:lnSpc>
              <a:buFontTx/>
              <a:buNone/>
            </a:pPr>
            <a:r>
              <a:rPr lang="en-US" altLang="en-US" sz="2400" b="1" smtClean="0">
                <a:latin typeface="Courier New" pitchFamily="49" charset="0"/>
              </a:rPr>
              <a:t>  if (rt == null) return true;</a:t>
            </a:r>
          </a:p>
          <a:p>
            <a:pPr>
              <a:lnSpc>
                <a:spcPct val="60000"/>
              </a:lnSpc>
              <a:buFontTx/>
              <a:buNone/>
            </a:pPr>
            <a:r>
              <a:rPr lang="en-US" altLang="en-US" sz="2400" b="1" smtClean="0">
                <a:latin typeface="Courier New" pitchFamily="49" charset="0"/>
              </a:rPr>
              <a:t>  Integer rootkey = rt.key();</a:t>
            </a:r>
          </a:p>
          <a:p>
            <a:pPr>
              <a:lnSpc>
                <a:spcPct val="60000"/>
              </a:lnSpc>
              <a:buFontTx/>
              <a:buNone/>
            </a:pPr>
            <a:r>
              <a:rPr lang="en-US" altLang="en-US" sz="2400" b="1" smtClean="0">
                <a:latin typeface="Courier New" pitchFamily="49" charset="0"/>
              </a:rPr>
              <a:t>  if ((rootkey &lt; low) || (rootkey &gt; high))</a:t>
            </a:r>
          </a:p>
          <a:p>
            <a:pPr>
              <a:lnSpc>
                <a:spcPct val="60000"/>
              </a:lnSpc>
              <a:buFontTx/>
              <a:buNone/>
            </a:pPr>
            <a:r>
              <a:rPr lang="en-US" altLang="en-US" sz="2400" b="1" smtClean="0">
                <a:latin typeface="Courier New" pitchFamily="49" charset="0"/>
              </a:rPr>
              <a:t>    return false; // Out of range</a:t>
            </a:r>
          </a:p>
          <a:p>
            <a:pPr>
              <a:lnSpc>
                <a:spcPct val="60000"/>
              </a:lnSpc>
              <a:buFontTx/>
              <a:buNone/>
            </a:pPr>
            <a:r>
              <a:rPr lang="en-US" altLang="en-US" sz="2400" b="1" smtClean="0">
                <a:latin typeface="Courier New" pitchFamily="49" charset="0"/>
              </a:rPr>
              <a:t>  if (!checkBST(rt.left(), low, rootkey))</a:t>
            </a:r>
          </a:p>
          <a:p>
            <a:pPr>
              <a:lnSpc>
                <a:spcPct val="60000"/>
              </a:lnSpc>
              <a:buFontTx/>
              <a:buNone/>
            </a:pPr>
            <a:r>
              <a:rPr lang="en-US" altLang="en-US" sz="2400" b="1" smtClean="0">
                <a:latin typeface="Courier New" pitchFamily="49" charset="0"/>
              </a:rPr>
              <a:t>    return false; // Left side failed</a:t>
            </a:r>
          </a:p>
          <a:p>
            <a:pPr>
              <a:lnSpc>
                <a:spcPct val="60000"/>
              </a:lnSpc>
              <a:buFontTx/>
              <a:buNone/>
            </a:pPr>
            <a:r>
              <a:rPr lang="en-US" altLang="en-US" sz="2400" b="1" smtClean="0">
                <a:latin typeface="Courier New" pitchFamily="49" charset="0"/>
              </a:rPr>
              <a:t>  return checkBST(rt.right(), rootkey, high);</a:t>
            </a:r>
          </a:p>
          <a:p>
            <a:pPr>
              <a:lnSpc>
                <a:spcPct val="60000"/>
              </a:lnSpc>
              <a:buFontTx/>
              <a:buNone/>
            </a:pPr>
            <a:r>
              <a:rPr lang="en-US" altLang="en-US" sz="2400" b="1" smtClean="0">
                <a:latin typeface="Courier New" pitchFamily="49" charset="0"/>
              </a:rPr>
              <a:t>}</a:t>
            </a:r>
          </a:p>
          <a:p>
            <a:pPr>
              <a:lnSpc>
                <a:spcPct val="60000"/>
              </a:lnSpc>
              <a:buFontTx/>
              <a:buNone/>
            </a:pPr>
            <a:endParaRPr lang="en-US" altLang="en-US" sz="2400" smtClean="0">
              <a:latin typeface="Courier New" pitchFamily="49" charset="0"/>
            </a:endParaRPr>
          </a:p>
        </p:txBody>
      </p:sp>
    </p:spTree>
    <p:extLst>
      <p:ext uri="{BB962C8B-B14F-4D97-AF65-F5344CB8AC3E}">
        <p14:creationId xmlns:p14="http://schemas.microsoft.com/office/powerpoint/2010/main" val="977921058"/>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623</Words>
  <Application>Microsoft Office PowerPoint</Application>
  <PresentationFormat>On-screen Show (4:3)</PresentationFormat>
  <Paragraphs>87</Paragraphs>
  <Slides>7</Slides>
  <Notes>7</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 Design</vt:lpstr>
      <vt:lpstr>Binary Tree Node Class</vt:lpstr>
      <vt:lpstr>Traversals (1)</vt:lpstr>
      <vt:lpstr>Traversals (2)</vt:lpstr>
      <vt:lpstr>Traversals (3)</vt:lpstr>
      <vt:lpstr>Traversals (3)</vt:lpstr>
      <vt:lpstr>Recursion Examples 1</vt:lpstr>
      <vt:lpstr>Recursion Examples 2</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Binary Tree Node Class</dc:title>
  <dc:creator>Cliff</dc:creator>
  <cp:lastModifiedBy>Cliff</cp:lastModifiedBy>
  <cp:revision>1</cp:revision>
  <dcterms:created xsi:type="dcterms:W3CDTF">2013-09-20T14:45:13Z</dcterms:created>
  <dcterms:modified xsi:type="dcterms:W3CDTF">2013-09-20T14:45:57Z</dcterms:modified>
</cp:coreProperties>
</file>