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24"/>
  </p:notesMasterIdLst>
  <p:sldIdLst>
    <p:sldId id="256" r:id="rId2"/>
    <p:sldId id="264" r:id="rId3"/>
    <p:sldId id="257" r:id="rId4"/>
    <p:sldId id="258" r:id="rId5"/>
    <p:sldId id="259" r:id="rId6"/>
    <p:sldId id="260" r:id="rId7"/>
    <p:sldId id="275" r:id="rId8"/>
    <p:sldId id="267" r:id="rId9"/>
    <p:sldId id="277" r:id="rId10"/>
    <p:sldId id="279" r:id="rId11"/>
    <p:sldId id="276" r:id="rId12"/>
    <p:sldId id="278" r:id="rId13"/>
    <p:sldId id="266" r:id="rId14"/>
    <p:sldId id="268" r:id="rId15"/>
    <p:sldId id="271" r:id="rId16"/>
    <p:sldId id="272" r:id="rId17"/>
    <p:sldId id="273" r:id="rId18"/>
    <p:sldId id="270" r:id="rId19"/>
    <p:sldId id="269" r:id="rId20"/>
    <p:sldId id="263" r:id="rId21"/>
    <p:sldId id="261" r:id="rId22"/>
    <p:sldId id="26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00" autoAdjust="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2E2FC-9AFF-401A-9D34-4CA713938D67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130ACC35-3D67-450B-9DFC-7065C0AC91EA}">
      <dgm:prSet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2676D356-A63A-4598-B92F-3FE8284F28BE}" type="parTrans" cxnId="{3904BA55-5E5D-470A-A43C-ADCE266DAAFD}">
      <dgm:prSet/>
      <dgm:spPr/>
      <dgm:t>
        <a:bodyPr/>
        <a:lstStyle/>
        <a:p>
          <a:endParaRPr lang="en-US"/>
        </a:p>
      </dgm:t>
    </dgm:pt>
    <dgm:pt modelId="{1A9FAA91-9A17-4EB2-BB1F-DBF856854BDB}" type="sibTrans" cxnId="{3904BA55-5E5D-470A-A43C-ADCE266DAAFD}">
      <dgm:prSet/>
      <dgm:spPr/>
      <dgm:t>
        <a:bodyPr/>
        <a:lstStyle/>
        <a:p>
          <a:endParaRPr lang="en-US"/>
        </a:p>
      </dgm:t>
    </dgm:pt>
    <dgm:pt modelId="{FBD45025-8434-44ED-9E7C-A029CD54BCFC}">
      <dgm:prSet/>
      <dgm:spPr/>
      <dgm:t>
        <a:bodyPr/>
        <a:lstStyle/>
        <a:p>
          <a:r>
            <a:rPr lang="en-US" dirty="0" smtClean="0"/>
            <a:t>Code</a:t>
          </a:r>
          <a:endParaRPr lang="en-US" dirty="0"/>
        </a:p>
      </dgm:t>
    </dgm:pt>
    <dgm:pt modelId="{96F2E589-EEF3-44B3-B442-72B351288B00}" type="parTrans" cxnId="{4CC9CB41-89D7-4C07-B27C-CBAB3DEFA256}">
      <dgm:prSet/>
      <dgm:spPr/>
      <dgm:t>
        <a:bodyPr/>
        <a:lstStyle/>
        <a:p>
          <a:endParaRPr lang="en-US"/>
        </a:p>
      </dgm:t>
    </dgm:pt>
    <dgm:pt modelId="{9B4E00ED-2372-4242-8964-CB55B7061833}" type="sibTrans" cxnId="{4CC9CB41-89D7-4C07-B27C-CBAB3DEFA256}">
      <dgm:prSet/>
      <dgm:spPr/>
      <dgm:t>
        <a:bodyPr/>
        <a:lstStyle/>
        <a:p>
          <a:endParaRPr lang="en-US"/>
        </a:p>
      </dgm:t>
    </dgm:pt>
    <dgm:pt modelId="{9373E1B6-6A62-48BC-8D38-15E13126E958}">
      <dgm:prSet/>
      <dgm:spPr/>
      <dgm:t>
        <a:bodyPr/>
        <a:lstStyle/>
        <a:p>
          <a:r>
            <a:rPr lang="en-US" dirty="0" smtClean="0"/>
            <a:t>Categories</a:t>
          </a:r>
          <a:endParaRPr lang="en-US" dirty="0"/>
        </a:p>
      </dgm:t>
    </dgm:pt>
    <dgm:pt modelId="{0C381E53-8B0E-4268-B1E6-E61C96356A5E}" type="parTrans" cxnId="{33BBF0E6-8EB4-4C18-9989-062E938A73F9}">
      <dgm:prSet/>
      <dgm:spPr/>
      <dgm:t>
        <a:bodyPr/>
        <a:lstStyle/>
        <a:p>
          <a:endParaRPr lang="en-US"/>
        </a:p>
      </dgm:t>
    </dgm:pt>
    <dgm:pt modelId="{93B91BB6-20B0-472F-B521-642A6F70651A}" type="sibTrans" cxnId="{33BBF0E6-8EB4-4C18-9989-062E938A73F9}">
      <dgm:prSet/>
      <dgm:spPr/>
      <dgm:t>
        <a:bodyPr/>
        <a:lstStyle/>
        <a:p>
          <a:endParaRPr lang="en-US"/>
        </a:p>
      </dgm:t>
    </dgm:pt>
    <dgm:pt modelId="{09FB99B4-23BE-4EC5-9F0E-555225BF752E}">
      <dgm:prSet/>
      <dgm:spPr/>
      <dgm:t>
        <a:bodyPr/>
        <a:lstStyle/>
        <a:p>
          <a:r>
            <a:rPr lang="en-US" dirty="0" smtClean="0"/>
            <a:t>Theories</a:t>
          </a:r>
          <a:endParaRPr lang="en-US" dirty="0"/>
        </a:p>
      </dgm:t>
    </dgm:pt>
    <dgm:pt modelId="{B7A7E479-6F9C-47A1-9CA6-C679808D5658}" type="parTrans" cxnId="{461B3E29-37E4-4DC8-B285-F8C5AA8AF6B6}">
      <dgm:prSet/>
      <dgm:spPr/>
      <dgm:t>
        <a:bodyPr/>
        <a:lstStyle/>
        <a:p>
          <a:endParaRPr lang="en-US"/>
        </a:p>
      </dgm:t>
    </dgm:pt>
    <dgm:pt modelId="{35918C50-1647-47F0-85BB-6391F8A3E3B4}" type="sibTrans" cxnId="{461B3E29-37E4-4DC8-B285-F8C5AA8AF6B6}">
      <dgm:prSet/>
      <dgm:spPr/>
      <dgm:t>
        <a:bodyPr/>
        <a:lstStyle/>
        <a:p>
          <a:endParaRPr lang="en-US"/>
        </a:p>
      </dgm:t>
    </dgm:pt>
    <dgm:pt modelId="{62024710-9107-41B1-828B-E88E617F7A10}">
      <dgm:prSet/>
      <dgm:spPr/>
      <dgm:t>
        <a:bodyPr/>
        <a:lstStyle/>
        <a:p>
          <a:r>
            <a:rPr lang="en-US" smtClean="0"/>
            <a:t>Concepts</a:t>
          </a:r>
          <a:endParaRPr lang="en-US" dirty="0"/>
        </a:p>
      </dgm:t>
    </dgm:pt>
    <dgm:pt modelId="{B7A78D07-8F34-4E3E-808E-AF93E738F75A}" type="parTrans" cxnId="{CB04F173-552E-4EE8-B10E-024E0AA7AE75}">
      <dgm:prSet/>
      <dgm:spPr/>
      <dgm:t>
        <a:bodyPr/>
        <a:lstStyle/>
        <a:p>
          <a:endParaRPr lang="en-US"/>
        </a:p>
      </dgm:t>
    </dgm:pt>
    <dgm:pt modelId="{7CB7D01C-D026-46BB-B905-44CEC3E5632E}" type="sibTrans" cxnId="{CB04F173-552E-4EE8-B10E-024E0AA7AE75}">
      <dgm:prSet/>
      <dgm:spPr/>
      <dgm:t>
        <a:bodyPr/>
        <a:lstStyle/>
        <a:p>
          <a:endParaRPr lang="en-US"/>
        </a:p>
      </dgm:t>
    </dgm:pt>
    <dgm:pt modelId="{97DC5829-0602-4AF4-987A-49AF4FE797F8}" type="pres">
      <dgm:prSet presAssocID="{D702E2FC-9AFF-401A-9D34-4CA713938D67}" presName="CompostProcess" presStyleCnt="0">
        <dgm:presLayoutVars>
          <dgm:dir/>
          <dgm:resizeHandles val="exact"/>
        </dgm:presLayoutVars>
      </dgm:prSet>
      <dgm:spPr/>
    </dgm:pt>
    <dgm:pt modelId="{B6E09DB2-FAE5-4458-8995-5FC798FA6685}" type="pres">
      <dgm:prSet presAssocID="{D702E2FC-9AFF-401A-9D34-4CA713938D67}" presName="arrow" presStyleLbl="bgShp" presStyleIdx="0" presStyleCnt="1"/>
      <dgm:spPr/>
    </dgm:pt>
    <dgm:pt modelId="{CF186E4D-0D73-43D0-A4A9-5692598E2D71}" type="pres">
      <dgm:prSet presAssocID="{D702E2FC-9AFF-401A-9D34-4CA713938D67}" presName="linearProcess" presStyleCnt="0"/>
      <dgm:spPr/>
    </dgm:pt>
    <dgm:pt modelId="{44FC4329-1A50-45EF-BCA8-B5D7EB665678}" type="pres">
      <dgm:prSet presAssocID="{130ACC35-3D67-450B-9DFC-7065C0AC91E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0FE02-34DB-4B23-89FE-C0E326DAE0CC}" type="pres">
      <dgm:prSet presAssocID="{1A9FAA91-9A17-4EB2-BB1F-DBF856854BDB}" presName="sibTrans" presStyleCnt="0"/>
      <dgm:spPr/>
    </dgm:pt>
    <dgm:pt modelId="{6075F7D4-8937-4A3A-8B50-0CE13FA42107}" type="pres">
      <dgm:prSet presAssocID="{FBD45025-8434-44ED-9E7C-A029CD54BCF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51E28-E11E-4183-B9DC-869D9146960A}" type="pres">
      <dgm:prSet presAssocID="{9B4E00ED-2372-4242-8964-CB55B7061833}" presName="sibTrans" presStyleCnt="0"/>
      <dgm:spPr/>
    </dgm:pt>
    <dgm:pt modelId="{000158F2-A132-4C21-8E80-92FBA6D401D3}" type="pres">
      <dgm:prSet presAssocID="{62024710-9107-41B1-828B-E88E617F7A1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E4E38-16D8-477A-84EC-B2CE52905E63}" type="pres">
      <dgm:prSet presAssocID="{7CB7D01C-D026-46BB-B905-44CEC3E5632E}" presName="sibTrans" presStyleCnt="0"/>
      <dgm:spPr/>
    </dgm:pt>
    <dgm:pt modelId="{96A47B85-562F-4E15-90A3-78F7CAB87A48}" type="pres">
      <dgm:prSet presAssocID="{9373E1B6-6A62-48BC-8D38-15E13126E95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1B075-2D5A-4C32-B599-2C5AC656C92E}" type="pres">
      <dgm:prSet presAssocID="{93B91BB6-20B0-472F-B521-642A6F70651A}" presName="sibTrans" presStyleCnt="0"/>
      <dgm:spPr/>
    </dgm:pt>
    <dgm:pt modelId="{126D1F68-C57D-4EB6-8FCE-A60BEBD84B39}" type="pres">
      <dgm:prSet presAssocID="{09FB99B4-23BE-4EC5-9F0E-555225BF752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11600-35FB-4528-82BE-80FF21B87991}" type="presOf" srcId="{09FB99B4-23BE-4EC5-9F0E-555225BF752E}" destId="{126D1F68-C57D-4EB6-8FCE-A60BEBD84B39}" srcOrd="0" destOrd="0" presId="urn:microsoft.com/office/officeart/2005/8/layout/hProcess9"/>
    <dgm:cxn modelId="{93FB0E7F-4D4F-436A-8AAC-65F42E0C1C19}" type="presOf" srcId="{62024710-9107-41B1-828B-E88E617F7A10}" destId="{000158F2-A132-4C21-8E80-92FBA6D401D3}" srcOrd="0" destOrd="0" presId="urn:microsoft.com/office/officeart/2005/8/layout/hProcess9"/>
    <dgm:cxn modelId="{4CC9CB41-89D7-4C07-B27C-CBAB3DEFA256}" srcId="{D702E2FC-9AFF-401A-9D34-4CA713938D67}" destId="{FBD45025-8434-44ED-9E7C-A029CD54BCFC}" srcOrd="1" destOrd="0" parTransId="{96F2E589-EEF3-44B3-B442-72B351288B00}" sibTransId="{9B4E00ED-2372-4242-8964-CB55B7061833}"/>
    <dgm:cxn modelId="{CB04F173-552E-4EE8-B10E-024E0AA7AE75}" srcId="{D702E2FC-9AFF-401A-9D34-4CA713938D67}" destId="{62024710-9107-41B1-828B-E88E617F7A10}" srcOrd="2" destOrd="0" parTransId="{B7A78D07-8F34-4E3E-808E-AF93E738F75A}" sibTransId="{7CB7D01C-D026-46BB-B905-44CEC3E5632E}"/>
    <dgm:cxn modelId="{01489243-349B-4E68-8C76-F6919D8F1E60}" type="presOf" srcId="{D702E2FC-9AFF-401A-9D34-4CA713938D67}" destId="{97DC5829-0602-4AF4-987A-49AF4FE797F8}" srcOrd="0" destOrd="0" presId="urn:microsoft.com/office/officeart/2005/8/layout/hProcess9"/>
    <dgm:cxn modelId="{33BBF0E6-8EB4-4C18-9989-062E938A73F9}" srcId="{D702E2FC-9AFF-401A-9D34-4CA713938D67}" destId="{9373E1B6-6A62-48BC-8D38-15E13126E958}" srcOrd="3" destOrd="0" parTransId="{0C381E53-8B0E-4268-B1E6-E61C96356A5E}" sibTransId="{93B91BB6-20B0-472F-B521-642A6F70651A}"/>
    <dgm:cxn modelId="{3904BA55-5E5D-470A-A43C-ADCE266DAAFD}" srcId="{D702E2FC-9AFF-401A-9D34-4CA713938D67}" destId="{130ACC35-3D67-450B-9DFC-7065C0AC91EA}" srcOrd="0" destOrd="0" parTransId="{2676D356-A63A-4598-B92F-3FE8284F28BE}" sibTransId="{1A9FAA91-9A17-4EB2-BB1F-DBF856854BDB}"/>
    <dgm:cxn modelId="{461B3E29-37E4-4DC8-B285-F8C5AA8AF6B6}" srcId="{D702E2FC-9AFF-401A-9D34-4CA713938D67}" destId="{09FB99B4-23BE-4EC5-9F0E-555225BF752E}" srcOrd="4" destOrd="0" parTransId="{B7A7E479-6F9C-47A1-9CA6-C679808D5658}" sibTransId="{35918C50-1647-47F0-85BB-6391F8A3E3B4}"/>
    <dgm:cxn modelId="{08C08CE2-ACF2-423C-B6C6-1E6653DD27FE}" type="presOf" srcId="{9373E1B6-6A62-48BC-8D38-15E13126E958}" destId="{96A47B85-562F-4E15-90A3-78F7CAB87A48}" srcOrd="0" destOrd="0" presId="urn:microsoft.com/office/officeart/2005/8/layout/hProcess9"/>
    <dgm:cxn modelId="{1010EEC5-F236-42D9-B058-D3A8C3418071}" type="presOf" srcId="{130ACC35-3D67-450B-9DFC-7065C0AC91EA}" destId="{44FC4329-1A50-45EF-BCA8-B5D7EB665678}" srcOrd="0" destOrd="0" presId="urn:microsoft.com/office/officeart/2005/8/layout/hProcess9"/>
    <dgm:cxn modelId="{398C9557-03EE-48F0-B618-4A34B888EE0D}" type="presOf" srcId="{FBD45025-8434-44ED-9E7C-A029CD54BCFC}" destId="{6075F7D4-8937-4A3A-8B50-0CE13FA42107}" srcOrd="0" destOrd="0" presId="urn:microsoft.com/office/officeart/2005/8/layout/hProcess9"/>
    <dgm:cxn modelId="{D4570044-4585-4D14-B06C-7A93FC5CF45D}" type="presParOf" srcId="{97DC5829-0602-4AF4-987A-49AF4FE797F8}" destId="{B6E09DB2-FAE5-4458-8995-5FC798FA6685}" srcOrd="0" destOrd="0" presId="urn:microsoft.com/office/officeart/2005/8/layout/hProcess9"/>
    <dgm:cxn modelId="{732ACFF2-1BF0-426A-9E43-F1F674B22CC3}" type="presParOf" srcId="{97DC5829-0602-4AF4-987A-49AF4FE797F8}" destId="{CF186E4D-0D73-43D0-A4A9-5692598E2D71}" srcOrd="1" destOrd="0" presId="urn:microsoft.com/office/officeart/2005/8/layout/hProcess9"/>
    <dgm:cxn modelId="{28208553-06BA-45EC-917F-BDC60E1B1D5F}" type="presParOf" srcId="{CF186E4D-0D73-43D0-A4A9-5692598E2D71}" destId="{44FC4329-1A50-45EF-BCA8-B5D7EB665678}" srcOrd="0" destOrd="0" presId="urn:microsoft.com/office/officeart/2005/8/layout/hProcess9"/>
    <dgm:cxn modelId="{344B2CA3-E28C-40E8-BB3B-16AC341630D4}" type="presParOf" srcId="{CF186E4D-0D73-43D0-A4A9-5692598E2D71}" destId="{F670FE02-34DB-4B23-89FE-C0E326DAE0CC}" srcOrd="1" destOrd="0" presId="urn:microsoft.com/office/officeart/2005/8/layout/hProcess9"/>
    <dgm:cxn modelId="{8D324739-1223-4EF0-95D2-40B2E27107D3}" type="presParOf" srcId="{CF186E4D-0D73-43D0-A4A9-5692598E2D71}" destId="{6075F7D4-8937-4A3A-8B50-0CE13FA42107}" srcOrd="2" destOrd="0" presId="urn:microsoft.com/office/officeart/2005/8/layout/hProcess9"/>
    <dgm:cxn modelId="{D34C126A-40BC-41E9-BFD6-93EF229FF2C7}" type="presParOf" srcId="{CF186E4D-0D73-43D0-A4A9-5692598E2D71}" destId="{F9551E28-E11E-4183-B9DC-869D9146960A}" srcOrd="3" destOrd="0" presId="urn:microsoft.com/office/officeart/2005/8/layout/hProcess9"/>
    <dgm:cxn modelId="{1AAC84C9-49B4-4118-929F-F8FC11A9E785}" type="presParOf" srcId="{CF186E4D-0D73-43D0-A4A9-5692598E2D71}" destId="{000158F2-A132-4C21-8E80-92FBA6D401D3}" srcOrd="4" destOrd="0" presId="urn:microsoft.com/office/officeart/2005/8/layout/hProcess9"/>
    <dgm:cxn modelId="{466734D4-EA6A-43E5-838B-6B158D93D91D}" type="presParOf" srcId="{CF186E4D-0D73-43D0-A4A9-5692598E2D71}" destId="{153E4E38-16D8-477A-84EC-B2CE52905E63}" srcOrd="5" destOrd="0" presId="urn:microsoft.com/office/officeart/2005/8/layout/hProcess9"/>
    <dgm:cxn modelId="{F3D096E8-3005-4784-B99F-8B426092C7F6}" type="presParOf" srcId="{CF186E4D-0D73-43D0-A4A9-5692598E2D71}" destId="{96A47B85-562F-4E15-90A3-78F7CAB87A48}" srcOrd="6" destOrd="0" presId="urn:microsoft.com/office/officeart/2005/8/layout/hProcess9"/>
    <dgm:cxn modelId="{0AC5E4D5-05F1-47A3-B4C2-11DAFE2544F9}" type="presParOf" srcId="{CF186E4D-0D73-43D0-A4A9-5692598E2D71}" destId="{98B1B075-2D5A-4C32-B599-2C5AC656C92E}" srcOrd="7" destOrd="0" presId="urn:microsoft.com/office/officeart/2005/8/layout/hProcess9"/>
    <dgm:cxn modelId="{69EA775D-5512-462F-A486-36C3517FBE2F}" type="presParOf" srcId="{CF186E4D-0D73-43D0-A4A9-5692598E2D71}" destId="{126D1F68-C57D-4EB6-8FCE-A60BEBD84B3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8F516-75AC-4B0F-9F91-238468E622A8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FAAD28-2686-400B-9B72-D7C3F23569C7}">
      <dgm:prSet phldrT="[Text]"/>
      <dgm:spPr/>
      <dgm:t>
        <a:bodyPr/>
        <a:lstStyle/>
        <a:p>
          <a:r>
            <a:rPr lang="en-US" b="1" smtClean="0">
              <a:latin typeface="Helvetica" pitchFamily="34" charset="0"/>
            </a:rPr>
            <a:t>Ambient Information </a:t>
          </a:r>
          <a:endParaRPr lang="en-US" b="1" dirty="0">
            <a:latin typeface="Helvetica" pitchFamily="34" charset="0"/>
          </a:endParaRPr>
        </a:p>
      </dgm:t>
    </dgm:pt>
    <dgm:pt modelId="{EC016193-7754-453F-8EAE-5D72DE795B61}" type="parTrans" cxnId="{3F286450-797C-48D4-A32B-0C32468B2570}">
      <dgm:prSet/>
      <dgm:spPr/>
      <dgm:t>
        <a:bodyPr/>
        <a:lstStyle/>
        <a:p>
          <a:endParaRPr lang="en-US"/>
        </a:p>
      </dgm:t>
    </dgm:pt>
    <dgm:pt modelId="{563A7F5F-5BE9-4094-8921-5ADE20DA32B9}" type="sibTrans" cxnId="{3F286450-797C-48D4-A32B-0C32468B2570}">
      <dgm:prSet/>
      <dgm:spPr/>
      <dgm:t>
        <a:bodyPr/>
        <a:lstStyle/>
        <a:p>
          <a:endParaRPr lang="en-US"/>
        </a:p>
      </dgm:t>
    </dgm:pt>
    <dgm:pt modelId="{53BB469F-5268-4319-84FA-FD2BDDA34E8F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Attitudes about sharing sensitive information </a:t>
          </a:r>
          <a:endParaRPr lang="en-US" b="1">
            <a:latin typeface="Helvetica" pitchFamily="34" charset="0"/>
          </a:endParaRPr>
        </a:p>
      </dgm:t>
    </dgm:pt>
    <dgm:pt modelId="{DA9F34A7-E6AC-4733-98B3-E5F6BFDCE2F7}" type="parTrans" cxnId="{22688541-995F-4B50-8DAB-C7346B90FD45}">
      <dgm:prSet/>
      <dgm:spPr/>
      <dgm:t>
        <a:bodyPr/>
        <a:lstStyle/>
        <a:p>
          <a:endParaRPr lang="en-US"/>
        </a:p>
      </dgm:t>
    </dgm:pt>
    <dgm:pt modelId="{55565F5A-8181-4896-B377-718E23EDF490}" type="sibTrans" cxnId="{22688541-995F-4B50-8DAB-C7346B90FD45}">
      <dgm:prSet/>
      <dgm:spPr/>
      <dgm:t>
        <a:bodyPr/>
        <a:lstStyle/>
        <a:p>
          <a:endParaRPr lang="en-US"/>
        </a:p>
      </dgm:t>
    </dgm:pt>
    <dgm:pt modelId="{7AA99716-F8B1-4262-BD0F-045A83750824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Breakdowns </a:t>
          </a:r>
          <a:endParaRPr lang="en-US" b="1" dirty="0">
            <a:latin typeface="Helvetica" pitchFamily="34" charset="0"/>
          </a:endParaRPr>
        </a:p>
      </dgm:t>
    </dgm:pt>
    <dgm:pt modelId="{7C79BA10-FEC1-4D7B-A60C-50FA51BA3FA3}" type="parTrans" cxnId="{226BC4BA-8F24-431C-A16A-414140DB5884}">
      <dgm:prSet/>
      <dgm:spPr/>
      <dgm:t>
        <a:bodyPr/>
        <a:lstStyle/>
        <a:p>
          <a:endParaRPr lang="en-US"/>
        </a:p>
      </dgm:t>
    </dgm:pt>
    <dgm:pt modelId="{CE44E5DD-5BB0-466B-8284-083ACBB529D0}" type="sibTrans" cxnId="{226BC4BA-8F24-431C-A16A-414140DB5884}">
      <dgm:prSet/>
      <dgm:spPr/>
      <dgm:t>
        <a:bodyPr/>
        <a:lstStyle/>
        <a:p>
          <a:endParaRPr lang="en-US"/>
        </a:p>
      </dgm:t>
    </dgm:pt>
    <dgm:pt modelId="{A33EC1DE-D3D7-4E94-9B8E-8CDC2D5E0687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Child Provided Information </a:t>
          </a:r>
          <a:endParaRPr lang="en-US" b="1">
            <a:latin typeface="Helvetica" pitchFamily="34" charset="0"/>
          </a:endParaRPr>
        </a:p>
      </dgm:t>
    </dgm:pt>
    <dgm:pt modelId="{AE47B5FB-B046-49B2-8838-46A5739BEB8B}" type="parTrans" cxnId="{140A970C-6CF8-4DD1-9D9B-23B50204F30B}">
      <dgm:prSet/>
      <dgm:spPr/>
      <dgm:t>
        <a:bodyPr/>
        <a:lstStyle/>
        <a:p>
          <a:endParaRPr lang="en-US"/>
        </a:p>
      </dgm:t>
    </dgm:pt>
    <dgm:pt modelId="{CABCB0C1-2091-4054-9E98-5D52C8D45032}" type="sibTrans" cxnId="{140A970C-6CF8-4DD1-9D9B-23B50204F30B}">
      <dgm:prSet/>
      <dgm:spPr/>
      <dgm:t>
        <a:bodyPr/>
        <a:lstStyle/>
        <a:p>
          <a:endParaRPr lang="en-US"/>
        </a:p>
      </dgm:t>
    </dgm:pt>
    <dgm:pt modelId="{8BE247F2-C052-47BC-A21E-CA0BBFB8B25B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Communication method </a:t>
          </a:r>
          <a:endParaRPr lang="en-US" b="1">
            <a:latin typeface="Helvetica" pitchFamily="34" charset="0"/>
          </a:endParaRPr>
        </a:p>
      </dgm:t>
    </dgm:pt>
    <dgm:pt modelId="{130D6158-AAE8-48D3-9EB8-C8603B2F81E1}" type="parTrans" cxnId="{50D50277-B6E2-411B-A659-2A687D454153}">
      <dgm:prSet/>
      <dgm:spPr/>
      <dgm:t>
        <a:bodyPr/>
        <a:lstStyle/>
        <a:p>
          <a:endParaRPr lang="en-US"/>
        </a:p>
      </dgm:t>
    </dgm:pt>
    <dgm:pt modelId="{469E1ED1-679E-4990-B5F8-D47F007D384A}" type="sibTrans" cxnId="{50D50277-B6E2-411B-A659-2A687D454153}">
      <dgm:prSet/>
      <dgm:spPr/>
      <dgm:t>
        <a:bodyPr/>
        <a:lstStyle/>
        <a:p>
          <a:endParaRPr lang="en-US"/>
        </a:p>
      </dgm:t>
    </dgm:pt>
    <dgm:pt modelId="{84B6F3EA-FB3C-4949-A193-17DA68FC7119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Enrolling Information</a:t>
          </a:r>
          <a:br>
            <a:rPr lang="en-US" b="1" smtClean="0">
              <a:latin typeface="Helvetica" pitchFamily="34" charset="0"/>
            </a:rPr>
          </a:br>
          <a:endParaRPr lang="en-US" b="1">
            <a:latin typeface="Helvetica" pitchFamily="34" charset="0"/>
          </a:endParaRPr>
        </a:p>
      </dgm:t>
    </dgm:pt>
    <dgm:pt modelId="{BB837995-0D19-4A9E-8EE9-0CE20BF35EB1}" type="parTrans" cxnId="{11C84627-38F0-4080-9302-112B14AEE2B0}">
      <dgm:prSet/>
      <dgm:spPr/>
      <dgm:t>
        <a:bodyPr/>
        <a:lstStyle/>
        <a:p>
          <a:endParaRPr lang="en-US"/>
        </a:p>
      </dgm:t>
    </dgm:pt>
    <dgm:pt modelId="{02B05714-05F0-4F1E-9C97-B304FF295226}" type="sibTrans" cxnId="{11C84627-38F0-4080-9302-112B14AEE2B0}">
      <dgm:prSet/>
      <dgm:spPr/>
      <dgm:t>
        <a:bodyPr/>
        <a:lstStyle/>
        <a:p>
          <a:endParaRPr lang="en-US"/>
        </a:p>
      </dgm:t>
    </dgm:pt>
    <dgm:pt modelId="{A1DD1125-4B21-45AC-B4AA-23EE9A3F9854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Expiration </a:t>
          </a:r>
          <a:endParaRPr lang="en-US" b="1">
            <a:latin typeface="Helvetica" pitchFamily="34" charset="0"/>
          </a:endParaRPr>
        </a:p>
      </dgm:t>
    </dgm:pt>
    <dgm:pt modelId="{3161770C-68D2-493A-B93D-8C8159512951}" type="parTrans" cxnId="{883FE9E2-99D7-4627-BBD4-590A22F6C352}">
      <dgm:prSet/>
      <dgm:spPr/>
      <dgm:t>
        <a:bodyPr/>
        <a:lstStyle/>
        <a:p>
          <a:endParaRPr lang="en-US"/>
        </a:p>
      </dgm:t>
    </dgm:pt>
    <dgm:pt modelId="{BDBF8B13-A092-48CF-99FB-9B72BC02B501}" type="sibTrans" cxnId="{883FE9E2-99D7-4627-BBD4-590A22F6C352}">
      <dgm:prSet/>
      <dgm:spPr/>
      <dgm:t>
        <a:bodyPr/>
        <a:lstStyle/>
        <a:p>
          <a:endParaRPr lang="en-US"/>
        </a:p>
      </dgm:t>
    </dgm:pt>
    <dgm:pt modelId="{E725950E-5B4E-4DDA-BF10-C1A5A22AF349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Face-to-face</a:t>
          </a:r>
          <a:br>
            <a:rPr lang="en-US" b="1" smtClean="0">
              <a:latin typeface="Helvetica" pitchFamily="34" charset="0"/>
            </a:rPr>
          </a:br>
          <a:endParaRPr lang="en-US" b="1">
            <a:latin typeface="Helvetica" pitchFamily="34" charset="0"/>
          </a:endParaRPr>
        </a:p>
      </dgm:t>
    </dgm:pt>
    <dgm:pt modelId="{8B6526B4-883E-439D-AF95-413F2287E294}" type="parTrans" cxnId="{C25B6807-361A-4867-8A2E-1BD12705463D}">
      <dgm:prSet/>
      <dgm:spPr/>
      <dgm:t>
        <a:bodyPr/>
        <a:lstStyle/>
        <a:p>
          <a:endParaRPr lang="en-US"/>
        </a:p>
      </dgm:t>
    </dgm:pt>
    <dgm:pt modelId="{1E9C3F44-91A6-4A87-9E82-61CF9BE3DF96}" type="sibTrans" cxnId="{C25B6807-361A-4867-8A2E-1BD12705463D}">
      <dgm:prSet/>
      <dgm:spPr/>
      <dgm:t>
        <a:bodyPr/>
        <a:lstStyle/>
        <a:p>
          <a:endParaRPr lang="en-US"/>
        </a:p>
      </dgm:t>
    </dgm:pt>
    <dgm:pt modelId="{BED41098-ECFF-4744-8B55-F9B6A1484F52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Happy or Unhappy with childcare </a:t>
          </a:r>
          <a:endParaRPr lang="en-US" b="1">
            <a:latin typeface="Helvetica" pitchFamily="34" charset="0"/>
          </a:endParaRPr>
        </a:p>
      </dgm:t>
    </dgm:pt>
    <dgm:pt modelId="{3615C42F-D001-4F73-8634-802734E1E22E}" type="parTrans" cxnId="{830C3C3A-2972-4B6F-ABF5-AA1D0B389332}">
      <dgm:prSet/>
      <dgm:spPr/>
      <dgm:t>
        <a:bodyPr/>
        <a:lstStyle/>
        <a:p>
          <a:endParaRPr lang="en-US"/>
        </a:p>
      </dgm:t>
    </dgm:pt>
    <dgm:pt modelId="{91831AC8-E0B7-4954-94A6-752AF0FB3E58}" type="sibTrans" cxnId="{830C3C3A-2972-4B6F-ABF5-AA1D0B389332}">
      <dgm:prSet/>
      <dgm:spPr/>
      <dgm:t>
        <a:bodyPr/>
        <a:lstStyle/>
        <a:p>
          <a:endParaRPr lang="en-US"/>
        </a:p>
      </dgm:t>
    </dgm:pt>
    <dgm:pt modelId="{C3FC439D-1CE1-4626-A6CF-2C2B41B4CEF6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Leaving a childcare </a:t>
          </a:r>
          <a:endParaRPr lang="en-US" b="1">
            <a:latin typeface="Helvetica" pitchFamily="34" charset="0"/>
          </a:endParaRPr>
        </a:p>
      </dgm:t>
    </dgm:pt>
    <dgm:pt modelId="{298106F7-3D75-496C-A6C9-9C6DAE7AC691}" type="parTrans" cxnId="{C7D247F9-4379-4098-90F1-9529B0D4A5FA}">
      <dgm:prSet/>
      <dgm:spPr/>
      <dgm:t>
        <a:bodyPr/>
        <a:lstStyle/>
        <a:p>
          <a:endParaRPr lang="en-US"/>
        </a:p>
      </dgm:t>
    </dgm:pt>
    <dgm:pt modelId="{E95EB993-BD5D-4C67-95D3-54DCB6365134}" type="sibTrans" cxnId="{C7D247F9-4379-4098-90F1-9529B0D4A5FA}">
      <dgm:prSet/>
      <dgm:spPr/>
      <dgm:t>
        <a:bodyPr/>
        <a:lstStyle/>
        <a:p>
          <a:endParaRPr lang="en-US"/>
        </a:p>
      </dgm:t>
    </dgm:pt>
    <dgm:pt modelId="{247003E0-1AA4-498A-9C2A-AFCA9EA77142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Light-bulb moments </a:t>
          </a:r>
          <a:endParaRPr lang="en-US" b="1">
            <a:latin typeface="Helvetica" pitchFamily="34" charset="0"/>
          </a:endParaRPr>
        </a:p>
      </dgm:t>
    </dgm:pt>
    <dgm:pt modelId="{6D426E05-1968-4DE5-AB7C-964B4270E590}" type="parTrans" cxnId="{F07B5274-6B38-4029-B78D-9F9E198D0E1B}">
      <dgm:prSet/>
      <dgm:spPr/>
      <dgm:t>
        <a:bodyPr/>
        <a:lstStyle/>
        <a:p>
          <a:endParaRPr lang="en-US"/>
        </a:p>
      </dgm:t>
    </dgm:pt>
    <dgm:pt modelId="{ED9DB6AF-2B27-4CE9-8DEC-682022C5244F}" type="sibTrans" cxnId="{F07B5274-6B38-4029-B78D-9F9E198D0E1B}">
      <dgm:prSet/>
      <dgm:spPr/>
      <dgm:t>
        <a:bodyPr/>
        <a:lstStyle/>
        <a:p>
          <a:endParaRPr lang="en-US"/>
        </a:p>
      </dgm:t>
    </dgm:pt>
    <dgm:pt modelId="{7BBB776F-B61F-4CFE-B7FB-4FC77AA76C53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Ownership </a:t>
          </a:r>
          <a:endParaRPr lang="en-US" b="1">
            <a:latin typeface="Helvetica" pitchFamily="34" charset="0"/>
          </a:endParaRPr>
        </a:p>
      </dgm:t>
    </dgm:pt>
    <dgm:pt modelId="{D0A4D4BD-99D0-4441-8A9F-C0E2213D1D7B}" type="parTrans" cxnId="{290FA030-EAC5-4344-83A8-843945DD02AE}">
      <dgm:prSet/>
      <dgm:spPr/>
      <dgm:t>
        <a:bodyPr/>
        <a:lstStyle/>
        <a:p>
          <a:endParaRPr lang="en-US"/>
        </a:p>
      </dgm:t>
    </dgm:pt>
    <dgm:pt modelId="{FB951FEC-5B17-42D1-B788-1E89ED1B8EA1}" type="sibTrans" cxnId="{290FA030-EAC5-4344-83A8-843945DD02AE}">
      <dgm:prSet/>
      <dgm:spPr/>
      <dgm:t>
        <a:bodyPr/>
        <a:lstStyle/>
        <a:p>
          <a:endParaRPr lang="en-US"/>
        </a:p>
      </dgm:t>
    </dgm:pt>
    <dgm:pt modelId="{005101AD-934F-4941-B4D3-5B6490B8CAA2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Partner </a:t>
          </a:r>
          <a:endParaRPr lang="en-US" b="1">
            <a:latin typeface="Helvetica" pitchFamily="34" charset="0"/>
          </a:endParaRPr>
        </a:p>
      </dgm:t>
    </dgm:pt>
    <dgm:pt modelId="{4A68CEBE-C641-496E-874A-ABBD1DABF0F9}" type="parTrans" cxnId="{BDB9BC9F-97B8-4547-93DD-1C3C539DB595}">
      <dgm:prSet/>
      <dgm:spPr/>
      <dgm:t>
        <a:bodyPr/>
        <a:lstStyle/>
        <a:p>
          <a:endParaRPr lang="en-US"/>
        </a:p>
      </dgm:t>
    </dgm:pt>
    <dgm:pt modelId="{18142E92-DD6D-49F3-A937-9CABA757A110}" type="sibTrans" cxnId="{BDB9BC9F-97B8-4547-93DD-1C3C539DB595}">
      <dgm:prSet/>
      <dgm:spPr/>
      <dgm:t>
        <a:bodyPr/>
        <a:lstStyle/>
        <a:p>
          <a:endParaRPr lang="en-US"/>
        </a:p>
      </dgm:t>
    </dgm:pt>
    <dgm:pt modelId="{C396A85E-7988-48D2-A686-13475AABCD3B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Policy Violations </a:t>
          </a:r>
          <a:endParaRPr lang="en-US" b="1">
            <a:latin typeface="Helvetica" pitchFamily="34" charset="0"/>
          </a:endParaRPr>
        </a:p>
      </dgm:t>
    </dgm:pt>
    <dgm:pt modelId="{449FA4C6-688E-4399-908C-83C719FBECB5}" type="parTrans" cxnId="{5EDDA000-69E1-47A0-B8F6-E0FF068F4239}">
      <dgm:prSet/>
      <dgm:spPr/>
      <dgm:t>
        <a:bodyPr/>
        <a:lstStyle/>
        <a:p>
          <a:endParaRPr lang="en-US"/>
        </a:p>
      </dgm:t>
    </dgm:pt>
    <dgm:pt modelId="{9FC50D33-291D-4836-8A92-C4AF4A87B510}" type="sibTrans" cxnId="{5EDDA000-69E1-47A0-B8F6-E0FF068F4239}">
      <dgm:prSet/>
      <dgm:spPr/>
      <dgm:t>
        <a:bodyPr/>
        <a:lstStyle/>
        <a:p>
          <a:endParaRPr lang="en-US"/>
        </a:p>
      </dgm:t>
    </dgm:pt>
    <dgm:pt modelId="{8F0156C4-5F6A-4663-AF16-549C763846D6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Pre-enrolling practices </a:t>
          </a:r>
          <a:endParaRPr lang="en-US" b="1">
            <a:latin typeface="Helvetica" pitchFamily="34" charset="0"/>
          </a:endParaRPr>
        </a:p>
      </dgm:t>
    </dgm:pt>
    <dgm:pt modelId="{CE7B2A3D-0DD7-4A97-9F5E-C877526FC185}" type="parTrans" cxnId="{78801DFD-C709-44D7-8AE0-3F09E493A90B}">
      <dgm:prSet/>
      <dgm:spPr/>
      <dgm:t>
        <a:bodyPr/>
        <a:lstStyle/>
        <a:p>
          <a:endParaRPr lang="en-US"/>
        </a:p>
      </dgm:t>
    </dgm:pt>
    <dgm:pt modelId="{C1397582-202A-4FF7-9ED8-34E25E0993AC}" type="sibTrans" cxnId="{78801DFD-C709-44D7-8AE0-3F09E493A90B}">
      <dgm:prSet/>
      <dgm:spPr/>
      <dgm:t>
        <a:bodyPr/>
        <a:lstStyle/>
        <a:p>
          <a:endParaRPr lang="en-US"/>
        </a:p>
      </dgm:t>
    </dgm:pt>
    <dgm:pt modelId="{8225FA3D-678A-466F-A733-8292A6D51D9D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Reassurances </a:t>
          </a:r>
          <a:endParaRPr lang="en-US" b="1">
            <a:latin typeface="Helvetica" pitchFamily="34" charset="0"/>
          </a:endParaRPr>
        </a:p>
      </dgm:t>
    </dgm:pt>
    <dgm:pt modelId="{C9BD018F-3E34-4ED3-83C5-7006E7DAF1C8}" type="parTrans" cxnId="{08CB687C-1311-4337-ACF4-F8A7789F3BA1}">
      <dgm:prSet/>
      <dgm:spPr/>
      <dgm:t>
        <a:bodyPr/>
        <a:lstStyle/>
        <a:p>
          <a:endParaRPr lang="en-US"/>
        </a:p>
      </dgm:t>
    </dgm:pt>
    <dgm:pt modelId="{C01789E9-129E-4BA0-AC5F-F5F2AA0D8E4C}" type="sibTrans" cxnId="{08CB687C-1311-4337-ACF4-F8A7789F3BA1}">
      <dgm:prSet/>
      <dgm:spPr/>
      <dgm:t>
        <a:bodyPr/>
        <a:lstStyle/>
        <a:p>
          <a:endParaRPr lang="en-US"/>
        </a:p>
      </dgm:t>
    </dgm:pt>
    <dgm:pt modelId="{B81C7135-842F-4412-A705-6BC1086E3C99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Reports </a:t>
          </a:r>
          <a:endParaRPr lang="en-US" b="1">
            <a:latin typeface="Helvetica" pitchFamily="34" charset="0"/>
          </a:endParaRPr>
        </a:p>
      </dgm:t>
    </dgm:pt>
    <dgm:pt modelId="{227C844E-8E57-4813-801D-0E6226716C1F}" type="parTrans" cxnId="{909EE276-7F78-4251-BD7D-0BB2DC0CEF18}">
      <dgm:prSet/>
      <dgm:spPr/>
      <dgm:t>
        <a:bodyPr/>
        <a:lstStyle/>
        <a:p>
          <a:endParaRPr lang="en-US"/>
        </a:p>
      </dgm:t>
    </dgm:pt>
    <dgm:pt modelId="{3B85E824-78C7-48C7-BDF9-C1DFCA7921D6}" type="sibTrans" cxnId="{909EE276-7F78-4251-BD7D-0BB2DC0CEF18}">
      <dgm:prSet/>
      <dgm:spPr/>
      <dgm:t>
        <a:bodyPr/>
        <a:lstStyle/>
        <a:p>
          <a:endParaRPr lang="en-US"/>
        </a:p>
      </dgm:t>
    </dgm:pt>
    <dgm:pt modelId="{7773E665-1A9B-4C0B-8FB6-79F4EBCBF1EB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Security </a:t>
          </a:r>
          <a:endParaRPr lang="en-US" b="1">
            <a:latin typeface="Helvetica" pitchFamily="34" charset="0"/>
          </a:endParaRPr>
        </a:p>
      </dgm:t>
    </dgm:pt>
    <dgm:pt modelId="{18383421-CCBD-41CA-AC5F-FDD308CE04D3}" type="parTrans" cxnId="{214B7B62-1B15-4A4D-A1DE-B27A6327A0ED}">
      <dgm:prSet/>
      <dgm:spPr/>
      <dgm:t>
        <a:bodyPr/>
        <a:lstStyle/>
        <a:p>
          <a:endParaRPr lang="en-US"/>
        </a:p>
      </dgm:t>
    </dgm:pt>
    <dgm:pt modelId="{087FE8E3-A20F-43B4-84A2-E96483CADA18}" type="sibTrans" cxnId="{214B7B62-1B15-4A4D-A1DE-B27A6327A0ED}">
      <dgm:prSet/>
      <dgm:spPr/>
      <dgm:t>
        <a:bodyPr/>
        <a:lstStyle/>
        <a:p>
          <a:endParaRPr lang="en-US"/>
        </a:p>
      </dgm:t>
    </dgm:pt>
    <dgm:pt modelId="{58A3EFBD-3995-42CF-8683-5E138EB95C1C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Social-service intervention </a:t>
          </a:r>
          <a:endParaRPr lang="en-US" b="1">
            <a:latin typeface="Helvetica" pitchFamily="34" charset="0"/>
          </a:endParaRPr>
        </a:p>
      </dgm:t>
    </dgm:pt>
    <dgm:pt modelId="{39C35176-DBD9-4860-8163-F49E6F414AF1}" type="parTrans" cxnId="{C57C14F0-F4FB-45BC-99E3-A49166B76478}">
      <dgm:prSet/>
      <dgm:spPr/>
      <dgm:t>
        <a:bodyPr/>
        <a:lstStyle/>
        <a:p>
          <a:endParaRPr lang="en-US"/>
        </a:p>
      </dgm:t>
    </dgm:pt>
    <dgm:pt modelId="{E74D40ED-69FA-43FE-A439-C9B1D36A41A3}" type="sibTrans" cxnId="{C57C14F0-F4FB-45BC-99E3-A49166B76478}">
      <dgm:prSet/>
      <dgm:spPr/>
      <dgm:t>
        <a:bodyPr/>
        <a:lstStyle/>
        <a:p>
          <a:endParaRPr lang="en-US"/>
        </a:p>
      </dgm:t>
    </dgm:pt>
    <dgm:pt modelId="{EFB18F3F-2A78-4B42-BB88-8F9F72587C8F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Trust </a:t>
          </a:r>
          <a:endParaRPr lang="en-US" b="1">
            <a:latin typeface="Helvetica" pitchFamily="34" charset="0"/>
          </a:endParaRPr>
        </a:p>
      </dgm:t>
    </dgm:pt>
    <dgm:pt modelId="{5F990F5C-037C-4381-B446-F4D94B080288}" type="parTrans" cxnId="{8F6CD350-0585-4119-86CA-D98440372C86}">
      <dgm:prSet/>
      <dgm:spPr/>
      <dgm:t>
        <a:bodyPr/>
        <a:lstStyle/>
        <a:p>
          <a:endParaRPr lang="en-US"/>
        </a:p>
      </dgm:t>
    </dgm:pt>
    <dgm:pt modelId="{06CB1603-9126-4A84-9D86-B0DCE01CF209}" type="sibTrans" cxnId="{8F6CD350-0585-4119-86CA-D98440372C86}">
      <dgm:prSet/>
      <dgm:spPr/>
      <dgm:t>
        <a:bodyPr/>
        <a:lstStyle/>
        <a:p>
          <a:endParaRPr lang="en-US"/>
        </a:p>
      </dgm:t>
    </dgm:pt>
    <dgm:pt modelId="{CB593ED6-CB4C-4B44-B28E-711B2757F4A6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Unusual Occurrence</a:t>
          </a:r>
          <a:br>
            <a:rPr lang="en-US" b="1" smtClean="0">
              <a:latin typeface="Helvetica" pitchFamily="34" charset="0"/>
            </a:rPr>
          </a:br>
          <a:endParaRPr lang="en-US" b="1" dirty="0">
            <a:latin typeface="Helvetica" pitchFamily="34" charset="0"/>
          </a:endParaRPr>
        </a:p>
      </dgm:t>
    </dgm:pt>
    <dgm:pt modelId="{97E7D473-C8A8-4C8A-A19C-6AB3E519628E}" type="parTrans" cxnId="{C880AB0F-6D40-491C-B528-1391EB87B9D5}">
      <dgm:prSet/>
      <dgm:spPr/>
      <dgm:t>
        <a:bodyPr/>
        <a:lstStyle/>
        <a:p>
          <a:endParaRPr lang="en-US"/>
        </a:p>
      </dgm:t>
    </dgm:pt>
    <dgm:pt modelId="{AF6D7B9E-B849-492B-8E92-810D3E8F2BE8}" type="sibTrans" cxnId="{C880AB0F-6D40-491C-B528-1391EB87B9D5}">
      <dgm:prSet/>
      <dgm:spPr/>
      <dgm:t>
        <a:bodyPr/>
        <a:lstStyle/>
        <a:p>
          <a:endParaRPr lang="en-US"/>
        </a:p>
      </dgm:t>
    </dgm:pt>
    <dgm:pt modelId="{20D18480-F271-48C7-9BCB-40AE7634E558}">
      <dgm:prSet/>
      <dgm:spPr/>
      <dgm:t>
        <a:bodyPr/>
        <a:lstStyle/>
        <a:p>
          <a:r>
            <a:rPr lang="en-US" b="1" smtClean="0">
              <a:latin typeface="Helvetica" pitchFamily="34" charset="0"/>
            </a:rPr>
            <a:t>Want to provide more information </a:t>
          </a:r>
          <a:endParaRPr lang="en-US" b="1" dirty="0">
            <a:latin typeface="Helvetica" pitchFamily="34" charset="0"/>
          </a:endParaRPr>
        </a:p>
      </dgm:t>
    </dgm:pt>
    <dgm:pt modelId="{D1A83013-61EA-4166-8275-FF982FBF0DAA}" type="parTrans" cxnId="{4E67E40E-5AE9-4FFC-9489-6C50AB6007E1}">
      <dgm:prSet/>
      <dgm:spPr/>
      <dgm:t>
        <a:bodyPr/>
        <a:lstStyle/>
        <a:p>
          <a:endParaRPr lang="en-US"/>
        </a:p>
      </dgm:t>
    </dgm:pt>
    <dgm:pt modelId="{E2AF7582-545C-4514-B1B1-738A976D300D}" type="sibTrans" cxnId="{4E67E40E-5AE9-4FFC-9489-6C50AB6007E1}">
      <dgm:prSet/>
      <dgm:spPr/>
      <dgm:t>
        <a:bodyPr/>
        <a:lstStyle/>
        <a:p>
          <a:endParaRPr lang="en-US"/>
        </a:p>
      </dgm:t>
    </dgm:pt>
    <dgm:pt modelId="{45DC7F0E-4BE3-4357-AB05-2F4978BF048E}" type="pres">
      <dgm:prSet presAssocID="{A8E8F516-75AC-4B0F-9F91-238468E622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A28F9-89A0-45A4-8478-90083808285B}" type="pres">
      <dgm:prSet presAssocID="{35FAAD28-2686-400B-9B72-D7C3F23569C7}" presName="node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A96F-C433-4D43-AA7D-769BC8A39D87}" type="pres">
      <dgm:prSet presAssocID="{563A7F5F-5BE9-4094-8921-5ADE20DA32B9}" presName="sibTrans" presStyleCnt="0"/>
      <dgm:spPr/>
    </dgm:pt>
    <dgm:pt modelId="{63E4B142-8B44-49BC-BBE8-119A3585D368}" type="pres">
      <dgm:prSet presAssocID="{53BB469F-5268-4319-84FA-FD2BDDA34E8F}" presName="node" presStyleLbl="node1" presStyleIdx="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3E5BC-9A3A-4EA1-AC55-A959094FECBD}" type="pres">
      <dgm:prSet presAssocID="{55565F5A-8181-4896-B377-718E23EDF490}" presName="sibTrans" presStyleCnt="0"/>
      <dgm:spPr/>
    </dgm:pt>
    <dgm:pt modelId="{7B63F809-3845-4891-A880-F2D8558DD307}" type="pres">
      <dgm:prSet presAssocID="{7AA99716-F8B1-4262-BD0F-045A83750824}" presName="node" presStyleLbl="node1" presStyleIdx="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25EA0-01F8-4A15-AC12-89C83C2675B0}" type="pres">
      <dgm:prSet presAssocID="{CE44E5DD-5BB0-466B-8284-083ACBB529D0}" presName="sibTrans" presStyleCnt="0"/>
      <dgm:spPr/>
    </dgm:pt>
    <dgm:pt modelId="{2FBED8D2-0442-4A9D-93D8-213036D8A037}" type="pres">
      <dgm:prSet presAssocID="{A33EC1DE-D3D7-4E94-9B8E-8CDC2D5E0687}" presName="node" presStyleLbl="node1" presStyleIdx="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07F93-A91F-4A16-BC24-9A33FB09DB53}" type="pres">
      <dgm:prSet presAssocID="{CABCB0C1-2091-4054-9E98-5D52C8D45032}" presName="sibTrans" presStyleCnt="0"/>
      <dgm:spPr/>
    </dgm:pt>
    <dgm:pt modelId="{6CF81786-097E-4AE4-B1DC-B4EF42B6D1B4}" type="pres">
      <dgm:prSet presAssocID="{8BE247F2-C052-47BC-A21E-CA0BBFB8B25B}" presName="node" presStyleLbl="node1" presStyleIdx="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32D8-7DFE-4B32-B416-6025C3DCB966}" type="pres">
      <dgm:prSet presAssocID="{469E1ED1-679E-4990-B5F8-D47F007D384A}" presName="sibTrans" presStyleCnt="0"/>
      <dgm:spPr/>
    </dgm:pt>
    <dgm:pt modelId="{90DCE3A4-0CDB-4660-BE2B-303DB2866A62}" type="pres">
      <dgm:prSet presAssocID="{84B6F3EA-FB3C-4949-A193-17DA68FC7119}" presName="node" presStyleLbl="node1" presStyleIdx="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B3B56-8156-4428-A0CD-1258A1FDD295}" type="pres">
      <dgm:prSet presAssocID="{02B05714-05F0-4F1E-9C97-B304FF295226}" presName="sibTrans" presStyleCnt="0"/>
      <dgm:spPr/>
    </dgm:pt>
    <dgm:pt modelId="{58E5A99B-E91D-4460-9FAA-6199BD531804}" type="pres">
      <dgm:prSet presAssocID="{A1DD1125-4B21-45AC-B4AA-23EE9A3F9854}" presName="node" presStyleLbl="node1" presStyleIdx="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85F54-EBCB-45F9-844F-F42EE4BD5E6F}" type="pres">
      <dgm:prSet presAssocID="{BDBF8B13-A092-48CF-99FB-9B72BC02B501}" presName="sibTrans" presStyleCnt="0"/>
      <dgm:spPr/>
    </dgm:pt>
    <dgm:pt modelId="{357142F7-B671-4025-914C-1F4991E03E0F}" type="pres">
      <dgm:prSet presAssocID="{E725950E-5B4E-4DDA-BF10-C1A5A22AF349}" presName="node" presStyleLbl="node1" presStyleIdx="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7F81B-B868-4D38-8520-CB6AFF160CFC}" type="pres">
      <dgm:prSet presAssocID="{1E9C3F44-91A6-4A87-9E82-61CF9BE3DF96}" presName="sibTrans" presStyleCnt="0"/>
      <dgm:spPr/>
    </dgm:pt>
    <dgm:pt modelId="{9B17E44E-2CFF-4E96-AA4F-C731AAE6407B}" type="pres">
      <dgm:prSet presAssocID="{BED41098-ECFF-4744-8B55-F9B6A1484F52}" presName="node" presStyleLbl="node1" presStyleIdx="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4F992-3B78-4E48-91C2-4B880F491676}" type="pres">
      <dgm:prSet presAssocID="{91831AC8-E0B7-4954-94A6-752AF0FB3E58}" presName="sibTrans" presStyleCnt="0"/>
      <dgm:spPr/>
    </dgm:pt>
    <dgm:pt modelId="{472AB0A8-966E-4D1C-9E13-26B4BF0C731B}" type="pres">
      <dgm:prSet presAssocID="{C3FC439D-1CE1-4626-A6CF-2C2B41B4CEF6}" presName="node" presStyleLbl="node1" presStyleIdx="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329A6-B4BF-4002-AECD-B07507B53CA5}" type="pres">
      <dgm:prSet presAssocID="{E95EB993-BD5D-4C67-95D3-54DCB6365134}" presName="sibTrans" presStyleCnt="0"/>
      <dgm:spPr/>
    </dgm:pt>
    <dgm:pt modelId="{2EA65746-C88A-490A-AB99-9B78FEC986EE}" type="pres">
      <dgm:prSet presAssocID="{247003E0-1AA4-498A-9C2A-AFCA9EA77142}" presName="node" presStyleLbl="node1" presStyleIdx="1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BDB79-FF2C-4E12-8567-4C2FBCD09DCD}" type="pres">
      <dgm:prSet presAssocID="{ED9DB6AF-2B27-4CE9-8DEC-682022C5244F}" presName="sibTrans" presStyleCnt="0"/>
      <dgm:spPr/>
    </dgm:pt>
    <dgm:pt modelId="{B5ECDCDD-5AA1-41C7-B28F-AE0B74783AA7}" type="pres">
      <dgm:prSet presAssocID="{7BBB776F-B61F-4CFE-B7FB-4FC77AA76C53}" presName="node" presStyleLbl="node1" presStyleIdx="1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A7DE2-6D2A-4A7E-8E82-71A30402918A}" type="pres">
      <dgm:prSet presAssocID="{FB951FEC-5B17-42D1-B788-1E89ED1B8EA1}" presName="sibTrans" presStyleCnt="0"/>
      <dgm:spPr/>
    </dgm:pt>
    <dgm:pt modelId="{BF082498-B1D8-4EBA-A967-679D0C0C6E07}" type="pres">
      <dgm:prSet presAssocID="{005101AD-934F-4941-B4D3-5B6490B8CAA2}" presName="node" presStyleLbl="node1" presStyleIdx="1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E5FB-F2E3-4BA1-BC14-A64832BB992B}" type="pres">
      <dgm:prSet presAssocID="{18142E92-DD6D-49F3-A937-9CABA757A110}" presName="sibTrans" presStyleCnt="0"/>
      <dgm:spPr/>
    </dgm:pt>
    <dgm:pt modelId="{BB929C7E-9030-49D6-90E0-C5ECE8D36C3D}" type="pres">
      <dgm:prSet presAssocID="{C396A85E-7988-48D2-A686-13475AABCD3B}" presName="node" presStyleLbl="node1" presStyleIdx="1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5B451-A3F9-4C9C-A644-186E48488884}" type="pres">
      <dgm:prSet presAssocID="{9FC50D33-291D-4836-8A92-C4AF4A87B510}" presName="sibTrans" presStyleCnt="0"/>
      <dgm:spPr/>
    </dgm:pt>
    <dgm:pt modelId="{3B4F9335-DBC7-4D50-BF71-5B7F34BE9DD3}" type="pres">
      <dgm:prSet presAssocID="{8F0156C4-5F6A-4663-AF16-549C763846D6}" presName="node" presStyleLbl="node1" presStyleIdx="1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89B0A-B8FA-413F-A725-D646723BD31B}" type="pres">
      <dgm:prSet presAssocID="{C1397582-202A-4FF7-9ED8-34E25E0993AC}" presName="sibTrans" presStyleCnt="0"/>
      <dgm:spPr/>
    </dgm:pt>
    <dgm:pt modelId="{31842E60-0811-4443-B9BC-959894D88300}" type="pres">
      <dgm:prSet presAssocID="{8225FA3D-678A-466F-A733-8292A6D51D9D}" presName="node" presStyleLbl="node1" presStyleIdx="1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095CF-571B-4017-90B8-5E46D50B91F3}" type="pres">
      <dgm:prSet presAssocID="{C01789E9-129E-4BA0-AC5F-F5F2AA0D8E4C}" presName="sibTrans" presStyleCnt="0"/>
      <dgm:spPr/>
    </dgm:pt>
    <dgm:pt modelId="{6AF0ACD8-81CC-4B48-A365-A5C5F7B48DA3}" type="pres">
      <dgm:prSet presAssocID="{B81C7135-842F-4412-A705-6BC1086E3C99}" presName="node" presStyleLbl="node1" presStyleIdx="1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A8E33-9A7C-4963-B800-627540F2F360}" type="pres">
      <dgm:prSet presAssocID="{3B85E824-78C7-48C7-BDF9-C1DFCA7921D6}" presName="sibTrans" presStyleCnt="0"/>
      <dgm:spPr/>
    </dgm:pt>
    <dgm:pt modelId="{5B8261A5-CEA1-4805-AF5C-E3890102F7CE}" type="pres">
      <dgm:prSet presAssocID="{7773E665-1A9B-4C0B-8FB6-79F4EBCBF1EB}" presName="node" presStyleLbl="node1" presStyleIdx="1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8CF0C-DF7E-49E4-80F8-F5C0C1DECBB4}" type="pres">
      <dgm:prSet presAssocID="{087FE8E3-A20F-43B4-84A2-E96483CADA18}" presName="sibTrans" presStyleCnt="0"/>
      <dgm:spPr/>
    </dgm:pt>
    <dgm:pt modelId="{D0C9F550-5D47-4D8A-BE5D-1D406A617FCF}" type="pres">
      <dgm:prSet presAssocID="{58A3EFBD-3995-42CF-8683-5E138EB95C1C}" presName="node" presStyleLbl="node1" presStyleIdx="1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10071-CF7A-4976-9F66-BF16A7D142B8}" type="pres">
      <dgm:prSet presAssocID="{E74D40ED-69FA-43FE-A439-C9B1D36A41A3}" presName="sibTrans" presStyleCnt="0"/>
      <dgm:spPr/>
    </dgm:pt>
    <dgm:pt modelId="{EF124496-8967-4B32-9F7A-C891D4FE29EE}" type="pres">
      <dgm:prSet presAssocID="{EFB18F3F-2A78-4B42-BB88-8F9F72587C8F}" presName="node" presStyleLbl="node1" presStyleIdx="1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E7069-5344-4FF3-92D2-2F53150F7B68}" type="pres">
      <dgm:prSet presAssocID="{06CB1603-9126-4A84-9D86-B0DCE01CF209}" presName="sibTrans" presStyleCnt="0"/>
      <dgm:spPr/>
    </dgm:pt>
    <dgm:pt modelId="{B4F218AC-1A3B-41E0-A16A-7DC6E4893F7D}" type="pres">
      <dgm:prSet presAssocID="{CB593ED6-CB4C-4B44-B28E-711B2757F4A6}" presName="node" presStyleLbl="node1" presStyleIdx="2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2B79A-40BF-45D3-BFDE-6F728C4D4CBC}" type="pres">
      <dgm:prSet presAssocID="{AF6D7B9E-B849-492B-8E92-810D3E8F2BE8}" presName="sibTrans" presStyleCnt="0"/>
      <dgm:spPr/>
    </dgm:pt>
    <dgm:pt modelId="{DB39C7BE-168C-45B0-92CF-21901661AB69}" type="pres">
      <dgm:prSet presAssocID="{20D18480-F271-48C7-9BCB-40AE7634E558}" presName="node" presStyleLbl="node1" presStyleIdx="2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CC017B-417F-4F1A-A796-58CA0F9EEEED}" type="presOf" srcId="{8225FA3D-678A-466F-A733-8292A6D51D9D}" destId="{31842E60-0811-4443-B9BC-959894D88300}" srcOrd="0" destOrd="0" presId="urn:microsoft.com/office/officeart/2005/8/layout/default"/>
    <dgm:cxn modelId="{B9EE27EB-2A0C-4CCD-B7F3-39A127CFACF2}" type="presOf" srcId="{C3FC439D-1CE1-4626-A6CF-2C2B41B4CEF6}" destId="{472AB0A8-966E-4D1C-9E13-26B4BF0C731B}" srcOrd="0" destOrd="0" presId="urn:microsoft.com/office/officeart/2005/8/layout/default"/>
    <dgm:cxn modelId="{226BC4BA-8F24-431C-A16A-414140DB5884}" srcId="{A8E8F516-75AC-4B0F-9F91-238468E622A8}" destId="{7AA99716-F8B1-4262-BD0F-045A83750824}" srcOrd="2" destOrd="0" parTransId="{7C79BA10-FEC1-4D7B-A60C-50FA51BA3FA3}" sibTransId="{CE44E5DD-5BB0-466B-8284-083ACBB529D0}"/>
    <dgm:cxn modelId="{8F6CD350-0585-4119-86CA-D98440372C86}" srcId="{A8E8F516-75AC-4B0F-9F91-238468E622A8}" destId="{EFB18F3F-2A78-4B42-BB88-8F9F72587C8F}" srcOrd="19" destOrd="0" parTransId="{5F990F5C-037C-4381-B446-F4D94B080288}" sibTransId="{06CB1603-9126-4A84-9D86-B0DCE01CF209}"/>
    <dgm:cxn modelId="{C1930C01-6240-40A5-82F4-B61E9F5A7C5A}" type="presOf" srcId="{EFB18F3F-2A78-4B42-BB88-8F9F72587C8F}" destId="{EF124496-8967-4B32-9F7A-C891D4FE29EE}" srcOrd="0" destOrd="0" presId="urn:microsoft.com/office/officeart/2005/8/layout/default"/>
    <dgm:cxn modelId="{830C3C3A-2972-4B6F-ABF5-AA1D0B389332}" srcId="{A8E8F516-75AC-4B0F-9F91-238468E622A8}" destId="{BED41098-ECFF-4744-8B55-F9B6A1484F52}" srcOrd="8" destOrd="0" parTransId="{3615C42F-D001-4F73-8634-802734E1E22E}" sibTransId="{91831AC8-E0B7-4954-94A6-752AF0FB3E58}"/>
    <dgm:cxn modelId="{30C601F5-B9FC-45FF-BA06-FFE24C1A750E}" type="presOf" srcId="{58A3EFBD-3995-42CF-8683-5E138EB95C1C}" destId="{D0C9F550-5D47-4D8A-BE5D-1D406A617FCF}" srcOrd="0" destOrd="0" presId="urn:microsoft.com/office/officeart/2005/8/layout/default"/>
    <dgm:cxn modelId="{BDB9BC9F-97B8-4547-93DD-1C3C539DB595}" srcId="{A8E8F516-75AC-4B0F-9F91-238468E622A8}" destId="{005101AD-934F-4941-B4D3-5B6490B8CAA2}" srcOrd="12" destOrd="0" parTransId="{4A68CEBE-C641-496E-874A-ABBD1DABF0F9}" sibTransId="{18142E92-DD6D-49F3-A937-9CABA757A110}"/>
    <dgm:cxn modelId="{C57C14F0-F4FB-45BC-99E3-A49166B76478}" srcId="{A8E8F516-75AC-4B0F-9F91-238468E622A8}" destId="{58A3EFBD-3995-42CF-8683-5E138EB95C1C}" srcOrd="18" destOrd="0" parTransId="{39C35176-DBD9-4860-8163-F49E6F414AF1}" sibTransId="{E74D40ED-69FA-43FE-A439-C9B1D36A41A3}"/>
    <dgm:cxn modelId="{3F286450-797C-48D4-A32B-0C32468B2570}" srcId="{A8E8F516-75AC-4B0F-9F91-238468E622A8}" destId="{35FAAD28-2686-400B-9B72-D7C3F23569C7}" srcOrd="0" destOrd="0" parTransId="{EC016193-7754-453F-8EAE-5D72DE795B61}" sibTransId="{563A7F5F-5BE9-4094-8921-5ADE20DA32B9}"/>
    <dgm:cxn modelId="{5EDDA000-69E1-47A0-B8F6-E0FF068F4239}" srcId="{A8E8F516-75AC-4B0F-9F91-238468E622A8}" destId="{C396A85E-7988-48D2-A686-13475AABCD3B}" srcOrd="13" destOrd="0" parTransId="{449FA4C6-688E-4399-908C-83C719FBECB5}" sibTransId="{9FC50D33-291D-4836-8A92-C4AF4A87B510}"/>
    <dgm:cxn modelId="{08CB687C-1311-4337-ACF4-F8A7789F3BA1}" srcId="{A8E8F516-75AC-4B0F-9F91-238468E622A8}" destId="{8225FA3D-678A-466F-A733-8292A6D51D9D}" srcOrd="15" destOrd="0" parTransId="{C9BD018F-3E34-4ED3-83C5-7006E7DAF1C8}" sibTransId="{C01789E9-129E-4BA0-AC5F-F5F2AA0D8E4C}"/>
    <dgm:cxn modelId="{704F90AB-5762-4688-ABC3-21E5322CC5D7}" type="presOf" srcId="{E725950E-5B4E-4DDA-BF10-C1A5A22AF349}" destId="{357142F7-B671-4025-914C-1F4991E03E0F}" srcOrd="0" destOrd="0" presId="urn:microsoft.com/office/officeart/2005/8/layout/default"/>
    <dgm:cxn modelId="{B4555DE1-A8AB-4E5B-A1AF-D30F18462D3A}" type="presOf" srcId="{247003E0-1AA4-498A-9C2A-AFCA9EA77142}" destId="{2EA65746-C88A-490A-AB99-9B78FEC986EE}" srcOrd="0" destOrd="0" presId="urn:microsoft.com/office/officeart/2005/8/layout/default"/>
    <dgm:cxn modelId="{424F3FCC-C2C5-4D3A-BFA6-54F56F3641FA}" type="presOf" srcId="{CB593ED6-CB4C-4B44-B28E-711B2757F4A6}" destId="{B4F218AC-1A3B-41E0-A16A-7DC6E4893F7D}" srcOrd="0" destOrd="0" presId="urn:microsoft.com/office/officeart/2005/8/layout/default"/>
    <dgm:cxn modelId="{78801DFD-C709-44D7-8AE0-3F09E493A90B}" srcId="{A8E8F516-75AC-4B0F-9F91-238468E622A8}" destId="{8F0156C4-5F6A-4663-AF16-549C763846D6}" srcOrd="14" destOrd="0" parTransId="{CE7B2A3D-0DD7-4A97-9F5E-C877526FC185}" sibTransId="{C1397582-202A-4FF7-9ED8-34E25E0993AC}"/>
    <dgm:cxn modelId="{B2980714-AED6-4D9C-95A0-0CECF646E7C3}" type="presOf" srcId="{7BBB776F-B61F-4CFE-B7FB-4FC77AA76C53}" destId="{B5ECDCDD-5AA1-41C7-B28F-AE0B74783AA7}" srcOrd="0" destOrd="0" presId="urn:microsoft.com/office/officeart/2005/8/layout/default"/>
    <dgm:cxn modelId="{214B7B62-1B15-4A4D-A1DE-B27A6327A0ED}" srcId="{A8E8F516-75AC-4B0F-9F91-238468E622A8}" destId="{7773E665-1A9B-4C0B-8FB6-79F4EBCBF1EB}" srcOrd="17" destOrd="0" parTransId="{18383421-CCBD-41CA-AC5F-FDD308CE04D3}" sibTransId="{087FE8E3-A20F-43B4-84A2-E96483CADA18}"/>
    <dgm:cxn modelId="{963DFC98-EDED-44F5-A054-19896B2C28FA}" type="presOf" srcId="{005101AD-934F-4941-B4D3-5B6490B8CAA2}" destId="{BF082498-B1D8-4EBA-A967-679D0C0C6E07}" srcOrd="0" destOrd="0" presId="urn:microsoft.com/office/officeart/2005/8/layout/default"/>
    <dgm:cxn modelId="{EC3C4E1E-2392-4DF5-986C-DFD839E28809}" type="presOf" srcId="{7AA99716-F8B1-4262-BD0F-045A83750824}" destId="{7B63F809-3845-4891-A880-F2D8558DD307}" srcOrd="0" destOrd="0" presId="urn:microsoft.com/office/officeart/2005/8/layout/default"/>
    <dgm:cxn modelId="{883FE9E2-99D7-4627-BBD4-590A22F6C352}" srcId="{A8E8F516-75AC-4B0F-9F91-238468E622A8}" destId="{A1DD1125-4B21-45AC-B4AA-23EE9A3F9854}" srcOrd="6" destOrd="0" parTransId="{3161770C-68D2-493A-B93D-8C8159512951}" sibTransId="{BDBF8B13-A092-48CF-99FB-9B72BC02B501}"/>
    <dgm:cxn modelId="{F07B5274-6B38-4029-B78D-9F9E198D0E1B}" srcId="{A8E8F516-75AC-4B0F-9F91-238468E622A8}" destId="{247003E0-1AA4-498A-9C2A-AFCA9EA77142}" srcOrd="10" destOrd="0" parTransId="{6D426E05-1968-4DE5-AB7C-964B4270E590}" sibTransId="{ED9DB6AF-2B27-4CE9-8DEC-682022C5244F}"/>
    <dgm:cxn modelId="{909EE276-7F78-4251-BD7D-0BB2DC0CEF18}" srcId="{A8E8F516-75AC-4B0F-9F91-238468E622A8}" destId="{B81C7135-842F-4412-A705-6BC1086E3C99}" srcOrd="16" destOrd="0" parTransId="{227C844E-8E57-4813-801D-0E6226716C1F}" sibTransId="{3B85E824-78C7-48C7-BDF9-C1DFCA7921D6}"/>
    <dgm:cxn modelId="{9F537E2E-92EE-493D-A9F8-C67693C99F18}" type="presOf" srcId="{8BE247F2-C052-47BC-A21E-CA0BBFB8B25B}" destId="{6CF81786-097E-4AE4-B1DC-B4EF42B6D1B4}" srcOrd="0" destOrd="0" presId="urn:microsoft.com/office/officeart/2005/8/layout/default"/>
    <dgm:cxn modelId="{3D1C7857-E8F4-4305-B61A-C9F827547B05}" type="presOf" srcId="{7773E665-1A9B-4C0B-8FB6-79F4EBCBF1EB}" destId="{5B8261A5-CEA1-4805-AF5C-E3890102F7CE}" srcOrd="0" destOrd="0" presId="urn:microsoft.com/office/officeart/2005/8/layout/default"/>
    <dgm:cxn modelId="{73E71B1A-D8AC-479A-AA2B-588F11AC78B1}" type="presOf" srcId="{8F0156C4-5F6A-4663-AF16-549C763846D6}" destId="{3B4F9335-DBC7-4D50-BF71-5B7F34BE9DD3}" srcOrd="0" destOrd="0" presId="urn:microsoft.com/office/officeart/2005/8/layout/default"/>
    <dgm:cxn modelId="{50D50277-B6E2-411B-A659-2A687D454153}" srcId="{A8E8F516-75AC-4B0F-9F91-238468E622A8}" destId="{8BE247F2-C052-47BC-A21E-CA0BBFB8B25B}" srcOrd="4" destOrd="0" parTransId="{130D6158-AAE8-48D3-9EB8-C8603B2F81E1}" sibTransId="{469E1ED1-679E-4990-B5F8-D47F007D384A}"/>
    <dgm:cxn modelId="{B77D800D-40FC-4785-8901-0A769254F2C8}" type="presOf" srcId="{BED41098-ECFF-4744-8B55-F9B6A1484F52}" destId="{9B17E44E-2CFF-4E96-AA4F-C731AAE6407B}" srcOrd="0" destOrd="0" presId="urn:microsoft.com/office/officeart/2005/8/layout/default"/>
    <dgm:cxn modelId="{BC4930C9-9082-476A-B663-9A99A6AB9684}" type="presOf" srcId="{53BB469F-5268-4319-84FA-FD2BDDA34E8F}" destId="{63E4B142-8B44-49BC-BBE8-119A3585D368}" srcOrd="0" destOrd="0" presId="urn:microsoft.com/office/officeart/2005/8/layout/default"/>
    <dgm:cxn modelId="{140A970C-6CF8-4DD1-9D9B-23B50204F30B}" srcId="{A8E8F516-75AC-4B0F-9F91-238468E622A8}" destId="{A33EC1DE-D3D7-4E94-9B8E-8CDC2D5E0687}" srcOrd="3" destOrd="0" parTransId="{AE47B5FB-B046-49B2-8838-46A5739BEB8B}" sibTransId="{CABCB0C1-2091-4054-9E98-5D52C8D45032}"/>
    <dgm:cxn modelId="{02ABC2D6-F945-4238-BCEC-CF92D14E34EE}" type="presOf" srcId="{A8E8F516-75AC-4B0F-9F91-238468E622A8}" destId="{45DC7F0E-4BE3-4357-AB05-2F4978BF048E}" srcOrd="0" destOrd="0" presId="urn:microsoft.com/office/officeart/2005/8/layout/default"/>
    <dgm:cxn modelId="{22688541-995F-4B50-8DAB-C7346B90FD45}" srcId="{A8E8F516-75AC-4B0F-9F91-238468E622A8}" destId="{53BB469F-5268-4319-84FA-FD2BDDA34E8F}" srcOrd="1" destOrd="0" parTransId="{DA9F34A7-E6AC-4733-98B3-E5F6BFDCE2F7}" sibTransId="{55565F5A-8181-4896-B377-718E23EDF490}"/>
    <dgm:cxn modelId="{11C84627-38F0-4080-9302-112B14AEE2B0}" srcId="{A8E8F516-75AC-4B0F-9F91-238468E622A8}" destId="{84B6F3EA-FB3C-4949-A193-17DA68FC7119}" srcOrd="5" destOrd="0" parTransId="{BB837995-0D19-4A9E-8EE9-0CE20BF35EB1}" sibTransId="{02B05714-05F0-4F1E-9C97-B304FF295226}"/>
    <dgm:cxn modelId="{4D18A6E5-D03F-42A0-9FEE-8CAF711887CF}" type="presOf" srcId="{C396A85E-7988-48D2-A686-13475AABCD3B}" destId="{BB929C7E-9030-49D6-90E0-C5ECE8D36C3D}" srcOrd="0" destOrd="0" presId="urn:microsoft.com/office/officeart/2005/8/layout/default"/>
    <dgm:cxn modelId="{290FA030-EAC5-4344-83A8-843945DD02AE}" srcId="{A8E8F516-75AC-4B0F-9F91-238468E622A8}" destId="{7BBB776F-B61F-4CFE-B7FB-4FC77AA76C53}" srcOrd="11" destOrd="0" parTransId="{D0A4D4BD-99D0-4441-8A9F-C0E2213D1D7B}" sibTransId="{FB951FEC-5B17-42D1-B788-1E89ED1B8EA1}"/>
    <dgm:cxn modelId="{C25B6807-361A-4867-8A2E-1BD12705463D}" srcId="{A8E8F516-75AC-4B0F-9F91-238468E622A8}" destId="{E725950E-5B4E-4DDA-BF10-C1A5A22AF349}" srcOrd="7" destOrd="0" parTransId="{8B6526B4-883E-439D-AF95-413F2287E294}" sibTransId="{1E9C3F44-91A6-4A87-9E82-61CF9BE3DF96}"/>
    <dgm:cxn modelId="{4E67E40E-5AE9-4FFC-9489-6C50AB6007E1}" srcId="{A8E8F516-75AC-4B0F-9F91-238468E622A8}" destId="{20D18480-F271-48C7-9BCB-40AE7634E558}" srcOrd="21" destOrd="0" parTransId="{D1A83013-61EA-4166-8275-FF982FBF0DAA}" sibTransId="{E2AF7582-545C-4514-B1B1-738A976D300D}"/>
    <dgm:cxn modelId="{4861B190-C53E-40A6-A97D-FED4753E37F2}" type="presOf" srcId="{A33EC1DE-D3D7-4E94-9B8E-8CDC2D5E0687}" destId="{2FBED8D2-0442-4A9D-93D8-213036D8A037}" srcOrd="0" destOrd="0" presId="urn:microsoft.com/office/officeart/2005/8/layout/default"/>
    <dgm:cxn modelId="{AFA7ACA8-8721-42C9-A393-900F43F3C0DE}" type="presOf" srcId="{20D18480-F271-48C7-9BCB-40AE7634E558}" destId="{DB39C7BE-168C-45B0-92CF-21901661AB69}" srcOrd="0" destOrd="0" presId="urn:microsoft.com/office/officeart/2005/8/layout/default"/>
    <dgm:cxn modelId="{968E37C0-461F-4DCD-AC14-C22A7DF5AC90}" type="presOf" srcId="{84B6F3EA-FB3C-4949-A193-17DA68FC7119}" destId="{90DCE3A4-0CDB-4660-BE2B-303DB2866A62}" srcOrd="0" destOrd="0" presId="urn:microsoft.com/office/officeart/2005/8/layout/default"/>
    <dgm:cxn modelId="{C880AB0F-6D40-491C-B528-1391EB87B9D5}" srcId="{A8E8F516-75AC-4B0F-9F91-238468E622A8}" destId="{CB593ED6-CB4C-4B44-B28E-711B2757F4A6}" srcOrd="20" destOrd="0" parTransId="{97E7D473-C8A8-4C8A-A19C-6AB3E519628E}" sibTransId="{AF6D7B9E-B849-492B-8E92-810D3E8F2BE8}"/>
    <dgm:cxn modelId="{CDCC3127-C550-4521-B616-FD20399A0BD9}" type="presOf" srcId="{35FAAD28-2686-400B-9B72-D7C3F23569C7}" destId="{214A28F9-89A0-45A4-8478-90083808285B}" srcOrd="0" destOrd="0" presId="urn:microsoft.com/office/officeart/2005/8/layout/default"/>
    <dgm:cxn modelId="{B83CF226-3FB1-4576-9D9C-D64D0FD55697}" type="presOf" srcId="{A1DD1125-4B21-45AC-B4AA-23EE9A3F9854}" destId="{58E5A99B-E91D-4460-9FAA-6199BD531804}" srcOrd="0" destOrd="0" presId="urn:microsoft.com/office/officeart/2005/8/layout/default"/>
    <dgm:cxn modelId="{C7D247F9-4379-4098-90F1-9529B0D4A5FA}" srcId="{A8E8F516-75AC-4B0F-9F91-238468E622A8}" destId="{C3FC439D-1CE1-4626-A6CF-2C2B41B4CEF6}" srcOrd="9" destOrd="0" parTransId="{298106F7-3D75-496C-A6C9-9C6DAE7AC691}" sibTransId="{E95EB993-BD5D-4C67-95D3-54DCB6365134}"/>
    <dgm:cxn modelId="{C8D335F0-7671-43A7-B9FE-661B6BFA4A48}" type="presOf" srcId="{B81C7135-842F-4412-A705-6BC1086E3C99}" destId="{6AF0ACD8-81CC-4B48-A365-A5C5F7B48DA3}" srcOrd="0" destOrd="0" presId="urn:microsoft.com/office/officeart/2005/8/layout/default"/>
    <dgm:cxn modelId="{578BDC9F-3500-4101-8909-FF5592B4BD08}" type="presParOf" srcId="{45DC7F0E-4BE3-4357-AB05-2F4978BF048E}" destId="{214A28F9-89A0-45A4-8478-90083808285B}" srcOrd="0" destOrd="0" presId="urn:microsoft.com/office/officeart/2005/8/layout/default"/>
    <dgm:cxn modelId="{E4B5F454-AE7D-40CF-AC20-41DFEE788989}" type="presParOf" srcId="{45DC7F0E-4BE3-4357-AB05-2F4978BF048E}" destId="{ACFDA96F-C433-4D43-AA7D-769BC8A39D87}" srcOrd="1" destOrd="0" presId="urn:microsoft.com/office/officeart/2005/8/layout/default"/>
    <dgm:cxn modelId="{950781B1-1018-4096-9B8E-0B94CC4FE7F9}" type="presParOf" srcId="{45DC7F0E-4BE3-4357-AB05-2F4978BF048E}" destId="{63E4B142-8B44-49BC-BBE8-119A3585D368}" srcOrd="2" destOrd="0" presId="urn:microsoft.com/office/officeart/2005/8/layout/default"/>
    <dgm:cxn modelId="{83446460-7283-4AE4-B99B-3CBAA8DD2ECB}" type="presParOf" srcId="{45DC7F0E-4BE3-4357-AB05-2F4978BF048E}" destId="{2303E5BC-9A3A-4EA1-AC55-A959094FECBD}" srcOrd="3" destOrd="0" presId="urn:microsoft.com/office/officeart/2005/8/layout/default"/>
    <dgm:cxn modelId="{856F5FEF-4B0B-4B8F-91B6-2417DD449900}" type="presParOf" srcId="{45DC7F0E-4BE3-4357-AB05-2F4978BF048E}" destId="{7B63F809-3845-4891-A880-F2D8558DD307}" srcOrd="4" destOrd="0" presId="urn:microsoft.com/office/officeart/2005/8/layout/default"/>
    <dgm:cxn modelId="{52A74E3D-D3C4-4E51-BBB1-8C623ACF8D2D}" type="presParOf" srcId="{45DC7F0E-4BE3-4357-AB05-2F4978BF048E}" destId="{96E25EA0-01F8-4A15-AC12-89C83C2675B0}" srcOrd="5" destOrd="0" presId="urn:microsoft.com/office/officeart/2005/8/layout/default"/>
    <dgm:cxn modelId="{AFD40CC4-021A-4607-859C-C1B5341382D3}" type="presParOf" srcId="{45DC7F0E-4BE3-4357-AB05-2F4978BF048E}" destId="{2FBED8D2-0442-4A9D-93D8-213036D8A037}" srcOrd="6" destOrd="0" presId="urn:microsoft.com/office/officeart/2005/8/layout/default"/>
    <dgm:cxn modelId="{3F00B533-3443-40A0-A470-35BA7D4F4E18}" type="presParOf" srcId="{45DC7F0E-4BE3-4357-AB05-2F4978BF048E}" destId="{71007F93-A91F-4A16-BC24-9A33FB09DB53}" srcOrd="7" destOrd="0" presId="urn:microsoft.com/office/officeart/2005/8/layout/default"/>
    <dgm:cxn modelId="{D30AC1A1-0E44-4EAC-B011-7F74AF3192D5}" type="presParOf" srcId="{45DC7F0E-4BE3-4357-AB05-2F4978BF048E}" destId="{6CF81786-097E-4AE4-B1DC-B4EF42B6D1B4}" srcOrd="8" destOrd="0" presId="urn:microsoft.com/office/officeart/2005/8/layout/default"/>
    <dgm:cxn modelId="{71131EDD-9607-48A9-8DC5-E057474DB253}" type="presParOf" srcId="{45DC7F0E-4BE3-4357-AB05-2F4978BF048E}" destId="{45E632D8-7DFE-4B32-B416-6025C3DCB966}" srcOrd="9" destOrd="0" presId="urn:microsoft.com/office/officeart/2005/8/layout/default"/>
    <dgm:cxn modelId="{6B99E88F-2B7C-42B8-9E77-F79DD89EBC6F}" type="presParOf" srcId="{45DC7F0E-4BE3-4357-AB05-2F4978BF048E}" destId="{90DCE3A4-0CDB-4660-BE2B-303DB2866A62}" srcOrd="10" destOrd="0" presId="urn:microsoft.com/office/officeart/2005/8/layout/default"/>
    <dgm:cxn modelId="{94E5C6E9-6CDE-49F4-AF62-01278ACEA5A8}" type="presParOf" srcId="{45DC7F0E-4BE3-4357-AB05-2F4978BF048E}" destId="{207B3B56-8156-4428-A0CD-1258A1FDD295}" srcOrd="11" destOrd="0" presId="urn:microsoft.com/office/officeart/2005/8/layout/default"/>
    <dgm:cxn modelId="{9F13E862-05FC-4CC8-A45E-8BF739D0B201}" type="presParOf" srcId="{45DC7F0E-4BE3-4357-AB05-2F4978BF048E}" destId="{58E5A99B-E91D-4460-9FAA-6199BD531804}" srcOrd="12" destOrd="0" presId="urn:microsoft.com/office/officeart/2005/8/layout/default"/>
    <dgm:cxn modelId="{FAF985BF-2B52-4311-A915-7A70F7B90E31}" type="presParOf" srcId="{45DC7F0E-4BE3-4357-AB05-2F4978BF048E}" destId="{4A785F54-EBCB-45F9-844F-F42EE4BD5E6F}" srcOrd="13" destOrd="0" presId="urn:microsoft.com/office/officeart/2005/8/layout/default"/>
    <dgm:cxn modelId="{97D45A41-F98A-49A7-BE2B-AA35E0079244}" type="presParOf" srcId="{45DC7F0E-4BE3-4357-AB05-2F4978BF048E}" destId="{357142F7-B671-4025-914C-1F4991E03E0F}" srcOrd="14" destOrd="0" presId="urn:microsoft.com/office/officeart/2005/8/layout/default"/>
    <dgm:cxn modelId="{E38625A1-4652-4801-A924-5A64416FC26C}" type="presParOf" srcId="{45DC7F0E-4BE3-4357-AB05-2F4978BF048E}" destId="{6157F81B-B868-4D38-8520-CB6AFF160CFC}" srcOrd="15" destOrd="0" presId="urn:microsoft.com/office/officeart/2005/8/layout/default"/>
    <dgm:cxn modelId="{91068F1A-92DD-4C02-AD33-B215ECF115B5}" type="presParOf" srcId="{45DC7F0E-4BE3-4357-AB05-2F4978BF048E}" destId="{9B17E44E-2CFF-4E96-AA4F-C731AAE6407B}" srcOrd="16" destOrd="0" presId="urn:microsoft.com/office/officeart/2005/8/layout/default"/>
    <dgm:cxn modelId="{45E9ACE0-DE4A-4C5A-98E5-DD587E7B5310}" type="presParOf" srcId="{45DC7F0E-4BE3-4357-AB05-2F4978BF048E}" destId="{5504F992-3B78-4E48-91C2-4B880F491676}" srcOrd="17" destOrd="0" presId="urn:microsoft.com/office/officeart/2005/8/layout/default"/>
    <dgm:cxn modelId="{AE106BAB-03C8-404F-8940-DDCF14EBF493}" type="presParOf" srcId="{45DC7F0E-4BE3-4357-AB05-2F4978BF048E}" destId="{472AB0A8-966E-4D1C-9E13-26B4BF0C731B}" srcOrd="18" destOrd="0" presId="urn:microsoft.com/office/officeart/2005/8/layout/default"/>
    <dgm:cxn modelId="{DD5E43A4-0440-4C58-9BF6-8D5E398F1960}" type="presParOf" srcId="{45DC7F0E-4BE3-4357-AB05-2F4978BF048E}" destId="{77D329A6-B4BF-4002-AECD-B07507B53CA5}" srcOrd="19" destOrd="0" presId="urn:microsoft.com/office/officeart/2005/8/layout/default"/>
    <dgm:cxn modelId="{A3F21802-7BCE-41F2-A10A-D07DE25CDF4E}" type="presParOf" srcId="{45DC7F0E-4BE3-4357-AB05-2F4978BF048E}" destId="{2EA65746-C88A-490A-AB99-9B78FEC986EE}" srcOrd="20" destOrd="0" presId="urn:microsoft.com/office/officeart/2005/8/layout/default"/>
    <dgm:cxn modelId="{79F5E19C-D0BF-4D7E-B8EA-A004418C4C1E}" type="presParOf" srcId="{45DC7F0E-4BE3-4357-AB05-2F4978BF048E}" destId="{190BDB79-FF2C-4E12-8567-4C2FBCD09DCD}" srcOrd="21" destOrd="0" presId="urn:microsoft.com/office/officeart/2005/8/layout/default"/>
    <dgm:cxn modelId="{7E35B459-59BC-4A57-902A-A583E5219553}" type="presParOf" srcId="{45DC7F0E-4BE3-4357-AB05-2F4978BF048E}" destId="{B5ECDCDD-5AA1-41C7-B28F-AE0B74783AA7}" srcOrd="22" destOrd="0" presId="urn:microsoft.com/office/officeart/2005/8/layout/default"/>
    <dgm:cxn modelId="{9336B126-FB61-4EBA-8B05-D7897E633977}" type="presParOf" srcId="{45DC7F0E-4BE3-4357-AB05-2F4978BF048E}" destId="{4C1A7DE2-6D2A-4A7E-8E82-71A30402918A}" srcOrd="23" destOrd="0" presId="urn:microsoft.com/office/officeart/2005/8/layout/default"/>
    <dgm:cxn modelId="{97BD6A1D-12E4-436B-BEB2-404725EE1B8C}" type="presParOf" srcId="{45DC7F0E-4BE3-4357-AB05-2F4978BF048E}" destId="{BF082498-B1D8-4EBA-A967-679D0C0C6E07}" srcOrd="24" destOrd="0" presId="urn:microsoft.com/office/officeart/2005/8/layout/default"/>
    <dgm:cxn modelId="{487B0A4C-5F43-4FC5-9766-4C1D5DF5F4E9}" type="presParOf" srcId="{45DC7F0E-4BE3-4357-AB05-2F4978BF048E}" destId="{200DE5FB-F2E3-4BA1-BC14-A64832BB992B}" srcOrd="25" destOrd="0" presId="urn:microsoft.com/office/officeart/2005/8/layout/default"/>
    <dgm:cxn modelId="{D3557EE0-9807-4141-BD66-9A8ED8245125}" type="presParOf" srcId="{45DC7F0E-4BE3-4357-AB05-2F4978BF048E}" destId="{BB929C7E-9030-49D6-90E0-C5ECE8D36C3D}" srcOrd="26" destOrd="0" presId="urn:microsoft.com/office/officeart/2005/8/layout/default"/>
    <dgm:cxn modelId="{27FB33C3-62BD-4380-A62A-580B2200BD8C}" type="presParOf" srcId="{45DC7F0E-4BE3-4357-AB05-2F4978BF048E}" destId="{E035B451-A3F9-4C9C-A644-186E48488884}" srcOrd="27" destOrd="0" presId="urn:microsoft.com/office/officeart/2005/8/layout/default"/>
    <dgm:cxn modelId="{2A5B2F63-B939-4DB6-966B-1D859091B488}" type="presParOf" srcId="{45DC7F0E-4BE3-4357-AB05-2F4978BF048E}" destId="{3B4F9335-DBC7-4D50-BF71-5B7F34BE9DD3}" srcOrd="28" destOrd="0" presId="urn:microsoft.com/office/officeart/2005/8/layout/default"/>
    <dgm:cxn modelId="{0031967C-8EDA-4E17-8C61-9045383B618C}" type="presParOf" srcId="{45DC7F0E-4BE3-4357-AB05-2F4978BF048E}" destId="{43089B0A-B8FA-413F-A725-D646723BD31B}" srcOrd="29" destOrd="0" presId="urn:microsoft.com/office/officeart/2005/8/layout/default"/>
    <dgm:cxn modelId="{D9570DC4-FDF9-4CA3-8CE3-1C6C253EE4C1}" type="presParOf" srcId="{45DC7F0E-4BE3-4357-AB05-2F4978BF048E}" destId="{31842E60-0811-4443-B9BC-959894D88300}" srcOrd="30" destOrd="0" presId="urn:microsoft.com/office/officeart/2005/8/layout/default"/>
    <dgm:cxn modelId="{042C7365-8B2D-42E7-BCD8-563BEABF0DE2}" type="presParOf" srcId="{45DC7F0E-4BE3-4357-AB05-2F4978BF048E}" destId="{6FD095CF-571B-4017-90B8-5E46D50B91F3}" srcOrd="31" destOrd="0" presId="urn:microsoft.com/office/officeart/2005/8/layout/default"/>
    <dgm:cxn modelId="{B6D0A62D-00E2-4CF6-B3A9-0C8E4A5EA3C4}" type="presParOf" srcId="{45DC7F0E-4BE3-4357-AB05-2F4978BF048E}" destId="{6AF0ACD8-81CC-4B48-A365-A5C5F7B48DA3}" srcOrd="32" destOrd="0" presId="urn:microsoft.com/office/officeart/2005/8/layout/default"/>
    <dgm:cxn modelId="{1245E684-F4A5-4CCB-A4A7-AB992D0CE997}" type="presParOf" srcId="{45DC7F0E-4BE3-4357-AB05-2F4978BF048E}" destId="{110A8E33-9A7C-4963-B800-627540F2F360}" srcOrd="33" destOrd="0" presId="urn:microsoft.com/office/officeart/2005/8/layout/default"/>
    <dgm:cxn modelId="{C4A806F7-3831-43AB-ADE8-DEB991B5B11F}" type="presParOf" srcId="{45DC7F0E-4BE3-4357-AB05-2F4978BF048E}" destId="{5B8261A5-CEA1-4805-AF5C-E3890102F7CE}" srcOrd="34" destOrd="0" presId="urn:microsoft.com/office/officeart/2005/8/layout/default"/>
    <dgm:cxn modelId="{A2F68144-5EA4-46A2-89EB-3EE90B696FEA}" type="presParOf" srcId="{45DC7F0E-4BE3-4357-AB05-2F4978BF048E}" destId="{5B48CF0C-DF7E-49E4-80F8-F5C0C1DECBB4}" srcOrd="35" destOrd="0" presId="urn:microsoft.com/office/officeart/2005/8/layout/default"/>
    <dgm:cxn modelId="{298D2A3E-1CAD-4D43-95A0-C33232F1EE9A}" type="presParOf" srcId="{45DC7F0E-4BE3-4357-AB05-2F4978BF048E}" destId="{D0C9F550-5D47-4D8A-BE5D-1D406A617FCF}" srcOrd="36" destOrd="0" presId="urn:microsoft.com/office/officeart/2005/8/layout/default"/>
    <dgm:cxn modelId="{4326E211-B7D1-41DB-86D2-3765C67F98B9}" type="presParOf" srcId="{45DC7F0E-4BE3-4357-AB05-2F4978BF048E}" destId="{F4810071-CF7A-4976-9F66-BF16A7D142B8}" srcOrd="37" destOrd="0" presId="urn:microsoft.com/office/officeart/2005/8/layout/default"/>
    <dgm:cxn modelId="{C2079B93-F781-4DB5-B34C-E09CE2104FD8}" type="presParOf" srcId="{45DC7F0E-4BE3-4357-AB05-2F4978BF048E}" destId="{EF124496-8967-4B32-9F7A-C891D4FE29EE}" srcOrd="38" destOrd="0" presId="urn:microsoft.com/office/officeart/2005/8/layout/default"/>
    <dgm:cxn modelId="{B28583D6-40F3-4C20-842A-DC9121482B1D}" type="presParOf" srcId="{45DC7F0E-4BE3-4357-AB05-2F4978BF048E}" destId="{F49E7069-5344-4FF3-92D2-2F53150F7B68}" srcOrd="39" destOrd="0" presId="urn:microsoft.com/office/officeart/2005/8/layout/default"/>
    <dgm:cxn modelId="{F34E1235-6A4A-43E4-BD42-E8531C22D98F}" type="presParOf" srcId="{45DC7F0E-4BE3-4357-AB05-2F4978BF048E}" destId="{B4F218AC-1A3B-41E0-A16A-7DC6E4893F7D}" srcOrd="40" destOrd="0" presId="urn:microsoft.com/office/officeart/2005/8/layout/default"/>
    <dgm:cxn modelId="{C45D94D3-0752-4DF1-97BF-E3C48181CBF5}" type="presParOf" srcId="{45DC7F0E-4BE3-4357-AB05-2F4978BF048E}" destId="{9E52B79A-40BF-45D3-BFDE-6F728C4D4CBC}" srcOrd="41" destOrd="0" presId="urn:microsoft.com/office/officeart/2005/8/layout/default"/>
    <dgm:cxn modelId="{DD26A3B6-7819-4913-9D25-849A2770B645}" type="presParOf" srcId="{45DC7F0E-4BE3-4357-AB05-2F4978BF048E}" destId="{DB39C7BE-168C-45B0-92CF-21901661AB69}" srcOrd="4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8F516-75AC-4B0F-9F91-238468E622A8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FAAD28-2686-400B-9B72-D7C3F23569C7}">
      <dgm:prSet phldrT="[Text]"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prst="angle"/>
        </a:sp3d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Ambient Information 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EC016193-7754-453F-8EAE-5D72DE795B61}" type="parTrans" cxnId="{3F286450-797C-48D4-A32B-0C32468B2570}">
      <dgm:prSet/>
      <dgm:spPr/>
      <dgm:t>
        <a:bodyPr/>
        <a:lstStyle/>
        <a:p>
          <a:endParaRPr lang="en-US"/>
        </a:p>
      </dgm:t>
    </dgm:pt>
    <dgm:pt modelId="{563A7F5F-5BE9-4094-8921-5ADE20DA32B9}" type="sibTrans" cxnId="{3F286450-797C-48D4-A32B-0C32468B2570}">
      <dgm:prSet/>
      <dgm:spPr/>
      <dgm:t>
        <a:bodyPr/>
        <a:lstStyle/>
        <a:p>
          <a:endParaRPr lang="en-US"/>
        </a:p>
      </dgm:t>
    </dgm:pt>
    <dgm:pt modelId="{53BB469F-5268-4319-84FA-FD2BDDA34E8F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Attitudes about sharing sensitive information </a:t>
          </a:r>
          <a:endParaRPr lang="en-US" b="1" dirty="0">
            <a:latin typeface="Helvetica" pitchFamily="34" charset="0"/>
          </a:endParaRPr>
        </a:p>
      </dgm:t>
    </dgm:pt>
    <dgm:pt modelId="{DA9F34A7-E6AC-4733-98B3-E5F6BFDCE2F7}" type="parTrans" cxnId="{22688541-995F-4B50-8DAB-C7346B90FD45}">
      <dgm:prSet/>
      <dgm:spPr/>
      <dgm:t>
        <a:bodyPr/>
        <a:lstStyle/>
        <a:p>
          <a:endParaRPr lang="en-US"/>
        </a:p>
      </dgm:t>
    </dgm:pt>
    <dgm:pt modelId="{55565F5A-8181-4896-B377-718E23EDF490}" type="sibTrans" cxnId="{22688541-995F-4B50-8DAB-C7346B90FD45}">
      <dgm:prSet/>
      <dgm:spPr/>
      <dgm:t>
        <a:bodyPr/>
        <a:lstStyle/>
        <a:p>
          <a:endParaRPr lang="en-US"/>
        </a:p>
      </dgm:t>
    </dgm:pt>
    <dgm:pt modelId="{7AA99716-F8B1-4262-BD0F-045A83750824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Breakdowns 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7C79BA10-FEC1-4D7B-A60C-50FA51BA3FA3}" type="parTrans" cxnId="{226BC4BA-8F24-431C-A16A-414140DB5884}">
      <dgm:prSet/>
      <dgm:spPr/>
      <dgm:t>
        <a:bodyPr/>
        <a:lstStyle/>
        <a:p>
          <a:endParaRPr lang="en-US"/>
        </a:p>
      </dgm:t>
    </dgm:pt>
    <dgm:pt modelId="{CE44E5DD-5BB0-466B-8284-083ACBB529D0}" type="sibTrans" cxnId="{226BC4BA-8F24-431C-A16A-414140DB5884}">
      <dgm:prSet/>
      <dgm:spPr/>
      <dgm:t>
        <a:bodyPr/>
        <a:lstStyle/>
        <a:p>
          <a:endParaRPr lang="en-US"/>
        </a:p>
      </dgm:t>
    </dgm:pt>
    <dgm:pt modelId="{A33EC1DE-D3D7-4E94-9B8E-8CDC2D5E0687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Child Provided Information </a:t>
          </a:r>
          <a:endParaRPr lang="en-US" b="1" dirty="0">
            <a:latin typeface="Helvetica" pitchFamily="34" charset="0"/>
          </a:endParaRPr>
        </a:p>
      </dgm:t>
    </dgm:pt>
    <dgm:pt modelId="{AE47B5FB-B046-49B2-8838-46A5739BEB8B}" type="parTrans" cxnId="{140A970C-6CF8-4DD1-9D9B-23B50204F30B}">
      <dgm:prSet/>
      <dgm:spPr/>
      <dgm:t>
        <a:bodyPr/>
        <a:lstStyle/>
        <a:p>
          <a:endParaRPr lang="en-US"/>
        </a:p>
      </dgm:t>
    </dgm:pt>
    <dgm:pt modelId="{CABCB0C1-2091-4054-9E98-5D52C8D45032}" type="sibTrans" cxnId="{140A970C-6CF8-4DD1-9D9B-23B50204F30B}">
      <dgm:prSet/>
      <dgm:spPr/>
      <dgm:t>
        <a:bodyPr/>
        <a:lstStyle/>
        <a:p>
          <a:endParaRPr lang="en-US"/>
        </a:p>
      </dgm:t>
    </dgm:pt>
    <dgm:pt modelId="{8BE247F2-C052-47BC-A21E-CA0BBFB8B25B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Communication method 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130D6158-AAE8-48D3-9EB8-C8603B2F81E1}" type="parTrans" cxnId="{50D50277-B6E2-411B-A659-2A687D454153}">
      <dgm:prSet/>
      <dgm:spPr/>
      <dgm:t>
        <a:bodyPr/>
        <a:lstStyle/>
        <a:p>
          <a:endParaRPr lang="en-US"/>
        </a:p>
      </dgm:t>
    </dgm:pt>
    <dgm:pt modelId="{469E1ED1-679E-4990-B5F8-D47F007D384A}" type="sibTrans" cxnId="{50D50277-B6E2-411B-A659-2A687D454153}">
      <dgm:prSet/>
      <dgm:spPr/>
      <dgm:t>
        <a:bodyPr/>
        <a:lstStyle/>
        <a:p>
          <a:endParaRPr lang="en-US"/>
        </a:p>
      </dgm:t>
    </dgm:pt>
    <dgm:pt modelId="{84B6F3EA-FB3C-4949-A193-17DA68FC7119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Enrolling Information</a:t>
          </a:r>
          <a:b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</a:b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BB837995-0D19-4A9E-8EE9-0CE20BF35EB1}" type="parTrans" cxnId="{11C84627-38F0-4080-9302-112B14AEE2B0}">
      <dgm:prSet/>
      <dgm:spPr/>
      <dgm:t>
        <a:bodyPr/>
        <a:lstStyle/>
        <a:p>
          <a:endParaRPr lang="en-US"/>
        </a:p>
      </dgm:t>
    </dgm:pt>
    <dgm:pt modelId="{02B05714-05F0-4F1E-9C97-B304FF295226}" type="sibTrans" cxnId="{11C84627-38F0-4080-9302-112B14AEE2B0}">
      <dgm:prSet/>
      <dgm:spPr/>
      <dgm:t>
        <a:bodyPr/>
        <a:lstStyle/>
        <a:p>
          <a:endParaRPr lang="en-US"/>
        </a:p>
      </dgm:t>
    </dgm:pt>
    <dgm:pt modelId="{A1DD1125-4B21-45AC-B4AA-23EE9A3F9854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Expiration </a:t>
          </a:r>
          <a:endParaRPr lang="en-US" b="1" dirty="0">
            <a:latin typeface="Helvetica" pitchFamily="34" charset="0"/>
          </a:endParaRPr>
        </a:p>
      </dgm:t>
    </dgm:pt>
    <dgm:pt modelId="{3161770C-68D2-493A-B93D-8C8159512951}" type="parTrans" cxnId="{883FE9E2-99D7-4627-BBD4-590A22F6C352}">
      <dgm:prSet/>
      <dgm:spPr/>
      <dgm:t>
        <a:bodyPr/>
        <a:lstStyle/>
        <a:p>
          <a:endParaRPr lang="en-US"/>
        </a:p>
      </dgm:t>
    </dgm:pt>
    <dgm:pt modelId="{BDBF8B13-A092-48CF-99FB-9B72BC02B501}" type="sibTrans" cxnId="{883FE9E2-99D7-4627-BBD4-590A22F6C352}">
      <dgm:prSet/>
      <dgm:spPr/>
      <dgm:t>
        <a:bodyPr/>
        <a:lstStyle/>
        <a:p>
          <a:endParaRPr lang="en-US"/>
        </a:p>
      </dgm:t>
    </dgm:pt>
    <dgm:pt modelId="{E725950E-5B4E-4DDA-BF10-C1A5A22AF349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Face-to-face</a:t>
          </a:r>
          <a:r>
            <a:rPr lang="en-US" sz="1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/>
          </a:r>
          <a:br>
            <a:rPr lang="en-US" sz="1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</a:br>
          <a:endParaRPr lang="en-US" sz="15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8B6526B4-883E-439D-AF95-413F2287E294}" type="parTrans" cxnId="{C25B6807-361A-4867-8A2E-1BD12705463D}">
      <dgm:prSet/>
      <dgm:spPr/>
      <dgm:t>
        <a:bodyPr/>
        <a:lstStyle/>
        <a:p>
          <a:endParaRPr lang="en-US"/>
        </a:p>
      </dgm:t>
    </dgm:pt>
    <dgm:pt modelId="{1E9C3F44-91A6-4A87-9E82-61CF9BE3DF96}" type="sibTrans" cxnId="{C25B6807-361A-4867-8A2E-1BD12705463D}">
      <dgm:prSet/>
      <dgm:spPr/>
      <dgm:t>
        <a:bodyPr/>
        <a:lstStyle/>
        <a:p>
          <a:endParaRPr lang="en-US"/>
        </a:p>
      </dgm:t>
    </dgm:pt>
    <dgm:pt modelId="{BED41098-ECFF-4744-8B55-F9B6A1484F52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Happy or Unhappy with childcare </a:t>
          </a:r>
          <a:endParaRPr lang="en-US" b="1" dirty="0">
            <a:latin typeface="Helvetica" pitchFamily="34" charset="0"/>
          </a:endParaRPr>
        </a:p>
      </dgm:t>
    </dgm:pt>
    <dgm:pt modelId="{3615C42F-D001-4F73-8634-802734E1E22E}" type="parTrans" cxnId="{830C3C3A-2972-4B6F-ABF5-AA1D0B389332}">
      <dgm:prSet/>
      <dgm:spPr/>
      <dgm:t>
        <a:bodyPr/>
        <a:lstStyle/>
        <a:p>
          <a:endParaRPr lang="en-US"/>
        </a:p>
      </dgm:t>
    </dgm:pt>
    <dgm:pt modelId="{91831AC8-E0B7-4954-94A6-752AF0FB3E58}" type="sibTrans" cxnId="{830C3C3A-2972-4B6F-ABF5-AA1D0B389332}">
      <dgm:prSet/>
      <dgm:spPr/>
      <dgm:t>
        <a:bodyPr/>
        <a:lstStyle/>
        <a:p>
          <a:endParaRPr lang="en-US"/>
        </a:p>
      </dgm:t>
    </dgm:pt>
    <dgm:pt modelId="{C3FC439D-1CE1-4626-A6CF-2C2B41B4CEF6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Leaving a childcare </a:t>
          </a:r>
          <a:endParaRPr lang="en-US" b="1" dirty="0">
            <a:latin typeface="Helvetica" pitchFamily="34" charset="0"/>
          </a:endParaRPr>
        </a:p>
      </dgm:t>
    </dgm:pt>
    <dgm:pt modelId="{298106F7-3D75-496C-A6C9-9C6DAE7AC691}" type="parTrans" cxnId="{C7D247F9-4379-4098-90F1-9529B0D4A5FA}">
      <dgm:prSet/>
      <dgm:spPr/>
      <dgm:t>
        <a:bodyPr/>
        <a:lstStyle/>
        <a:p>
          <a:endParaRPr lang="en-US"/>
        </a:p>
      </dgm:t>
    </dgm:pt>
    <dgm:pt modelId="{E95EB993-BD5D-4C67-95D3-54DCB6365134}" type="sibTrans" cxnId="{C7D247F9-4379-4098-90F1-9529B0D4A5FA}">
      <dgm:prSet/>
      <dgm:spPr/>
      <dgm:t>
        <a:bodyPr/>
        <a:lstStyle/>
        <a:p>
          <a:endParaRPr lang="en-US"/>
        </a:p>
      </dgm:t>
    </dgm:pt>
    <dgm:pt modelId="{247003E0-1AA4-498A-9C2A-AFCA9EA77142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Light-bulb moments 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6D426E05-1968-4DE5-AB7C-964B4270E590}" type="parTrans" cxnId="{F07B5274-6B38-4029-B78D-9F9E198D0E1B}">
      <dgm:prSet/>
      <dgm:spPr/>
      <dgm:t>
        <a:bodyPr/>
        <a:lstStyle/>
        <a:p>
          <a:endParaRPr lang="en-US"/>
        </a:p>
      </dgm:t>
    </dgm:pt>
    <dgm:pt modelId="{ED9DB6AF-2B27-4CE9-8DEC-682022C5244F}" type="sibTrans" cxnId="{F07B5274-6B38-4029-B78D-9F9E198D0E1B}">
      <dgm:prSet/>
      <dgm:spPr/>
      <dgm:t>
        <a:bodyPr/>
        <a:lstStyle/>
        <a:p>
          <a:endParaRPr lang="en-US"/>
        </a:p>
      </dgm:t>
    </dgm:pt>
    <dgm:pt modelId="{7BBB776F-B61F-4CFE-B7FB-4FC77AA76C53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Ownership </a:t>
          </a:r>
          <a:endParaRPr lang="en-US" b="1" dirty="0">
            <a:latin typeface="Helvetica" pitchFamily="34" charset="0"/>
          </a:endParaRPr>
        </a:p>
      </dgm:t>
    </dgm:pt>
    <dgm:pt modelId="{D0A4D4BD-99D0-4441-8A9F-C0E2213D1D7B}" type="parTrans" cxnId="{290FA030-EAC5-4344-83A8-843945DD02AE}">
      <dgm:prSet/>
      <dgm:spPr/>
      <dgm:t>
        <a:bodyPr/>
        <a:lstStyle/>
        <a:p>
          <a:endParaRPr lang="en-US"/>
        </a:p>
      </dgm:t>
    </dgm:pt>
    <dgm:pt modelId="{FB951FEC-5B17-42D1-B788-1E89ED1B8EA1}" type="sibTrans" cxnId="{290FA030-EAC5-4344-83A8-843945DD02AE}">
      <dgm:prSet/>
      <dgm:spPr/>
      <dgm:t>
        <a:bodyPr/>
        <a:lstStyle/>
        <a:p>
          <a:endParaRPr lang="en-US"/>
        </a:p>
      </dgm:t>
    </dgm:pt>
    <dgm:pt modelId="{005101AD-934F-4941-B4D3-5B6490B8CAA2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Partner </a:t>
          </a:r>
          <a:endParaRPr lang="en-US" b="1" dirty="0">
            <a:latin typeface="Helvetica" pitchFamily="34" charset="0"/>
          </a:endParaRPr>
        </a:p>
      </dgm:t>
    </dgm:pt>
    <dgm:pt modelId="{4A68CEBE-C641-496E-874A-ABBD1DABF0F9}" type="parTrans" cxnId="{BDB9BC9F-97B8-4547-93DD-1C3C539DB595}">
      <dgm:prSet/>
      <dgm:spPr/>
      <dgm:t>
        <a:bodyPr/>
        <a:lstStyle/>
        <a:p>
          <a:endParaRPr lang="en-US"/>
        </a:p>
      </dgm:t>
    </dgm:pt>
    <dgm:pt modelId="{18142E92-DD6D-49F3-A937-9CABA757A110}" type="sibTrans" cxnId="{BDB9BC9F-97B8-4547-93DD-1C3C539DB595}">
      <dgm:prSet/>
      <dgm:spPr/>
      <dgm:t>
        <a:bodyPr/>
        <a:lstStyle/>
        <a:p>
          <a:endParaRPr lang="en-US"/>
        </a:p>
      </dgm:t>
    </dgm:pt>
    <dgm:pt modelId="{C396A85E-7988-48D2-A686-13475AABCD3B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Policy Violations </a:t>
          </a:r>
          <a:endParaRPr lang="en-US" b="1" dirty="0">
            <a:latin typeface="Helvetica" pitchFamily="34" charset="0"/>
          </a:endParaRPr>
        </a:p>
      </dgm:t>
    </dgm:pt>
    <dgm:pt modelId="{449FA4C6-688E-4399-908C-83C719FBECB5}" type="parTrans" cxnId="{5EDDA000-69E1-47A0-B8F6-E0FF068F4239}">
      <dgm:prSet/>
      <dgm:spPr/>
      <dgm:t>
        <a:bodyPr/>
        <a:lstStyle/>
        <a:p>
          <a:endParaRPr lang="en-US"/>
        </a:p>
      </dgm:t>
    </dgm:pt>
    <dgm:pt modelId="{9FC50D33-291D-4836-8A92-C4AF4A87B510}" type="sibTrans" cxnId="{5EDDA000-69E1-47A0-B8F6-E0FF068F4239}">
      <dgm:prSet/>
      <dgm:spPr/>
      <dgm:t>
        <a:bodyPr/>
        <a:lstStyle/>
        <a:p>
          <a:endParaRPr lang="en-US"/>
        </a:p>
      </dgm:t>
    </dgm:pt>
    <dgm:pt modelId="{8F0156C4-5F6A-4663-AF16-549C763846D6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Pre-enrolling practices </a:t>
          </a:r>
          <a:endParaRPr lang="en-US" b="1" dirty="0">
            <a:latin typeface="Helvetica" pitchFamily="34" charset="0"/>
          </a:endParaRPr>
        </a:p>
      </dgm:t>
    </dgm:pt>
    <dgm:pt modelId="{CE7B2A3D-0DD7-4A97-9F5E-C877526FC185}" type="parTrans" cxnId="{78801DFD-C709-44D7-8AE0-3F09E493A90B}">
      <dgm:prSet/>
      <dgm:spPr/>
      <dgm:t>
        <a:bodyPr/>
        <a:lstStyle/>
        <a:p>
          <a:endParaRPr lang="en-US"/>
        </a:p>
      </dgm:t>
    </dgm:pt>
    <dgm:pt modelId="{C1397582-202A-4FF7-9ED8-34E25E0993AC}" type="sibTrans" cxnId="{78801DFD-C709-44D7-8AE0-3F09E493A90B}">
      <dgm:prSet/>
      <dgm:spPr/>
      <dgm:t>
        <a:bodyPr/>
        <a:lstStyle/>
        <a:p>
          <a:endParaRPr lang="en-US"/>
        </a:p>
      </dgm:t>
    </dgm:pt>
    <dgm:pt modelId="{8225FA3D-678A-466F-A733-8292A6D51D9D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Reassurances </a:t>
          </a:r>
          <a:endParaRPr lang="en-US" b="1" dirty="0">
            <a:latin typeface="Helvetica" pitchFamily="34" charset="0"/>
          </a:endParaRPr>
        </a:p>
      </dgm:t>
    </dgm:pt>
    <dgm:pt modelId="{C9BD018F-3E34-4ED3-83C5-7006E7DAF1C8}" type="parTrans" cxnId="{08CB687C-1311-4337-ACF4-F8A7789F3BA1}">
      <dgm:prSet/>
      <dgm:spPr/>
      <dgm:t>
        <a:bodyPr/>
        <a:lstStyle/>
        <a:p>
          <a:endParaRPr lang="en-US"/>
        </a:p>
      </dgm:t>
    </dgm:pt>
    <dgm:pt modelId="{C01789E9-129E-4BA0-AC5F-F5F2AA0D8E4C}" type="sibTrans" cxnId="{08CB687C-1311-4337-ACF4-F8A7789F3BA1}">
      <dgm:prSet/>
      <dgm:spPr/>
      <dgm:t>
        <a:bodyPr/>
        <a:lstStyle/>
        <a:p>
          <a:endParaRPr lang="en-US"/>
        </a:p>
      </dgm:t>
    </dgm:pt>
    <dgm:pt modelId="{B81C7135-842F-4412-A705-6BC1086E3C99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Reports 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227C844E-8E57-4813-801D-0E6226716C1F}" type="parTrans" cxnId="{909EE276-7F78-4251-BD7D-0BB2DC0CEF18}">
      <dgm:prSet/>
      <dgm:spPr/>
      <dgm:t>
        <a:bodyPr/>
        <a:lstStyle/>
        <a:p>
          <a:endParaRPr lang="en-US"/>
        </a:p>
      </dgm:t>
    </dgm:pt>
    <dgm:pt modelId="{3B85E824-78C7-48C7-BDF9-C1DFCA7921D6}" type="sibTrans" cxnId="{909EE276-7F78-4251-BD7D-0BB2DC0CEF18}">
      <dgm:prSet/>
      <dgm:spPr/>
      <dgm:t>
        <a:bodyPr/>
        <a:lstStyle/>
        <a:p>
          <a:endParaRPr lang="en-US"/>
        </a:p>
      </dgm:t>
    </dgm:pt>
    <dgm:pt modelId="{7773E665-1A9B-4C0B-8FB6-79F4EBCBF1EB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Security 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18383421-CCBD-41CA-AC5F-FDD308CE04D3}" type="parTrans" cxnId="{214B7B62-1B15-4A4D-A1DE-B27A6327A0ED}">
      <dgm:prSet/>
      <dgm:spPr/>
      <dgm:t>
        <a:bodyPr/>
        <a:lstStyle/>
        <a:p>
          <a:endParaRPr lang="en-US"/>
        </a:p>
      </dgm:t>
    </dgm:pt>
    <dgm:pt modelId="{087FE8E3-A20F-43B4-84A2-E96483CADA18}" type="sibTrans" cxnId="{214B7B62-1B15-4A4D-A1DE-B27A6327A0ED}">
      <dgm:prSet/>
      <dgm:spPr/>
      <dgm:t>
        <a:bodyPr/>
        <a:lstStyle/>
        <a:p>
          <a:endParaRPr lang="en-US"/>
        </a:p>
      </dgm:t>
    </dgm:pt>
    <dgm:pt modelId="{58A3EFBD-3995-42CF-8683-5E138EB95C1C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Social-service intervention </a:t>
          </a:r>
          <a:endParaRPr lang="en-US" b="1" dirty="0">
            <a:latin typeface="Helvetica" pitchFamily="34" charset="0"/>
          </a:endParaRPr>
        </a:p>
      </dgm:t>
    </dgm:pt>
    <dgm:pt modelId="{39C35176-DBD9-4860-8163-F49E6F414AF1}" type="parTrans" cxnId="{C57C14F0-F4FB-45BC-99E3-A49166B76478}">
      <dgm:prSet/>
      <dgm:spPr/>
      <dgm:t>
        <a:bodyPr/>
        <a:lstStyle/>
        <a:p>
          <a:endParaRPr lang="en-US"/>
        </a:p>
      </dgm:t>
    </dgm:pt>
    <dgm:pt modelId="{E74D40ED-69FA-43FE-A439-C9B1D36A41A3}" type="sibTrans" cxnId="{C57C14F0-F4FB-45BC-99E3-A49166B76478}">
      <dgm:prSet/>
      <dgm:spPr/>
      <dgm:t>
        <a:bodyPr/>
        <a:lstStyle/>
        <a:p>
          <a:endParaRPr lang="en-US"/>
        </a:p>
      </dgm:t>
    </dgm:pt>
    <dgm:pt modelId="{EFB18F3F-2A78-4B42-BB88-8F9F72587C8F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31750">
          <a:solidFill>
            <a:srgbClr val="C00000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itchFamily="34" charset="0"/>
            </a:rPr>
            <a:t>Trust 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  <a:latin typeface="Helvetica" pitchFamily="34" charset="0"/>
          </a:endParaRPr>
        </a:p>
      </dgm:t>
    </dgm:pt>
    <dgm:pt modelId="{5F990F5C-037C-4381-B446-F4D94B080288}" type="parTrans" cxnId="{8F6CD350-0585-4119-86CA-D98440372C86}">
      <dgm:prSet/>
      <dgm:spPr/>
      <dgm:t>
        <a:bodyPr/>
        <a:lstStyle/>
        <a:p>
          <a:endParaRPr lang="en-US"/>
        </a:p>
      </dgm:t>
    </dgm:pt>
    <dgm:pt modelId="{06CB1603-9126-4A84-9D86-B0DCE01CF209}" type="sibTrans" cxnId="{8F6CD350-0585-4119-86CA-D98440372C86}">
      <dgm:prSet/>
      <dgm:spPr/>
      <dgm:t>
        <a:bodyPr/>
        <a:lstStyle/>
        <a:p>
          <a:endParaRPr lang="en-US"/>
        </a:p>
      </dgm:t>
    </dgm:pt>
    <dgm:pt modelId="{CB593ED6-CB4C-4B44-B28E-711B2757F4A6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Unusual Occurrence</a:t>
          </a:r>
          <a:br>
            <a:rPr lang="en-US" b="1" dirty="0" smtClean="0">
              <a:latin typeface="Helvetica" pitchFamily="34" charset="0"/>
            </a:rPr>
          </a:br>
          <a:endParaRPr lang="en-US" b="1" dirty="0">
            <a:latin typeface="Helvetica" pitchFamily="34" charset="0"/>
          </a:endParaRPr>
        </a:p>
      </dgm:t>
    </dgm:pt>
    <dgm:pt modelId="{97E7D473-C8A8-4C8A-A19C-6AB3E519628E}" type="parTrans" cxnId="{C880AB0F-6D40-491C-B528-1391EB87B9D5}">
      <dgm:prSet/>
      <dgm:spPr/>
      <dgm:t>
        <a:bodyPr/>
        <a:lstStyle/>
        <a:p>
          <a:endParaRPr lang="en-US"/>
        </a:p>
      </dgm:t>
    </dgm:pt>
    <dgm:pt modelId="{AF6D7B9E-B849-492B-8E92-810D3E8F2BE8}" type="sibTrans" cxnId="{C880AB0F-6D40-491C-B528-1391EB87B9D5}">
      <dgm:prSet/>
      <dgm:spPr/>
      <dgm:t>
        <a:bodyPr/>
        <a:lstStyle/>
        <a:p>
          <a:endParaRPr lang="en-US"/>
        </a:p>
      </dgm:t>
    </dgm:pt>
    <dgm:pt modelId="{20D18480-F271-48C7-9BCB-40AE7634E558}">
      <dgm:prSet/>
      <dgm:spPr/>
      <dgm:t>
        <a:bodyPr/>
        <a:lstStyle/>
        <a:p>
          <a:r>
            <a:rPr lang="en-US" b="1" dirty="0" smtClean="0">
              <a:latin typeface="Helvetica" pitchFamily="34" charset="0"/>
            </a:rPr>
            <a:t>Want to provide more information </a:t>
          </a:r>
          <a:endParaRPr lang="en-US" b="1" dirty="0">
            <a:latin typeface="Helvetica" pitchFamily="34" charset="0"/>
          </a:endParaRPr>
        </a:p>
      </dgm:t>
    </dgm:pt>
    <dgm:pt modelId="{D1A83013-61EA-4166-8275-FF982FBF0DAA}" type="parTrans" cxnId="{4E67E40E-5AE9-4FFC-9489-6C50AB6007E1}">
      <dgm:prSet/>
      <dgm:spPr/>
      <dgm:t>
        <a:bodyPr/>
        <a:lstStyle/>
        <a:p>
          <a:endParaRPr lang="en-US"/>
        </a:p>
      </dgm:t>
    </dgm:pt>
    <dgm:pt modelId="{E2AF7582-545C-4514-B1B1-738A976D300D}" type="sibTrans" cxnId="{4E67E40E-5AE9-4FFC-9489-6C50AB6007E1}">
      <dgm:prSet/>
      <dgm:spPr/>
      <dgm:t>
        <a:bodyPr/>
        <a:lstStyle/>
        <a:p>
          <a:endParaRPr lang="en-US"/>
        </a:p>
      </dgm:t>
    </dgm:pt>
    <dgm:pt modelId="{45DC7F0E-4BE3-4357-AB05-2F4978BF048E}" type="pres">
      <dgm:prSet presAssocID="{A8E8F516-75AC-4B0F-9F91-238468E622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A28F9-89A0-45A4-8478-90083808285B}" type="pres">
      <dgm:prSet presAssocID="{35FAAD28-2686-400B-9B72-D7C3F23569C7}" presName="node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A96F-C433-4D43-AA7D-769BC8A39D87}" type="pres">
      <dgm:prSet presAssocID="{563A7F5F-5BE9-4094-8921-5ADE20DA32B9}" presName="sibTrans" presStyleCnt="0"/>
      <dgm:spPr/>
    </dgm:pt>
    <dgm:pt modelId="{63E4B142-8B44-49BC-BBE8-119A3585D368}" type="pres">
      <dgm:prSet presAssocID="{53BB469F-5268-4319-84FA-FD2BDDA34E8F}" presName="node" presStyleLbl="node1" presStyleIdx="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3E5BC-9A3A-4EA1-AC55-A959094FECBD}" type="pres">
      <dgm:prSet presAssocID="{55565F5A-8181-4896-B377-718E23EDF490}" presName="sibTrans" presStyleCnt="0"/>
      <dgm:spPr/>
    </dgm:pt>
    <dgm:pt modelId="{7B63F809-3845-4891-A880-F2D8558DD307}" type="pres">
      <dgm:prSet presAssocID="{7AA99716-F8B1-4262-BD0F-045A83750824}" presName="node" presStyleLbl="node1" presStyleIdx="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25EA0-01F8-4A15-AC12-89C83C2675B0}" type="pres">
      <dgm:prSet presAssocID="{CE44E5DD-5BB0-466B-8284-083ACBB529D0}" presName="sibTrans" presStyleCnt="0"/>
      <dgm:spPr/>
    </dgm:pt>
    <dgm:pt modelId="{2FBED8D2-0442-4A9D-93D8-213036D8A037}" type="pres">
      <dgm:prSet presAssocID="{A33EC1DE-D3D7-4E94-9B8E-8CDC2D5E0687}" presName="node" presStyleLbl="node1" presStyleIdx="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07F93-A91F-4A16-BC24-9A33FB09DB53}" type="pres">
      <dgm:prSet presAssocID="{CABCB0C1-2091-4054-9E98-5D52C8D45032}" presName="sibTrans" presStyleCnt="0"/>
      <dgm:spPr/>
    </dgm:pt>
    <dgm:pt modelId="{6CF81786-097E-4AE4-B1DC-B4EF42B6D1B4}" type="pres">
      <dgm:prSet presAssocID="{8BE247F2-C052-47BC-A21E-CA0BBFB8B25B}" presName="node" presStyleLbl="node1" presStyleIdx="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32D8-7DFE-4B32-B416-6025C3DCB966}" type="pres">
      <dgm:prSet presAssocID="{469E1ED1-679E-4990-B5F8-D47F007D384A}" presName="sibTrans" presStyleCnt="0"/>
      <dgm:spPr/>
    </dgm:pt>
    <dgm:pt modelId="{90DCE3A4-0CDB-4660-BE2B-303DB2866A62}" type="pres">
      <dgm:prSet presAssocID="{84B6F3EA-FB3C-4949-A193-17DA68FC7119}" presName="node" presStyleLbl="node1" presStyleIdx="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B3B56-8156-4428-A0CD-1258A1FDD295}" type="pres">
      <dgm:prSet presAssocID="{02B05714-05F0-4F1E-9C97-B304FF295226}" presName="sibTrans" presStyleCnt="0"/>
      <dgm:spPr/>
    </dgm:pt>
    <dgm:pt modelId="{58E5A99B-E91D-4460-9FAA-6199BD531804}" type="pres">
      <dgm:prSet presAssocID="{A1DD1125-4B21-45AC-B4AA-23EE9A3F9854}" presName="node" presStyleLbl="node1" presStyleIdx="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85F54-EBCB-45F9-844F-F42EE4BD5E6F}" type="pres">
      <dgm:prSet presAssocID="{BDBF8B13-A092-48CF-99FB-9B72BC02B501}" presName="sibTrans" presStyleCnt="0"/>
      <dgm:spPr/>
    </dgm:pt>
    <dgm:pt modelId="{357142F7-B671-4025-914C-1F4991E03E0F}" type="pres">
      <dgm:prSet presAssocID="{E725950E-5B4E-4DDA-BF10-C1A5A22AF349}" presName="node" presStyleLbl="node1" presStyleIdx="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7F81B-B868-4D38-8520-CB6AFF160CFC}" type="pres">
      <dgm:prSet presAssocID="{1E9C3F44-91A6-4A87-9E82-61CF9BE3DF96}" presName="sibTrans" presStyleCnt="0"/>
      <dgm:spPr/>
    </dgm:pt>
    <dgm:pt modelId="{9B17E44E-2CFF-4E96-AA4F-C731AAE6407B}" type="pres">
      <dgm:prSet presAssocID="{BED41098-ECFF-4744-8B55-F9B6A1484F52}" presName="node" presStyleLbl="node1" presStyleIdx="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4F992-3B78-4E48-91C2-4B880F491676}" type="pres">
      <dgm:prSet presAssocID="{91831AC8-E0B7-4954-94A6-752AF0FB3E58}" presName="sibTrans" presStyleCnt="0"/>
      <dgm:spPr/>
    </dgm:pt>
    <dgm:pt modelId="{472AB0A8-966E-4D1C-9E13-26B4BF0C731B}" type="pres">
      <dgm:prSet presAssocID="{C3FC439D-1CE1-4626-A6CF-2C2B41B4CEF6}" presName="node" presStyleLbl="node1" presStyleIdx="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329A6-B4BF-4002-AECD-B07507B53CA5}" type="pres">
      <dgm:prSet presAssocID="{E95EB993-BD5D-4C67-95D3-54DCB6365134}" presName="sibTrans" presStyleCnt="0"/>
      <dgm:spPr/>
    </dgm:pt>
    <dgm:pt modelId="{2EA65746-C88A-490A-AB99-9B78FEC986EE}" type="pres">
      <dgm:prSet presAssocID="{247003E0-1AA4-498A-9C2A-AFCA9EA77142}" presName="node" presStyleLbl="node1" presStyleIdx="1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BDB79-FF2C-4E12-8567-4C2FBCD09DCD}" type="pres">
      <dgm:prSet presAssocID="{ED9DB6AF-2B27-4CE9-8DEC-682022C5244F}" presName="sibTrans" presStyleCnt="0"/>
      <dgm:spPr/>
    </dgm:pt>
    <dgm:pt modelId="{B5ECDCDD-5AA1-41C7-B28F-AE0B74783AA7}" type="pres">
      <dgm:prSet presAssocID="{7BBB776F-B61F-4CFE-B7FB-4FC77AA76C53}" presName="node" presStyleLbl="node1" presStyleIdx="1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A7DE2-6D2A-4A7E-8E82-71A30402918A}" type="pres">
      <dgm:prSet presAssocID="{FB951FEC-5B17-42D1-B788-1E89ED1B8EA1}" presName="sibTrans" presStyleCnt="0"/>
      <dgm:spPr/>
    </dgm:pt>
    <dgm:pt modelId="{BF082498-B1D8-4EBA-A967-679D0C0C6E07}" type="pres">
      <dgm:prSet presAssocID="{005101AD-934F-4941-B4D3-5B6490B8CAA2}" presName="node" presStyleLbl="node1" presStyleIdx="1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E5FB-F2E3-4BA1-BC14-A64832BB992B}" type="pres">
      <dgm:prSet presAssocID="{18142E92-DD6D-49F3-A937-9CABA757A110}" presName="sibTrans" presStyleCnt="0"/>
      <dgm:spPr/>
    </dgm:pt>
    <dgm:pt modelId="{BB929C7E-9030-49D6-90E0-C5ECE8D36C3D}" type="pres">
      <dgm:prSet presAssocID="{C396A85E-7988-48D2-A686-13475AABCD3B}" presName="node" presStyleLbl="node1" presStyleIdx="1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5B451-A3F9-4C9C-A644-186E48488884}" type="pres">
      <dgm:prSet presAssocID="{9FC50D33-291D-4836-8A92-C4AF4A87B510}" presName="sibTrans" presStyleCnt="0"/>
      <dgm:spPr/>
    </dgm:pt>
    <dgm:pt modelId="{3B4F9335-DBC7-4D50-BF71-5B7F34BE9DD3}" type="pres">
      <dgm:prSet presAssocID="{8F0156C4-5F6A-4663-AF16-549C763846D6}" presName="node" presStyleLbl="node1" presStyleIdx="1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89B0A-B8FA-413F-A725-D646723BD31B}" type="pres">
      <dgm:prSet presAssocID="{C1397582-202A-4FF7-9ED8-34E25E0993AC}" presName="sibTrans" presStyleCnt="0"/>
      <dgm:spPr/>
    </dgm:pt>
    <dgm:pt modelId="{31842E60-0811-4443-B9BC-959894D88300}" type="pres">
      <dgm:prSet presAssocID="{8225FA3D-678A-466F-A733-8292A6D51D9D}" presName="node" presStyleLbl="node1" presStyleIdx="1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095CF-571B-4017-90B8-5E46D50B91F3}" type="pres">
      <dgm:prSet presAssocID="{C01789E9-129E-4BA0-AC5F-F5F2AA0D8E4C}" presName="sibTrans" presStyleCnt="0"/>
      <dgm:spPr/>
    </dgm:pt>
    <dgm:pt modelId="{6AF0ACD8-81CC-4B48-A365-A5C5F7B48DA3}" type="pres">
      <dgm:prSet presAssocID="{B81C7135-842F-4412-A705-6BC1086E3C99}" presName="node" presStyleLbl="node1" presStyleIdx="1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A8E33-9A7C-4963-B800-627540F2F360}" type="pres">
      <dgm:prSet presAssocID="{3B85E824-78C7-48C7-BDF9-C1DFCA7921D6}" presName="sibTrans" presStyleCnt="0"/>
      <dgm:spPr/>
    </dgm:pt>
    <dgm:pt modelId="{5B8261A5-CEA1-4805-AF5C-E3890102F7CE}" type="pres">
      <dgm:prSet presAssocID="{7773E665-1A9B-4C0B-8FB6-79F4EBCBF1EB}" presName="node" presStyleLbl="node1" presStyleIdx="1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8CF0C-DF7E-49E4-80F8-F5C0C1DECBB4}" type="pres">
      <dgm:prSet presAssocID="{087FE8E3-A20F-43B4-84A2-E96483CADA18}" presName="sibTrans" presStyleCnt="0"/>
      <dgm:spPr/>
    </dgm:pt>
    <dgm:pt modelId="{D0C9F550-5D47-4D8A-BE5D-1D406A617FCF}" type="pres">
      <dgm:prSet presAssocID="{58A3EFBD-3995-42CF-8683-5E138EB95C1C}" presName="node" presStyleLbl="node1" presStyleIdx="1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10071-CF7A-4976-9F66-BF16A7D142B8}" type="pres">
      <dgm:prSet presAssocID="{E74D40ED-69FA-43FE-A439-C9B1D36A41A3}" presName="sibTrans" presStyleCnt="0"/>
      <dgm:spPr/>
    </dgm:pt>
    <dgm:pt modelId="{EF124496-8967-4B32-9F7A-C891D4FE29EE}" type="pres">
      <dgm:prSet presAssocID="{EFB18F3F-2A78-4B42-BB88-8F9F72587C8F}" presName="node" presStyleLbl="node1" presStyleIdx="1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E7069-5344-4FF3-92D2-2F53150F7B68}" type="pres">
      <dgm:prSet presAssocID="{06CB1603-9126-4A84-9D86-B0DCE01CF209}" presName="sibTrans" presStyleCnt="0"/>
      <dgm:spPr/>
    </dgm:pt>
    <dgm:pt modelId="{B4F218AC-1A3B-41E0-A16A-7DC6E4893F7D}" type="pres">
      <dgm:prSet presAssocID="{CB593ED6-CB4C-4B44-B28E-711B2757F4A6}" presName="node" presStyleLbl="node1" presStyleIdx="2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2B79A-40BF-45D3-BFDE-6F728C4D4CBC}" type="pres">
      <dgm:prSet presAssocID="{AF6D7B9E-B849-492B-8E92-810D3E8F2BE8}" presName="sibTrans" presStyleCnt="0"/>
      <dgm:spPr/>
    </dgm:pt>
    <dgm:pt modelId="{DB39C7BE-168C-45B0-92CF-21901661AB69}" type="pres">
      <dgm:prSet presAssocID="{20D18480-F271-48C7-9BCB-40AE7634E558}" presName="node" presStyleLbl="node1" presStyleIdx="2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0AB0F-6D40-491C-B528-1391EB87B9D5}" srcId="{A8E8F516-75AC-4B0F-9F91-238468E622A8}" destId="{CB593ED6-CB4C-4B44-B28E-711B2757F4A6}" srcOrd="20" destOrd="0" parTransId="{97E7D473-C8A8-4C8A-A19C-6AB3E519628E}" sibTransId="{AF6D7B9E-B849-492B-8E92-810D3E8F2BE8}"/>
    <dgm:cxn modelId="{7AEA6F4C-D7F3-4118-9F86-FF5A9432575C}" type="presOf" srcId="{20D18480-F271-48C7-9BCB-40AE7634E558}" destId="{DB39C7BE-168C-45B0-92CF-21901661AB69}" srcOrd="0" destOrd="0" presId="urn:microsoft.com/office/officeart/2005/8/layout/default"/>
    <dgm:cxn modelId="{F07B5274-6B38-4029-B78D-9F9E198D0E1B}" srcId="{A8E8F516-75AC-4B0F-9F91-238468E622A8}" destId="{247003E0-1AA4-498A-9C2A-AFCA9EA77142}" srcOrd="10" destOrd="0" parTransId="{6D426E05-1968-4DE5-AB7C-964B4270E590}" sibTransId="{ED9DB6AF-2B27-4CE9-8DEC-682022C5244F}"/>
    <dgm:cxn modelId="{22688541-995F-4B50-8DAB-C7346B90FD45}" srcId="{A8E8F516-75AC-4B0F-9F91-238468E622A8}" destId="{53BB469F-5268-4319-84FA-FD2BDDA34E8F}" srcOrd="1" destOrd="0" parTransId="{DA9F34A7-E6AC-4733-98B3-E5F6BFDCE2F7}" sibTransId="{55565F5A-8181-4896-B377-718E23EDF490}"/>
    <dgm:cxn modelId="{585176CE-EDF2-405E-8A64-0F0D49C53A40}" type="presOf" srcId="{B81C7135-842F-4412-A705-6BC1086E3C99}" destId="{6AF0ACD8-81CC-4B48-A365-A5C5F7B48DA3}" srcOrd="0" destOrd="0" presId="urn:microsoft.com/office/officeart/2005/8/layout/default"/>
    <dgm:cxn modelId="{5333E7CC-9DDB-481B-B1E1-3DEAE7F8FE2F}" type="presOf" srcId="{A1DD1125-4B21-45AC-B4AA-23EE9A3F9854}" destId="{58E5A99B-E91D-4460-9FAA-6199BD531804}" srcOrd="0" destOrd="0" presId="urn:microsoft.com/office/officeart/2005/8/layout/default"/>
    <dgm:cxn modelId="{B0E10544-AE70-4C1F-B3E1-DA46ED79AE34}" type="presOf" srcId="{BED41098-ECFF-4744-8B55-F9B6A1484F52}" destId="{9B17E44E-2CFF-4E96-AA4F-C731AAE6407B}" srcOrd="0" destOrd="0" presId="urn:microsoft.com/office/officeart/2005/8/layout/default"/>
    <dgm:cxn modelId="{08CB687C-1311-4337-ACF4-F8A7789F3BA1}" srcId="{A8E8F516-75AC-4B0F-9F91-238468E622A8}" destId="{8225FA3D-678A-466F-A733-8292A6D51D9D}" srcOrd="15" destOrd="0" parTransId="{C9BD018F-3E34-4ED3-83C5-7006E7DAF1C8}" sibTransId="{C01789E9-129E-4BA0-AC5F-F5F2AA0D8E4C}"/>
    <dgm:cxn modelId="{290FA030-EAC5-4344-83A8-843945DD02AE}" srcId="{A8E8F516-75AC-4B0F-9F91-238468E622A8}" destId="{7BBB776F-B61F-4CFE-B7FB-4FC77AA76C53}" srcOrd="11" destOrd="0" parTransId="{D0A4D4BD-99D0-4441-8A9F-C0E2213D1D7B}" sibTransId="{FB951FEC-5B17-42D1-B788-1E89ED1B8EA1}"/>
    <dgm:cxn modelId="{233C52E6-1CA7-4B04-AE84-BCE57791BC7A}" type="presOf" srcId="{E725950E-5B4E-4DDA-BF10-C1A5A22AF349}" destId="{357142F7-B671-4025-914C-1F4991E03E0F}" srcOrd="0" destOrd="0" presId="urn:microsoft.com/office/officeart/2005/8/layout/default"/>
    <dgm:cxn modelId="{C0142B84-1973-4805-919F-FC597239EEF4}" type="presOf" srcId="{8225FA3D-678A-466F-A733-8292A6D51D9D}" destId="{31842E60-0811-4443-B9BC-959894D88300}" srcOrd="0" destOrd="0" presId="urn:microsoft.com/office/officeart/2005/8/layout/default"/>
    <dgm:cxn modelId="{3F286450-797C-48D4-A32B-0C32468B2570}" srcId="{A8E8F516-75AC-4B0F-9F91-238468E622A8}" destId="{35FAAD28-2686-400B-9B72-D7C3F23569C7}" srcOrd="0" destOrd="0" parTransId="{EC016193-7754-453F-8EAE-5D72DE795B61}" sibTransId="{563A7F5F-5BE9-4094-8921-5ADE20DA32B9}"/>
    <dgm:cxn modelId="{C7D247F9-4379-4098-90F1-9529B0D4A5FA}" srcId="{A8E8F516-75AC-4B0F-9F91-238468E622A8}" destId="{C3FC439D-1CE1-4626-A6CF-2C2B41B4CEF6}" srcOrd="9" destOrd="0" parTransId="{298106F7-3D75-496C-A6C9-9C6DAE7AC691}" sibTransId="{E95EB993-BD5D-4C67-95D3-54DCB6365134}"/>
    <dgm:cxn modelId="{87AEA3B9-A4BB-4BD5-A4F1-71D4EE176761}" type="presOf" srcId="{247003E0-1AA4-498A-9C2A-AFCA9EA77142}" destId="{2EA65746-C88A-490A-AB99-9B78FEC986EE}" srcOrd="0" destOrd="0" presId="urn:microsoft.com/office/officeart/2005/8/layout/default"/>
    <dgm:cxn modelId="{4E3DA837-823A-4A60-B566-C4B540B3DB5C}" type="presOf" srcId="{CB593ED6-CB4C-4B44-B28E-711B2757F4A6}" destId="{B4F218AC-1A3B-41E0-A16A-7DC6E4893F7D}" srcOrd="0" destOrd="0" presId="urn:microsoft.com/office/officeart/2005/8/layout/default"/>
    <dgm:cxn modelId="{A50C063A-53FF-409A-8CDF-F3011D830F7D}" type="presOf" srcId="{7BBB776F-B61F-4CFE-B7FB-4FC77AA76C53}" destId="{B5ECDCDD-5AA1-41C7-B28F-AE0B74783AA7}" srcOrd="0" destOrd="0" presId="urn:microsoft.com/office/officeart/2005/8/layout/default"/>
    <dgm:cxn modelId="{883FE9E2-99D7-4627-BBD4-590A22F6C352}" srcId="{A8E8F516-75AC-4B0F-9F91-238468E622A8}" destId="{A1DD1125-4B21-45AC-B4AA-23EE9A3F9854}" srcOrd="6" destOrd="0" parTransId="{3161770C-68D2-493A-B93D-8C8159512951}" sibTransId="{BDBF8B13-A092-48CF-99FB-9B72BC02B501}"/>
    <dgm:cxn modelId="{78801DFD-C709-44D7-8AE0-3F09E493A90B}" srcId="{A8E8F516-75AC-4B0F-9F91-238468E622A8}" destId="{8F0156C4-5F6A-4663-AF16-549C763846D6}" srcOrd="14" destOrd="0" parTransId="{CE7B2A3D-0DD7-4A97-9F5E-C877526FC185}" sibTransId="{C1397582-202A-4FF7-9ED8-34E25E0993AC}"/>
    <dgm:cxn modelId="{89A6E79E-5895-45C6-824E-D40340692970}" type="presOf" srcId="{53BB469F-5268-4319-84FA-FD2BDDA34E8F}" destId="{63E4B142-8B44-49BC-BBE8-119A3585D368}" srcOrd="0" destOrd="0" presId="urn:microsoft.com/office/officeart/2005/8/layout/default"/>
    <dgm:cxn modelId="{1BDC871F-4C2D-4367-B680-457AB7EACE06}" type="presOf" srcId="{8F0156C4-5F6A-4663-AF16-549C763846D6}" destId="{3B4F9335-DBC7-4D50-BF71-5B7F34BE9DD3}" srcOrd="0" destOrd="0" presId="urn:microsoft.com/office/officeart/2005/8/layout/default"/>
    <dgm:cxn modelId="{C0E62034-BBEF-4CB7-9DAC-C53E01373C5B}" type="presOf" srcId="{35FAAD28-2686-400B-9B72-D7C3F23569C7}" destId="{214A28F9-89A0-45A4-8478-90083808285B}" srcOrd="0" destOrd="0" presId="urn:microsoft.com/office/officeart/2005/8/layout/default"/>
    <dgm:cxn modelId="{226BC4BA-8F24-431C-A16A-414140DB5884}" srcId="{A8E8F516-75AC-4B0F-9F91-238468E622A8}" destId="{7AA99716-F8B1-4262-BD0F-045A83750824}" srcOrd="2" destOrd="0" parTransId="{7C79BA10-FEC1-4D7B-A60C-50FA51BA3FA3}" sibTransId="{CE44E5DD-5BB0-466B-8284-083ACBB529D0}"/>
    <dgm:cxn modelId="{A87D9478-4378-4213-9BE8-84D95B5098C2}" type="presOf" srcId="{58A3EFBD-3995-42CF-8683-5E138EB95C1C}" destId="{D0C9F550-5D47-4D8A-BE5D-1D406A617FCF}" srcOrd="0" destOrd="0" presId="urn:microsoft.com/office/officeart/2005/8/layout/default"/>
    <dgm:cxn modelId="{140A970C-6CF8-4DD1-9D9B-23B50204F30B}" srcId="{A8E8F516-75AC-4B0F-9F91-238468E622A8}" destId="{A33EC1DE-D3D7-4E94-9B8E-8CDC2D5E0687}" srcOrd="3" destOrd="0" parTransId="{AE47B5FB-B046-49B2-8838-46A5739BEB8B}" sibTransId="{CABCB0C1-2091-4054-9E98-5D52C8D45032}"/>
    <dgm:cxn modelId="{C25B6807-361A-4867-8A2E-1BD12705463D}" srcId="{A8E8F516-75AC-4B0F-9F91-238468E622A8}" destId="{E725950E-5B4E-4DDA-BF10-C1A5A22AF349}" srcOrd="7" destOrd="0" parTransId="{8B6526B4-883E-439D-AF95-413F2287E294}" sibTransId="{1E9C3F44-91A6-4A87-9E82-61CF9BE3DF96}"/>
    <dgm:cxn modelId="{830C3C3A-2972-4B6F-ABF5-AA1D0B389332}" srcId="{A8E8F516-75AC-4B0F-9F91-238468E622A8}" destId="{BED41098-ECFF-4744-8B55-F9B6A1484F52}" srcOrd="8" destOrd="0" parTransId="{3615C42F-D001-4F73-8634-802734E1E22E}" sibTransId="{91831AC8-E0B7-4954-94A6-752AF0FB3E58}"/>
    <dgm:cxn modelId="{0FC54915-4BF5-4438-8CE3-952AF3642775}" type="presOf" srcId="{A8E8F516-75AC-4B0F-9F91-238468E622A8}" destId="{45DC7F0E-4BE3-4357-AB05-2F4978BF048E}" srcOrd="0" destOrd="0" presId="urn:microsoft.com/office/officeart/2005/8/layout/default"/>
    <dgm:cxn modelId="{B731944C-B144-41AC-8CC6-B7306C24A520}" type="presOf" srcId="{84B6F3EA-FB3C-4949-A193-17DA68FC7119}" destId="{90DCE3A4-0CDB-4660-BE2B-303DB2866A62}" srcOrd="0" destOrd="0" presId="urn:microsoft.com/office/officeart/2005/8/layout/default"/>
    <dgm:cxn modelId="{BDB9BC9F-97B8-4547-93DD-1C3C539DB595}" srcId="{A8E8F516-75AC-4B0F-9F91-238468E622A8}" destId="{005101AD-934F-4941-B4D3-5B6490B8CAA2}" srcOrd="12" destOrd="0" parTransId="{4A68CEBE-C641-496E-874A-ABBD1DABF0F9}" sibTransId="{18142E92-DD6D-49F3-A937-9CABA757A110}"/>
    <dgm:cxn modelId="{4E67E40E-5AE9-4FFC-9489-6C50AB6007E1}" srcId="{A8E8F516-75AC-4B0F-9F91-238468E622A8}" destId="{20D18480-F271-48C7-9BCB-40AE7634E558}" srcOrd="21" destOrd="0" parTransId="{D1A83013-61EA-4166-8275-FF982FBF0DAA}" sibTransId="{E2AF7582-545C-4514-B1B1-738A976D300D}"/>
    <dgm:cxn modelId="{59E41D6E-41D4-4597-949F-37C357AE6C03}" type="presOf" srcId="{C396A85E-7988-48D2-A686-13475AABCD3B}" destId="{BB929C7E-9030-49D6-90E0-C5ECE8D36C3D}" srcOrd="0" destOrd="0" presId="urn:microsoft.com/office/officeart/2005/8/layout/default"/>
    <dgm:cxn modelId="{8B11C99C-5B97-47B3-8D3E-5EF2692493E7}" type="presOf" srcId="{7AA99716-F8B1-4262-BD0F-045A83750824}" destId="{7B63F809-3845-4891-A880-F2D8558DD307}" srcOrd="0" destOrd="0" presId="urn:microsoft.com/office/officeart/2005/8/layout/default"/>
    <dgm:cxn modelId="{214B7B62-1B15-4A4D-A1DE-B27A6327A0ED}" srcId="{A8E8F516-75AC-4B0F-9F91-238468E622A8}" destId="{7773E665-1A9B-4C0B-8FB6-79F4EBCBF1EB}" srcOrd="17" destOrd="0" parTransId="{18383421-CCBD-41CA-AC5F-FDD308CE04D3}" sibTransId="{087FE8E3-A20F-43B4-84A2-E96483CADA18}"/>
    <dgm:cxn modelId="{6B174790-57C9-4147-9270-062C480D68C5}" type="presOf" srcId="{C3FC439D-1CE1-4626-A6CF-2C2B41B4CEF6}" destId="{472AB0A8-966E-4D1C-9E13-26B4BF0C731B}" srcOrd="0" destOrd="0" presId="urn:microsoft.com/office/officeart/2005/8/layout/default"/>
    <dgm:cxn modelId="{5EDDA000-69E1-47A0-B8F6-E0FF068F4239}" srcId="{A8E8F516-75AC-4B0F-9F91-238468E622A8}" destId="{C396A85E-7988-48D2-A686-13475AABCD3B}" srcOrd="13" destOrd="0" parTransId="{449FA4C6-688E-4399-908C-83C719FBECB5}" sibTransId="{9FC50D33-291D-4836-8A92-C4AF4A87B510}"/>
    <dgm:cxn modelId="{68D1D79F-E1DD-4421-A800-00F66186AC99}" type="presOf" srcId="{EFB18F3F-2A78-4B42-BB88-8F9F72587C8F}" destId="{EF124496-8967-4B32-9F7A-C891D4FE29EE}" srcOrd="0" destOrd="0" presId="urn:microsoft.com/office/officeart/2005/8/layout/default"/>
    <dgm:cxn modelId="{8F6CD350-0585-4119-86CA-D98440372C86}" srcId="{A8E8F516-75AC-4B0F-9F91-238468E622A8}" destId="{EFB18F3F-2A78-4B42-BB88-8F9F72587C8F}" srcOrd="19" destOrd="0" parTransId="{5F990F5C-037C-4381-B446-F4D94B080288}" sibTransId="{06CB1603-9126-4A84-9D86-B0DCE01CF209}"/>
    <dgm:cxn modelId="{50D50277-B6E2-411B-A659-2A687D454153}" srcId="{A8E8F516-75AC-4B0F-9F91-238468E622A8}" destId="{8BE247F2-C052-47BC-A21E-CA0BBFB8B25B}" srcOrd="4" destOrd="0" parTransId="{130D6158-AAE8-48D3-9EB8-C8603B2F81E1}" sibTransId="{469E1ED1-679E-4990-B5F8-D47F007D384A}"/>
    <dgm:cxn modelId="{909EE276-7F78-4251-BD7D-0BB2DC0CEF18}" srcId="{A8E8F516-75AC-4B0F-9F91-238468E622A8}" destId="{B81C7135-842F-4412-A705-6BC1086E3C99}" srcOrd="16" destOrd="0" parTransId="{227C844E-8E57-4813-801D-0E6226716C1F}" sibTransId="{3B85E824-78C7-48C7-BDF9-C1DFCA7921D6}"/>
    <dgm:cxn modelId="{C57C14F0-F4FB-45BC-99E3-A49166B76478}" srcId="{A8E8F516-75AC-4B0F-9F91-238468E622A8}" destId="{58A3EFBD-3995-42CF-8683-5E138EB95C1C}" srcOrd="18" destOrd="0" parTransId="{39C35176-DBD9-4860-8163-F49E6F414AF1}" sibTransId="{E74D40ED-69FA-43FE-A439-C9B1D36A41A3}"/>
    <dgm:cxn modelId="{A910942C-C994-4A5C-A039-76DE2F547DCB}" type="presOf" srcId="{8BE247F2-C052-47BC-A21E-CA0BBFB8B25B}" destId="{6CF81786-097E-4AE4-B1DC-B4EF42B6D1B4}" srcOrd="0" destOrd="0" presId="urn:microsoft.com/office/officeart/2005/8/layout/default"/>
    <dgm:cxn modelId="{9F5C5850-1BFE-4568-98DA-3CFF1ED0DE1B}" type="presOf" srcId="{005101AD-934F-4941-B4D3-5B6490B8CAA2}" destId="{BF082498-B1D8-4EBA-A967-679D0C0C6E07}" srcOrd="0" destOrd="0" presId="urn:microsoft.com/office/officeart/2005/8/layout/default"/>
    <dgm:cxn modelId="{0918F2DA-4447-4F12-B43F-FE7940DEE971}" type="presOf" srcId="{7773E665-1A9B-4C0B-8FB6-79F4EBCBF1EB}" destId="{5B8261A5-CEA1-4805-AF5C-E3890102F7CE}" srcOrd="0" destOrd="0" presId="urn:microsoft.com/office/officeart/2005/8/layout/default"/>
    <dgm:cxn modelId="{11C84627-38F0-4080-9302-112B14AEE2B0}" srcId="{A8E8F516-75AC-4B0F-9F91-238468E622A8}" destId="{84B6F3EA-FB3C-4949-A193-17DA68FC7119}" srcOrd="5" destOrd="0" parTransId="{BB837995-0D19-4A9E-8EE9-0CE20BF35EB1}" sibTransId="{02B05714-05F0-4F1E-9C97-B304FF295226}"/>
    <dgm:cxn modelId="{3F31836E-28BB-4C99-82A8-DBB50B81EF8E}" type="presOf" srcId="{A33EC1DE-D3D7-4E94-9B8E-8CDC2D5E0687}" destId="{2FBED8D2-0442-4A9D-93D8-213036D8A037}" srcOrd="0" destOrd="0" presId="urn:microsoft.com/office/officeart/2005/8/layout/default"/>
    <dgm:cxn modelId="{3583E3BE-B348-419D-857C-BF65758305AF}" type="presParOf" srcId="{45DC7F0E-4BE3-4357-AB05-2F4978BF048E}" destId="{214A28F9-89A0-45A4-8478-90083808285B}" srcOrd="0" destOrd="0" presId="urn:microsoft.com/office/officeart/2005/8/layout/default"/>
    <dgm:cxn modelId="{32A9F726-E383-4A25-BAB2-25F2427F9BEE}" type="presParOf" srcId="{45DC7F0E-4BE3-4357-AB05-2F4978BF048E}" destId="{ACFDA96F-C433-4D43-AA7D-769BC8A39D87}" srcOrd="1" destOrd="0" presId="urn:microsoft.com/office/officeart/2005/8/layout/default"/>
    <dgm:cxn modelId="{7514E9F4-E0F7-4BCD-9AF4-1C6E18529A59}" type="presParOf" srcId="{45DC7F0E-4BE3-4357-AB05-2F4978BF048E}" destId="{63E4B142-8B44-49BC-BBE8-119A3585D368}" srcOrd="2" destOrd="0" presId="urn:microsoft.com/office/officeart/2005/8/layout/default"/>
    <dgm:cxn modelId="{6E2C3725-B9B5-4774-964F-30576051E84F}" type="presParOf" srcId="{45DC7F0E-4BE3-4357-AB05-2F4978BF048E}" destId="{2303E5BC-9A3A-4EA1-AC55-A959094FECBD}" srcOrd="3" destOrd="0" presId="urn:microsoft.com/office/officeart/2005/8/layout/default"/>
    <dgm:cxn modelId="{2E5C7CB0-00C0-4E90-A949-44BA4BE577DD}" type="presParOf" srcId="{45DC7F0E-4BE3-4357-AB05-2F4978BF048E}" destId="{7B63F809-3845-4891-A880-F2D8558DD307}" srcOrd="4" destOrd="0" presId="urn:microsoft.com/office/officeart/2005/8/layout/default"/>
    <dgm:cxn modelId="{66E3BB81-C87A-4942-A1CA-36359AC67850}" type="presParOf" srcId="{45DC7F0E-4BE3-4357-AB05-2F4978BF048E}" destId="{96E25EA0-01F8-4A15-AC12-89C83C2675B0}" srcOrd="5" destOrd="0" presId="urn:microsoft.com/office/officeart/2005/8/layout/default"/>
    <dgm:cxn modelId="{CEE1940B-22B9-4A2D-BF62-264291CA2284}" type="presParOf" srcId="{45DC7F0E-4BE3-4357-AB05-2F4978BF048E}" destId="{2FBED8D2-0442-4A9D-93D8-213036D8A037}" srcOrd="6" destOrd="0" presId="urn:microsoft.com/office/officeart/2005/8/layout/default"/>
    <dgm:cxn modelId="{4289D634-9318-408D-8D53-72E1140969C3}" type="presParOf" srcId="{45DC7F0E-4BE3-4357-AB05-2F4978BF048E}" destId="{71007F93-A91F-4A16-BC24-9A33FB09DB53}" srcOrd="7" destOrd="0" presId="urn:microsoft.com/office/officeart/2005/8/layout/default"/>
    <dgm:cxn modelId="{FE4F8049-A3DE-4512-A66A-3549114D31E1}" type="presParOf" srcId="{45DC7F0E-4BE3-4357-AB05-2F4978BF048E}" destId="{6CF81786-097E-4AE4-B1DC-B4EF42B6D1B4}" srcOrd="8" destOrd="0" presId="urn:microsoft.com/office/officeart/2005/8/layout/default"/>
    <dgm:cxn modelId="{8FB6135E-9E66-4BD7-8F1B-CD5808B6EB7A}" type="presParOf" srcId="{45DC7F0E-4BE3-4357-AB05-2F4978BF048E}" destId="{45E632D8-7DFE-4B32-B416-6025C3DCB966}" srcOrd="9" destOrd="0" presId="urn:microsoft.com/office/officeart/2005/8/layout/default"/>
    <dgm:cxn modelId="{23487EAE-AB8A-4D4D-8F5C-81F8DEF38B06}" type="presParOf" srcId="{45DC7F0E-4BE3-4357-AB05-2F4978BF048E}" destId="{90DCE3A4-0CDB-4660-BE2B-303DB2866A62}" srcOrd="10" destOrd="0" presId="urn:microsoft.com/office/officeart/2005/8/layout/default"/>
    <dgm:cxn modelId="{4C874784-6866-4B86-8DD3-463971D7CE4C}" type="presParOf" srcId="{45DC7F0E-4BE3-4357-AB05-2F4978BF048E}" destId="{207B3B56-8156-4428-A0CD-1258A1FDD295}" srcOrd="11" destOrd="0" presId="urn:microsoft.com/office/officeart/2005/8/layout/default"/>
    <dgm:cxn modelId="{774A03B1-04DB-4844-BB89-4CD8D010DF03}" type="presParOf" srcId="{45DC7F0E-4BE3-4357-AB05-2F4978BF048E}" destId="{58E5A99B-E91D-4460-9FAA-6199BD531804}" srcOrd="12" destOrd="0" presId="urn:microsoft.com/office/officeart/2005/8/layout/default"/>
    <dgm:cxn modelId="{728F54EF-1ACD-45B9-A7DD-F3FA0D730441}" type="presParOf" srcId="{45DC7F0E-4BE3-4357-AB05-2F4978BF048E}" destId="{4A785F54-EBCB-45F9-844F-F42EE4BD5E6F}" srcOrd="13" destOrd="0" presId="urn:microsoft.com/office/officeart/2005/8/layout/default"/>
    <dgm:cxn modelId="{588D752D-BD75-4EB3-9404-DFDC5C467CE6}" type="presParOf" srcId="{45DC7F0E-4BE3-4357-AB05-2F4978BF048E}" destId="{357142F7-B671-4025-914C-1F4991E03E0F}" srcOrd="14" destOrd="0" presId="urn:microsoft.com/office/officeart/2005/8/layout/default"/>
    <dgm:cxn modelId="{DFB18753-7EA5-4C1F-8C5E-0410A34F3A09}" type="presParOf" srcId="{45DC7F0E-4BE3-4357-AB05-2F4978BF048E}" destId="{6157F81B-B868-4D38-8520-CB6AFF160CFC}" srcOrd="15" destOrd="0" presId="urn:microsoft.com/office/officeart/2005/8/layout/default"/>
    <dgm:cxn modelId="{FC80B773-A645-4D42-A8AF-AC23FD9394AA}" type="presParOf" srcId="{45DC7F0E-4BE3-4357-AB05-2F4978BF048E}" destId="{9B17E44E-2CFF-4E96-AA4F-C731AAE6407B}" srcOrd="16" destOrd="0" presId="urn:microsoft.com/office/officeart/2005/8/layout/default"/>
    <dgm:cxn modelId="{352E740D-9727-416B-8A47-5D5471C05348}" type="presParOf" srcId="{45DC7F0E-4BE3-4357-AB05-2F4978BF048E}" destId="{5504F992-3B78-4E48-91C2-4B880F491676}" srcOrd="17" destOrd="0" presId="urn:microsoft.com/office/officeart/2005/8/layout/default"/>
    <dgm:cxn modelId="{3CE5ABA8-93D0-453C-9007-91EF6343B7AD}" type="presParOf" srcId="{45DC7F0E-4BE3-4357-AB05-2F4978BF048E}" destId="{472AB0A8-966E-4D1C-9E13-26B4BF0C731B}" srcOrd="18" destOrd="0" presId="urn:microsoft.com/office/officeart/2005/8/layout/default"/>
    <dgm:cxn modelId="{528A7C74-9592-47B9-A4B4-4F8CB6094E81}" type="presParOf" srcId="{45DC7F0E-4BE3-4357-AB05-2F4978BF048E}" destId="{77D329A6-B4BF-4002-AECD-B07507B53CA5}" srcOrd="19" destOrd="0" presId="urn:microsoft.com/office/officeart/2005/8/layout/default"/>
    <dgm:cxn modelId="{8F888779-7827-44C2-8D2B-B9F73BD9C81F}" type="presParOf" srcId="{45DC7F0E-4BE3-4357-AB05-2F4978BF048E}" destId="{2EA65746-C88A-490A-AB99-9B78FEC986EE}" srcOrd="20" destOrd="0" presId="urn:microsoft.com/office/officeart/2005/8/layout/default"/>
    <dgm:cxn modelId="{E14D317A-641B-4065-82FD-EE2740D3E332}" type="presParOf" srcId="{45DC7F0E-4BE3-4357-AB05-2F4978BF048E}" destId="{190BDB79-FF2C-4E12-8567-4C2FBCD09DCD}" srcOrd="21" destOrd="0" presId="urn:microsoft.com/office/officeart/2005/8/layout/default"/>
    <dgm:cxn modelId="{9C8F1E0C-BF3D-477E-B5A4-59520A257F79}" type="presParOf" srcId="{45DC7F0E-4BE3-4357-AB05-2F4978BF048E}" destId="{B5ECDCDD-5AA1-41C7-B28F-AE0B74783AA7}" srcOrd="22" destOrd="0" presId="urn:microsoft.com/office/officeart/2005/8/layout/default"/>
    <dgm:cxn modelId="{30CBFBE1-7B62-4414-ADE3-A111BFAF6482}" type="presParOf" srcId="{45DC7F0E-4BE3-4357-AB05-2F4978BF048E}" destId="{4C1A7DE2-6D2A-4A7E-8E82-71A30402918A}" srcOrd="23" destOrd="0" presId="urn:microsoft.com/office/officeart/2005/8/layout/default"/>
    <dgm:cxn modelId="{ECA5F471-FB34-463E-884E-9F332ECB777E}" type="presParOf" srcId="{45DC7F0E-4BE3-4357-AB05-2F4978BF048E}" destId="{BF082498-B1D8-4EBA-A967-679D0C0C6E07}" srcOrd="24" destOrd="0" presId="urn:microsoft.com/office/officeart/2005/8/layout/default"/>
    <dgm:cxn modelId="{77CE0286-8DF6-4036-81E4-0D6B4A13B41B}" type="presParOf" srcId="{45DC7F0E-4BE3-4357-AB05-2F4978BF048E}" destId="{200DE5FB-F2E3-4BA1-BC14-A64832BB992B}" srcOrd="25" destOrd="0" presId="urn:microsoft.com/office/officeart/2005/8/layout/default"/>
    <dgm:cxn modelId="{CA393E18-F832-4C85-8DEC-8130B99F2A4B}" type="presParOf" srcId="{45DC7F0E-4BE3-4357-AB05-2F4978BF048E}" destId="{BB929C7E-9030-49D6-90E0-C5ECE8D36C3D}" srcOrd="26" destOrd="0" presId="urn:microsoft.com/office/officeart/2005/8/layout/default"/>
    <dgm:cxn modelId="{ECEA82EE-BD9A-4999-9148-4F651F2C8524}" type="presParOf" srcId="{45DC7F0E-4BE3-4357-AB05-2F4978BF048E}" destId="{E035B451-A3F9-4C9C-A644-186E48488884}" srcOrd="27" destOrd="0" presId="urn:microsoft.com/office/officeart/2005/8/layout/default"/>
    <dgm:cxn modelId="{B894C8E6-7DB1-4616-B82B-2BED7CB07BF1}" type="presParOf" srcId="{45DC7F0E-4BE3-4357-AB05-2F4978BF048E}" destId="{3B4F9335-DBC7-4D50-BF71-5B7F34BE9DD3}" srcOrd="28" destOrd="0" presId="urn:microsoft.com/office/officeart/2005/8/layout/default"/>
    <dgm:cxn modelId="{167CBE6C-DCDE-4774-B3AB-B3C3900C3702}" type="presParOf" srcId="{45DC7F0E-4BE3-4357-AB05-2F4978BF048E}" destId="{43089B0A-B8FA-413F-A725-D646723BD31B}" srcOrd="29" destOrd="0" presId="urn:microsoft.com/office/officeart/2005/8/layout/default"/>
    <dgm:cxn modelId="{096B803F-778F-409C-833C-59C66D7C034B}" type="presParOf" srcId="{45DC7F0E-4BE3-4357-AB05-2F4978BF048E}" destId="{31842E60-0811-4443-B9BC-959894D88300}" srcOrd="30" destOrd="0" presId="urn:microsoft.com/office/officeart/2005/8/layout/default"/>
    <dgm:cxn modelId="{1934EA73-B0DE-44F6-B229-7AEDA96196BF}" type="presParOf" srcId="{45DC7F0E-4BE3-4357-AB05-2F4978BF048E}" destId="{6FD095CF-571B-4017-90B8-5E46D50B91F3}" srcOrd="31" destOrd="0" presId="urn:microsoft.com/office/officeart/2005/8/layout/default"/>
    <dgm:cxn modelId="{A29C6E7F-2355-4C19-AE51-8EC8201914EF}" type="presParOf" srcId="{45DC7F0E-4BE3-4357-AB05-2F4978BF048E}" destId="{6AF0ACD8-81CC-4B48-A365-A5C5F7B48DA3}" srcOrd="32" destOrd="0" presId="urn:microsoft.com/office/officeart/2005/8/layout/default"/>
    <dgm:cxn modelId="{331874B3-7427-411F-9B53-7056940FFFCE}" type="presParOf" srcId="{45DC7F0E-4BE3-4357-AB05-2F4978BF048E}" destId="{110A8E33-9A7C-4963-B800-627540F2F360}" srcOrd="33" destOrd="0" presId="urn:microsoft.com/office/officeart/2005/8/layout/default"/>
    <dgm:cxn modelId="{341E1EA3-F618-40C8-A8AB-82488A9777DA}" type="presParOf" srcId="{45DC7F0E-4BE3-4357-AB05-2F4978BF048E}" destId="{5B8261A5-CEA1-4805-AF5C-E3890102F7CE}" srcOrd="34" destOrd="0" presId="urn:microsoft.com/office/officeart/2005/8/layout/default"/>
    <dgm:cxn modelId="{6D892B53-7312-4ADC-B0F9-341108FADA65}" type="presParOf" srcId="{45DC7F0E-4BE3-4357-AB05-2F4978BF048E}" destId="{5B48CF0C-DF7E-49E4-80F8-F5C0C1DECBB4}" srcOrd="35" destOrd="0" presId="urn:microsoft.com/office/officeart/2005/8/layout/default"/>
    <dgm:cxn modelId="{6B047908-4B10-4633-A9CF-10535F4CB7D4}" type="presParOf" srcId="{45DC7F0E-4BE3-4357-AB05-2F4978BF048E}" destId="{D0C9F550-5D47-4D8A-BE5D-1D406A617FCF}" srcOrd="36" destOrd="0" presId="urn:microsoft.com/office/officeart/2005/8/layout/default"/>
    <dgm:cxn modelId="{C6F729CB-6868-41BD-8E54-2CC42F2D105C}" type="presParOf" srcId="{45DC7F0E-4BE3-4357-AB05-2F4978BF048E}" destId="{F4810071-CF7A-4976-9F66-BF16A7D142B8}" srcOrd="37" destOrd="0" presId="urn:microsoft.com/office/officeart/2005/8/layout/default"/>
    <dgm:cxn modelId="{6064687E-91FB-4AAE-9F22-B0E88951841D}" type="presParOf" srcId="{45DC7F0E-4BE3-4357-AB05-2F4978BF048E}" destId="{EF124496-8967-4B32-9F7A-C891D4FE29EE}" srcOrd="38" destOrd="0" presId="urn:microsoft.com/office/officeart/2005/8/layout/default"/>
    <dgm:cxn modelId="{55573721-E70A-46DE-880D-DBF23A279367}" type="presParOf" srcId="{45DC7F0E-4BE3-4357-AB05-2F4978BF048E}" destId="{F49E7069-5344-4FF3-92D2-2F53150F7B68}" srcOrd="39" destOrd="0" presId="urn:microsoft.com/office/officeart/2005/8/layout/default"/>
    <dgm:cxn modelId="{2875106F-1FB5-4146-A8F1-DA92167FA3CF}" type="presParOf" srcId="{45DC7F0E-4BE3-4357-AB05-2F4978BF048E}" destId="{B4F218AC-1A3B-41E0-A16A-7DC6E4893F7D}" srcOrd="40" destOrd="0" presId="urn:microsoft.com/office/officeart/2005/8/layout/default"/>
    <dgm:cxn modelId="{86F3C15C-54B6-48B3-8922-C2517DBBD572}" type="presParOf" srcId="{45DC7F0E-4BE3-4357-AB05-2F4978BF048E}" destId="{9E52B79A-40BF-45D3-BFDE-6F728C4D4CBC}" srcOrd="41" destOrd="0" presId="urn:microsoft.com/office/officeart/2005/8/layout/default"/>
    <dgm:cxn modelId="{23984304-2DC7-4C3B-89B0-60D11479E5E2}" type="presParOf" srcId="{45DC7F0E-4BE3-4357-AB05-2F4978BF048E}" destId="{DB39C7BE-168C-45B0-92CF-21901661AB69}" srcOrd="42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1ADC35-6561-49F1-B427-775F7A11B478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216828-F729-4EE7-9CF0-139BC5BF6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30A511-9A0E-4560-9FEC-0C41854A27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AB509D-5BCD-434E-8EE3-D261F885EC0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9B9067-0F00-4316-B667-000E3340744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1273BA-EE3A-4360-BBEE-923C0A0F6C2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AD3DCF-270F-4450-8AF6-99408A66A0F8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FF57E-45E5-42AB-9218-747CD50F6B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6DFA3E-F1A0-4508-B94C-5FF4000C91DB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90AC2F-2E26-426C-91C1-B267196E6989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BCA116-E396-49A5-B835-ED922CB77D3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DE6938-5DFE-4B6F-B20C-F98141EE1463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1C67F0-97A6-4C64-92F8-4E38074B313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4C7F0-8DE6-4FF0-82F4-D42CB04D69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97B3C-2CC9-40E5-BBA9-2942CC1721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05A28-4043-442E-923C-028C13F394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7F2BB-707E-4584-BD3D-AAEAD42F3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1D5A81-F904-40E8-B767-C4986B1CCED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3E898A-BA6F-4893-90CB-5A82DF5E543F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F1F818-1D06-4E3B-B2B4-A86AB77CC01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0E79A5-D6C9-4719-BB2C-1C2A608CEC1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1F6948-E241-4468-A1E5-1B27675DC6C0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464795-B356-4D4C-BD75-AA0ECA28354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94F482-D480-4075-97F2-D5A7E2B4A15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Usable Security – CS 6204 – Fall, 2009 – Dennis Kafura – Virginia Tech</a:t>
            </a:r>
          </a:p>
        </p:txBody>
      </p: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228600" y="2514600"/>
            <a:ext cx="874713" cy="3319463"/>
            <a:chOff x="144" y="1728"/>
            <a:chExt cx="551" cy="2091"/>
          </a:xfrm>
        </p:grpSpPr>
        <p:pic>
          <p:nvPicPr>
            <p:cNvPr id="8" name="Picture 11" descr="Key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0"/>
              <a:ext cx="546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Lock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728"/>
              <a:ext cx="55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1E93-1826-443E-B2DA-62C59A106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D905-DF02-406D-8BB2-C6A174B4A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8FEB-F19D-418A-8E6A-5F68D6C44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85EC-6005-4CEE-AC62-0C8B36BA1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1CBF9-C597-414E-95A8-FEF039A54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2142-EE05-4559-8C41-599AF8F7B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8F93-B3E9-4A15-A159-41495E510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9B6A-FE4D-45B8-A1F5-2B09DE7DF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4DF7-5246-40A9-A902-6BAC51297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0A90-CF64-4FA0-B37F-2625D8869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697F-BD9A-4B68-B9A4-1D42F280E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A4CD97EA-26D6-4DA5-9EFC-2795644DF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Usable Security – CS 6204 – Fall, 2009 – Dennis Kafura – Virginia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924800" cy="1752600"/>
          </a:xfrm>
        </p:spPr>
        <p:txBody>
          <a:bodyPr/>
          <a:lstStyle/>
          <a:p>
            <a:pPr algn="ctr" eaLnBrk="1" hangingPunct="1"/>
            <a:r>
              <a:rPr lang="en-US" smtClean="0"/>
              <a:t>Childcare Study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8001000" cy="1752600"/>
          </a:xfrm>
        </p:spPr>
        <p:txBody>
          <a:bodyPr/>
          <a:lstStyle/>
          <a:p>
            <a:pPr algn="ctr" eaLnBrk="1" hangingPunct="1"/>
            <a:r>
              <a:rPr lang="en-US" smtClean="0"/>
              <a:t>Edgardo &amp; Zalia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8229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Usable Security – CS 6204 – Fall, 2009 – Dennis Kafura – Virginia Tech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828800" y="1981200"/>
            <a:ext cx="5867400" cy="2667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2514600"/>
            <a:ext cx="24384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Physical safety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 children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2514600"/>
            <a:ext cx="24384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Information Security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3733800" y="4038600"/>
            <a:ext cx="3608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Physical Safety of the Children</a:t>
            </a:r>
            <a:br>
              <a:rPr lang="en-US" sz="4400" smtClean="0"/>
            </a:br>
            <a:endParaRPr 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24400"/>
          </a:xfrm>
        </p:spPr>
        <p:txBody>
          <a:bodyPr/>
          <a:lstStyle/>
          <a:p>
            <a:pPr lvl="1" eaLnBrk="1" hangingPunct="1"/>
            <a:r>
              <a:rPr lang="en-US" sz="2800" smtClean="0"/>
              <a:t>Buzzer/bell at entrance</a:t>
            </a:r>
          </a:p>
          <a:p>
            <a:pPr lvl="1" eaLnBrk="1" hangingPunct="1"/>
            <a:r>
              <a:rPr lang="en-US" sz="2800" smtClean="0"/>
              <a:t>Door lock: Pin / card</a:t>
            </a:r>
          </a:p>
          <a:p>
            <a:pPr lvl="1" eaLnBrk="1" hangingPunct="1"/>
            <a:r>
              <a:rPr lang="en-US" sz="2800" smtClean="0"/>
              <a:t>Web-camera</a:t>
            </a:r>
          </a:p>
          <a:p>
            <a:pPr lvl="1" eaLnBrk="1" hangingPunct="1"/>
            <a:r>
              <a:rPr lang="en-US" sz="2800" smtClean="0"/>
              <a:t>Central monitoring System</a:t>
            </a:r>
          </a:p>
          <a:p>
            <a:pPr lvl="1" eaLnBrk="1" hangingPunct="1"/>
            <a:r>
              <a:rPr lang="en-US" sz="2800" smtClean="0"/>
              <a:t>Signature sheet for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/>
              <a:t>	drop in and pick up</a:t>
            </a:r>
          </a:p>
          <a:p>
            <a:pPr lvl="1" eaLnBrk="1" hangingPunct="1"/>
            <a:r>
              <a:rPr lang="en-US" sz="2800" smtClean="0"/>
              <a:t>Emergency list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lvl="1" eaLnBrk="1" hangingPunct="1"/>
            <a:endParaRPr lang="en-US" sz="2400" smtClean="0">
              <a:solidFill>
                <a:srgbClr val="0070C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2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Information Security</a:t>
            </a:r>
            <a:br>
              <a:rPr lang="en-US" sz="4400" smtClean="0"/>
            </a:br>
            <a:endParaRPr 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220200" cy="5334000"/>
          </a:xfrm>
        </p:spPr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smtClean="0"/>
              <a:t>Storage</a:t>
            </a:r>
          </a:p>
          <a:p>
            <a:pPr marL="695325" lvl="2" indent="-342900" eaLnBrk="1" hangingPunct="1"/>
            <a:r>
              <a:rPr lang="en-US" sz="2000" smtClean="0"/>
              <a:t>Locked file cabinet</a:t>
            </a:r>
          </a:p>
          <a:p>
            <a:pPr marL="695325" lvl="2" indent="-342900" eaLnBrk="1" hangingPunct="1"/>
            <a:r>
              <a:rPr lang="en-US" sz="2000" smtClean="0"/>
              <a:t>No one sure if the information are stored digitally</a:t>
            </a: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smtClean="0"/>
              <a:t> </a:t>
            </a:r>
            <a:r>
              <a:rPr lang="en-US" sz="2400" smtClean="0"/>
              <a:t>Access</a:t>
            </a:r>
          </a:p>
          <a:p>
            <a:pPr marL="695325" lvl="2" indent="-342900" eaLnBrk="1" hangingPunct="1"/>
            <a:r>
              <a:rPr lang="en-US" sz="2000" smtClean="0"/>
              <a:t>Only two parents are informed about access (Emergency listed people)</a:t>
            </a:r>
          </a:p>
          <a:p>
            <a:pPr marL="695325" lvl="2" indent="-342900" eaLnBrk="1" hangingPunct="1"/>
            <a:r>
              <a:rPr lang="en-US" sz="2000" smtClean="0"/>
              <a:t>Others believe daycare officials have</a:t>
            </a: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smtClean="0"/>
              <a:t>Share</a:t>
            </a:r>
          </a:p>
          <a:p>
            <a:pPr marL="695325" lvl="2" indent="-342900" eaLnBrk="1" hangingPunct="1"/>
            <a:r>
              <a:rPr lang="en-US" sz="2000" smtClean="0"/>
              <a:t>Parents believe daycares will ask them before sharing their information</a:t>
            </a: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smtClean="0"/>
              <a:t>Expiration</a:t>
            </a:r>
          </a:p>
          <a:p>
            <a:pPr marL="695325" lvl="2" indent="-342900" eaLnBrk="1" hangingPunct="1">
              <a:buFont typeface="Wingdings" pitchFamily="2" charset="2"/>
              <a:buNone/>
            </a:pPr>
            <a:r>
              <a:rPr lang="en-US" sz="2000" smtClean="0"/>
              <a:t>Parents</a:t>
            </a:r>
          </a:p>
          <a:p>
            <a:pPr marL="1012825" lvl="3" indent="-342900" eaLnBrk="1" hangingPunct="1"/>
            <a:r>
              <a:rPr lang="en-US" sz="1800" smtClean="0"/>
              <a:t>Want to keep only name, </a:t>
            </a:r>
          </a:p>
          <a:p>
            <a:pPr marL="1012825" lvl="3" indent="-342900" eaLnBrk="1" hangingPunct="1">
              <a:buFont typeface="Wingdings" pitchFamily="2" charset="2"/>
              <a:buNone/>
            </a:pPr>
            <a:r>
              <a:rPr lang="en-US" sz="1800" smtClean="0"/>
              <a:t>	contact and enrollment time in file after leaving the childcare</a:t>
            </a:r>
          </a:p>
          <a:p>
            <a:pPr marL="1012825" lvl="3" indent="-342900" eaLnBrk="1" hangingPunct="1"/>
            <a:r>
              <a:rPr lang="en-US" sz="1800" smtClean="0"/>
              <a:t>Believe their information will eventually be disposed.</a:t>
            </a:r>
          </a:p>
          <a:p>
            <a:pPr marL="695325" lvl="2" indent="-342900" eaLnBrk="1" hangingPunct="1">
              <a:buFont typeface="Wingdings" pitchFamily="2" charset="2"/>
              <a:buNone/>
            </a:pPr>
            <a:r>
              <a:rPr lang="en-US" sz="2000" smtClean="0"/>
              <a:t>	</a:t>
            </a:r>
          </a:p>
          <a:p>
            <a:pPr marL="695325" lvl="2" indent="-342900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990600"/>
            <a:ext cx="1295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343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Trust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47244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2800" smtClean="0"/>
              <a:t>Parents generally trust daycares.</a:t>
            </a:r>
          </a:p>
          <a:p>
            <a:pPr eaLnBrk="1" hangingPunct="1"/>
            <a:r>
              <a:rPr lang="en-US" sz="2800" smtClean="0"/>
              <a:t>Personal relationship rather than information practice is the basis of their trust.</a:t>
            </a:r>
          </a:p>
          <a:p>
            <a:pPr eaLnBrk="1" hangingPunct="1"/>
            <a:r>
              <a:rPr lang="en-US" sz="2800" smtClean="0"/>
              <a:t>Security system of daycares has impact in their trust</a:t>
            </a:r>
          </a:p>
          <a:p>
            <a:pPr eaLnBrk="1" hangingPunct="1"/>
            <a:r>
              <a:rPr lang="en-US" sz="2800" smtClean="0"/>
              <a:t>None but participant 13 and 14 faced information security breach.</a:t>
            </a:r>
          </a:p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Single incident</a:t>
            </a:r>
            <a:r>
              <a:rPr lang="en-US" sz="2800" smtClean="0"/>
              <a:t> of security breach leads to </a:t>
            </a:r>
            <a:r>
              <a:rPr lang="en-US" sz="2800" smtClean="0">
                <a:solidFill>
                  <a:srgbClr val="C00000"/>
                </a:solidFill>
              </a:rPr>
              <a:t>unrecoverable bad impact</a:t>
            </a:r>
            <a:r>
              <a:rPr lang="en-US" sz="2800" smtClean="0"/>
              <a:t> on trust</a:t>
            </a:r>
          </a:p>
          <a:p>
            <a:pPr eaLnBrk="1" hangingPunct="1"/>
            <a:endParaRPr lang="en-US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858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Face-to-face</a:t>
            </a:r>
          </a:p>
          <a:p>
            <a:pPr eaLnBrk="1" hangingPunct="1"/>
            <a:r>
              <a:rPr lang="en-US" smtClean="0"/>
              <a:t>Physical reports</a:t>
            </a:r>
          </a:p>
          <a:p>
            <a:pPr eaLnBrk="1" hangingPunct="1"/>
            <a:r>
              <a:rPr lang="en-US" smtClean="0"/>
              <a:t>Ambient Information</a:t>
            </a:r>
          </a:p>
          <a:p>
            <a:pPr eaLnBrk="1" hangingPunct="1"/>
            <a:endParaRPr lang="en-US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738438"/>
            <a:ext cx="48910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Face-to-face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724400"/>
          </a:xfrm>
        </p:spPr>
        <p:txBody>
          <a:bodyPr/>
          <a:lstStyle/>
          <a:p>
            <a:pPr eaLnBrk="1" hangingPunct="1"/>
            <a:r>
              <a:rPr lang="en-US" smtClean="0"/>
              <a:t>Main communication method by all 21 participants</a:t>
            </a:r>
          </a:p>
          <a:p>
            <a:pPr eaLnBrk="1" hangingPunct="1"/>
            <a:r>
              <a:rPr lang="en-US" smtClean="0"/>
              <a:t>Preferred method</a:t>
            </a:r>
          </a:p>
          <a:p>
            <a:pPr eaLnBrk="1" hangingPunct="1"/>
            <a:r>
              <a:rPr lang="en-US" smtClean="0"/>
              <a:t>Expect verbal report of the status of their child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657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Reports	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4724400"/>
          </a:xfrm>
        </p:spPr>
        <p:txBody>
          <a:bodyPr/>
          <a:lstStyle/>
          <a:p>
            <a:pPr eaLnBrk="1" hangingPunct="1"/>
            <a:r>
              <a:rPr lang="en-US" smtClean="0"/>
              <a:t>Mentioned by all </a:t>
            </a:r>
          </a:p>
          <a:p>
            <a:pPr eaLnBrk="1" hangingPunct="1"/>
            <a:r>
              <a:rPr lang="en-US" smtClean="0"/>
              <a:t>Specific Child Information</a:t>
            </a:r>
          </a:p>
          <a:p>
            <a:pPr eaLnBrk="1" hangingPunct="1"/>
            <a:r>
              <a:rPr lang="en-US" smtClean="0"/>
              <a:t>Information About the Childcare</a:t>
            </a:r>
          </a:p>
          <a:p>
            <a:pPr eaLnBrk="1" hangingPunct="1"/>
            <a:r>
              <a:rPr lang="en-US" smtClean="0"/>
              <a:t>Secondary Information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838200"/>
            <a:ext cx="38671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Ambient Information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15 participant mention receiving information this way</a:t>
            </a:r>
          </a:p>
          <a:p>
            <a:pPr eaLnBrk="1" hangingPunct="1"/>
            <a:r>
              <a:rPr lang="en-US" smtClean="0"/>
              <a:t>“[the] majority of their information is all posted. Cork boards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display boards all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through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entrance way”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2238"/>
            <a:ext cx="450532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Breakdowns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Whenever a communication, interaction, or a critical incident has occurred</a:t>
            </a:r>
          </a:p>
          <a:p>
            <a:pPr eaLnBrk="1" hangingPunct="1"/>
            <a:r>
              <a:rPr lang="en-US" smtClean="0"/>
              <a:t>14 participants mention this</a:t>
            </a:r>
          </a:p>
          <a:p>
            <a:pPr eaLnBrk="1" hangingPunct="1"/>
            <a:r>
              <a:rPr lang="en-US" smtClean="0"/>
              <a:t>5 participant left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childcare after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a breakdown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743200"/>
            <a:ext cx="4876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 Bulb Moments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over half of participants</a:t>
            </a:r>
          </a:p>
          <a:p>
            <a:pPr eaLnBrk="1" hangingPunct="1"/>
            <a:r>
              <a:rPr lang="en-US" smtClean="0"/>
              <a:t>"You know, I've never really thought about it."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 l="21667" t="32001" r="43889" b="28000"/>
          <a:stretch>
            <a:fillRect/>
          </a:stretch>
        </p:blipFill>
        <p:spPr bwMode="auto">
          <a:xfrm>
            <a:off x="4191000" y="26670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  <a:p>
            <a:pPr eaLnBrk="1" hangingPunct="1"/>
            <a:r>
              <a:rPr lang="en-US" smtClean="0"/>
              <a:t>Method</a:t>
            </a:r>
          </a:p>
          <a:p>
            <a:pPr eaLnBrk="1" hangingPunct="1"/>
            <a:r>
              <a:rPr lang="en-US" smtClean="0"/>
              <a:t>Demographics</a:t>
            </a:r>
          </a:p>
          <a:p>
            <a:pPr eaLnBrk="1" hangingPunct="1"/>
            <a:r>
              <a:rPr lang="en-US" smtClean="0"/>
              <a:t>Codes</a:t>
            </a:r>
          </a:p>
          <a:p>
            <a:pPr eaLnBrk="1" hangingPunct="1"/>
            <a:r>
              <a:rPr lang="en-US" smtClean="0"/>
              <a:t>Design Implications for Security</a:t>
            </a:r>
          </a:p>
          <a:p>
            <a:pPr eaLnBrk="1" hangingPunct="1"/>
            <a:r>
              <a:rPr lang="en-US" smtClean="0"/>
              <a:t>Summary</a:t>
            </a:r>
          </a:p>
          <a:p>
            <a:pPr eaLnBrk="1" hangingPunct="1"/>
            <a:r>
              <a:rPr lang="en-US" smtClean="0"/>
              <a:t>Q &amp; A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 l="1431" t="13397" r="16994" b="2392"/>
          <a:stretch>
            <a:fillRect/>
          </a:stretch>
        </p:blipFill>
        <p:spPr bwMode="auto">
          <a:xfrm>
            <a:off x="4419600" y="304800"/>
            <a:ext cx="4343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Implications for Security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Supporting rich communication and reporting in both directions </a:t>
            </a:r>
          </a:p>
          <a:p>
            <a:pPr eaLnBrk="1" hangingPunct="1"/>
            <a:r>
              <a:rPr lang="en-US" smtClean="0"/>
              <a:t>Take the information the parents have and explain how and why this information is needed </a:t>
            </a:r>
          </a:p>
          <a:p>
            <a:pPr eaLnBrk="1" hangingPunct="1"/>
            <a:r>
              <a:rPr lang="en-US" smtClean="0"/>
              <a:t>Provide access logs to all parties’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continues to fill our lives, it is becoming more ubiquitous</a:t>
            </a:r>
          </a:p>
          <a:p>
            <a:pPr eaLnBrk="1" hangingPunct="1"/>
            <a:r>
              <a:rPr lang="en-US" smtClean="0"/>
              <a:t>Parent have a large amount of trust in the childcares information security practices</a:t>
            </a:r>
          </a:p>
          <a:p>
            <a:pPr eaLnBrk="1" hangingPunct="1"/>
            <a:r>
              <a:rPr lang="en-US" smtClean="0"/>
              <a:t>Large emphasis on the ability to communicate with the childcare effectively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1447800"/>
            <a:ext cx="35581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Q &amp;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93712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Pilot studies conducted this summer</a:t>
            </a:r>
          </a:p>
          <a:p>
            <a:pPr eaLnBrk="1" hangingPunct="1"/>
            <a:r>
              <a:rPr lang="en-US" smtClean="0"/>
              <a:t>Keeping and maintaining records is a growing concern</a:t>
            </a:r>
          </a:p>
          <a:p>
            <a:pPr eaLnBrk="1" hangingPunct="1"/>
            <a:r>
              <a:rPr lang="en-US" smtClean="0"/>
              <a:t>Current system is paper</a:t>
            </a:r>
          </a:p>
          <a:p>
            <a:pPr eaLnBrk="1" hangingPunct="1"/>
            <a:r>
              <a:rPr lang="en-US" smtClean="0"/>
              <a:t>We are studying how information is shared, documented, and evaluated in child-cares.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8229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Usable Security – CS 6204 – Fall, 2009 – Dennis Kafura – Virginia 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Grounded theory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Interview lasting about 30 minutes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914400"/>
          <a:ext cx="876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Interview 21 parents (7/14/2009 - 9/30/2009)</a:t>
            </a:r>
          </a:p>
          <a:p>
            <a:pPr eaLnBrk="1" hangingPunct="1"/>
            <a:r>
              <a:rPr lang="en-US" smtClean="0"/>
              <a:t>18 Female 3 Males</a:t>
            </a:r>
          </a:p>
          <a:p>
            <a:pPr eaLnBrk="1" hangingPunct="1"/>
            <a:r>
              <a:rPr lang="en-US" smtClean="0"/>
              <a:t>2 in after school only rest in full time</a:t>
            </a:r>
          </a:p>
          <a:p>
            <a:pPr eaLnBrk="1" hangingPunct="1"/>
            <a:r>
              <a:rPr lang="en-US" smtClean="0"/>
              <a:t>1.29 average number of children</a:t>
            </a:r>
          </a:p>
          <a:p>
            <a:pPr eaLnBrk="1" hangingPunct="1"/>
            <a:r>
              <a:rPr lang="en-US" smtClean="0"/>
              <a:t>13 months in current childcare on average</a:t>
            </a:r>
          </a:p>
          <a:p>
            <a:pPr eaLnBrk="1" hangingPunct="1"/>
            <a:r>
              <a:rPr lang="en-US" smtClean="0"/>
              <a:t>Two were single parent</a:t>
            </a:r>
          </a:p>
          <a:p>
            <a:pPr eaLnBrk="1" hangingPunct="1"/>
            <a:r>
              <a:rPr lang="en-US" smtClean="0"/>
              <a:t>All other had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Enrollment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 b="1" smtClean="0"/>
              <a:t>General</a:t>
            </a:r>
          </a:p>
          <a:p>
            <a:pPr lvl="1" eaLnBrk="1" hangingPunct="1"/>
            <a:r>
              <a:rPr lang="en-US" sz="2400" smtClean="0"/>
              <a:t>Name, Birth date/Certificate, Emergency contact, </a:t>
            </a:r>
            <a:r>
              <a:rPr lang="en-US" sz="2400" smtClean="0">
                <a:solidFill>
                  <a:srgbClr val="C00000"/>
                </a:solidFill>
              </a:rPr>
              <a:t>SSN</a:t>
            </a:r>
            <a:r>
              <a:rPr lang="en-US" sz="2400" smtClean="0"/>
              <a:t>, Child’s like and dislike</a:t>
            </a:r>
            <a:endParaRPr lang="en-US" sz="2400" b="1" smtClean="0"/>
          </a:p>
          <a:p>
            <a:pPr eaLnBrk="1" hangingPunct="1"/>
            <a:r>
              <a:rPr lang="en-US" sz="2800" b="1" smtClean="0"/>
              <a:t>Family Information</a:t>
            </a:r>
          </a:p>
          <a:p>
            <a:pPr lvl="1" eaLnBrk="1" hangingPunct="1"/>
            <a:r>
              <a:rPr lang="en-US" sz="2400" smtClean="0"/>
              <a:t>Parents’ contact, Employment,</a:t>
            </a:r>
          </a:p>
          <a:p>
            <a:pPr lvl="1" eaLnBrk="1" hangingPunct="1"/>
            <a:r>
              <a:rPr lang="en-US" sz="2400" smtClean="0"/>
              <a:t> Background, Siblings</a:t>
            </a:r>
            <a:endParaRPr lang="en-US" sz="2400" b="1" smtClean="0"/>
          </a:p>
          <a:p>
            <a:pPr eaLnBrk="1" hangingPunct="1"/>
            <a:r>
              <a:rPr lang="en-US" sz="2800" b="1" smtClean="0"/>
              <a:t>Health Information</a:t>
            </a:r>
          </a:p>
          <a:p>
            <a:pPr lvl="1" eaLnBrk="1" hangingPunct="1"/>
            <a:r>
              <a:rPr lang="en-US" sz="2400" smtClean="0">
                <a:solidFill>
                  <a:srgbClr val="C00000"/>
                </a:solidFill>
              </a:rPr>
              <a:t>Immunization record</a:t>
            </a:r>
            <a:r>
              <a:rPr lang="en-US" sz="2400" smtClean="0"/>
              <a:t>, </a:t>
            </a:r>
          </a:p>
          <a:p>
            <a:pPr lvl="1" eaLnBrk="1" hangingPunct="1"/>
            <a:r>
              <a:rPr lang="en-US" sz="2400" smtClean="0"/>
              <a:t>Health insurance info,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	 </a:t>
            </a:r>
            <a:r>
              <a:rPr lang="en-US" sz="2400" smtClean="0">
                <a:solidFill>
                  <a:srgbClr val="C00000"/>
                </a:solidFill>
              </a:rPr>
              <a:t>Medical conditions</a:t>
            </a:r>
            <a:r>
              <a:rPr lang="en-US" sz="2400" smtClean="0"/>
              <a:t>, Allergies</a:t>
            </a:r>
            <a:endParaRPr lang="en-US" sz="2400" b="1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36576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1981200"/>
            <a:ext cx="44958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cs typeface="+mn-cs"/>
              </a:rPr>
              <a:t>Sensitive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Additional Information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724400"/>
          </a:xfrm>
        </p:spPr>
        <p:txBody>
          <a:bodyPr/>
          <a:lstStyle/>
          <a:p>
            <a:pPr lvl="1" eaLnBrk="1" hangingPunct="1"/>
            <a:r>
              <a:rPr lang="en-US" sz="3200" smtClean="0"/>
              <a:t>Special needs (Speech disability, handicap)</a:t>
            </a:r>
          </a:p>
          <a:p>
            <a:pPr lvl="1" eaLnBrk="1" hangingPunct="1"/>
            <a:r>
              <a:rPr lang="en-US" sz="3200" smtClean="0"/>
              <a:t>Language and cultural information (Bi-lingual)</a:t>
            </a:r>
          </a:p>
          <a:p>
            <a:pPr lvl="1" eaLnBrk="1" hangingPunct="1"/>
            <a:r>
              <a:rPr lang="en-US" sz="3200" smtClean="0"/>
              <a:t>Psychological family condition ( Other child’s death, parents’ divorce)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509</Words>
  <Application>Microsoft Office PowerPoint</Application>
  <PresentationFormat>On-screen Show (4:3)</PresentationFormat>
  <Paragraphs>143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Wingdings</vt:lpstr>
      <vt:lpstr>Calibri</vt:lpstr>
      <vt:lpstr>Edge</vt:lpstr>
      <vt:lpstr>Edge</vt:lpstr>
      <vt:lpstr>Childcare Study</vt:lpstr>
      <vt:lpstr>Overview</vt:lpstr>
      <vt:lpstr>Introduction</vt:lpstr>
      <vt:lpstr>Method</vt:lpstr>
      <vt:lpstr>Demographics</vt:lpstr>
      <vt:lpstr>Codes</vt:lpstr>
      <vt:lpstr>Codes</vt:lpstr>
      <vt:lpstr>Enrollment</vt:lpstr>
      <vt:lpstr>Additional Information</vt:lpstr>
      <vt:lpstr>Security </vt:lpstr>
      <vt:lpstr>Physical Safety of the Children </vt:lpstr>
      <vt:lpstr>Information Security </vt:lpstr>
      <vt:lpstr>Trust</vt:lpstr>
      <vt:lpstr>Communication  </vt:lpstr>
      <vt:lpstr>Face-to-face</vt:lpstr>
      <vt:lpstr>Physical Reports </vt:lpstr>
      <vt:lpstr>Ambient Information</vt:lpstr>
      <vt:lpstr>Breakdowns</vt:lpstr>
      <vt:lpstr>Light Bulb Moments</vt:lpstr>
      <vt:lpstr>Design Implications for Security</vt:lpstr>
      <vt:lpstr>Summary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Childcare Study</dc:title>
  <dc:creator/>
  <cp:lastModifiedBy/>
  <cp:revision>1</cp:revision>
  <dcterms:created xsi:type="dcterms:W3CDTF">2009-12-14T00:32:56Z</dcterms:created>
  <dcterms:modified xsi:type="dcterms:W3CDTF">2009-12-14T20:55:40Z</dcterms:modified>
</cp:coreProperties>
</file>