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28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1/3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3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1/2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71BFD5-D819-4CC8-A519-8BE056479B96}" type="presOf" srcId="{02FD1089-5E7D-4B38-930F-AC4993E703D5}" destId="{AAE04ECB-381F-4933-90C2-DCE0CA02103A}" srcOrd="0" destOrd="0" presId="urn:microsoft.com/office/officeart/2005/8/layout/chevron2"/>
    <dgm:cxn modelId="{DA2C5139-0F86-4AF8-AE89-D573704B4BF5}" type="presOf" srcId="{BC263A19-9C17-491A-A6A3-8C9AB592583C}" destId="{E03F2355-D879-40C2-8DA0-6EE4993D75FC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93B63384-0FAA-4F28-8B01-CDBA18125B8C}" type="presOf" srcId="{301D2C2D-2818-479E-986E-455CAC90EE61}" destId="{DCB51937-6D69-4CF5-8761-A55190D07AB4}" srcOrd="0" destOrd="0" presId="urn:microsoft.com/office/officeart/2005/8/layout/chevron2"/>
    <dgm:cxn modelId="{057791FE-D6C8-4A01-9A3C-15D625E26553}" type="presOf" srcId="{92C3DC1D-3911-4D7C-B6C7-89A8EE55E3A5}" destId="{1086C905-979B-44EA-9CBE-14F6622DEE2D}" srcOrd="0" destOrd="1" presId="urn:microsoft.com/office/officeart/2005/8/layout/chevron2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787CBF06-9BB6-4C52-85F6-90C3A91531C9}" type="presOf" srcId="{446A3508-D9E0-4882-8393-160341A24949}" destId="{1086C905-979B-44EA-9CBE-14F6622DEE2D}" srcOrd="0" destOrd="0" presId="urn:microsoft.com/office/officeart/2005/8/layout/chevron2"/>
    <dgm:cxn modelId="{CAA3BDA0-98F2-4284-9F22-9B32C739AEDB}" type="presOf" srcId="{3E2CF295-76F2-452E-B162-9D0EE5BF2413}" destId="{8989D9BF-B16A-49DE-BF63-361DCA0621AA}" srcOrd="0" destOrd="0" presId="urn:microsoft.com/office/officeart/2005/8/layout/chevron2"/>
    <dgm:cxn modelId="{0930699B-F29A-4CEB-A283-22A311DB9F9D}" type="presOf" srcId="{85E44041-9E74-4C53-B6C1-CD42978C087A}" destId="{8989D9BF-B16A-49DE-BF63-361DCA0621AA}" srcOrd="0" destOrd="1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90713D22-305C-4495-8F2F-DBB6EA278122}" type="presOf" srcId="{8EA16E41-6020-40E0-949E-F45391D9B1FA}" destId="{9EF76361-4289-4A53-AD40-3724085C9366}" srcOrd="0" destOrd="0" presId="urn:microsoft.com/office/officeart/2005/8/layout/chevron2"/>
    <dgm:cxn modelId="{919DA06B-CBE0-4B45-AB37-D697B27FC707}" type="presOf" srcId="{61D9EF92-9976-41A3-B88A-3D155F368882}" destId="{AAE04ECB-381F-4933-90C2-DCE0CA02103A}" srcOrd="0" destOrd="1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F8214483-9196-405A-86C7-B9620EE17B43}" type="presOf" srcId="{A4A7F157-F50C-4958-8832-EB5A39AD94DF}" destId="{AE8D37C2-0DAF-4A58-968B-939045D4DDDE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5DEDFC9E-24AA-4DD1-88AF-B8448ED01DD8}" type="presParOf" srcId="{DCB51937-6D69-4CF5-8761-A55190D07AB4}" destId="{63E6E2BA-1DBB-4787-9F48-239C0DED6D33}" srcOrd="0" destOrd="0" presId="urn:microsoft.com/office/officeart/2005/8/layout/chevron2"/>
    <dgm:cxn modelId="{321BF0C0-28B2-42A3-8917-48A357576844}" type="presParOf" srcId="{63E6E2BA-1DBB-4787-9F48-239C0DED6D33}" destId="{AE8D37C2-0DAF-4A58-968B-939045D4DDDE}" srcOrd="0" destOrd="0" presId="urn:microsoft.com/office/officeart/2005/8/layout/chevron2"/>
    <dgm:cxn modelId="{6A5A6301-E5DE-422F-A238-5B1A1DBEEF8D}" type="presParOf" srcId="{63E6E2BA-1DBB-4787-9F48-239C0DED6D33}" destId="{AAE04ECB-381F-4933-90C2-DCE0CA02103A}" srcOrd="1" destOrd="0" presId="urn:microsoft.com/office/officeart/2005/8/layout/chevron2"/>
    <dgm:cxn modelId="{EF4329DD-CE09-40CB-B8AF-87E62FB36A92}" type="presParOf" srcId="{DCB51937-6D69-4CF5-8761-A55190D07AB4}" destId="{4D10CA54-A44B-4BBD-9E1E-545F6F7F001F}" srcOrd="1" destOrd="0" presId="urn:microsoft.com/office/officeart/2005/8/layout/chevron2"/>
    <dgm:cxn modelId="{C706EA2F-871E-416C-8D2C-6668D640DD08}" type="presParOf" srcId="{DCB51937-6D69-4CF5-8761-A55190D07AB4}" destId="{18230E1A-E9E6-4AEA-BB90-93E3FC6A3E2C}" srcOrd="2" destOrd="0" presId="urn:microsoft.com/office/officeart/2005/8/layout/chevron2"/>
    <dgm:cxn modelId="{65CBA139-026E-47C4-983C-848D1C029D88}" type="presParOf" srcId="{18230E1A-E9E6-4AEA-BB90-93E3FC6A3E2C}" destId="{9EF76361-4289-4A53-AD40-3724085C9366}" srcOrd="0" destOrd="0" presId="urn:microsoft.com/office/officeart/2005/8/layout/chevron2"/>
    <dgm:cxn modelId="{582E99AF-CFC4-481D-9F34-8B3FD23FB417}" type="presParOf" srcId="{18230E1A-E9E6-4AEA-BB90-93E3FC6A3E2C}" destId="{1086C905-979B-44EA-9CBE-14F6622DEE2D}" srcOrd="1" destOrd="0" presId="urn:microsoft.com/office/officeart/2005/8/layout/chevron2"/>
    <dgm:cxn modelId="{347CBB68-8E29-4AFC-A47F-CF2B0E55928E}" type="presParOf" srcId="{DCB51937-6D69-4CF5-8761-A55190D07AB4}" destId="{5EF28E72-0C29-48B6-A1C0-4B1908BF7824}" srcOrd="3" destOrd="0" presId="urn:microsoft.com/office/officeart/2005/8/layout/chevron2"/>
    <dgm:cxn modelId="{1B4FDA5C-7750-49D8-9A78-A9511542075E}" type="presParOf" srcId="{DCB51937-6D69-4CF5-8761-A55190D07AB4}" destId="{D944FE04-7C4A-4D58-B599-D5C533051099}" srcOrd="4" destOrd="0" presId="urn:microsoft.com/office/officeart/2005/8/layout/chevron2"/>
    <dgm:cxn modelId="{DAAFEF2D-E2FB-4106-B141-5E3038B839C5}" type="presParOf" srcId="{D944FE04-7C4A-4D58-B599-D5C533051099}" destId="{E03F2355-D879-40C2-8DA0-6EE4993D75FC}" srcOrd="0" destOrd="0" presId="urn:microsoft.com/office/officeart/2005/8/layout/chevron2"/>
    <dgm:cxn modelId="{DBDAF047-FA34-4944-B77A-23B8FFCC349E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2/3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1/2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F323B8-2C88-4DEA-8C59-72A4FF331FF3}" type="presOf" srcId="{8EA16E41-6020-40E0-949E-F45391D9B1FA}" destId="{9EF76361-4289-4A53-AD40-3724085C9366}" srcOrd="0" destOrd="0" presId="urn:microsoft.com/office/officeart/2005/8/layout/chevron2"/>
    <dgm:cxn modelId="{480A5EFE-3020-4A91-BC2A-5B3D7F7ABE41}" type="presOf" srcId="{BC263A19-9C17-491A-A6A3-8C9AB592583C}" destId="{E03F2355-D879-40C2-8DA0-6EE4993D75FC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8BAC4D49-9090-44EE-A070-D86F3B855069}" type="presOf" srcId="{301D2C2D-2818-479E-986E-455CAC90EE61}" destId="{DCB51937-6D69-4CF5-8761-A55190D07AB4}" srcOrd="0" destOrd="0" presId="urn:microsoft.com/office/officeart/2005/8/layout/chevron2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376824F5-2C61-4D18-A6E4-B2AEDADCE8CC}" type="presOf" srcId="{61D9EF92-9976-41A3-B88A-3D155F368882}" destId="{AAE04ECB-381F-4933-90C2-DCE0CA02103A}" srcOrd="0" destOrd="1" presId="urn:microsoft.com/office/officeart/2005/8/layout/chevron2"/>
    <dgm:cxn modelId="{D587648B-E824-4DE9-8D0E-1BB0E48F6191}" type="presOf" srcId="{85E44041-9E74-4C53-B6C1-CD42978C087A}" destId="{8989D9BF-B16A-49DE-BF63-361DCA0621AA}" srcOrd="0" destOrd="1" presId="urn:microsoft.com/office/officeart/2005/8/layout/chevron2"/>
    <dgm:cxn modelId="{EE2C0906-3E3A-4D79-ADF9-A2230FE56222}" type="presOf" srcId="{92C3DC1D-3911-4D7C-B6C7-89A8EE55E3A5}" destId="{1086C905-979B-44EA-9CBE-14F6622DEE2D}" srcOrd="0" destOrd="1" presId="urn:microsoft.com/office/officeart/2005/8/layout/chevron2"/>
    <dgm:cxn modelId="{4B8F3F33-071F-4BC8-920A-CFA4C91C7E78}" type="presOf" srcId="{02FD1089-5E7D-4B38-930F-AC4993E703D5}" destId="{AAE04ECB-381F-4933-90C2-DCE0CA02103A}" srcOrd="0" destOrd="0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307BE042-D0D8-4675-8B5F-B6495E8A81F8}" type="presOf" srcId="{A4A7F157-F50C-4958-8832-EB5A39AD94DF}" destId="{AE8D37C2-0DAF-4A58-968B-939045D4DDDE}" srcOrd="0" destOrd="0" presId="urn:microsoft.com/office/officeart/2005/8/layout/chevron2"/>
    <dgm:cxn modelId="{72B0CFDB-FCB1-4423-ABAE-C550CA200B08}" type="presOf" srcId="{3E2CF295-76F2-452E-B162-9D0EE5BF2413}" destId="{8989D9BF-B16A-49DE-BF63-361DCA0621AA}" srcOrd="0" destOrd="0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179C50E1-DDBB-4145-B707-6DC28D8BD56E}" type="presOf" srcId="{446A3508-D9E0-4882-8393-160341A24949}" destId="{1086C905-979B-44EA-9CBE-14F6622DEE2D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CF634A97-4134-431A-BC4B-08FEF4F3107E}" type="presParOf" srcId="{DCB51937-6D69-4CF5-8761-A55190D07AB4}" destId="{63E6E2BA-1DBB-4787-9F48-239C0DED6D33}" srcOrd="0" destOrd="0" presId="urn:microsoft.com/office/officeart/2005/8/layout/chevron2"/>
    <dgm:cxn modelId="{B49BE0CA-30DC-4E7C-98A3-49B9196393E1}" type="presParOf" srcId="{63E6E2BA-1DBB-4787-9F48-239C0DED6D33}" destId="{AE8D37C2-0DAF-4A58-968B-939045D4DDDE}" srcOrd="0" destOrd="0" presId="urn:microsoft.com/office/officeart/2005/8/layout/chevron2"/>
    <dgm:cxn modelId="{4DED86BF-65F0-4039-9300-A2AC187E539F}" type="presParOf" srcId="{63E6E2BA-1DBB-4787-9F48-239C0DED6D33}" destId="{AAE04ECB-381F-4933-90C2-DCE0CA02103A}" srcOrd="1" destOrd="0" presId="urn:microsoft.com/office/officeart/2005/8/layout/chevron2"/>
    <dgm:cxn modelId="{DADB9F6F-FF39-40BD-8BFE-A8732650D59D}" type="presParOf" srcId="{DCB51937-6D69-4CF5-8761-A55190D07AB4}" destId="{4D10CA54-A44B-4BBD-9E1E-545F6F7F001F}" srcOrd="1" destOrd="0" presId="urn:microsoft.com/office/officeart/2005/8/layout/chevron2"/>
    <dgm:cxn modelId="{A93345B6-84BB-4E36-B1A4-C83444681019}" type="presParOf" srcId="{DCB51937-6D69-4CF5-8761-A55190D07AB4}" destId="{18230E1A-E9E6-4AEA-BB90-93E3FC6A3E2C}" srcOrd="2" destOrd="0" presId="urn:microsoft.com/office/officeart/2005/8/layout/chevron2"/>
    <dgm:cxn modelId="{B4E894D8-C996-4B5C-8291-10C9A821F493}" type="presParOf" srcId="{18230E1A-E9E6-4AEA-BB90-93E3FC6A3E2C}" destId="{9EF76361-4289-4A53-AD40-3724085C9366}" srcOrd="0" destOrd="0" presId="urn:microsoft.com/office/officeart/2005/8/layout/chevron2"/>
    <dgm:cxn modelId="{3EB1C102-A3AE-4F98-BAF2-A5E6094929D6}" type="presParOf" srcId="{18230E1A-E9E6-4AEA-BB90-93E3FC6A3E2C}" destId="{1086C905-979B-44EA-9CBE-14F6622DEE2D}" srcOrd="1" destOrd="0" presId="urn:microsoft.com/office/officeart/2005/8/layout/chevron2"/>
    <dgm:cxn modelId="{99C52C8A-6978-450E-97ED-5D92DE0A5EC4}" type="presParOf" srcId="{DCB51937-6D69-4CF5-8761-A55190D07AB4}" destId="{5EF28E72-0C29-48B6-A1C0-4B1908BF7824}" srcOrd="3" destOrd="0" presId="urn:microsoft.com/office/officeart/2005/8/layout/chevron2"/>
    <dgm:cxn modelId="{7CBFC2A6-9B45-4FAD-800F-FB6C7E12D3CD}" type="presParOf" srcId="{DCB51937-6D69-4CF5-8761-A55190D07AB4}" destId="{D944FE04-7C4A-4D58-B599-D5C533051099}" srcOrd="4" destOrd="0" presId="urn:microsoft.com/office/officeart/2005/8/layout/chevron2"/>
    <dgm:cxn modelId="{20BE9B1C-1710-4FD2-A1D5-1786787E1E00}" type="presParOf" srcId="{D944FE04-7C4A-4D58-B599-D5C533051099}" destId="{E03F2355-D879-40C2-8DA0-6EE4993D75FC}" srcOrd="0" destOrd="0" presId="urn:microsoft.com/office/officeart/2005/8/layout/chevron2"/>
    <dgm:cxn modelId="{DED968CA-1544-47F0-A420-488A0EE01258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2/3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</a:t>
          </a:r>
          <a:r>
            <a:rPr lang="en-US" smtClean="0"/>
            <a:t>: 1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11DD7A9C-1BF4-49AE-B458-C26866F8648A}" type="presOf" srcId="{61D9EF92-9976-41A3-B88A-3D155F368882}" destId="{AAE04ECB-381F-4933-90C2-DCE0CA02103A}" srcOrd="0" destOrd="1" presId="urn:microsoft.com/office/officeart/2005/8/layout/chevron2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07E47B61-3B5E-4CBF-A98E-990A14685874}" type="presOf" srcId="{301D2C2D-2818-479E-986E-455CAC90EE61}" destId="{DCB51937-6D69-4CF5-8761-A55190D07AB4}" srcOrd="0" destOrd="0" presId="urn:microsoft.com/office/officeart/2005/8/layout/chevron2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07BC7828-3BCF-4734-915F-D43AA8D06C89}" type="presOf" srcId="{92C3DC1D-3911-4D7C-B6C7-89A8EE55E3A5}" destId="{1086C905-979B-44EA-9CBE-14F6622DEE2D}" srcOrd="0" destOrd="1" presId="urn:microsoft.com/office/officeart/2005/8/layout/chevron2"/>
    <dgm:cxn modelId="{D6B2192A-6EF3-43F4-ABBD-CA9749B0A373}" type="presOf" srcId="{BC263A19-9C17-491A-A6A3-8C9AB592583C}" destId="{E03F2355-D879-40C2-8DA0-6EE4993D75FC}" srcOrd="0" destOrd="0" presId="urn:microsoft.com/office/officeart/2005/8/layout/chevron2"/>
    <dgm:cxn modelId="{B8385AF8-3BEF-4058-8603-86B7F4D6246C}" type="presOf" srcId="{02FD1089-5E7D-4B38-930F-AC4993E703D5}" destId="{AAE04ECB-381F-4933-90C2-DCE0CA02103A}" srcOrd="0" destOrd="0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CE456FA1-356E-4124-B988-DC2E9AD5C3FA}" type="presOf" srcId="{3E2CF295-76F2-452E-B162-9D0EE5BF2413}" destId="{8989D9BF-B16A-49DE-BF63-361DCA0621AA}" srcOrd="0" destOrd="0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C1E65389-F23C-4A09-8819-062F7F2BDC18}" type="presOf" srcId="{8EA16E41-6020-40E0-949E-F45391D9B1FA}" destId="{9EF76361-4289-4A53-AD40-3724085C9366}" srcOrd="0" destOrd="0" presId="urn:microsoft.com/office/officeart/2005/8/layout/chevron2"/>
    <dgm:cxn modelId="{1EE450D4-781A-4E40-B072-B203E1CA313B}" type="presOf" srcId="{A4A7F157-F50C-4958-8832-EB5A39AD94DF}" destId="{AE8D37C2-0DAF-4A58-968B-939045D4DDDE}" srcOrd="0" destOrd="0" presId="urn:microsoft.com/office/officeart/2005/8/layout/chevron2"/>
    <dgm:cxn modelId="{A7080BF7-FD3F-4F6D-A24A-D91DCBBC8304}" type="presOf" srcId="{446A3508-D9E0-4882-8393-160341A24949}" destId="{1086C905-979B-44EA-9CBE-14F6622DEE2D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A3F3472B-237A-4AFB-9105-A1DA14C23B68}" type="presOf" srcId="{85E44041-9E74-4C53-B6C1-CD42978C087A}" destId="{8989D9BF-B16A-49DE-BF63-361DCA0621AA}" srcOrd="0" destOrd="1" presId="urn:microsoft.com/office/officeart/2005/8/layout/chevron2"/>
    <dgm:cxn modelId="{B6A49A40-936D-4947-A937-1E87676D1C8D}" type="presParOf" srcId="{DCB51937-6D69-4CF5-8761-A55190D07AB4}" destId="{63E6E2BA-1DBB-4787-9F48-239C0DED6D33}" srcOrd="0" destOrd="0" presId="urn:microsoft.com/office/officeart/2005/8/layout/chevron2"/>
    <dgm:cxn modelId="{AB459D5E-3141-4BEF-BF12-7C89B9B50885}" type="presParOf" srcId="{63E6E2BA-1DBB-4787-9F48-239C0DED6D33}" destId="{AE8D37C2-0DAF-4A58-968B-939045D4DDDE}" srcOrd="0" destOrd="0" presId="urn:microsoft.com/office/officeart/2005/8/layout/chevron2"/>
    <dgm:cxn modelId="{BC572B19-5A84-47FB-BFA1-26ECC40F415E}" type="presParOf" srcId="{63E6E2BA-1DBB-4787-9F48-239C0DED6D33}" destId="{AAE04ECB-381F-4933-90C2-DCE0CA02103A}" srcOrd="1" destOrd="0" presId="urn:microsoft.com/office/officeart/2005/8/layout/chevron2"/>
    <dgm:cxn modelId="{B71E9E4E-D0FB-440E-9C44-3BCB207528DB}" type="presParOf" srcId="{DCB51937-6D69-4CF5-8761-A55190D07AB4}" destId="{4D10CA54-A44B-4BBD-9E1E-545F6F7F001F}" srcOrd="1" destOrd="0" presId="urn:microsoft.com/office/officeart/2005/8/layout/chevron2"/>
    <dgm:cxn modelId="{6F5C9800-5007-48D2-8532-683F41211981}" type="presParOf" srcId="{DCB51937-6D69-4CF5-8761-A55190D07AB4}" destId="{18230E1A-E9E6-4AEA-BB90-93E3FC6A3E2C}" srcOrd="2" destOrd="0" presId="urn:microsoft.com/office/officeart/2005/8/layout/chevron2"/>
    <dgm:cxn modelId="{330EF47B-5377-4C3A-ACD5-C976475400D5}" type="presParOf" srcId="{18230E1A-E9E6-4AEA-BB90-93E3FC6A3E2C}" destId="{9EF76361-4289-4A53-AD40-3724085C9366}" srcOrd="0" destOrd="0" presId="urn:microsoft.com/office/officeart/2005/8/layout/chevron2"/>
    <dgm:cxn modelId="{66194518-8FAD-4BD4-AB93-36157D2E09FB}" type="presParOf" srcId="{18230E1A-E9E6-4AEA-BB90-93E3FC6A3E2C}" destId="{1086C905-979B-44EA-9CBE-14F6622DEE2D}" srcOrd="1" destOrd="0" presId="urn:microsoft.com/office/officeart/2005/8/layout/chevron2"/>
    <dgm:cxn modelId="{2C811604-D296-4DD7-97C6-767F3DBE8AF9}" type="presParOf" srcId="{DCB51937-6D69-4CF5-8761-A55190D07AB4}" destId="{5EF28E72-0C29-48B6-A1C0-4B1908BF7824}" srcOrd="3" destOrd="0" presId="urn:microsoft.com/office/officeart/2005/8/layout/chevron2"/>
    <dgm:cxn modelId="{9E901D55-3D8B-4AE2-85FE-087C58C0543F}" type="presParOf" srcId="{DCB51937-6D69-4CF5-8761-A55190D07AB4}" destId="{D944FE04-7C4A-4D58-B599-D5C533051099}" srcOrd="4" destOrd="0" presId="urn:microsoft.com/office/officeart/2005/8/layout/chevron2"/>
    <dgm:cxn modelId="{62EA79FA-A209-4B1D-9029-8E1430EF710A}" type="presParOf" srcId="{D944FE04-7C4A-4D58-B599-D5C533051099}" destId="{E03F2355-D879-40C2-8DA0-6EE4993D75FC}" srcOrd="0" destOrd="0" presId="urn:microsoft.com/office/officeart/2005/8/layout/chevron2"/>
    <dgm:cxn modelId="{B942280A-4A18-42AA-938B-C675CA970E0A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2/3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2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0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A602EA-3A98-4F17-ACFE-A136850DE7D9}" type="presOf" srcId="{92C3DC1D-3911-4D7C-B6C7-89A8EE55E3A5}" destId="{1086C905-979B-44EA-9CBE-14F6622DEE2D}" srcOrd="0" destOrd="1" presId="urn:microsoft.com/office/officeart/2005/8/layout/chevron2"/>
    <dgm:cxn modelId="{C5B9DE78-702F-430E-A39D-16E11A7CACBC}" type="presOf" srcId="{02FD1089-5E7D-4B38-930F-AC4993E703D5}" destId="{AAE04ECB-381F-4933-90C2-DCE0CA02103A}" srcOrd="0" destOrd="0" presId="urn:microsoft.com/office/officeart/2005/8/layout/chevron2"/>
    <dgm:cxn modelId="{E5D3F43F-BB89-4200-A530-B616D3D1B07E}" type="presOf" srcId="{8EA16E41-6020-40E0-949E-F45391D9B1FA}" destId="{9EF76361-4289-4A53-AD40-3724085C9366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69A7EC65-4ECD-4931-A7C2-BE40FD9DE27A}" type="presOf" srcId="{BC263A19-9C17-491A-A6A3-8C9AB592583C}" destId="{E03F2355-D879-40C2-8DA0-6EE4993D75FC}" srcOrd="0" destOrd="0" presId="urn:microsoft.com/office/officeart/2005/8/layout/chevron2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15A1EE94-D123-436D-8FEB-3F84C04CC304}" type="presOf" srcId="{A4A7F157-F50C-4958-8832-EB5A39AD94DF}" destId="{AE8D37C2-0DAF-4A58-968B-939045D4DDDE}" srcOrd="0" destOrd="0" presId="urn:microsoft.com/office/officeart/2005/8/layout/chevron2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0E684DAE-8F23-4B3D-8DB0-D9664FC3B5D6}" type="presOf" srcId="{301D2C2D-2818-479E-986E-455CAC90EE61}" destId="{DCB51937-6D69-4CF5-8761-A55190D07AB4}" srcOrd="0" destOrd="0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4F09406C-1CB5-4B33-871A-4A6D08594BA7}" type="presOf" srcId="{446A3508-D9E0-4882-8393-160341A24949}" destId="{1086C905-979B-44EA-9CBE-14F6622DEE2D}" srcOrd="0" destOrd="0" presId="urn:microsoft.com/office/officeart/2005/8/layout/chevron2"/>
    <dgm:cxn modelId="{405D54D2-89CB-4A27-85DF-5B6472F4DCE3}" type="presOf" srcId="{3E2CF295-76F2-452E-B162-9D0EE5BF2413}" destId="{8989D9BF-B16A-49DE-BF63-361DCA0621AA}" srcOrd="0" destOrd="0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3AF33719-732A-4A93-8736-768EE013F8DF}" type="presOf" srcId="{61D9EF92-9976-41A3-B88A-3D155F368882}" destId="{AAE04ECB-381F-4933-90C2-DCE0CA02103A}" srcOrd="0" destOrd="1" presId="urn:microsoft.com/office/officeart/2005/8/layout/chevron2"/>
    <dgm:cxn modelId="{42C5D8D2-5945-445C-9FF7-83461AD93865}" type="presOf" srcId="{85E44041-9E74-4C53-B6C1-CD42978C087A}" destId="{8989D9BF-B16A-49DE-BF63-361DCA0621AA}" srcOrd="0" destOrd="1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3A02C2EB-92A8-4B7D-AB5B-8AEF53434405}" type="presParOf" srcId="{DCB51937-6D69-4CF5-8761-A55190D07AB4}" destId="{63E6E2BA-1DBB-4787-9F48-239C0DED6D33}" srcOrd="0" destOrd="0" presId="urn:microsoft.com/office/officeart/2005/8/layout/chevron2"/>
    <dgm:cxn modelId="{6D0803C3-6578-4A73-938D-9FBF4583600B}" type="presParOf" srcId="{63E6E2BA-1DBB-4787-9F48-239C0DED6D33}" destId="{AE8D37C2-0DAF-4A58-968B-939045D4DDDE}" srcOrd="0" destOrd="0" presId="urn:microsoft.com/office/officeart/2005/8/layout/chevron2"/>
    <dgm:cxn modelId="{870D66A2-50F6-455D-82AC-7AA2A81E8E8C}" type="presParOf" srcId="{63E6E2BA-1DBB-4787-9F48-239C0DED6D33}" destId="{AAE04ECB-381F-4933-90C2-DCE0CA02103A}" srcOrd="1" destOrd="0" presId="urn:microsoft.com/office/officeart/2005/8/layout/chevron2"/>
    <dgm:cxn modelId="{1D9F930D-03AD-4BAD-BAB7-69365DBB24D8}" type="presParOf" srcId="{DCB51937-6D69-4CF5-8761-A55190D07AB4}" destId="{4D10CA54-A44B-4BBD-9E1E-545F6F7F001F}" srcOrd="1" destOrd="0" presId="urn:microsoft.com/office/officeart/2005/8/layout/chevron2"/>
    <dgm:cxn modelId="{7F39FD2C-2B24-419B-A248-4B381F475800}" type="presParOf" srcId="{DCB51937-6D69-4CF5-8761-A55190D07AB4}" destId="{18230E1A-E9E6-4AEA-BB90-93E3FC6A3E2C}" srcOrd="2" destOrd="0" presId="urn:microsoft.com/office/officeart/2005/8/layout/chevron2"/>
    <dgm:cxn modelId="{A988292C-3235-43B1-9A71-99B37FEA846D}" type="presParOf" srcId="{18230E1A-E9E6-4AEA-BB90-93E3FC6A3E2C}" destId="{9EF76361-4289-4A53-AD40-3724085C9366}" srcOrd="0" destOrd="0" presId="urn:microsoft.com/office/officeart/2005/8/layout/chevron2"/>
    <dgm:cxn modelId="{072CEA23-FC5B-4711-AF8F-9FCB3BEC606E}" type="presParOf" srcId="{18230E1A-E9E6-4AEA-BB90-93E3FC6A3E2C}" destId="{1086C905-979B-44EA-9CBE-14F6622DEE2D}" srcOrd="1" destOrd="0" presId="urn:microsoft.com/office/officeart/2005/8/layout/chevron2"/>
    <dgm:cxn modelId="{94234EEC-F833-4AE5-B3DF-3D3B624653E7}" type="presParOf" srcId="{DCB51937-6D69-4CF5-8761-A55190D07AB4}" destId="{5EF28E72-0C29-48B6-A1C0-4B1908BF7824}" srcOrd="3" destOrd="0" presId="urn:microsoft.com/office/officeart/2005/8/layout/chevron2"/>
    <dgm:cxn modelId="{36719372-68FE-4D44-9055-C5BE68C0372A}" type="presParOf" srcId="{DCB51937-6D69-4CF5-8761-A55190D07AB4}" destId="{D944FE04-7C4A-4D58-B599-D5C533051099}" srcOrd="4" destOrd="0" presId="urn:microsoft.com/office/officeart/2005/8/layout/chevron2"/>
    <dgm:cxn modelId="{9F981587-2A7F-42B4-B5F3-4D2B17EEC5BF}" type="presParOf" srcId="{D944FE04-7C4A-4D58-B599-D5C533051099}" destId="{E03F2355-D879-40C2-8DA0-6EE4993D75FC}" srcOrd="0" destOrd="0" presId="urn:microsoft.com/office/officeart/2005/8/layout/chevron2"/>
    <dgm:cxn modelId="{5C457E6F-DEAE-4D65-9086-CD8F4522AB9B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2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0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A27779-E2A9-460C-A873-F94AD5797886}" type="presOf" srcId="{3E2CF295-76F2-452E-B162-9D0EE5BF2413}" destId="{8989D9BF-B16A-49DE-BF63-361DCA0621AA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837FD1BF-78EF-441A-AF3C-464DA068527D}" type="presOf" srcId="{92C3DC1D-3911-4D7C-B6C7-89A8EE55E3A5}" destId="{1086C905-979B-44EA-9CBE-14F6622DEE2D}" srcOrd="0" destOrd="1" presId="urn:microsoft.com/office/officeart/2005/8/layout/chevron2"/>
    <dgm:cxn modelId="{D4AE68B9-07BB-4888-82A2-6D79F89B6BF5}" type="presOf" srcId="{8EA16E41-6020-40E0-949E-F45391D9B1FA}" destId="{9EF76361-4289-4A53-AD40-3724085C9366}" srcOrd="0" destOrd="0" presId="urn:microsoft.com/office/officeart/2005/8/layout/chevron2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088F1F54-EA98-4AF4-BE27-49211FF701F5}" type="presOf" srcId="{446A3508-D9E0-4882-8393-160341A24949}" destId="{1086C905-979B-44EA-9CBE-14F6622DEE2D}" srcOrd="0" destOrd="0" presId="urn:microsoft.com/office/officeart/2005/8/layout/chevron2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C83DB4E9-EC78-41F7-B31F-722C3F6428D8}" type="presOf" srcId="{301D2C2D-2818-479E-986E-455CAC90EE61}" destId="{DCB51937-6D69-4CF5-8761-A55190D07AB4}" srcOrd="0" destOrd="0" presId="urn:microsoft.com/office/officeart/2005/8/layout/chevron2"/>
    <dgm:cxn modelId="{F1059981-ADC4-4A2D-BEC2-23B64E241701}" type="presOf" srcId="{BC263A19-9C17-491A-A6A3-8C9AB592583C}" destId="{E03F2355-D879-40C2-8DA0-6EE4993D75FC}" srcOrd="0" destOrd="0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C5869521-A4B2-404C-A9D0-D187F08F6E05}" type="presOf" srcId="{02FD1089-5E7D-4B38-930F-AC4993E703D5}" destId="{AAE04ECB-381F-4933-90C2-DCE0CA02103A}" srcOrd="0" destOrd="0" presId="urn:microsoft.com/office/officeart/2005/8/layout/chevron2"/>
    <dgm:cxn modelId="{FF89026D-D09F-4A3D-965D-5A04F69DACAD}" type="presOf" srcId="{61D9EF92-9976-41A3-B88A-3D155F368882}" destId="{AAE04ECB-381F-4933-90C2-DCE0CA02103A}" srcOrd="0" destOrd="1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C14598E5-14E5-4361-9431-8B347A9A4393}" type="presOf" srcId="{85E44041-9E74-4C53-B6C1-CD42978C087A}" destId="{8989D9BF-B16A-49DE-BF63-361DCA0621AA}" srcOrd="0" destOrd="1" presId="urn:microsoft.com/office/officeart/2005/8/layout/chevron2"/>
    <dgm:cxn modelId="{94B585F9-FD13-4EDB-B2A8-A50BDAE42984}" type="presOf" srcId="{A4A7F157-F50C-4958-8832-EB5A39AD94DF}" destId="{AE8D37C2-0DAF-4A58-968B-939045D4DDDE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D40EEB77-6F37-4BFE-930F-86B5CBE055BC}" type="presParOf" srcId="{DCB51937-6D69-4CF5-8761-A55190D07AB4}" destId="{63E6E2BA-1DBB-4787-9F48-239C0DED6D33}" srcOrd="0" destOrd="0" presId="urn:microsoft.com/office/officeart/2005/8/layout/chevron2"/>
    <dgm:cxn modelId="{8FED3E78-A9FF-4B7B-9647-3A9D3DF139F0}" type="presParOf" srcId="{63E6E2BA-1DBB-4787-9F48-239C0DED6D33}" destId="{AE8D37C2-0DAF-4A58-968B-939045D4DDDE}" srcOrd="0" destOrd="0" presId="urn:microsoft.com/office/officeart/2005/8/layout/chevron2"/>
    <dgm:cxn modelId="{7DA78AE2-770E-4A51-87DD-328FE54DAA96}" type="presParOf" srcId="{63E6E2BA-1DBB-4787-9F48-239C0DED6D33}" destId="{AAE04ECB-381F-4933-90C2-DCE0CA02103A}" srcOrd="1" destOrd="0" presId="urn:microsoft.com/office/officeart/2005/8/layout/chevron2"/>
    <dgm:cxn modelId="{A559866C-20F7-4312-B454-1083EB54D413}" type="presParOf" srcId="{DCB51937-6D69-4CF5-8761-A55190D07AB4}" destId="{4D10CA54-A44B-4BBD-9E1E-545F6F7F001F}" srcOrd="1" destOrd="0" presId="urn:microsoft.com/office/officeart/2005/8/layout/chevron2"/>
    <dgm:cxn modelId="{1D698C32-1A1C-428B-A9CB-0BF132944F03}" type="presParOf" srcId="{DCB51937-6D69-4CF5-8761-A55190D07AB4}" destId="{18230E1A-E9E6-4AEA-BB90-93E3FC6A3E2C}" srcOrd="2" destOrd="0" presId="urn:microsoft.com/office/officeart/2005/8/layout/chevron2"/>
    <dgm:cxn modelId="{D1F5314F-A03D-4846-987F-1D6491EB46F5}" type="presParOf" srcId="{18230E1A-E9E6-4AEA-BB90-93E3FC6A3E2C}" destId="{9EF76361-4289-4A53-AD40-3724085C9366}" srcOrd="0" destOrd="0" presId="urn:microsoft.com/office/officeart/2005/8/layout/chevron2"/>
    <dgm:cxn modelId="{DA04B30F-1BA0-42B4-972C-85E12B1D4617}" type="presParOf" srcId="{18230E1A-E9E6-4AEA-BB90-93E3FC6A3E2C}" destId="{1086C905-979B-44EA-9CBE-14F6622DEE2D}" srcOrd="1" destOrd="0" presId="urn:microsoft.com/office/officeart/2005/8/layout/chevron2"/>
    <dgm:cxn modelId="{DD7C158F-A6E4-47E7-9524-E08497AAD00C}" type="presParOf" srcId="{DCB51937-6D69-4CF5-8761-A55190D07AB4}" destId="{5EF28E72-0C29-48B6-A1C0-4B1908BF7824}" srcOrd="3" destOrd="0" presId="urn:microsoft.com/office/officeart/2005/8/layout/chevron2"/>
    <dgm:cxn modelId="{AB6777EE-661A-4ADF-BAE2-3999E39C8E44}" type="presParOf" srcId="{DCB51937-6D69-4CF5-8761-A55190D07AB4}" destId="{D944FE04-7C4A-4D58-B599-D5C533051099}" srcOrd="4" destOrd="0" presId="urn:microsoft.com/office/officeart/2005/8/layout/chevron2"/>
    <dgm:cxn modelId="{4E31984B-CA7B-4999-B7A5-8F8BD4703B5F}" type="presParOf" srcId="{D944FE04-7C4A-4D58-B599-D5C533051099}" destId="{E03F2355-D879-40C2-8DA0-6EE4993D75FC}" srcOrd="0" destOrd="0" presId="urn:microsoft.com/office/officeart/2005/8/layout/chevron2"/>
    <dgm:cxn modelId="{E4BC0F4F-F29F-41E8-8775-1973203594A6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1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3/2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2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0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0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C54476-09B7-4F31-8E2B-3C54A6507D24}" type="presOf" srcId="{8EA16E41-6020-40E0-949E-F45391D9B1FA}" destId="{9EF76361-4289-4A53-AD40-3724085C9366}" srcOrd="0" destOrd="0" presId="urn:microsoft.com/office/officeart/2005/8/layout/chevron2"/>
    <dgm:cxn modelId="{2DDE177C-E136-40E0-8E74-684530E4C533}" type="presOf" srcId="{85E44041-9E74-4C53-B6C1-CD42978C087A}" destId="{8989D9BF-B16A-49DE-BF63-361DCA0621AA}" srcOrd="0" destOrd="1" presId="urn:microsoft.com/office/officeart/2005/8/layout/chevron2"/>
    <dgm:cxn modelId="{7B6D56D3-637B-4A33-8267-B85C05BD1DA8}" type="presOf" srcId="{446A3508-D9E0-4882-8393-160341A24949}" destId="{1086C905-979B-44EA-9CBE-14F6622DEE2D}" srcOrd="0" destOrd="0" presId="urn:microsoft.com/office/officeart/2005/8/layout/chevron2"/>
    <dgm:cxn modelId="{8AC270D7-28B2-4553-9A2C-2C39ED166A56}" type="presOf" srcId="{02FD1089-5E7D-4B38-930F-AC4993E703D5}" destId="{AAE04ECB-381F-4933-90C2-DCE0CA02103A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287511C6-47DE-4DED-B490-97FE1DBB4985}" type="presOf" srcId="{A4A7F157-F50C-4958-8832-EB5A39AD94DF}" destId="{AE8D37C2-0DAF-4A58-968B-939045D4DDDE}" srcOrd="0" destOrd="0" presId="urn:microsoft.com/office/officeart/2005/8/layout/chevron2"/>
    <dgm:cxn modelId="{40F1B001-D898-4FC6-A87C-5C11BCC6EC2D}" type="presOf" srcId="{61D9EF92-9976-41A3-B88A-3D155F368882}" destId="{AAE04ECB-381F-4933-90C2-DCE0CA02103A}" srcOrd="0" destOrd="1" presId="urn:microsoft.com/office/officeart/2005/8/layout/chevron2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E60AE12B-DC0D-42F7-AE80-FF4EB6668754}" type="presOf" srcId="{92C3DC1D-3911-4D7C-B6C7-89A8EE55E3A5}" destId="{1086C905-979B-44EA-9CBE-14F6622DEE2D}" srcOrd="0" destOrd="1" presId="urn:microsoft.com/office/officeart/2005/8/layout/chevron2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60D8D698-6541-42E9-9FAD-549BBC08D040}" type="presOf" srcId="{301D2C2D-2818-479E-986E-455CAC90EE61}" destId="{DCB51937-6D69-4CF5-8761-A55190D07AB4}" srcOrd="0" destOrd="0" presId="urn:microsoft.com/office/officeart/2005/8/layout/chevron2"/>
    <dgm:cxn modelId="{CDF5EF38-EBA4-4BBC-B0AF-AF04E4761BCC}" type="presOf" srcId="{BC263A19-9C17-491A-A6A3-8C9AB592583C}" destId="{E03F2355-D879-40C2-8DA0-6EE4993D75FC}" srcOrd="0" destOrd="0" presId="urn:microsoft.com/office/officeart/2005/8/layout/chevron2"/>
    <dgm:cxn modelId="{267381E3-E99F-44BA-AEDF-C5B7ADD2CC67}" type="presOf" srcId="{3E2CF295-76F2-452E-B162-9D0EE5BF2413}" destId="{8989D9BF-B16A-49DE-BF63-361DCA0621AA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8A3BE0EC-70E3-47C9-A8F6-D25E784140F3}" type="presParOf" srcId="{DCB51937-6D69-4CF5-8761-A55190D07AB4}" destId="{63E6E2BA-1DBB-4787-9F48-239C0DED6D33}" srcOrd="0" destOrd="0" presId="urn:microsoft.com/office/officeart/2005/8/layout/chevron2"/>
    <dgm:cxn modelId="{C67381B2-6C45-46DE-B7E5-2BD00B042D0A}" type="presParOf" srcId="{63E6E2BA-1DBB-4787-9F48-239C0DED6D33}" destId="{AE8D37C2-0DAF-4A58-968B-939045D4DDDE}" srcOrd="0" destOrd="0" presId="urn:microsoft.com/office/officeart/2005/8/layout/chevron2"/>
    <dgm:cxn modelId="{2DC91687-7A2C-40C5-9387-E4F2F279CF68}" type="presParOf" srcId="{63E6E2BA-1DBB-4787-9F48-239C0DED6D33}" destId="{AAE04ECB-381F-4933-90C2-DCE0CA02103A}" srcOrd="1" destOrd="0" presId="urn:microsoft.com/office/officeart/2005/8/layout/chevron2"/>
    <dgm:cxn modelId="{BC085D73-2EE0-47A0-B6A1-550AEFBFD6CB}" type="presParOf" srcId="{DCB51937-6D69-4CF5-8761-A55190D07AB4}" destId="{4D10CA54-A44B-4BBD-9E1E-545F6F7F001F}" srcOrd="1" destOrd="0" presId="urn:microsoft.com/office/officeart/2005/8/layout/chevron2"/>
    <dgm:cxn modelId="{BAC0C1D3-35D5-4175-8231-9897890F4154}" type="presParOf" srcId="{DCB51937-6D69-4CF5-8761-A55190D07AB4}" destId="{18230E1A-E9E6-4AEA-BB90-93E3FC6A3E2C}" srcOrd="2" destOrd="0" presId="urn:microsoft.com/office/officeart/2005/8/layout/chevron2"/>
    <dgm:cxn modelId="{9E730C34-5E37-4497-8C88-EE858D13733E}" type="presParOf" srcId="{18230E1A-E9E6-4AEA-BB90-93E3FC6A3E2C}" destId="{9EF76361-4289-4A53-AD40-3724085C9366}" srcOrd="0" destOrd="0" presId="urn:microsoft.com/office/officeart/2005/8/layout/chevron2"/>
    <dgm:cxn modelId="{5AD80058-AD37-417D-83A9-8A33050A0C09}" type="presParOf" srcId="{18230E1A-E9E6-4AEA-BB90-93E3FC6A3E2C}" destId="{1086C905-979B-44EA-9CBE-14F6622DEE2D}" srcOrd="1" destOrd="0" presId="urn:microsoft.com/office/officeart/2005/8/layout/chevron2"/>
    <dgm:cxn modelId="{8B1993EC-E186-4FD1-8C16-527A5C564F0E}" type="presParOf" srcId="{DCB51937-6D69-4CF5-8761-A55190D07AB4}" destId="{5EF28E72-0C29-48B6-A1C0-4B1908BF7824}" srcOrd="3" destOrd="0" presId="urn:microsoft.com/office/officeart/2005/8/layout/chevron2"/>
    <dgm:cxn modelId="{28362CD0-FC6D-4EF0-8D2B-62947FB36BB5}" type="presParOf" srcId="{DCB51937-6D69-4CF5-8761-A55190D07AB4}" destId="{D944FE04-7C4A-4D58-B599-D5C533051099}" srcOrd="4" destOrd="0" presId="urn:microsoft.com/office/officeart/2005/8/layout/chevron2"/>
    <dgm:cxn modelId="{B1F57CE7-ADE1-4F70-BE02-56A32E04DF37}" type="presParOf" srcId="{D944FE04-7C4A-4D58-B599-D5C533051099}" destId="{E03F2355-D879-40C2-8DA0-6EE4993D75FC}" srcOrd="0" destOrd="0" presId="urn:microsoft.com/office/officeart/2005/8/layout/chevron2"/>
    <dgm:cxn modelId="{32777574-BA85-48BD-8241-311B4204FA65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1D2C2D-2818-479E-986E-455CAC90EE61}" type="doc">
      <dgm:prSet loTypeId="urn:microsoft.com/office/officeart/2005/8/layout/chevron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A7F157-F50C-4958-8832-EB5A39AD94D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E804C4E-84DE-4FEF-80E3-BFC156A5212C}" type="parTrans" cxnId="{3E4FE70C-5667-445E-86F0-736AEA8673E4}">
      <dgm:prSet/>
      <dgm:spPr/>
      <dgm:t>
        <a:bodyPr/>
        <a:lstStyle/>
        <a:p>
          <a:endParaRPr lang="en-US"/>
        </a:p>
      </dgm:t>
    </dgm:pt>
    <dgm:pt modelId="{CD764D64-E860-4BC7-B27D-DFBF4F30E961}" type="sibTrans" cxnId="{3E4FE70C-5667-445E-86F0-736AEA8673E4}">
      <dgm:prSet/>
      <dgm:spPr/>
      <dgm:t>
        <a:bodyPr/>
        <a:lstStyle/>
        <a:p>
          <a:endParaRPr lang="en-US"/>
        </a:p>
      </dgm:t>
    </dgm:pt>
    <dgm:pt modelId="{02FD1089-5E7D-4B38-930F-AC4993E703D5}">
      <dgm:prSet phldrT="[Text]"/>
      <dgm:spPr/>
      <dgm:t>
        <a:bodyPr/>
        <a:lstStyle/>
        <a:p>
          <a:r>
            <a:rPr lang="en-US" dirty="0" smtClean="0"/>
            <a:t>VFT: 4/3</a:t>
          </a:r>
          <a:endParaRPr lang="en-US" dirty="0"/>
        </a:p>
      </dgm:t>
    </dgm:pt>
    <dgm:pt modelId="{13035BF9-E682-4C52-8906-8B90BD04FC40}" type="parTrans" cxnId="{B3FAD1F6-5E65-4E91-9D0E-077957694A89}">
      <dgm:prSet/>
      <dgm:spPr/>
      <dgm:t>
        <a:bodyPr/>
        <a:lstStyle/>
        <a:p>
          <a:endParaRPr lang="en-US"/>
        </a:p>
      </dgm:t>
    </dgm:pt>
    <dgm:pt modelId="{C96BE819-0552-45D0-8BB9-E30183DEC60C}" type="sibTrans" cxnId="{B3FAD1F6-5E65-4E91-9D0E-077957694A89}">
      <dgm:prSet/>
      <dgm:spPr/>
      <dgm:t>
        <a:bodyPr/>
        <a:lstStyle/>
        <a:p>
          <a:endParaRPr lang="en-US"/>
        </a:p>
      </dgm:t>
    </dgm:pt>
    <dgm:pt modelId="{61D9EF92-9976-41A3-B88A-3D155F368882}">
      <dgm:prSet phldrT="[Text]"/>
      <dgm:spPr/>
      <dgm:t>
        <a:bodyPr/>
        <a:lstStyle/>
        <a:p>
          <a:r>
            <a:rPr lang="en-US" dirty="0" smtClean="0"/>
            <a:t>Time Counter: 3</a:t>
          </a:r>
          <a:endParaRPr lang="en-US" dirty="0"/>
        </a:p>
      </dgm:t>
    </dgm:pt>
    <dgm:pt modelId="{B038A82D-A52F-4DA5-AF66-703F848C96A6}" type="parTrans" cxnId="{5871391D-DCFB-47F8-9F12-04CDACF3A628}">
      <dgm:prSet/>
      <dgm:spPr/>
      <dgm:t>
        <a:bodyPr/>
        <a:lstStyle/>
        <a:p>
          <a:endParaRPr lang="en-US"/>
        </a:p>
      </dgm:t>
    </dgm:pt>
    <dgm:pt modelId="{AA05FA35-7BD9-4AF5-B880-AE49AD9A2E27}" type="sibTrans" cxnId="{5871391D-DCFB-47F8-9F12-04CDACF3A628}">
      <dgm:prSet/>
      <dgm:spPr/>
      <dgm:t>
        <a:bodyPr/>
        <a:lstStyle/>
        <a:p>
          <a:endParaRPr lang="en-US"/>
        </a:p>
      </dgm:t>
    </dgm:pt>
    <dgm:pt modelId="{8EA16E41-6020-40E0-949E-F45391D9B1F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20233960-6CEB-4F56-A749-6D6D43BBBB84}" type="parTrans" cxnId="{E121B3EE-AC77-4B20-90EC-BA0457DDDB65}">
      <dgm:prSet/>
      <dgm:spPr/>
      <dgm:t>
        <a:bodyPr/>
        <a:lstStyle/>
        <a:p>
          <a:endParaRPr lang="en-US"/>
        </a:p>
      </dgm:t>
    </dgm:pt>
    <dgm:pt modelId="{D5C8D6E4-E040-47FE-B5B1-7042D789B194}" type="sibTrans" cxnId="{E121B3EE-AC77-4B20-90EC-BA0457DDDB65}">
      <dgm:prSet/>
      <dgm:spPr/>
      <dgm:t>
        <a:bodyPr/>
        <a:lstStyle/>
        <a:p>
          <a:endParaRPr lang="en-US"/>
        </a:p>
      </dgm:t>
    </dgm:pt>
    <dgm:pt modelId="{446A3508-D9E0-4882-8393-160341A24949}">
      <dgm:prSet phldrT="[Text]"/>
      <dgm:spPr/>
      <dgm:t>
        <a:bodyPr/>
        <a:lstStyle/>
        <a:p>
          <a:r>
            <a:rPr lang="en-US" dirty="0" smtClean="0"/>
            <a:t>VFT: 3/2</a:t>
          </a:r>
          <a:endParaRPr lang="en-US" dirty="0"/>
        </a:p>
      </dgm:t>
    </dgm:pt>
    <dgm:pt modelId="{CD6B520E-7DEC-4F58-94B5-D794E223AD40}" type="parTrans" cxnId="{6EE0AB8F-39A7-4B10-B4DF-63FDD2576D9D}">
      <dgm:prSet/>
      <dgm:spPr/>
      <dgm:t>
        <a:bodyPr/>
        <a:lstStyle/>
        <a:p>
          <a:endParaRPr lang="en-US"/>
        </a:p>
      </dgm:t>
    </dgm:pt>
    <dgm:pt modelId="{477061A1-D1F0-4197-9997-7D291481F27C}" type="sibTrans" cxnId="{6EE0AB8F-39A7-4B10-B4DF-63FDD2576D9D}">
      <dgm:prSet/>
      <dgm:spPr/>
      <dgm:t>
        <a:bodyPr/>
        <a:lstStyle/>
        <a:p>
          <a:endParaRPr lang="en-US"/>
        </a:p>
      </dgm:t>
    </dgm:pt>
    <dgm:pt modelId="{BC263A19-9C17-491A-A6A3-8C9AB592583C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CAF3E0-0AEC-462F-B2D5-D8169D7E0535}" type="parTrans" cxnId="{F2DF8FEF-E218-4779-A008-57B19FC29F76}">
      <dgm:prSet/>
      <dgm:spPr/>
      <dgm:t>
        <a:bodyPr/>
        <a:lstStyle/>
        <a:p>
          <a:endParaRPr lang="en-US"/>
        </a:p>
      </dgm:t>
    </dgm:pt>
    <dgm:pt modelId="{F2857FCA-B2BD-4D28-8C53-116405F6FF9B}" type="sibTrans" cxnId="{F2DF8FEF-E218-4779-A008-57B19FC29F76}">
      <dgm:prSet/>
      <dgm:spPr/>
      <dgm:t>
        <a:bodyPr/>
        <a:lstStyle/>
        <a:p>
          <a:endParaRPr lang="en-US"/>
        </a:p>
      </dgm:t>
    </dgm:pt>
    <dgm:pt modelId="{3E2CF295-76F2-452E-B162-9D0EE5BF2413}">
      <dgm:prSet phldrT="[Text]"/>
      <dgm:spPr/>
      <dgm:t>
        <a:bodyPr/>
        <a:lstStyle/>
        <a:p>
          <a:r>
            <a:rPr lang="en-US" dirty="0" smtClean="0"/>
            <a:t>VFT: 2</a:t>
          </a:r>
          <a:endParaRPr lang="en-US" dirty="0"/>
        </a:p>
      </dgm:t>
    </dgm:pt>
    <dgm:pt modelId="{3FE57F88-D17A-4B7B-A77C-F6AFF8C307E1}" type="parTrans" cxnId="{4C13BE14-5B96-40F2-84CA-9AAFB6712C35}">
      <dgm:prSet/>
      <dgm:spPr/>
      <dgm:t>
        <a:bodyPr/>
        <a:lstStyle/>
        <a:p>
          <a:endParaRPr lang="en-US"/>
        </a:p>
      </dgm:t>
    </dgm:pt>
    <dgm:pt modelId="{8E0D48E2-3366-4FEE-8E7E-6E86045D361F}" type="sibTrans" cxnId="{4C13BE14-5B96-40F2-84CA-9AAFB6712C35}">
      <dgm:prSet/>
      <dgm:spPr/>
      <dgm:t>
        <a:bodyPr/>
        <a:lstStyle/>
        <a:p>
          <a:endParaRPr lang="en-US"/>
        </a:p>
      </dgm:t>
    </dgm:pt>
    <dgm:pt modelId="{85E44041-9E74-4C53-B6C1-CD42978C087A}">
      <dgm:prSet phldrT="[Text]"/>
      <dgm:spPr/>
      <dgm:t>
        <a:bodyPr/>
        <a:lstStyle/>
        <a:p>
          <a:r>
            <a:rPr lang="en-US" dirty="0" smtClean="0"/>
            <a:t>Time Counter: 1</a:t>
          </a:r>
          <a:endParaRPr lang="en-US" dirty="0"/>
        </a:p>
      </dgm:t>
    </dgm:pt>
    <dgm:pt modelId="{178596F2-D40A-42C7-81B9-CB6953F64603}" type="parTrans" cxnId="{51003122-B422-48EB-951A-4C8259E077D0}">
      <dgm:prSet/>
      <dgm:spPr/>
      <dgm:t>
        <a:bodyPr/>
        <a:lstStyle/>
        <a:p>
          <a:endParaRPr lang="en-US"/>
        </a:p>
      </dgm:t>
    </dgm:pt>
    <dgm:pt modelId="{1379FDB6-B993-4B5C-B6D9-59312491BF91}" type="sibTrans" cxnId="{51003122-B422-48EB-951A-4C8259E077D0}">
      <dgm:prSet/>
      <dgm:spPr/>
      <dgm:t>
        <a:bodyPr/>
        <a:lstStyle/>
        <a:p>
          <a:endParaRPr lang="en-US"/>
        </a:p>
      </dgm:t>
    </dgm:pt>
    <dgm:pt modelId="{92C3DC1D-3911-4D7C-B6C7-89A8EE55E3A5}">
      <dgm:prSet phldrT="[Text]"/>
      <dgm:spPr/>
      <dgm:t>
        <a:bodyPr/>
        <a:lstStyle/>
        <a:p>
          <a:r>
            <a:rPr lang="en-US" dirty="0" smtClean="0"/>
            <a:t>Time Counter: 2</a:t>
          </a:r>
          <a:endParaRPr lang="en-US" dirty="0"/>
        </a:p>
      </dgm:t>
    </dgm:pt>
    <dgm:pt modelId="{AD59FAF0-EFE0-43DF-B334-5B7FC222FA0D}" type="parTrans" cxnId="{2C5DAFA9-0C6A-44D5-AA51-08E567C078B1}">
      <dgm:prSet/>
      <dgm:spPr/>
      <dgm:t>
        <a:bodyPr/>
        <a:lstStyle/>
        <a:p>
          <a:endParaRPr lang="en-US"/>
        </a:p>
      </dgm:t>
    </dgm:pt>
    <dgm:pt modelId="{149B0B54-3D4D-4FAC-8B0F-C11A9C2A22C2}" type="sibTrans" cxnId="{2C5DAFA9-0C6A-44D5-AA51-08E567C078B1}">
      <dgm:prSet/>
      <dgm:spPr/>
      <dgm:t>
        <a:bodyPr/>
        <a:lstStyle/>
        <a:p>
          <a:endParaRPr lang="en-US"/>
        </a:p>
      </dgm:t>
    </dgm:pt>
    <dgm:pt modelId="{DCB51937-6D69-4CF5-8761-A55190D07AB4}" type="pres">
      <dgm:prSet presAssocID="{301D2C2D-2818-479E-986E-455CAC90EE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E6E2BA-1DBB-4787-9F48-239C0DED6D33}" type="pres">
      <dgm:prSet presAssocID="{A4A7F157-F50C-4958-8832-EB5A39AD94DF}" presName="composite" presStyleCnt="0"/>
      <dgm:spPr/>
    </dgm:pt>
    <dgm:pt modelId="{AE8D37C2-0DAF-4A58-968B-939045D4DDDE}" type="pres">
      <dgm:prSet presAssocID="{A4A7F157-F50C-4958-8832-EB5A39AD9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04ECB-381F-4933-90C2-DCE0CA02103A}" type="pres">
      <dgm:prSet presAssocID="{A4A7F157-F50C-4958-8832-EB5A39AD9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0CA54-A44B-4BBD-9E1E-545F6F7F001F}" type="pres">
      <dgm:prSet presAssocID="{CD764D64-E860-4BC7-B27D-DFBF4F30E961}" presName="sp" presStyleCnt="0"/>
      <dgm:spPr/>
    </dgm:pt>
    <dgm:pt modelId="{18230E1A-E9E6-4AEA-BB90-93E3FC6A3E2C}" type="pres">
      <dgm:prSet presAssocID="{8EA16E41-6020-40E0-949E-F45391D9B1FA}" presName="composite" presStyleCnt="0"/>
      <dgm:spPr/>
    </dgm:pt>
    <dgm:pt modelId="{9EF76361-4289-4A53-AD40-3724085C9366}" type="pres">
      <dgm:prSet presAssocID="{8EA16E41-6020-40E0-949E-F45391D9B1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6C905-979B-44EA-9CBE-14F6622DEE2D}" type="pres">
      <dgm:prSet presAssocID="{8EA16E41-6020-40E0-949E-F45391D9B1F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8E72-0C29-48B6-A1C0-4B1908BF7824}" type="pres">
      <dgm:prSet presAssocID="{D5C8D6E4-E040-47FE-B5B1-7042D789B194}" presName="sp" presStyleCnt="0"/>
      <dgm:spPr/>
    </dgm:pt>
    <dgm:pt modelId="{D944FE04-7C4A-4D58-B599-D5C533051099}" type="pres">
      <dgm:prSet presAssocID="{BC263A19-9C17-491A-A6A3-8C9AB592583C}" presName="composite" presStyleCnt="0"/>
      <dgm:spPr/>
    </dgm:pt>
    <dgm:pt modelId="{E03F2355-D879-40C2-8DA0-6EE4993D75FC}" type="pres">
      <dgm:prSet presAssocID="{BC263A19-9C17-491A-A6A3-8C9AB59258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D9BF-B16A-49DE-BF63-361DCA0621AA}" type="pres">
      <dgm:prSet presAssocID="{BC263A19-9C17-491A-A6A3-8C9AB59258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0276D6-BE7B-41D5-AF38-B0909CF06962}" type="presOf" srcId="{8EA16E41-6020-40E0-949E-F45391D9B1FA}" destId="{9EF76361-4289-4A53-AD40-3724085C9366}" srcOrd="0" destOrd="0" presId="urn:microsoft.com/office/officeart/2005/8/layout/chevron2"/>
    <dgm:cxn modelId="{40BA7CC2-D375-4FF5-9B0F-5F8013262992}" type="presOf" srcId="{A4A7F157-F50C-4958-8832-EB5A39AD94DF}" destId="{AE8D37C2-0DAF-4A58-968B-939045D4DDDE}" srcOrd="0" destOrd="0" presId="urn:microsoft.com/office/officeart/2005/8/layout/chevron2"/>
    <dgm:cxn modelId="{5871391D-DCFB-47F8-9F12-04CDACF3A628}" srcId="{A4A7F157-F50C-4958-8832-EB5A39AD94DF}" destId="{61D9EF92-9976-41A3-B88A-3D155F368882}" srcOrd="1" destOrd="0" parTransId="{B038A82D-A52F-4DA5-AF66-703F848C96A6}" sibTransId="{AA05FA35-7BD9-4AF5-B880-AE49AD9A2E27}"/>
    <dgm:cxn modelId="{1A60CB17-6027-4699-920B-2DF2A4FFEB60}" type="presOf" srcId="{446A3508-D9E0-4882-8393-160341A24949}" destId="{1086C905-979B-44EA-9CBE-14F6622DEE2D}" srcOrd="0" destOrd="0" presId="urn:microsoft.com/office/officeart/2005/8/layout/chevron2"/>
    <dgm:cxn modelId="{5C3E1C4F-E272-4F33-8C93-74D4435EDA03}" type="presOf" srcId="{301D2C2D-2818-479E-986E-455CAC90EE61}" destId="{DCB51937-6D69-4CF5-8761-A55190D07AB4}" srcOrd="0" destOrd="0" presId="urn:microsoft.com/office/officeart/2005/8/layout/chevron2"/>
    <dgm:cxn modelId="{2C5DAFA9-0C6A-44D5-AA51-08E567C078B1}" srcId="{8EA16E41-6020-40E0-949E-F45391D9B1FA}" destId="{92C3DC1D-3911-4D7C-B6C7-89A8EE55E3A5}" srcOrd="1" destOrd="0" parTransId="{AD59FAF0-EFE0-43DF-B334-5B7FC222FA0D}" sibTransId="{149B0B54-3D4D-4FAC-8B0F-C11A9C2A22C2}"/>
    <dgm:cxn modelId="{F3AA5545-99C3-4F2A-8A8A-FF8035EB0DDD}" type="presOf" srcId="{85E44041-9E74-4C53-B6C1-CD42978C087A}" destId="{8989D9BF-B16A-49DE-BF63-361DCA0621AA}" srcOrd="0" destOrd="1" presId="urn:microsoft.com/office/officeart/2005/8/layout/chevron2"/>
    <dgm:cxn modelId="{4C13BE14-5B96-40F2-84CA-9AAFB6712C35}" srcId="{BC263A19-9C17-491A-A6A3-8C9AB592583C}" destId="{3E2CF295-76F2-452E-B162-9D0EE5BF2413}" srcOrd="0" destOrd="0" parTransId="{3FE57F88-D17A-4B7B-A77C-F6AFF8C307E1}" sibTransId="{8E0D48E2-3366-4FEE-8E7E-6E86045D361F}"/>
    <dgm:cxn modelId="{3E4FE70C-5667-445E-86F0-736AEA8673E4}" srcId="{301D2C2D-2818-479E-986E-455CAC90EE61}" destId="{A4A7F157-F50C-4958-8832-EB5A39AD94DF}" srcOrd="0" destOrd="0" parTransId="{8E804C4E-84DE-4FEF-80E3-BFC156A5212C}" sibTransId="{CD764D64-E860-4BC7-B27D-DFBF4F30E961}"/>
    <dgm:cxn modelId="{E121B3EE-AC77-4B20-90EC-BA0457DDDB65}" srcId="{301D2C2D-2818-479E-986E-455CAC90EE61}" destId="{8EA16E41-6020-40E0-949E-F45391D9B1FA}" srcOrd="1" destOrd="0" parTransId="{20233960-6CEB-4F56-A749-6D6D43BBBB84}" sibTransId="{D5C8D6E4-E040-47FE-B5B1-7042D789B194}"/>
    <dgm:cxn modelId="{51003122-B422-48EB-951A-4C8259E077D0}" srcId="{BC263A19-9C17-491A-A6A3-8C9AB592583C}" destId="{85E44041-9E74-4C53-B6C1-CD42978C087A}" srcOrd="1" destOrd="0" parTransId="{178596F2-D40A-42C7-81B9-CB6953F64603}" sibTransId="{1379FDB6-B993-4B5C-B6D9-59312491BF91}"/>
    <dgm:cxn modelId="{AD848CD4-6010-424E-9226-59B64F480C73}" type="presOf" srcId="{BC263A19-9C17-491A-A6A3-8C9AB592583C}" destId="{E03F2355-D879-40C2-8DA0-6EE4993D75FC}" srcOrd="0" destOrd="0" presId="urn:microsoft.com/office/officeart/2005/8/layout/chevron2"/>
    <dgm:cxn modelId="{F2DF8FEF-E218-4779-A008-57B19FC29F76}" srcId="{301D2C2D-2818-479E-986E-455CAC90EE61}" destId="{BC263A19-9C17-491A-A6A3-8C9AB592583C}" srcOrd="2" destOrd="0" parTransId="{9FCAF3E0-0AEC-462F-B2D5-D8169D7E0535}" sibTransId="{F2857FCA-B2BD-4D28-8C53-116405F6FF9B}"/>
    <dgm:cxn modelId="{6EE0AB8F-39A7-4B10-B4DF-63FDD2576D9D}" srcId="{8EA16E41-6020-40E0-949E-F45391D9B1FA}" destId="{446A3508-D9E0-4882-8393-160341A24949}" srcOrd="0" destOrd="0" parTransId="{CD6B520E-7DEC-4F58-94B5-D794E223AD40}" sibTransId="{477061A1-D1F0-4197-9997-7D291481F27C}"/>
    <dgm:cxn modelId="{CD98D576-1CF5-4858-81E5-7552009DBB54}" type="presOf" srcId="{02FD1089-5E7D-4B38-930F-AC4993E703D5}" destId="{AAE04ECB-381F-4933-90C2-DCE0CA02103A}" srcOrd="0" destOrd="0" presId="urn:microsoft.com/office/officeart/2005/8/layout/chevron2"/>
    <dgm:cxn modelId="{417C518A-2DDE-45D8-A3E3-21684F28F57F}" type="presOf" srcId="{92C3DC1D-3911-4D7C-B6C7-89A8EE55E3A5}" destId="{1086C905-979B-44EA-9CBE-14F6622DEE2D}" srcOrd="0" destOrd="1" presId="urn:microsoft.com/office/officeart/2005/8/layout/chevron2"/>
    <dgm:cxn modelId="{3BC31EB1-1D04-49CF-A5BC-5AD633EB5F09}" type="presOf" srcId="{3E2CF295-76F2-452E-B162-9D0EE5BF2413}" destId="{8989D9BF-B16A-49DE-BF63-361DCA0621AA}" srcOrd="0" destOrd="0" presId="urn:microsoft.com/office/officeart/2005/8/layout/chevron2"/>
    <dgm:cxn modelId="{B3FAD1F6-5E65-4E91-9D0E-077957694A89}" srcId="{A4A7F157-F50C-4958-8832-EB5A39AD94DF}" destId="{02FD1089-5E7D-4B38-930F-AC4993E703D5}" srcOrd="0" destOrd="0" parTransId="{13035BF9-E682-4C52-8906-8B90BD04FC40}" sibTransId="{C96BE819-0552-45D0-8BB9-E30183DEC60C}"/>
    <dgm:cxn modelId="{51349688-E8B5-4D67-A845-E86A1658F915}" type="presOf" srcId="{61D9EF92-9976-41A3-B88A-3D155F368882}" destId="{AAE04ECB-381F-4933-90C2-DCE0CA02103A}" srcOrd="0" destOrd="1" presId="urn:microsoft.com/office/officeart/2005/8/layout/chevron2"/>
    <dgm:cxn modelId="{8F7B7CB4-B8D4-4224-8F81-30C13CD53D72}" type="presParOf" srcId="{DCB51937-6D69-4CF5-8761-A55190D07AB4}" destId="{63E6E2BA-1DBB-4787-9F48-239C0DED6D33}" srcOrd="0" destOrd="0" presId="urn:microsoft.com/office/officeart/2005/8/layout/chevron2"/>
    <dgm:cxn modelId="{F48E92C2-737B-4FC8-BACB-B00E2C60C631}" type="presParOf" srcId="{63E6E2BA-1DBB-4787-9F48-239C0DED6D33}" destId="{AE8D37C2-0DAF-4A58-968B-939045D4DDDE}" srcOrd="0" destOrd="0" presId="urn:microsoft.com/office/officeart/2005/8/layout/chevron2"/>
    <dgm:cxn modelId="{6F39533A-8B59-42B4-BD3D-065DD2C3CF16}" type="presParOf" srcId="{63E6E2BA-1DBB-4787-9F48-239C0DED6D33}" destId="{AAE04ECB-381F-4933-90C2-DCE0CA02103A}" srcOrd="1" destOrd="0" presId="urn:microsoft.com/office/officeart/2005/8/layout/chevron2"/>
    <dgm:cxn modelId="{800E28D6-D232-401E-AE4B-F5BCF95A4377}" type="presParOf" srcId="{DCB51937-6D69-4CF5-8761-A55190D07AB4}" destId="{4D10CA54-A44B-4BBD-9E1E-545F6F7F001F}" srcOrd="1" destOrd="0" presId="urn:microsoft.com/office/officeart/2005/8/layout/chevron2"/>
    <dgm:cxn modelId="{D6DE82D1-90B5-448E-A889-72B21B2CF97D}" type="presParOf" srcId="{DCB51937-6D69-4CF5-8761-A55190D07AB4}" destId="{18230E1A-E9E6-4AEA-BB90-93E3FC6A3E2C}" srcOrd="2" destOrd="0" presId="urn:microsoft.com/office/officeart/2005/8/layout/chevron2"/>
    <dgm:cxn modelId="{21132D81-07B2-4A18-B522-20AEE146A565}" type="presParOf" srcId="{18230E1A-E9E6-4AEA-BB90-93E3FC6A3E2C}" destId="{9EF76361-4289-4A53-AD40-3724085C9366}" srcOrd="0" destOrd="0" presId="urn:microsoft.com/office/officeart/2005/8/layout/chevron2"/>
    <dgm:cxn modelId="{2291E002-D545-45A7-931B-970427D2D845}" type="presParOf" srcId="{18230E1A-E9E6-4AEA-BB90-93E3FC6A3E2C}" destId="{1086C905-979B-44EA-9CBE-14F6622DEE2D}" srcOrd="1" destOrd="0" presId="urn:microsoft.com/office/officeart/2005/8/layout/chevron2"/>
    <dgm:cxn modelId="{4B390A24-1FF1-4F06-B43A-B149D59B8114}" type="presParOf" srcId="{DCB51937-6D69-4CF5-8761-A55190D07AB4}" destId="{5EF28E72-0C29-48B6-A1C0-4B1908BF7824}" srcOrd="3" destOrd="0" presId="urn:microsoft.com/office/officeart/2005/8/layout/chevron2"/>
    <dgm:cxn modelId="{F9612C26-FD4F-48DA-85E2-41BC70342BC8}" type="presParOf" srcId="{DCB51937-6D69-4CF5-8761-A55190D07AB4}" destId="{D944FE04-7C4A-4D58-B599-D5C533051099}" srcOrd="4" destOrd="0" presId="urn:microsoft.com/office/officeart/2005/8/layout/chevron2"/>
    <dgm:cxn modelId="{E9BCA286-4EBD-4D42-9B21-D6A6E3BC20B8}" type="presParOf" srcId="{D944FE04-7C4A-4D58-B599-D5C533051099}" destId="{E03F2355-D879-40C2-8DA0-6EE4993D75FC}" srcOrd="0" destOrd="0" presId="urn:microsoft.com/office/officeart/2005/8/layout/chevron2"/>
    <dgm:cxn modelId="{22C2ECE9-23C9-46CA-BCF2-9BFEDFDF741E}" type="presParOf" srcId="{D944FE04-7C4A-4D58-B599-D5C533051099}" destId="{8989D9BF-B16A-49DE-BF63-361DCA062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1/3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3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1/2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2/3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1/2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2/3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</a:t>
          </a:r>
          <a:r>
            <a:rPr lang="en-US" sz="3100" kern="1200" smtClean="0"/>
            <a:t>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2/3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0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0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1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3/2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0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0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D37C2-0DAF-4A58-968B-939045D4DDDE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1">
          <a:gsLst>
            <a:gs pos="0">
              <a:schemeClr val="dk1">
                <a:tint val="1000"/>
                <a:satMod val="255000"/>
              </a:schemeClr>
            </a:gs>
            <a:gs pos="55000">
              <a:schemeClr val="dk1">
                <a:tint val="12000"/>
                <a:satMod val="255000"/>
              </a:schemeClr>
            </a:gs>
            <a:gs pos="100000">
              <a:schemeClr val="dk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</a:t>
          </a:r>
          <a:endParaRPr lang="en-US" sz="3300" kern="1200" dirty="0"/>
        </a:p>
      </dsp:txBody>
      <dsp:txXfrm rot="-5400000">
        <a:off x="1" y="550177"/>
        <a:ext cx="1099668" cy="471287"/>
      </dsp:txXfrm>
    </dsp:sp>
    <dsp:sp modelId="{AAE04ECB-381F-4933-90C2-DCE0CA02103A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4/3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3</a:t>
          </a:r>
          <a:endParaRPr lang="en-US" sz="3100" kern="1200" dirty="0"/>
        </a:p>
      </dsp:txBody>
      <dsp:txXfrm rot="-5400000">
        <a:off x="1099668" y="50192"/>
        <a:ext cx="7080084" cy="921426"/>
      </dsp:txXfrm>
    </dsp:sp>
    <dsp:sp modelId="{9EF76361-4289-4A53-AD40-3724085C9366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</a:t>
          </a:r>
          <a:endParaRPr lang="en-US" sz="3300" kern="1200" dirty="0"/>
        </a:p>
      </dsp:txBody>
      <dsp:txXfrm rot="-5400000">
        <a:off x="1" y="1926530"/>
        <a:ext cx="1099668" cy="471287"/>
      </dsp:txXfrm>
    </dsp:sp>
    <dsp:sp modelId="{1086C905-979B-44EA-9CBE-14F6622DEE2D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3/2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2</a:t>
          </a:r>
          <a:endParaRPr lang="en-US" sz="3100" kern="1200" dirty="0"/>
        </a:p>
      </dsp:txBody>
      <dsp:txXfrm rot="-5400000">
        <a:off x="1099668" y="1426545"/>
        <a:ext cx="7080084" cy="921426"/>
      </dsp:txXfrm>
    </dsp:sp>
    <dsp:sp modelId="{E03F2355-D879-40C2-8DA0-6EE4993D75FC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</a:t>
          </a:r>
          <a:endParaRPr lang="en-US" sz="3300" kern="1200" dirty="0"/>
        </a:p>
      </dsp:txBody>
      <dsp:txXfrm rot="-5400000">
        <a:off x="1" y="3302883"/>
        <a:ext cx="1099668" cy="471287"/>
      </dsp:txXfrm>
    </dsp:sp>
    <dsp:sp modelId="{8989D9BF-B16A-49DE-BF63-361DCA0621AA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VFT: 2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Time Counter: 1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5282E-2C13-4690-99DB-B54D6096235C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600CA-3143-4C17-8F77-7C679DF00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00CA-3143-4C17-8F77-7C679DF00D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4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7FDFD9-29D5-45FC-9925-EC16E011B949}" type="datetime1">
              <a:rPr lang="en-US" smtClean="0"/>
              <a:t>10/9/2014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CEA5-1B39-4DFF-A411-96E69782E9EC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3FF4-B969-4DB2-91DF-AB77135C63B9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BCAAB-6C48-4FC5-B0A8-EC117115EDA3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EA5-03E2-473D-A114-C631AD36A361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32D-1CF7-4045-A83B-1FE732BA48FC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CBC096-8B6B-456C-9F9A-E4538C242936}" type="datetime1">
              <a:rPr lang="en-US" smtClean="0"/>
              <a:t>10/9/2014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Adam Binford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578077-1445-4F72-B474-39783626391E}" type="datetime1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1C4B-E43D-49B7-90C8-AE2BA1507B55}" type="datetime1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F46-A54D-49AD-9142-2D2E7A9FC044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D51B-4838-4E50-9345-99895C41BF07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4F1D515-2B20-43BC-A137-F58B6B586147}" type="datetime1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Adam Binford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257FB4-4DB9-4854-B529-A254767EE0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9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Virtual-Time Round-Robin:</a:t>
            </a:r>
            <a:br>
              <a:rPr lang="en-US" dirty="0"/>
            </a:br>
            <a:r>
              <a:rPr lang="en-US" dirty="0"/>
              <a:t>An O(1) Proportional Share </a:t>
            </a:r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029200" cy="1752600"/>
          </a:xfrm>
        </p:spPr>
        <p:txBody>
          <a:bodyPr/>
          <a:lstStyle/>
          <a:p>
            <a:r>
              <a:rPr lang="en-US" dirty="0" smtClean="0"/>
              <a:t>Jason </a:t>
            </a:r>
            <a:r>
              <a:rPr lang="en-US" dirty="0" err="1" smtClean="0"/>
              <a:t>Nieh</a:t>
            </a:r>
            <a:r>
              <a:rPr lang="en-US" dirty="0" smtClean="0"/>
              <a:t>, Chris </a:t>
            </a:r>
            <a:r>
              <a:rPr lang="en-US" dirty="0" err="1" smtClean="0"/>
              <a:t>Vaill</a:t>
            </a:r>
            <a:r>
              <a:rPr lang="en-US" dirty="0" smtClean="0"/>
              <a:t>, </a:t>
            </a:r>
            <a:r>
              <a:rPr lang="en-US" dirty="0" err="1" smtClean="0"/>
              <a:t>Hua</a:t>
            </a:r>
            <a:r>
              <a:rPr lang="en-US" dirty="0"/>
              <a:t> </a:t>
            </a:r>
            <a:r>
              <a:rPr lang="en-US" dirty="0" err="1" smtClean="0"/>
              <a:t>Zhong</a:t>
            </a:r>
            <a:endParaRPr lang="en-US" dirty="0" smtClean="0"/>
          </a:p>
          <a:p>
            <a:r>
              <a:rPr lang="en-US" dirty="0" smtClean="0"/>
              <a:t>Columbia University</a:t>
            </a:r>
          </a:p>
          <a:p>
            <a:endParaRPr lang="en-US" dirty="0"/>
          </a:p>
          <a:p>
            <a:r>
              <a:rPr lang="en-US" dirty="0" smtClean="0"/>
              <a:t>Presented by Adam Binford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Queue virtual </a:t>
                </a:r>
                <a:r>
                  <a:rPr lang="en-US" dirty="0"/>
                  <a:t>t</a:t>
                </a:r>
                <a:r>
                  <a:rPr lang="en-US" dirty="0" smtClean="0"/>
                  <a:t>ime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𝑄𝑉𝑇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𝑄𝑉𝑇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VFT inequality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𝑉𝐹𝑇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𝑄𝑉𝑇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Time counter</a:t>
                </a:r>
              </a:p>
              <a:p>
                <a:pPr lvl="1"/>
                <a:r>
                  <a:rPr lang="en-US" dirty="0" smtClean="0"/>
                  <a:t>Equal to number of shares</a:t>
                </a:r>
              </a:p>
              <a:p>
                <a:r>
                  <a:rPr lang="en-US" dirty="0" smtClean="0"/>
                  <a:t>Time counter invariant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≥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/>
                  <a:t> for consecutive clients in queue, A, B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8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45382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=0,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=1/6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5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97047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=1,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=1/3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1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0462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=2,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=1/2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512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50251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=3,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=2/3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6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39485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=4,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=5/6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4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94345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=5,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5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61249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=6,</m:t>
                      </m:r>
                      <m:r>
                        <a:rPr lang="en-US" sz="2800" b="0" i="1" smtClean="0">
                          <a:latin typeface="Cambria Math"/>
                        </a:rPr>
                        <m:t>𝑄𝑉𝑇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=7/6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403654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9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New task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𝑉𝐹𝑇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𝑄𝑉𝑇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Old task</a:t>
                </a:r>
              </a:p>
              <a:p>
                <a:pPr lvl="1"/>
                <a:r>
                  <a:rPr lang="en-US" dirty="0" smtClean="0"/>
                  <a:t>Last-previous and last-next references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𝑉𝐹𝑇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MAX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{</m:t>
                    </m:r>
                    <m:r>
                      <a:rPr lang="en-US" i="1">
                        <a:latin typeface="Cambria Math"/>
                      </a:rPr>
                      <m:t>𝑄𝑉𝑇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𝑉𝐹𝑇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)}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Time counter proportional to others in queue</a:t>
                </a:r>
              </a:p>
              <a:p>
                <a:r>
                  <a:rPr lang="en-US" dirty="0" smtClean="0"/>
                  <a:t>Changing shares is a removal and insertion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 in worst case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(1)</a:t>
            </a:r>
            <a:r>
              <a:rPr lang="en-US" i="1" dirty="0"/>
              <a:t> </a:t>
            </a:r>
            <a:r>
              <a:rPr lang="en-US" dirty="0" smtClean="0"/>
              <a:t>with valid last-previous and last-next references</a:t>
            </a:r>
          </a:p>
          <a:p>
            <a:r>
              <a:rPr lang="en-US" dirty="0" smtClean="0"/>
              <a:t>Naïve time counter reset takes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time</a:t>
            </a:r>
          </a:p>
          <a:p>
            <a:pPr lvl="1"/>
            <a:r>
              <a:rPr lang="en-US" dirty="0" smtClean="0"/>
              <a:t>Can be reduced to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All other operations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Jason </a:t>
            </a:r>
            <a:r>
              <a:rPr lang="en-US" dirty="0" err="1" smtClean="0"/>
              <a:t>Nieh</a:t>
            </a:r>
            <a:endParaRPr lang="en-US" dirty="0" smtClean="0"/>
          </a:p>
          <a:p>
            <a:pPr lvl="1"/>
            <a:r>
              <a:rPr lang="en-US" dirty="0" smtClean="0"/>
              <a:t>77 publications</a:t>
            </a:r>
          </a:p>
          <a:p>
            <a:pPr lvl="1"/>
            <a:r>
              <a:rPr lang="en-US" dirty="0" smtClean="0"/>
              <a:t>870 citations</a:t>
            </a:r>
          </a:p>
          <a:p>
            <a:pPr lvl="1"/>
            <a:r>
              <a:rPr lang="en-US" dirty="0" smtClean="0"/>
              <a:t>Columbia University</a:t>
            </a:r>
          </a:p>
          <a:p>
            <a:r>
              <a:rPr lang="en-US" dirty="0"/>
              <a:t>17 Citations</a:t>
            </a:r>
          </a:p>
          <a:p>
            <a:pPr lvl="1"/>
            <a:r>
              <a:rPr lang="en-US" dirty="0"/>
              <a:t>Group ratio round-robin: O(1) proportional share scheduling for uniprocessor and multiprocessor systems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on Linux </a:t>
            </a:r>
            <a:r>
              <a:rPr lang="en-US" smtClean="0"/>
              <a:t>2.2 </a:t>
            </a:r>
            <a:r>
              <a:rPr lang="en-US" smtClean="0"/>
              <a:t>kernel</a:t>
            </a:r>
            <a:endParaRPr lang="en-US" dirty="0" smtClean="0"/>
          </a:p>
          <a:p>
            <a:r>
              <a:rPr lang="en-US" dirty="0" smtClean="0"/>
              <a:t>Single CPU</a:t>
            </a:r>
          </a:p>
          <a:p>
            <a:r>
              <a:rPr lang="en-US" dirty="0" smtClean="0"/>
              <a:t>Reused existing scheduling code</a:t>
            </a:r>
          </a:p>
          <a:p>
            <a:r>
              <a:rPr lang="en-US" dirty="0" smtClean="0"/>
              <a:t>Statically allocated kernel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21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600"/>
            <a:ext cx="610741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22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38400"/>
            <a:ext cx="5024437" cy="348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0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40659"/>
            <a:ext cx="2802392" cy="227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28" y="2209800"/>
            <a:ext cx="2727286" cy="2246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568" y="2172730"/>
            <a:ext cx="2777232" cy="228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Granularity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default scheduler is the Completely Fair Scheduler</a:t>
            </a:r>
          </a:p>
          <a:p>
            <a:pPr lvl="1"/>
            <a:r>
              <a:rPr lang="en-US" dirty="0" smtClean="0"/>
              <a:t>Red-black tree ordered by virtual time</a:t>
            </a:r>
          </a:p>
          <a:p>
            <a:r>
              <a:rPr lang="en-US" dirty="0" smtClean="0"/>
              <a:t>Additional scheduling classes</a:t>
            </a:r>
          </a:p>
          <a:p>
            <a:pPr lvl="1"/>
            <a:r>
              <a:rPr lang="en-US" dirty="0" smtClean="0"/>
              <a:t>SCHED_RR strictly priority based round robin</a:t>
            </a:r>
          </a:p>
          <a:p>
            <a:pPr lvl="1"/>
            <a:r>
              <a:rPr lang="en-US" dirty="0" smtClean="0"/>
              <a:t>SCHED_FIFO non-preemptive scheduling</a:t>
            </a:r>
          </a:p>
          <a:p>
            <a:pPr lvl="1"/>
            <a:r>
              <a:rPr lang="en-US" dirty="0" smtClean="0"/>
              <a:t>Both supersede default</a:t>
            </a:r>
          </a:p>
          <a:p>
            <a:pPr lvl="1"/>
            <a:r>
              <a:rPr lang="en-US" dirty="0" smtClean="0"/>
              <a:t>SCHED_FIFO supersedes SCHED_RR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46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</a:t>
            </a:r>
            <a:r>
              <a:rPr lang="en-US" dirty="0"/>
              <a:t>of </a:t>
            </a:r>
            <a:r>
              <a:rPr lang="en-US" dirty="0" smtClean="0"/>
              <a:t>operations </a:t>
            </a:r>
            <a:r>
              <a:rPr lang="en-US" i="1" dirty="0"/>
              <a:t>O</a:t>
            </a:r>
            <a:r>
              <a:rPr lang="en-US" dirty="0"/>
              <a:t>(1)</a:t>
            </a:r>
          </a:p>
          <a:p>
            <a:r>
              <a:rPr lang="en-US" dirty="0" smtClean="0"/>
              <a:t>Effective for large-scale servers</a:t>
            </a:r>
          </a:p>
          <a:p>
            <a:r>
              <a:rPr lang="en-US" dirty="0" smtClean="0"/>
              <a:t>Strong proportional fairness</a:t>
            </a:r>
            <a:endParaRPr lang="en-US" dirty="0"/>
          </a:p>
          <a:p>
            <a:r>
              <a:rPr lang="en-US" dirty="0" smtClean="0"/>
              <a:t>Virtual time still used today</a:t>
            </a:r>
            <a:endParaRPr lang="en-US" dirty="0"/>
          </a:p>
          <a:p>
            <a:r>
              <a:rPr lang="en-US" dirty="0" smtClean="0"/>
              <a:t>Single processor </a:t>
            </a:r>
            <a:r>
              <a:rPr lang="en-US" dirty="0"/>
              <a:t>d</a:t>
            </a:r>
            <a:r>
              <a:rPr lang="en-US" dirty="0" smtClean="0"/>
              <a:t>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26</a:t>
            </a:fld>
            <a:endParaRPr lang="en-US"/>
          </a:p>
        </p:txBody>
      </p:sp>
      <p:pic>
        <p:nvPicPr>
          <p:cNvPr id="5123" name="Picture 3" descr="C:\Users\Adam\AppData\Local\Microsoft\Windows\Temporary Internet Files\Content.IE5\SHQB17ZK\MC90043156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143" y="289560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Background</a:t>
            </a:r>
          </a:p>
          <a:p>
            <a:r>
              <a:rPr lang="en-US" dirty="0" smtClean="0"/>
              <a:t>WRR and WFQ</a:t>
            </a:r>
          </a:p>
          <a:p>
            <a:r>
              <a:rPr lang="en-US" dirty="0" smtClean="0"/>
              <a:t>Core VTRR Algorithm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2.4 released 2001</a:t>
            </a:r>
          </a:p>
          <a:p>
            <a:r>
              <a:rPr lang="en-US" dirty="0" smtClean="0"/>
              <a:t>Authors compared against Linux 2.2</a:t>
            </a:r>
          </a:p>
          <a:p>
            <a:pPr lvl="1"/>
            <a:r>
              <a:rPr lang="en-US" dirty="0" smtClean="0"/>
              <a:t>Released 1999</a:t>
            </a:r>
          </a:p>
          <a:p>
            <a:pPr lvl="1"/>
            <a:r>
              <a:rPr lang="en-US" dirty="0" smtClean="0"/>
              <a:t>Scheduling classes</a:t>
            </a:r>
          </a:p>
          <a:p>
            <a:pPr lvl="1"/>
            <a:r>
              <a:rPr lang="en-US" dirty="0" smtClean="0"/>
              <a:t>Varied time quantum</a:t>
            </a:r>
          </a:p>
          <a:p>
            <a:pPr lvl="1"/>
            <a:r>
              <a:rPr lang="en-US" dirty="0" smtClean="0"/>
              <a:t>Dynamic priorities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Fairness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Perfect fairness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smtClean="0"/>
                  <a:t>Service time error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/>
              <a:t>Each process gets all its shares at once</a:t>
            </a:r>
            <a:endParaRPr lang="en-US" dirty="0" smtClean="0"/>
          </a:p>
          <a:p>
            <a:r>
              <a:rPr lang="en-US" dirty="0" smtClean="0"/>
              <a:t>Service time error depends on magnitude of shares</a:t>
            </a:r>
          </a:p>
          <a:p>
            <a:pPr lvl="1"/>
            <a:r>
              <a:rPr lang="en-US" dirty="0" smtClean="0"/>
              <a:t>3, 2, and 1 shares has error range [-1 </a:t>
            </a:r>
            <a:r>
              <a:rPr lang="en-US" dirty="0" err="1" smtClean="0"/>
              <a:t>tu</a:t>
            </a:r>
            <a:r>
              <a:rPr lang="en-US" dirty="0" smtClean="0"/>
              <a:t>, +1.5 </a:t>
            </a:r>
            <a:r>
              <a:rPr lang="en-US" dirty="0" err="1" smtClean="0"/>
              <a:t>tu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3000, 2000, and 1000 shares has error range    </a:t>
            </a:r>
            <a:r>
              <a:rPr lang="en-US" dirty="0"/>
              <a:t> </a:t>
            </a:r>
            <a:r>
              <a:rPr lang="en-US" dirty="0" smtClean="0"/>
              <a:t>  [-1000 </a:t>
            </a:r>
            <a:r>
              <a:rPr lang="en-US" dirty="0" err="1" smtClean="0"/>
              <a:t>tu</a:t>
            </a:r>
            <a:r>
              <a:rPr lang="en-US" dirty="0" smtClean="0"/>
              <a:t>, +1500 </a:t>
            </a:r>
            <a:r>
              <a:rPr lang="en-US" dirty="0" err="1" smtClean="0"/>
              <a:t>tu</a:t>
            </a:r>
            <a:r>
              <a:rPr lang="en-US" dirty="0" smtClean="0"/>
              <a:t>]</a:t>
            </a:r>
          </a:p>
          <a:p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Fair Queueing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sorted by Virtual Finishing Time</a:t>
            </a:r>
          </a:p>
          <a:p>
            <a:r>
              <a:rPr lang="en-US" dirty="0" smtClean="0"/>
              <a:t>Task with lowest VFT executes</a:t>
            </a:r>
          </a:p>
          <a:p>
            <a:r>
              <a:rPr lang="en-US" dirty="0" smtClean="0"/>
              <a:t>VFT get’s updated, reinserted in Queue</a:t>
            </a:r>
          </a:p>
          <a:p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for simple design</a:t>
            </a:r>
            <a:endParaRPr lang="en-US" i="1" dirty="0" smtClean="0"/>
          </a:p>
          <a:p>
            <a:r>
              <a:rPr lang="en-US" dirty="0" smtClean="0"/>
              <a:t>Service time error not dependent on magnitude</a:t>
            </a:r>
          </a:p>
          <a:p>
            <a:pPr lvl="1"/>
            <a:r>
              <a:rPr lang="en-US" dirty="0" smtClean="0"/>
              <a:t>3000, 2000, and 1000 share allocation same as 3, 2, and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8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 Math"/>
                  </a:rPr>
                  <a:t>Concept still used in current Linux kernel</a:t>
                </a:r>
              </a:p>
              <a:p>
                <a:r>
                  <a:rPr lang="en-US" dirty="0" smtClean="0">
                    <a:latin typeface="Cambria Math"/>
                  </a:rPr>
                  <a:t>Virtual time of client </a:t>
                </a:r>
                <a:r>
                  <a:rPr lang="en-US" i="1" dirty="0" smtClean="0">
                    <a:latin typeface="Cambria Math"/>
                  </a:rPr>
                  <a:t>A</a:t>
                </a:r>
                <a:r>
                  <a:rPr lang="en-US" dirty="0" smtClean="0">
                    <a:latin typeface="Cambria Math"/>
                  </a:rPr>
                  <a:t>:</a:t>
                </a:r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Virtual </a:t>
                </a:r>
                <a:r>
                  <a:rPr lang="en-US" dirty="0"/>
                  <a:t>f</a:t>
                </a:r>
                <a:r>
                  <a:rPr lang="en-US" dirty="0" smtClean="0"/>
                  <a:t>inishing time of client 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VTRR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Client</a:t>
            </a:r>
          </a:p>
          <a:p>
            <a:pPr lvl="1"/>
            <a:r>
              <a:rPr lang="en-US" sz="2600" dirty="0" smtClean="0"/>
              <a:t>Shares</a:t>
            </a:r>
          </a:p>
          <a:p>
            <a:pPr lvl="1"/>
            <a:r>
              <a:rPr lang="en-US" sz="2600" dirty="0" smtClean="0"/>
              <a:t>VFT</a:t>
            </a:r>
          </a:p>
          <a:p>
            <a:pPr lvl="1"/>
            <a:r>
              <a:rPr lang="en-US" sz="2600" dirty="0" smtClean="0"/>
              <a:t>Time counter</a:t>
            </a:r>
          </a:p>
          <a:p>
            <a:pPr lvl="1"/>
            <a:r>
              <a:rPr lang="en-US" sz="2600" dirty="0" smtClean="0"/>
              <a:t>ID</a:t>
            </a:r>
          </a:p>
          <a:p>
            <a:pPr lvl="1"/>
            <a:r>
              <a:rPr lang="en-US" sz="2600" dirty="0" smtClean="0"/>
              <a:t>Run state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Scheduler</a:t>
            </a:r>
          </a:p>
          <a:p>
            <a:pPr lvl="1"/>
            <a:r>
              <a:rPr lang="en-US" sz="2600" dirty="0" smtClean="0"/>
              <a:t>Time quantum</a:t>
            </a:r>
          </a:p>
          <a:p>
            <a:pPr lvl="1"/>
            <a:r>
              <a:rPr lang="en-US" sz="2600" dirty="0" smtClean="0"/>
              <a:t>Run queue</a:t>
            </a:r>
          </a:p>
          <a:p>
            <a:pPr lvl="1"/>
            <a:r>
              <a:rPr lang="en-US" sz="2600" dirty="0" smtClean="0"/>
              <a:t>Total shares</a:t>
            </a:r>
          </a:p>
          <a:p>
            <a:pPr lvl="1"/>
            <a:r>
              <a:rPr lang="en-US" sz="2600" dirty="0" smtClean="0"/>
              <a:t>Queue virtual time</a:t>
            </a:r>
          </a:p>
          <a:p>
            <a:pPr lvl="1"/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7FB4-4DB9-4854-B529-A254767EE0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5995</TotalTime>
  <Words>587</Words>
  <Application>Microsoft Office PowerPoint</Application>
  <PresentationFormat>On-screen Show (4:3)</PresentationFormat>
  <Paragraphs>211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Cambria Math</vt:lpstr>
      <vt:lpstr>Georgia</vt:lpstr>
      <vt:lpstr>Trebuchet MS</vt:lpstr>
      <vt:lpstr>Wingdings 2</vt:lpstr>
      <vt:lpstr>Urban</vt:lpstr>
      <vt:lpstr>Virtual-Time Round-Robin: An O(1) Proportional Share Scheduler</vt:lpstr>
      <vt:lpstr>About the Paper</vt:lpstr>
      <vt:lpstr>Overview</vt:lpstr>
      <vt:lpstr>History</vt:lpstr>
      <vt:lpstr>Proportional Fairness</vt:lpstr>
      <vt:lpstr>Weighted Round Robin</vt:lpstr>
      <vt:lpstr>Weighted Fair Queueing</vt:lpstr>
      <vt:lpstr>Virtual Time</vt:lpstr>
      <vt:lpstr>VTRR State</vt:lpstr>
      <vt:lpstr>Further Definitions</vt:lpstr>
      <vt:lpstr>The Process</vt:lpstr>
      <vt:lpstr>The Process</vt:lpstr>
      <vt:lpstr>The Process</vt:lpstr>
      <vt:lpstr>The Process</vt:lpstr>
      <vt:lpstr>The Process</vt:lpstr>
      <vt:lpstr>The Process</vt:lpstr>
      <vt:lpstr>The Process</vt:lpstr>
      <vt:lpstr>Dynamic Operations</vt:lpstr>
      <vt:lpstr>Complexity</vt:lpstr>
      <vt:lpstr>Implementation</vt:lpstr>
      <vt:lpstr>Simulation Studies</vt:lpstr>
      <vt:lpstr>Scheduling Overhead</vt:lpstr>
      <vt:lpstr>Scheduling Granularity</vt:lpstr>
      <vt:lpstr>Schedulers Today</vt:lpstr>
      <vt:lpstr>Conclusions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</dc:creator>
  <cp:lastModifiedBy>Adam Binford</cp:lastModifiedBy>
  <cp:revision>43</cp:revision>
  <dcterms:created xsi:type="dcterms:W3CDTF">2014-09-29T01:15:14Z</dcterms:created>
  <dcterms:modified xsi:type="dcterms:W3CDTF">2014-10-09T16:14:00Z</dcterms:modified>
</cp:coreProperties>
</file>