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32" r:id="rId1"/>
  </p:sldMasterIdLst>
  <p:notesMasterIdLst>
    <p:notesMasterId r:id="rId36"/>
  </p:notesMasterIdLst>
  <p:handoutMasterIdLst>
    <p:handoutMasterId r:id="rId37"/>
  </p:handoutMasterIdLst>
  <p:sldIdLst>
    <p:sldId id="256" r:id="rId2"/>
    <p:sldId id="343" r:id="rId3"/>
    <p:sldId id="345" r:id="rId4"/>
    <p:sldId id="346" r:id="rId5"/>
    <p:sldId id="347" r:id="rId6"/>
    <p:sldId id="348" r:id="rId7"/>
    <p:sldId id="353" r:id="rId8"/>
    <p:sldId id="349" r:id="rId9"/>
    <p:sldId id="350" r:id="rId10"/>
    <p:sldId id="354" r:id="rId11"/>
    <p:sldId id="352" r:id="rId12"/>
    <p:sldId id="360" r:id="rId13"/>
    <p:sldId id="344" r:id="rId14"/>
    <p:sldId id="355" r:id="rId15"/>
    <p:sldId id="356" r:id="rId16"/>
    <p:sldId id="359" r:id="rId17"/>
    <p:sldId id="357" r:id="rId18"/>
    <p:sldId id="358" r:id="rId19"/>
    <p:sldId id="361" r:id="rId20"/>
    <p:sldId id="362" r:id="rId21"/>
    <p:sldId id="363" r:id="rId22"/>
    <p:sldId id="364" r:id="rId23"/>
    <p:sldId id="365" r:id="rId24"/>
    <p:sldId id="366" r:id="rId25"/>
    <p:sldId id="367" r:id="rId26"/>
    <p:sldId id="368" r:id="rId27"/>
    <p:sldId id="369" r:id="rId28"/>
    <p:sldId id="370" r:id="rId29"/>
    <p:sldId id="374" r:id="rId30"/>
    <p:sldId id="376" r:id="rId31"/>
    <p:sldId id="377" r:id="rId32"/>
    <p:sldId id="373" r:id="rId33"/>
    <p:sldId id="341" r:id="rId34"/>
    <p:sldId id="342" r:id="rId3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28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28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28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28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28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28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28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28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28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00FF00"/>
    <a:srgbClr val="D60093"/>
    <a:srgbClr val="D2D2D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94" autoAdjust="0"/>
    <p:restoredTop sz="88351" autoAdjust="0"/>
  </p:normalViewPr>
  <p:slideViewPr>
    <p:cSldViewPr>
      <p:cViewPr>
        <p:scale>
          <a:sx n="66" d="100"/>
          <a:sy n="66" d="100"/>
        </p:scale>
        <p:origin x="-1506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92B5C7-02A4-4322-975E-8F14DAD35607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4E45E7F-536E-4369-9478-FB1F192B208C}">
      <dgm:prSet phldrT="[Text]"/>
      <dgm:spPr/>
      <dgm:t>
        <a:bodyPr/>
        <a:lstStyle/>
        <a:p>
          <a:r>
            <a:rPr lang="en-US" dirty="0" smtClean="0">
              <a:latin typeface="+mj-lt"/>
            </a:rPr>
            <a:t>0x00</a:t>
          </a:r>
          <a:endParaRPr lang="en-US" dirty="0">
            <a:latin typeface="+mj-lt"/>
          </a:endParaRPr>
        </a:p>
      </dgm:t>
    </dgm:pt>
    <dgm:pt modelId="{18A68962-ED6E-4750-BF7C-56DCF9F7B7AB}" type="parTrans" cxnId="{50983862-EDB8-4E8D-B06D-EC7D2526791B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51C4A987-C780-4173-854B-A9459D2C38C1}" type="sibTrans" cxnId="{50983862-EDB8-4E8D-B06D-EC7D2526791B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D8B624A5-26B8-4A37-939D-174444954851}">
      <dgm:prSet phldrT="[Text]"/>
      <dgm:spPr/>
      <dgm:t>
        <a:bodyPr/>
        <a:lstStyle/>
        <a:p>
          <a:r>
            <a:rPr lang="en-US" dirty="0" smtClean="0">
              <a:latin typeface="+mj-lt"/>
            </a:rPr>
            <a:t>Division By Zero</a:t>
          </a:r>
          <a:endParaRPr lang="en-US" dirty="0">
            <a:latin typeface="+mj-lt"/>
          </a:endParaRPr>
        </a:p>
      </dgm:t>
    </dgm:pt>
    <dgm:pt modelId="{B4B8B623-3C13-4599-94FD-EF6147C4AAD6}" type="parTrans" cxnId="{D7AE208B-111F-4B50-95FC-165FED99337C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2DCD6A81-B552-42A6-8F23-A8D4A3ABC394}" type="sibTrans" cxnId="{D7AE208B-111F-4B50-95FC-165FED99337C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0F419C37-08F4-4617-B57A-22905895D782}">
      <dgm:prSet phldrT="[Text]"/>
      <dgm:spPr/>
      <dgm:t>
        <a:bodyPr/>
        <a:lstStyle/>
        <a:p>
          <a:r>
            <a:rPr lang="en-US" dirty="0" smtClean="0">
              <a:latin typeface="+mj-lt"/>
            </a:rPr>
            <a:t>0x01</a:t>
          </a:r>
          <a:endParaRPr lang="en-US" dirty="0">
            <a:latin typeface="+mj-lt"/>
          </a:endParaRPr>
        </a:p>
      </dgm:t>
    </dgm:pt>
    <dgm:pt modelId="{2A6087AF-EBCC-49E9-B8DC-19BF45A8EF74}" type="parTrans" cxnId="{B2819102-0F11-45DB-B55D-577FEDD9ECDD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75E591D4-BAAF-49C4-BBBB-D51E6B31B5AA}" type="sibTrans" cxnId="{B2819102-0F11-45DB-B55D-577FEDD9ECDD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10C3B706-609B-44D8-863D-7BBF246BB0A5}">
      <dgm:prSet phldrT="[Text]"/>
      <dgm:spPr/>
      <dgm:t>
        <a:bodyPr/>
        <a:lstStyle/>
        <a:p>
          <a:r>
            <a:rPr lang="en-US" dirty="0" smtClean="0">
              <a:latin typeface="+mj-lt"/>
            </a:rPr>
            <a:t>Debugger</a:t>
          </a:r>
          <a:endParaRPr lang="en-US" dirty="0">
            <a:latin typeface="+mj-lt"/>
          </a:endParaRPr>
        </a:p>
      </dgm:t>
    </dgm:pt>
    <dgm:pt modelId="{C9742FD9-A98A-4F02-BBEC-6E53DEE4A631}" type="parTrans" cxnId="{006C9285-2D3E-44EB-A0DE-2A80486B18AF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F7486D90-7ACE-482A-8978-3978BC8E2D57}" type="sibTrans" cxnId="{006C9285-2D3E-44EB-A0DE-2A80486B18AF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61D19C6C-AE64-44AB-8839-01F0BBE28F1D}">
      <dgm:prSet phldrT="[Text]"/>
      <dgm:spPr/>
      <dgm:t>
        <a:bodyPr/>
        <a:lstStyle/>
        <a:p>
          <a:r>
            <a:rPr lang="en-US" dirty="0" smtClean="0">
              <a:latin typeface="+mj-lt"/>
            </a:rPr>
            <a:t>0x02</a:t>
          </a:r>
          <a:endParaRPr lang="en-US" dirty="0">
            <a:latin typeface="+mj-lt"/>
          </a:endParaRPr>
        </a:p>
      </dgm:t>
    </dgm:pt>
    <dgm:pt modelId="{C208DE05-EA88-4CF3-87BA-F6F3CA71D0CC}" type="parTrans" cxnId="{92CCCDDA-7D15-4839-8F07-7BF4152D317C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E2E32762-21F8-4CE7-9EB6-3E7C32963FC2}" type="sibTrans" cxnId="{92CCCDDA-7D15-4839-8F07-7BF4152D317C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5CCFFD93-1F94-4785-BC4B-10C0E2959315}">
      <dgm:prSet phldrT="[Text]"/>
      <dgm:spPr/>
      <dgm:t>
        <a:bodyPr/>
        <a:lstStyle/>
        <a:p>
          <a:r>
            <a:rPr lang="en-US" dirty="0" smtClean="0">
              <a:latin typeface="+mj-lt"/>
            </a:rPr>
            <a:t>…</a:t>
          </a:r>
          <a:endParaRPr lang="en-US" dirty="0">
            <a:latin typeface="+mj-lt"/>
          </a:endParaRPr>
        </a:p>
      </dgm:t>
    </dgm:pt>
    <dgm:pt modelId="{77535F46-B6D4-429E-87F9-442CA011FF33}" type="parTrans" cxnId="{8CD62788-8EF2-406B-8A40-C872C0F36E9D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6A57AA5A-C331-469D-BD7D-D7FD316F790E}" type="sibTrans" cxnId="{8CD62788-8EF2-406B-8A40-C872C0F36E9D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1AB845B6-A95B-4C8A-907A-4306DB7422AE}">
      <dgm:prSet phldrT="[Text]"/>
      <dgm:spPr/>
      <dgm:t>
        <a:bodyPr/>
        <a:lstStyle/>
        <a:p>
          <a:r>
            <a:rPr lang="en-US" dirty="0" smtClean="0">
              <a:latin typeface="+mj-lt"/>
            </a:rPr>
            <a:t>…</a:t>
          </a:r>
          <a:endParaRPr lang="en-US" dirty="0">
            <a:latin typeface="+mj-lt"/>
          </a:endParaRPr>
        </a:p>
      </dgm:t>
    </dgm:pt>
    <dgm:pt modelId="{5868319E-CE49-4330-9F82-A2DC6B8A36D4}" type="parTrans" cxnId="{233BBA9F-5E3F-406D-A86E-F9D80EE9067A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195F813C-DED3-44C1-8C55-08FD520A90C2}" type="sibTrans" cxnId="{233BBA9F-5E3F-406D-A86E-F9D80EE9067A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3933A28D-AAD7-4300-A9AA-01F153E88876}">
      <dgm:prSet phldrT="[Text]"/>
      <dgm:spPr/>
      <dgm:t>
        <a:bodyPr/>
        <a:lstStyle/>
        <a:p>
          <a:r>
            <a:rPr lang="en-US" dirty="0" smtClean="0">
              <a:latin typeface="+mj-lt"/>
            </a:rPr>
            <a:t>0x80</a:t>
          </a:r>
          <a:endParaRPr lang="en-US" dirty="0">
            <a:latin typeface="+mj-lt"/>
          </a:endParaRPr>
        </a:p>
      </dgm:t>
    </dgm:pt>
    <dgm:pt modelId="{9BFD1F78-A126-41A5-B74E-A80A1FB59DB2}" type="parTrans" cxnId="{A262EEB0-89D4-40DD-8405-EEB1B0AC2187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9DF3426A-47E3-4A50-96C8-A95E97B1AD2F}" type="sibTrans" cxnId="{A262EEB0-89D4-40DD-8405-EEB1B0AC2187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A9428CB0-DC79-4CCA-AC33-5A98014B7396}">
      <dgm:prSet phldrT="[Text]"/>
      <dgm:spPr/>
      <dgm:t>
        <a:bodyPr/>
        <a:lstStyle/>
        <a:p>
          <a:r>
            <a:rPr lang="en-US" dirty="0" smtClean="0">
              <a:latin typeface="+mj-lt"/>
            </a:rPr>
            <a:t>System Calls</a:t>
          </a:r>
          <a:endParaRPr lang="en-US" dirty="0">
            <a:latin typeface="+mj-lt"/>
          </a:endParaRPr>
        </a:p>
      </dgm:t>
    </dgm:pt>
    <dgm:pt modelId="{1861CC21-2804-4739-B686-1C7EF25EC491}" type="parTrans" cxnId="{370DABC9-89CC-4F62-8B13-8281E4400A14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49E9162F-5584-4C46-9748-DB7B55B184AD}" type="sibTrans" cxnId="{370DABC9-89CC-4F62-8B13-8281E4400A14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9FD81348-BD56-46F3-BDFE-2DC780824497}">
      <dgm:prSet phldrT="[Text]"/>
      <dgm:spPr/>
      <dgm:t>
        <a:bodyPr/>
        <a:lstStyle/>
        <a:p>
          <a:r>
            <a:rPr lang="en-US" dirty="0" smtClean="0">
              <a:latin typeface="+mj-lt"/>
            </a:rPr>
            <a:t>NMI</a:t>
          </a:r>
          <a:endParaRPr lang="en-US" dirty="0">
            <a:latin typeface="+mj-lt"/>
          </a:endParaRPr>
        </a:p>
      </dgm:t>
    </dgm:pt>
    <dgm:pt modelId="{FCC4907E-D602-4653-9563-5662F02BC22C}" type="parTrans" cxnId="{83E436BA-31A5-41A3-BA25-8C809DB7BAEE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79C85C22-D218-42AF-B6EC-8F49C97570BA}" type="sibTrans" cxnId="{83E436BA-31A5-41A3-BA25-8C809DB7BAEE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5EECE675-E6A3-4556-AF85-6436248B6EC6}" type="pres">
      <dgm:prSet presAssocID="{6392B5C7-02A4-4322-975E-8F14DAD3560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A1B91D2-079E-4036-A7CD-5359724B5F78}" type="pres">
      <dgm:prSet presAssocID="{94E45E7F-536E-4369-9478-FB1F192B208C}" presName="linNode" presStyleCnt="0"/>
      <dgm:spPr/>
    </dgm:pt>
    <dgm:pt modelId="{BBAA91F1-B18F-42C8-A755-19559E50FEBE}" type="pres">
      <dgm:prSet presAssocID="{94E45E7F-536E-4369-9478-FB1F192B208C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8F54D9-7AB4-433D-B550-97F753353E42}" type="pres">
      <dgm:prSet presAssocID="{94E45E7F-536E-4369-9478-FB1F192B208C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F818B7-135B-48CF-9690-4174E41A5B97}" type="pres">
      <dgm:prSet presAssocID="{51C4A987-C780-4173-854B-A9459D2C38C1}" presName="sp" presStyleCnt="0"/>
      <dgm:spPr/>
    </dgm:pt>
    <dgm:pt modelId="{4F03884E-8FD4-4661-8A8E-B39A6B583A64}" type="pres">
      <dgm:prSet presAssocID="{0F419C37-08F4-4617-B57A-22905895D782}" presName="linNode" presStyleCnt="0"/>
      <dgm:spPr/>
    </dgm:pt>
    <dgm:pt modelId="{2A5CD0A5-0C5C-4639-A9D2-921B5F8A3029}" type="pres">
      <dgm:prSet presAssocID="{0F419C37-08F4-4617-B57A-22905895D782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913EA7-0A07-4927-8627-06A6B8AE7C67}" type="pres">
      <dgm:prSet presAssocID="{0F419C37-08F4-4617-B57A-22905895D782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4B0574-8392-4DB3-8482-BBBD12E1A9F9}" type="pres">
      <dgm:prSet presAssocID="{75E591D4-BAAF-49C4-BBBB-D51E6B31B5AA}" presName="sp" presStyleCnt="0"/>
      <dgm:spPr/>
    </dgm:pt>
    <dgm:pt modelId="{00BA10E1-8C79-41F4-92B5-B0BAF82D4EF7}" type="pres">
      <dgm:prSet presAssocID="{61D19C6C-AE64-44AB-8839-01F0BBE28F1D}" presName="linNode" presStyleCnt="0"/>
      <dgm:spPr/>
    </dgm:pt>
    <dgm:pt modelId="{18BAF0A5-C167-47E4-BD96-E14F73CC0CBA}" type="pres">
      <dgm:prSet presAssocID="{61D19C6C-AE64-44AB-8839-01F0BBE28F1D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F4D22C-7668-41EA-9A9C-8BB057C5418F}" type="pres">
      <dgm:prSet presAssocID="{61D19C6C-AE64-44AB-8839-01F0BBE28F1D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5CEADB-E4F8-4F44-A79F-229AA1B12367}" type="pres">
      <dgm:prSet presAssocID="{E2E32762-21F8-4CE7-9EB6-3E7C32963FC2}" presName="sp" presStyleCnt="0"/>
      <dgm:spPr/>
    </dgm:pt>
    <dgm:pt modelId="{216F909C-9226-4729-9AED-D39088AFC063}" type="pres">
      <dgm:prSet presAssocID="{5CCFFD93-1F94-4785-BC4B-10C0E2959315}" presName="linNode" presStyleCnt="0"/>
      <dgm:spPr/>
    </dgm:pt>
    <dgm:pt modelId="{DFA326FE-52DD-4FE8-9228-71A54B461792}" type="pres">
      <dgm:prSet presAssocID="{5CCFFD93-1F94-4785-BC4B-10C0E2959315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42F4EE-4B67-48F7-ADB8-91BB203B7E54}" type="pres">
      <dgm:prSet presAssocID="{5CCFFD93-1F94-4785-BC4B-10C0E2959315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B77D93-0BA3-47E7-A008-D4ACF0362279}" type="pres">
      <dgm:prSet presAssocID="{6A57AA5A-C331-469D-BD7D-D7FD316F790E}" presName="sp" presStyleCnt="0"/>
      <dgm:spPr/>
    </dgm:pt>
    <dgm:pt modelId="{667FD0F0-85DD-4BC8-A6CF-9583429EF189}" type="pres">
      <dgm:prSet presAssocID="{3933A28D-AAD7-4300-A9AA-01F153E88876}" presName="linNode" presStyleCnt="0"/>
      <dgm:spPr/>
    </dgm:pt>
    <dgm:pt modelId="{6E495415-1308-4BC1-B97C-3BB723C1CF11}" type="pres">
      <dgm:prSet presAssocID="{3933A28D-AAD7-4300-A9AA-01F153E88876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44C1F5-D69E-4AAB-8359-67725384BBF0}" type="pres">
      <dgm:prSet presAssocID="{3933A28D-AAD7-4300-A9AA-01F153E88876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0983862-EDB8-4E8D-B06D-EC7D2526791B}" srcId="{6392B5C7-02A4-4322-975E-8F14DAD35607}" destId="{94E45E7F-536E-4369-9478-FB1F192B208C}" srcOrd="0" destOrd="0" parTransId="{18A68962-ED6E-4750-BF7C-56DCF9F7B7AB}" sibTransId="{51C4A987-C780-4173-854B-A9459D2C38C1}"/>
    <dgm:cxn modelId="{51ADEEDF-2725-4382-AEBB-D834F637DED7}" type="presOf" srcId="{0F419C37-08F4-4617-B57A-22905895D782}" destId="{2A5CD0A5-0C5C-4639-A9D2-921B5F8A3029}" srcOrd="0" destOrd="0" presId="urn:microsoft.com/office/officeart/2005/8/layout/vList5"/>
    <dgm:cxn modelId="{23FF55F1-68E2-41AA-AE71-25498CD8617B}" type="presOf" srcId="{6392B5C7-02A4-4322-975E-8F14DAD35607}" destId="{5EECE675-E6A3-4556-AF85-6436248B6EC6}" srcOrd="0" destOrd="0" presId="urn:microsoft.com/office/officeart/2005/8/layout/vList5"/>
    <dgm:cxn modelId="{16025887-9EED-4442-97D4-F7A35B8CFD37}" type="presOf" srcId="{9FD81348-BD56-46F3-BDFE-2DC780824497}" destId="{FFF4D22C-7668-41EA-9A9C-8BB057C5418F}" srcOrd="0" destOrd="0" presId="urn:microsoft.com/office/officeart/2005/8/layout/vList5"/>
    <dgm:cxn modelId="{80493587-4E6F-4756-9A95-5FD99A26CE63}" type="presOf" srcId="{3933A28D-AAD7-4300-A9AA-01F153E88876}" destId="{6E495415-1308-4BC1-B97C-3BB723C1CF11}" srcOrd="0" destOrd="0" presId="urn:microsoft.com/office/officeart/2005/8/layout/vList5"/>
    <dgm:cxn modelId="{006C9285-2D3E-44EB-A0DE-2A80486B18AF}" srcId="{0F419C37-08F4-4617-B57A-22905895D782}" destId="{10C3B706-609B-44D8-863D-7BBF246BB0A5}" srcOrd="0" destOrd="0" parTransId="{C9742FD9-A98A-4F02-BBEC-6E53DEE4A631}" sibTransId="{F7486D90-7ACE-482A-8978-3978BC8E2D57}"/>
    <dgm:cxn modelId="{904D01F8-D8BA-4467-B7E5-280DCEB92C0F}" type="presOf" srcId="{A9428CB0-DC79-4CCA-AC33-5A98014B7396}" destId="{B744C1F5-D69E-4AAB-8359-67725384BBF0}" srcOrd="0" destOrd="0" presId="urn:microsoft.com/office/officeart/2005/8/layout/vList5"/>
    <dgm:cxn modelId="{D3717711-F1B0-43F8-A487-AE62AD7E729C}" type="presOf" srcId="{1AB845B6-A95B-4C8A-907A-4306DB7422AE}" destId="{1342F4EE-4B67-48F7-ADB8-91BB203B7E54}" srcOrd="0" destOrd="0" presId="urn:microsoft.com/office/officeart/2005/8/layout/vList5"/>
    <dgm:cxn modelId="{8CD62788-8EF2-406B-8A40-C872C0F36E9D}" srcId="{6392B5C7-02A4-4322-975E-8F14DAD35607}" destId="{5CCFFD93-1F94-4785-BC4B-10C0E2959315}" srcOrd="3" destOrd="0" parTransId="{77535F46-B6D4-429E-87F9-442CA011FF33}" sibTransId="{6A57AA5A-C331-469D-BD7D-D7FD316F790E}"/>
    <dgm:cxn modelId="{2F486E97-6109-419A-8722-390C1EDF5EEE}" type="presOf" srcId="{D8B624A5-26B8-4A37-939D-174444954851}" destId="{AB8F54D9-7AB4-433D-B550-97F753353E42}" srcOrd="0" destOrd="0" presId="urn:microsoft.com/office/officeart/2005/8/layout/vList5"/>
    <dgm:cxn modelId="{D7AE208B-111F-4B50-95FC-165FED99337C}" srcId="{94E45E7F-536E-4369-9478-FB1F192B208C}" destId="{D8B624A5-26B8-4A37-939D-174444954851}" srcOrd="0" destOrd="0" parTransId="{B4B8B623-3C13-4599-94FD-EF6147C4AAD6}" sibTransId="{2DCD6A81-B552-42A6-8F23-A8D4A3ABC394}"/>
    <dgm:cxn modelId="{224586AE-35FD-4C2F-B76F-8AE164507A7E}" type="presOf" srcId="{5CCFFD93-1F94-4785-BC4B-10C0E2959315}" destId="{DFA326FE-52DD-4FE8-9228-71A54B461792}" srcOrd="0" destOrd="0" presId="urn:microsoft.com/office/officeart/2005/8/layout/vList5"/>
    <dgm:cxn modelId="{B2819102-0F11-45DB-B55D-577FEDD9ECDD}" srcId="{6392B5C7-02A4-4322-975E-8F14DAD35607}" destId="{0F419C37-08F4-4617-B57A-22905895D782}" srcOrd="1" destOrd="0" parTransId="{2A6087AF-EBCC-49E9-B8DC-19BF45A8EF74}" sibTransId="{75E591D4-BAAF-49C4-BBBB-D51E6B31B5AA}"/>
    <dgm:cxn modelId="{595650BB-898A-470F-8C3D-A8ECFBE076E0}" type="presOf" srcId="{61D19C6C-AE64-44AB-8839-01F0BBE28F1D}" destId="{18BAF0A5-C167-47E4-BD96-E14F73CC0CBA}" srcOrd="0" destOrd="0" presId="urn:microsoft.com/office/officeart/2005/8/layout/vList5"/>
    <dgm:cxn modelId="{A262EEB0-89D4-40DD-8405-EEB1B0AC2187}" srcId="{6392B5C7-02A4-4322-975E-8F14DAD35607}" destId="{3933A28D-AAD7-4300-A9AA-01F153E88876}" srcOrd="4" destOrd="0" parTransId="{9BFD1F78-A126-41A5-B74E-A80A1FB59DB2}" sibTransId="{9DF3426A-47E3-4A50-96C8-A95E97B1AD2F}"/>
    <dgm:cxn modelId="{69FBAC40-DE9B-4383-AFD9-6924031FFDEA}" type="presOf" srcId="{94E45E7F-536E-4369-9478-FB1F192B208C}" destId="{BBAA91F1-B18F-42C8-A755-19559E50FEBE}" srcOrd="0" destOrd="0" presId="urn:microsoft.com/office/officeart/2005/8/layout/vList5"/>
    <dgm:cxn modelId="{370DABC9-89CC-4F62-8B13-8281E4400A14}" srcId="{3933A28D-AAD7-4300-A9AA-01F153E88876}" destId="{A9428CB0-DC79-4CCA-AC33-5A98014B7396}" srcOrd="0" destOrd="0" parTransId="{1861CC21-2804-4739-B686-1C7EF25EC491}" sibTransId="{49E9162F-5584-4C46-9748-DB7B55B184AD}"/>
    <dgm:cxn modelId="{233BBA9F-5E3F-406D-A86E-F9D80EE9067A}" srcId="{5CCFFD93-1F94-4785-BC4B-10C0E2959315}" destId="{1AB845B6-A95B-4C8A-907A-4306DB7422AE}" srcOrd="0" destOrd="0" parTransId="{5868319E-CE49-4330-9F82-A2DC6B8A36D4}" sibTransId="{195F813C-DED3-44C1-8C55-08FD520A90C2}"/>
    <dgm:cxn modelId="{92CCCDDA-7D15-4839-8F07-7BF4152D317C}" srcId="{6392B5C7-02A4-4322-975E-8F14DAD35607}" destId="{61D19C6C-AE64-44AB-8839-01F0BBE28F1D}" srcOrd="2" destOrd="0" parTransId="{C208DE05-EA88-4CF3-87BA-F6F3CA71D0CC}" sibTransId="{E2E32762-21F8-4CE7-9EB6-3E7C32963FC2}"/>
    <dgm:cxn modelId="{83E436BA-31A5-41A3-BA25-8C809DB7BAEE}" srcId="{61D19C6C-AE64-44AB-8839-01F0BBE28F1D}" destId="{9FD81348-BD56-46F3-BDFE-2DC780824497}" srcOrd="0" destOrd="0" parTransId="{FCC4907E-D602-4653-9563-5662F02BC22C}" sibTransId="{79C85C22-D218-42AF-B6EC-8F49C97570BA}"/>
    <dgm:cxn modelId="{26B6B956-07D6-4933-AF15-D98322D8E18B}" type="presOf" srcId="{10C3B706-609B-44D8-863D-7BBF246BB0A5}" destId="{A4913EA7-0A07-4927-8627-06A6B8AE7C67}" srcOrd="0" destOrd="0" presId="urn:microsoft.com/office/officeart/2005/8/layout/vList5"/>
    <dgm:cxn modelId="{A6AB3B58-873A-4C91-A97C-062AB53DF1A7}" type="presParOf" srcId="{5EECE675-E6A3-4556-AF85-6436248B6EC6}" destId="{7A1B91D2-079E-4036-A7CD-5359724B5F78}" srcOrd="0" destOrd="0" presId="urn:microsoft.com/office/officeart/2005/8/layout/vList5"/>
    <dgm:cxn modelId="{9C8B3EB9-AD65-4A3D-9858-0509E85E8F93}" type="presParOf" srcId="{7A1B91D2-079E-4036-A7CD-5359724B5F78}" destId="{BBAA91F1-B18F-42C8-A755-19559E50FEBE}" srcOrd="0" destOrd="0" presId="urn:microsoft.com/office/officeart/2005/8/layout/vList5"/>
    <dgm:cxn modelId="{B3CE5E8D-32A9-46FB-904B-BBF956401D3A}" type="presParOf" srcId="{7A1B91D2-079E-4036-A7CD-5359724B5F78}" destId="{AB8F54D9-7AB4-433D-B550-97F753353E42}" srcOrd="1" destOrd="0" presId="urn:microsoft.com/office/officeart/2005/8/layout/vList5"/>
    <dgm:cxn modelId="{3BCC7546-02CB-4945-A226-B0F52F13774F}" type="presParOf" srcId="{5EECE675-E6A3-4556-AF85-6436248B6EC6}" destId="{84F818B7-135B-48CF-9690-4174E41A5B97}" srcOrd="1" destOrd="0" presId="urn:microsoft.com/office/officeart/2005/8/layout/vList5"/>
    <dgm:cxn modelId="{A33B0429-F5B1-44C3-9911-A3E136825758}" type="presParOf" srcId="{5EECE675-E6A3-4556-AF85-6436248B6EC6}" destId="{4F03884E-8FD4-4661-8A8E-B39A6B583A64}" srcOrd="2" destOrd="0" presId="urn:microsoft.com/office/officeart/2005/8/layout/vList5"/>
    <dgm:cxn modelId="{7682FD3A-8EA0-4565-8A30-29E768A0531D}" type="presParOf" srcId="{4F03884E-8FD4-4661-8A8E-B39A6B583A64}" destId="{2A5CD0A5-0C5C-4639-A9D2-921B5F8A3029}" srcOrd="0" destOrd="0" presId="urn:microsoft.com/office/officeart/2005/8/layout/vList5"/>
    <dgm:cxn modelId="{750FAECA-D50D-43B2-B53E-8426E131864D}" type="presParOf" srcId="{4F03884E-8FD4-4661-8A8E-B39A6B583A64}" destId="{A4913EA7-0A07-4927-8627-06A6B8AE7C67}" srcOrd="1" destOrd="0" presId="urn:microsoft.com/office/officeart/2005/8/layout/vList5"/>
    <dgm:cxn modelId="{C867A5C9-1150-4B13-8AE7-924AE42EE8D9}" type="presParOf" srcId="{5EECE675-E6A3-4556-AF85-6436248B6EC6}" destId="{664B0574-8392-4DB3-8482-BBBD12E1A9F9}" srcOrd="3" destOrd="0" presId="urn:microsoft.com/office/officeart/2005/8/layout/vList5"/>
    <dgm:cxn modelId="{16022BF4-389A-418A-9DA8-BD0CF3FEBE81}" type="presParOf" srcId="{5EECE675-E6A3-4556-AF85-6436248B6EC6}" destId="{00BA10E1-8C79-41F4-92B5-B0BAF82D4EF7}" srcOrd="4" destOrd="0" presId="urn:microsoft.com/office/officeart/2005/8/layout/vList5"/>
    <dgm:cxn modelId="{529F9E75-C07B-4337-89B5-0998318C66F9}" type="presParOf" srcId="{00BA10E1-8C79-41F4-92B5-B0BAF82D4EF7}" destId="{18BAF0A5-C167-47E4-BD96-E14F73CC0CBA}" srcOrd="0" destOrd="0" presId="urn:microsoft.com/office/officeart/2005/8/layout/vList5"/>
    <dgm:cxn modelId="{2BA05A27-42BE-4685-948D-D19F5336B3EE}" type="presParOf" srcId="{00BA10E1-8C79-41F4-92B5-B0BAF82D4EF7}" destId="{FFF4D22C-7668-41EA-9A9C-8BB057C5418F}" srcOrd="1" destOrd="0" presId="urn:microsoft.com/office/officeart/2005/8/layout/vList5"/>
    <dgm:cxn modelId="{F7FFAE5A-E23C-4D0F-A187-0B0BEAD3695A}" type="presParOf" srcId="{5EECE675-E6A3-4556-AF85-6436248B6EC6}" destId="{2F5CEADB-E4F8-4F44-A79F-229AA1B12367}" srcOrd="5" destOrd="0" presId="urn:microsoft.com/office/officeart/2005/8/layout/vList5"/>
    <dgm:cxn modelId="{6C142E5E-F986-4A1F-B3CF-1F7CF569F715}" type="presParOf" srcId="{5EECE675-E6A3-4556-AF85-6436248B6EC6}" destId="{216F909C-9226-4729-9AED-D39088AFC063}" srcOrd="6" destOrd="0" presId="urn:microsoft.com/office/officeart/2005/8/layout/vList5"/>
    <dgm:cxn modelId="{67021E1D-9F0D-4EDD-BF15-EB9CC44EAFA5}" type="presParOf" srcId="{216F909C-9226-4729-9AED-D39088AFC063}" destId="{DFA326FE-52DD-4FE8-9228-71A54B461792}" srcOrd="0" destOrd="0" presId="urn:microsoft.com/office/officeart/2005/8/layout/vList5"/>
    <dgm:cxn modelId="{F0668422-618B-43D5-8AD0-5D15A85E6A3E}" type="presParOf" srcId="{216F909C-9226-4729-9AED-D39088AFC063}" destId="{1342F4EE-4B67-48F7-ADB8-91BB203B7E54}" srcOrd="1" destOrd="0" presId="urn:microsoft.com/office/officeart/2005/8/layout/vList5"/>
    <dgm:cxn modelId="{2A21B3DA-B6BF-4476-AA24-1D10B3CE1C2B}" type="presParOf" srcId="{5EECE675-E6A3-4556-AF85-6436248B6EC6}" destId="{E3B77D93-0BA3-47E7-A008-D4ACF0362279}" srcOrd="7" destOrd="0" presId="urn:microsoft.com/office/officeart/2005/8/layout/vList5"/>
    <dgm:cxn modelId="{A1F9DA73-BD42-4428-9F86-40BC0B0CE4D7}" type="presParOf" srcId="{5EECE675-E6A3-4556-AF85-6436248B6EC6}" destId="{667FD0F0-85DD-4BC8-A6CF-9583429EF189}" srcOrd="8" destOrd="0" presId="urn:microsoft.com/office/officeart/2005/8/layout/vList5"/>
    <dgm:cxn modelId="{2EA92A89-34C9-4B52-AF8D-BDBC558E3602}" type="presParOf" srcId="{667FD0F0-85DD-4BC8-A6CF-9583429EF189}" destId="{6E495415-1308-4BC1-B97C-3BB723C1CF11}" srcOrd="0" destOrd="0" presId="urn:microsoft.com/office/officeart/2005/8/layout/vList5"/>
    <dgm:cxn modelId="{ED04083F-DD14-44E0-8DA4-FA7F9CE7167E}" type="presParOf" srcId="{667FD0F0-85DD-4BC8-A6CF-9583429EF189}" destId="{B744C1F5-D69E-4AAB-8359-67725384BBF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92B5C7-02A4-4322-975E-8F14DAD35607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4E45E7F-536E-4369-9478-FB1F192B208C}">
      <dgm:prSet phldrT="[Text]"/>
      <dgm:spPr/>
      <dgm:t>
        <a:bodyPr/>
        <a:lstStyle/>
        <a:p>
          <a:r>
            <a:rPr lang="en-US" b="0" dirty="0" smtClean="0">
              <a:latin typeface="+mj-lt"/>
            </a:rPr>
            <a:t>1</a:t>
          </a:r>
          <a:endParaRPr lang="en-US" b="0" dirty="0">
            <a:latin typeface="+mj-lt"/>
          </a:endParaRPr>
        </a:p>
      </dgm:t>
    </dgm:pt>
    <dgm:pt modelId="{18A68962-ED6E-4750-BF7C-56DCF9F7B7AB}" type="parTrans" cxnId="{50983862-EDB8-4E8D-B06D-EC7D2526791B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51C4A987-C780-4173-854B-A9459D2C38C1}" type="sibTrans" cxnId="{50983862-EDB8-4E8D-B06D-EC7D2526791B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D8B624A5-26B8-4A37-939D-174444954851}">
      <dgm:prSet phldrT="[Text]"/>
      <dgm:spPr/>
      <dgm:t>
        <a:bodyPr/>
        <a:lstStyle/>
        <a:p>
          <a:r>
            <a:rPr lang="en-US" dirty="0" err="1" smtClean="0">
              <a:latin typeface="+mj-lt"/>
            </a:rPr>
            <a:t>sys_exit</a:t>
          </a:r>
          <a:r>
            <a:rPr lang="en-US" dirty="0" smtClean="0">
              <a:latin typeface="+mj-lt"/>
            </a:rPr>
            <a:t>()</a:t>
          </a:r>
          <a:endParaRPr lang="en-US" dirty="0">
            <a:latin typeface="+mj-lt"/>
          </a:endParaRPr>
        </a:p>
      </dgm:t>
    </dgm:pt>
    <dgm:pt modelId="{B4B8B623-3C13-4599-94FD-EF6147C4AAD6}" type="parTrans" cxnId="{D7AE208B-111F-4B50-95FC-165FED99337C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2DCD6A81-B552-42A6-8F23-A8D4A3ABC394}" type="sibTrans" cxnId="{D7AE208B-111F-4B50-95FC-165FED99337C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0F419C37-08F4-4617-B57A-22905895D782}">
      <dgm:prSet phldrT="[Text]"/>
      <dgm:spPr/>
      <dgm:t>
        <a:bodyPr/>
        <a:lstStyle/>
        <a:p>
          <a:r>
            <a:rPr lang="en-US" b="0" dirty="0" smtClean="0">
              <a:latin typeface="+mj-lt"/>
            </a:rPr>
            <a:t>2</a:t>
          </a:r>
          <a:endParaRPr lang="en-US" b="0" dirty="0">
            <a:latin typeface="+mj-lt"/>
          </a:endParaRPr>
        </a:p>
      </dgm:t>
    </dgm:pt>
    <dgm:pt modelId="{2A6087AF-EBCC-49E9-B8DC-19BF45A8EF74}" type="parTrans" cxnId="{B2819102-0F11-45DB-B55D-577FEDD9ECDD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75E591D4-BAAF-49C4-BBBB-D51E6B31B5AA}" type="sibTrans" cxnId="{B2819102-0F11-45DB-B55D-577FEDD9ECDD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10C3B706-609B-44D8-863D-7BBF246BB0A5}">
      <dgm:prSet phldrT="[Text]"/>
      <dgm:spPr/>
      <dgm:t>
        <a:bodyPr/>
        <a:lstStyle/>
        <a:p>
          <a:r>
            <a:rPr lang="en-US" b="1" dirty="0" err="1" smtClean="0">
              <a:solidFill>
                <a:srgbClr val="7030A0"/>
              </a:solidFill>
              <a:latin typeface="+mj-lt"/>
            </a:rPr>
            <a:t>sys_fork</a:t>
          </a:r>
          <a:r>
            <a:rPr lang="en-US" b="1" dirty="0" smtClean="0">
              <a:solidFill>
                <a:srgbClr val="7030A0"/>
              </a:solidFill>
              <a:latin typeface="+mj-lt"/>
            </a:rPr>
            <a:t>()</a:t>
          </a:r>
          <a:endParaRPr lang="en-US" b="1" dirty="0">
            <a:solidFill>
              <a:srgbClr val="7030A0"/>
            </a:solidFill>
            <a:latin typeface="+mj-lt"/>
          </a:endParaRPr>
        </a:p>
      </dgm:t>
    </dgm:pt>
    <dgm:pt modelId="{C9742FD9-A98A-4F02-BBEC-6E53DEE4A631}" type="parTrans" cxnId="{006C9285-2D3E-44EB-A0DE-2A80486B18AF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F7486D90-7ACE-482A-8978-3978BC8E2D57}" type="sibTrans" cxnId="{006C9285-2D3E-44EB-A0DE-2A80486B18AF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61D19C6C-AE64-44AB-8839-01F0BBE28F1D}">
      <dgm:prSet phldrT="[Text]"/>
      <dgm:spPr/>
      <dgm:t>
        <a:bodyPr/>
        <a:lstStyle/>
        <a:p>
          <a:r>
            <a:rPr lang="en-US" dirty="0" smtClean="0">
              <a:latin typeface="+mj-lt"/>
            </a:rPr>
            <a:t>3</a:t>
          </a:r>
          <a:endParaRPr lang="en-US" dirty="0">
            <a:latin typeface="+mj-lt"/>
          </a:endParaRPr>
        </a:p>
      </dgm:t>
    </dgm:pt>
    <dgm:pt modelId="{C208DE05-EA88-4CF3-87BA-F6F3CA71D0CC}" type="parTrans" cxnId="{92CCCDDA-7D15-4839-8F07-7BF4152D317C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E2E32762-21F8-4CE7-9EB6-3E7C32963FC2}" type="sibTrans" cxnId="{92CCCDDA-7D15-4839-8F07-7BF4152D317C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5CCFFD93-1F94-4785-BC4B-10C0E2959315}">
      <dgm:prSet phldrT="[Text]"/>
      <dgm:spPr/>
      <dgm:t>
        <a:bodyPr/>
        <a:lstStyle/>
        <a:p>
          <a:r>
            <a:rPr lang="en-US" dirty="0" smtClean="0">
              <a:latin typeface="+mj-lt"/>
            </a:rPr>
            <a:t>4</a:t>
          </a:r>
          <a:endParaRPr lang="en-US" dirty="0">
            <a:latin typeface="+mj-lt"/>
          </a:endParaRPr>
        </a:p>
      </dgm:t>
    </dgm:pt>
    <dgm:pt modelId="{77535F46-B6D4-429E-87F9-442CA011FF33}" type="parTrans" cxnId="{8CD62788-8EF2-406B-8A40-C872C0F36E9D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6A57AA5A-C331-469D-BD7D-D7FD316F790E}" type="sibTrans" cxnId="{8CD62788-8EF2-406B-8A40-C872C0F36E9D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1AB845B6-A95B-4C8A-907A-4306DB7422AE}">
      <dgm:prSet phldrT="[Text]"/>
      <dgm:spPr/>
      <dgm:t>
        <a:bodyPr/>
        <a:lstStyle/>
        <a:p>
          <a:r>
            <a:rPr lang="en-US" dirty="0" err="1" smtClean="0">
              <a:latin typeface="+mj-lt"/>
            </a:rPr>
            <a:t>sys_write</a:t>
          </a:r>
          <a:r>
            <a:rPr lang="en-US" dirty="0" smtClean="0">
              <a:latin typeface="+mj-lt"/>
            </a:rPr>
            <a:t>()</a:t>
          </a:r>
          <a:endParaRPr lang="en-US" dirty="0">
            <a:latin typeface="+mj-lt"/>
          </a:endParaRPr>
        </a:p>
      </dgm:t>
    </dgm:pt>
    <dgm:pt modelId="{5868319E-CE49-4330-9F82-A2DC6B8A36D4}" type="parTrans" cxnId="{233BBA9F-5E3F-406D-A86E-F9D80EE9067A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195F813C-DED3-44C1-8C55-08FD520A90C2}" type="sibTrans" cxnId="{233BBA9F-5E3F-406D-A86E-F9D80EE9067A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9FD81348-BD56-46F3-BDFE-2DC780824497}">
      <dgm:prSet phldrT="[Text]"/>
      <dgm:spPr/>
      <dgm:t>
        <a:bodyPr/>
        <a:lstStyle/>
        <a:p>
          <a:r>
            <a:rPr lang="en-US" dirty="0" err="1" smtClean="0">
              <a:latin typeface="+mj-lt"/>
            </a:rPr>
            <a:t>sys_read</a:t>
          </a:r>
          <a:r>
            <a:rPr lang="en-US" dirty="0" smtClean="0">
              <a:latin typeface="+mj-lt"/>
            </a:rPr>
            <a:t>()</a:t>
          </a:r>
          <a:endParaRPr lang="en-US" dirty="0">
            <a:latin typeface="+mj-lt"/>
          </a:endParaRPr>
        </a:p>
      </dgm:t>
    </dgm:pt>
    <dgm:pt modelId="{FCC4907E-D602-4653-9563-5662F02BC22C}" type="parTrans" cxnId="{83E436BA-31A5-41A3-BA25-8C809DB7BAEE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79C85C22-D218-42AF-B6EC-8F49C97570BA}" type="sibTrans" cxnId="{83E436BA-31A5-41A3-BA25-8C809DB7BAEE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5EECE675-E6A3-4556-AF85-6436248B6EC6}" type="pres">
      <dgm:prSet presAssocID="{6392B5C7-02A4-4322-975E-8F14DAD3560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A1B91D2-079E-4036-A7CD-5359724B5F78}" type="pres">
      <dgm:prSet presAssocID="{94E45E7F-536E-4369-9478-FB1F192B208C}" presName="linNode" presStyleCnt="0"/>
      <dgm:spPr/>
    </dgm:pt>
    <dgm:pt modelId="{BBAA91F1-B18F-42C8-A755-19559E50FEBE}" type="pres">
      <dgm:prSet presAssocID="{94E45E7F-536E-4369-9478-FB1F192B208C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8F54D9-7AB4-433D-B550-97F753353E42}" type="pres">
      <dgm:prSet presAssocID="{94E45E7F-536E-4369-9478-FB1F192B208C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F818B7-135B-48CF-9690-4174E41A5B97}" type="pres">
      <dgm:prSet presAssocID="{51C4A987-C780-4173-854B-A9459D2C38C1}" presName="sp" presStyleCnt="0"/>
      <dgm:spPr/>
    </dgm:pt>
    <dgm:pt modelId="{4F03884E-8FD4-4661-8A8E-B39A6B583A64}" type="pres">
      <dgm:prSet presAssocID="{0F419C37-08F4-4617-B57A-22905895D782}" presName="linNode" presStyleCnt="0"/>
      <dgm:spPr/>
    </dgm:pt>
    <dgm:pt modelId="{2A5CD0A5-0C5C-4639-A9D2-921B5F8A3029}" type="pres">
      <dgm:prSet presAssocID="{0F419C37-08F4-4617-B57A-22905895D782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913EA7-0A07-4927-8627-06A6B8AE7C67}" type="pres">
      <dgm:prSet presAssocID="{0F419C37-08F4-4617-B57A-22905895D782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4B0574-8392-4DB3-8482-BBBD12E1A9F9}" type="pres">
      <dgm:prSet presAssocID="{75E591D4-BAAF-49C4-BBBB-D51E6B31B5AA}" presName="sp" presStyleCnt="0"/>
      <dgm:spPr/>
    </dgm:pt>
    <dgm:pt modelId="{00BA10E1-8C79-41F4-92B5-B0BAF82D4EF7}" type="pres">
      <dgm:prSet presAssocID="{61D19C6C-AE64-44AB-8839-01F0BBE28F1D}" presName="linNode" presStyleCnt="0"/>
      <dgm:spPr/>
    </dgm:pt>
    <dgm:pt modelId="{18BAF0A5-C167-47E4-BD96-E14F73CC0CBA}" type="pres">
      <dgm:prSet presAssocID="{61D19C6C-AE64-44AB-8839-01F0BBE28F1D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F4D22C-7668-41EA-9A9C-8BB057C5418F}" type="pres">
      <dgm:prSet presAssocID="{61D19C6C-AE64-44AB-8839-01F0BBE28F1D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5CEADB-E4F8-4F44-A79F-229AA1B12367}" type="pres">
      <dgm:prSet presAssocID="{E2E32762-21F8-4CE7-9EB6-3E7C32963FC2}" presName="sp" presStyleCnt="0"/>
      <dgm:spPr/>
    </dgm:pt>
    <dgm:pt modelId="{216F909C-9226-4729-9AED-D39088AFC063}" type="pres">
      <dgm:prSet presAssocID="{5CCFFD93-1F94-4785-BC4B-10C0E2959315}" presName="linNode" presStyleCnt="0"/>
      <dgm:spPr/>
    </dgm:pt>
    <dgm:pt modelId="{DFA326FE-52DD-4FE8-9228-71A54B461792}" type="pres">
      <dgm:prSet presAssocID="{5CCFFD93-1F94-4785-BC4B-10C0E2959315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42F4EE-4B67-48F7-ADB8-91BB203B7E54}" type="pres">
      <dgm:prSet presAssocID="{5CCFFD93-1F94-4785-BC4B-10C0E2959315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0983862-EDB8-4E8D-B06D-EC7D2526791B}" srcId="{6392B5C7-02A4-4322-975E-8F14DAD35607}" destId="{94E45E7F-536E-4369-9478-FB1F192B208C}" srcOrd="0" destOrd="0" parTransId="{18A68962-ED6E-4750-BF7C-56DCF9F7B7AB}" sibTransId="{51C4A987-C780-4173-854B-A9459D2C38C1}"/>
    <dgm:cxn modelId="{B279A2D0-6C9F-4575-A452-7C300A7A76DF}" type="presOf" srcId="{6392B5C7-02A4-4322-975E-8F14DAD35607}" destId="{5EECE675-E6A3-4556-AF85-6436248B6EC6}" srcOrd="0" destOrd="0" presId="urn:microsoft.com/office/officeart/2005/8/layout/vList5"/>
    <dgm:cxn modelId="{E6E23937-E1E1-4A1D-8783-A32EE2D2851E}" type="presOf" srcId="{D8B624A5-26B8-4A37-939D-174444954851}" destId="{AB8F54D9-7AB4-433D-B550-97F753353E42}" srcOrd="0" destOrd="0" presId="urn:microsoft.com/office/officeart/2005/8/layout/vList5"/>
    <dgm:cxn modelId="{B487E82F-BF69-4113-AA38-94B0F716127B}" type="presOf" srcId="{10C3B706-609B-44D8-863D-7BBF246BB0A5}" destId="{A4913EA7-0A07-4927-8627-06A6B8AE7C67}" srcOrd="0" destOrd="0" presId="urn:microsoft.com/office/officeart/2005/8/layout/vList5"/>
    <dgm:cxn modelId="{006C9285-2D3E-44EB-A0DE-2A80486B18AF}" srcId="{0F419C37-08F4-4617-B57A-22905895D782}" destId="{10C3B706-609B-44D8-863D-7BBF246BB0A5}" srcOrd="0" destOrd="0" parTransId="{C9742FD9-A98A-4F02-BBEC-6E53DEE4A631}" sibTransId="{F7486D90-7ACE-482A-8978-3978BC8E2D57}"/>
    <dgm:cxn modelId="{43E79258-3BAA-4205-9ED6-9FEBAACAC0A3}" type="presOf" srcId="{94E45E7F-536E-4369-9478-FB1F192B208C}" destId="{BBAA91F1-B18F-42C8-A755-19559E50FEBE}" srcOrd="0" destOrd="0" presId="urn:microsoft.com/office/officeart/2005/8/layout/vList5"/>
    <dgm:cxn modelId="{8CD62788-8EF2-406B-8A40-C872C0F36E9D}" srcId="{6392B5C7-02A4-4322-975E-8F14DAD35607}" destId="{5CCFFD93-1F94-4785-BC4B-10C0E2959315}" srcOrd="3" destOrd="0" parTransId="{77535F46-B6D4-429E-87F9-442CA011FF33}" sibTransId="{6A57AA5A-C331-469D-BD7D-D7FD316F790E}"/>
    <dgm:cxn modelId="{D7AE208B-111F-4B50-95FC-165FED99337C}" srcId="{94E45E7F-536E-4369-9478-FB1F192B208C}" destId="{D8B624A5-26B8-4A37-939D-174444954851}" srcOrd="0" destOrd="0" parTransId="{B4B8B623-3C13-4599-94FD-EF6147C4AAD6}" sibTransId="{2DCD6A81-B552-42A6-8F23-A8D4A3ABC394}"/>
    <dgm:cxn modelId="{B2819102-0F11-45DB-B55D-577FEDD9ECDD}" srcId="{6392B5C7-02A4-4322-975E-8F14DAD35607}" destId="{0F419C37-08F4-4617-B57A-22905895D782}" srcOrd="1" destOrd="0" parTransId="{2A6087AF-EBCC-49E9-B8DC-19BF45A8EF74}" sibTransId="{75E591D4-BAAF-49C4-BBBB-D51E6B31B5AA}"/>
    <dgm:cxn modelId="{FBC307B5-DF71-431F-BD16-EA8858E0873F}" type="presOf" srcId="{9FD81348-BD56-46F3-BDFE-2DC780824497}" destId="{FFF4D22C-7668-41EA-9A9C-8BB057C5418F}" srcOrd="0" destOrd="0" presId="urn:microsoft.com/office/officeart/2005/8/layout/vList5"/>
    <dgm:cxn modelId="{89AF3514-BD38-4F54-BC75-5A67B229FB16}" type="presOf" srcId="{0F419C37-08F4-4617-B57A-22905895D782}" destId="{2A5CD0A5-0C5C-4639-A9D2-921B5F8A3029}" srcOrd="0" destOrd="0" presId="urn:microsoft.com/office/officeart/2005/8/layout/vList5"/>
    <dgm:cxn modelId="{12523D9F-B2BC-4822-9268-0EC12AFE4E06}" type="presOf" srcId="{1AB845B6-A95B-4C8A-907A-4306DB7422AE}" destId="{1342F4EE-4B67-48F7-ADB8-91BB203B7E54}" srcOrd="0" destOrd="0" presId="urn:microsoft.com/office/officeart/2005/8/layout/vList5"/>
    <dgm:cxn modelId="{233BBA9F-5E3F-406D-A86E-F9D80EE9067A}" srcId="{5CCFFD93-1F94-4785-BC4B-10C0E2959315}" destId="{1AB845B6-A95B-4C8A-907A-4306DB7422AE}" srcOrd="0" destOrd="0" parTransId="{5868319E-CE49-4330-9F82-A2DC6B8A36D4}" sibTransId="{195F813C-DED3-44C1-8C55-08FD520A90C2}"/>
    <dgm:cxn modelId="{92CCCDDA-7D15-4839-8F07-7BF4152D317C}" srcId="{6392B5C7-02A4-4322-975E-8F14DAD35607}" destId="{61D19C6C-AE64-44AB-8839-01F0BBE28F1D}" srcOrd="2" destOrd="0" parTransId="{C208DE05-EA88-4CF3-87BA-F6F3CA71D0CC}" sibTransId="{E2E32762-21F8-4CE7-9EB6-3E7C32963FC2}"/>
    <dgm:cxn modelId="{D1148223-4039-498C-8FF0-C2C0729BB82B}" type="presOf" srcId="{5CCFFD93-1F94-4785-BC4B-10C0E2959315}" destId="{DFA326FE-52DD-4FE8-9228-71A54B461792}" srcOrd="0" destOrd="0" presId="urn:microsoft.com/office/officeart/2005/8/layout/vList5"/>
    <dgm:cxn modelId="{83E436BA-31A5-41A3-BA25-8C809DB7BAEE}" srcId="{61D19C6C-AE64-44AB-8839-01F0BBE28F1D}" destId="{9FD81348-BD56-46F3-BDFE-2DC780824497}" srcOrd="0" destOrd="0" parTransId="{FCC4907E-D602-4653-9563-5662F02BC22C}" sibTransId="{79C85C22-D218-42AF-B6EC-8F49C97570BA}"/>
    <dgm:cxn modelId="{5B69628E-356C-4105-BA8D-1E0BB993A823}" type="presOf" srcId="{61D19C6C-AE64-44AB-8839-01F0BBE28F1D}" destId="{18BAF0A5-C167-47E4-BD96-E14F73CC0CBA}" srcOrd="0" destOrd="0" presId="urn:microsoft.com/office/officeart/2005/8/layout/vList5"/>
    <dgm:cxn modelId="{FF4BCF37-92DC-454B-A5CF-7D0E3DEA90BD}" type="presParOf" srcId="{5EECE675-E6A3-4556-AF85-6436248B6EC6}" destId="{7A1B91D2-079E-4036-A7CD-5359724B5F78}" srcOrd="0" destOrd="0" presId="urn:microsoft.com/office/officeart/2005/8/layout/vList5"/>
    <dgm:cxn modelId="{9B240266-C990-4076-9558-21AE13418F18}" type="presParOf" srcId="{7A1B91D2-079E-4036-A7CD-5359724B5F78}" destId="{BBAA91F1-B18F-42C8-A755-19559E50FEBE}" srcOrd="0" destOrd="0" presId="urn:microsoft.com/office/officeart/2005/8/layout/vList5"/>
    <dgm:cxn modelId="{AC727544-ADEE-402E-8035-1AE1B66F49BB}" type="presParOf" srcId="{7A1B91D2-079E-4036-A7CD-5359724B5F78}" destId="{AB8F54D9-7AB4-433D-B550-97F753353E42}" srcOrd="1" destOrd="0" presId="urn:microsoft.com/office/officeart/2005/8/layout/vList5"/>
    <dgm:cxn modelId="{55A78752-8B3D-4D6F-B6A1-FA96CEFBD62A}" type="presParOf" srcId="{5EECE675-E6A3-4556-AF85-6436248B6EC6}" destId="{84F818B7-135B-48CF-9690-4174E41A5B97}" srcOrd="1" destOrd="0" presId="urn:microsoft.com/office/officeart/2005/8/layout/vList5"/>
    <dgm:cxn modelId="{FCF45F5C-6A0E-4ADB-B8CA-2BE63C0B617B}" type="presParOf" srcId="{5EECE675-E6A3-4556-AF85-6436248B6EC6}" destId="{4F03884E-8FD4-4661-8A8E-B39A6B583A64}" srcOrd="2" destOrd="0" presId="urn:microsoft.com/office/officeart/2005/8/layout/vList5"/>
    <dgm:cxn modelId="{3CB2CE64-EBAB-4981-B003-7DB6F504B238}" type="presParOf" srcId="{4F03884E-8FD4-4661-8A8E-B39A6B583A64}" destId="{2A5CD0A5-0C5C-4639-A9D2-921B5F8A3029}" srcOrd="0" destOrd="0" presId="urn:microsoft.com/office/officeart/2005/8/layout/vList5"/>
    <dgm:cxn modelId="{36C59A72-C7D8-44A8-92CD-17160A976032}" type="presParOf" srcId="{4F03884E-8FD4-4661-8A8E-B39A6B583A64}" destId="{A4913EA7-0A07-4927-8627-06A6B8AE7C67}" srcOrd="1" destOrd="0" presId="urn:microsoft.com/office/officeart/2005/8/layout/vList5"/>
    <dgm:cxn modelId="{5F23C7DA-D897-4DA8-912A-952267A230CC}" type="presParOf" srcId="{5EECE675-E6A3-4556-AF85-6436248B6EC6}" destId="{664B0574-8392-4DB3-8482-BBBD12E1A9F9}" srcOrd="3" destOrd="0" presId="urn:microsoft.com/office/officeart/2005/8/layout/vList5"/>
    <dgm:cxn modelId="{01CDF1C5-5F1C-4B4D-8874-8CA0AE13A476}" type="presParOf" srcId="{5EECE675-E6A3-4556-AF85-6436248B6EC6}" destId="{00BA10E1-8C79-41F4-92B5-B0BAF82D4EF7}" srcOrd="4" destOrd="0" presId="urn:microsoft.com/office/officeart/2005/8/layout/vList5"/>
    <dgm:cxn modelId="{13573627-F2D3-427F-ADAB-DCEAA675C2D8}" type="presParOf" srcId="{00BA10E1-8C79-41F4-92B5-B0BAF82D4EF7}" destId="{18BAF0A5-C167-47E4-BD96-E14F73CC0CBA}" srcOrd="0" destOrd="0" presId="urn:microsoft.com/office/officeart/2005/8/layout/vList5"/>
    <dgm:cxn modelId="{74AD1833-7E00-453A-A391-0A8AA07B6841}" type="presParOf" srcId="{00BA10E1-8C79-41F4-92B5-B0BAF82D4EF7}" destId="{FFF4D22C-7668-41EA-9A9C-8BB057C5418F}" srcOrd="1" destOrd="0" presId="urn:microsoft.com/office/officeart/2005/8/layout/vList5"/>
    <dgm:cxn modelId="{FD1C855C-BAC2-4DCD-ADBB-A24BDB1BDF92}" type="presParOf" srcId="{5EECE675-E6A3-4556-AF85-6436248B6EC6}" destId="{2F5CEADB-E4F8-4F44-A79F-229AA1B12367}" srcOrd="5" destOrd="0" presId="urn:microsoft.com/office/officeart/2005/8/layout/vList5"/>
    <dgm:cxn modelId="{79FDB561-9434-49C3-9E96-D07301684F6E}" type="presParOf" srcId="{5EECE675-E6A3-4556-AF85-6436248B6EC6}" destId="{216F909C-9226-4729-9AED-D39088AFC063}" srcOrd="6" destOrd="0" presId="urn:microsoft.com/office/officeart/2005/8/layout/vList5"/>
    <dgm:cxn modelId="{CE99D684-38F7-4A50-8235-696CF35DC6BB}" type="presParOf" srcId="{216F909C-9226-4729-9AED-D39088AFC063}" destId="{DFA326FE-52DD-4FE8-9228-71A54B461792}" srcOrd="0" destOrd="0" presId="urn:microsoft.com/office/officeart/2005/8/layout/vList5"/>
    <dgm:cxn modelId="{518F6270-BD82-4C68-8E42-1D88E3327910}" type="presParOf" srcId="{216F909C-9226-4729-9AED-D39088AFC063}" destId="{1342F4EE-4B67-48F7-ADB8-91BB203B7E5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392B5C7-02A4-4322-975E-8F14DAD35607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4E45E7F-536E-4369-9478-FB1F192B208C}">
      <dgm:prSet phldrT="[Text]"/>
      <dgm:spPr/>
      <dgm:t>
        <a:bodyPr/>
        <a:lstStyle/>
        <a:p>
          <a:r>
            <a:rPr lang="en-US" dirty="0" smtClean="0">
              <a:latin typeface="+mj-lt"/>
            </a:rPr>
            <a:t>0x00</a:t>
          </a:r>
          <a:endParaRPr lang="en-US" dirty="0">
            <a:latin typeface="+mj-lt"/>
          </a:endParaRPr>
        </a:p>
      </dgm:t>
    </dgm:pt>
    <dgm:pt modelId="{18A68962-ED6E-4750-BF7C-56DCF9F7B7AB}" type="parTrans" cxnId="{50983862-EDB8-4E8D-B06D-EC7D2526791B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51C4A987-C780-4173-854B-A9459D2C38C1}" type="sibTrans" cxnId="{50983862-EDB8-4E8D-B06D-EC7D2526791B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D8B624A5-26B8-4A37-939D-174444954851}">
      <dgm:prSet phldrT="[Text]"/>
      <dgm:spPr/>
      <dgm:t>
        <a:bodyPr/>
        <a:lstStyle/>
        <a:p>
          <a:r>
            <a:rPr lang="en-US" dirty="0" smtClean="0">
              <a:latin typeface="+mj-lt"/>
            </a:rPr>
            <a:t>Division By Zero</a:t>
          </a:r>
          <a:endParaRPr lang="en-US" dirty="0">
            <a:latin typeface="+mj-lt"/>
          </a:endParaRPr>
        </a:p>
      </dgm:t>
    </dgm:pt>
    <dgm:pt modelId="{B4B8B623-3C13-4599-94FD-EF6147C4AAD6}" type="parTrans" cxnId="{D7AE208B-111F-4B50-95FC-165FED99337C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2DCD6A81-B552-42A6-8F23-A8D4A3ABC394}" type="sibTrans" cxnId="{D7AE208B-111F-4B50-95FC-165FED99337C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0F419C37-08F4-4617-B57A-22905895D782}">
      <dgm:prSet phldrT="[Text]"/>
      <dgm:spPr/>
      <dgm:t>
        <a:bodyPr/>
        <a:lstStyle/>
        <a:p>
          <a:r>
            <a:rPr lang="en-US" dirty="0" smtClean="0">
              <a:latin typeface="+mj-lt"/>
            </a:rPr>
            <a:t>0x01</a:t>
          </a:r>
          <a:endParaRPr lang="en-US" dirty="0">
            <a:latin typeface="+mj-lt"/>
          </a:endParaRPr>
        </a:p>
      </dgm:t>
    </dgm:pt>
    <dgm:pt modelId="{2A6087AF-EBCC-49E9-B8DC-19BF45A8EF74}" type="parTrans" cxnId="{B2819102-0F11-45DB-B55D-577FEDD9ECDD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75E591D4-BAAF-49C4-BBBB-D51E6B31B5AA}" type="sibTrans" cxnId="{B2819102-0F11-45DB-B55D-577FEDD9ECDD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10C3B706-609B-44D8-863D-7BBF246BB0A5}">
      <dgm:prSet phldrT="[Text]"/>
      <dgm:spPr/>
      <dgm:t>
        <a:bodyPr/>
        <a:lstStyle/>
        <a:p>
          <a:r>
            <a:rPr lang="en-US" dirty="0" smtClean="0">
              <a:latin typeface="+mj-lt"/>
            </a:rPr>
            <a:t>Debugger</a:t>
          </a:r>
          <a:endParaRPr lang="en-US" dirty="0">
            <a:latin typeface="+mj-lt"/>
          </a:endParaRPr>
        </a:p>
      </dgm:t>
    </dgm:pt>
    <dgm:pt modelId="{C9742FD9-A98A-4F02-BBEC-6E53DEE4A631}" type="parTrans" cxnId="{006C9285-2D3E-44EB-A0DE-2A80486B18AF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F7486D90-7ACE-482A-8978-3978BC8E2D57}" type="sibTrans" cxnId="{006C9285-2D3E-44EB-A0DE-2A80486B18AF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61D19C6C-AE64-44AB-8839-01F0BBE28F1D}">
      <dgm:prSet phldrT="[Text]"/>
      <dgm:spPr/>
      <dgm:t>
        <a:bodyPr/>
        <a:lstStyle/>
        <a:p>
          <a:r>
            <a:rPr lang="en-US" dirty="0" smtClean="0">
              <a:latin typeface="+mj-lt"/>
            </a:rPr>
            <a:t>0x02</a:t>
          </a:r>
          <a:endParaRPr lang="en-US" dirty="0">
            <a:latin typeface="+mj-lt"/>
          </a:endParaRPr>
        </a:p>
      </dgm:t>
    </dgm:pt>
    <dgm:pt modelId="{C208DE05-EA88-4CF3-87BA-F6F3CA71D0CC}" type="parTrans" cxnId="{92CCCDDA-7D15-4839-8F07-7BF4152D317C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E2E32762-21F8-4CE7-9EB6-3E7C32963FC2}" type="sibTrans" cxnId="{92CCCDDA-7D15-4839-8F07-7BF4152D317C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5CCFFD93-1F94-4785-BC4B-10C0E2959315}">
      <dgm:prSet phldrT="[Text]"/>
      <dgm:spPr/>
      <dgm:t>
        <a:bodyPr/>
        <a:lstStyle/>
        <a:p>
          <a:r>
            <a:rPr lang="en-US" dirty="0" smtClean="0">
              <a:latin typeface="+mj-lt"/>
            </a:rPr>
            <a:t>…</a:t>
          </a:r>
          <a:endParaRPr lang="en-US" dirty="0">
            <a:latin typeface="+mj-lt"/>
          </a:endParaRPr>
        </a:p>
      </dgm:t>
    </dgm:pt>
    <dgm:pt modelId="{77535F46-B6D4-429E-87F9-442CA011FF33}" type="parTrans" cxnId="{8CD62788-8EF2-406B-8A40-C872C0F36E9D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6A57AA5A-C331-469D-BD7D-D7FD316F790E}" type="sibTrans" cxnId="{8CD62788-8EF2-406B-8A40-C872C0F36E9D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1AB845B6-A95B-4C8A-907A-4306DB7422AE}">
      <dgm:prSet phldrT="[Text]"/>
      <dgm:spPr/>
      <dgm:t>
        <a:bodyPr/>
        <a:lstStyle/>
        <a:p>
          <a:r>
            <a:rPr lang="en-US" dirty="0" smtClean="0">
              <a:latin typeface="+mj-lt"/>
            </a:rPr>
            <a:t>…</a:t>
          </a:r>
          <a:endParaRPr lang="en-US" dirty="0">
            <a:latin typeface="+mj-lt"/>
          </a:endParaRPr>
        </a:p>
      </dgm:t>
    </dgm:pt>
    <dgm:pt modelId="{5868319E-CE49-4330-9F82-A2DC6B8A36D4}" type="parTrans" cxnId="{233BBA9F-5E3F-406D-A86E-F9D80EE9067A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195F813C-DED3-44C1-8C55-08FD520A90C2}" type="sibTrans" cxnId="{233BBA9F-5E3F-406D-A86E-F9D80EE9067A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3933A28D-AAD7-4300-A9AA-01F153E88876}">
      <dgm:prSet phldrT="[Text]"/>
      <dgm:spPr/>
      <dgm:t>
        <a:bodyPr/>
        <a:lstStyle/>
        <a:p>
          <a:r>
            <a:rPr lang="en-US" dirty="0" smtClean="0">
              <a:latin typeface="+mj-lt"/>
            </a:rPr>
            <a:t>0x80</a:t>
          </a:r>
          <a:endParaRPr lang="en-US" dirty="0">
            <a:latin typeface="+mj-lt"/>
          </a:endParaRPr>
        </a:p>
      </dgm:t>
    </dgm:pt>
    <dgm:pt modelId="{9BFD1F78-A126-41A5-B74E-A80A1FB59DB2}" type="parTrans" cxnId="{A262EEB0-89D4-40DD-8405-EEB1B0AC2187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9DF3426A-47E3-4A50-96C8-A95E97B1AD2F}" type="sibTrans" cxnId="{A262EEB0-89D4-40DD-8405-EEB1B0AC2187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A9428CB0-DC79-4CCA-AC33-5A98014B7396}">
      <dgm:prSet phldrT="[Text]"/>
      <dgm:spPr/>
      <dgm:t>
        <a:bodyPr/>
        <a:lstStyle/>
        <a:p>
          <a:r>
            <a:rPr lang="en-US" dirty="0" smtClean="0">
              <a:latin typeface="+mj-lt"/>
            </a:rPr>
            <a:t>System Calls</a:t>
          </a:r>
          <a:endParaRPr lang="en-US" dirty="0">
            <a:latin typeface="+mj-lt"/>
          </a:endParaRPr>
        </a:p>
      </dgm:t>
    </dgm:pt>
    <dgm:pt modelId="{1861CC21-2804-4739-B686-1C7EF25EC491}" type="parTrans" cxnId="{370DABC9-89CC-4F62-8B13-8281E4400A14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49E9162F-5584-4C46-9748-DB7B55B184AD}" type="sibTrans" cxnId="{370DABC9-89CC-4F62-8B13-8281E4400A14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9FD81348-BD56-46F3-BDFE-2DC780824497}">
      <dgm:prSet phldrT="[Text]"/>
      <dgm:spPr/>
      <dgm:t>
        <a:bodyPr/>
        <a:lstStyle/>
        <a:p>
          <a:r>
            <a:rPr lang="en-US" dirty="0" smtClean="0">
              <a:latin typeface="+mj-lt"/>
            </a:rPr>
            <a:t>NMI</a:t>
          </a:r>
          <a:endParaRPr lang="en-US" dirty="0">
            <a:latin typeface="+mj-lt"/>
          </a:endParaRPr>
        </a:p>
      </dgm:t>
    </dgm:pt>
    <dgm:pt modelId="{FCC4907E-D602-4653-9563-5662F02BC22C}" type="parTrans" cxnId="{83E436BA-31A5-41A3-BA25-8C809DB7BAEE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79C85C22-D218-42AF-B6EC-8F49C97570BA}" type="sibTrans" cxnId="{83E436BA-31A5-41A3-BA25-8C809DB7BAEE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5EECE675-E6A3-4556-AF85-6436248B6EC6}" type="pres">
      <dgm:prSet presAssocID="{6392B5C7-02A4-4322-975E-8F14DAD3560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A1B91D2-079E-4036-A7CD-5359724B5F78}" type="pres">
      <dgm:prSet presAssocID="{94E45E7F-536E-4369-9478-FB1F192B208C}" presName="linNode" presStyleCnt="0"/>
      <dgm:spPr/>
    </dgm:pt>
    <dgm:pt modelId="{BBAA91F1-B18F-42C8-A755-19559E50FEBE}" type="pres">
      <dgm:prSet presAssocID="{94E45E7F-536E-4369-9478-FB1F192B208C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8F54D9-7AB4-433D-B550-97F753353E42}" type="pres">
      <dgm:prSet presAssocID="{94E45E7F-536E-4369-9478-FB1F192B208C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F818B7-135B-48CF-9690-4174E41A5B97}" type="pres">
      <dgm:prSet presAssocID="{51C4A987-C780-4173-854B-A9459D2C38C1}" presName="sp" presStyleCnt="0"/>
      <dgm:spPr/>
    </dgm:pt>
    <dgm:pt modelId="{4F03884E-8FD4-4661-8A8E-B39A6B583A64}" type="pres">
      <dgm:prSet presAssocID="{0F419C37-08F4-4617-B57A-22905895D782}" presName="linNode" presStyleCnt="0"/>
      <dgm:spPr/>
    </dgm:pt>
    <dgm:pt modelId="{2A5CD0A5-0C5C-4639-A9D2-921B5F8A3029}" type="pres">
      <dgm:prSet presAssocID="{0F419C37-08F4-4617-B57A-22905895D782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913EA7-0A07-4927-8627-06A6B8AE7C67}" type="pres">
      <dgm:prSet presAssocID="{0F419C37-08F4-4617-B57A-22905895D782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4B0574-8392-4DB3-8482-BBBD12E1A9F9}" type="pres">
      <dgm:prSet presAssocID="{75E591D4-BAAF-49C4-BBBB-D51E6B31B5AA}" presName="sp" presStyleCnt="0"/>
      <dgm:spPr/>
    </dgm:pt>
    <dgm:pt modelId="{00BA10E1-8C79-41F4-92B5-B0BAF82D4EF7}" type="pres">
      <dgm:prSet presAssocID="{61D19C6C-AE64-44AB-8839-01F0BBE28F1D}" presName="linNode" presStyleCnt="0"/>
      <dgm:spPr/>
    </dgm:pt>
    <dgm:pt modelId="{18BAF0A5-C167-47E4-BD96-E14F73CC0CBA}" type="pres">
      <dgm:prSet presAssocID="{61D19C6C-AE64-44AB-8839-01F0BBE28F1D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F4D22C-7668-41EA-9A9C-8BB057C5418F}" type="pres">
      <dgm:prSet presAssocID="{61D19C6C-AE64-44AB-8839-01F0BBE28F1D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5CEADB-E4F8-4F44-A79F-229AA1B12367}" type="pres">
      <dgm:prSet presAssocID="{E2E32762-21F8-4CE7-9EB6-3E7C32963FC2}" presName="sp" presStyleCnt="0"/>
      <dgm:spPr/>
    </dgm:pt>
    <dgm:pt modelId="{216F909C-9226-4729-9AED-D39088AFC063}" type="pres">
      <dgm:prSet presAssocID="{5CCFFD93-1F94-4785-BC4B-10C0E2959315}" presName="linNode" presStyleCnt="0"/>
      <dgm:spPr/>
    </dgm:pt>
    <dgm:pt modelId="{DFA326FE-52DD-4FE8-9228-71A54B461792}" type="pres">
      <dgm:prSet presAssocID="{5CCFFD93-1F94-4785-BC4B-10C0E2959315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42F4EE-4B67-48F7-ADB8-91BB203B7E54}" type="pres">
      <dgm:prSet presAssocID="{5CCFFD93-1F94-4785-BC4B-10C0E2959315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B77D93-0BA3-47E7-A008-D4ACF0362279}" type="pres">
      <dgm:prSet presAssocID="{6A57AA5A-C331-469D-BD7D-D7FD316F790E}" presName="sp" presStyleCnt="0"/>
      <dgm:spPr/>
    </dgm:pt>
    <dgm:pt modelId="{667FD0F0-85DD-4BC8-A6CF-9583429EF189}" type="pres">
      <dgm:prSet presAssocID="{3933A28D-AAD7-4300-A9AA-01F153E88876}" presName="linNode" presStyleCnt="0"/>
      <dgm:spPr/>
    </dgm:pt>
    <dgm:pt modelId="{6E495415-1308-4BC1-B97C-3BB723C1CF11}" type="pres">
      <dgm:prSet presAssocID="{3933A28D-AAD7-4300-A9AA-01F153E88876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44C1F5-D69E-4AAB-8359-67725384BBF0}" type="pres">
      <dgm:prSet presAssocID="{3933A28D-AAD7-4300-A9AA-01F153E88876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0983862-EDB8-4E8D-B06D-EC7D2526791B}" srcId="{6392B5C7-02A4-4322-975E-8F14DAD35607}" destId="{94E45E7F-536E-4369-9478-FB1F192B208C}" srcOrd="0" destOrd="0" parTransId="{18A68962-ED6E-4750-BF7C-56DCF9F7B7AB}" sibTransId="{51C4A987-C780-4173-854B-A9459D2C38C1}"/>
    <dgm:cxn modelId="{62C748CB-06BA-48E2-A421-B96506E14E7E}" type="presOf" srcId="{10C3B706-609B-44D8-863D-7BBF246BB0A5}" destId="{A4913EA7-0A07-4927-8627-06A6B8AE7C67}" srcOrd="0" destOrd="0" presId="urn:microsoft.com/office/officeart/2005/8/layout/vList5"/>
    <dgm:cxn modelId="{274E5363-C7C0-495B-A8EB-B0C8D3009616}" type="presOf" srcId="{3933A28D-AAD7-4300-A9AA-01F153E88876}" destId="{6E495415-1308-4BC1-B97C-3BB723C1CF11}" srcOrd="0" destOrd="0" presId="urn:microsoft.com/office/officeart/2005/8/layout/vList5"/>
    <dgm:cxn modelId="{5C3708D3-F982-4F60-AA32-43DB331E7053}" type="presOf" srcId="{9FD81348-BD56-46F3-BDFE-2DC780824497}" destId="{FFF4D22C-7668-41EA-9A9C-8BB057C5418F}" srcOrd="0" destOrd="0" presId="urn:microsoft.com/office/officeart/2005/8/layout/vList5"/>
    <dgm:cxn modelId="{006C9285-2D3E-44EB-A0DE-2A80486B18AF}" srcId="{0F419C37-08F4-4617-B57A-22905895D782}" destId="{10C3B706-609B-44D8-863D-7BBF246BB0A5}" srcOrd="0" destOrd="0" parTransId="{C9742FD9-A98A-4F02-BBEC-6E53DEE4A631}" sibTransId="{F7486D90-7ACE-482A-8978-3978BC8E2D57}"/>
    <dgm:cxn modelId="{1DBD6C1C-874B-4A57-9413-C9C56C44CD6D}" type="presOf" srcId="{5CCFFD93-1F94-4785-BC4B-10C0E2959315}" destId="{DFA326FE-52DD-4FE8-9228-71A54B461792}" srcOrd="0" destOrd="0" presId="urn:microsoft.com/office/officeart/2005/8/layout/vList5"/>
    <dgm:cxn modelId="{15F15474-3638-4D3E-9132-7FD6AD091E89}" type="presOf" srcId="{D8B624A5-26B8-4A37-939D-174444954851}" destId="{AB8F54D9-7AB4-433D-B550-97F753353E42}" srcOrd="0" destOrd="0" presId="urn:microsoft.com/office/officeart/2005/8/layout/vList5"/>
    <dgm:cxn modelId="{1DCFF81B-CD93-4FD8-A942-7C29247F8CC0}" type="presOf" srcId="{61D19C6C-AE64-44AB-8839-01F0BBE28F1D}" destId="{18BAF0A5-C167-47E4-BD96-E14F73CC0CBA}" srcOrd="0" destOrd="0" presId="urn:microsoft.com/office/officeart/2005/8/layout/vList5"/>
    <dgm:cxn modelId="{9DA01A91-7CEC-4AD4-BD39-4F09EA89B57D}" type="presOf" srcId="{0F419C37-08F4-4617-B57A-22905895D782}" destId="{2A5CD0A5-0C5C-4639-A9D2-921B5F8A3029}" srcOrd="0" destOrd="0" presId="urn:microsoft.com/office/officeart/2005/8/layout/vList5"/>
    <dgm:cxn modelId="{8CD62788-8EF2-406B-8A40-C872C0F36E9D}" srcId="{6392B5C7-02A4-4322-975E-8F14DAD35607}" destId="{5CCFFD93-1F94-4785-BC4B-10C0E2959315}" srcOrd="3" destOrd="0" parTransId="{77535F46-B6D4-429E-87F9-442CA011FF33}" sibTransId="{6A57AA5A-C331-469D-BD7D-D7FD316F790E}"/>
    <dgm:cxn modelId="{D7AE208B-111F-4B50-95FC-165FED99337C}" srcId="{94E45E7F-536E-4369-9478-FB1F192B208C}" destId="{D8B624A5-26B8-4A37-939D-174444954851}" srcOrd="0" destOrd="0" parTransId="{B4B8B623-3C13-4599-94FD-EF6147C4AAD6}" sibTransId="{2DCD6A81-B552-42A6-8F23-A8D4A3ABC394}"/>
    <dgm:cxn modelId="{B2819102-0F11-45DB-B55D-577FEDD9ECDD}" srcId="{6392B5C7-02A4-4322-975E-8F14DAD35607}" destId="{0F419C37-08F4-4617-B57A-22905895D782}" srcOrd="1" destOrd="0" parTransId="{2A6087AF-EBCC-49E9-B8DC-19BF45A8EF74}" sibTransId="{75E591D4-BAAF-49C4-BBBB-D51E6B31B5AA}"/>
    <dgm:cxn modelId="{A262EEB0-89D4-40DD-8405-EEB1B0AC2187}" srcId="{6392B5C7-02A4-4322-975E-8F14DAD35607}" destId="{3933A28D-AAD7-4300-A9AA-01F153E88876}" srcOrd="4" destOrd="0" parTransId="{9BFD1F78-A126-41A5-B74E-A80A1FB59DB2}" sibTransId="{9DF3426A-47E3-4A50-96C8-A95E97B1AD2F}"/>
    <dgm:cxn modelId="{6F5AF438-4079-4147-9357-68AB9357E005}" type="presOf" srcId="{94E45E7F-536E-4369-9478-FB1F192B208C}" destId="{BBAA91F1-B18F-42C8-A755-19559E50FEBE}" srcOrd="0" destOrd="0" presId="urn:microsoft.com/office/officeart/2005/8/layout/vList5"/>
    <dgm:cxn modelId="{47878E05-0853-4A44-A32F-1C82AC63F4BD}" type="presOf" srcId="{6392B5C7-02A4-4322-975E-8F14DAD35607}" destId="{5EECE675-E6A3-4556-AF85-6436248B6EC6}" srcOrd="0" destOrd="0" presId="urn:microsoft.com/office/officeart/2005/8/layout/vList5"/>
    <dgm:cxn modelId="{370DABC9-89CC-4F62-8B13-8281E4400A14}" srcId="{3933A28D-AAD7-4300-A9AA-01F153E88876}" destId="{A9428CB0-DC79-4CCA-AC33-5A98014B7396}" srcOrd="0" destOrd="0" parTransId="{1861CC21-2804-4739-B686-1C7EF25EC491}" sibTransId="{49E9162F-5584-4C46-9748-DB7B55B184AD}"/>
    <dgm:cxn modelId="{233BBA9F-5E3F-406D-A86E-F9D80EE9067A}" srcId="{5CCFFD93-1F94-4785-BC4B-10C0E2959315}" destId="{1AB845B6-A95B-4C8A-907A-4306DB7422AE}" srcOrd="0" destOrd="0" parTransId="{5868319E-CE49-4330-9F82-A2DC6B8A36D4}" sibTransId="{195F813C-DED3-44C1-8C55-08FD520A90C2}"/>
    <dgm:cxn modelId="{92CCCDDA-7D15-4839-8F07-7BF4152D317C}" srcId="{6392B5C7-02A4-4322-975E-8F14DAD35607}" destId="{61D19C6C-AE64-44AB-8839-01F0BBE28F1D}" srcOrd="2" destOrd="0" parTransId="{C208DE05-EA88-4CF3-87BA-F6F3CA71D0CC}" sibTransId="{E2E32762-21F8-4CE7-9EB6-3E7C32963FC2}"/>
    <dgm:cxn modelId="{2A62C86D-0798-4204-AE2F-89330D21E7B3}" type="presOf" srcId="{1AB845B6-A95B-4C8A-907A-4306DB7422AE}" destId="{1342F4EE-4B67-48F7-ADB8-91BB203B7E54}" srcOrd="0" destOrd="0" presId="urn:microsoft.com/office/officeart/2005/8/layout/vList5"/>
    <dgm:cxn modelId="{83E436BA-31A5-41A3-BA25-8C809DB7BAEE}" srcId="{61D19C6C-AE64-44AB-8839-01F0BBE28F1D}" destId="{9FD81348-BD56-46F3-BDFE-2DC780824497}" srcOrd="0" destOrd="0" parTransId="{FCC4907E-D602-4653-9563-5662F02BC22C}" sibTransId="{79C85C22-D218-42AF-B6EC-8F49C97570BA}"/>
    <dgm:cxn modelId="{EB466B3A-A387-49E5-8ABA-37690C500E17}" type="presOf" srcId="{A9428CB0-DC79-4CCA-AC33-5A98014B7396}" destId="{B744C1F5-D69E-4AAB-8359-67725384BBF0}" srcOrd="0" destOrd="0" presId="urn:microsoft.com/office/officeart/2005/8/layout/vList5"/>
    <dgm:cxn modelId="{48FCB1FE-0AC5-49D9-85D2-38ACDFE6203F}" type="presParOf" srcId="{5EECE675-E6A3-4556-AF85-6436248B6EC6}" destId="{7A1B91D2-079E-4036-A7CD-5359724B5F78}" srcOrd="0" destOrd="0" presId="urn:microsoft.com/office/officeart/2005/8/layout/vList5"/>
    <dgm:cxn modelId="{454EA82F-C558-47D2-9D44-446358DAC083}" type="presParOf" srcId="{7A1B91D2-079E-4036-A7CD-5359724B5F78}" destId="{BBAA91F1-B18F-42C8-A755-19559E50FEBE}" srcOrd="0" destOrd="0" presId="urn:microsoft.com/office/officeart/2005/8/layout/vList5"/>
    <dgm:cxn modelId="{6F9BE792-626F-4E07-95BB-7B04ECDB15E7}" type="presParOf" srcId="{7A1B91D2-079E-4036-A7CD-5359724B5F78}" destId="{AB8F54D9-7AB4-433D-B550-97F753353E42}" srcOrd="1" destOrd="0" presId="urn:microsoft.com/office/officeart/2005/8/layout/vList5"/>
    <dgm:cxn modelId="{B40652FF-778B-4451-A680-8BF968439D5E}" type="presParOf" srcId="{5EECE675-E6A3-4556-AF85-6436248B6EC6}" destId="{84F818B7-135B-48CF-9690-4174E41A5B97}" srcOrd="1" destOrd="0" presId="urn:microsoft.com/office/officeart/2005/8/layout/vList5"/>
    <dgm:cxn modelId="{58CBB96D-F36D-48D0-8D47-4A012DB78821}" type="presParOf" srcId="{5EECE675-E6A3-4556-AF85-6436248B6EC6}" destId="{4F03884E-8FD4-4661-8A8E-B39A6B583A64}" srcOrd="2" destOrd="0" presId="urn:microsoft.com/office/officeart/2005/8/layout/vList5"/>
    <dgm:cxn modelId="{0DC90022-9BAD-4E1B-A814-518265301459}" type="presParOf" srcId="{4F03884E-8FD4-4661-8A8E-B39A6B583A64}" destId="{2A5CD0A5-0C5C-4639-A9D2-921B5F8A3029}" srcOrd="0" destOrd="0" presId="urn:microsoft.com/office/officeart/2005/8/layout/vList5"/>
    <dgm:cxn modelId="{2BDF84AF-FE2B-4E81-A0F1-021E757A307D}" type="presParOf" srcId="{4F03884E-8FD4-4661-8A8E-B39A6B583A64}" destId="{A4913EA7-0A07-4927-8627-06A6B8AE7C67}" srcOrd="1" destOrd="0" presId="urn:microsoft.com/office/officeart/2005/8/layout/vList5"/>
    <dgm:cxn modelId="{07D88F44-8D70-495B-8E9B-6629BA25C996}" type="presParOf" srcId="{5EECE675-E6A3-4556-AF85-6436248B6EC6}" destId="{664B0574-8392-4DB3-8482-BBBD12E1A9F9}" srcOrd="3" destOrd="0" presId="urn:microsoft.com/office/officeart/2005/8/layout/vList5"/>
    <dgm:cxn modelId="{95C1BD20-1315-482A-86CE-9BC3762F9209}" type="presParOf" srcId="{5EECE675-E6A3-4556-AF85-6436248B6EC6}" destId="{00BA10E1-8C79-41F4-92B5-B0BAF82D4EF7}" srcOrd="4" destOrd="0" presId="urn:microsoft.com/office/officeart/2005/8/layout/vList5"/>
    <dgm:cxn modelId="{2CA08DF6-F6A7-4814-BD51-F9955AE5E3EB}" type="presParOf" srcId="{00BA10E1-8C79-41F4-92B5-B0BAF82D4EF7}" destId="{18BAF0A5-C167-47E4-BD96-E14F73CC0CBA}" srcOrd="0" destOrd="0" presId="urn:microsoft.com/office/officeart/2005/8/layout/vList5"/>
    <dgm:cxn modelId="{F8F91B9D-DBD4-4202-81B2-A7C04E4AD392}" type="presParOf" srcId="{00BA10E1-8C79-41F4-92B5-B0BAF82D4EF7}" destId="{FFF4D22C-7668-41EA-9A9C-8BB057C5418F}" srcOrd="1" destOrd="0" presId="urn:microsoft.com/office/officeart/2005/8/layout/vList5"/>
    <dgm:cxn modelId="{35006A94-1631-4717-B5B9-65DB8449C254}" type="presParOf" srcId="{5EECE675-E6A3-4556-AF85-6436248B6EC6}" destId="{2F5CEADB-E4F8-4F44-A79F-229AA1B12367}" srcOrd="5" destOrd="0" presId="urn:microsoft.com/office/officeart/2005/8/layout/vList5"/>
    <dgm:cxn modelId="{53F2EDBD-75D8-4FF4-AC2C-B7C7D3FC507C}" type="presParOf" srcId="{5EECE675-E6A3-4556-AF85-6436248B6EC6}" destId="{216F909C-9226-4729-9AED-D39088AFC063}" srcOrd="6" destOrd="0" presId="urn:microsoft.com/office/officeart/2005/8/layout/vList5"/>
    <dgm:cxn modelId="{D0DC1853-C923-4D09-9726-6D538CD2A15D}" type="presParOf" srcId="{216F909C-9226-4729-9AED-D39088AFC063}" destId="{DFA326FE-52DD-4FE8-9228-71A54B461792}" srcOrd="0" destOrd="0" presId="urn:microsoft.com/office/officeart/2005/8/layout/vList5"/>
    <dgm:cxn modelId="{6D36C2C7-CC4E-4488-AF70-5961A2AEB0A0}" type="presParOf" srcId="{216F909C-9226-4729-9AED-D39088AFC063}" destId="{1342F4EE-4B67-48F7-ADB8-91BB203B7E54}" srcOrd="1" destOrd="0" presId="urn:microsoft.com/office/officeart/2005/8/layout/vList5"/>
    <dgm:cxn modelId="{58D6CF59-3492-41B6-B093-0DC63093E31F}" type="presParOf" srcId="{5EECE675-E6A3-4556-AF85-6436248B6EC6}" destId="{E3B77D93-0BA3-47E7-A008-D4ACF0362279}" srcOrd="7" destOrd="0" presId="urn:microsoft.com/office/officeart/2005/8/layout/vList5"/>
    <dgm:cxn modelId="{CED41BFA-EE1A-4883-92A3-287D0D25863C}" type="presParOf" srcId="{5EECE675-E6A3-4556-AF85-6436248B6EC6}" destId="{667FD0F0-85DD-4BC8-A6CF-9583429EF189}" srcOrd="8" destOrd="0" presId="urn:microsoft.com/office/officeart/2005/8/layout/vList5"/>
    <dgm:cxn modelId="{2EE627AD-0BBA-4DF5-BA2B-862ECC452F45}" type="presParOf" srcId="{667FD0F0-85DD-4BC8-A6CF-9583429EF189}" destId="{6E495415-1308-4BC1-B97C-3BB723C1CF11}" srcOrd="0" destOrd="0" presId="urn:microsoft.com/office/officeart/2005/8/layout/vList5"/>
    <dgm:cxn modelId="{19C5B617-7CF9-4C86-94BF-7275E247684F}" type="presParOf" srcId="{667FD0F0-85DD-4BC8-A6CF-9583429EF189}" destId="{B744C1F5-D69E-4AAB-8359-67725384BBF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392B5C7-02A4-4322-975E-8F14DAD35607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4E45E7F-536E-4369-9478-FB1F192B208C}">
      <dgm:prSet phldrT="[Text]"/>
      <dgm:spPr/>
      <dgm:t>
        <a:bodyPr/>
        <a:lstStyle/>
        <a:p>
          <a:r>
            <a:rPr lang="en-US" b="0" dirty="0" smtClean="0">
              <a:latin typeface="+mj-lt"/>
            </a:rPr>
            <a:t>1</a:t>
          </a:r>
          <a:endParaRPr lang="en-US" b="0" dirty="0">
            <a:latin typeface="+mj-lt"/>
          </a:endParaRPr>
        </a:p>
      </dgm:t>
    </dgm:pt>
    <dgm:pt modelId="{18A68962-ED6E-4750-BF7C-56DCF9F7B7AB}" type="parTrans" cxnId="{50983862-EDB8-4E8D-B06D-EC7D2526791B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51C4A987-C780-4173-854B-A9459D2C38C1}" type="sibTrans" cxnId="{50983862-EDB8-4E8D-B06D-EC7D2526791B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D8B624A5-26B8-4A37-939D-174444954851}">
      <dgm:prSet phldrT="[Text]"/>
      <dgm:spPr/>
      <dgm:t>
        <a:bodyPr/>
        <a:lstStyle/>
        <a:p>
          <a:r>
            <a:rPr lang="en-US" dirty="0" err="1" smtClean="0">
              <a:latin typeface="+mj-lt"/>
            </a:rPr>
            <a:t>sys_exit</a:t>
          </a:r>
          <a:r>
            <a:rPr lang="en-US" dirty="0" smtClean="0">
              <a:latin typeface="+mj-lt"/>
            </a:rPr>
            <a:t>()</a:t>
          </a:r>
          <a:endParaRPr lang="en-US" dirty="0">
            <a:latin typeface="+mj-lt"/>
          </a:endParaRPr>
        </a:p>
      </dgm:t>
    </dgm:pt>
    <dgm:pt modelId="{B4B8B623-3C13-4599-94FD-EF6147C4AAD6}" type="parTrans" cxnId="{D7AE208B-111F-4B50-95FC-165FED99337C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2DCD6A81-B552-42A6-8F23-A8D4A3ABC394}" type="sibTrans" cxnId="{D7AE208B-111F-4B50-95FC-165FED99337C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0F419C37-08F4-4617-B57A-22905895D782}">
      <dgm:prSet phldrT="[Text]"/>
      <dgm:spPr/>
      <dgm:t>
        <a:bodyPr/>
        <a:lstStyle/>
        <a:p>
          <a:r>
            <a:rPr lang="en-US" b="0" dirty="0" smtClean="0">
              <a:latin typeface="+mj-lt"/>
            </a:rPr>
            <a:t>2</a:t>
          </a:r>
          <a:endParaRPr lang="en-US" b="0" dirty="0">
            <a:latin typeface="+mj-lt"/>
          </a:endParaRPr>
        </a:p>
      </dgm:t>
    </dgm:pt>
    <dgm:pt modelId="{2A6087AF-EBCC-49E9-B8DC-19BF45A8EF74}" type="parTrans" cxnId="{B2819102-0F11-45DB-B55D-577FEDD9ECDD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75E591D4-BAAF-49C4-BBBB-D51E6B31B5AA}" type="sibTrans" cxnId="{B2819102-0F11-45DB-B55D-577FEDD9ECDD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10C3B706-609B-44D8-863D-7BBF246BB0A5}">
      <dgm:prSet phldrT="[Text]"/>
      <dgm:spPr/>
      <dgm:t>
        <a:bodyPr/>
        <a:lstStyle/>
        <a:p>
          <a:r>
            <a:rPr lang="en-US" b="1" dirty="0" err="1" smtClean="0">
              <a:solidFill>
                <a:srgbClr val="7030A0"/>
              </a:solidFill>
              <a:latin typeface="+mj-lt"/>
            </a:rPr>
            <a:t>sys_fork</a:t>
          </a:r>
          <a:r>
            <a:rPr lang="en-US" b="1" dirty="0" smtClean="0">
              <a:solidFill>
                <a:srgbClr val="7030A0"/>
              </a:solidFill>
              <a:latin typeface="+mj-lt"/>
            </a:rPr>
            <a:t>()</a:t>
          </a:r>
          <a:endParaRPr lang="en-US" b="1" dirty="0">
            <a:solidFill>
              <a:srgbClr val="7030A0"/>
            </a:solidFill>
            <a:latin typeface="+mj-lt"/>
          </a:endParaRPr>
        </a:p>
      </dgm:t>
    </dgm:pt>
    <dgm:pt modelId="{C9742FD9-A98A-4F02-BBEC-6E53DEE4A631}" type="parTrans" cxnId="{006C9285-2D3E-44EB-A0DE-2A80486B18AF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F7486D90-7ACE-482A-8978-3978BC8E2D57}" type="sibTrans" cxnId="{006C9285-2D3E-44EB-A0DE-2A80486B18AF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61D19C6C-AE64-44AB-8839-01F0BBE28F1D}">
      <dgm:prSet phldrT="[Text]"/>
      <dgm:spPr/>
      <dgm:t>
        <a:bodyPr/>
        <a:lstStyle/>
        <a:p>
          <a:r>
            <a:rPr lang="en-US" dirty="0" smtClean="0">
              <a:latin typeface="+mj-lt"/>
            </a:rPr>
            <a:t>3</a:t>
          </a:r>
          <a:endParaRPr lang="en-US" dirty="0">
            <a:latin typeface="+mj-lt"/>
          </a:endParaRPr>
        </a:p>
      </dgm:t>
    </dgm:pt>
    <dgm:pt modelId="{C208DE05-EA88-4CF3-87BA-F6F3CA71D0CC}" type="parTrans" cxnId="{92CCCDDA-7D15-4839-8F07-7BF4152D317C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E2E32762-21F8-4CE7-9EB6-3E7C32963FC2}" type="sibTrans" cxnId="{92CCCDDA-7D15-4839-8F07-7BF4152D317C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5CCFFD93-1F94-4785-BC4B-10C0E2959315}">
      <dgm:prSet phldrT="[Text]"/>
      <dgm:spPr/>
      <dgm:t>
        <a:bodyPr/>
        <a:lstStyle/>
        <a:p>
          <a:r>
            <a:rPr lang="en-US" dirty="0" smtClean="0">
              <a:latin typeface="+mj-lt"/>
            </a:rPr>
            <a:t>4</a:t>
          </a:r>
          <a:endParaRPr lang="en-US" dirty="0">
            <a:latin typeface="+mj-lt"/>
          </a:endParaRPr>
        </a:p>
      </dgm:t>
    </dgm:pt>
    <dgm:pt modelId="{77535F46-B6D4-429E-87F9-442CA011FF33}" type="parTrans" cxnId="{8CD62788-8EF2-406B-8A40-C872C0F36E9D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6A57AA5A-C331-469D-BD7D-D7FD316F790E}" type="sibTrans" cxnId="{8CD62788-8EF2-406B-8A40-C872C0F36E9D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1AB845B6-A95B-4C8A-907A-4306DB7422AE}">
      <dgm:prSet phldrT="[Text]"/>
      <dgm:spPr/>
      <dgm:t>
        <a:bodyPr/>
        <a:lstStyle/>
        <a:p>
          <a:r>
            <a:rPr lang="en-US" dirty="0" err="1" smtClean="0">
              <a:latin typeface="+mj-lt"/>
            </a:rPr>
            <a:t>sys_write</a:t>
          </a:r>
          <a:r>
            <a:rPr lang="en-US" dirty="0" smtClean="0">
              <a:latin typeface="+mj-lt"/>
            </a:rPr>
            <a:t>()</a:t>
          </a:r>
          <a:endParaRPr lang="en-US" dirty="0">
            <a:latin typeface="+mj-lt"/>
          </a:endParaRPr>
        </a:p>
      </dgm:t>
    </dgm:pt>
    <dgm:pt modelId="{5868319E-CE49-4330-9F82-A2DC6B8A36D4}" type="parTrans" cxnId="{233BBA9F-5E3F-406D-A86E-F9D80EE9067A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195F813C-DED3-44C1-8C55-08FD520A90C2}" type="sibTrans" cxnId="{233BBA9F-5E3F-406D-A86E-F9D80EE9067A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9FD81348-BD56-46F3-BDFE-2DC780824497}">
      <dgm:prSet phldrT="[Text]"/>
      <dgm:spPr/>
      <dgm:t>
        <a:bodyPr/>
        <a:lstStyle/>
        <a:p>
          <a:r>
            <a:rPr lang="en-US" dirty="0" err="1" smtClean="0">
              <a:latin typeface="+mj-lt"/>
            </a:rPr>
            <a:t>sys_read</a:t>
          </a:r>
          <a:r>
            <a:rPr lang="en-US" dirty="0" smtClean="0">
              <a:latin typeface="+mj-lt"/>
            </a:rPr>
            <a:t>()</a:t>
          </a:r>
          <a:endParaRPr lang="en-US" dirty="0">
            <a:latin typeface="+mj-lt"/>
          </a:endParaRPr>
        </a:p>
      </dgm:t>
    </dgm:pt>
    <dgm:pt modelId="{FCC4907E-D602-4653-9563-5662F02BC22C}" type="parTrans" cxnId="{83E436BA-31A5-41A3-BA25-8C809DB7BAEE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79C85C22-D218-42AF-B6EC-8F49C97570BA}" type="sibTrans" cxnId="{83E436BA-31A5-41A3-BA25-8C809DB7BAEE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5EECE675-E6A3-4556-AF85-6436248B6EC6}" type="pres">
      <dgm:prSet presAssocID="{6392B5C7-02A4-4322-975E-8F14DAD3560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A1B91D2-079E-4036-A7CD-5359724B5F78}" type="pres">
      <dgm:prSet presAssocID="{94E45E7F-536E-4369-9478-FB1F192B208C}" presName="linNode" presStyleCnt="0"/>
      <dgm:spPr/>
    </dgm:pt>
    <dgm:pt modelId="{BBAA91F1-B18F-42C8-A755-19559E50FEBE}" type="pres">
      <dgm:prSet presAssocID="{94E45E7F-536E-4369-9478-FB1F192B208C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8F54D9-7AB4-433D-B550-97F753353E42}" type="pres">
      <dgm:prSet presAssocID="{94E45E7F-536E-4369-9478-FB1F192B208C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F818B7-135B-48CF-9690-4174E41A5B97}" type="pres">
      <dgm:prSet presAssocID="{51C4A987-C780-4173-854B-A9459D2C38C1}" presName="sp" presStyleCnt="0"/>
      <dgm:spPr/>
    </dgm:pt>
    <dgm:pt modelId="{4F03884E-8FD4-4661-8A8E-B39A6B583A64}" type="pres">
      <dgm:prSet presAssocID="{0F419C37-08F4-4617-B57A-22905895D782}" presName="linNode" presStyleCnt="0"/>
      <dgm:spPr/>
    </dgm:pt>
    <dgm:pt modelId="{2A5CD0A5-0C5C-4639-A9D2-921B5F8A3029}" type="pres">
      <dgm:prSet presAssocID="{0F419C37-08F4-4617-B57A-22905895D782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913EA7-0A07-4927-8627-06A6B8AE7C67}" type="pres">
      <dgm:prSet presAssocID="{0F419C37-08F4-4617-B57A-22905895D782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4B0574-8392-4DB3-8482-BBBD12E1A9F9}" type="pres">
      <dgm:prSet presAssocID="{75E591D4-BAAF-49C4-BBBB-D51E6B31B5AA}" presName="sp" presStyleCnt="0"/>
      <dgm:spPr/>
    </dgm:pt>
    <dgm:pt modelId="{00BA10E1-8C79-41F4-92B5-B0BAF82D4EF7}" type="pres">
      <dgm:prSet presAssocID="{61D19C6C-AE64-44AB-8839-01F0BBE28F1D}" presName="linNode" presStyleCnt="0"/>
      <dgm:spPr/>
    </dgm:pt>
    <dgm:pt modelId="{18BAF0A5-C167-47E4-BD96-E14F73CC0CBA}" type="pres">
      <dgm:prSet presAssocID="{61D19C6C-AE64-44AB-8839-01F0BBE28F1D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F4D22C-7668-41EA-9A9C-8BB057C5418F}" type="pres">
      <dgm:prSet presAssocID="{61D19C6C-AE64-44AB-8839-01F0BBE28F1D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5CEADB-E4F8-4F44-A79F-229AA1B12367}" type="pres">
      <dgm:prSet presAssocID="{E2E32762-21F8-4CE7-9EB6-3E7C32963FC2}" presName="sp" presStyleCnt="0"/>
      <dgm:spPr/>
    </dgm:pt>
    <dgm:pt modelId="{216F909C-9226-4729-9AED-D39088AFC063}" type="pres">
      <dgm:prSet presAssocID="{5CCFFD93-1F94-4785-BC4B-10C0E2959315}" presName="linNode" presStyleCnt="0"/>
      <dgm:spPr/>
    </dgm:pt>
    <dgm:pt modelId="{DFA326FE-52DD-4FE8-9228-71A54B461792}" type="pres">
      <dgm:prSet presAssocID="{5CCFFD93-1F94-4785-BC4B-10C0E2959315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42F4EE-4B67-48F7-ADB8-91BB203B7E54}" type="pres">
      <dgm:prSet presAssocID="{5CCFFD93-1F94-4785-BC4B-10C0E2959315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0983862-EDB8-4E8D-B06D-EC7D2526791B}" srcId="{6392B5C7-02A4-4322-975E-8F14DAD35607}" destId="{94E45E7F-536E-4369-9478-FB1F192B208C}" srcOrd="0" destOrd="0" parTransId="{18A68962-ED6E-4750-BF7C-56DCF9F7B7AB}" sibTransId="{51C4A987-C780-4173-854B-A9459D2C38C1}"/>
    <dgm:cxn modelId="{F8D430BA-C5E0-47EF-A884-B097675E2A37}" type="presOf" srcId="{61D19C6C-AE64-44AB-8839-01F0BBE28F1D}" destId="{18BAF0A5-C167-47E4-BD96-E14F73CC0CBA}" srcOrd="0" destOrd="0" presId="urn:microsoft.com/office/officeart/2005/8/layout/vList5"/>
    <dgm:cxn modelId="{E2270A8B-5941-4956-BD02-1FAF171B534B}" type="presOf" srcId="{0F419C37-08F4-4617-B57A-22905895D782}" destId="{2A5CD0A5-0C5C-4639-A9D2-921B5F8A3029}" srcOrd="0" destOrd="0" presId="urn:microsoft.com/office/officeart/2005/8/layout/vList5"/>
    <dgm:cxn modelId="{9F3B775B-E97F-4AF4-91EE-3438EDB1F279}" type="presOf" srcId="{9FD81348-BD56-46F3-BDFE-2DC780824497}" destId="{FFF4D22C-7668-41EA-9A9C-8BB057C5418F}" srcOrd="0" destOrd="0" presId="urn:microsoft.com/office/officeart/2005/8/layout/vList5"/>
    <dgm:cxn modelId="{006C9285-2D3E-44EB-A0DE-2A80486B18AF}" srcId="{0F419C37-08F4-4617-B57A-22905895D782}" destId="{10C3B706-609B-44D8-863D-7BBF246BB0A5}" srcOrd="0" destOrd="0" parTransId="{C9742FD9-A98A-4F02-BBEC-6E53DEE4A631}" sibTransId="{F7486D90-7ACE-482A-8978-3978BC8E2D57}"/>
    <dgm:cxn modelId="{A6082F18-EAAA-467F-BDCB-BAAB12EA6596}" type="presOf" srcId="{10C3B706-609B-44D8-863D-7BBF246BB0A5}" destId="{A4913EA7-0A07-4927-8627-06A6B8AE7C67}" srcOrd="0" destOrd="0" presId="urn:microsoft.com/office/officeart/2005/8/layout/vList5"/>
    <dgm:cxn modelId="{20008E09-F488-4907-BE4C-9F32CC0136AB}" type="presOf" srcId="{D8B624A5-26B8-4A37-939D-174444954851}" destId="{AB8F54D9-7AB4-433D-B550-97F753353E42}" srcOrd="0" destOrd="0" presId="urn:microsoft.com/office/officeart/2005/8/layout/vList5"/>
    <dgm:cxn modelId="{8CD62788-8EF2-406B-8A40-C872C0F36E9D}" srcId="{6392B5C7-02A4-4322-975E-8F14DAD35607}" destId="{5CCFFD93-1F94-4785-BC4B-10C0E2959315}" srcOrd="3" destOrd="0" parTransId="{77535F46-B6D4-429E-87F9-442CA011FF33}" sibTransId="{6A57AA5A-C331-469D-BD7D-D7FD316F790E}"/>
    <dgm:cxn modelId="{D7AE208B-111F-4B50-95FC-165FED99337C}" srcId="{94E45E7F-536E-4369-9478-FB1F192B208C}" destId="{D8B624A5-26B8-4A37-939D-174444954851}" srcOrd="0" destOrd="0" parTransId="{B4B8B623-3C13-4599-94FD-EF6147C4AAD6}" sibTransId="{2DCD6A81-B552-42A6-8F23-A8D4A3ABC394}"/>
    <dgm:cxn modelId="{B2819102-0F11-45DB-B55D-577FEDD9ECDD}" srcId="{6392B5C7-02A4-4322-975E-8F14DAD35607}" destId="{0F419C37-08F4-4617-B57A-22905895D782}" srcOrd="1" destOrd="0" parTransId="{2A6087AF-EBCC-49E9-B8DC-19BF45A8EF74}" sibTransId="{75E591D4-BAAF-49C4-BBBB-D51E6B31B5AA}"/>
    <dgm:cxn modelId="{DEC642A6-D20A-4D65-8B7F-521829017A2C}" type="presOf" srcId="{6392B5C7-02A4-4322-975E-8F14DAD35607}" destId="{5EECE675-E6A3-4556-AF85-6436248B6EC6}" srcOrd="0" destOrd="0" presId="urn:microsoft.com/office/officeart/2005/8/layout/vList5"/>
    <dgm:cxn modelId="{568EC2E4-8182-4D9E-BB7F-C654E31E89A0}" type="presOf" srcId="{5CCFFD93-1F94-4785-BC4B-10C0E2959315}" destId="{DFA326FE-52DD-4FE8-9228-71A54B461792}" srcOrd="0" destOrd="0" presId="urn:microsoft.com/office/officeart/2005/8/layout/vList5"/>
    <dgm:cxn modelId="{50E40C69-45EE-454D-819B-F0B523160911}" type="presOf" srcId="{94E45E7F-536E-4369-9478-FB1F192B208C}" destId="{BBAA91F1-B18F-42C8-A755-19559E50FEBE}" srcOrd="0" destOrd="0" presId="urn:microsoft.com/office/officeart/2005/8/layout/vList5"/>
    <dgm:cxn modelId="{233BBA9F-5E3F-406D-A86E-F9D80EE9067A}" srcId="{5CCFFD93-1F94-4785-BC4B-10C0E2959315}" destId="{1AB845B6-A95B-4C8A-907A-4306DB7422AE}" srcOrd="0" destOrd="0" parTransId="{5868319E-CE49-4330-9F82-A2DC6B8A36D4}" sibTransId="{195F813C-DED3-44C1-8C55-08FD520A90C2}"/>
    <dgm:cxn modelId="{F350A8F2-1862-48DC-92EE-5C0A1EE22C84}" type="presOf" srcId="{1AB845B6-A95B-4C8A-907A-4306DB7422AE}" destId="{1342F4EE-4B67-48F7-ADB8-91BB203B7E54}" srcOrd="0" destOrd="0" presId="urn:microsoft.com/office/officeart/2005/8/layout/vList5"/>
    <dgm:cxn modelId="{92CCCDDA-7D15-4839-8F07-7BF4152D317C}" srcId="{6392B5C7-02A4-4322-975E-8F14DAD35607}" destId="{61D19C6C-AE64-44AB-8839-01F0BBE28F1D}" srcOrd="2" destOrd="0" parTransId="{C208DE05-EA88-4CF3-87BA-F6F3CA71D0CC}" sibTransId="{E2E32762-21F8-4CE7-9EB6-3E7C32963FC2}"/>
    <dgm:cxn modelId="{83E436BA-31A5-41A3-BA25-8C809DB7BAEE}" srcId="{61D19C6C-AE64-44AB-8839-01F0BBE28F1D}" destId="{9FD81348-BD56-46F3-BDFE-2DC780824497}" srcOrd="0" destOrd="0" parTransId="{FCC4907E-D602-4653-9563-5662F02BC22C}" sibTransId="{79C85C22-D218-42AF-B6EC-8F49C97570BA}"/>
    <dgm:cxn modelId="{F0D884CF-8421-4EC9-9AAA-91D45B14F583}" type="presParOf" srcId="{5EECE675-E6A3-4556-AF85-6436248B6EC6}" destId="{7A1B91D2-079E-4036-A7CD-5359724B5F78}" srcOrd="0" destOrd="0" presId="urn:microsoft.com/office/officeart/2005/8/layout/vList5"/>
    <dgm:cxn modelId="{A82AA065-0E55-40B8-9DCC-A7694BEE2698}" type="presParOf" srcId="{7A1B91D2-079E-4036-A7CD-5359724B5F78}" destId="{BBAA91F1-B18F-42C8-A755-19559E50FEBE}" srcOrd="0" destOrd="0" presId="urn:microsoft.com/office/officeart/2005/8/layout/vList5"/>
    <dgm:cxn modelId="{7D6C120F-DAF3-4F6F-938E-E10FF9431A95}" type="presParOf" srcId="{7A1B91D2-079E-4036-A7CD-5359724B5F78}" destId="{AB8F54D9-7AB4-433D-B550-97F753353E42}" srcOrd="1" destOrd="0" presId="urn:microsoft.com/office/officeart/2005/8/layout/vList5"/>
    <dgm:cxn modelId="{0A1C04ED-DE55-4511-876A-DEF6BC2644AA}" type="presParOf" srcId="{5EECE675-E6A3-4556-AF85-6436248B6EC6}" destId="{84F818B7-135B-48CF-9690-4174E41A5B97}" srcOrd="1" destOrd="0" presId="urn:microsoft.com/office/officeart/2005/8/layout/vList5"/>
    <dgm:cxn modelId="{45FF5FED-DFAA-4547-B5B2-4228DD3C051D}" type="presParOf" srcId="{5EECE675-E6A3-4556-AF85-6436248B6EC6}" destId="{4F03884E-8FD4-4661-8A8E-B39A6B583A64}" srcOrd="2" destOrd="0" presId="urn:microsoft.com/office/officeart/2005/8/layout/vList5"/>
    <dgm:cxn modelId="{D824778B-EA5E-48D4-9584-FFE217839C20}" type="presParOf" srcId="{4F03884E-8FD4-4661-8A8E-B39A6B583A64}" destId="{2A5CD0A5-0C5C-4639-A9D2-921B5F8A3029}" srcOrd="0" destOrd="0" presId="urn:microsoft.com/office/officeart/2005/8/layout/vList5"/>
    <dgm:cxn modelId="{C15D03CB-3BE1-4FC3-B77E-A050B53B78BB}" type="presParOf" srcId="{4F03884E-8FD4-4661-8A8E-B39A6B583A64}" destId="{A4913EA7-0A07-4927-8627-06A6B8AE7C67}" srcOrd="1" destOrd="0" presId="urn:microsoft.com/office/officeart/2005/8/layout/vList5"/>
    <dgm:cxn modelId="{EBBB3C6C-65A9-431A-967F-50ABD4351A59}" type="presParOf" srcId="{5EECE675-E6A3-4556-AF85-6436248B6EC6}" destId="{664B0574-8392-4DB3-8482-BBBD12E1A9F9}" srcOrd="3" destOrd="0" presId="urn:microsoft.com/office/officeart/2005/8/layout/vList5"/>
    <dgm:cxn modelId="{532EBF1B-9F4B-4550-AD13-BC95101112C7}" type="presParOf" srcId="{5EECE675-E6A3-4556-AF85-6436248B6EC6}" destId="{00BA10E1-8C79-41F4-92B5-B0BAF82D4EF7}" srcOrd="4" destOrd="0" presId="urn:microsoft.com/office/officeart/2005/8/layout/vList5"/>
    <dgm:cxn modelId="{92674521-4C72-45C5-BC3E-46C0B4CE9035}" type="presParOf" srcId="{00BA10E1-8C79-41F4-92B5-B0BAF82D4EF7}" destId="{18BAF0A5-C167-47E4-BD96-E14F73CC0CBA}" srcOrd="0" destOrd="0" presId="urn:microsoft.com/office/officeart/2005/8/layout/vList5"/>
    <dgm:cxn modelId="{53FD6773-64CD-4039-B48A-1CFDA5CB01AC}" type="presParOf" srcId="{00BA10E1-8C79-41F4-92B5-B0BAF82D4EF7}" destId="{FFF4D22C-7668-41EA-9A9C-8BB057C5418F}" srcOrd="1" destOrd="0" presId="urn:microsoft.com/office/officeart/2005/8/layout/vList5"/>
    <dgm:cxn modelId="{5D755747-A5A4-4267-8BC8-4DA7CA4B2F9B}" type="presParOf" srcId="{5EECE675-E6A3-4556-AF85-6436248B6EC6}" destId="{2F5CEADB-E4F8-4F44-A79F-229AA1B12367}" srcOrd="5" destOrd="0" presId="urn:microsoft.com/office/officeart/2005/8/layout/vList5"/>
    <dgm:cxn modelId="{0B2F41CE-6804-4901-B2F6-3A1022F8727A}" type="presParOf" srcId="{5EECE675-E6A3-4556-AF85-6436248B6EC6}" destId="{216F909C-9226-4729-9AED-D39088AFC063}" srcOrd="6" destOrd="0" presId="urn:microsoft.com/office/officeart/2005/8/layout/vList5"/>
    <dgm:cxn modelId="{1F11F6B3-DF7D-4227-9CDB-B44298FC9DCE}" type="presParOf" srcId="{216F909C-9226-4729-9AED-D39088AFC063}" destId="{DFA326FE-52DD-4FE8-9228-71A54B461792}" srcOrd="0" destOrd="0" presId="urn:microsoft.com/office/officeart/2005/8/layout/vList5"/>
    <dgm:cxn modelId="{0DD837A4-DF4B-45E9-A072-E3B62471ABF3}" type="presParOf" srcId="{216F909C-9226-4729-9AED-D39088AFC063}" destId="{1342F4EE-4B67-48F7-ADB8-91BB203B7E5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CAA3A66-9901-4295-87CF-ED6B4A9AD88B}" type="doc">
      <dgm:prSet loTypeId="urn:microsoft.com/office/officeart/2005/8/layout/hList3" loCatId="list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819558B4-2302-4BB7-AD77-A38FEFED04ED}">
      <dgm:prSet phldrT="[Text]"/>
      <dgm:spPr/>
      <dgm:t>
        <a:bodyPr/>
        <a:lstStyle/>
        <a:p>
          <a:r>
            <a:rPr lang="en-US" dirty="0" err="1" smtClean="0"/>
            <a:t>Syscall</a:t>
          </a:r>
          <a:r>
            <a:rPr lang="en-US" dirty="0" smtClean="0"/>
            <a:t> Page</a:t>
          </a:r>
          <a:endParaRPr lang="en-US" dirty="0"/>
        </a:p>
      </dgm:t>
    </dgm:pt>
    <dgm:pt modelId="{F633B1C0-B924-4D00-A329-38EDF3AA545A}" type="parTrans" cxnId="{A67A09A0-E856-4282-A678-2E1D77C06E63}">
      <dgm:prSet/>
      <dgm:spPr/>
      <dgm:t>
        <a:bodyPr/>
        <a:lstStyle/>
        <a:p>
          <a:endParaRPr lang="en-US"/>
        </a:p>
      </dgm:t>
    </dgm:pt>
    <dgm:pt modelId="{E81800F3-1C2C-468C-BB46-CCBAD908BEEF}" type="sibTrans" cxnId="{A67A09A0-E856-4282-A678-2E1D77C06E63}">
      <dgm:prSet/>
      <dgm:spPr/>
      <dgm:t>
        <a:bodyPr/>
        <a:lstStyle/>
        <a:p>
          <a:endParaRPr lang="en-US"/>
        </a:p>
      </dgm:t>
    </dgm:pt>
    <dgm:pt modelId="{F758D7EA-2187-4816-8A10-BEA6329F7AE4}">
      <dgm:prSet phldrT="[Text]"/>
      <dgm:spPr/>
      <dgm:t>
        <a:bodyPr/>
        <a:lstStyle/>
        <a:p>
          <a:r>
            <a:rPr lang="en-US" dirty="0" err="1" smtClean="0"/>
            <a:t>syscall</a:t>
          </a:r>
          <a:r>
            <a:rPr lang="en-US" dirty="0" smtClean="0"/>
            <a:t> number</a:t>
          </a:r>
          <a:endParaRPr lang="en-US" dirty="0"/>
        </a:p>
      </dgm:t>
    </dgm:pt>
    <dgm:pt modelId="{6EE88182-608C-4A12-A525-A8B227D30681}" type="parTrans" cxnId="{A052F3BA-138A-47E0-A68C-EFA1E4607293}">
      <dgm:prSet/>
      <dgm:spPr/>
      <dgm:t>
        <a:bodyPr/>
        <a:lstStyle/>
        <a:p>
          <a:endParaRPr lang="en-US"/>
        </a:p>
      </dgm:t>
    </dgm:pt>
    <dgm:pt modelId="{9A54F86E-81D0-4EA1-96C2-5B57CEF252B1}" type="sibTrans" cxnId="{A052F3BA-138A-47E0-A68C-EFA1E4607293}">
      <dgm:prSet/>
      <dgm:spPr/>
      <dgm:t>
        <a:bodyPr/>
        <a:lstStyle/>
        <a:p>
          <a:endParaRPr lang="en-US"/>
        </a:p>
      </dgm:t>
    </dgm:pt>
    <dgm:pt modelId="{67E74C18-1547-43ED-9CFF-43F74D812D59}">
      <dgm:prSet phldrT="[Text]"/>
      <dgm:spPr/>
      <dgm:t>
        <a:bodyPr/>
        <a:lstStyle/>
        <a:p>
          <a:r>
            <a:rPr lang="en-US" dirty="0" smtClean="0"/>
            <a:t># of </a:t>
          </a:r>
          <a:r>
            <a:rPr lang="en-US" dirty="0" err="1" smtClean="0"/>
            <a:t>args</a:t>
          </a:r>
          <a:endParaRPr lang="en-US" dirty="0"/>
        </a:p>
      </dgm:t>
    </dgm:pt>
    <dgm:pt modelId="{55D6096D-58E3-46E5-B306-8245F512C26A}" type="parTrans" cxnId="{8E312FEC-271B-4A3B-BF6B-0A18700534AD}">
      <dgm:prSet/>
      <dgm:spPr/>
      <dgm:t>
        <a:bodyPr/>
        <a:lstStyle/>
        <a:p>
          <a:endParaRPr lang="en-US"/>
        </a:p>
      </dgm:t>
    </dgm:pt>
    <dgm:pt modelId="{9956CC24-B6E5-4409-AE57-17CD017E8BCB}" type="sibTrans" cxnId="{8E312FEC-271B-4A3B-BF6B-0A18700534AD}">
      <dgm:prSet/>
      <dgm:spPr/>
      <dgm:t>
        <a:bodyPr/>
        <a:lstStyle/>
        <a:p>
          <a:endParaRPr lang="en-US"/>
        </a:p>
      </dgm:t>
    </dgm:pt>
    <dgm:pt modelId="{2B14BD50-6058-4747-9F47-AEB63263D4B4}">
      <dgm:prSet phldrT="[Text]"/>
      <dgm:spPr/>
      <dgm:t>
        <a:bodyPr/>
        <a:lstStyle/>
        <a:p>
          <a:r>
            <a:rPr lang="en-US" dirty="0" smtClean="0"/>
            <a:t>status</a:t>
          </a:r>
          <a:endParaRPr lang="en-US" dirty="0"/>
        </a:p>
      </dgm:t>
    </dgm:pt>
    <dgm:pt modelId="{50E745BF-356E-4EB1-B4D6-860B7A623452}" type="parTrans" cxnId="{1E765C68-40BD-4DC5-B89A-4807344E7C2C}">
      <dgm:prSet/>
      <dgm:spPr/>
      <dgm:t>
        <a:bodyPr/>
        <a:lstStyle/>
        <a:p>
          <a:endParaRPr lang="en-US"/>
        </a:p>
      </dgm:t>
    </dgm:pt>
    <dgm:pt modelId="{B6DFBCCD-FA47-4CAB-970A-B435AC7A5BDD}" type="sibTrans" cxnId="{1E765C68-40BD-4DC5-B89A-4807344E7C2C}">
      <dgm:prSet/>
      <dgm:spPr/>
      <dgm:t>
        <a:bodyPr/>
        <a:lstStyle/>
        <a:p>
          <a:endParaRPr lang="en-US"/>
        </a:p>
      </dgm:t>
    </dgm:pt>
    <dgm:pt modelId="{A1A7C79A-3E23-4701-9C6E-556010CAD8E9}">
      <dgm:prSet phldrT="[Text]"/>
      <dgm:spPr/>
      <dgm:t>
        <a:bodyPr/>
        <a:lstStyle/>
        <a:p>
          <a:r>
            <a:rPr lang="en-US" dirty="0" err="1" smtClean="0"/>
            <a:t>arg</a:t>
          </a:r>
          <a:r>
            <a:rPr lang="en-US" dirty="0" smtClean="0"/>
            <a:t> 0</a:t>
          </a:r>
          <a:endParaRPr lang="en-US" dirty="0"/>
        </a:p>
      </dgm:t>
    </dgm:pt>
    <dgm:pt modelId="{069177E6-8A29-48DE-B521-D18376A94B03}" type="parTrans" cxnId="{BD6884C9-0202-401C-91BB-5C9D3301A216}">
      <dgm:prSet/>
      <dgm:spPr/>
      <dgm:t>
        <a:bodyPr/>
        <a:lstStyle/>
        <a:p>
          <a:endParaRPr lang="en-US"/>
        </a:p>
      </dgm:t>
    </dgm:pt>
    <dgm:pt modelId="{9E51CF72-F5F2-4CC4-AF09-C59855CF3F8C}" type="sibTrans" cxnId="{BD6884C9-0202-401C-91BB-5C9D3301A216}">
      <dgm:prSet/>
      <dgm:spPr/>
      <dgm:t>
        <a:bodyPr/>
        <a:lstStyle/>
        <a:p>
          <a:endParaRPr lang="en-US"/>
        </a:p>
      </dgm:t>
    </dgm:pt>
    <dgm:pt modelId="{0611B198-C075-410F-B5FB-7A17DE906A8A}">
      <dgm:prSet phldrT="[Text]"/>
      <dgm:spPr/>
      <dgm:t>
        <a:bodyPr/>
        <a:lstStyle/>
        <a:p>
          <a:r>
            <a:rPr lang="en-US" dirty="0" smtClean="0"/>
            <a:t>…</a:t>
          </a:r>
          <a:endParaRPr lang="en-US" dirty="0"/>
        </a:p>
      </dgm:t>
    </dgm:pt>
    <dgm:pt modelId="{5C654469-4A55-407D-B0D9-B765DA637014}" type="parTrans" cxnId="{612BDAD9-4EBF-4ABD-890E-5DF4E28E7DA1}">
      <dgm:prSet/>
      <dgm:spPr/>
      <dgm:t>
        <a:bodyPr/>
        <a:lstStyle/>
        <a:p>
          <a:endParaRPr lang="en-US"/>
        </a:p>
      </dgm:t>
    </dgm:pt>
    <dgm:pt modelId="{7F24F54C-5166-4D17-AD78-B470C1A55CEB}" type="sibTrans" cxnId="{612BDAD9-4EBF-4ABD-890E-5DF4E28E7DA1}">
      <dgm:prSet/>
      <dgm:spPr/>
      <dgm:t>
        <a:bodyPr/>
        <a:lstStyle/>
        <a:p>
          <a:endParaRPr lang="en-US"/>
        </a:p>
      </dgm:t>
    </dgm:pt>
    <dgm:pt modelId="{79058E2F-CCB4-4B87-B8F6-E8FF58D2C808}">
      <dgm:prSet phldrT="[Text]"/>
      <dgm:spPr/>
      <dgm:t>
        <a:bodyPr/>
        <a:lstStyle/>
        <a:p>
          <a:r>
            <a:rPr lang="en-US" dirty="0" err="1" smtClean="0"/>
            <a:t>arg</a:t>
          </a:r>
          <a:r>
            <a:rPr lang="en-US" dirty="0" smtClean="0"/>
            <a:t> 6</a:t>
          </a:r>
          <a:endParaRPr lang="en-US" dirty="0"/>
        </a:p>
      </dgm:t>
    </dgm:pt>
    <dgm:pt modelId="{BF439CE2-650A-40B4-95E5-9E3A6BFB4CDD}" type="parTrans" cxnId="{943A4080-F5AF-408A-AB1F-A03FD9B16678}">
      <dgm:prSet/>
      <dgm:spPr/>
      <dgm:t>
        <a:bodyPr/>
        <a:lstStyle/>
        <a:p>
          <a:endParaRPr lang="en-US"/>
        </a:p>
      </dgm:t>
    </dgm:pt>
    <dgm:pt modelId="{71BAB3B3-72E5-45E3-8ABB-CE4D2C1E1FA0}" type="sibTrans" cxnId="{943A4080-F5AF-408A-AB1F-A03FD9B16678}">
      <dgm:prSet/>
      <dgm:spPr/>
      <dgm:t>
        <a:bodyPr/>
        <a:lstStyle/>
        <a:p>
          <a:endParaRPr lang="en-US"/>
        </a:p>
      </dgm:t>
    </dgm:pt>
    <dgm:pt modelId="{88A6FA7A-1776-48CB-B645-4CEBEC74995D}">
      <dgm:prSet phldrT="[Text]"/>
      <dgm:spPr/>
      <dgm:t>
        <a:bodyPr/>
        <a:lstStyle/>
        <a:p>
          <a:r>
            <a:rPr lang="en-US" dirty="0" smtClean="0"/>
            <a:t>return value</a:t>
          </a:r>
          <a:endParaRPr lang="en-US" dirty="0"/>
        </a:p>
      </dgm:t>
    </dgm:pt>
    <dgm:pt modelId="{E76ED799-3286-4435-A46F-2D9E75D2D501}" type="parTrans" cxnId="{7670469B-0844-4690-9593-780FD33C1CB3}">
      <dgm:prSet/>
      <dgm:spPr/>
      <dgm:t>
        <a:bodyPr/>
        <a:lstStyle/>
        <a:p>
          <a:endParaRPr lang="en-US"/>
        </a:p>
      </dgm:t>
    </dgm:pt>
    <dgm:pt modelId="{A7C68E92-E55D-4906-893C-021A4FE9636D}" type="sibTrans" cxnId="{7670469B-0844-4690-9593-780FD33C1CB3}">
      <dgm:prSet/>
      <dgm:spPr/>
      <dgm:t>
        <a:bodyPr/>
        <a:lstStyle/>
        <a:p>
          <a:endParaRPr lang="en-US"/>
        </a:p>
      </dgm:t>
    </dgm:pt>
    <dgm:pt modelId="{0E3AF011-1715-4AC1-BD4B-DE93574726B6}" type="pres">
      <dgm:prSet presAssocID="{9CAA3A66-9901-4295-87CF-ED6B4A9AD88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DFB94AC-E8F3-414D-B6BF-4294FCA85BE7}" type="pres">
      <dgm:prSet presAssocID="{819558B4-2302-4BB7-AD77-A38FEFED04ED}" presName="roof" presStyleLbl="dkBgShp" presStyleIdx="0" presStyleCnt="2"/>
      <dgm:spPr/>
      <dgm:t>
        <a:bodyPr/>
        <a:lstStyle/>
        <a:p>
          <a:endParaRPr lang="en-US"/>
        </a:p>
      </dgm:t>
    </dgm:pt>
    <dgm:pt modelId="{A859CB95-C230-4240-AD70-0720FD454573}" type="pres">
      <dgm:prSet presAssocID="{819558B4-2302-4BB7-AD77-A38FEFED04ED}" presName="pillars" presStyleCnt="0"/>
      <dgm:spPr/>
    </dgm:pt>
    <dgm:pt modelId="{0D2658A3-C59B-421C-8B64-159966BF7CF8}" type="pres">
      <dgm:prSet presAssocID="{819558B4-2302-4BB7-AD77-A38FEFED04ED}" presName="pillar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8AE9F6-BD65-475E-950F-F5765A287126}" type="pres">
      <dgm:prSet presAssocID="{67E74C18-1547-43ED-9CFF-43F74D812D59}" presName="pillarX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2282C0-27D3-4DD8-B2D2-5CDEEFFCE816}" type="pres">
      <dgm:prSet presAssocID="{2B14BD50-6058-4747-9F47-AEB63263D4B4}" presName="pillarX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6040B7-33D4-4C58-9239-35BAE87C7CBB}" type="pres">
      <dgm:prSet presAssocID="{A1A7C79A-3E23-4701-9C6E-556010CAD8E9}" presName="pillarX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990081-5CF3-4811-B9D6-BBCCDAE10AD1}" type="pres">
      <dgm:prSet presAssocID="{0611B198-C075-410F-B5FB-7A17DE906A8A}" presName="pillarX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0A1165-90F6-4FBE-A693-1EE1A3AF4DC0}" type="pres">
      <dgm:prSet presAssocID="{79058E2F-CCB4-4B87-B8F6-E8FF58D2C808}" presName="pillarX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A89ECB-3665-4945-B995-3A423CA53AE5}" type="pres">
      <dgm:prSet presAssocID="{88A6FA7A-1776-48CB-B645-4CEBEC74995D}" presName="pillarX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F4AB19-2110-4FA6-B59D-5AC919C3CE78}" type="pres">
      <dgm:prSet presAssocID="{819558B4-2302-4BB7-AD77-A38FEFED04ED}" presName="base" presStyleLbl="dkBgShp" presStyleIdx="1" presStyleCnt="2"/>
      <dgm:spPr/>
    </dgm:pt>
  </dgm:ptLst>
  <dgm:cxnLst>
    <dgm:cxn modelId="{7670469B-0844-4690-9593-780FD33C1CB3}" srcId="{819558B4-2302-4BB7-AD77-A38FEFED04ED}" destId="{88A6FA7A-1776-48CB-B645-4CEBEC74995D}" srcOrd="6" destOrd="0" parTransId="{E76ED799-3286-4435-A46F-2D9E75D2D501}" sibTransId="{A7C68E92-E55D-4906-893C-021A4FE9636D}"/>
    <dgm:cxn modelId="{91D4CEFF-5ACA-435A-A29E-6453383A5B48}" type="presOf" srcId="{F758D7EA-2187-4816-8A10-BEA6329F7AE4}" destId="{0D2658A3-C59B-421C-8B64-159966BF7CF8}" srcOrd="0" destOrd="0" presId="urn:microsoft.com/office/officeart/2005/8/layout/hList3"/>
    <dgm:cxn modelId="{8E312FEC-271B-4A3B-BF6B-0A18700534AD}" srcId="{819558B4-2302-4BB7-AD77-A38FEFED04ED}" destId="{67E74C18-1547-43ED-9CFF-43F74D812D59}" srcOrd="1" destOrd="0" parTransId="{55D6096D-58E3-46E5-B306-8245F512C26A}" sibTransId="{9956CC24-B6E5-4409-AE57-17CD017E8BCB}"/>
    <dgm:cxn modelId="{0108CCB9-4436-4280-81FF-112BF835CA27}" type="presOf" srcId="{A1A7C79A-3E23-4701-9C6E-556010CAD8E9}" destId="{E46040B7-33D4-4C58-9239-35BAE87C7CBB}" srcOrd="0" destOrd="0" presId="urn:microsoft.com/office/officeart/2005/8/layout/hList3"/>
    <dgm:cxn modelId="{612BDAD9-4EBF-4ABD-890E-5DF4E28E7DA1}" srcId="{819558B4-2302-4BB7-AD77-A38FEFED04ED}" destId="{0611B198-C075-410F-B5FB-7A17DE906A8A}" srcOrd="4" destOrd="0" parTransId="{5C654469-4A55-407D-B0D9-B765DA637014}" sibTransId="{7F24F54C-5166-4D17-AD78-B470C1A55CEB}"/>
    <dgm:cxn modelId="{91B43B5B-8DB9-4EA0-B27B-A72BE91BB710}" type="presOf" srcId="{2B14BD50-6058-4747-9F47-AEB63263D4B4}" destId="{4F2282C0-27D3-4DD8-B2D2-5CDEEFFCE816}" srcOrd="0" destOrd="0" presId="urn:microsoft.com/office/officeart/2005/8/layout/hList3"/>
    <dgm:cxn modelId="{C61BAC30-7152-4DC0-85E9-BD05938E8E45}" type="presOf" srcId="{88A6FA7A-1776-48CB-B645-4CEBEC74995D}" destId="{07A89ECB-3665-4945-B995-3A423CA53AE5}" srcOrd="0" destOrd="0" presId="urn:microsoft.com/office/officeart/2005/8/layout/hList3"/>
    <dgm:cxn modelId="{A052F3BA-138A-47E0-A68C-EFA1E4607293}" srcId="{819558B4-2302-4BB7-AD77-A38FEFED04ED}" destId="{F758D7EA-2187-4816-8A10-BEA6329F7AE4}" srcOrd="0" destOrd="0" parTransId="{6EE88182-608C-4A12-A525-A8B227D30681}" sibTransId="{9A54F86E-81D0-4EA1-96C2-5B57CEF252B1}"/>
    <dgm:cxn modelId="{A67A09A0-E856-4282-A678-2E1D77C06E63}" srcId="{9CAA3A66-9901-4295-87CF-ED6B4A9AD88B}" destId="{819558B4-2302-4BB7-AD77-A38FEFED04ED}" srcOrd="0" destOrd="0" parTransId="{F633B1C0-B924-4D00-A329-38EDF3AA545A}" sibTransId="{E81800F3-1C2C-468C-BB46-CCBAD908BEEF}"/>
    <dgm:cxn modelId="{1E765C68-40BD-4DC5-B89A-4807344E7C2C}" srcId="{819558B4-2302-4BB7-AD77-A38FEFED04ED}" destId="{2B14BD50-6058-4747-9F47-AEB63263D4B4}" srcOrd="2" destOrd="0" parTransId="{50E745BF-356E-4EB1-B4D6-860B7A623452}" sibTransId="{B6DFBCCD-FA47-4CAB-970A-B435AC7A5BDD}"/>
    <dgm:cxn modelId="{BD6884C9-0202-401C-91BB-5C9D3301A216}" srcId="{819558B4-2302-4BB7-AD77-A38FEFED04ED}" destId="{A1A7C79A-3E23-4701-9C6E-556010CAD8E9}" srcOrd="3" destOrd="0" parTransId="{069177E6-8A29-48DE-B521-D18376A94B03}" sibTransId="{9E51CF72-F5F2-4CC4-AF09-C59855CF3F8C}"/>
    <dgm:cxn modelId="{DDD44D3D-4C7D-48C3-9CEC-0EACFF467C70}" type="presOf" srcId="{9CAA3A66-9901-4295-87CF-ED6B4A9AD88B}" destId="{0E3AF011-1715-4AC1-BD4B-DE93574726B6}" srcOrd="0" destOrd="0" presId="urn:microsoft.com/office/officeart/2005/8/layout/hList3"/>
    <dgm:cxn modelId="{9EDB95E5-64B7-4BCC-89EA-DAADF0EB3517}" type="presOf" srcId="{67E74C18-1547-43ED-9CFF-43F74D812D59}" destId="{A48AE9F6-BD65-475E-950F-F5765A287126}" srcOrd="0" destOrd="0" presId="urn:microsoft.com/office/officeart/2005/8/layout/hList3"/>
    <dgm:cxn modelId="{F76BF47D-A7F0-4A2A-A246-A5F56D3612B6}" type="presOf" srcId="{819558B4-2302-4BB7-AD77-A38FEFED04ED}" destId="{DDFB94AC-E8F3-414D-B6BF-4294FCA85BE7}" srcOrd="0" destOrd="0" presId="urn:microsoft.com/office/officeart/2005/8/layout/hList3"/>
    <dgm:cxn modelId="{3AE9F815-5791-45FD-9F7B-348685EDEF1B}" type="presOf" srcId="{79058E2F-CCB4-4B87-B8F6-E8FF58D2C808}" destId="{E20A1165-90F6-4FBE-A693-1EE1A3AF4DC0}" srcOrd="0" destOrd="0" presId="urn:microsoft.com/office/officeart/2005/8/layout/hList3"/>
    <dgm:cxn modelId="{1838590C-81C1-411E-B2C0-B34222E028DE}" type="presOf" srcId="{0611B198-C075-410F-B5FB-7A17DE906A8A}" destId="{50990081-5CF3-4811-B9D6-BBCCDAE10AD1}" srcOrd="0" destOrd="0" presId="urn:microsoft.com/office/officeart/2005/8/layout/hList3"/>
    <dgm:cxn modelId="{943A4080-F5AF-408A-AB1F-A03FD9B16678}" srcId="{819558B4-2302-4BB7-AD77-A38FEFED04ED}" destId="{79058E2F-CCB4-4B87-B8F6-E8FF58D2C808}" srcOrd="5" destOrd="0" parTransId="{BF439CE2-650A-40B4-95E5-9E3A6BFB4CDD}" sibTransId="{71BAB3B3-72E5-45E3-8ABB-CE4D2C1E1FA0}"/>
    <dgm:cxn modelId="{BC605C3E-966A-4EB3-AB2C-B7330444A260}" type="presParOf" srcId="{0E3AF011-1715-4AC1-BD4B-DE93574726B6}" destId="{DDFB94AC-E8F3-414D-B6BF-4294FCA85BE7}" srcOrd="0" destOrd="0" presId="urn:microsoft.com/office/officeart/2005/8/layout/hList3"/>
    <dgm:cxn modelId="{52ED0B46-E635-4803-BD18-03F99FA6EBA8}" type="presParOf" srcId="{0E3AF011-1715-4AC1-BD4B-DE93574726B6}" destId="{A859CB95-C230-4240-AD70-0720FD454573}" srcOrd="1" destOrd="0" presId="urn:microsoft.com/office/officeart/2005/8/layout/hList3"/>
    <dgm:cxn modelId="{E9486CF2-59C1-4C24-AE23-E06DFB2F6AC0}" type="presParOf" srcId="{A859CB95-C230-4240-AD70-0720FD454573}" destId="{0D2658A3-C59B-421C-8B64-159966BF7CF8}" srcOrd="0" destOrd="0" presId="urn:microsoft.com/office/officeart/2005/8/layout/hList3"/>
    <dgm:cxn modelId="{095558D0-192A-44AA-832A-711B17B8C924}" type="presParOf" srcId="{A859CB95-C230-4240-AD70-0720FD454573}" destId="{A48AE9F6-BD65-475E-950F-F5765A287126}" srcOrd="1" destOrd="0" presId="urn:microsoft.com/office/officeart/2005/8/layout/hList3"/>
    <dgm:cxn modelId="{7519CF76-7614-47DF-8499-A339411B298E}" type="presParOf" srcId="{A859CB95-C230-4240-AD70-0720FD454573}" destId="{4F2282C0-27D3-4DD8-B2D2-5CDEEFFCE816}" srcOrd="2" destOrd="0" presId="urn:microsoft.com/office/officeart/2005/8/layout/hList3"/>
    <dgm:cxn modelId="{11954E8E-D454-4A23-9603-052C19ED13AB}" type="presParOf" srcId="{A859CB95-C230-4240-AD70-0720FD454573}" destId="{E46040B7-33D4-4C58-9239-35BAE87C7CBB}" srcOrd="3" destOrd="0" presId="urn:microsoft.com/office/officeart/2005/8/layout/hList3"/>
    <dgm:cxn modelId="{7F3AA7B9-9410-40E7-BC1F-E9CB00C86A6D}" type="presParOf" srcId="{A859CB95-C230-4240-AD70-0720FD454573}" destId="{50990081-5CF3-4811-B9D6-BBCCDAE10AD1}" srcOrd="4" destOrd="0" presId="urn:microsoft.com/office/officeart/2005/8/layout/hList3"/>
    <dgm:cxn modelId="{4D4349EA-E9B4-4856-8712-A4746183ABA8}" type="presParOf" srcId="{A859CB95-C230-4240-AD70-0720FD454573}" destId="{E20A1165-90F6-4FBE-A693-1EE1A3AF4DC0}" srcOrd="5" destOrd="0" presId="urn:microsoft.com/office/officeart/2005/8/layout/hList3"/>
    <dgm:cxn modelId="{6F95E31C-0399-4FA2-A0B4-BED192835EEB}" type="presParOf" srcId="{A859CB95-C230-4240-AD70-0720FD454573}" destId="{07A89ECB-3665-4945-B995-3A423CA53AE5}" srcOrd="6" destOrd="0" presId="urn:microsoft.com/office/officeart/2005/8/layout/hList3"/>
    <dgm:cxn modelId="{D8EBD80C-C0AA-4629-9A13-17ADC39FB166}" type="presParOf" srcId="{0E3AF011-1715-4AC1-BD4B-DE93574726B6}" destId="{8CF4AB19-2110-4FA6-B59D-5AC919C3CE78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B8F54D9-7AB4-433D-B550-97F753353E42}">
      <dsp:nvSpPr>
        <dsp:cNvPr id="0" name=""/>
        <dsp:cNvSpPr/>
      </dsp:nvSpPr>
      <dsp:spPr>
        <a:xfrm rot="5400000">
          <a:off x="1580196" y="-601082"/>
          <a:ext cx="363095" cy="1658112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+mj-lt"/>
            </a:rPr>
            <a:t>Division By Zero</a:t>
          </a:r>
          <a:endParaRPr lang="en-US" sz="1600" kern="1200" dirty="0">
            <a:latin typeface="+mj-lt"/>
          </a:endParaRPr>
        </a:p>
      </dsp:txBody>
      <dsp:txXfrm rot="5400000">
        <a:off x="1580196" y="-601082"/>
        <a:ext cx="363095" cy="1658112"/>
      </dsp:txXfrm>
    </dsp:sp>
    <dsp:sp modelId="{BBAA91F1-B18F-42C8-A755-19559E50FEBE}">
      <dsp:nvSpPr>
        <dsp:cNvPr id="0" name=""/>
        <dsp:cNvSpPr/>
      </dsp:nvSpPr>
      <dsp:spPr>
        <a:xfrm>
          <a:off x="0" y="1038"/>
          <a:ext cx="932688" cy="45386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latin typeface="+mj-lt"/>
            </a:rPr>
            <a:t>0x00</a:t>
          </a:r>
          <a:endParaRPr lang="en-US" sz="2300" kern="1200" dirty="0">
            <a:latin typeface="+mj-lt"/>
          </a:endParaRPr>
        </a:p>
      </dsp:txBody>
      <dsp:txXfrm>
        <a:off x="0" y="1038"/>
        <a:ext cx="932688" cy="453869"/>
      </dsp:txXfrm>
    </dsp:sp>
    <dsp:sp modelId="{A4913EA7-0A07-4927-8627-06A6B8AE7C67}">
      <dsp:nvSpPr>
        <dsp:cNvPr id="0" name=""/>
        <dsp:cNvSpPr/>
      </dsp:nvSpPr>
      <dsp:spPr>
        <a:xfrm rot="5400000">
          <a:off x="1580196" y="-124519"/>
          <a:ext cx="363095" cy="1658112"/>
        </a:xfrm>
        <a:prstGeom prst="round2SameRect">
          <a:avLst/>
        </a:prstGeom>
        <a:solidFill>
          <a:schemeClr val="accent5">
            <a:tint val="40000"/>
            <a:alpha val="90000"/>
            <a:hueOff val="-2685120"/>
            <a:satOff val="12063"/>
            <a:lumOff val="829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2685120"/>
              <a:satOff val="12063"/>
              <a:lumOff val="8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+mj-lt"/>
            </a:rPr>
            <a:t>Debugger</a:t>
          </a:r>
          <a:endParaRPr lang="en-US" sz="1600" kern="1200" dirty="0">
            <a:latin typeface="+mj-lt"/>
          </a:endParaRPr>
        </a:p>
      </dsp:txBody>
      <dsp:txXfrm rot="5400000">
        <a:off x="1580196" y="-124519"/>
        <a:ext cx="363095" cy="1658112"/>
      </dsp:txXfrm>
    </dsp:sp>
    <dsp:sp modelId="{2A5CD0A5-0C5C-4639-A9D2-921B5F8A3029}">
      <dsp:nvSpPr>
        <dsp:cNvPr id="0" name=""/>
        <dsp:cNvSpPr/>
      </dsp:nvSpPr>
      <dsp:spPr>
        <a:xfrm>
          <a:off x="0" y="477601"/>
          <a:ext cx="932688" cy="453869"/>
        </a:xfrm>
        <a:prstGeom prst="roundRect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latin typeface="+mj-lt"/>
            </a:rPr>
            <a:t>0x01</a:t>
          </a:r>
          <a:endParaRPr lang="en-US" sz="2300" kern="1200" dirty="0">
            <a:latin typeface="+mj-lt"/>
          </a:endParaRPr>
        </a:p>
      </dsp:txBody>
      <dsp:txXfrm>
        <a:off x="0" y="477601"/>
        <a:ext cx="932688" cy="453869"/>
      </dsp:txXfrm>
    </dsp:sp>
    <dsp:sp modelId="{FFF4D22C-7668-41EA-9A9C-8BB057C5418F}">
      <dsp:nvSpPr>
        <dsp:cNvPr id="0" name=""/>
        <dsp:cNvSpPr/>
      </dsp:nvSpPr>
      <dsp:spPr>
        <a:xfrm rot="5400000">
          <a:off x="1580196" y="352043"/>
          <a:ext cx="363095" cy="1658112"/>
        </a:xfrm>
        <a:prstGeom prst="round2SameRect">
          <a:avLst/>
        </a:prstGeom>
        <a:solidFill>
          <a:schemeClr val="accent5">
            <a:tint val="40000"/>
            <a:alpha val="90000"/>
            <a:hueOff val="-5370241"/>
            <a:satOff val="24126"/>
            <a:lumOff val="1658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5370241"/>
              <a:satOff val="24126"/>
              <a:lumOff val="16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+mj-lt"/>
            </a:rPr>
            <a:t>NMI</a:t>
          </a:r>
          <a:endParaRPr lang="en-US" sz="1600" kern="1200" dirty="0">
            <a:latin typeface="+mj-lt"/>
          </a:endParaRPr>
        </a:p>
      </dsp:txBody>
      <dsp:txXfrm rot="5400000">
        <a:off x="1580196" y="352043"/>
        <a:ext cx="363095" cy="1658112"/>
      </dsp:txXfrm>
    </dsp:sp>
    <dsp:sp modelId="{18BAF0A5-C167-47E4-BD96-E14F73CC0CBA}">
      <dsp:nvSpPr>
        <dsp:cNvPr id="0" name=""/>
        <dsp:cNvSpPr/>
      </dsp:nvSpPr>
      <dsp:spPr>
        <a:xfrm>
          <a:off x="0" y="954165"/>
          <a:ext cx="932688" cy="453869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latin typeface="+mj-lt"/>
            </a:rPr>
            <a:t>0x02</a:t>
          </a:r>
          <a:endParaRPr lang="en-US" sz="2300" kern="1200" dirty="0">
            <a:latin typeface="+mj-lt"/>
          </a:endParaRPr>
        </a:p>
      </dsp:txBody>
      <dsp:txXfrm>
        <a:off x="0" y="954165"/>
        <a:ext cx="932688" cy="453869"/>
      </dsp:txXfrm>
    </dsp:sp>
    <dsp:sp modelId="{1342F4EE-4B67-48F7-ADB8-91BB203B7E54}">
      <dsp:nvSpPr>
        <dsp:cNvPr id="0" name=""/>
        <dsp:cNvSpPr/>
      </dsp:nvSpPr>
      <dsp:spPr>
        <a:xfrm rot="5400000">
          <a:off x="1580196" y="828607"/>
          <a:ext cx="363095" cy="1658112"/>
        </a:xfrm>
        <a:prstGeom prst="round2SameRect">
          <a:avLst/>
        </a:prstGeom>
        <a:solidFill>
          <a:schemeClr val="accent5">
            <a:tint val="40000"/>
            <a:alpha val="90000"/>
            <a:hueOff val="-8055361"/>
            <a:satOff val="36190"/>
            <a:lumOff val="2488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8055361"/>
              <a:satOff val="36190"/>
              <a:lumOff val="24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+mj-lt"/>
            </a:rPr>
            <a:t>…</a:t>
          </a:r>
          <a:endParaRPr lang="en-US" sz="1600" kern="1200" dirty="0">
            <a:latin typeface="+mj-lt"/>
          </a:endParaRPr>
        </a:p>
      </dsp:txBody>
      <dsp:txXfrm rot="5400000">
        <a:off x="1580196" y="828607"/>
        <a:ext cx="363095" cy="1658112"/>
      </dsp:txXfrm>
    </dsp:sp>
    <dsp:sp modelId="{DFA326FE-52DD-4FE8-9228-71A54B461792}">
      <dsp:nvSpPr>
        <dsp:cNvPr id="0" name=""/>
        <dsp:cNvSpPr/>
      </dsp:nvSpPr>
      <dsp:spPr>
        <a:xfrm>
          <a:off x="0" y="1430728"/>
          <a:ext cx="932688" cy="453869"/>
        </a:xfrm>
        <a:prstGeom prst="roundRect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latin typeface="+mj-lt"/>
            </a:rPr>
            <a:t>…</a:t>
          </a:r>
          <a:endParaRPr lang="en-US" sz="2300" kern="1200" dirty="0">
            <a:latin typeface="+mj-lt"/>
          </a:endParaRPr>
        </a:p>
      </dsp:txBody>
      <dsp:txXfrm>
        <a:off x="0" y="1430728"/>
        <a:ext cx="932688" cy="453869"/>
      </dsp:txXfrm>
    </dsp:sp>
    <dsp:sp modelId="{B744C1F5-D69E-4AAB-8359-67725384BBF0}">
      <dsp:nvSpPr>
        <dsp:cNvPr id="0" name=""/>
        <dsp:cNvSpPr/>
      </dsp:nvSpPr>
      <dsp:spPr>
        <a:xfrm rot="5400000">
          <a:off x="1580196" y="1305170"/>
          <a:ext cx="363095" cy="1658112"/>
        </a:xfrm>
        <a:prstGeom prst="round2Same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+mj-lt"/>
            </a:rPr>
            <a:t>System Calls</a:t>
          </a:r>
          <a:endParaRPr lang="en-US" sz="1600" kern="1200" dirty="0">
            <a:latin typeface="+mj-lt"/>
          </a:endParaRPr>
        </a:p>
      </dsp:txBody>
      <dsp:txXfrm rot="5400000">
        <a:off x="1580196" y="1305170"/>
        <a:ext cx="363095" cy="1658112"/>
      </dsp:txXfrm>
    </dsp:sp>
    <dsp:sp modelId="{6E495415-1308-4BC1-B97C-3BB723C1CF11}">
      <dsp:nvSpPr>
        <dsp:cNvPr id="0" name=""/>
        <dsp:cNvSpPr/>
      </dsp:nvSpPr>
      <dsp:spPr>
        <a:xfrm>
          <a:off x="0" y="1907291"/>
          <a:ext cx="932688" cy="453869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latin typeface="+mj-lt"/>
            </a:rPr>
            <a:t>0x80</a:t>
          </a:r>
          <a:endParaRPr lang="en-US" sz="2300" kern="1200" dirty="0">
            <a:latin typeface="+mj-lt"/>
          </a:endParaRPr>
        </a:p>
      </dsp:txBody>
      <dsp:txXfrm>
        <a:off x="0" y="1907291"/>
        <a:ext cx="932688" cy="45386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B8F54D9-7AB4-433D-B550-97F753353E42}">
      <dsp:nvSpPr>
        <dsp:cNvPr id="0" name=""/>
        <dsp:cNvSpPr/>
      </dsp:nvSpPr>
      <dsp:spPr>
        <a:xfrm rot="5400000">
          <a:off x="1430202" y="-534871"/>
          <a:ext cx="352186" cy="1511808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err="1" smtClean="0">
              <a:latin typeface="+mj-lt"/>
            </a:rPr>
            <a:t>sys_exit</a:t>
          </a:r>
          <a:r>
            <a:rPr lang="en-US" sz="1700" kern="1200" dirty="0" smtClean="0">
              <a:latin typeface="+mj-lt"/>
            </a:rPr>
            <a:t>()</a:t>
          </a:r>
          <a:endParaRPr lang="en-US" sz="1700" kern="1200" dirty="0">
            <a:latin typeface="+mj-lt"/>
          </a:endParaRPr>
        </a:p>
      </dsp:txBody>
      <dsp:txXfrm rot="5400000">
        <a:off x="1430202" y="-534871"/>
        <a:ext cx="352186" cy="1511808"/>
      </dsp:txXfrm>
    </dsp:sp>
    <dsp:sp modelId="{BBAA91F1-B18F-42C8-A755-19559E50FEBE}">
      <dsp:nvSpPr>
        <dsp:cNvPr id="0" name=""/>
        <dsp:cNvSpPr/>
      </dsp:nvSpPr>
      <dsp:spPr>
        <a:xfrm>
          <a:off x="0" y="915"/>
          <a:ext cx="850392" cy="44023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0" kern="1200" dirty="0" smtClean="0">
              <a:latin typeface="+mj-lt"/>
            </a:rPr>
            <a:t>1</a:t>
          </a:r>
          <a:endParaRPr lang="en-US" sz="2200" b="0" kern="1200" dirty="0">
            <a:latin typeface="+mj-lt"/>
          </a:endParaRPr>
        </a:p>
      </dsp:txBody>
      <dsp:txXfrm>
        <a:off x="0" y="915"/>
        <a:ext cx="850392" cy="440233"/>
      </dsp:txXfrm>
    </dsp:sp>
    <dsp:sp modelId="{A4913EA7-0A07-4927-8627-06A6B8AE7C67}">
      <dsp:nvSpPr>
        <dsp:cNvPr id="0" name=""/>
        <dsp:cNvSpPr/>
      </dsp:nvSpPr>
      <dsp:spPr>
        <a:xfrm rot="5400000">
          <a:off x="1430202" y="-72626"/>
          <a:ext cx="352186" cy="1511808"/>
        </a:xfrm>
        <a:prstGeom prst="round2SameRect">
          <a:avLst/>
        </a:prstGeom>
        <a:solidFill>
          <a:schemeClr val="accent2">
            <a:tint val="40000"/>
            <a:alpha val="90000"/>
            <a:hueOff val="1675274"/>
            <a:satOff val="-1459"/>
            <a:lumOff val="-2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1675274"/>
              <a:satOff val="-1459"/>
              <a:lumOff val="-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b="1" kern="1200" dirty="0" err="1" smtClean="0">
              <a:solidFill>
                <a:srgbClr val="7030A0"/>
              </a:solidFill>
              <a:latin typeface="+mj-lt"/>
            </a:rPr>
            <a:t>sys_fork</a:t>
          </a:r>
          <a:r>
            <a:rPr lang="en-US" sz="1700" b="1" kern="1200" dirty="0" smtClean="0">
              <a:solidFill>
                <a:srgbClr val="7030A0"/>
              </a:solidFill>
              <a:latin typeface="+mj-lt"/>
            </a:rPr>
            <a:t>()</a:t>
          </a:r>
          <a:endParaRPr lang="en-US" sz="1700" b="1" kern="1200" dirty="0">
            <a:solidFill>
              <a:srgbClr val="7030A0"/>
            </a:solidFill>
            <a:latin typeface="+mj-lt"/>
          </a:endParaRPr>
        </a:p>
      </dsp:txBody>
      <dsp:txXfrm rot="5400000">
        <a:off x="1430202" y="-72626"/>
        <a:ext cx="352186" cy="1511808"/>
      </dsp:txXfrm>
    </dsp:sp>
    <dsp:sp modelId="{2A5CD0A5-0C5C-4639-A9D2-921B5F8A3029}">
      <dsp:nvSpPr>
        <dsp:cNvPr id="0" name=""/>
        <dsp:cNvSpPr/>
      </dsp:nvSpPr>
      <dsp:spPr>
        <a:xfrm>
          <a:off x="0" y="463160"/>
          <a:ext cx="850392" cy="440233"/>
        </a:xfrm>
        <a:prstGeom prst="round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0" kern="1200" dirty="0" smtClean="0">
              <a:latin typeface="+mj-lt"/>
            </a:rPr>
            <a:t>2</a:t>
          </a:r>
          <a:endParaRPr lang="en-US" sz="2200" b="0" kern="1200" dirty="0">
            <a:latin typeface="+mj-lt"/>
          </a:endParaRPr>
        </a:p>
      </dsp:txBody>
      <dsp:txXfrm>
        <a:off x="0" y="463160"/>
        <a:ext cx="850392" cy="440233"/>
      </dsp:txXfrm>
    </dsp:sp>
    <dsp:sp modelId="{FFF4D22C-7668-41EA-9A9C-8BB057C5418F}">
      <dsp:nvSpPr>
        <dsp:cNvPr id="0" name=""/>
        <dsp:cNvSpPr/>
      </dsp:nvSpPr>
      <dsp:spPr>
        <a:xfrm rot="5400000">
          <a:off x="1430202" y="389618"/>
          <a:ext cx="352186" cy="1511808"/>
        </a:xfrm>
        <a:prstGeom prst="round2SameRect">
          <a:avLst/>
        </a:prstGeom>
        <a:solidFill>
          <a:schemeClr val="accent2">
            <a:tint val="40000"/>
            <a:alpha val="90000"/>
            <a:hueOff val="3350547"/>
            <a:satOff val="-2919"/>
            <a:lumOff val="-4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3350547"/>
              <a:satOff val="-2919"/>
              <a:lumOff val="-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err="1" smtClean="0">
              <a:latin typeface="+mj-lt"/>
            </a:rPr>
            <a:t>sys_read</a:t>
          </a:r>
          <a:r>
            <a:rPr lang="en-US" sz="1700" kern="1200" dirty="0" smtClean="0">
              <a:latin typeface="+mj-lt"/>
            </a:rPr>
            <a:t>()</a:t>
          </a:r>
          <a:endParaRPr lang="en-US" sz="1700" kern="1200" dirty="0">
            <a:latin typeface="+mj-lt"/>
          </a:endParaRPr>
        </a:p>
      </dsp:txBody>
      <dsp:txXfrm rot="5400000">
        <a:off x="1430202" y="389618"/>
        <a:ext cx="352186" cy="1511808"/>
      </dsp:txXfrm>
    </dsp:sp>
    <dsp:sp modelId="{18BAF0A5-C167-47E4-BD96-E14F73CC0CBA}">
      <dsp:nvSpPr>
        <dsp:cNvPr id="0" name=""/>
        <dsp:cNvSpPr/>
      </dsp:nvSpPr>
      <dsp:spPr>
        <a:xfrm>
          <a:off x="0" y="925405"/>
          <a:ext cx="850392" cy="440233"/>
        </a:xfrm>
        <a:prstGeom prst="round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+mj-lt"/>
            </a:rPr>
            <a:t>3</a:t>
          </a:r>
          <a:endParaRPr lang="en-US" sz="2200" kern="1200" dirty="0">
            <a:latin typeface="+mj-lt"/>
          </a:endParaRPr>
        </a:p>
      </dsp:txBody>
      <dsp:txXfrm>
        <a:off x="0" y="925405"/>
        <a:ext cx="850392" cy="440233"/>
      </dsp:txXfrm>
    </dsp:sp>
    <dsp:sp modelId="{1342F4EE-4B67-48F7-ADB8-91BB203B7E54}">
      <dsp:nvSpPr>
        <dsp:cNvPr id="0" name=""/>
        <dsp:cNvSpPr/>
      </dsp:nvSpPr>
      <dsp:spPr>
        <a:xfrm rot="5400000">
          <a:off x="1430202" y="851863"/>
          <a:ext cx="352186" cy="1511808"/>
        </a:xfrm>
        <a:prstGeom prst="round2SameRect">
          <a:avLst/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err="1" smtClean="0">
              <a:latin typeface="+mj-lt"/>
            </a:rPr>
            <a:t>sys_write</a:t>
          </a:r>
          <a:r>
            <a:rPr lang="en-US" sz="1700" kern="1200" dirty="0" smtClean="0">
              <a:latin typeface="+mj-lt"/>
            </a:rPr>
            <a:t>()</a:t>
          </a:r>
          <a:endParaRPr lang="en-US" sz="1700" kern="1200" dirty="0">
            <a:latin typeface="+mj-lt"/>
          </a:endParaRPr>
        </a:p>
      </dsp:txBody>
      <dsp:txXfrm rot="5400000">
        <a:off x="1430202" y="851863"/>
        <a:ext cx="352186" cy="1511808"/>
      </dsp:txXfrm>
    </dsp:sp>
    <dsp:sp modelId="{DFA326FE-52DD-4FE8-9228-71A54B461792}">
      <dsp:nvSpPr>
        <dsp:cNvPr id="0" name=""/>
        <dsp:cNvSpPr/>
      </dsp:nvSpPr>
      <dsp:spPr>
        <a:xfrm>
          <a:off x="0" y="1387651"/>
          <a:ext cx="850392" cy="440233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+mj-lt"/>
            </a:rPr>
            <a:t>4</a:t>
          </a:r>
          <a:endParaRPr lang="en-US" sz="2200" kern="1200" dirty="0">
            <a:latin typeface="+mj-lt"/>
          </a:endParaRPr>
        </a:p>
      </dsp:txBody>
      <dsp:txXfrm>
        <a:off x="0" y="1387651"/>
        <a:ext cx="850392" cy="44023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B8F54D9-7AB4-433D-B550-97F753353E42}">
      <dsp:nvSpPr>
        <dsp:cNvPr id="0" name=""/>
        <dsp:cNvSpPr/>
      </dsp:nvSpPr>
      <dsp:spPr>
        <a:xfrm rot="5400000">
          <a:off x="1580196" y="-601082"/>
          <a:ext cx="363095" cy="1658112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+mj-lt"/>
            </a:rPr>
            <a:t>Division By Zero</a:t>
          </a:r>
          <a:endParaRPr lang="en-US" sz="1600" kern="1200" dirty="0">
            <a:latin typeface="+mj-lt"/>
          </a:endParaRPr>
        </a:p>
      </dsp:txBody>
      <dsp:txXfrm rot="5400000">
        <a:off x="1580196" y="-601082"/>
        <a:ext cx="363095" cy="1658112"/>
      </dsp:txXfrm>
    </dsp:sp>
    <dsp:sp modelId="{BBAA91F1-B18F-42C8-A755-19559E50FEBE}">
      <dsp:nvSpPr>
        <dsp:cNvPr id="0" name=""/>
        <dsp:cNvSpPr/>
      </dsp:nvSpPr>
      <dsp:spPr>
        <a:xfrm>
          <a:off x="0" y="1038"/>
          <a:ext cx="932688" cy="45386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latin typeface="+mj-lt"/>
            </a:rPr>
            <a:t>0x00</a:t>
          </a:r>
          <a:endParaRPr lang="en-US" sz="2300" kern="1200" dirty="0">
            <a:latin typeface="+mj-lt"/>
          </a:endParaRPr>
        </a:p>
      </dsp:txBody>
      <dsp:txXfrm>
        <a:off x="0" y="1038"/>
        <a:ext cx="932688" cy="453869"/>
      </dsp:txXfrm>
    </dsp:sp>
    <dsp:sp modelId="{A4913EA7-0A07-4927-8627-06A6B8AE7C67}">
      <dsp:nvSpPr>
        <dsp:cNvPr id="0" name=""/>
        <dsp:cNvSpPr/>
      </dsp:nvSpPr>
      <dsp:spPr>
        <a:xfrm rot="5400000">
          <a:off x="1580196" y="-124519"/>
          <a:ext cx="363095" cy="1658112"/>
        </a:xfrm>
        <a:prstGeom prst="round2SameRect">
          <a:avLst/>
        </a:prstGeom>
        <a:solidFill>
          <a:schemeClr val="accent5">
            <a:tint val="40000"/>
            <a:alpha val="90000"/>
            <a:hueOff val="-2685120"/>
            <a:satOff val="12063"/>
            <a:lumOff val="829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2685120"/>
              <a:satOff val="12063"/>
              <a:lumOff val="8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+mj-lt"/>
            </a:rPr>
            <a:t>Debugger</a:t>
          </a:r>
          <a:endParaRPr lang="en-US" sz="1600" kern="1200" dirty="0">
            <a:latin typeface="+mj-lt"/>
          </a:endParaRPr>
        </a:p>
      </dsp:txBody>
      <dsp:txXfrm rot="5400000">
        <a:off x="1580196" y="-124519"/>
        <a:ext cx="363095" cy="1658112"/>
      </dsp:txXfrm>
    </dsp:sp>
    <dsp:sp modelId="{2A5CD0A5-0C5C-4639-A9D2-921B5F8A3029}">
      <dsp:nvSpPr>
        <dsp:cNvPr id="0" name=""/>
        <dsp:cNvSpPr/>
      </dsp:nvSpPr>
      <dsp:spPr>
        <a:xfrm>
          <a:off x="0" y="477601"/>
          <a:ext cx="932688" cy="453869"/>
        </a:xfrm>
        <a:prstGeom prst="roundRect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latin typeface="+mj-lt"/>
            </a:rPr>
            <a:t>0x01</a:t>
          </a:r>
          <a:endParaRPr lang="en-US" sz="2300" kern="1200" dirty="0">
            <a:latin typeface="+mj-lt"/>
          </a:endParaRPr>
        </a:p>
      </dsp:txBody>
      <dsp:txXfrm>
        <a:off x="0" y="477601"/>
        <a:ext cx="932688" cy="453869"/>
      </dsp:txXfrm>
    </dsp:sp>
    <dsp:sp modelId="{FFF4D22C-7668-41EA-9A9C-8BB057C5418F}">
      <dsp:nvSpPr>
        <dsp:cNvPr id="0" name=""/>
        <dsp:cNvSpPr/>
      </dsp:nvSpPr>
      <dsp:spPr>
        <a:xfrm rot="5400000">
          <a:off x="1580196" y="352043"/>
          <a:ext cx="363095" cy="1658112"/>
        </a:xfrm>
        <a:prstGeom prst="round2SameRect">
          <a:avLst/>
        </a:prstGeom>
        <a:solidFill>
          <a:schemeClr val="accent5">
            <a:tint val="40000"/>
            <a:alpha val="90000"/>
            <a:hueOff val="-5370241"/>
            <a:satOff val="24126"/>
            <a:lumOff val="1658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5370241"/>
              <a:satOff val="24126"/>
              <a:lumOff val="16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+mj-lt"/>
            </a:rPr>
            <a:t>NMI</a:t>
          </a:r>
          <a:endParaRPr lang="en-US" sz="1600" kern="1200" dirty="0">
            <a:latin typeface="+mj-lt"/>
          </a:endParaRPr>
        </a:p>
      </dsp:txBody>
      <dsp:txXfrm rot="5400000">
        <a:off x="1580196" y="352043"/>
        <a:ext cx="363095" cy="1658112"/>
      </dsp:txXfrm>
    </dsp:sp>
    <dsp:sp modelId="{18BAF0A5-C167-47E4-BD96-E14F73CC0CBA}">
      <dsp:nvSpPr>
        <dsp:cNvPr id="0" name=""/>
        <dsp:cNvSpPr/>
      </dsp:nvSpPr>
      <dsp:spPr>
        <a:xfrm>
          <a:off x="0" y="954165"/>
          <a:ext cx="932688" cy="453869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latin typeface="+mj-lt"/>
            </a:rPr>
            <a:t>0x02</a:t>
          </a:r>
          <a:endParaRPr lang="en-US" sz="2300" kern="1200" dirty="0">
            <a:latin typeface="+mj-lt"/>
          </a:endParaRPr>
        </a:p>
      </dsp:txBody>
      <dsp:txXfrm>
        <a:off x="0" y="954165"/>
        <a:ext cx="932688" cy="453869"/>
      </dsp:txXfrm>
    </dsp:sp>
    <dsp:sp modelId="{1342F4EE-4B67-48F7-ADB8-91BB203B7E54}">
      <dsp:nvSpPr>
        <dsp:cNvPr id="0" name=""/>
        <dsp:cNvSpPr/>
      </dsp:nvSpPr>
      <dsp:spPr>
        <a:xfrm rot="5400000">
          <a:off x="1580196" y="828607"/>
          <a:ext cx="363095" cy="1658112"/>
        </a:xfrm>
        <a:prstGeom prst="round2SameRect">
          <a:avLst/>
        </a:prstGeom>
        <a:solidFill>
          <a:schemeClr val="accent5">
            <a:tint val="40000"/>
            <a:alpha val="90000"/>
            <a:hueOff val="-8055361"/>
            <a:satOff val="36190"/>
            <a:lumOff val="2488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8055361"/>
              <a:satOff val="36190"/>
              <a:lumOff val="24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+mj-lt"/>
            </a:rPr>
            <a:t>…</a:t>
          </a:r>
          <a:endParaRPr lang="en-US" sz="1600" kern="1200" dirty="0">
            <a:latin typeface="+mj-lt"/>
          </a:endParaRPr>
        </a:p>
      </dsp:txBody>
      <dsp:txXfrm rot="5400000">
        <a:off x="1580196" y="828607"/>
        <a:ext cx="363095" cy="1658112"/>
      </dsp:txXfrm>
    </dsp:sp>
    <dsp:sp modelId="{DFA326FE-52DD-4FE8-9228-71A54B461792}">
      <dsp:nvSpPr>
        <dsp:cNvPr id="0" name=""/>
        <dsp:cNvSpPr/>
      </dsp:nvSpPr>
      <dsp:spPr>
        <a:xfrm>
          <a:off x="0" y="1430728"/>
          <a:ext cx="932688" cy="453869"/>
        </a:xfrm>
        <a:prstGeom prst="roundRect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latin typeface="+mj-lt"/>
            </a:rPr>
            <a:t>…</a:t>
          </a:r>
          <a:endParaRPr lang="en-US" sz="2300" kern="1200" dirty="0">
            <a:latin typeface="+mj-lt"/>
          </a:endParaRPr>
        </a:p>
      </dsp:txBody>
      <dsp:txXfrm>
        <a:off x="0" y="1430728"/>
        <a:ext cx="932688" cy="453869"/>
      </dsp:txXfrm>
    </dsp:sp>
    <dsp:sp modelId="{B744C1F5-D69E-4AAB-8359-67725384BBF0}">
      <dsp:nvSpPr>
        <dsp:cNvPr id="0" name=""/>
        <dsp:cNvSpPr/>
      </dsp:nvSpPr>
      <dsp:spPr>
        <a:xfrm rot="5400000">
          <a:off x="1580196" y="1305170"/>
          <a:ext cx="363095" cy="1658112"/>
        </a:xfrm>
        <a:prstGeom prst="round2Same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+mj-lt"/>
            </a:rPr>
            <a:t>System Calls</a:t>
          </a:r>
          <a:endParaRPr lang="en-US" sz="1600" kern="1200" dirty="0">
            <a:latin typeface="+mj-lt"/>
          </a:endParaRPr>
        </a:p>
      </dsp:txBody>
      <dsp:txXfrm rot="5400000">
        <a:off x="1580196" y="1305170"/>
        <a:ext cx="363095" cy="1658112"/>
      </dsp:txXfrm>
    </dsp:sp>
    <dsp:sp modelId="{6E495415-1308-4BC1-B97C-3BB723C1CF11}">
      <dsp:nvSpPr>
        <dsp:cNvPr id="0" name=""/>
        <dsp:cNvSpPr/>
      </dsp:nvSpPr>
      <dsp:spPr>
        <a:xfrm>
          <a:off x="0" y="1907291"/>
          <a:ext cx="932688" cy="453869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latin typeface="+mj-lt"/>
            </a:rPr>
            <a:t>0x80</a:t>
          </a:r>
          <a:endParaRPr lang="en-US" sz="2300" kern="1200" dirty="0">
            <a:latin typeface="+mj-lt"/>
          </a:endParaRPr>
        </a:p>
      </dsp:txBody>
      <dsp:txXfrm>
        <a:off x="0" y="1907291"/>
        <a:ext cx="932688" cy="45386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B8F54D9-7AB4-433D-B550-97F753353E42}">
      <dsp:nvSpPr>
        <dsp:cNvPr id="0" name=""/>
        <dsp:cNvSpPr/>
      </dsp:nvSpPr>
      <dsp:spPr>
        <a:xfrm rot="5400000">
          <a:off x="1430202" y="-534871"/>
          <a:ext cx="352186" cy="1511808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err="1" smtClean="0">
              <a:latin typeface="+mj-lt"/>
            </a:rPr>
            <a:t>sys_exit</a:t>
          </a:r>
          <a:r>
            <a:rPr lang="en-US" sz="1700" kern="1200" dirty="0" smtClean="0">
              <a:latin typeface="+mj-lt"/>
            </a:rPr>
            <a:t>()</a:t>
          </a:r>
          <a:endParaRPr lang="en-US" sz="1700" kern="1200" dirty="0">
            <a:latin typeface="+mj-lt"/>
          </a:endParaRPr>
        </a:p>
      </dsp:txBody>
      <dsp:txXfrm rot="5400000">
        <a:off x="1430202" y="-534871"/>
        <a:ext cx="352186" cy="1511808"/>
      </dsp:txXfrm>
    </dsp:sp>
    <dsp:sp modelId="{BBAA91F1-B18F-42C8-A755-19559E50FEBE}">
      <dsp:nvSpPr>
        <dsp:cNvPr id="0" name=""/>
        <dsp:cNvSpPr/>
      </dsp:nvSpPr>
      <dsp:spPr>
        <a:xfrm>
          <a:off x="0" y="915"/>
          <a:ext cx="850392" cy="44023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0" kern="1200" dirty="0" smtClean="0">
              <a:latin typeface="+mj-lt"/>
            </a:rPr>
            <a:t>1</a:t>
          </a:r>
          <a:endParaRPr lang="en-US" sz="2200" b="0" kern="1200" dirty="0">
            <a:latin typeface="+mj-lt"/>
          </a:endParaRPr>
        </a:p>
      </dsp:txBody>
      <dsp:txXfrm>
        <a:off x="0" y="915"/>
        <a:ext cx="850392" cy="440233"/>
      </dsp:txXfrm>
    </dsp:sp>
    <dsp:sp modelId="{A4913EA7-0A07-4927-8627-06A6B8AE7C67}">
      <dsp:nvSpPr>
        <dsp:cNvPr id="0" name=""/>
        <dsp:cNvSpPr/>
      </dsp:nvSpPr>
      <dsp:spPr>
        <a:xfrm rot="5400000">
          <a:off x="1430202" y="-72626"/>
          <a:ext cx="352186" cy="1511808"/>
        </a:xfrm>
        <a:prstGeom prst="round2SameRect">
          <a:avLst/>
        </a:prstGeom>
        <a:solidFill>
          <a:schemeClr val="accent2">
            <a:tint val="40000"/>
            <a:alpha val="90000"/>
            <a:hueOff val="1675274"/>
            <a:satOff val="-1459"/>
            <a:lumOff val="-2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1675274"/>
              <a:satOff val="-1459"/>
              <a:lumOff val="-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b="1" kern="1200" dirty="0" err="1" smtClean="0">
              <a:solidFill>
                <a:srgbClr val="7030A0"/>
              </a:solidFill>
              <a:latin typeface="+mj-lt"/>
            </a:rPr>
            <a:t>sys_fork</a:t>
          </a:r>
          <a:r>
            <a:rPr lang="en-US" sz="1700" b="1" kern="1200" dirty="0" smtClean="0">
              <a:solidFill>
                <a:srgbClr val="7030A0"/>
              </a:solidFill>
              <a:latin typeface="+mj-lt"/>
            </a:rPr>
            <a:t>()</a:t>
          </a:r>
          <a:endParaRPr lang="en-US" sz="1700" b="1" kern="1200" dirty="0">
            <a:solidFill>
              <a:srgbClr val="7030A0"/>
            </a:solidFill>
            <a:latin typeface="+mj-lt"/>
          </a:endParaRPr>
        </a:p>
      </dsp:txBody>
      <dsp:txXfrm rot="5400000">
        <a:off x="1430202" y="-72626"/>
        <a:ext cx="352186" cy="1511808"/>
      </dsp:txXfrm>
    </dsp:sp>
    <dsp:sp modelId="{2A5CD0A5-0C5C-4639-A9D2-921B5F8A3029}">
      <dsp:nvSpPr>
        <dsp:cNvPr id="0" name=""/>
        <dsp:cNvSpPr/>
      </dsp:nvSpPr>
      <dsp:spPr>
        <a:xfrm>
          <a:off x="0" y="463160"/>
          <a:ext cx="850392" cy="440233"/>
        </a:xfrm>
        <a:prstGeom prst="round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0" kern="1200" dirty="0" smtClean="0">
              <a:latin typeface="+mj-lt"/>
            </a:rPr>
            <a:t>2</a:t>
          </a:r>
          <a:endParaRPr lang="en-US" sz="2200" b="0" kern="1200" dirty="0">
            <a:latin typeface="+mj-lt"/>
          </a:endParaRPr>
        </a:p>
      </dsp:txBody>
      <dsp:txXfrm>
        <a:off x="0" y="463160"/>
        <a:ext cx="850392" cy="440233"/>
      </dsp:txXfrm>
    </dsp:sp>
    <dsp:sp modelId="{FFF4D22C-7668-41EA-9A9C-8BB057C5418F}">
      <dsp:nvSpPr>
        <dsp:cNvPr id="0" name=""/>
        <dsp:cNvSpPr/>
      </dsp:nvSpPr>
      <dsp:spPr>
        <a:xfrm rot="5400000">
          <a:off x="1430202" y="389618"/>
          <a:ext cx="352186" cy="1511808"/>
        </a:xfrm>
        <a:prstGeom prst="round2SameRect">
          <a:avLst/>
        </a:prstGeom>
        <a:solidFill>
          <a:schemeClr val="accent2">
            <a:tint val="40000"/>
            <a:alpha val="90000"/>
            <a:hueOff val="3350547"/>
            <a:satOff val="-2919"/>
            <a:lumOff val="-4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3350547"/>
              <a:satOff val="-2919"/>
              <a:lumOff val="-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err="1" smtClean="0">
              <a:latin typeface="+mj-lt"/>
            </a:rPr>
            <a:t>sys_read</a:t>
          </a:r>
          <a:r>
            <a:rPr lang="en-US" sz="1700" kern="1200" dirty="0" smtClean="0">
              <a:latin typeface="+mj-lt"/>
            </a:rPr>
            <a:t>()</a:t>
          </a:r>
          <a:endParaRPr lang="en-US" sz="1700" kern="1200" dirty="0">
            <a:latin typeface="+mj-lt"/>
          </a:endParaRPr>
        </a:p>
      </dsp:txBody>
      <dsp:txXfrm rot="5400000">
        <a:off x="1430202" y="389618"/>
        <a:ext cx="352186" cy="1511808"/>
      </dsp:txXfrm>
    </dsp:sp>
    <dsp:sp modelId="{18BAF0A5-C167-47E4-BD96-E14F73CC0CBA}">
      <dsp:nvSpPr>
        <dsp:cNvPr id="0" name=""/>
        <dsp:cNvSpPr/>
      </dsp:nvSpPr>
      <dsp:spPr>
        <a:xfrm>
          <a:off x="0" y="925405"/>
          <a:ext cx="850392" cy="440233"/>
        </a:xfrm>
        <a:prstGeom prst="round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+mj-lt"/>
            </a:rPr>
            <a:t>3</a:t>
          </a:r>
          <a:endParaRPr lang="en-US" sz="2200" kern="1200" dirty="0">
            <a:latin typeface="+mj-lt"/>
          </a:endParaRPr>
        </a:p>
      </dsp:txBody>
      <dsp:txXfrm>
        <a:off x="0" y="925405"/>
        <a:ext cx="850392" cy="440233"/>
      </dsp:txXfrm>
    </dsp:sp>
    <dsp:sp modelId="{1342F4EE-4B67-48F7-ADB8-91BB203B7E54}">
      <dsp:nvSpPr>
        <dsp:cNvPr id="0" name=""/>
        <dsp:cNvSpPr/>
      </dsp:nvSpPr>
      <dsp:spPr>
        <a:xfrm rot="5400000">
          <a:off x="1430202" y="851863"/>
          <a:ext cx="352186" cy="1511808"/>
        </a:xfrm>
        <a:prstGeom prst="round2SameRect">
          <a:avLst/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err="1" smtClean="0">
              <a:latin typeface="+mj-lt"/>
            </a:rPr>
            <a:t>sys_write</a:t>
          </a:r>
          <a:r>
            <a:rPr lang="en-US" sz="1700" kern="1200" dirty="0" smtClean="0">
              <a:latin typeface="+mj-lt"/>
            </a:rPr>
            <a:t>()</a:t>
          </a:r>
          <a:endParaRPr lang="en-US" sz="1700" kern="1200" dirty="0">
            <a:latin typeface="+mj-lt"/>
          </a:endParaRPr>
        </a:p>
      </dsp:txBody>
      <dsp:txXfrm rot="5400000">
        <a:off x="1430202" y="851863"/>
        <a:ext cx="352186" cy="1511808"/>
      </dsp:txXfrm>
    </dsp:sp>
    <dsp:sp modelId="{DFA326FE-52DD-4FE8-9228-71A54B461792}">
      <dsp:nvSpPr>
        <dsp:cNvPr id="0" name=""/>
        <dsp:cNvSpPr/>
      </dsp:nvSpPr>
      <dsp:spPr>
        <a:xfrm>
          <a:off x="0" y="1387651"/>
          <a:ext cx="850392" cy="440233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+mj-lt"/>
            </a:rPr>
            <a:t>4</a:t>
          </a:r>
          <a:endParaRPr lang="en-US" sz="2200" kern="1200" dirty="0">
            <a:latin typeface="+mj-lt"/>
          </a:endParaRPr>
        </a:p>
      </dsp:txBody>
      <dsp:txXfrm>
        <a:off x="0" y="1387651"/>
        <a:ext cx="850392" cy="44023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DFB94AC-E8F3-414D-B6BF-4294FCA85BE7}">
      <dsp:nvSpPr>
        <dsp:cNvPr id="0" name=""/>
        <dsp:cNvSpPr/>
      </dsp:nvSpPr>
      <dsp:spPr>
        <a:xfrm>
          <a:off x="0" y="0"/>
          <a:ext cx="8763000" cy="563880"/>
        </a:xfrm>
        <a:prstGeom prst="rect">
          <a:avLst/>
        </a:prstGeom>
        <a:solidFill>
          <a:schemeClr val="dk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err="1" smtClean="0"/>
            <a:t>Syscall</a:t>
          </a:r>
          <a:r>
            <a:rPr lang="en-US" sz="2600" kern="1200" dirty="0" smtClean="0"/>
            <a:t> Page</a:t>
          </a:r>
          <a:endParaRPr lang="en-US" sz="2600" kern="1200" dirty="0"/>
        </a:p>
      </dsp:txBody>
      <dsp:txXfrm>
        <a:off x="0" y="0"/>
        <a:ext cx="8763000" cy="563880"/>
      </dsp:txXfrm>
    </dsp:sp>
    <dsp:sp modelId="{0D2658A3-C59B-421C-8B64-159966BF7CF8}">
      <dsp:nvSpPr>
        <dsp:cNvPr id="0" name=""/>
        <dsp:cNvSpPr/>
      </dsp:nvSpPr>
      <dsp:spPr>
        <a:xfrm>
          <a:off x="1069" y="563880"/>
          <a:ext cx="1251551" cy="1184148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/>
            <a:t>syscall</a:t>
          </a:r>
          <a:r>
            <a:rPr lang="en-US" sz="2500" kern="1200" dirty="0" smtClean="0"/>
            <a:t> number</a:t>
          </a:r>
          <a:endParaRPr lang="en-US" sz="2500" kern="1200" dirty="0"/>
        </a:p>
      </dsp:txBody>
      <dsp:txXfrm>
        <a:off x="1069" y="563880"/>
        <a:ext cx="1251551" cy="1184148"/>
      </dsp:txXfrm>
    </dsp:sp>
    <dsp:sp modelId="{A48AE9F6-BD65-475E-950F-F5765A287126}">
      <dsp:nvSpPr>
        <dsp:cNvPr id="0" name=""/>
        <dsp:cNvSpPr/>
      </dsp:nvSpPr>
      <dsp:spPr>
        <a:xfrm>
          <a:off x="1252621" y="563880"/>
          <a:ext cx="1251551" cy="1184148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# of </a:t>
          </a:r>
          <a:r>
            <a:rPr lang="en-US" sz="2500" kern="1200" dirty="0" err="1" smtClean="0"/>
            <a:t>args</a:t>
          </a:r>
          <a:endParaRPr lang="en-US" sz="2500" kern="1200" dirty="0"/>
        </a:p>
      </dsp:txBody>
      <dsp:txXfrm>
        <a:off x="1252621" y="563880"/>
        <a:ext cx="1251551" cy="1184148"/>
      </dsp:txXfrm>
    </dsp:sp>
    <dsp:sp modelId="{4F2282C0-27D3-4DD8-B2D2-5CDEEFFCE816}">
      <dsp:nvSpPr>
        <dsp:cNvPr id="0" name=""/>
        <dsp:cNvSpPr/>
      </dsp:nvSpPr>
      <dsp:spPr>
        <a:xfrm>
          <a:off x="2504172" y="563880"/>
          <a:ext cx="1251551" cy="1184148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status</a:t>
          </a:r>
          <a:endParaRPr lang="en-US" sz="2500" kern="1200" dirty="0"/>
        </a:p>
      </dsp:txBody>
      <dsp:txXfrm>
        <a:off x="2504172" y="563880"/>
        <a:ext cx="1251551" cy="1184148"/>
      </dsp:txXfrm>
    </dsp:sp>
    <dsp:sp modelId="{E46040B7-33D4-4C58-9239-35BAE87C7CBB}">
      <dsp:nvSpPr>
        <dsp:cNvPr id="0" name=""/>
        <dsp:cNvSpPr/>
      </dsp:nvSpPr>
      <dsp:spPr>
        <a:xfrm>
          <a:off x="3755724" y="563880"/>
          <a:ext cx="1251551" cy="1184148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/>
            <a:t>arg</a:t>
          </a:r>
          <a:r>
            <a:rPr lang="en-US" sz="2500" kern="1200" dirty="0" smtClean="0"/>
            <a:t> 0</a:t>
          </a:r>
          <a:endParaRPr lang="en-US" sz="2500" kern="1200" dirty="0"/>
        </a:p>
      </dsp:txBody>
      <dsp:txXfrm>
        <a:off x="3755724" y="563880"/>
        <a:ext cx="1251551" cy="1184148"/>
      </dsp:txXfrm>
    </dsp:sp>
    <dsp:sp modelId="{50990081-5CF3-4811-B9D6-BBCCDAE10AD1}">
      <dsp:nvSpPr>
        <dsp:cNvPr id="0" name=""/>
        <dsp:cNvSpPr/>
      </dsp:nvSpPr>
      <dsp:spPr>
        <a:xfrm>
          <a:off x="5007275" y="563880"/>
          <a:ext cx="1251551" cy="1184148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…</a:t>
          </a:r>
          <a:endParaRPr lang="en-US" sz="2500" kern="1200" dirty="0"/>
        </a:p>
      </dsp:txBody>
      <dsp:txXfrm>
        <a:off x="5007275" y="563880"/>
        <a:ext cx="1251551" cy="1184148"/>
      </dsp:txXfrm>
    </dsp:sp>
    <dsp:sp modelId="{E20A1165-90F6-4FBE-A693-1EE1A3AF4DC0}">
      <dsp:nvSpPr>
        <dsp:cNvPr id="0" name=""/>
        <dsp:cNvSpPr/>
      </dsp:nvSpPr>
      <dsp:spPr>
        <a:xfrm>
          <a:off x="6258827" y="563880"/>
          <a:ext cx="1251551" cy="1184148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/>
            <a:t>arg</a:t>
          </a:r>
          <a:r>
            <a:rPr lang="en-US" sz="2500" kern="1200" dirty="0" smtClean="0"/>
            <a:t> 6</a:t>
          </a:r>
          <a:endParaRPr lang="en-US" sz="2500" kern="1200" dirty="0"/>
        </a:p>
      </dsp:txBody>
      <dsp:txXfrm>
        <a:off x="6258827" y="563880"/>
        <a:ext cx="1251551" cy="1184148"/>
      </dsp:txXfrm>
    </dsp:sp>
    <dsp:sp modelId="{07A89ECB-3665-4945-B995-3A423CA53AE5}">
      <dsp:nvSpPr>
        <dsp:cNvPr id="0" name=""/>
        <dsp:cNvSpPr/>
      </dsp:nvSpPr>
      <dsp:spPr>
        <a:xfrm>
          <a:off x="7510378" y="563880"/>
          <a:ext cx="1251551" cy="1184148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return value</a:t>
          </a:r>
          <a:endParaRPr lang="en-US" sz="2500" kern="1200" dirty="0"/>
        </a:p>
      </dsp:txBody>
      <dsp:txXfrm>
        <a:off x="7510378" y="563880"/>
        <a:ext cx="1251551" cy="1184148"/>
      </dsp:txXfrm>
    </dsp:sp>
    <dsp:sp modelId="{8CF4AB19-2110-4FA6-B59D-5AC919C3CE78}">
      <dsp:nvSpPr>
        <dsp:cNvPr id="0" name=""/>
        <dsp:cNvSpPr/>
      </dsp:nvSpPr>
      <dsp:spPr>
        <a:xfrm>
          <a:off x="0" y="1748028"/>
          <a:ext cx="8763000" cy="131572"/>
        </a:xfrm>
        <a:prstGeom prst="rect">
          <a:avLst/>
        </a:prstGeom>
        <a:solidFill>
          <a:schemeClr val="dk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5CB1F1-5355-4980-9B2B-A855A68A651C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E7C04E-2C1E-4953-A5BA-60D27AB73D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34B7374D-5C76-46D3-9E06-B32E3C92A2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-12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-12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-12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-12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-12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1">
          <a:gsLst>
            <a:gs pos="0">
              <a:srgbClr val="003F77"/>
            </a:gs>
            <a:gs pos="50000">
              <a:srgbClr val="005FAD"/>
            </a:gs>
            <a:gs pos="100000">
              <a:srgbClr val="0072CE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533400" y="3505200"/>
            <a:ext cx="815340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709863"/>
            <a:ext cx="8229601" cy="768350"/>
          </a:xfrm>
        </p:spPr>
        <p:txBody>
          <a:bodyPr/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657600"/>
            <a:ext cx="7848601" cy="738187"/>
          </a:xfrm>
        </p:spPr>
        <p:txBody>
          <a:bodyPr/>
          <a:lstStyle>
            <a:lvl1pPr marL="0" indent="0">
              <a:buFontTx/>
              <a:buNone/>
              <a:defRPr sz="3200" b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304800" y="0"/>
            <a:ext cx="843915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 anchor="ctr"/>
          <a:lstStyle/>
          <a:p>
            <a:pPr eaLnBrk="0" hangingPunct="0">
              <a:lnSpc>
                <a:spcPct val="90000"/>
              </a:lnSpc>
              <a:defRPr/>
            </a:pPr>
            <a:r>
              <a:rPr lang="en-US" sz="3200" kern="0" dirty="0">
                <a:solidFill>
                  <a:schemeClr val="bg1"/>
                </a:solidFill>
                <a:latin typeface="Anivers" pitchFamily="50" charset="0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111750" cy="5211763"/>
          </a:xfrm>
        </p:spPr>
        <p:txBody>
          <a:bodyPr/>
          <a:lstStyle>
            <a:lvl1pPr>
              <a:defRPr sz="3200" b="0"/>
            </a:lvl1pPr>
            <a:lvl2pPr>
              <a:defRPr sz="2800" b="0"/>
            </a:lvl2pPr>
            <a:lvl3pPr>
              <a:defRPr sz="2400" b="0"/>
            </a:lvl3pPr>
            <a:lvl4pPr>
              <a:defRPr sz="2000" b="0"/>
            </a:lvl4pPr>
            <a:lvl5pPr>
              <a:defRPr sz="2000" b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8593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44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21336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0"/>
            <a:ext cx="62484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219200"/>
            <a:ext cx="42672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2672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439150" cy="847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1219200"/>
            <a:ext cx="8686800" cy="502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icon to add table</a:t>
            </a:r>
            <a:endParaRPr lang="en-US" noProof="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439150" cy="847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gur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8458200" y="640080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9CA52BCF-6AE1-4C87-905F-6DEE2B256DFB}" type="slidenum">
              <a:rPr lang="en-US" sz="2000" smtClean="0">
                <a:solidFill>
                  <a:schemeClr val="tx1"/>
                </a:solidFill>
              </a:rPr>
              <a:pPr/>
              <a:t>‹#›</a:t>
            </a:fld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2667000"/>
            <a:ext cx="7772400" cy="1362075"/>
          </a:xfrm>
        </p:spPr>
        <p:txBody>
          <a:bodyPr anchor="b" anchorCtr="0"/>
          <a:lstStyle>
            <a:lvl1pPr algn="l">
              <a:defRPr sz="4000" b="1" cap="none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191000"/>
            <a:ext cx="7772400" cy="1500187"/>
          </a:xfrm>
        </p:spPr>
        <p:txBody>
          <a:bodyPr anchor="t" anchorCtr="0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4113212"/>
            <a:ext cx="815340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ly 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439150" cy="847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228600" y="1143000"/>
            <a:ext cx="8686800" cy="5029200"/>
          </a:xfrm>
        </p:spPr>
        <p:txBody>
          <a:bodyPr/>
          <a:lstStyle>
            <a:lvl1pPr marL="0">
              <a:spcBef>
                <a:spcPts val="1200"/>
              </a:spcBef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defRPr sz="2800" b="0"/>
            </a:lvl1pPr>
            <a:lvl2pPr>
              <a:defRPr sz="2400" b="0"/>
            </a:lvl2pPr>
            <a:lvl3pPr>
              <a:defRPr sz="1800" b="0"/>
            </a:lvl3pPr>
            <a:lvl4pPr>
              <a:defRPr sz="1600" b="0"/>
            </a:lvl4pPr>
            <a:lvl5pPr>
              <a:defRPr b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439150" cy="847725"/>
          </a:xfrm>
        </p:spPr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ontent -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486400"/>
          </a:xfrm>
        </p:spPr>
        <p:txBody>
          <a:bodyPr/>
          <a:lstStyle>
            <a:lvl1pPr>
              <a:spcBef>
                <a:spcPts val="1200"/>
              </a:spcBef>
              <a:defRPr sz="2800" b="0"/>
            </a:lvl1pPr>
            <a:lvl2pPr>
              <a:defRPr sz="2400" b="0"/>
            </a:lvl2pPr>
            <a:lvl3pPr>
              <a:defRPr sz="1800" b="0"/>
            </a:lvl3pPr>
            <a:lvl4pPr>
              <a:defRPr sz="1600" b="0"/>
            </a:lvl4pPr>
            <a:lvl5pPr>
              <a:defRPr b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439150" cy="847725"/>
          </a:xfrm>
        </p:spPr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8458200" y="640080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9CA52BCF-6AE1-4C87-905F-6DEE2B256DFB}" type="slidenum">
              <a:rPr lang="en-US" sz="2000" smtClean="0">
                <a:solidFill>
                  <a:schemeClr val="tx1"/>
                </a:solidFill>
              </a:rPr>
              <a:pPr/>
              <a:t>‹#›</a:t>
            </a:fld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ontent -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defRPr sz="2800" b="0"/>
            </a:lvl1pPr>
            <a:lvl2pPr>
              <a:defRPr sz="2400" b="0"/>
            </a:lvl2pPr>
            <a:lvl3pPr>
              <a:defRPr sz="1800" b="0"/>
            </a:lvl3pPr>
            <a:lvl4pPr>
              <a:defRPr sz="1600" b="0"/>
            </a:lvl4pPr>
            <a:lvl5pPr>
              <a:defRPr b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439150" cy="847725"/>
          </a:xfrm>
        </p:spPr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8458200" y="640080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9CA52BCF-6AE1-4C87-905F-6DEE2B256DFB}" type="slidenum">
              <a:rPr lang="en-US" sz="2000" smtClean="0">
                <a:solidFill>
                  <a:schemeClr val="tx1"/>
                </a:solidFill>
              </a:rPr>
              <a:pPr/>
              <a:t>‹#›</a:t>
            </a:fld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19200"/>
            <a:ext cx="4191000" cy="4876800"/>
          </a:xfrm>
        </p:spPr>
        <p:txBody>
          <a:bodyPr/>
          <a:lstStyle>
            <a:lvl1pPr>
              <a:defRPr sz="2800" b="0"/>
            </a:lvl1pPr>
            <a:lvl2pPr>
              <a:defRPr sz="2400" b="0"/>
            </a:lvl2pPr>
            <a:lvl3pPr>
              <a:defRPr sz="2000" b="0"/>
            </a:lvl3pPr>
            <a:lvl4pPr>
              <a:defRPr sz="1800" b="0"/>
            </a:lvl4pPr>
            <a:lvl5pPr>
              <a:defRPr sz="18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19200"/>
            <a:ext cx="4191000" cy="4876800"/>
          </a:xfrm>
        </p:spPr>
        <p:txBody>
          <a:bodyPr/>
          <a:lstStyle>
            <a:lvl1pPr>
              <a:defRPr sz="2800" b="0"/>
            </a:lvl1pPr>
            <a:lvl2pPr>
              <a:defRPr sz="2400" b="0"/>
            </a:lvl2pPr>
            <a:lvl3pPr>
              <a:defRPr sz="2000" b="0"/>
            </a:lvl3pPr>
            <a:lvl4pPr>
              <a:defRPr sz="1800" b="0"/>
            </a:lvl4pPr>
            <a:lvl5pPr>
              <a:defRPr sz="18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439150" cy="847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 b="0"/>
            </a:lvl1pPr>
            <a:lvl2pPr>
              <a:defRPr sz="2000" b="0"/>
            </a:lvl2pPr>
            <a:lvl3pPr>
              <a:defRPr sz="1800" b="0"/>
            </a:lvl3pPr>
            <a:lvl4pPr>
              <a:defRPr sz="1600" b="0"/>
            </a:lvl4pPr>
            <a:lvl5pPr>
              <a:defRPr sz="1600" b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 b="0"/>
            </a:lvl1pPr>
            <a:lvl2pPr>
              <a:defRPr sz="2000" b="0"/>
            </a:lvl2pPr>
            <a:lvl3pPr>
              <a:defRPr sz="1800" b="0"/>
            </a:lvl3pPr>
            <a:lvl4pPr>
              <a:defRPr sz="1600" b="0"/>
            </a:lvl4pPr>
            <a:lvl5pPr>
              <a:defRPr sz="1600" b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439150" cy="847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5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248400"/>
            <a:ext cx="9144000" cy="60960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0"/>
            <a:ext cx="843915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143000"/>
            <a:ext cx="8686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458200" y="638169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9CA52BCF-6AE1-4C87-905F-6DEE2B256DFB}" type="slidenum">
              <a:rPr lang="en-US" sz="2000" smtClean="0">
                <a:solidFill>
                  <a:schemeClr val="bg1"/>
                </a:solidFill>
              </a:rPr>
              <a:pPr/>
              <a:t>‹#›</a:t>
            </a:fld>
            <a:endParaRPr lang="en-US" sz="20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49" r:id="rId5"/>
    <p:sldLayoutId id="2147483748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  <p:sldLayoutId id="2147483747" r:id="rId1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ndara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nivers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nivers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nivers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nivers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3F3F3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3F3F3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3F3F3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3F3F3"/>
          </a:solidFill>
          <a:latin typeface="Arial" charset="0"/>
          <a:cs typeface="Arial" charset="0"/>
        </a:defRPr>
      </a:lvl9pPr>
    </p:titleStyle>
    <p:bodyStyle>
      <a:lvl1pPr marL="228600" indent="-228600" algn="l" rtl="0" eaLnBrk="1" fontAlgn="base" hangingPunct="1">
        <a:spcBef>
          <a:spcPct val="20000"/>
        </a:spcBef>
        <a:spcAft>
          <a:spcPct val="0"/>
        </a:spcAft>
        <a:buBlip>
          <a:blip r:embed="rId19"/>
        </a:buBlip>
        <a:defRPr sz="2400">
          <a:solidFill>
            <a:srgbClr val="003296"/>
          </a:solidFill>
          <a:latin typeface="Corbel" pitchFamily="34" charset="0"/>
          <a:ea typeface="+mn-ea"/>
          <a:cs typeface="Times New Roman" pitchFamily="18" charset="0"/>
        </a:defRPr>
      </a:lvl1pPr>
      <a:lvl2pPr marL="685800" indent="-228600" algn="l" rtl="0" eaLnBrk="1" fontAlgn="base" hangingPunct="1">
        <a:spcBef>
          <a:spcPct val="20000"/>
        </a:spcBef>
        <a:spcAft>
          <a:spcPct val="0"/>
        </a:spcAft>
        <a:buBlip>
          <a:blip r:embed="rId20"/>
        </a:buBlip>
        <a:defRPr sz="2800">
          <a:solidFill>
            <a:schemeClr val="tx1"/>
          </a:solidFill>
          <a:latin typeface="Corbel" pitchFamily="34" charset="0"/>
          <a:cs typeface="Times New Roman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120000"/>
        <a:buBlip>
          <a:blip r:embed="rId21"/>
        </a:buBlip>
        <a:defRPr sz="1600">
          <a:solidFill>
            <a:schemeClr val="tx1"/>
          </a:solidFill>
          <a:latin typeface="Corbel" pitchFamily="34" charset="0"/>
          <a:cs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22"/>
        </a:buBlip>
        <a:defRPr sz="1400">
          <a:solidFill>
            <a:schemeClr val="tx1"/>
          </a:solidFill>
          <a:latin typeface="Corbel" pitchFamily="34" charset="0"/>
          <a:cs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22"/>
        </a:buBlip>
        <a:defRPr sz="1400">
          <a:solidFill>
            <a:schemeClr val="tx1"/>
          </a:solidFill>
          <a:latin typeface="Corbel" pitchFamily="34" charset="0"/>
          <a:cs typeface="Times New Roman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23"/>
        </a:buBlip>
        <a:defRPr sz="1400" b="1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23"/>
        </a:buBlip>
        <a:defRPr sz="1400" b="1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23"/>
        </a:buBlip>
        <a:defRPr sz="1400" b="1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23"/>
        </a:buBlip>
        <a:defRPr sz="1400" b="1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143000"/>
            <a:ext cx="8229601" cy="2335213"/>
          </a:xfrm>
        </p:spPr>
        <p:txBody>
          <a:bodyPr/>
          <a:lstStyle/>
          <a:p>
            <a:r>
              <a:rPr lang="en-US" dirty="0" err="1" smtClean="0"/>
              <a:t>FlexSC</a:t>
            </a:r>
            <a:r>
              <a:rPr lang="en-US" dirty="0" smtClean="0"/>
              <a:t>: Flexible System Call Scheduling with Exception-Less System Calls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657600"/>
            <a:ext cx="7848601" cy="2971800"/>
          </a:xfrm>
        </p:spPr>
        <p:txBody>
          <a:bodyPr/>
          <a:lstStyle/>
          <a:p>
            <a:pPr algn="ctr"/>
            <a:r>
              <a:rPr lang="en-US" dirty="0" err="1" smtClean="0"/>
              <a:t>Livio</a:t>
            </a:r>
            <a:r>
              <a:rPr lang="en-US" dirty="0" smtClean="0"/>
              <a:t> </a:t>
            </a:r>
            <a:r>
              <a:rPr lang="en-US" dirty="0" err="1" smtClean="0"/>
              <a:t>Soares</a:t>
            </a:r>
            <a:r>
              <a:rPr lang="en-US" dirty="0" smtClean="0"/>
              <a:t>, Michael </a:t>
            </a:r>
            <a:r>
              <a:rPr lang="en-US" dirty="0" err="1" smtClean="0"/>
              <a:t>Stumm</a:t>
            </a:r>
            <a:endParaRPr lang="en-US" dirty="0" smtClean="0"/>
          </a:p>
          <a:p>
            <a:pPr algn="ctr"/>
            <a:r>
              <a:rPr lang="en-US" b="1" dirty="0" smtClean="0"/>
              <a:t>University of Toronto</a:t>
            </a:r>
          </a:p>
          <a:p>
            <a:pPr algn="ctr"/>
            <a:endParaRPr lang="en-US" b="1" dirty="0" smtClean="0"/>
          </a:p>
          <a:p>
            <a:pPr algn="ctr"/>
            <a:r>
              <a:rPr lang="en-US" sz="2400" dirty="0" smtClean="0"/>
              <a:t>Presented by Md. </a:t>
            </a:r>
            <a:r>
              <a:rPr lang="en-US" sz="2400" dirty="0" err="1" smtClean="0"/>
              <a:t>Maksudul</a:t>
            </a:r>
            <a:r>
              <a:rPr lang="en-US" sz="2400" dirty="0" smtClean="0"/>
              <a:t> </a:t>
            </a:r>
            <a:r>
              <a:rPr lang="en-US" sz="2400" dirty="0" err="1" smtClean="0"/>
              <a:t>Alam</a:t>
            </a:r>
            <a:endParaRPr lang="en-US" sz="2400" dirty="0" smtClean="0"/>
          </a:p>
          <a:p>
            <a:pPr algn="ctr"/>
            <a:r>
              <a:rPr lang="en-US" sz="2400" dirty="0" smtClean="0"/>
              <a:t>29 September, 2011</a:t>
            </a:r>
          </a:p>
          <a:p>
            <a:pPr algn="ctr"/>
            <a:r>
              <a:rPr lang="en-US" sz="2400" dirty="0" smtClean="0"/>
              <a:t>CS 5204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Minimize Mode Switch – eliminate </a:t>
            </a:r>
            <a:r>
              <a:rPr lang="en-US" b="1" dirty="0" smtClean="0"/>
              <a:t>Direct Cost</a:t>
            </a:r>
          </a:p>
          <a:p>
            <a:pPr lvl="1"/>
            <a:r>
              <a:rPr lang="en-US" dirty="0" smtClean="0"/>
              <a:t>Asynchronous system calls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Maximize Locality – eliminate </a:t>
            </a:r>
            <a:r>
              <a:rPr lang="en-US" b="1" dirty="0" smtClean="0"/>
              <a:t>Indirect Cost</a:t>
            </a:r>
          </a:p>
          <a:p>
            <a:pPr lvl="1"/>
            <a:r>
              <a:rPr lang="en-US" dirty="0" smtClean="0"/>
              <a:t>Batch processing of system calls</a:t>
            </a:r>
          </a:p>
          <a:p>
            <a:endParaRPr lang="en-US" dirty="0" smtClean="0"/>
          </a:p>
          <a:p>
            <a:r>
              <a:rPr lang="en-US" dirty="0" smtClean="0"/>
              <a:t>Decouple </a:t>
            </a:r>
            <a:r>
              <a:rPr lang="en-US" b="1" dirty="0" smtClean="0"/>
              <a:t>Execution</a:t>
            </a:r>
            <a:r>
              <a:rPr lang="en-US" dirty="0" smtClean="0"/>
              <a:t> from </a:t>
            </a:r>
            <a:r>
              <a:rPr lang="en-US" b="1" dirty="0" smtClean="0"/>
              <a:t>Invocation</a:t>
            </a:r>
            <a:endParaRPr lang="en-US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 Performance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 Less System Call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371600" y="3576935"/>
            <a:ext cx="6019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371600" y="3043535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User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371600" y="3653135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Kernel</a:t>
            </a:r>
            <a:endParaRPr lang="en-US" b="1" dirty="0"/>
          </a:p>
        </p:txBody>
      </p:sp>
      <p:sp>
        <p:nvSpPr>
          <p:cNvPr id="14" name="Freeform 13"/>
          <p:cNvSpPr/>
          <p:nvPr/>
        </p:nvSpPr>
        <p:spPr>
          <a:xfrm>
            <a:off x="3048000" y="4191000"/>
            <a:ext cx="250031" cy="957263"/>
          </a:xfrm>
          <a:custGeom>
            <a:avLst/>
            <a:gdLst>
              <a:gd name="connsiteX0" fmla="*/ 216693 w 250031"/>
              <a:gd name="connsiteY0" fmla="*/ 0 h 957263"/>
              <a:gd name="connsiteX1" fmla="*/ 2381 w 250031"/>
              <a:gd name="connsiteY1" fmla="*/ 138113 h 957263"/>
              <a:gd name="connsiteX2" fmla="*/ 202406 w 250031"/>
              <a:gd name="connsiteY2" fmla="*/ 433388 h 957263"/>
              <a:gd name="connsiteX3" fmla="*/ 30956 w 250031"/>
              <a:gd name="connsiteY3" fmla="*/ 681038 h 957263"/>
              <a:gd name="connsiteX4" fmla="*/ 250031 w 250031"/>
              <a:gd name="connsiteY4" fmla="*/ 957263 h 957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31" h="957263">
                <a:moveTo>
                  <a:pt x="216693" y="0"/>
                </a:moveTo>
                <a:cubicBezTo>
                  <a:pt x="110727" y="32941"/>
                  <a:pt x="4762" y="65882"/>
                  <a:pt x="2381" y="138113"/>
                </a:cubicBezTo>
                <a:cubicBezTo>
                  <a:pt x="0" y="210344"/>
                  <a:pt x="197644" y="342901"/>
                  <a:pt x="202406" y="433388"/>
                </a:cubicBezTo>
                <a:cubicBezTo>
                  <a:pt x="207168" y="523875"/>
                  <a:pt x="23018" y="593725"/>
                  <a:pt x="30956" y="681038"/>
                </a:cubicBezTo>
                <a:cubicBezTo>
                  <a:pt x="38894" y="768351"/>
                  <a:pt x="144462" y="862807"/>
                  <a:pt x="250031" y="957263"/>
                </a:cubicBezTo>
              </a:path>
            </a:pathLst>
          </a:custGeom>
          <a:ln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2819400" y="2133600"/>
            <a:ext cx="250031" cy="957263"/>
          </a:xfrm>
          <a:custGeom>
            <a:avLst/>
            <a:gdLst>
              <a:gd name="connsiteX0" fmla="*/ 216693 w 250031"/>
              <a:gd name="connsiteY0" fmla="*/ 0 h 957263"/>
              <a:gd name="connsiteX1" fmla="*/ 2381 w 250031"/>
              <a:gd name="connsiteY1" fmla="*/ 138113 h 957263"/>
              <a:gd name="connsiteX2" fmla="*/ 202406 w 250031"/>
              <a:gd name="connsiteY2" fmla="*/ 433388 h 957263"/>
              <a:gd name="connsiteX3" fmla="*/ 30956 w 250031"/>
              <a:gd name="connsiteY3" fmla="*/ 681038 h 957263"/>
              <a:gd name="connsiteX4" fmla="*/ 250031 w 250031"/>
              <a:gd name="connsiteY4" fmla="*/ 957263 h 957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31" h="957263">
                <a:moveTo>
                  <a:pt x="216693" y="0"/>
                </a:moveTo>
                <a:cubicBezTo>
                  <a:pt x="110727" y="32941"/>
                  <a:pt x="4762" y="65882"/>
                  <a:pt x="2381" y="138113"/>
                </a:cubicBezTo>
                <a:cubicBezTo>
                  <a:pt x="0" y="210344"/>
                  <a:pt x="197644" y="342901"/>
                  <a:pt x="202406" y="433388"/>
                </a:cubicBezTo>
                <a:cubicBezTo>
                  <a:pt x="207168" y="523875"/>
                  <a:pt x="23018" y="593725"/>
                  <a:pt x="30956" y="681038"/>
                </a:cubicBezTo>
                <a:cubicBezTo>
                  <a:pt x="38894" y="768351"/>
                  <a:pt x="144462" y="862807"/>
                  <a:pt x="250031" y="957263"/>
                </a:cubicBezTo>
              </a:path>
            </a:pathLst>
          </a:custGeom>
          <a:ln>
            <a:tailEnd type="stealth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143000" y="5786735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rbel" pitchFamily="34" charset="0"/>
              </a:rPr>
              <a:t>Asynchronous Exception Less System Call</a:t>
            </a:r>
            <a:endParaRPr lang="en-US" dirty="0">
              <a:latin typeface="Corbel" pitchFamily="34" charset="0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2743200" y="4191000"/>
            <a:ext cx="250031" cy="957263"/>
          </a:xfrm>
          <a:custGeom>
            <a:avLst/>
            <a:gdLst>
              <a:gd name="connsiteX0" fmla="*/ 216693 w 250031"/>
              <a:gd name="connsiteY0" fmla="*/ 0 h 957263"/>
              <a:gd name="connsiteX1" fmla="*/ 2381 w 250031"/>
              <a:gd name="connsiteY1" fmla="*/ 138113 h 957263"/>
              <a:gd name="connsiteX2" fmla="*/ 202406 w 250031"/>
              <a:gd name="connsiteY2" fmla="*/ 433388 h 957263"/>
              <a:gd name="connsiteX3" fmla="*/ 30956 w 250031"/>
              <a:gd name="connsiteY3" fmla="*/ 681038 h 957263"/>
              <a:gd name="connsiteX4" fmla="*/ 250031 w 250031"/>
              <a:gd name="connsiteY4" fmla="*/ 957263 h 957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31" h="957263">
                <a:moveTo>
                  <a:pt x="216693" y="0"/>
                </a:moveTo>
                <a:cubicBezTo>
                  <a:pt x="110727" y="32941"/>
                  <a:pt x="4762" y="65882"/>
                  <a:pt x="2381" y="138113"/>
                </a:cubicBezTo>
                <a:cubicBezTo>
                  <a:pt x="0" y="210344"/>
                  <a:pt x="197644" y="342901"/>
                  <a:pt x="202406" y="433388"/>
                </a:cubicBezTo>
                <a:cubicBezTo>
                  <a:pt x="207168" y="523875"/>
                  <a:pt x="23018" y="593725"/>
                  <a:pt x="30956" y="681038"/>
                </a:cubicBezTo>
                <a:cubicBezTo>
                  <a:pt x="38894" y="768351"/>
                  <a:pt x="144462" y="862807"/>
                  <a:pt x="250031" y="957263"/>
                </a:cubicBezTo>
              </a:path>
            </a:pathLst>
          </a:custGeom>
          <a:ln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3352800" y="4191000"/>
            <a:ext cx="250031" cy="957263"/>
          </a:xfrm>
          <a:custGeom>
            <a:avLst/>
            <a:gdLst>
              <a:gd name="connsiteX0" fmla="*/ 216693 w 250031"/>
              <a:gd name="connsiteY0" fmla="*/ 0 h 957263"/>
              <a:gd name="connsiteX1" fmla="*/ 2381 w 250031"/>
              <a:gd name="connsiteY1" fmla="*/ 138113 h 957263"/>
              <a:gd name="connsiteX2" fmla="*/ 202406 w 250031"/>
              <a:gd name="connsiteY2" fmla="*/ 433388 h 957263"/>
              <a:gd name="connsiteX3" fmla="*/ 30956 w 250031"/>
              <a:gd name="connsiteY3" fmla="*/ 681038 h 957263"/>
              <a:gd name="connsiteX4" fmla="*/ 250031 w 250031"/>
              <a:gd name="connsiteY4" fmla="*/ 957263 h 957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31" h="957263">
                <a:moveTo>
                  <a:pt x="216693" y="0"/>
                </a:moveTo>
                <a:cubicBezTo>
                  <a:pt x="110727" y="32941"/>
                  <a:pt x="4762" y="65882"/>
                  <a:pt x="2381" y="138113"/>
                </a:cubicBezTo>
                <a:cubicBezTo>
                  <a:pt x="0" y="210344"/>
                  <a:pt x="197644" y="342901"/>
                  <a:pt x="202406" y="433388"/>
                </a:cubicBezTo>
                <a:cubicBezTo>
                  <a:pt x="207168" y="523875"/>
                  <a:pt x="23018" y="593725"/>
                  <a:pt x="30956" y="681038"/>
                </a:cubicBezTo>
                <a:cubicBezTo>
                  <a:pt x="38894" y="768351"/>
                  <a:pt x="144462" y="862807"/>
                  <a:pt x="250031" y="957263"/>
                </a:cubicBezTo>
              </a:path>
            </a:pathLst>
          </a:custGeom>
          <a:ln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3712369" y="4191000"/>
            <a:ext cx="250031" cy="957263"/>
          </a:xfrm>
          <a:custGeom>
            <a:avLst/>
            <a:gdLst>
              <a:gd name="connsiteX0" fmla="*/ 216693 w 250031"/>
              <a:gd name="connsiteY0" fmla="*/ 0 h 957263"/>
              <a:gd name="connsiteX1" fmla="*/ 2381 w 250031"/>
              <a:gd name="connsiteY1" fmla="*/ 138113 h 957263"/>
              <a:gd name="connsiteX2" fmla="*/ 202406 w 250031"/>
              <a:gd name="connsiteY2" fmla="*/ 433388 h 957263"/>
              <a:gd name="connsiteX3" fmla="*/ 30956 w 250031"/>
              <a:gd name="connsiteY3" fmla="*/ 681038 h 957263"/>
              <a:gd name="connsiteX4" fmla="*/ 250031 w 250031"/>
              <a:gd name="connsiteY4" fmla="*/ 957263 h 957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31" h="957263">
                <a:moveTo>
                  <a:pt x="216693" y="0"/>
                </a:moveTo>
                <a:cubicBezTo>
                  <a:pt x="110727" y="32941"/>
                  <a:pt x="4762" y="65882"/>
                  <a:pt x="2381" y="138113"/>
                </a:cubicBezTo>
                <a:cubicBezTo>
                  <a:pt x="0" y="210344"/>
                  <a:pt x="197644" y="342901"/>
                  <a:pt x="202406" y="433388"/>
                </a:cubicBezTo>
                <a:cubicBezTo>
                  <a:pt x="207168" y="523875"/>
                  <a:pt x="23018" y="593725"/>
                  <a:pt x="30956" y="681038"/>
                </a:cubicBezTo>
                <a:cubicBezTo>
                  <a:pt x="38894" y="768351"/>
                  <a:pt x="144462" y="862807"/>
                  <a:pt x="250031" y="957263"/>
                </a:cubicBezTo>
              </a:path>
            </a:pathLst>
          </a:custGeom>
          <a:ln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5486400" y="2971800"/>
            <a:ext cx="1828800" cy="1143000"/>
            <a:chOff x="5486400" y="2971800"/>
            <a:chExt cx="1828800" cy="1143000"/>
          </a:xfrm>
        </p:grpSpPr>
        <p:sp>
          <p:nvSpPr>
            <p:cNvPr id="26" name="Rectangle 25"/>
            <p:cNvSpPr/>
            <p:nvPr/>
          </p:nvSpPr>
          <p:spPr>
            <a:xfrm>
              <a:off x="5486400" y="2971800"/>
              <a:ext cx="1600200" cy="8382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562600" y="3048000"/>
              <a:ext cx="1600200" cy="9144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638800" y="3124200"/>
              <a:ext cx="1600200" cy="9144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715000" y="3200400"/>
              <a:ext cx="1600200" cy="9144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Sys Call Page</a:t>
              </a:r>
              <a:endPara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sp>
        <p:nvSpPr>
          <p:cNvPr id="32" name="Bent Arrow 31"/>
          <p:cNvSpPr/>
          <p:nvPr/>
        </p:nvSpPr>
        <p:spPr>
          <a:xfrm rot="5400000">
            <a:off x="4514850" y="895350"/>
            <a:ext cx="723900" cy="3352800"/>
          </a:xfrm>
          <a:prstGeom prst="bentArrow">
            <a:avLst>
              <a:gd name="adj1" fmla="val 25085"/>
              <a:gd name="adj2" fmla="val 25000"/>
              <a:gd name="adj3" fmla="val 25000"/>
              <a:gd name="adj4" fmla="val 43750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Bent Arrow 32"/>
          <p:cNvSpPr/>
          <p:nvPr/>
        </p:nvSpPr>
        <p:spPr>
          <a:xfrm rot="10800000">
            <a:off x="4114800" y="4114800"/>
            <a:ext cx="2514600" cy="762000"/>
          </a:xfrm>
          <a:prstGeom prst="bentArrow">
            <a:avLst>
              <a:gd name="adj1" fmla="val 25085"/>
              <a:gd name="adj2" fmla="val 25000"/>
              <a:gd name="adj3" fmla="val 25000"/>
              <a:gd name="adj4" fmla="val 43750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4191000" y="5029200"/>
            <a:ext cx="609600" cy="609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4191000" y="1295400"/>
            <a:ext cx="472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rbel" pitchFamily="34" charset="0"/>
              </a:rPr>
              <a:t>Asynchronous System Call: </a:t>
            </a:r>
            <a:endParaRPr lang="en-US" sz="2000" dirty="0" smtClean="0">
              <a:latin typeface="Corbel" pitchFamily="34" charset="0"/>
            </a:endParaRPr>
          </a:p>
          <a:p>
            <a:r>
              <a:rPr lang="en-US" sz="2000" b="1" dirty="0" smtClean="0">
                <a:latin typeface="Corbel" pitchFamily="34" charset="0"/>
              </a:rPr>
              <a:t>Minimize </a:t>
            </a:r>
            <a:r>
              <a:rPr lang="en-US" sz="2000" b="1" dirty="0" smtClean="0">
                <a:latin typeface="Corbel" pitchFamily="34" charset="0"/>
              </a:rPr>
              <a:t>Mode Switch</a:t>
            </a:r>
            <a:endParaRPr lang="en-US" sz="2000" b="1" dirty="0">
              <a:latin typeface="Corbe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800600" y="4953000"/>
            <a:ext cx="434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rbel" pitchFamily="34" charset="0"/>
              </a:rPr>
              <a:t>Syscall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smtClean="0">
                <a:latin typeface="Corbel" pitchFamily="34" charset="0"/>
              </a:rPr>
              <a:t>Threads: </a:t>
            </a:r>
            <a:endParaRPr lang="en-US" sz="2000" dirty="0" smtClean="0">
              <a:latin typeface="Corbel" pitchFamily="34" charset="0"/>
            </a:endParaRPr>
          </a:p>
          <a:p>
            <a:r>
              <a:rPr lang="en-US" sz="2000" b="1" dirty="0" smtClean="0">
                <a:latin typeface="Corbel" pitchFamily="34" charset="0"/>
              </a:rPr>
              <a:t>Maximize Locality</a:t>
            </a:r>
            <a:endParaRPr lang="en-US" sz="2000" b="1" dirty="0">
              <a:latin typeface="Corbel" pitchFamily="34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3429000" y="1371600"/>
            <a:ext cx="609600" cy="609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543800" y="3200400"/>
            <a:ext cx="121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rbel" pitchFamily="34" charset="0"/>
              </a:rPr>
              <a:t>Shared Memory</a:t>
            </a:r>
            <a:endParaRPr lang="en-US" sz="2000" b="1" dirty="0">
              <a:latin typeface="Corbe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752600" y="14478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rbel" pitchFamily="34" charset="0"/>
              </a:rPr>
              <a:t>Invoker</a:t>
            </a:r>
            <a:endParaRPr lang="en-US" dirty="0">
              <a:latin typeface="Corbe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295400" y="44958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rbel" pitchFamily="34" charset="0"/>
              </a:rPr>
              <a:t>Executor</a:t>
            </a:r>
            <a:endParaRPr lang="en-US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FlexSC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Implementation of the exception-less system call on Linux</a:t>
            </a:r>
          </a:p>
          <a:p>
            <a:pPr lvl="1"/>
            <a:r>
              <a:rPr lang="en-US" dirty="0" smtClean="0"/>
              <a:t>A library exposing </a:t>
            </a:r>
            <a:r>
              <a:rPr lang="en-US" b="1" dirty="0" smtClean="0"/>
              <a:t>API</a:t>
            </a:r>
            <a:r>
              <a:rPr lang="en-US" dirty="0" smtClean="0"/>
              <a:t> for application </a:t>
            </a:r>
            <a:r>
              <a:rPr lang="en-US" dirty="0" smtClean="0"/>
              <a:t>using </a:t>
            </a:r>
            <a:r>
              <a:rPr lang="en-US" dirty="0" smtClean="0"/>
              <a:t>exception-less system call</a:t>
            </a:r>
          </a:p>
          <a:p>
            <a:pPr lvl="1"/>
            <a:r>
              <a:rPr lang="en-US" dirty="0" smtClean="0"/>
              <a:t>Has a </a:t>
            </a:r>
            <a:r>
              <a:rPr lang="en-US" b="1" dirty="0" smtClean="0"/>
              <a:t>thread scheduler </a:t>
            </a:r>
            <a:r>
              <a:rPr lang="en-US" dirty="0" smtClean="0"/>
              <a:t>to schedule </a:t>
            </a:r>
            <a:r>
              <a:rPr lang="en-US" dirty="0" err="1" smtClean="0"/>
              <a:t>syscall</a:t>
            </a:r>
            <a:r>
              <a:rPr lang="en-US" dirty="0" smtClean="0"/>
              <a:t> </a:t>
            </a:r>
            <a:r>
              <a:rPr lang="en-US" dirty="0" smtClean="0"/>
              <a:t>thread</a:t>
            </a:r>
          </a:p>
          <a:p>
            <a:pPr lvl="1"/>
            <a:r>
              <a:rPr lang="en-US" dirty="0" smtClean="0"/>
              <a:t>Applicable for event driven applications</a:t>
            </a:r>
            <a:endParaRPr lang="en-US" dirty="0" smtClean="0"/>
          </a:p>
          <a:p>
            <a:r>
              <a:rPr lang="en-US" dirty="0" err="1" smtClean="0"/>
              <a:t>FlexSC</a:t>
            </a:r>
            <a:r>
              <a:rPr lang="en-US" dirty="0" smtClean="0"/>
              <a:t>-Thread:</a:t>
            </a:r>
          </a:p>
          <a:p>
            <a:pPr lvl="1"/>
            <a:r>
              <a:rPr lang="en-US" dirty="0" smtClean="0"/>
              <a:t>A </a:t>
            </a:r>
            <a:r>
              <a:rPr lang="en-US" b="1" dirty="0" smtClean="0"/>
              <a:t>POSIX </a:t>
            </a:r>
            <a:r>
              <a:rPr lang="en-US" b="1" dirty="0" smtClean="0"/>
              <a:t>compliant </a:t>
            </a:r>
            <a:r>
              <a:rPr lang="en-US" dirty="0" smtClean="0"/>
              <a:t>thread </a:t>
            </a:r>
            <a:r>
              <a:rPr lang="en-US" dirty="0" smtClean="0"/>
              <a:t>library</a:t>
            </a:r>
          </a:p>
          <a:p>
            <a:pPr lvl="1"/>
            <a:r>
              <a:rPr lang="en-US" dirty="0" smtClean="0"/>
              <a:t>Binary compatible with NPTL</a:t>
            </a:r>
            <a:endParaRPr lang="en-US" dirty="0" smtClean="0"/>
          </a:p>
          <a:p>
            <a:pPr lvl="1"/>
            <a:r>
              <a:rPr lang="en-US" dirty="0" smtClean="0"/>
              <a:t>For thread oriented application such as </a:t>
            </a:r>
            <a:r>
              <a:rPr lang="en-US" dirty="0" err="1" smtClean="0"/>
              <a:t>MySQL</a:t>
            </a:r>
            <a:r>
              <a:rPr lang="en-US" dirty="0" smtClean="0"/>
              <a:t>, Apache</a:t>
            </a:r>
          </a:p>
          <a:p>
            <a:pPr lvl="1"/>
            <a:r>
              <a:rPr lang="en-US" b="1" dirty="0" smtClean="0"/>
              <a:t>M-on-N threading </a:t>
            </a:r>
            <a:r>
              <a:rPr lang="en-US" dirty="0" smtClean="0"/>
              <a:t>model (M-user &amp; N-kernel-visible threads</a:t>
            </a:r>
            <a:r>
              <a:rPr lang="en-US" dirty="0" smtClean="0"/>
              <a:t>)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FlexSC</a:t>
            </a:r>
            <a:r>
              <a:rPr lang="en-US" dirty="0" smtClean="0"/>
              <a:t>: Flexible System Call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Shared memory pages between user and kernel</a:t>
            </a:r>
          </a:p>
          <a:p>
            <a:r>
              <a:rPr lang="en-US" dirty="0" smtClean="0"/>
              <a:t>Each entry contains </a:t>
            </a:r>
            <a:r>
              <a:rPr lang="en-US" b="1" dirty="0" smtClean="0"/>
              <a:t>one </a:t>
            </a:r>
            <a:r>
              <a:rPr lang="en-US" b="1" dirty="0" err="1" smtClean="0"/>
              <a:t>syscall</a:t>
            </a:r>
            <a:r>
              <a:rPr lang="en-US" b="1" dirty="0" smtClean="0"/>
              <a:t> requests</a:t>
            </a:r>
          </a:p>
          <a:p>
            <a:r>
              <a:rPr lang="en-US" dirty="0" smtClean="0"/>
              <a:t>64 Bytes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Syscall</a:t>
            </a:r>
            <a:r>
              <a:rPr lang="en-US" dirty="0" smtClean="0"/>
              <a:t> Page</a:t>
            </a:r>
            <a:endParaRPr lang="en-US" dirty="0"/>
          </a:p>
        </p:txBody>
      </p:sp>
      <p:graphicFrame>
        <p:nvGraphicFramePr>
          <p:cNvPr id="10" name="Diagram 9"/>
          <p:cNvGraphicFramePr/>
          <p:nvPr/>
        </p:nvGraphicFramePr>
        <p:xfrm>
          <a:off x="152400" y="4114800"/>
          <a:ext cx="8763000" cy="187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7010400" y="2667000"/>
            <a:ext cx="1828800" cy="1143000"/>
            <a:chOff x="5486400" y="2971800"/>
            <a:chExt cx="1828800" cy="1143000"/>
          </a:xfrm>
        </p:grpSpPr>
        <p:sp>
          <p:nvSpPr>
            <p:cNvPr id="12" name="Rectangle 11"/>
            <p:cNvSpPr/>
            <p:nvPr/>
          </p:nvSpPr>
          <p:spPr>
            <a:xfrm>
              <a:off x="5486400" y="2971800"/>
              <a:ext cx="1600200" cy="8382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562600" y="3048000"/>
              <a:ext cx="1600200" cy="9144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638800" y="3124200"/>
              <a:ext cx="1600200" cy="9144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715000" y="3200400"/>
              <a:ext cx="1600200" cy="9144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Sys Call Page</a:t>
              </a:r>
              <a:endPara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 Interface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1295400"/>
            <a:ext cx="396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write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fd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buf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, 4096);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" y="2075795"/>
            <a:ext cx="5562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entry =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free_syscall_entry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endParaRPr lang="en-US" sz="20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/* write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syscall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*/</a:t>
            </a: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entry-&gt;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syscall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entry-&gt;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num_args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3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entry-&gt;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[0] =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fd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entry-&gt;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[1] =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buf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entry-&gt;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[2] =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4096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entry-&gt;status = 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nsolas" pitchFamily="49" charset="0"/>
                <a:cs typeface="Consolas" pitchFamily="49" charset="0"/>
              </a:rPr>
              <a:t>SUBMIT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endParaRPr lang="en-US" sz="20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while (entry-&gt;status != 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nsolas" pitchFamily="49" charset="0"/>
                <a:cs typeface="Consolas" pitchFamily="49" charset="0"/>
              </a:rPr>
              <a:t>DONE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do_something_else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endParaRPr lang="en-US" sz="20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return entry-&gt;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return_code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;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43525" y="2057400"/>
            <a:ext cx="3800475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Down Arrow 12"/>
          <p:cNvSpPr/>
          <p:nvPr/>
        </p:nvSpPr>
        <p:spPr>
          <a:xfrm>
            <a:off x="381000" y="1676400"/>
            <a:ext cx="381000" cy="457200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 Interface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1295400"/>
            <a:ext cx="396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write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fd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buf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, 4096);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" y="2075795"/>
            <a:ext cx="5562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entry =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free_syscall_entry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endParaRPr lang="en-US" sz="20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/* write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syscall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*/</a:t>
            </a: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entry-&gt;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syscall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entry-&gt;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num_args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3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entry-&gt;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[0] =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fd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entry-&gt;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[1] =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buf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entry-&gt;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[2] =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4096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entry-&gt;status = 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nsolas" pitchFamily="49" charset="0"/>
                <a:cs typeface="Consolas" pitchFamily="49" charset="0"/>
              </a:rPr>
              <a:t>SUBMIT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endParaRPr lang="en-US" sz="20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while (entry-&gt;status != 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nsolas" pitchFamily="49" charset="0"/>
                <a:cs typeface="Consolas" pitchFamily="49" charset="0"/>
              </a:rPr>
              <a:t>DONE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do_something_else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endParaRPr lang="en-US" sz="20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return entry-&gt;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return_code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;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24475" y="2019300"/>
            <a:ext cx="381952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own Arrow 6"/>
          <p:cNvSpPr/>
          <p:nvPr/>
        </p:nvSpPr>
        <p:spPr>
          <a:xfrm>
            <a:off x="381000" y="1676400"/>
            <a:ext cx="381000" cy="457200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new systems calls are implemented:</a:t>
            </a:r>
          </a:p>
          <a:p>
            <a:pPr lvl="1"/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flexsc_register</a:t>
            </a:r>
            <a:r>
              <a:rPr lang="en-US" dirty="0" smtClean="0"/>
              <a:t> – to register </a:t>
            </a:r>
            <a:r>
              <a:rPr lang="en-US" dirty="0" err="1" smtClean="0"/>
              <a:t>flexsc</a:t>
            </a:r>
            <a:r>
              <a:rPr lang="en-US" dirty="0" smtClean="0"/>
              <a:t> </a:t>
            </a:r>
            <a:r>
              <a:rPr lang="en-US" dirty="0" err="1" smtClean="0"/>
              <a:t>syscall</a:t>
            </a:r>
            <a:r>
              <a:rPr lang="en-US" dirty="0" smtClean="0"/>
              <a:t> threads</a:t>
            </a:r>
          </a:p>
          <a:p>
            <a:pPr lvl="1"/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flexsc_wait</a:t>
            </a:r>
            <a:r>
              <a:rPr lang="en-US" dirty="0" smtClean="0"/>
              <a:t> – to notify kernel</a:t>
            </a:r>
          </a:p>
          <a:p>
            <a:pPr lvl="1"/>
            <a:endParaRPr lang="en-US" dirty="0" smtClean="0"/>
          </a:p>
          <a:p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flexsc_register</a:t>
            </a:r>
            <a:r>
              <a:rPr lang="en-US" dirty="0" smtClean="0"/>
              <a:t> explicitly creates the </a:t>
            </a:r>
            <a:r>
              <a:rPr lang="en-US" dirty="0" err="1" smtClean="0"/>
              <a:t>syscall</a:t>
            </a:r>
            <a:r>
              <a:rPr lang="en-US" dirty="0" smtClean="0"/>
              <a:t> threads</a:t>
            </a:r>
          </a:p>
          <a:p>
            <a:r>
              <a:rPr lang="en-US" dirty="0" smtClean="0"/>
              <a:t>When user level thread has nothing to do it issue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flexsc_wait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/>
              <a:t>system call</a:t>
            </a:r>
          </a:p>
          <a:p>
            <a:pPr lvl="1"/>
            <a:r>
              <a:rPr lang="en-US" dirty="0" err="1" smtClean="0"/>
              <a:t>FlexSC</a:t>
            </a:r>
            <a:r>
              <a:rPr lang="en-US" dirty="0" smtClean="0"/>
              <a:t> will wake up the thread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FlexSC</a:t>
            </a:r>
            <a:r>
              <a:rPr lang="en-US" dirty="0" smtClean="0"/>
              <a:t> System calls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tent Placeholder 2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Kernel only threads</a:t>
            </a:r>
          </a:p>
          <a:p>
            <a:r>
              <a:rPr lang="en-US" sz="2400" dirty="0" smtClean="0"/>
              <a:t>Virtual address is same as application</a:t>
            </a:r>
          </a:p>
          <a:p>
            <a:pPr lvl="1"/>
            <a:r>
              <a:rPr lang="en-US" sz="2000" dirty="0" smtClean="0"/>
              <a:t>Created during </a:t>
            </a:r>
            <a:r>
              <a:rPr lang="en-US" sz="2000" dirty="0" err="1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flexsc_register</a:t>
            </a:r>
            <a:r>
              <a:rPr lang="en-US" sz="2000" dirty="0" smtClean="0"/>
              <a:t> </a:t>
            </a:r>
            <a:r>
              <a:rPr lang="en-US" sz="2000" dirty="0" smtClean="0"/>
              <a:t>system </a:t>
            </a:r>
            <a:r>
              <a:rPr lang="en-US" sz="2000" dirty="0" smtClean="0"/>
              <a:t>call, which preserves this address</a:t>
            </a:r>
          </a:p>
          <a:p>
            <a:r>
              <a:rPr lang="en-US" sz="2400" dirty="0" smtClean="0"/>
              <a:t>Each thread processes an </a:t>
            </a:r>
            <a:r>
              <a:rPr lang="en-US" sz="2400" dirty="0" err="1" smtClean="0"/>
              <a:t>syscall</a:t>
            </a:r>
            <a:r>
              <a:rPr lang="en-US" sz="2400" dirty="0" smtClean="0"/>
              <a:t> page entry</a:t>
            </a:r>
          </a:p>
          <a:p>
            <a:r>
              <a:rPr lang="en-US" sz="2400" dirty="0" smtClean="0"/>
              <a:t>Only one thread is active per application/core</a:t>
            </a:r>
          </a:p>
          <a:p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Syscall</a:t>
            </a:r>
            <a:r>
              <a:rPr lang="en-US" dirty="0" smtClean="0"/>
              <a:t> Threads</a:t>
            </a:r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2286000" y="4495800"/>
            <a:ext cx="4343400" cy="2175137"/>
            <a:chOff x="1371600" y="3767137"/>
            <a:chExt cx="6019800" cy="3014663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1371600" y="5210472"/>
              <a:ext cx="601980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1371600" y="4677072"/>
              <a:ext cx="1676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User</a:t>
              </a:r>
              <a:endParaRPr lang="en-US" b="1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371600" y="5286672"/>
              <a:ext cx="1676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Kernel</a:t>
              </a:r>
              <a:endParaRPr lang="en-US" b="1" dirty="0"/>
            </a:p>
          </p:txBody>
        </p:sp>
        <p:sp>
          <p:nvSpPr>
            <p:cNvPr id="6" name="Freeform 5"/>
            <p:cNvSpPr/>
            <p:nvPr/>
          </p:nvSpPr>
          <p:spPr>
            <a:xfrm>
              <a:off x="3048000" y="5824537"/>
              <a:ext cx="250031" cy="957263"/>
            </a:xfrm>
            <a:custGeom>
              <a:avLst/>
              <a:gdLst>
                <a:gd name="connsiteX0" fmla="*/ 216693 w 250031"/>
                <a:gd name="connsiteY0" fmla="*/ 0 h 957263"/>
                <a:gd name="connsiteX1" fmla="*/ 2381 w 250031"/>
                <a:gd name="connsiteY1" fmla="*/ 138113 h 957263"/>
                <a:gd name="connsiteX2" fmla="*/ 202406 w 250031"/>
                <a:gd name="connsiteY2" fmla="*/ 433388 h 957263"/>
                <a:gd name="connsiteX3" fmla="*/ 30956 w 250031"/>
                <a:gd name="connsiteY3" fmla="*/ 681038 h 957263"/>
                <a:gd name="connsiteX4" fmla="*/ 250031 w 250031"/>
                <a:gd name="connsiteY4" fmla="*/ 957263 h 957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0031" h="957263">
                  <a:moveTo>
                    <a:pt x="216693" y="0"/>
                  </a:moveTo>
                  <a:cubicBezTo>
                    <a:pt x="110727" y="32941"/>
                    <a:pt x="4762" y="65882"/>
                    <a:pt x="2381" y="138113"/>
                  </a:cubicBezTo>
                  <a:cubicBezTo>
                    <a:pt x="0" y="210344"/>
                    <a:pt x="197644" y="342901"/>
                    <a:pt x="202406" y="433388"/>
                  </a:cubicBezTo>
                  <a:cubicBezTo>
                    <a:pt x="207168" y="523875"/>
                    <a:pt x="23018" y="593725"/>
                    <a:pt x="30956" y="681038"/>
                  </a:cubicBezTo>
                  <a:cubicBezTo>
                    <a:pt x="38894" y="768351"/>
                    <a:pt x="144462" y="862807"/>
                    <a:pt x="250031" y="957263"/>
                  </a:cubicBezTo>
                </a:path>
              </a:pathLst>
            </a:custGeom>
            <a:ln>
              <a:tailEnd type="stealth" w="lg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 6"/>
            <p:cNvSpPr/>
            <p:nvPr/>
          </p:nvSpPr>
          <p:spPr>
            <a:xfrm>
              <a:off x="2819400" y="3767137"/>
              <a:ext cx="250031" cy="957263"/>
            </a:xfrm>
            <a:custGeom>
              <a:avLst/>
              <a:gdLst>
                <a:gd name="connsiteX0" fmla="*/ 216693 w 250031"/>
                <a:gd name="connsiteY0" fmla="*/ 0 h 957263"/>
                <a:gd name="connsiteX1" fmla="*/ 2381 w 250031"/>
                <a:gd name="connsiteY1" fmla="*/ 138113 h 957263"/>
                <a:gd name="connsiteX2" fmla="*/ 202406 w 250031"/>
                <a:gd name="connsiteY2" fmla="*/ 433388 h 957263"/>
                <a:gd name="connsiteX3" fmla="*/ 30956 w 250031"/>
                <a:gd name="connsiteY3" fmla="*/ 681038 h 957263"/>
                <a:gd name="connsiteX4" fmla="*/ 250031 w 250031"/>
                <a:gd name="connsiteY4" fmla="*/ 957263 h 957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0031" h="957263">
                  <a:moveTo>
                    <a:pt x="216693" y="0"/>
                  </a:moveTo>
                  <a:cubicBezTo>
                    <a:pt x="110727" y="32941"/>
                    <a:pt x="4762" y="65882"/>
                    <a:pt x="2381" y="138113"/>
                  </a:cubicBezTo>
                  <a:cubicBezTo>
                    <a:pt x="0" y="210344"/>
                    <a:pt x="197644" y="342901"/>
                    <a:pt x="202406" y="433388"/>
                  </a:cubicBezTo>
                  <a:cubicBezTo>
                    <a:pt x="207168" y="523875"/>
                    <a:pt x="23018" y="593725"/>
                    <a:pt x="30956" y="681038"/>
                  </a:cubicBezTo>
                  <a:cubicBezTo>
                    <a:pt x="38894" y="768351"/>
                    <a:pt x="144462" y="862807"/>
                    <a:pt x="250031" y="957263"/>
                  </a:cubicBezTo>
                </a:path>
              </a:pathLst>
            </a:custGeom>
            <a:ln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 7"/>
            <p:cNvSpPr/>
            <p:nvPr/>
          </p:nvSpPr>
          <p:spPr>
            <a:xfrm>
              <a:off x="2743200" y="5824537"/>
              <a:ext cx="250031" cy="957263"/>
            </a:xfrm>
            <a:custGeom>
              <a:avLst/>
              <a:gdLst>
                <a:gd name="connsiteX0" fmla="*/ 216693 w 250031"/>
                <a:gd name="connsiteY0" fmla="*/ 0 h 957263"/>
                <a:gd name="connsiteX1" fmla="*/ 2381 w 250031"/>
                <a:gd name="connsiteY1" fmla="*/ 138113 h 957263"/>
                <a:gd name="connsiteX2" fmla="*/ 202406 w 250031"/>
                <a:gd name="connsiteY2" fmla="*/ 433388 h 957263"/>
                <a:gd name="connsiteX3" fmla="*/ 30956 w 250031"/>
                <a:gd name="connsiteY3" fmla="*/ 681038 h 957263"/>
                <a:gd name="connsiteX4" fmla="*/ 250031 w 250031"/>
                <a:gd name="connsiteY4" fmla="*/ 957263 h 957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0031" h="957263">
                  <a:moveTo>
                    <a:pt x="216693" y="0"/>
                  </a:moveTo>
                  <a:cubicBezTo>
                    <a:pt x="110727" y="32941"/>
                    <a:pt x="4762" y="65882"/>
                    <a:pt x="2381" y="138113"/>
                  </a:cubicBezTo>
                  <a:cubicBezTo>
                    <a:pt x="0" y="210344"/>
                    <a:pt x="197644" y="342901"/>
                    <a:pt x="202406" y="433388"/>
                  </a:cubicBezTo>
                  <a:cubicBezTo>
                    <a:pt x="207168" y="523875"/>
                    <a:pt x="23018" y="593725"/>
                    <a:pt x="30956" y="681038"/>
                  </a:cubicBezTo>
                  <a:cubicBezTo>
                    <a:pt x="38894" y="768351"/>
                    <a:pt x="144462" y="862807"/>
                    <a:pt x="250031" y="957263"/>
                  </a:cubicBezTo>
                </a:path>
              </a:pathLst>
            </a:custGeom>
            <a:ln>
              <a:tailEnd type="stealth" w="lg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3352800" y="5824537"/>
              <a:ext cx="250031" cy="957263"/>
            </a:xfrm>
            <a:custGeom>
              <a:avLst/>
              <a:gdLst>
                <a:gd name="connsiteX0" fmla="*/ 216693 w 250031"/>
                <a:gd name="connsiteY0" fmla="*/ 0 h 957263"/>
                <a:gd name="connsiteX1" fmla="*/ 2381 w 250031"/>
                <a:gd name="connsiteY1" fmla="*/ 138113 h 957263"/>
                <a:gd name="connsiteX2" fmla="*/ 202406 w 250031"/>
                <a:gd name="connsiteY2" fmla="*/ 433388 h 957263"/>
                <a:gd name="connsiteX3" fmla="*/ 30956 w 250031"/>
                <a:gd name="connsiteY3" fmla="*/ 681038 h 957263"/>
                <a:gd name="connsiteX4" fmla="*/ 250031 w 250031"/>
                <a:gd name="connsiteY4" fmla="*/ 957263 h 957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0031" h="957263">
                  <a:moveTo>
                    <a:pt x="216693" y="0"/>
                  </a:moveTo>
                  <a:cubicBezTo>
                    <a:pt x="110727" y="32941"/>
                    <a:pt x="4762" y="65882"/>
                    <a:pt x="2381" y="138113"/>
                  </a:cubicBezTo>
                  <a:cubicBezTo>
                    <a:pt x="0" y="210344"/>
                    <a:pt x="197644" y="342901"/>
                    <a:pt x="202406" y="433388"/>
                  </a:cubicBezTo>
                  <a:cubicBezTo>
                    <a:pt x="207168" y="523875"/>
                    <a:pt x="23018" y="593725"/>
                    <a:pt x="30956" y="681038"/>
                  </a:cubicBezTo>
                  <a:cubicBezTo>
                    <a:pt x="38894" y="768351"/>
                    <a:pt x="144462" y="862807"/>
                    <a:pt x="250031" y="957263"/>
                  </a:cubicBezTo>
                </a:path>
              </a:pathLst>
            </a:custGeom>
            <a:ln>
              <a:tailEnd type="stealth" w="lg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3712369" y="5824537"/>
              <a:ext cx="250031" cy="957263"/>
            </a:xfrm>
            <a:custGeom>
              <a:avLst/>
              <a:gdLst>
                <a:gd name="connsiteX0" fmla="*/ 216693 w 250031"/>
                <a:gd name="connsiteY0" fmla="*/ 0 h 957263"/>
                <a:gd name="connsiteX1" fmla="*/ 2381 w 250031"/>
                <a:gd name="connsiteY1" fmla="*/ 138113 h 957263"/>
                <a:gd name="connsiteX2" fmla="*/ 202406 w 250031"/>
                <a:gd name="connsiteY2" fmla="*/ 433388 h 957263"/>
                <a:gd name="connsiteX3" fmla="*/ 30956 w 250031"/>
                <a:gd name="connsiteY3" fmla="*/ 681038 h 957263"/>
                <a:gd name="connsiteX4" fmla="*/ 250031 w 250031"/>
                <a:gd name="connsiteY4" fmla="*/ 957263 h 957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0031" h="957263">
                  <a:moveTo>
                    <a:pt x="216693" y="0"/>
                  </a:moveTo>
                  <a:cubicBezTo>
                    <a:pt x="110727" y="32941"/>
                    <a:pt x="4762" y="65882"/>
                    <a:pt x="2381" y="138113"/>
                  </a:cubicBezTo>
                  <a:cubicBezTo>
                    <a:pt x="0" y="210344"/>
                    <a:pt x="197644" y="342901"/>
                    <a:pt x="202406" y="433388"/>
                  </a:cubicBezTo>
                  <a:cubicBezTo>
                    <a:pt x="207168" y="523875"/>
                    <a:pt x="23018" y="593725"/>
                    <a:pt x="30956" y="681038"/>
                  </a:cubicBezTo>
                  <a:cubicBezTo>
                    <a:pt x="38894" y="768351"/>
                    <a:pt x="144462" y="862807"/>
                    <a:pt x="250031" y="957263"/>
                  </a:cubicBezTo>
                </a:path>
              </a:pathLst>
            </a:custGeom>
            <a:ln>
              <a:tailEnd type="stealth" w="lg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5486400" y="4605337"/>
              <a:ext cx="1828800" cy="1143000"/>
              <a:chOff x="5486400" y="2971800"/>
              <a:chExt cx="1828800" cy="1143000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5486400" y="2971800"/>
                <a:ext cx="1600200" cy="83820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5562600" y="3048000"/>
                <a:ext cx="1600200" cy="91440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5638800" y="3124200"/>
                <a:ext cx="1600200" cy="91440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5715000" y="3200400"/>
                <a:ext cx="1600200" cy="91440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Sys Call Page</a:t>
                </a:r>
                <a:endParaRPr lang="en-US" sz="2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16" name="Bent Arrow 15"/>
            <p:cNvSpPr/>
            <p:nvPr/>
          </p:nvSpPr>
          <p:spPr>
            <a:xfrm rot="5400000">
              <a:off x="4514850" y="2528887"/>
              <a:ext cx="723900" cy="3352800"/>
            </a:xfrm>
            <a:prstGeom prst="bentArrow">
              <a:avLst>
                <a:gd name="adj1" fmla="val 25085"/>
                <a:gd name="adj2" fmla="val 25000"/>
                <a:gd name="adj3" fmla="val 25000"/>
                <a:gd name="adj4" fmla="val 43750"/>
              </a:avLst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" name="Bent Arrow 16"/>
            <p:cNvSpPr/>
            <p:nvPr/>
          </p:nvSpPr>
          <p:spPr>
            <a:xfrm rot="10800000">
              <a:off x="4114800" y="5824537"/>
              <a:ext cx="2514600" cy="762000"/>
            </a:xfrm>
            <a:prstGeom prst="bentArrow">
              <a:avLst>
                <a:gd name="adj1" fmla="val 25085"/>
                <a:gd name="adj2" fmla="val 25000"/>
                <a:gd name="adj3" fmla="val 25000"/>
                <a:gd name="adj4" fmla="val 43750"/>
              </a:avLst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28600" y="6172200"/>
            <a:ext cx="18261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Candara" pitchFamily="34" charset="0"/>
              </a:rPr>
              <a:t>Syscall</a:t>
            </a:r>
            <a:r>
              <a:rPr lang="en-US" sz="2000" dirty="0" smtClean="0">
                <a:latin typeface="Candara" pitchFamily="34" charset="0"/>
              </a:rPr>
              <a:t> Threads</a:t>
            </a:r>
            <a:endParaRPr lang="en-US" sz="2000" dirty="0">
              <a:latin typeface="Candara" pitchFamily="34" charset="0"/>
            </a:endParaRPr>
          </a:p>
        </p:txBody>
      </p:sp>
      <p:cxnSp>
        <p:nvCxnSpPr>
          <p:cNvPr id="24" name="Straight Arrow Connector 23"/>
          <p:cNvCxnSpPr>
            <a:stCxn id="20" idx="3"/>
          </p:cNvCxnSpPr>
          <p:nvPr/>
        </p:nvCxnSpPr>
        <p:spPr>
          <a:xfrm flipV="1">
            <a:off x="2054741" y="6324600"/>
            <a:ext cx="993259" cy="476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Post as many request as possible</a:t>
            </a:r>
          </a:p>
          <a:p>
            <a:r>
              <a:rPr lang="en-US" dirty="0" smtClean="0"/>
              <a:t>No more threads? Call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flexsc_wait</a:t>
            </a:r>
            <a:r>
              <a:rPr lang="en-US" dirty="0" smtClean="0"/>
              <a:t>, jump to kernel</a:t>
            </a:r>
          </a:p>
          <a:p>
            <a:r>
              <a:rPr lang="en-US" b="1" dirty="0" err="1" smtClean="0"/>
              <a:t>Syscall</a:t>
            </a:r>
            <a:r>
              <a:rPr lang="en-US" b="1" dirty="0" smtClean="0"/>
              <a:t> s</a:t>
            </a:r>
            <a:r>
              <a:rPr lang="en-US" b="1" dirty="0" smtClean="0"/>
              <a:t>cheduler</a:t>
            </a:r>
            <a:r>
              <a:rPr lang="en-US" dirty="0" smtClean="0"/>
              <a:t> </a:t>
            </a:r>
            <a:r>
              <a:rPr lang="en-US" dirty="0" smtClean="0"/>
              <a:t>wakes up </a:t>
            </a:r>
            <a:r>
              <a:rPr lang="en-US" b="1" dirty="0" err="1" smtClean="0"/>
              <a:t>syscall</a:t>
            </a:r>
            <a:r>
              <a:rPr lang="en-US" b="1" dirty="0" smtClean="0"/>
              <a:t> </a:t>
            </a:r>
            <a:r>
              <a:rPr lang="en-US" b="1" dirty="0" smtClean="0"/>
              <a:t>threads</a:t>
            </a:r>
          </a:p>
          <a:p>
            <a:r>
              <a:rPr lang="en-US" dirty="0" smtClean="0"/>
              <a:t>Does not </a:t>
            </a:r>
            <a:r>
              <a:rPr lang="en-US" dirty="0" smtClean="0"/>
              <a:t>wake </a:t>
            </a:r>
            <a:r>
              <a:rPr lang="en-US" dirty="0" smtClean="0"/>
              <a:t>up </a:t>
            </a:r>
            <a:r>
              <a:rPr lang="en-US" b="1" dirty="0" smtClean="0"/>
              <a:t>user </a:t>
            </a:r>
            <a:r>
              <a:rPr lang="en-US" b="1" dirty="0" smtClean="0"/>
              <a:t>thread</a:t>
            </a:r>
            <a:r>
              <a:rPr lang="en-US" dirty="0" smtClean="0"/>
              <a:t> until:</a:t>
            </a:r>
          </a:p>
          <a:p>
            <a:pPr lvl="1"/>
            <a:r>
              <a:rPr lang="en-US" dirty="0" smtClean="0"/>
              <a:t>All </a:t>
            </a:r>
            <a:r>
              <a:rPr lang="en-US" dirty="0" smtClean="0"/>
              <a:t>calls are </a:t>
            </a:r>
            <a:r>
              <a:rPr lang="en-US" dirty="0" smtClean="0"/>
              <a:t>issued and</a:t>
            </a:r>
            <a:r>
              <a:rPr lang="en-US" b="1" dirty="0" smtClean="0"/>
              <a:t> </a:t>
            </a:r>
          </a:p>
          <a:p>
            <a:pPr lvl="1"/>
            <a:r>
              <a:rPr lang="en-US" dirty="0" smtClean="0"/>
              <a:t>At least one is finished and others blocked</a:t>
            </a:r>
            <a:endParaRPr lang="en-US" dirty="0" smtClean="0"/>
          </a:p>
          <a:p>
            <a:r>
              <a:rPr lang="en-US" dirty="0" smtClean="0"/>
              <a:t>Only </a:t>
            </a:r>
            <a:r>
              <a:rPr lang="en-US" b="1" dirty="0" smtClean="0"/>
              <a:t>one thread</a:t>
            </a:r>
            <a:r>
              <a:rPr lang="en-US" dirty="0" smtClean="0"/>
              <a:t> can be </a:t>
            </a:r>
            <a:r>
              <a:rPr lang="en-US" b="1" dirty="0" smtClean="0"/>
              <a:t>active</a:t>
            </a:r>
          </a:p>
          <a:p>
            <a:r>
              <a:rPr lang="en-US" dirty="0" smtClean="0"/>
              <a:t>For </a:t>
            </a:r>
            <a:r>
              <a:rPr lang="en-US" dirty="0" smtClean="0"/>
              <a:t>multi-core </a:t>
            </a:r>
            <a:r>
              <a:rPr lang="en-US" dirty="0" smtClean="0"/>
              <a:t>system more threads can be active in different cores</a:t>
            </a:r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Syscall</a:t>
            </a:r>
            <a:r>
              <a:rPr lang="en-US" dirty="0" smtClean="0"/>
              <a:t> Thread Scheduler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use </a:t>
            </a:r>
            <a:r>
              <a:rPr lang="en-US" dirty="0" err="1" smtClean="0"/>
              <a:t>FlexSC</a:t>
            </a:r>
            <a:r>
              <a:rPr lang="en-US" dirty="0" smtClean="0"/>
              <a:t>, existing apps need modification</a:t>
            </a:r>
          </a:p>
          <a:p>
            <a:pPr lvl="1"/>
            <a:r>
              <a:rPr lang="en-US" dirty="0" smtClean="0"/>
              <a:t>Not feasible for thread based applications</a:t>
            </a:r>
          </a:p>
          <a:p>
            <a:r>
              <a:rPr lang="en-US" dirty="0" smtClean="0"/>
              <a:t>Use </a:t>
            </a:r>
            <a:r>
              <a:rPr lang="en-US" b="1" dirty="0" err="1" smtClean="0"/>
              <a:t>FlexSC</a:t>
            </a:r>
            <a:r>
              <a:rPr lang="en-US" b="1" dirty="0" smtClean="0"/>
              <a:t>-Threads</a:t>
            </a:r>
            <a:r>
              <a:rPr lang="en-US" dirty="0" smtClean="0"/>
              <a:t>, a thread library supporting </a:t>
            </a:r>
            <a:r>
              <a:rPr lang="en-US" dirty="0" err="1" smtClean="0"/>
              <a:t>FlexSC</a:t>
            </a:r>
            <a:endParaRPr lang="en-US" dirty="0" smtClean="0"/>
          </a:p>
          <a:p>
            <a:r>
              <a:rPr lang="en-US" dirty="0" smtClean="0"/>
              <a:t>M-on-N thread model, POSIX and NPTL compliant</a:t>
            </a:r>
          </a:p>
          <a:p>
            <a:r>
              <a:rPr lang="en-US" dirty="0" smtClean="0"/>
              <a:t>One kernel-visible thread per core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FlexSC</a:t>
            </a:r>
            <a:r>
              <a:rPr lang="en-US" dirty="0" smtClean="0"/>
              <a:t>-Threads</a:t>
            </a:r>
            <a:endParaRPr lang="en-US" dirty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46857" y="4438650"/>
            <a:ext cx="3877743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Mechanism used by an </a:t>
            </a:r>
            <a:r>
              <a:rPr lang="en-US" b="1" dirty="0" smtClean="0"/>
              <a:t>application program</a:t>
            </a:r>
            <a:r>
              <a:rPr lang="en-US" dirty="0" smtClean="0"/>
              <a:t> to </a:t>
            </a:r>
            <a:r>
              <a:rPr lang="en-US" b="1" dirty="0" smtClean="0"/>
              <a:t>request service</a:t>
            </a:r>
            <a:r>
              <a:rPr lang="en-US" dirty="0" smtClean="0"/>
              <a:t> from operating system </a:t>
            </a:r>
            <a:r>
              <a:rPr lang="en-US" b="1" dirty="0" smtClean="0"/>
              <a:t>kernel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 facto </a:t>
            </a:r>
            <a:r>
              <a:rPr lang="en-US" dirty="0" smtClean="0"/>
              <a:t>interface for 30+ years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Synchronous in </a:t>
            </a:r>
            <a:r>
              <a:rPr lang="en-US" dirty="0" smtClean="0"/>
              <a:t>nature</a:t>
            </a:r>
          </a:p>
          <a:p>
            <a:endParaRPr lang="en-US" dirty="0" smtClean="0"/>
          </a:p>
          <a:p>
            <a:r>
              <a:rPr lang="en-US" dirty="0" smtClean="0"/>
              <a:t>Application Blocks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Redirect system calls (</a:t>
            </a:r>
            <a:r>
              <a:rPr lang="en-US" dirty="0" err="1" smtClean="0"/>
              <a:t>libc</a:t>
            </a:r>
            <a:r>
              <a:rPr lang="en-US" dirty="0" smtClean="0"/>
              <a:t>) to </a:t>
            </a:r>
            <a:r>
              <a:rPr lang="en-US" dirty="0" err="1" smtClean="0"/>
              <a:t>FlexSC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Post system calls to </a:t>
            </a:r>
            <a:r>
              <a:rPr lang="en-US" dirty="0" err="1" smtClean="0"/>
              <a:t>syscall</a:t>
            </a:r>
            <a:r>
              <a:rPr lang="en-US" dirty="0" smtClean="0"/>
              <a:t> page and switch thread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find </a:t>
            </a:r>
            <a:r>
              <a:rPr lang="en-US" dirty="0" err="1" smtClean="0"/>
              <a:t>syscall</a:t>
            </a:r>
            <a:r>
              <a:rPr lang="en-US" dirty="0" smtClean="0"/>
              <a:t> page for finished entries if no more threads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Call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flexsc_wait</a:t>
            </a:r>
            <a:r>
              <a:rPr lang="en-US" dirty="0" smtClean="0"/>
              <a:t> to block the kernel visible thread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</a:t>
            </a:r>
            <a:r>
              <a:rPr lang="en-US" dirty="0" err="1" smtClean="0"/>
              <a:t>FlexSC</a:t>
            </a:r>
            <a:r>
              <a:rPr lang="en-US" dirty="0" smtClean="0"/>
              <a:t>-Thread works</a:t>
            </a:r>
            <a:endParaRPr lang="en-US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3810000"/>
            <a:ext cx="2171700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>
          <a:xfrm>
            <a:off x="304800" y="4191000"/>
            <a:ext cx="609600" cy="609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n-US" b="1" dirty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67425" y="3962400"/>
            <a:ext cx="2162175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7"/>
          <p:cNvSpPr/>
          <p:nvPr/>
        </p:nvSpPr>
        <p:spPr>
          <a:xfrm>
            <a:off x="5334000" y="4038600"/>
            <a:ext cx="609600" cy="609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4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FlexSC</a:t>
            </a:r>
            <a:r>
              <a:rPr lang="en-US" b="1" dirty="0" smtClean="0"/>
              <a:t>-Threads</a:t>
            </a:r>
            <a:r>
              <a:rPr lang="en-US" dirty="0" smtClean="0"/>
              <a:t> support </a:t>
            </a:r>
            <a:r>
              <a:rPr lang="en-US" dirty="0" err="1" smtClean="0"/>
              <a:t>multicore</a:t>
            </a:r>
            <a:r>
              <a:rPr lang="en-US" dirty="0" smtClean="0"/>
              <a:t> specialization</a:t>
            </a:r>
          </a:p>
          <a:p>
            <a:r>
              <a:rPr lang="en-US" dirty="0" smtClean="0"/>
              <a:t>A single kernel-visible thread per core</a:t>
            </a:r>
          </a:p>
          <a:p>
            <a:r>
              <a:rPr lang="en-US" dirty="0" smtClean="0"/>
              <a:t>Private </a:t>
            </a:r>
            <a:r>
              <a:rPr lang="en-US" dirty="0" err="1" smtClean="0"/>
              <a:t>syscall</a:t>
            </a:r>
            <a:r>
              <a:rPr lang="en-US" dirty="0" smtClean="0"/>
              <a:t> page per core</a:t>
            </a:r>
          </a:p>
          <a:p>
            <a:r>
              <a:rPr lang="en-US" dirty="0" smtClean="0"/>
              <a:t>User threads and kernel threads can run on different threads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 Core specialization</a:t>
            </a:r>
            <a:endParaRPr lang="en-US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4038600"/>
            <a:ext cx="4162425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Linux kernel 2.6.33</a:t>
            </a:r>
          </a:p>
          <a:p>
            <a:endParaRPr lang="en-US" dirty="0" smtClean="0"/>
          </a:p>
          <a:p>
            <a:r>
              <a:rPr lang="en-US" dirty="0" smtClean="0"/>
              <a:t>Intel Nehalem (Core i7) processor with 4 Cores</a:t>
            </a:r>
          </a:p>
          <a:p>
            <a:endParaRPr lang="en-US" dirty="0" smtClean="0"/>
          </a:p>
          <a:p>
            <a:r>
              <a:rPr lang="en-US" dirty="0" smtClean="0"/>
              <a:t>Remote Client 1 </a:t>
            </a:r>
            <a:r>
              <a:rPr lang="en-US" dirty="0" err="1" smtClean="0"/>
              <a:t>Gbps</a:t>
            </a:r>
            <a:r>
              <a:rPr lang="en-US" dirty="0" smtClean="0"/>
              <a:t> network</a:t>
            </a:r>
          </a:p>
          <a:p>
            <a:endParaRPr lang="en-US" dirty="0" smtClean="0"/>
          </a:p>
          <a:p>
            <a:r>
              <a:rPr lang="en-US" dirty="0" smtClean="0"/>
              <a:t>Results are average of 5 runs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Evaluation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getppid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()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- </a:t>
            </a:r>
            <a:r>
              <a:rPr lang="en-US" dirty="0" smtClean="0"/>
              <a:t>measures </a:t>
            </a:r>
            <a:r>
              <a:rPr lang="en-US" dirty="0" smtClean="0"/>
              <a:t>direct cost</a:t>
            </a:r>
          </a:p>
          <a:p>
            <a:r>
              <a:rPr lang="en-US" dirty="0" smtClean="0"/>
              <a:t>For </a:t>
            </a:r>
            <a:r>
              <a:rPr lang="en-US" b="1" dirty="0" smtClean="0"/>
              <a:t>1</a:t>
            </a:r>
            <a:r>
              <a:rPr lang="en-US" dirty="0" smtClean="0"/>
              <a:t> </a:t>
            </a:r>
            <a:r>
              <a:rPr lang="en-US" dirty="0" err="1" smtClean="0"/>
              <a:t>syscall</a:t>
            </a:r>
            <a:r>
              <a:rPr lang="en-US" dirty="0" smtClean="0"/>
              <a:t> </a:t>
            </a:r>
            <a:r>
              <a:rPr lang="en-US" dirty="0" err="1" smtClean="0"/>
              <a:t>flexsc</a:t>
            </a:r>
            <a:r>
              <a:rPr lang="en-US" dirty="0" smtClean="0"/>
              <a:t> is </a:t>
            </a:r>
            <a:r>
              <a:rPr lang="en-US" b="1" dirty="0" smtClean="0">
                <a:solidFill>
                  <a:srgbClr val="FF0000"/>
                </a:solidFill>
              </a:rPr>
              <a:t>43%</a:t>
            </a:r>
            <a:r>
              <a:rPr lang="en-US" dirty="0" smtClean="0"/>
              <a:t> slower than sync</a:t>
            </a:r>
          </a:p>
          <a:p>
            <a:r>
              <a:rPr lang="en-US" dirty="0" smtClean="0"/>
              <a:t>For </a:t>
            </a:r>
            <a:r>
              <a:rPr lang="en-US" dirty="0" smtClean="0"/>
              <a:t>more </a:t>
            </a:r>
            <a:r>
              <a:rPr lang="en-US" dirty="0" err="1" smtClean="0"/>
              <a:t>syscall</a:t>
            </a:r>
            <a:r>
              <a:rPr lang="en-US" dirty="0" smtClean="0"/>
              <a:t> batch </a:t>
            </a:r>
            <a:r>
              <a:rPr lang="en-US" dirty="0" err="1" smtClean="0"/>
              <a:t>flexsc</a:t>
            </a:r>
            <a:r>
              <a:rPr lang="en-US" dirty="0" smtClean="0"/>
              <a:t> is up to </a:t>
            </a:r>
            <a:r>
              <a:rPr lang="en-US" b="1" dirty="0" smtClean="0">
                <a:solidFill>
                  <a:srgbClr val="00B050"/>
                </a:solidFill>
              </a:rPr>
              <a:t>130%</a:t>
            </a:r>
            <a:r>
              <a:rPr lang="en-US" dirty="0" smtClean="0"/>
              <a:t> faster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Cost – Single Core</a:t>
            </a:r>
            <a:endParaRPr lang="en-US" dirty="0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813" y="3762375"/>
            <a:ext cx="5286375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Inter-processor interrupt (IPI) to wake remote threads</a:t>
            </a:r>
          </a:p>
          <a:p>
            <a:r>
              <a:rPr lang="en-US" dirty="0" smtClean="0"/>
              <a:t>For one system call </a:t>
            </a:r>
            <a:r>
              <a:rPr lang="en-US" dirty="0" err="1" smtClean="0"/>
              <a:t>flexsc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10 times </a:t>
            </a:r>
            <a:r>
              <a:rPr lang="en-US" dirty="0" smtClean="0"/>
              <a:t>slower than sync</a:t>
            </a:r>
          </a:p>
          <a:p>
            <a:r>
              <a:rPr lang="en-US" dirty="0" smtClean="0"/>
              <a:t>for 32 or more batch </a:t>
            </a:r>
            <a:r>
              <a:rPr lang="en-US" dirty="0" err="1" smtClean="0"/>
              <a:t>flexsc</a:t>
            </a:r>
            <a:r>
              <a:rPr lang="en-US" dirty="0" smtClean="0"/>
              <a:t> catches sync</a:t>
            </a:r>
          </a:p>
          <a:p>
            <a:r>
              <a:rPr lang="en-US" dirty="0" smtClean="0"/>
              <a:t>However it was worst case scenario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Cost – Remote-core</a:t>
            </a: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3762375"/>
            <a:ext cx="5334000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Apache 2.2.15</a:t>
            </a:r>
          </a:p>
          <a:p>
            <a:endParaRPr lang="en-US" dirty="0" smtClean="0"/>
          </a:p>
          <a:p>
            <a:r>
              <a:rPr lang="en-US" dirty="0" smtClean="0"/>
              <a:t>Two scenario:</a:t>
            </a:r>
          </a:p>
          <a:p>
            <a:pPr lvl="1"/>
            <a:r>
              <a:rPr lang="en-US" dirty="0" smtClean="0"/>
              <a:t>NPTL: 200 user threads</a:t>
            </a:r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FlexSC</a:t>
            </a:r>
            <a:r>
              <a:rPr lang="en-US" dirty="0" smtClean="0"/>
              <a:t>-Threads: 1000 user threads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ApacheBench</a:t>
            </a:r>
            <a:r>
              <a:rPr lang="en-US" dirty="0" smtClean="0"/>
              <a:t> as workload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Apache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Single Core: Only </a:t>
            </a:r>
            <a:r>
              <a:rPr lang="en-US" sz="2000" dirty="0" err="1" smtClean="0"/>
              <a:t>syscall</a:t>
            </a:r>
            <a:r>
              <a:rPr lang="en-US" sz="2000" dirty="0" smtClean="0"/>
              <a:t> batching </a:t>
            </a:r>
            <a:r>
              <a:rPr lang="en-US" sz="2000" dirty="0" smtClean="0">
                <a:solidFill>
                  <a:srgbClr val="00B050"/>
                </a:solidFill>
              </a:rPr>
              <a:t>86%</a:t>
            </a:r>
            <a:r>
              <a:rPr lang="en-US" sz="2000" dirty="0" smtClean="0"/>
              <a:t> improvement</a:t>
            </a:r>
            <a:endParaRPr lang="en-US" sz="20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2000" dirty="0" smtClean="0"/>
              <a:t>4-Cores: </a:t>
            </a:r>
            <a:r>
              <a:rPr lang="en-US" sz="2000" dirty="0" smtClean="0"/>
              <a:t>With </a:t>
            </a:r>
            <a:r>
              <a:rPr lang="en-US" sz="2000" dirty="0" smtClean="0"/>
              <a:t>multi-core specialization </a:t>
            </a:r>
            <a:r>
              <a:rPr lang="en-US" sz="2000" dirty="0" smtClean="0">
                <a:solidFill>
                  <a:srgbClr val="00B050"/>
                </a:solidFill>
              </a:rPr>
              <a:t>115% </a:t>
            </a:r>
            <a:r>
              <a:rPr lang="en-US" sz="2000" dirty="0" smtClean="0"/>
              <a:t>improvement</a:t>
            </a:r>
            <a:endParaRPr lang="en-US" sz="20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Apache Throughput</a:t>
            </a:r>
            <a:endParaRPr lang="en-US" dirty="0"/>
          </a:p>
        </p:txBody>
      </p:sp>
      <p:pic>
        <p:nvPicPr>
          <p:cNvPr id="1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949165"/>
            <a:ext cx="4040188" cy="2402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5025" y="2947674"/>
            <a:ext cx="4041775" cy="2405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would expect high latency because of batching and asynchronous processing, but it is opposite in this case</a:t>
            </a:r>
          </a:p>
          <a:p>
            <a:r>
              <a:rPr lang="en-US" dirty="0" smtClean="0"/>
              <a:t>Up to </a:t>
            </a:r>
            <a:r>
              <a:rPr lang="en-US" b="1" dirty="0" smtClean="0">
                <a:solidFill>
                  <a:srgbClr val="00B050"/>
                </a:solidFill>
              </a:rPr>
              <a:t>50% reduction </a:t>
            </a:r>
            <a:r>
              <a:rPr lang="en-US" dirty="0" smtClean="0"/>
              <a:t>in latency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Apache Latency with 256 requests</a:t>
            </a:r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3352800"/>
            <a:ext cx="4610100" cy="3246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81000" y="6457890"/>
            <a:ext cx="815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rbel" pitchFamily="34" charset="0"/>
              </a:rPr>
              <a:t>Comparison of </a:t>
            </a:r>
            <a:r>
              <a:rPr lang="en-US" sz="2000" dirty="0" smtClean="0">
                <a:latin typeface="Corbel" pitchFamily="34" charset="0"/>
              </a:rPr>
              <a:t>Apache </a:t>
            </a:r>
            <a:r>
              <a:rPr lang="en-US" sz="2000" dirty="0" smtClean="0">
                <a:latin typeface="Corbel" pitchFamily="34" charset="0"/>
              </a:rPr>
              <a:t>latency of Linux/NPTL </a:t>
            </a:r>
            <a:r>
              <a:rPr lang="en-US" sz="2000" dirty="0" smtClean="0">
                <a:latin typeface="Corbel" pitchFamily="34" charset="0"/>
              </a:rPr>
              <a:t>and </a:t>
            </a:r>
            <a:r>
              <a:rPr lang="en-US" sz="2000" dirty="0" err="1" smtClean="0">
                <a:latin typeface="Corbel" pitchFamily="34" charset="0"/>
              </a:rPr>
              <a:t>FlexSC</a:t>
            </a:r>
            <a:endParaRPr lang="en-US" sz="20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MySQL</a:t>
            </a:r>
            <a:r>
              <a:rPr lang="en-US" dirty="0" smtClean="0"/>
              <a:t> 5.5.4 with </a:t>
            </a:r>
            <a:r>
              <a:rPr lang="en-US" dirty="0" err="1" smtClean="0"/>
              <a:t>InnoDB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sysbench</a:t>
            </a:r>
            <a:r>
              <a:rPr lang="en-US" dirty="0" smtClean="0"/>
              <a:t> as workload </a:t>
            </a:r>
            <a:r>
              <a:rPr lang="en-US" dirty="0" smtClean="0"/>
              <a:t>generator</a:t>
            </a:r>
          </a:p>
          <a:p>
            <a:endParaRPr lang="en-US" dirty="0" smtClean="0"/>
          </a:p>
          <a:p>
            <a:r>
              <a:rPr lang="en-US" dirty="0" smtClean="0"/>
              <a:t>Database with 5M rows = 1.2GB data</a:t>
            </a:r>
          </a:p>
          <a:p>
            <a:endParaRPr lang="en-US" dirty="0" smtClean="0"/>
          </a:p>
          <a:p>
            <a:r>
              <a:rPr lang="en-US" dirty="0" smtClean="0"/>
              <a:t>Disabled synchronous transactions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MySQL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Single Core: Only </a:t>
            </a:r>
            <a:r>
              <a:rPr lang="en-US" sz="2000" dirty="0" err="1" smtClean="0"/>
              <a:t>syscall</a:t>
            </a:r>
            <a:r>
              <a:rPr lang="en-US" sz="2000" dirty="0" smtClean="0"/>
              <a:t> batching </a:t>
            </a:r>
            <a:r>
              <a:rPr lang="en-US" sz="2000" dirty="0" smtClean="0">
                <a:solidFill>
                  <a:srgbClr val="00B050"/>
                </a:solidFill>
              </a:rPr>
              <a:t>15%</a:t>
            </a:r>
            <a:r>
              <a:rPr lang="en-US" sz="2000" dirty="0" smtClean="0"/>
              <a:t> </a:t>
            </a:r>
            <a:r>
              <a:rPr lang="en-US" sz="2000" dirty="0" smtClean="0"/>
              <a:t>improvement</a:t>
            </a:r>
            <a:endParaRPr lang="en-US" sz="2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2000" dirty="0" smtClean="0"/>
              <a:t>4-Cores: With multi-core specialization </a:t>
            </a:r>
            <a:r>
              <a:rPr lang="en-US" sz="2000" dirty="0" smtClean="0">
                <a:solidFill>
                  <a:srgbClr val="00B050"/>
                </a:solidFill>
              </a:rPr>
              <a:t>40% </a:t>
            </a:r>
            <a:r>
              <a:rPr lang="en-US" sz="2000" dirty="0" smtClean="0"/>
              <a:t>improvement</a:t>
            </a:r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MySQL</a:t>
            </a:r>
            <a:r>
              <a:rPr lang="en-US" dirty="0" smtClean="0"/>
              <a:t> Throughput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30655"/>
            <a:ext cx="4040188" cy="2239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5025" y="3067517"/>
            <a:ext cx="4041775" cy="2166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2286000" y="914400"/>
            <a:ext cx="6858000" cy="5334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0" y="914400"/>
            <a:ext cx="2286000" cy="5334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system calls works?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" y="1466671"/>
            <a:ext cx="1981200" cy="107721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main() {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b="1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fork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return 0;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" y="3780472"/>
            <a:ext cx="1981200" cy="107721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fork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MOVL </a:t>
            </a:r>
            <a:r>
              <a:rPr lang="en-US" sz="1600" b="1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2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1600" b="1" dirty="0" smtClean="0">
                <a:solidFill>
                  <a:srgbClr val="00FF00"/>
                </a:solidFill>
                <a:latin typeface="Consolas" pitchFamily="49" charset="0"/>
                <a:cs typeface="Consolas" pitchFamily="49" charset="0"/>
              </a:rPr>
              <a:t>EAX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INT </a:t>
            </a:r>
            <a:r>
              <a:rPr lang="en-US" sz="16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nsolas" pitchFamily="49" charset="0"/>
                <a:cs typeface="Consolas" pitchFamily="49" charset="0"/>
              </a:rPr>
              <a:t>0x80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graphicFrame>
        <p:nvGraphicFramePr>
          <p:cNvPr id="12" name="Diagram 11"/>
          <p:cNvGraphicFramePr/>
          <p:nvPr/>
        </p:nvGraphicFramePr>
        <p:xfrm>
          <a:off x="2560820" y="2274332"/>
          <a:ext cx="2590800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560820" y="19812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Candara" pitchFamily="34" charset="0"/>
                <a:cs typeface="Consolas" pitchFamily="49" charset="0"/>
              </a:rPr>
              <a:t>Interrupt Descriptor Table</a:t>
            </a:r>
            <a:endParaRPr lang="en-US" sz="1800" b="1" dirty="0">
              <a:latin typeface="Candara" pitchFamily="34" charset="0"/>
              <a:cs typeface="Consolas" pitchFamily="49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2286000" y="914400"/>
            <a:ext cx="0" cy="533400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0" y="57150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Candara" pitchFamily="34" charset="0"/>
                <a:cs typeface="Consolas" pitchFamily="49" charset="0"/>
              </a:rPr>
              <a:t>User Mode</a:t>
            </a:r>
            <a:endParaRPr lang="en-US" sz="1800" b="1" dirty="0">
              <a:latin typeface="Candara" pitchFamily="34" charset="0"/>
              <a:cs typeface="Consolas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62200" y="57150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Candara" pitchFamily="34" charset="0"/>
                <a:cs typeface="Consolas" pitchFamily="49" charset="0"/>
              </a:rPr>
              <a:t>Kernel Mode</a:t>
            </a:r>
            <a:endParaRPr lang="en-US" sz="1800" b="1" dirty="0">
              <a:latin typeface="Candara" pitchFamily="34" charset="0"/>
              <a:cs typeface="Consolas" pitchFamily="49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34290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err="1" smtClean="0">
                <a:latin typeface="Candara" pitchFamily="34" charset="0"/>
                <a:cs typeface="Consolas" pitchFamily="49" charset="0"/>
              </a:rPr>
              <a:t>libc.a</a:t>
            </a:r>
            <a:endParaRPr lang="en-US" sz="1800" b="1" dirty="0">
              <a:latin typeface="Candara" pitchFamily="34" charset="0"/>
              <a:cs typeface="Consolas" pitchFamily="49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15000" y="1455003"/>
            <a:ext cx="3276600" cy="83099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system_call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# EAX = </a:t>
            </a:r>
            <a:r>
              <a:rPr lang="en-US" sz="1600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2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call *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sys_call_table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n-US" sz="1600" b="1" dirty="0" smtClean="0">
                <a:solidFill>
                  <a:srgbClr val="00FF00"/>
                </a:solidFill>
                <a:latin typeface="Consolas" pitchFamily="49" charset="0"/>
                <a:cs typeface="Consolas" pitchFamily="49" charset="0"/>
              </a:rPr>
              <a:t>EAX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]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graphicFrame>
        <p:nvGraphicFramePr>
          <p:cNvPr id="23" name="Diagram 22"/>
          <p:cNvGraphicFramePr/>
          <p:nvPr/>
        </p:nvGraphicFramePr>
        <p:xfrm>
          <a:off x="5791200" y="3048000"/>
          <a:ext cx="2362200" cy="182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5715000" y="1154668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err="1" smtClean="0">
                <a:latin typeface="Candara" pitchFamily="34" charset="0"/>
                <a:cs typeface="Consolas" pitchFamily="49" charset="0"/>
              </a:rPr>
              <a:t>Syscall</a:t>
            </a:r>
            <a:r>
              <a:rPr lang="en-US" sz="1800" b="1" dirty="0" smtClean="0">
                <a:latin typeface="Candara" pitchFamily="34" charset="0"/>
                <a:cs typeface="Consolas" pitchFamily="49" charset="0"/>
              </a:rPr>
              <a:t> Handler</a:t>
            </a:r>
            <a:endParaRPr lang="en-US" sz="1800" b="1" dirty="0">
              <a:latin typeface="Candara" pitchFamily="34" charset="0"/>
              <a:cs typeface="Consolas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91200" y="26670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err="1" smtClean="0">
                <a:latin typeface="Candara" pitchFamily="34" charset="0"/>
                <a:cs typeface="Consolas" pitchFamily="49" charset="0"/>
              </a:rPr>
              <a:t>Syscall</a:t>
            </a:r>
            <a:r>
              <a:rPr lang="en-US" sz="1800" b="1" dirty="0" smtClean="0">
                <a:latin typeface="Candara" pitchFamily="34" charset="0"/>
                <a:cs typeface="Consolas" pitchFamily="49" charset="0"/>
              </a:rPr>
              <a:t> Table</a:t>
            </a:r>
            <a:endParaRPr lang="en-US" sz="1800" b="1" dirty="0">
              <a:latin typeface="Candara" pitchFamily="34" charset="0"/>
              <a:cs typeface="Consolas" pitchFamily="49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791200" y="5265003"/>
            <a:ext cx="3124200" cy="83099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sys_fork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(){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…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91200" y="49530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Candara" pitchFamily="34" charset="0"/>
                <a:cs typeface="Consolas" pitchFamily="49" charset="0"/>
              </a:rPr>
              <a:t>System Call: </a:t>
            </a:r>
            <a:r>
              <a:rPr lang="en-US" sz="1800" b="1" dirty="0" smtClean="0">
                <a:solidFill>
                  <a:srgbClr val="7030A0"/>
                </a:solidFill>
                <a:latin typeface="Candara" pitchFamily="34" charset="0"/>
                <a:cs typeface="Consolas" pitchFamily="49" charset="0"/>
              </a:rPr>
              <a:t>fork</a:t>
            </a:r>
            <a:r>
              <a:rPr lang="en-US" sz="1800" b="1" dirty="0" smtClean="0">
                <a:latin typeface="Candara" pitchFamily="34" charset="0"/>
                <a:cs typeface="Consolas" pitchFamily="49" charset="0"/>
              </a:rPr>
              <a:t>()</a:t>
            </a:r>
            <a:endParaRPr lang="en-US" sz="1800" b="1" dirty="0">
              <a:latin typeface="Candara" pitchFamily="34" charset="0"/>
              <a:cs typeface="Consolas" pitchFamily="49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6200" y="11430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Candara" pitchFamily="34" charset="0"/>
                <a:cs typeface="Consolas" pitchFamily="49" charset="0"/>
              </a:rPr>
              <a:t>User Process</a:t>
            </a:r>
            <a:endParaRPr lang="en-US" sz="1800" b="1" dirty="0">
              <a:latin typeface="Candara" pitchFamily="34" charset="0"/>
              <a:cs typeface="Consolas" pitchFamily="49" charset="0"/>
            </a:endParaRPr>
          </a:p>
        </p:txBody>
      </p:sp>
      <p:sp>
        <p:nvSpPr>
          <p:cNvPr id="33" name="Down Arrow 32"/>
          <p:cNvSpPr/>
          <p:nvPr/>
        </p:nvSpPr>
        <p:spPr>
          <a:xfrm>
            <a:off x="685800" y="1981200"/>
            <a:ext cx="304800" cy="1752600"/>
          </a:xfrm>
          <a:prstGeom prst="down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Down Arrow 36"/>
          <p:cNvSpPr/>
          <p:nvPr/>
        </p:nvSpPr>
        <p:spPr>
          <a:xfrm rot="2658998">
            <a:off x="1766608" y="1160080"/>
            <a:ext cx="276784" cy="807252"/>
          </a:xfrm>
          <a:prstGeom prst="down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Cloud 37"/>
          <p:cNvSpPr/>
          <p:nvPr/>
        </p:nvSpPr>
        <p:spPr>
          <a:xfrm>
            <a:off x="1676400" y="685800"/>
            <a:ext cx="2057400" cy="838200"/>
          </a:xfrm>
          <a:prstGeom prst="cloud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Blocked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7" grpId="0" animBg="1"/>
      <p:bldP spid="3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FlexSC</a:t>
            </a:r>
            <a:r>
              <a:rPr lang="en-US" dirty="0" smtClean="0"/>
              <a:t> response is 70-88% of NPTL</a:t>
            </a:r>
          </a:p>
          <a:p>
            <a:r>
              <a:rPr lang="en-US" dirty="0" smtClean="0"/>
              <a:t>Modest improvements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MySQL</a:t>
            </a:r>
            <a:r>
              <a:rPr lang="en-US" dirty="0" smtClean="0"/>
              <a:t> </a:t>
            </a:r>
            <a:r>
              <a:rPr lang="en-US" dirty="0" smtClean="0"/>
              <a:t>Latency with 256 requests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3276600"/>
            <a:ext cx="4572000" cy="3121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81000" y="6457890"/>
            <a:ext cx="815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rbel" pitchFamily="34" charset="0"/>
              </a:rPr>
              <a:t>Comparison of </a:t>
            </a:r>
            <a:r>
              <a:rPr lang="en-US" sz="2000" dirty="0" err="1" smtClean="0">
                <a:latin typeface="Corbel" pitchFamily="34" charset="0"/>
              </a:rPr>
              <a:t>MySQL</a:t>
            </a:r>
            <a:r>
              <a:rPr lang="en-US" sz="2000" dirty="0" smtClean="0">
                <a:latin typeface="Corbel" pitchFamily="34" charset="0"/>
              </a:rPr>
              <a:t> latency of Linux/NPTL </a:t>
            </a:r>
            <a:r>
              <a:rPr lang="en-US" sz="2000" dirty="0" smtClean="0">
                <a:latin typeface="Corbel" pitchFamily="34" charset="0"/>
              </a:rPr>
              <a:t>and </a:t>
            </a:r>
            <a:r>
              <a:rPr lang="en-US" sz="2000" dirty="0" err="1" smtClean="0">
                <a:latin typeface="Corbel" pitchFamily="34" charset="0"/>
              </a:rPr>
              <a:t>FlexSC</a:t>
            </a:r>
            <a:endParaRPr lang="en-US" sz="20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much </a:t>
            </a:r>
            <a:r>
              <a:rPr lang="en-US" dirty="0" err="1" smtClean="0"/>
              <a:t>syscall</a:t>
            </a:r>
            <a:r>
              <a:rPr lang="en-US" dirty="0" smtClean="0"/>
              <a:t> entries would be best?</a:t>
            </a:r>
          </a:p>
          <a:p>
            <a:r>
              <a:rPr lang="en-US" dirty="0" smtClean="0"/>
              <a:t>Apache serving 2048 concurrent requests:</a:t>
            </a:r>
          </a:p>
          <a:p>
            <a:pPr lvl="1"/>
            <a:r>
              <a:rPr lang="en-US" b="1" dirty="0" smtClean="0"/>
              <a:t>Single core</a:t>
            </a:r>
            <a:r>
              <a:rPr lang="en-US" dirty="0" smtClean="0"/>
              <a:t>: 200 – 250 entries (3/4 </a:t>
            </a:r>
            <a:r>
              <a:rPr lang="en-US" dirty="0" err="1" smtClean="0"/>
              <a:t>syscall</a:t>
            </a:r>
            <a:r>
              <a:rPr lang="en-US" dirty="0" smtClean="0"/>
              <a:t> page)</a:t>
            </a:r>
          </a:p>
          <a:p>
            <a:pPr lvl="1"/>
            <a:r>
              <a:rPr lang="en-US" b="1" dirty="0" smtClean="0"/>
              <a:t>4-Cores</a:t>
            </a:r>
            <a:r>
              <a:rPr lang="en-US" dirty="0" smtClean="0"/>
              <a:t>: 300 – 400 entries (6/7 </a:t>
            </a:r>
            <a:r>
              <a:rPr lang="en-US" dirty="0" err="1" smtClean="0"/>
              <a:t>syscall</a:t>
            </a:r>
            <a:r>
              <a:rPr lang="en-US" dirty="0" smtClean="0"/>
              <a:t> pages)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Sensitivity Analysis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3886200"/>
            <a:ext cx="5219700" cy="2664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Synchronous System call degrades performance</a:t>
            </a:r>
          </a:p>
          <a:p>
            <a:pPr lvl="1"/>
            <a:r>
              <a:rPr lang="en-US" dirty="0" smtClean="0"/>
              <a:t>Indirect cost is huge</a:t>
            </a:r>
          </a:p>
          <a:p>
            <a:r>
              <a:rPr lang="en-US" dirty="0" smtClean="0"/>
              <a:t>Exception-less system calls improve performance of applications that need many systems calls</a:t>
            </a:r>
          </a:p>
          <a:p>
            <a:r>
              <a:rPr lang="en-US" dirty="0" smtClean="0"/>
              <a:t>Event based application can use </a:t>
            </a:r>
            <a:r>
              <a:rPr lang="en-US" dirty="0" err="1" smtClean="0"/>
              <a:t>FlexSC</a:t>
            </a:r>
            <a:r>
              <a:rPr lang="en-US" dirty="0" smtClean="0"/>
              <a:t> directly</a:t>
            </a:r>
          </a:p>
          <a:p>
            <a:r>
              <a:rPr lang="en-US" dirty="0" smtClean="0"/>
              <a:t>Thread oriented application can use </a:t>
            </a:r>
            <a:r>
              <a:rPr lang="en-US" b="1" dirty="0" err="1" smtClean="0"/>
              <a:t>FlexSC</a:t>
            </a:r>
            <a:r>
              <a:rPr lang="en-US" b="1" dirty="0" smtClean="0"/>
              <a:t>-Thread</a:t>
            </a:r>
            <a:r>
              <a:rPr lang="en-US" dirty="0" smtClean="0"/>
              <a:t> by just swapping NPTL library</a:t>
            </a:r>
          </a:p>
          <a:p>
            <a:r>
              <a:rPr lang="en-US" dirty="0" smtClean="0"/>
              <a:t>Performance of server centric application is very good</a:t>
            </a:r>
          </a:p>
          <a:p>
            <a:r>
              <a:rPr lang="en-US" dirty="0" smtClean="0"/>
              <a:t>Multi-core facility will be a big advantage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maksud@cs.vt.edu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2286000" y="914400"/>
            <a:ext cx="6858000" cy="5334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0" y="914400"/>
            <a:ext cx="2286000" cy="5334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system calls works?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" y="1466671"/>
            <a:ext cx="1981200" cy="107721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main() {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b="1" dirty="0" smtClean="0">
                <a:solidFill>
                  <a:schemeClr val="accent6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fork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return 0;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" y="3780472"/>
            <a:ext cx="1981200" cy="107721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6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fork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MOVL </a:t>
            </a:r>
            <a:r>
              <a:rPr lang="en-US" sz="1600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2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16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EAX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INT </a:t>
            </a:r>
            <a:r>
              <a:rPr lang="en-US" sz="16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0x80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graphicFrame>
        <p:nvGraphicFramePr>
          <p:cNvPr id="12" name="Diagram 11"/>
          <p:cNvGraphicFramePr/>
          <p:nvPr/>
        </p:nvGraphicFramePr>
        <p:xfrm>
          <a:off x="2560820" y="2274332"/>
          <a:ext cx="2590800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560820" y="19812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Candara" pitchFamily="34" charset="0"/>
                <a:cs typeface="Consolas" pitchFamily="49" charset="0"/>
              </a:rPr>
              <a:t>Interrupt Descriptor Table</a:t>
            </a:r>
            <a:endParaRPr lang="en-US" sz="1800" b="1" dirty="0">
              <a:latin typeface="Candara" pitchFamily="34" charset="0"/>
              <a:cs typeface="Consolas" pitchFamily="49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2286000" y="914400"/>
            <a:ext cx="0" cy="533400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0" y="57150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Candara" pitchFamily="34" charset="0"/>
                <a:cs typeface="Consolas" pitchFamily="49" charset="0"/>
              </a:rPr>
              <a:t>User Mode</a:t>
            </a:r>
            <a:endParaRPr lang="en-US" sz="1800" b="1" dirty="0">
              <a:latin typeface="Candara" pitchFamily="34" charset="0"/>
              <a:cs typeface="Consolas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62200" y="57150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Candara" pitchFamily="34" charset="0"/>
                <a:cs typeface="Consolas" pitchFamily="49" charset="0"/>
              </a:rPr>
              <a:t>Kernel Mode</a:t>
            </a:r>
            <a:endParaRPr lang="en-US" sz="1800" b="1" dirty="0">
              <a:latin typeface="Candara" pitchFamily="34" charset="0"/>
              <a:cs typeface="Consolas" pitchFamily="49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34290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err="1" smtClean="0">
                <a:latin typeface="Candara" pitchFamily="34" charset="0"/>
                <a:cs typeface="Consolas" pitchFamily="49" charset="0"/>
              </a:rPr>
              <a:t>libc.a</a:t>
            </a:r>
            <a:endParaRPr lang="en-US" sz="1800" b="1" dirty="0">
              <a:latin typeface="Candara" pitchFamily="34" charset="0"/>
              <a:cs typeface="Consolas" pitchFamily="49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15000" y="1455003"/>
            <a:ext cx="3276600" cy="83099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system_call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# EAX = </a:t>
            </a:r>
            <a:r>
              <a:rPr lang="en-US" sz="1600" b="1" dirty="0" smtClean="0">
                <a:solidFill>
                  <a:schemeClr val="bg2">
                    <a:lumMod val="90000"/>
                  </a:schemeClr>
                </a:solidFill>
                <a:latin typeface="Consolas" pitchFamily="49" charset="0"/>
                <a:cs typeface="Consolas" pitchFamily="49" charset="0"/>
              </a:rPr>
              <a:t>2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call *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sys_call_table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n-US" sz="1600" b="1" dirty="0" smtClean="0">
                <a:solidFill>
                  <a:srgbClr val="00FF00"/>
                </a:solidFill>
                <a:latin typeface="Consolas" pitchFamily="49" charset="0"/>
                <a:cs typeface="Consolas" pitchFamily="49" charset="0"/>
              </a:rPr>
              <a:t>EAX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]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graphicFrame>
        <p:nvGraphicFramePr>
          <p:cNvPr id="23" name="Diagram 22"/>
          <p:cNvGraphicFramePr/>
          <p:nvPr/>
        </p:nvGraphicFramePr>
        <p:xfrm>
          <a:off x="5791200" y="3048000"/>
          <a:ext cx="2362200" cy="182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5715000" y="1154668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err="1" smtClean="0">
                <a:latin typeface="Candara" pitchFamily="34" charset="0"/>
                <a:cs typeface="Consolas" pitchFamily="49" charset="0"/>
              </a:rPr>
              <a:t>Syscall</a:t>
            </a:r>
            <a:r>
              <a:rPr lang="en-US" sz="1800" b="1" dirty="0" smtClean="0">
                <a:latin typeface="Candara" pitchFamily="34" charset="0"/>
                <a:cs typeface="Consolas" pitchFamily="49" charset="0"/>
              </a:rPr>
              <a:t> Handler</a:t>
            </a:r>
            <a:endParaRPr lang="en-US" sz="1800" b="1" dirty="0">
              <a:latin typeface="Candara" pitchFamily="34" charset="0"/>
              <a:cs typeface="Consolas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91200" y="26670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err="1" smtClean="0">
                <a:latin typeface="Candara" pitchFamily="34" charset="0"/>
                <a:cs typeface="Consolas" pitchFamily="49" charset="0"/>
              </a:rPr>
              <a:t>Syscall</a:t>
            </a:r>
            <a:r>
              <a:rPr lang="en-US" sz="1800" b="1" dirty="0" smtClean="0">
                <a:latin typeface="Candara" pitchFamily="34" charset="0"/>
                <a:cs typeface="Consolas" pitchFamily="49" charset="0"/>
              </a:rPr>
              <a:t> Table</a:t>
            </a:r>
            <a:endParaRPr lang="en-US" sz="1800" b="1" dirty="0">
              <a:latin typeface="Candara" pitchFamily="34" charset="0"/>
              <a:cs typeface="Consolas" pitchFamily="49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791200" y="5265003"/>
            <a:ext cx="3124200" cy="83099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sys_fork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(){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…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91200" y="49530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Candara" pitchFamily="34" charset="0"/>
                <a:cs typeface="Consolas" pitchFamily="49" charset="0"/>
              </a:rPr>
              <a:t>System Call: </a:t>
            </a:r>
            <a:r>
              <a:rPr lang="en-US" sz="1800" b="1" dirty="0" smtClean="0">
                <a:solidFill>
                  <a:srgbClr val="7030A0"/>
                </a:solidFill>
                <a:latin typeface="Candara" pitchFamily="34" charset="0"/>
                <a:cs typeface="Consolas" pitchFamily="49" charset="0"/>
              </a:rPr>
              <a:t>fork</a:t>
            </a:r>
            <a:r>
              <a:rPr lang="en-US" sz="1800" b="1" dirty="0" smtClean="0">
                <a:latin typeface="Candara" pitchFamily="34" charset="0"/>
                <a:cs typeface="Consolas" pitchFamily="49" charset="0"/>
              </a:rPr>
              <a:t>()</a:t>
            </a:r>
            <a:endParaRPr lang="en-US" sz="1800" b="1" dirty="0">
              <a:latin typeface="Candara" pitchFamily="34" charset="0"/>
              <a:cs typeface="Consolas" pitchFamily="49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6200" y="11430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Candara" pitchFamily="34" charset="0"/>
                <a:cs typeface="Consolas" pitchFamily="49" charset="0"/>
              </a:rPr>
              <a:t>User Process</a:t>
            </a:r>
            <a:endParaRPr lang="en-US" sz="1800" b="1" dirty="0">
              <a:latin typeface="Candara" pitchFamily="34" charset="0"/>
              <a:cs typeface="Consolas" pitchFamily="49" charset="0"/>
            </a:endParaRPr>
          </a:p>
        </p:txBody>
      </p:sp>
      <p:sp>
        <p:nvSpPr>
          <p:cNvPr id="33" name="Down Arrow 32"/>
          <p:cNvSpPr/>
          <p:nvPr/>
        </p:nvSpPr>
        <p:spPr>
          <a:xfrm>
            <a:off x="685800" y="1981200"/>
            <a:ext cx="304800" cy="1752600"/>
          </a:xfrm>
          <a:prstGeom prst="down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own Arrow 33"/>
          <p:cNvSpPr/>
          <p:nvPr/>
        </p:nvSpPr>
        <p:spPr>
          <a:xfrm rot="16200000">
            <a:off x="1981200" y="3886200"/>
            <a:ext cx="304800" cy="1066800"/>
          </a:xfrm>
          <a:prstGeom prst="down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own Arrow 34"/>
          <p:cNvSpPr/>
          <p:nvPr/>
        </p:nvSpPr>
        <p:spPr>
          <a:xfrm rot="11932884">
            <a:off x="5143253" y="1784589"/>
            <a:ext cx="305292" cy="2639395"/>
          </a:xfrm>
          <a:prstGeom prst="down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Down Arrow 35"/>
          <p:cNvSpPr/>
          <p:nvPr/>
        </p:nvSpPr>
        <p:spPr>
          <a:xfrm>
            <a:off x="7772400" y="2209800"/>
            <a:ext cx="304800" cy="1447800"/>
          </a:xfrm>
          <a:prstGeom prst="down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Down Arrow 36"/>
          <p:cNvSpPr/>
          <p:nvPr/>
        </p:nvSpPr>
        <p:spPr>
          <a:xfrm>
            <a:off x="7848600" y="3810000"/>
            <a:ext cx="304800" cy="1600200"/>
          </a:xfrm>
          <a:prstGeom prst="down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Down Arrow 37"/>
          <p:cNvSpPr/>
          <p:nvPr/>
        </p:nvSpPr>
        <p:spPr>
          <a:xfrm rot="2658998">
            <a:off x="1766608" y="1160080"/>
            <a:ext cx="276784" cy="807252"/>
          </a:xfrm>
          <a:prstGeom prst="down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loud 38"/>
          <p:cNvSpPr/>
          <p:nvPr/>
        </p:nvSpPr>
        <p:spPr>
          <a:xfrm>
            <a:off x="1676400" y="685800"/>
            <a:ext cx="2057400" cy="838200"/>
          </a:xfrm>
          <a:prstGeom prst="cloud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Blocked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 Cost:</a:t>
            </a:r>
          </a:p>
          <a:p>
            <a:pPr lvl="1"/>
            <a:r>
              <a:rPr lang="en-US" b="1" dirty="0" smtClean="0"/>
              <a:t>Mode Switch </a:t>
            </a:r>
            <a:r>
              <a:rPr lang="en-US" b="1" dirty="0" smtClean="0"/>
              <a:t>Time: </a:t>
            </a:r>
            <a:r>
              <a:rPr lang="en-US" dirty="0" smtClean="0"/>
              <a:t>between user mode and kernel mode</a:t>
            </a:r>
          </a:p>
          <a:p>
            <a:pPr lvl="1"/>
            <a:r>
              <a:rPr lang="en-US" dirty="0" smtClean="0"/>
              <a:t>Flushing of processor pipeline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Indirect Cost:</a:t>
            </a:r>
          </a:p>
          <a:p>
            <a:pPr lvl="1"/>
            <a:r>
              <a:rPr lang="en-US" b="1" dirty="0" smtClean="0"/>
              <a:t>Processor Pollution:</a:t>
            </a:r>
            <a:r>
              <a:rPr lang="en-US" dirty="0" smtClean="0"/>
              <a:t> critical system structures are flushed during context switch</a:t>
            </a:r>
          </a:p>
          <a:p>
            <a:pPr lvl="1"/>
            <a:r>
              <a:rPr lang="en-US" dirty="0" smtClean="0"/>
              <a:t>Translation Look-aside Buffer (TLB)</a:t>
            </a:r>
          </a:p>
          <a:p>
            <a:pPr lvl="1"/>
            <a:r>
              <a:rPr lang="en-US" dirty="0" smtClean="0"/>
              <a:t>Branch Prediction Tables</a:t>
            </a:r>
          </a:p>
          <a:p>
            <a:pPr lvl="1"/>
            <a:r>
              <a:rPr lang="en-US" dirty="0" smtClean="0"/>
              <a:t>Cache (L1, L2, L3)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 Costs!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 and Indirect Cost are significant</a:t>
            </a:r>
          </a:p>
          <a:p>
            <a:r>
              <a:rPr lang="en-US" dirty="0" smtClean="0"/>
              <a:t>Degrades </a:t>
            </a:r>
            <a:r>
              <a:rPr lang="en-US" dirty="0" smtClean="0"/>
              <a:t>Performance, u</a:t>
            </a:r>
            <a:r>
              <a:rPr lang="en-US" dirty="0" smtClean="0"/>
              <a:t>p to 65% degradation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 Impact on User </a:t>
            </a:r>
            <a:r>
              <a:rPr lang="en-US" dirty="0" smtClean="0"/>
              <a:t>IPC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1" y="2596200"/>
            <a:ext cx="5199797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688339" y="5791200"/>
            <a:ext cx="5937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rbel" pitchFamily="34" charset="0"/>
              </a:rPr>
              <a:t>System call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pwrite</a:t>
            </a:r>
            <a:r>
              <a:rPr lang="en-US" dirty="0" smtClean="0">
                <a:latin typeface="Corbel" pitchFamily="34" charset="0"/>
              </a:rPr>
              <a:t> impact on user mode IPC</a:t>
            </a:r>
            <a:endParaRPr lang="en-US" dirty="0">
              <a:latin typeface="Corbe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2757054"/>
            <a:ext cx="3810000" cy="900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Opposite of user mode trends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more system call, the more kernel state is maintained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 Switching Cost on </a:t>
            </a:r>
            <a:r>
              <a:rPr lang="en-US" dirty="0" smtClean="0"/>
              <a:t>Kernel </a:t>
            </a:r>
            <a:r>
              <a:rPr lang="en-US" dirty="0" smtClean="0"/>
              <a:t>IPC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21" y="2819400"/>
            <a:ext cx="5106879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688339" y="5791200"/>
            <a:ext cx="6185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rbel" pitchFamily="34" charset="0"/>
              </a:rPr>
              <a:t>System call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pwrite</a:t>
            </a:r>
            <a:r>
              <a:rPr lang="en-US" dirty="0" smtClean="0">
                <a:latin typeface="Corbel" pitchFamily="34" charset="0"/>
              </a:rPr>
              <a:t> impact on kernel mode IPC</a:t>
            </a:r>
            <a:endParaRPr lang="en-US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Temporal Locality</a:t>
            </a:r>
            <a:r>
              <a:rPr lang="en-US" dirty="0" smtClean="0"/>
              <a:t>:  if at one point in time </a:t>
            </a:r>
            <a:r>
              <a:rPr lang="en-US" b="1" u="sng" dirty="0" smtClean="0"/>
              <a:t>a particular memory location</a:t>
            </a:r>
            <a:r>
              <a:rPr lang="en-US" dirty="0" smtClean="0"/>
              <a:t> is referenced, then it is </a:t>
            </a:r>
            <a:r>
              <a:rPr lang="en-US" b="1" dirty="0" smtClean="0"/>
              <a:t>likely</a:t>
            </a:r>
            <a:r>
              <a:rPr lang="en-US" dirty="0" smtClean="0"/>
              <a:t> that the </a:t>
            </a:r>
            <a:r>
              <a:rPr lang="en-US" b="1" u="sng" dirty="0" smtClean="0">
                <a:solidFill>
                  <a:srgbClr val="0000FF"/>
                </a:solidFill>
              </a:rPr>
              <a:t>same location</a:t>
            </a:r>
            <a:r>
              <a:rPr lang="en-US" dirty="0" smtClean="0"/>
              <a:t> will be referenced again in the near future</a:t>
            </a:r>
          </a:p>
          <a:p>
            <a:pPr lvl="1"/>
            <a:endParaRPr lang="en-US" dirty="0" smtClean="0"/>
          </a:p>
          <a:p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Spatial Locality</a:t>
            </a:r>
            <a:r>
              <a:rPr lang="en-US" dirty="0" smtClean="0"/>
              <a:t>: if </a:t>
            </a:r>
            <a:r>
              <a:rPr lang="en-US" b="1" dirty="0" smtClean="0"/>
              <a:t>a </a:t>
            </a:r>
            <a:r>
              <a:rPr lang="en-US" b="1" u="sng" dirty="0" smtClean="0"/>
              <a:t>particular memory location</a:t>
            </a:r>
            <a:r>
              <a:rPr lang="en-US" dirty="0" smtClean="0"/>
              <a:t> is referenced at a particular time, then it is likely that </a:t>
            </a:r>
            <a:r>
              <a:rPr lang="en-US" b="1" u="sng" dirty="0" smtClean="0">
                <a:solidFill>
                  <a:srgbClr val="00B050"/>
                </a:solidFill>
              </a:rPr>
              <a:t>nearby memory locations</a:t>
            </a:r>
            <a:r>
              <a:rPr lang="en-US" dirty="0" smtClean="0"/>
              <a:t> will be referenced in the near future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of Locality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Synchronous System Calls are BAD!!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371600" y="3576935"/>
            <a:ext cx="6019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371600" y="3043535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User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371600" y="3653135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Kernel</a:t>
            </a:r>
            <a:endParaRPr lang="en-US" b="1" dirty="0"/>
          </a:p>
        </p:txBody>
      </p:sp>
      <p:sp>
        <p:nvSpPr>
          <p:cNvPr id="14" name="Freeform 13"/>
          <p:cNvSpPr/>
          <p:nvPr/>
        </p:nvSpPr>
        <p:spPr>
          <a:xfrm>
            <a:off x="4419600" y="4191000"/>
            <a:ext cx="250031" cy="957263"/>
          </a:xfrm>
          <a:custGeom>
            <a:avLst/>
            <a:gdLst>
              <a:gd name="connsiteX0" fmla="*/ 216693 w 250031"/>
              <a:gd name="connsiteY0" fmla="*/ 0 h 957263"/>
              <a:gd name="connsiteX1" fmla="*/ 2381 w 250031"/>
              <a:gd name="connsiteY1" fmla="*/ 138113 h 957263"/>
              <a:gd name="connsiteX2" fmla="*/ 202406 w 250031"/>
              <a:gd name="connsiteY2" fmla="*/ 433388 h 957263"/>
              <a:gd name="connsiteX3" fmla="*/ 30956 w 250031"/>
              <a:gd name="connsiteY3" fmla="*/ 681038 h 957263"/>
              <a:gd name="connsiteX4" fmla="*/ 250031 w 250031"/>
              <a:gd name="connsiteY4" fmla="*/ 957263 h 957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31" h="957263">
                <a:moveTo>
                  <a:pt x="216693" y="0"/>
                </a:moveTo>
                <a:cubicBezTo>
                  <a:pt x="110727" y="32941"/>
                  <a:pt x="4762" y="65882"/>
                  <a:pt x="2381" y="138113"/>
                </a:cubicBezTo>
                <a:cubicBezTo>
                  <a:pt x="0" y="210344"/>
                  <a:pt x="197644" y="342901"/>
                  <a:pt x="202406" y="433388"/>
                </a:cubicBezTo>
                <a:cubicBezTo>
                  <a:pt x="207168" y="523875"/>
                  <a:pt x="23018" y="593725"/>
                  <a:pt x="30956" y="681038"/>
                </a:cubicBezTo>
                <a:cubicBezTo>
                  <a:pt x="38894" y="768351"/>
                  <a:pt x="144462" y="862807"/>
                  <a:pt x="250031" y="957263"/>
                </a:cubicBezTo>
              </a:path>
            </a:pathLst>
          </a:custGeom>
          <a:ln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943600" y="2209800"/>
            <a:ext cx="250031" cy="957263"/>
          </a:xfrm>
          <a:custGeom>
            <a:avLst/>
            <a:gdLst>
              <a:gd name="connsiteX0" fmla="*/ 216693 w 250031"/>
              <a:gd name="connsiteY0" fmla="*/ 0 h 957263"/>
              <a:gd name="connsiteX1" fmla="*/ 2381 w 250031"/>
              <a:gd name="connsiteY1" fmla="*/ 138113 h 957263"/>
              <a:gd name="connsiteX2" fmla="*/ 202406 w 250031"/>
              <a:gd name="connsiteY2" fmla="*/ 433388 h 957263"/>
              <a:gd name="connsiteX3" fmla="*/ 30956 w 250031"/>
              <a:gd name="connsiteY3" fmla="*/ 681038 h 957263"/>
              <a:gd name="connsiteX4" fmla="*/ 250031 w 250031"/>
              <a:gd name="connsiteY4" fmla="*/ 957263 h 957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31" h="957263">
                <a:moveTo>
                  <a:pt x="216693" y="0"/>
                </a:moveTo>
                <a:cubicBezTo>
                  <a:pt x="110727" y="32941"/>
                  <a:pt x="4762" y="65882"/>
                  <a:pt x="2381" y="138113"/>
                </a:cubicBezTo>
                <a:cubicBezTo>
                  <a:pt x="0" y="210344"/>
                  <a:pt x="197644" y="342901"/>
                  <a:pt x="202406" y="433388"/>
                </a:cubicBezTo>
                <a:cubicBezTo>
                  <a:pt x="207168" y="523875"/>
                  <a:pt x="23018" y="593725"/>
                  <a:pt x="30956" y="681038"/>
                </a:cubicBezTo>
                <a:cubicBezTo>
                  <a:pt x="38894" y="768351"/>
                  <a:pt x="144462" y="862807"/>
                  <a:pt x="250031" y="957263"/>
                </a:cubicBezTo>
              </a:path>
            </a:pathLst>
          </a:custGeom>
          <a:ln>
            <a:tailEnd type="stealth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2819400" y="2133600"/>
            <a:ext cx="250031" cy="957263"/>
          </a:xfrm>
          <a:custGeom>
            <a:avLst/>
            <a:gdLst>
              <a:gd name="connsiteX0" fmla="*/ 216693 w 250031"/>
              <a:gd name="connsiteY0" fmla="*/ 0 h 957263"/>
              <a:gd name="connsiteX1" fmla="*/ 2381 w 250031"/>
              <a:gd name="connsiteY1" fmla="*/ 138113 h 957263"/>
              <a:gd name="connsiteX2" fmla="*/ 202406 w 250031"/>
              <a:gd name="connsiteY2" fmla="*/ 433388 h 957263"/>
              <a:gd name="connsiteX3" fmla="*/ 30956 w 250031"/>
              <a:gd name="connsiteY3" fmla="*/ 681038 h 957263"/>
              <a:gd name="connsiteX4" fmla="*/ 250031 w 250031"/>
              <a:gd name="connsiteY4" fmla="*/ 957263 h 957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31" h="957263">
                <a:moveTo>
                  <a:pt x="216693" y="0"/>
                </a:moveTo>
                <a:cubicBezTo>
                  <a:pt x="110727" y="32941"/>
                  <a:pt x="4762" y="65882"/>
                  <a:pt x="2381" y="138113"/>
                </a:cubicBezTo>
                <a:cubicBezTo>
                  <a:pt x="0" y="210344"/>
                  <a:pt x="197644" y="342901"/>
                  <a:pt x="202406" y="433388"/>
                </a:cubicBezTo>
                <a:cubicBezTo>
                  <a:pt x="207168" y="523875"/>
                  <a:pt x="23018" y="593725"/>
                  <a:pt x="30956" y="681038"/>
                </a:cubicBezTo>
                <a:cubicBezTo>
                  <a:pt x="38894" y="768351"/>
                  <a:pt x="144462" y="862807"/>
                  <a:pt x="250031" y="957263"/>
                </a:cubicBezTo>
              </a:path>
            </a:pathLst>
          </a:custGeom>
          <a:ln>
            <a:tailEnd type="stealth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 rot="19330964">
            <a:off x="3384080" y="3041438"/>
            <a:ext cx="369019" cy="1376149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 rot="13767036">
            <a:off x="5284385" y="2984114"/>
            <a:ext cx="369019" cy="1376149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953000" y="3581400"/>
            <a:ext cx="153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Exception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667000" y="3581400"/>
            <a:ext cx="153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Exception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143000" y="5786735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rbel" pitchFamily="34" charset="0"/>
              </a:rPr>
              <a:t>Traditional Synchronous System Call</a:t>
            </a:r>
            <a:endParaRPr lang="en-US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MAX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CommlinkTemplate</Template>
  <TotalTime>8907</TotalTime>
  <Words>1262</Words>
  <Application>Microsoft Office PowerPoint</Application>
  <PresentationFormat>On-screen Show (4:3)</PresentationFormat>
  <Paragraphs>315</Paragraphs>
  <Slides>34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WiMAX-Template</vt:lpstr>
      <vt:lpstr>FlexSC: Flexible System Call Scheduling with Exception-Less System Calls</vt:lpstr>
      <vt:lpstr>System Calls</vt:lpstr>
      <vt:lpstr>How system calls works?</vt:lpstr>
      <vt:lpstr>How system calls works?</vt:lpstr>
      <vt:lpstr>System Call Costs!</vt:lpstr>
      <vt:lpstr>System Call Impact on User IPC</vt:lpstr>
      <vt:lpstr>Mode Switching Cost on Kernel IPC</vt:lpstr>
      <vt:lpstr>Principle of Locality</vt:lpstr>
      <vt:lpstr>Synchronous System Calls are BAD!!</vt:lpstr>
      <vt:lpstr>Improve Performance</vt:lpstr>
      <vt:lpstr>Exception Less System Call</vt:lpstr>
      <vt:lpstr>FlexSC: Flexible System Call</vt:lpstr>
      <vt:lpstr>Syscall Page</vt:lpstr>
      <vt:lpstr>System Call Interface</vt:lpstr>
      <vt:lpstr>System Call Interface</vt:lpstr>
      <vt:lpstr>FlexSC System calls</vt:lpstr>
      <vt:lpstr>Syscall Threads</vt:lpstr>
      <vt:lpstr>Syscall Thread Scheduler</vt:lpstr>
      <vt:lpstr>FlexSC-Threads</vt:lpstr>
      <vt:lpstr>How FlexSC-Thread works</vt:lpstr>
      <vt:lpstr>Multi Core specialization</vt:lpstr>
      <vt:lpstr>Performance Evaluation</vt:lpstr>
      <vt:lpstr>Direct Cost – Single Core</vt:lpstr>
      <vt:lpstr>Direct Cost – Remote-core</vt:lpstr>
      <vt:lpstr>Apache</vt:lpstr>
      <vt:lpstr>Apache Throughput</vt:lpstr>
      <vt:lpstr>Apache Latency with 256 requests</vt:lpstr>
      <vt:lpstr>MySQL</vt:lpstr>
      <vt:lpstr>MySQL Throughput</vt:lpstr>
      <vt:lpstr>MySQL Latency with 256 requests</vt:lpstr>
      <vt:lpstr>Sensitivity Analysis</vt:lpstr>
      <vt:lpstr>Summary</vt:lpstr>
      <vt:lpstr>Questions?</vt:lpstr>
      <vt:lpstr>Thank You!</vt:lpstr>
    </vt:vector>
  </TitlesOfParts>
  <Company>Katherine Wendelsdorf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ENteric Immunity Simulator (ENISI)</dc:title>
  <dc:creator>Katherine Wendelsdorf</dc:creator>
  <cp:lastModifiedBy>maksud</cp:lastModifiedBy>
  <cp:revision>707</cp:revision>
  <dcterms:created xsi:type="dcterms:W3CDTF">2011-05-21T20:03:36Z</dcterms:created>
  <dcterms:modified xsi:type="dcterms:W3CDTF">2011-09-29T23:08:57Z</dcterms:modified>
</cp:coreProperties>
</file>