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96" d="100"/>
          <a:sy n="96" d="100"/>
        </p:scale>
        <p:origin x="-3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934200" y="152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/>
              <a:t>Running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4111F-C9DA-44CA-8A13-05E9D070F4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331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Dennis Kafura – CS5204 – Operating Systems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Dennis Kafura – CS5204 – Operating Systems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66713"/>
          </a:xfrm>
        </p:spPr>
        <p:txBody>
          <a:bodyPr/>
          <a:lstStyle/>
          <a:p>
            <a:pPr eaLnBrk="1" hangingPunct="1"/>
            <a:endParaRPr lang="en-US" sz="160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E52504-73A6-4524-9DCF-0741F43CD44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16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ＭＳ Ｐゴシック</vt:lpstr>
      <vt:lpstr>Arial Black</vt:lpstr>
      <vt:lpstr>Times New Roman</vt:lpstr>
      <vt:lpstr>Wingdings</vt:lpstr>
      <vt:lpstr>Default Design</vt:lpstr>
      <vt:lpstr>Slide 1</vt:lpstr>
      <vt:lpstr>Slide 2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Slide Master</dc:title>
  <dc:creator>Dennis Kafura</dc:creator>
  <cp:lastModifiedBy>Dennis Kafura</cp:lastModifiedBy>
  <cp:revision>12</cp:revision>
  <dcterms:created xsi:type="dcterms:W3CDTF">2005-01-05T22:58:01Z</dcterms:created>
  <dcterms:modified xsi:type="dcterms:W3CDTF">2010-07-09T12:17:15Z</dcterms:modified>
</cp:coreProperties>
</file>