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EKhkjJdc6uzXjc83Jb3p/J/FV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8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422" name="Google Shape;422;p15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493" name="Google Shape;493;p16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61fa80301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961fa80301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2961fa80301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7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504" name="Google Shape;504;p17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8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30" name="Google Shape;630;p18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35" name="Google Shape;63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47" name="Google Shape;64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65" name="Google Shape;66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75" name="Google Shape;67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687" name="Google Shape;68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694" name="Google Shape;69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07" name="Google Shape;70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25" name="Google Shape;72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7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34" name="Google Shape;734;p27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8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52" name="Google Shape;752;p28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58" name="Google Shape;758;p29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0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70" name="Google Shape;770;p30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1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792" name="Google Shape;792;p31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Zhuowei</a:t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3251200" y="731838"/>
            <a:ext cx="6503988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Vineet</a:t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 title="Page Number Shape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" name="Google Shape;18;p35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" name="Google Shape;19;p35"/>
          <p:cNvSpPr txBox="1"/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" type="subTitle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35"/>
          <p:cNvSpPr txBox="1"/>
          <p:nvPr>
            <p:ph idx="10" type="dt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3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3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4"/>
          <p:cNvSpPr txBox="1"/>
          <p:nvPr>
            <p:ph idx="1" type="body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1" name="Google Shape;91;p44"/>
          <p:cNvSpPr txBox="1"/>
          <p:nvPr>
            <p:ph idx="2" type="body"/>
          </p:nvPr>
        </p:nvSpPr>
        <p:spPr>
          <a:xfrm>
            <a:off x="758953" y="3815080"/>
            <a:ext cx="3831336" cy="1698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44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4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4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44"/>
          <p:cNvSpPr txBox="1"/>
          <p:nvPr>
            <p:ph type="title"/>
          </p:nvPr>
        </p:nvSpPr>
        <p:spPr>
          <a:xfrm>
            <a:off x="758952" y="758952"/>
            <a:ext cx="3831336" cy="293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"/>
          <p:cNvSpPr/>
          <p:nvPr>
            <p:ph idx="2" type="pic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5"/>
          <p:cNvSpPr txBox="1"/>
          <p:nvPr>
            <p:ph idx="1" type="body"/>
          </p:nvPr>
        </p:nvSpPr>
        <p:spPr>
          <a:xfrm>
            <a:off x="758952" y="3794760"/>
            <a:ext cx="3831336" cy="1719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45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5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5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45"/>
          <p:cNvSpPr txBox="1"/>
          <p:nvPr>
            <p:ph type="title"/>
          </p:nvPr>
        </p:nvSpPr>
        <p:spPr>
          <a:xfrm>
            <a:off x="758952" y="758952"/>
            <a:ext cx="3831336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6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6"/>
          <p:cNvSpPr txBox="1"/>
          <p:nvPr>
            <p:ph idx="1" type="body"/>
          </p:nvPr>
        </p:nvSpPr>
        <p:spPr>
          <a:xfrm rot="5400000">
            <a:off x="5929884" y="13716"/>
            <a:ext cx="4754880" cy="6245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46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6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6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7"/>
          <p:cNvSpPr txBox="1"/>
          <p:nvPr>
            <p:ph type="title"/>
          </p:nvPr>
        </p:nvSpPr>
        <p:spPr>
          <a:xfrm rot="5400000">
            <a:off x="7459770" y="1774724"/>
            <a:ext cx="4986002" cy="295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7"/>
          <p:cNvSpPr txBox="1"/>
          <p:nvPr>
            <p:ph idx="1" type="body"/>
          </p:nvPr>
        </p:nvSpPr>
        <p:spPr>
          <a:xfrm rot="5400000">
            <a:off x="1969744" y="-451840"/>
            <a:ext cx="4986002" cy="7407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7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7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7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/>
          <p:nvPr>
            <p:ph type="title"/>
          </p:nvPr>
        </p:nvSpPr>
        <p:spPr>
          <a:xfrm>
            <a:off x="763051" y="2414016"/>
            <a:ext cx="10666949" cy="30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" type="body"/>
          </p:nvPr>
        </p:nvSpPr>
        <p:spPr>
          <a:xfrm>
            <a:off x="758952" y="1389888"/>
            <a:ext cx="106710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i="1" sz="20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8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1_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9753600" w="1300480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891F4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9"/>
          <p:cNvSpPr txBox="1"/>
          <p:nvPr>
            <p:ph type="title"/>
          </p:nvPr>
        </p:nvSpPr>
        <p:spPr>
          <a:xfrm>
            <a:off x="1226581" y="2215812"/>
            <a:ext cx="9738836" cy="865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56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1" type="ftr"/>
          </p:nvPr>
        </p:nvSpPr>
        <p:spPr>
          <a:xfrm>
            <a:off x="4145280" y="6377940"/>
            <a:ext cx="390144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0" type="dt"/>
          </p:nvPr>
        </p:nvSpPr>
        <p:spPr>
          <a:xfrm>
            <a:off x="609600" y="6377940"/>
            <a:ext cx="280416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2" type="sldNum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1_Title Slid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9753600" w="1300480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891F4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0"/>
          <p:cNvSpPr txBox="1"/>
          <p:nvPr>
            <p:ph type="ctrTitle"/>
          </p:nvPr>
        </p:nvSpPr>
        <p:spPr>
          <a:xfrm>
            <a:off x="3464005" y="2638240"/>
            <a:ext cx="5263990" cy="8760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56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" type="subTitle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1" type="ftr"/>
          </p:nvPr>
        </p:nvSpPr>
        <p:spPr>
          <a:xfrm>
            <a:off x="4145280" y="6377940"/>
            <a:ext cx="390144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609600" y="6377940"/>
            <a:ext cx="280416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venir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2" type="sldNum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 title="Page Number Shape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2" name="Google Shape;62;p34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" name="Google Shape;63;p34"/>
          <p:cNvSpPr txBox="1"/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" type="subTitle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/>
          <p:nvPr>
            <p:ph idx="1" type="body"/>
          </p:nvPr>
        </p:nvSpPr>
        <p:spPr>
          <a:xfrm>
            <a:off x="5184648" y="758952"/>
            <a:ext cx="6245352" cy="224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2" type="body"/>
          </p:nvPr>
        </p:nvSpPr>
        <p:spPr>
          <a:xfrm>
            <a:off x="5184647" y="3273551"/>
            <a:ext cx="6245351" cy="22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41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/>
          <p:nvPr>
            <p:ph idx="1" type="body"/>
          </p:nvPr>
        </p:nvSpPr>
        <p:spPr>
          <a:xfrm>
            <a:off x="5184648" y="758952"/>
            <a:ext cx="6245352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i="1" sz="22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42"/>
          <p:cNvSpPr txBox="1"/>
          <p:nvPr>
            <p:ph idx="2" type="body"/>
          </p:nvPr>
        </p:nvSpPr>
        <p:spPr>
          <a:xfrm>
            <a:off x="5190323" y="1377198"/>
            <a:ext cx="623967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3" type="body"/>
          </p:nvPr>
        </p:nvSpPr>
        <p:spPr>
          <a:xfrm>
            <a:off x="5184647" y="3319548"/>
            <a:ext cx="6245351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i="1" sz="22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42"/>
          <p:cNvSpPr txBox="1"/>
          <p:nvPr>
            <p:ph idx="4" type="body"/>
          </p:nvPr>
        </p:nvSpPr>
        <p:spPr>
          <a:xfrm>
            <a:off x="5184646" y="3932372"/>
            <a:ext cx="624535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 title="Page Number Shape"/>
          <p:cNvSpPr/>
          <p:nvPr/>
        </p:nvSpPr>
        <p:spPr>
          <a:xfrm>
            <a:off x="11784011" y="577880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33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  <a:defRPr b="0" i="1" sz="60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5" name="Google Shape;15;p33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 title="Page Number Shape"/>
          <p:cNvSpPr/>
          <p:nvPr/>
        </p:nvSpPr>
        <p:spPr>
          <a:xfrm>
            <a:off x="11784011" y="577880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Google Shape;26;p32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b="0" i="1" sz="6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2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8" name="Google Shape;28;p32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9" name="Google Shape;29;p32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0" name="Google Shape;30;p32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presentation/d/1IC6Kghz-y2OMlzZrI8HRJU4RoDgMr6n7c0lG5tSIpWs/edit#slide=id.g120f7216323_2_722" TargetMode="External"/></Relationships>
</file>

<file path=ppt/slides/_rels/slide13.xml.rels><?xml version="1.0" encoding="UTF-8" standalone="yes"?><Relationships xmlns="http://schemas.openxmlformats.org/package/2006/relationships"><Relationship Id="rId40" Type="http://schemas.openxmlformats.org/officeDocument/2006/relationships/image" Target="../media/image78.png"/><Relationship Id="rId42" Type="http://schemas.openxmlformats.org/officeDocument/2006/relationships/image" Target="../media/image47.png"/><Relationship Id="rId41" Type="http://schemas.openxmlformats.org/officeDocument/2006/relationships/image" Target="../media/image41.png"/><Relationship Id="rId44" Type="http://schemas.openxmlformats.org/officeDocument/2006/relationships/image" Target="../media/image45.png"/><Relationship Id="rId43" Type="http://schemas.openxmlformats.org/officeDocument/2006/relationships/image" Target="../media/image57.png"/><Relationship Id="rId46" Type="http://schemas.openxmlformats.org/officeDocument/2006/relationships/image" Target="../media/image44.png"/><Relationship Id="rId45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48" Type="http://schemas.openxmlformats.org/officeDocument/2006/relationships/image" Target="../media/image74.png"/><Relationship Id="rId47" Type="http://schemas.openxmlformats.org/officeDocument/2006/relationships/image" Target="../media/image38.png"/><Relationship Id="rId49" Type="http://schemas.openxmlformats.org/officeDocument/2006/relationships/image" Target="../media/image49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Relationship Id="rId8" Type="http://schemas.openxmlformats.org/officeDocument/2006/relationships/image" Target="../media/image9.png"/><Relationship Id="rId31" Type="http://schemas.openxmlformats.org/officeDocument/2006/relationships/image" Target="../media/image25.png"/><Relationship Id="rId30" Type="http://schemas.openxmlformats.org/officeDocument/2006/relationships/image" Target="../media/image31.png"/><Relationship Id="rId33" Type="http://schemas.openxmlformats.org/officeDocument/2006/relationships/image" Target="../media/image51.png"/><Relationship Id="rId32" Type="http://schemas.openxmlformats.org/officeDocument/2006/relationships/image" Target="../media/image36.png"/><Relationship Id="rId35" Type="http://schemas.openxmlformats.org/officeDocument/2006/relationships/image" Target="../media/image48.png"/><Relationship Id="rId34" Type="http://schemas.openxmlformats.org/officeDocument/2006/relationships/image" Target="../media/image27.png"/><Relationship Id="rId37" Type="http://schemas.openxmlformats.org/officeDocument/2006/relationships/image" Target="../media/image83.png"/><Relationship Id="rId36" Type="http://schemas.openxmlformats.org/officeDocument/2006/relationships/image" Target="../media/image35.png"/><Relationship Id="rId39" Type="http://schemas.openxmlformats.org/officeDocument/2006/relationships/image" Target="../media/image37.png"/><Relationship Id="rId38" Type="http://schemas.openxmlformats.org/officeDocument/2006/relationships/image" Target="../media/image34.png"/><Relationship Id="rId20" Type="http://schemas.openxmlformats.org/officeDocument/2006/relationships/image" Target="../media/image17.png"/><Relationship Id="rId22" Type="http://schemas.openxmlformats.org/officeDocument/2006/relationships/image" Target="../media/image24.png"/><Relationship Id="rId21" Type="http://schemas.openxmlformats.org/officeDocument/2006/relationships/image" Target="../media/image39.png"/><Relationship Id="rId24" Type="http://schemas.openxmlformats.org/officeDocument/2006/relationships/image" Target="../media/image18.png"/><Relationship Id="rId23" Type="http://schemas.openxmlformats.org/officeDocument/2006/relationships/image" Target="../media/image22.png"/><Relationship Id="rId26" Type="http://schemas.openxmlformats.org/officeDocument/2006/relationships/image" Target="../media/image30.png"/><Relationship Id="rId25" Type="http://schemas.openxmlformats.org/officeDocument/2006/relationships/image" Target="../media/image26.png"/><Relationship Id="rId28" Type="http://schemas.openxmlformats.org/officeDocument/2006/relationships/image" Target="../media/image29.png"/><Relationship Id="rId27" Type="http://schemas.openxmlformats.org/officeDocument/2006/relationships/image" Target="../media/image28.png"/><Relationship Id="rId29" Type="http://schemas.openxmlformats.org/officeDocument/2006/relationships/image" Target="../media/image33.png"/><Relationship Id="rId51" Type="http://schemas.openxmlformats.org/officeDocument/2006/relationships/image" Target="../media/image63.png"/><Relationship Id="rId50" Type="http://schemas.openxmlformats.org/officeDocument/2006/relationships/image" Target="../media/image43.png"/><Relationship Id="rId53" Type="http://schemas.openxmlformats.org/officeDocument/2006/relationships/image" Target="../media/image50.png"/><Relationship Id="rId52" Type="http://schemas.openxmlformats.org/officeDocument/2006/relationships/image" Target="../media/image46.png"/><Relationship Id="rId11" Type="http://schemas.openxmlformats.org/officeDocument/2006/relationships/image" Target="../media/image3.png"/><Relationship Id="rId55" Type="http://schemas.openxmlformats.org/officeDocument/2006/relationships/image" Target="../media/image67.png"/><Relationship Id="rId10" Type="http://schemas.openxmlformats.org/officeDocument/2006/relationships/image" Target="../media/image20.png"/><Relationship Id="rId54" Type="http://schemas.openxmlformats.org/officeDocument/2006/relationships/image" Target="../media/image53.png"/><Relationship Id="rId13" Type="http://schemas.openxmlformats.org/officeDocument/2006/relationships/image" Target="../media/image21.png"/><Relationship Id="rId57" Type="http://schemas.openxmlformats.org/officeDocument/2006/relationships/image" Target="../media/image52.png"/><Relationship Id="rId12" Type="http://schemas.openxmlformats.org/officeDocument/2006/relationships/image" Target="../media/image15.png"/><Relationship Id="rId56" Type="http://schemas.openxmlformats.org/officeDocument/2006/relationships/image" Target="../media/image55.png"/><Relationship Id="rId15" Type="http://schemas.openxmlformats.org/officeDocument/2006/relationships/image" Target="../media/image10.png"/><Relationship Id="rId14" Type="http://schemas.openxmlformats.org/officeDocument/2006/relationships/image" Target="../media/image7.png"/><Relationship Id="rId58" Type="http://schemas.openxmlformats.org/officeDocument/2006/relationships/image" Target="../media/image68.png"/><Relationship Id="rId17" Type="http://schemas.openxmlformats.org/officeDocument/2006/relationships/image" Target="../media/image32.png"/><Relationship Id="rId16" Type="http://schemas.openxmlformats.org/officeDocument/2006/relationships/image" Target="../media/image4.png"/><Relationship Id="rId19" Type="http://schemas.openxmlformats.org/officeDocument/2006/relationships/image" Target="../media/image42.png"/><Relationship Id="rId1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5" Type="http://schemas.openxmlformats.org/officeDocument/2006/relationships/image" Target="../media/image62.png"/><Relationship Id="rId6" Type="http://schemas.openxmlformats.org/officeDocument/2006/relationships/image" Target="../media/image59.png"/><Relationship Id="rId7" Type="http://schemas.openxmlformats.org/officeDocument/2006/relationships/image" Target="../media/image58.png"/><Relationship Id="rId8" Type="http://schemas.openxmlformats.org/officeDocument/2006/relationships/image" Target="../media/image54.png"/><Relationship Id="rId20" Type="http://schemas.openxmlformats.org/officeDocument/2006/relationships/image" Target="../media/image71.png"/><Relationship Id="rId21" Type="http://schemas.openxmlformats.org/officeDocument/2006/relationships/image" Target="../media/image92.png"/><Relationship Id="rId11" Type="http://schemas.openxmlformats.org/officeDocument/2006/relationships/image" Target="../media/image66.png"/><Relationship Id="rId10" Type="http://schemas.openxmlformats.org/officeDocument/2006/relationships/image" Target="../media/image60.png"/><Relationship Id="rId13" Type="http://schemas.openxmlformats.org/officeDocument/2006/relationships/image" Target="../media/image64.png"/><Relationship Id="rId12" Type="http://schemas.openxmlformats.org/officeDocument/2006/relationships/image" Target="../media/image84.png"/><Relationship Id="rId15" Type="http://schemas.openxmlformats.org/officeDocument/2006/relationships/image" Target="../media/image69.png"/><Relationship Id="rId14" Type="http://schemas.openxmlformats.org/officeDocument/2006/relationships/image" Target="../media/image85.png"/><Relationship Id="rId17" Type="http://schemas.openxmlformats.org/officeDocument/2006/relationships/image" Target="../media/image79.png"/><Relationship Id="rId16" Type="http://schemas.openxmlformats.org/officeDocument/2006/relationships/image" Target="../media/image76.png"/><Relationship Id="rId19" Type="http://schemas.openxmlformats.org/officeDocument/2006/relationships/image" Target="../media/image70.png"/><Relationship Id="rId18" Type="http://schemas.openxmlformats.org/officeDocument/2006/relationships/image" Target="../media/image81.png"/></Relationships>
</file>

<file path=ppt/slides/_rels/slide15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9.png"/><Relationship Id="rId42" Type="http://schemas.openxmlformats.org/officeDocument/2006/relationships/image" Target="../media/image107.png"/><Relationship Id="rId41" Type="http://schemas.openxmlformats.org/officeDocument/2006/relationships/image" Target="../media/image114.png"/><Relationship Id="rId44" Type="http://schemas.openxmlformats.org/officeDocument/2006/relationships/image" Target="../media/image116.png"/><Relationship Id="rId43" Type="http://schemas.openxmlformats.org/officeDocument/2006/relationships/image" Target="../media/image136.png"/><Relationship Id="rId46" Type="http://schemas.openxmlformats.org/officeDocument/2006/relationships/image" Target="../media/image118.png"/><Relationship Id="rId45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2.png"/><Relationship Id="rId4" Type="http://schemas.openxmlformats.org/officeDocument/2006/relationships/image" Target="../media/image96.png"/><Relationship Id="rId9" Type="http://schemas.openxmlformats.org/officeDocument/2006/relationships/image" Target="../media/image89.png"/><Relationship Id="rId48" Type="http://schemas.openxmlformats.org/officeDocument/2006/relationships/image" Target="../media/image128.png"/><Relationship Id="rId47" Type="http://schemas.openxmlformats.org/officeDocument/2006/relationships/image" Target="../media/image125.png"/><Relationship Id="rId49" Type="http://schemas.openxmlformats.org/officeDocument/2006/relationships/image" Target="../media/image121.png"/><Relationship Id="rId5" Type="http://schemas.openxmlformats.org/officeDocument/2006/relationships/image" Target="../media/image73.png"/><Relationship Id="rId6" Type="http://schemas.openxmlformats.org/officeDocument/2006/relationships/image" Target="../media/image99.png"/><Relationship Id="rId7" Type="http://schemas.openxmlformats.org/officeDocument/2006/relationships/image" Target="../media/image77.png"/><Relationship Id="rId8" Type="http://schemas.openxmlformats.org/officeDocument/2006/relationships/image" Target="../media/image75.png"/><Relationship Id="rId31" Type="http://schemas.openxmlformats.org/officeDocument/2006/relationships/image" Target="../media/image120.png"/><Relationship Id="rId30" Type="http://schemas.openxmlformats.org/officeDocument/2006/relationships/image" Target="../media/image104.png"/><Relationship Id="rId33" Type="http://schemas.openxmlformats.org/officeDocument/2006/relationships/image" Target="../media/image102.png"/><Relationship Id="rId32" Type="http://schemas.openxmlformats.org/officeDocument/2006/relationships/image" Target="../media/image111.png"/><Relationship Id="rId35" Type="http://schemas.openxmlformats.org/officeDocument/2006/relationships/image" Target="../media/image117.png"/><Relationship Id="rId34" Type="http://schemas.openxmlformats.org/officeDocument/2006/relationships/image" Target="../media/image110.png"/><Relationship Id="rId37" Type="http://schemas.openxmlformats.org/officeDocument/2006/relationships/image" Target="../media/image108.png"/><Relationship Id="rId36" Type="http://schemas.openxmlformats.org/officeDocument/2006/relationships/image" Target="../media/image109.png"/><Relationship Id="rId39" Type="http://schemas.openxmlformats.org/officeDocument/2006/relationships/image" Target="../media/image112.png"/><Relationship Id="rId38" Type="http://schemas.openxmlformats.org/officeDocument/2006/relationships/image" Target="../media/image137.png"/><Relationship Id="rId20" Type="http://schemas.openxmlformats.org/officeDocument/2006/relationships/image" Target="../media/image123.png"/><Relationship Id="rId22" Type="http://schemas.openxmlformats.org/officeDocument/2006/relationships/image" Target="../media/image106.png"/><Relationship Id="rId21" Type="http://schemas.openxmlformats.org/officeDocument/2006/relationships/image" Target="../media/image90.png"/><Relationship Id="rId24" Type="http://schemas.openxmlformats.org/officeDocument/2006/relationships/image" Target="../media/image98.png"/><Relationship Id="rId23" Type="http://schemas.openxmlformats.org/officeDocument/2006/relationships/image" Target="../media/image105.png"/><Relationship Id="rId26" Type="http://schemas.openxmlformats.org/officeDocument/2006/relationships/image" Target="../media/image101.png"/><Relationship Id="rId25" Type="http://schemas.openxmlformats.org/officeDocument/2006/relationships/image" Target="../media/image93.png"/><Relationship Id="rId28" Type="http://schemas.openxmlformats.org/officeDocument/2006/relationships/image" Target="../media/image122.png"/><Relationship Id="rId27" Type="http://schemas.openxmlformats.org/officeDocument/2006/relationships/image" Target="../media/image97.png"/><Relationship Id="rId29" Type="http://schemas.openxmlformats.org/officeDocument/2006/relationships/image" Target="../media/image113.png"/><Relationship Id="rId51" Type="http://schemas.openxmlformats.org/officeDocument/2006/relationships/image" Target="../media/image124.png"/><Relationship Id="rId50" Type="http://schemas.openxmlformats.org/officeDocument/2006/relationships/image" Target="../media/image135.png"/><Relationship Id="rId53" Type="http://schemas.openxmlformats.org/officeDocument/2006/relationships/image" Target="../media/image144.png"/><Relationship Id="rId52" Type="http://schemas.openxmlformats.org/officeDocument/2006/relationships/image" Target="../media/image130.png"/><Relationship Id="rId11" Type="http://schemas.openxmlformats.org/officeDocument/2006/relationships/image" Target="../media/image80.png"/><Relationship Id="rId55" Type="http://schemas.openxmlformats.org/officeDocument/2006/relationships/image" Target="../media/image147.png"/><Relationship Id="rId10" Type="http://schemas.openxmlformats.org/officeDocument/2006/relationships/image" Target="../media/image82.png"/><Relationship Id="rId54" Type="http://schemas.openxmlformats.org/officeDocument/2006/relationships/image" Target="../media/image163.png"/><Relationship Id="rId13" Type="http://schemas.openxmlformats.org/officeDocument/2006/relationships/image" Target="../media/image86.png"/><Relationship Id="rId57" Type="http://schemas.openxmlformats.org/officeDocument/2006/relationships/image" Target="../media/image127.png"/><Relationship Id="rId12" Type="http://schemas.openxmlformats.org/officeDocument/2006/relationships/image" Target="../media/image88.png"/><Relationship Id="rId56" Type="http://schemas.openxmlformats.org/officeDocument/2006/relationships/image" Target="../media/image158.png"/><Relationship Id="rId15" Type="http://schemas.openxmlformats.org/officeDocument/2006/relationships/image" Target="../media/image91.png"/><Relationship Id="rId14" Type="http://schemas.openxmlformats.org/officeDocument/2006/relationships/image" Target="../media/image87.png"/><Relationship Id="rId17" Type="http://schemas.openxmlformats.org/officeDocument/2006/relationships/image" Target="../media/image103.png"/><Relationship Id="rId16" Type="http://schemas.openxmlformats.org/officeDocument/2006/relationships/image" Target="../media/image100.png"/><Relationship Id="rId19" Type="http://schemas.openxmlformats.org/officeDocument/2006/relationships/image" Target="../media/image94.png"/><Relationship Id="rId18" Type="http://schemas.openxmlformats.org/officeDocument/2006/relationships/image" Target="../media/image9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6.png"/></Relationships>
</file>

<file path=ppt/slides/_rels/slide18.xml.rels><?xml version="1.0" encoding="UTF-8" standalone="yes"?><Relationships xmlns="http://schemas.openxmlformats.org/package/2006/relationships"><Relationship Id="rId40" Type="http://schemas.openxmlformats.org/officeDocument/2006/relationships/image" Target="../media/image175.png"/><Relationship Id="rId83" Type="http://schemas.openxmlformats.org/officeDocument/2006/relationships/image" Target="../media/image215.png"/><Relationship Id="rId42" Type="http://schemas.openxmlformats.org/officeDocument/2006/relationships/image" Target="../media/image195.png"/><Relationship Id="rId41" Type="http://schemas.openxmlformats.org/officeDocument/2006/relationships/image" Target="../media/image179.png"/><Relationship Id="rId44" Type="http://schemas.openxmlformats.org/officeDocument/2006/relationships/image" Target="../media/image184.png"/><Relationship Id="rId43" Type="http://schemas.openxmlformats.org/officeDocument/2006/relationships/image" Target="../media/image193.png"/><Relationship Id="rId46" Type="http://schemas.openxmlformats.org/officeDocument/2006/relationships/image" Target="../media/image191.png"/><Relationship Id="rId45" Type="http://schemas.openxmlformats.org/officeDocument/2006/relationships/image" Target="../media/image174.png"/><Relationship Id="rId80" Type="http://schemas.openxmlformats.org/officeDocument/2006/relationships/image" Target="../media/image206.png"/><Relationship Id="rId82" Type="http://schemas.openxmlformats.org/officeDocument/2006/relationships/image" Target="../media/image218.png"/><Relationship Id="rId81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1.png"/><Relationship Id="rId4" Type="http://schemas.openxmlformats.org/officeDocument/2006/relationships/image" Target="../media/image129.png"/><Relationship Id="rId9" Type="http://schemas.openxmlformats.org/officeDocument/2006/relationships/image" Target="../media/image157.png"/><Relationship Id="rId48" Type="http://schemas.openxmlformats.org/officeDocument/2006/relationships/image" Target="../media/image183.png"/><Relationship Id="rId47" Type="http://schemas.openxmlformats.org/officeDocument/2006/relationships/image" Target="../media/image194.png"/><Relationship Id="rId49" Type="http://schemas.openxmlformats.org/officeDocument/2006/relationships/image" Target="../media/image176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41.png"/><Relationship Id="rId8" Type="http://schemas.openxmlformats.org/officeDocument/2006/relationships/image" Target="../media/image148.png"/><Relationship Id="rId73" Type="http://schemas.openxmlformats.org/officeDocument/2006/relationships/image" Target="../media/image217.png"/><Relationship Id="rId72" Type="http://schemas.openxmlformats.org/officeDocument/2006/relationships/image" Target="../media/image200.png"/><Relationship Id="rId31" Type="http://schemas.openxmlformats.org/officeDocument/2006/relationships/image" Target="../media/image185.png"/><Relationship Id="rId75" Type="http://schemas.openxmlformats.org/officeDocument/2006/relationships/image" Target="../media/image202.png"/><Relationship Id="rId30" Type="http://schemas.openxmlformats.org/officeDocument/2006/relationships/image" Target="../media/image166.png"/><Relationship Id="rId74" Type="http://schemas.openxmlformats.org/officeDocument/2006/relationships/image" Target="../media/image204.png"/><Relationship Id="rId33" Type="http://schemas.openxmlformats.org/officeDocument/2006/relationships/image" Target="../media/image165.png"/><Relationship Id="rId77" Type="http://schemas.openxmlformats.org/officeDocument/2006/relationships/image" Target="../media/image211.png"/><Relationship Id="rId32" Type="http://schemas.openxmlformats.org/officeDocument/2006/relationships/image" Target="../media/image156.png"/><Relationship Id="rId76" Type="http://schemas.openxmlformats.org/officeDocument/2006/relationships/image" Target="../media/image216.png"/><Relationship Id="rId35" Type="http://schemas.openxmlformats.org/officeDocument/2006/relationships/image" Target="../media/image168.png"/><Relationship Id="rId79" Type="http://schemas.openxmlformats.org/officeDocument/2006/relationships/image" Target="../media/image212.png"/><Relationship Id="rId34" Type="http://schemas.openxmlformats.org/officeDocument/2006/relationships/image" Target="../media/image164.png"/><Relationship Id="rId78" Type="http://schemas.openxmlformats.org/officeDocument/2006/relationships/image" Target="../media/image209.png"/><Relationship Id="rId71" Type="http://schemas.openxmlformats.org/officeDocument/2006/relationships/image" Target="../media/image207.png"/><Relationship Id="rId70" Type="http://schemas.openxmlformats.org/officeDocument/2006/relationships/image" Target="../media/image199.png"/><Relationship Id="rId37" Type="http://schemas.openxmlformats.org/officeDocument/2006/relationships/image" Target="../media/image173.png"/><Relationship Id="rId36" Type="http://schemas.openxmlformats.org/officeDocument/2006/relationships/image" Target="../media/image167.png"/><Relationship Id="rId39" Type="http://schemas.openxmlformats.org/officeDocument/2006/relationships/image" Target="../media/image169.png"/><Relationship Id="rId38" Type="http://schemas.openxmlformats.org/officeDocument/2006/relationships/image" Target="../media/image170.png"/><Relationship Id="rId62" Type="http://schemas.openxmlformats.org/officeDocument/2006/relationships/image" Target="../media/image213.png"/><Relationship Id="rId61" Type="http://schemas.openxmlformats.org/officeDocument/2006/relationships/image" Target="../media/image190.png"/><Relationship Id="rId20" Type="http://schemas.openxmlformats.org/officeDocument/2006/relationships/image" Target="../media/image172.png"/><Relationship Id="rId64" Type="http://schemas.openxmlformats.org/officeDocument/2006/relationships/image" Target="../media/image201.png"/><Relationship Id="rId63" Type="http://schemas.openxmlformats.org/officeDocument/2006/relationships/image" Target="../media/image203.png"/><Relationship Id="rId22" Type="http://schemas.openxmlformats.org/officeDocument/2006/relationships/image" Target="../media/image151.png"/><Relationship Id="rId66" Type="http://schemas.openxmlformats.org/officeDocument/2006/relationships/image" Target="../media/image210.png"/><Relationship Id="rId21" Type="http://schemas.openxmlformats.org/officeDocument/2006/relationships/image" Target="../media/image149.png"/><Relationship Id="rId65" Type="http://schemas.openxmlformats.org/officeDocument/2006/relationships/image" Target="../media/image189.png"/><Relationship Id="rId24" Type="http://schemas.openxmlformats.org/officeDocument/2006/relationships/image" Target="../media/image152.png"/><Relationship Id="rId68" Type="http://schemas.openxmlformats.org/officeDocument/2006/relationships/image" Target="../media/image192.png"/><Relationship Id="rId23" Type="http://schemas.openxmlformats.org/officeDocument/2006/relationships/image" Target="../media/image150.png"/><Relationship Id="rId67" Type="http://schemas.openxmlformats.org/officeDocument/2006/relationships/image" Target="../media/image198.png"/><Relationship Id="rId60" Type="http://schemas.openxmlformats.org/officeDocument/2006/relationships/image" Target="../media/image196.png"/><Relationship Id="rId26" Type="http://schemas.openxmlformats.org/officeDocument/2006/relationships/image" Target="../media/image160.png"/><Relationship Id="rId25" Type="http://schemas.openxmlformats.org/officeDocument/2006/relationships/image" Target="../media/image161.png"/><Relationship Id="rId69" Type="http://schemas.openxmlformats.org/officeDocument/2006/relationships/image" Target="../media/image197.png"/><Relationship Id="rId28" Type="http://schemas.openxmlformats.org/officeDocument/2006/relationships/image" Target="../media/image159.png"/><Relationship Id="rId27" Type="http://schemas.openxmlformats.org/officeDocument/2006/relationships/image" Target="../media/image171.png"/><Relationship Id="rId29" Type="http://schemas.openxmlformats.org/officeDocument/2006/relationships/image" Target="../media/image155.png"/><Relationship Id="rId51" Type="http://schemas.openxmlformats.org/officeDocument/2006/relationships/image" Target="../media/image178.png"/><Relationship Id="rId50" Type="http://schemas.openxmlformats.org/officeDocument/2006/relationships/image" Target="../media/image180.png"/><Relationship Id="rId53" Type="http://schemas.openxmlformats.org/officeDocument/2006/relationships/image" Target="../media/image187.png"/><Relationship Id="rId52" Type="http://schemas.openxmlformats.org/officeDocument/2006/relationships/image" Target="../media/image177.png"/><Relationship Id="rId11" Type="http://schemas.openxmlformats.org/officeDocument/2006/relationships/image" Target="../media/image142.png"/><Relationship Id="rId55" Type="http://schemas.openxmlformats.org/officeDocument/2006/relationships/image" Target="../media/image181.png"/><Relationship Id="rId10" Type="http://schemas.openxmlformats.org/officeDocument/2006/relationships/image" Target="../media/image138.png"/><Relationship Id="rId54" Type="http://schemas.openxmlformats.org/officeDocument/2006/relationships/image" Target="../media/image205.png"/><Relationship Id="rId13" Type="http://schemas.openxmlformats.org/officeDocument/2006/relationships/image" Target="../media/image143.png"/><Relationship Id="rId57" Type="http://schemas.openxmlformats.org/officeDocument/2006/relationships/image" Target="../media/image208.png"/><Relationship Id="rId12" Type="http://schemas.openxmlformats.org/officeDocument/2006/relationships/image" Target="../media/image139.png"/><Relationship Id="rId56" Type="http://schemas.openxmlformats.org/officeDocument/2006/relationships/image" Target="../media/image188.png"/><Relationship Id="rId15" Type="http://schemas.openxmlformats.org/officeDocument/2006/relationships/image" Target="../media/image140.png"/><Relationship Id="rId59" Type="http://schemas.openxmlformats.org/officeDocument/2006/relationships/image" Target="../media/image182.png"/><Relationship Id="rId14" Type="http://schemas.openxmlformats.org/officeDocument/2006/relationships/image" Target="../media/image153.png"/><Relationship Id="rId58" Type="http://schemas.openxmlformats.org/officeDocument/2006/relationships/image" Target="../media/image186.png"/><Relationship Id="rId17" Type="http://schemas.openxmlformats.org/officeDocument/2006/relationships/image" Target="../media/image162.png"/><Relationship Id="rId16" Type="http://schemas.openxmlformats.org/officeDocument/2006/relationships/image" Target="../media/image145.png"/><Relationship Id="rId19" Type="http://schemas.openxmlformats.org/officeDocument/2006/relationships/image" Target="../media/image146.png"/><Relationship Id="rId18" Type="http://schemas.openxmlformats.org/officeDocument/2006/relationships/image" Target="../media/image15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3.png"/><Relationship Id="rId4" Type="http://schemas.openxmlformats.org/officeDocument/2006/relationships/image" Target="../media/image219.png"/><Relationship Id="rId5" Type="http://schemas.openxmlformats.org/officeDocument/2006/relationships/image" Target="../media/image2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courses.cs.vt.edu/cs3214/videos/Lecture-MemoryAllocation.pdf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eople.cs.umass.edu/~emery/pubs/berger-asplos2000.pdf" TargetMode="External"/><Relationship Id="rId4" Type="http://schemas.openxmlformats.org/officeDocument/2006/relationships/hyperlink" Target="http://goog-perftools.sourceforge.net/doc/tcmalloc.html" TargetMode="External"/><Relationship Id="rId5" Type="http://schemas.openxmlformats.org/officeDocument/2006/relationships/hyperlink" Target="https://sourceware.org/glibc/wiki/MallocInternal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Jigsaw puzzles in plastic figures" id="120" name="Google Shape;120;p1"/>
          <p:cNvPicPr preferRelativeResize="0"/>
          <p:nvPr/>
        </p:nvPicPr>
        <p:blipFill rotWithShape="1">
          <a:blip r:embed="rId3">
            <a:alphaModFix/>
          </a:blip>
          <a:srcRect b="9386" l="0" r="0" t="93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1"/>
          <p:cNvSpPr txBox="1"/>
          <p:nvPr>
            <p:ph type="ctr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CS 3214 P3: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Memory allocator</a:t>
            </a:r>
            <a:endParaRPr/>
          </a:p>
        </p:txBody>
      </p:sp>
      <p:sp>
        <p:nvSpPr>
          <p:cNvPr id="123" name="Google Shape;123;p1"/>
          <p:cNvSpPr txBox="1"/>
          <p:nvPr>
            <p:ph idx="1" type="subTitle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1700">
                <a:solidFill>
                  <a:srgbClr val="FFFFFF"/>
                </a:solidFill>
              </a:rPr>
              <a:t>Thursday, Nov 2</a:t>
            </a:r>
            <a:r>
              <a:rPr baseline="30000" lang="en-US" sz="1700">
                <a:solidFill>
                  <a:srgbClr val="FFFFFF"/>
                </a:solidFill>
              </a:rPr>
              <a:t>th</a:t>
            </a:r>
            <a:r>
              <a:rPr lang="en-US" sz="1700">
                <a:solidFill>
                  <a:srgbClr val="FFFFFF"/>
                </a:solidFill>
              </a:rPr>
              <a:t>, 2023 @ 7:00 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1700">
                <a:solidFill>
                  <a:srgbClr val="FFFFFF"/>
                </a:solidFill>
              </a:rPr>
              <a:t>Based on slides by Abhishek Sathiabalan</a:t>
            </a:r>
            <a:endParaRPr/>
          </a:p>
        </p:txBody>
      </p:sp>
      <p:cxnSp>
        <p:nvCxnSpPr>
          <p:cNvPr id="124" name="Google Shape;124;p1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1"/>
          <p:cNvSpPr/>
          <p:nvPr/>
        </p:nvSpPr>
        <p:spPr>
          <a:xfrm>
            <a:off x="11784011" y="1143293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9" name="Google Shape;259;p10"/>
          <p:cNvSpPr txBox="1"/>
          <p:nvPr>
            <p:ph type="title"/>
          </p:nvPr>
        </p:nvSpPr>
        <p:spPr>
          <a:xfrm>
            <a:off x="1078992" y="1063255"/>
            <a:ext cx="3575304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 sz="5400"/>
              <a:t>Client-Side Functions</a:t>
            </a:r>
            <a:endParaRPr sz="5400"/>
          </a:p>
        </p:txBody>
      </p:sp>
      <p:cxnSp>
        <p:nvCxnSpPr>
          <p:cNvPr id="260" name="Google Shape;260;p10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p10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62" name="Google Shape;262;p10"/>
          <p:cNvGrpSpPr/>
          <p:nvPr/>
        </p:nvGrpSpPr>
        <p:grpSpPr>
          <a:xfrm>
            <a:off x="5297763" y="1883129"/>
            <a:ext cx="6132236" cy="3213991"/>
            <a:chOff x="0" y="910487"/>
            <a:chExt cx="6132236" cy="3213991"/>
          </a:xfrm>
        </p:grpSpPr>
        <p:sp>
          <p:nvSpPr>
            <p:cNvPr id="263" name="Google Shape;263;p10"/>
            <p:cNvSpPr/>
            <p:nvPr/>
          </p:nvSpPr>
          <p:spPr>
            <a:xfrm>
              <a:off x="0" y="1102367"/>
              <a:ext cx="6132236" cy="118755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5BB5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0" y="1102367"/>
              <a:ext cx="6132236" cy="118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475925" spcFirstLastPara="1" rIns="475925" wrap="square" tIns="2707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Char char="•"/>
              </a:pPr>
              <a:r>
                <a:rPr b="0" i="0" lang="en-US" sz="1300" u="none" cap="none" strike="noStrike">
                  <a:solidFill>
                    <a:schemeClr val="lt1"/>
                  </a:solidFill>
                  <a:highlight>
                    <a:srgbClr val="000000"/>
                  </a:highlight>
                  <a:latin typeface="Avenir"/>
                  <a:ea typeface="Avenir"/>
                  <a:cs typeface="Avenir"/>
                  <a:sym typeface="Avenir"/>
                </a:rPr>
                <a:t>Int Mm_init(void);</a:t>
              </a:r>
              <a:endParaRPr b="0" i="0" sz="13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Avenir"/>
                <a:ea typeface="Avenir"/>
                <a:cs typeface="Avenir"/>
                <a:sym typeface="Avenir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Char char="•"/>
              </a:pPr>
              <a:r>
                <a:rPr b="0" i="0" lang="en-US" sz="1300" u="none" cap="none" strike="noStrike">
                  <a:solidFill>
                    <a:schemeClr val="lt1"/>
                  </a:solidFill>
                  <a:highlight>
                    <a:srgbClr val="000000"/>
                  </a:highlight>
                  <a:latin typeface="Avenir"/>
                  <a:ea typeface="Avenir"/>
                  <a:cs typeface="Avenir"/>
                  <a:sym typeface="Avenir"/>
                </a:rPr>
                <a:t>Void* Mm_malloc(size_t size);</a:t>
              </a:r>
              <a:endParaRPr b="0" i="0" sz="13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Avenir"/>
                <a:ea typeface="Avenir"/>
                <a:cs typeface="Avenir"/>
                <a:sym typeface="Avenir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Char char="•"/>
              </a:pPr>
              <a:r>
                <a:rPr b="0" i="0" lang="en-US" sz="1300" u="none" cap="none" strike="noStrike">
                  <a:solidFill>
                    <a:schemeClr val="lt1"/>
                  </a:solidFill>
                  <a:highlight>
                    <a:srgbClr val="000000"/>
                  </a:highlight>
                  <a:latin typeface="Avenir"/>
                  <a:ea typeface="Avenir"/>
                  <a:cs typeface="Avenir"/>
                  <a:sym typeface="Avenir"/>
                </a:rPr>
                <a:t>Void Mm_free(void*ptr);</a:t>
              </a:r>
              <a:endParaRPr b="0" i="0" sz="13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Avenir"/>
                <a:ea typeface="Avenir"/>
                <a:cs typeface="Avenir"/>
                <a:sym typeface="Avenir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Char char="•"/>
              </a:pPr>
              <a:r>
                <a:rPr b="0" i="0" lang="en-US" sz="1300" u="none" cap="none" strike="noStrike">
                  <a:solidFill>
                    <a:schemeClr val="lt1"/>
                  </a:solidFill>
                  <a:highlight>
                    <a:srgbClr val="000000"/>
                  </a:highlight>
                  <a:latin typeface="Avenir"/>
                  <a:ea typeface="Avenir"/>
                  <a:cs typeface="Avenir"/>
                  <a:sym typeface="Avenir"/>
                </a:rPr>
                <a:t>Void* mm_realloc(void* ptr, size_t size);</a:t>
              </a:r>
              <a:endParaRPr b="0" i="0" sz="13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306611" y="910487"/>
              <a:ext cx="4292565" cy="383760"/>
            </a:xfrm>
            <a:prstGeom prst="roundRect">
              <a:avLst>
                <a:gd fmla="val 16667" name="adj"/>
              </a:avLst>
            </a:prstGeom>
            <a:solidFill>
              <a:srgbClr val="5BB57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325345" y="929221"/>
              <a:ext cx="4255097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2225" spcFirstLastPara="1" rIns="1622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Build off the implicit implementation from Dr. Back</a:t>
              </a:r>
              <a:endParaRPr b="0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0" y="2551998"/>
              <a:ext cx="6132236" cy="9828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3890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0" y="2551998"/>
              <a:ext cx="6132236" cy="9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475925" spcFirstLastPara="1" rIns="475925" wrap="square" tIns="2707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find_fit()</a:t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place()</a:t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coalesce()</a:t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306611" y="2360117"/>
              <a:ext cx="4292565" cy="383760"/>
            </a:xfrm>
            <a:prstGeom prst="roundRect">
              <a:avLst>
                <a:gd fmla="val 16667" name="adj"/>
              </a:avLst>
            </a:prstGeom>
            <a:solidFill>
              <a:srgbClr val="3890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325345" y="2378851"/>
              <a:ext cx="4255097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2225" spcFirstLastPara="1" rIns="1622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Any helper methods you find suitable</a:t>
              </a:r>
              <a:endParaRPr b="0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0" y="3796878"/>
              <a:ext cx="6132236" cy="327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9615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306611" y="3604998"/>
              <a:ext cx="4292565" cy="383760"/>
            </a:xfrm>
            <a:prstGeom prst="roundRect">
              <a:avLst>
                <a:gd fmla="val 16667" name="adj"/>
              </a:avLst>
            </a:prstGeom>
            <a:solidFill>
              <a:srgbClr val="9615F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325345" y="3623732"/>
              <a:ext cx="4255097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2225" spcFirstLastPara="1" rIns="1622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venir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You must be able to handle a wide variety of sizes</a:t>
              </a:r>
              <a:endParaRPr b="0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79" name="Google Shape;279;p11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0" name="Google Shape;28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Pens and rulers" id="281" name="Google Shape;281;p11"/>
          <p:cNvPicPr preferRelativeResize="0"/>
          <p:nvPr/>
        </p:nvPicPr>
        <p:blipFill rotWithShape="1">
          <a:blip r:embed="rId3">
            <a:alphaModFix amt="33000"/>
          </a:blip>
          <a:srcRect b="8676" l="0" r="0" t="70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>
            <p:ph type="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rial"/>
              <a:buNone/>
            </a:pPr>
            <a:r>
              <a:rPr lang="en-US" sz="7200"/>
              <a:t>Suggestions &amp; </a:t>
            </a:r>
            <a:br>
              <a:rPr lang="en-US" sz="7200"/>
            </a:br>
            <a:r>
              <a:rPr lang="en-US" sz="7200"/>
              <a:t>Project Designs</a:t>
            </a:r>
            <a:r>
              <a:rPr lang="en-US" sz="7200"/>
              <a:t> </a:t>
            </a:r>
            <a:endParaRPr sz="7200"/>
          </a:p>
        </p:txBody>
      </p:sp>
      <p:sp>
        <p:nvSpPr>
          <p:cNvPr id="283" name="Google Shape;283;p11"/>
          <p:cNvSpPr txBox="1"/>
          <p:nvPr>
            <p:ph idx="1" type="body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</a:pPr>
            <a:r>
              <a:t/>
            </a:r>
            <a:endParaRPr sz="2200"/>
          </a:p>
        </p:txBody>
      </p:sp>
      <p:cxnSp>
        <p:nvCxnSpPr>
          <p:cNvPr id="284" name="Google Shape;284;p11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5" name="Google Shape;285;p11"/>
          <p:cNvSpPr/>
          <p:nvPr/>
        </p:nvSpPr>
        <p:spPr>
          <a:xfrm>
            <a:off x="11784011" y="1143293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1" name="Google Shape;291;p12"/>
          <p:cNvSpPr txBox="1"/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00"/>
              <a:buFont typeface="Arial"/>
              <a:buNone/>
            </a:pPr>
            <a:r>
              <a:rPr lang="en-US" sz="4200"/>
              <a:t>Suggestions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00"/>
              <a:buFont typeface="Arial"/>
              <a:buNone/>
            </a:pPr>
            <a:r>
              <a:t/>
            </a:r>
            <a:endParaRPr sz="4200"/>
          </a:p>
        </p:txBody>
      </p:sp>
      <p:cxnSp>
        <p:nvCxnSpPr>
          <p:cNvPr id="292" name="Google Shape;292;p12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3" name="Google Shape;293;p12"/>
          <p:cNvSpPr/>
          <p:nvPr/>
        </p:nvSpPr>
        <p:spPr>
          <a:xfrm>
            <a:off x="4576956" y="0"/>
            <a:ext cx="7615044" cy="6858000"/>
          </a:xfrm>
          <a:custGeom>
            <a:rect b="b" l="l" r="r" t="t"/>
            <a:pathLst>
              <a:path extrusionOk="0" h="6858000" w="7615044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95" name="Google Shape;295;p12"/>
          <p:cNvGrpSpPr/>
          <p:nvPr/>
        </p:nvGrpSpPr>
        <p:grpSpPr>
          <a:xfrm>
            <a:off x="5765962" y="974198"/>
            <a:ext cx="5664037" cy="4976581"/>
            <a:chOff x="0" y="1556"/>
            <a:chExt cx="5664037" cy="4976581"/>
          </a:xfrm>
        </p:grpSpPr>
        <p:sp>
          <p:nvSpPr>
            <p:cNvPr id="296" name="Google Shape;296;p12"/>
            <p:cNvSpPr/>
            <p:nvPr/>
          </p:nvSpPr>
          <p:spPr>
            <a:xfrm>
              <a:off x="1163608" y="1556"/>
              <a:ext cx="4500255" cy="1595058"/>
            </a:xfrm>
            <a:prstGeom prst="rect">
              <a:avLst/>
            </a:prstGeom>
            <a:solidFill>
              <a:srgbClr val="5BB576"/>
            </a:solidFill>
            <a:ln cap="flat" cmpd="sng" w="12700">
              <a:solidFill>
                <a:srgbClr val="5BB5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2"/>
            <p:cNvSpPr txBox="1"/>
            <p:nvPr/>
          </p:nvSpPr>
          <p:spPr>
            <a:xfrm>
              <a:off x="1163608" y="1556"/>
              <a:ext cx="4500255" cy="15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5125" lIns="87300" spcFirstLastPara="1" rIns="87300" wrap="square" tIns="40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Consider performance implications from the start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Do extra structs/fields require more memory?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What edge conditions are important?</a:t>
              </a:r>
              <a:endParaRPr b="0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lang="en-US" sz="9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Avoid high time complexity operations </a:t>
              </a:r>
              <a:r>
                <a:rPr lang="en-US" sz="9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whenever</a:t>
              </a:r>
              <a:r>
                <a:rPr lang="en-US" sz="9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 possible!</a:t>
              </a:r>
              <a:endParaRPr sz="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0" y="1556"/>
              <a:ext cx="1163608" cy="15950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5BB5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 txBox="1"/>
            <p:nvPr/>
          </p:nvSpPr>
          <p:spPr>
            <a:xfrm>
              <a:off x="0" y="1556"/>
              <a:ext cx="1163608" cy="15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550" lIns="59525" spcFirstLastPara="1" rIns="59525" wrap="square" tIns="157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venir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Performance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1153124" y="1692317"/>
              <a:ext cx="4509105" cy="1595058"/>
            </a:xfrm>
            <a:prstGeom prst="rect">
              <a:avLst/>
            </a:prstGeom>
            <a:solidFill>
              <a:srgbClr val="3890D5"/>
            </a:solidFill>
            <a:ln cap="flat" cmpd="sng" w="12700">
              <a:solidFill>
                <a:srgbClr val="3890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2"/>
            <p:cNvSpPr txBox="1"/>
            <p:nvPr/>
          </p:nvSpPr>
          <p:spPr>
            <a:xfrm>
              <a:off x="1153124" y="1692317"/>
              <a:ext cx="4509105" cy="15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5125" lIns="87475" spcFirstLastPara="1" rIns="87475" wrap="square" tIns="40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Use assert statements liberally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Ensure alignment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Test for pre- and post-conditions often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Figure out where the bug occurs, rather than a side effect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You will need at least 5 assert statements in your design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0" y="1692317"/>
              <a:ext cx="1153124" cy="15950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890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2"/>
            <p:cNvSpPr txBox="1"/>
            <p:nvPr/>
          </p:nvSpPr>
          <p:spPr>
            <a:xfrm>
              <a:off x="0" y="1692317"/>
              <a:ext cx="1153124" cy="15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550" lIns="59650" spcFirstLastPara="1" rIns="59650" wrap="square" tIns="157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venir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Asserts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1132807" y="3383079"/>
              <a:ext cx="4531230" cy="1595058"/>
            </a:xfrm>
            <a:prstGeom prst="rect">
              <a:avLst/>
            </a:prstGeom>
            <a:solidFill>
              <a:srgbClr val="9615F6"/>
            </a:solidFill>
            <a:ln cap="flat" cmpd="sng" w="12700">
              <a:solidFill>
                <a:srgbClr val="9615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 txBox="1"/>
            <p:nvPr/>
          </p:nvSpPr>
          <p:spPr>
            <a:xfrm>
              <a:off x="1132807" y="3383079"/>
              <a:ext cx="4531230" cy="15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5125" lIns="87900" spcFirstLastPara="1" rIns="87900" wrap="square" tIns="40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Start early and Implement in stages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venir"/>
                <a:buChar char="•"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Play with different designs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0" y="3383079"/>
              <a:ext cx="1132807" cy="15950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9615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0" y="3383079"/>
              <a:ext cx="1132807" cy="15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550" lIns="59925" spcFirstLastPara="1" rIns="59925" wrap="square" tIns="157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venir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Timeline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12"/>
          <p:cNvSpPr txBox="1"/>
          <p:nvPr/>
        </p:nvSpPr>
        <p:spPr>
          <a:xfrm>
            <a:off x="1182825" y="6067475"/>
            <a:ext cx="102471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lecture slides: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https://docs.google.com/presentation/d/1IC6Kghz-y2OMlzZrI8HRJU4RoDgMr6n7c0lG5tSIpWs/edit#slide=id.g120f7216323_2_722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>
            <p:ph type="title"/>
          </p:nvPr>
        </p:nvSpPr>
        <p:spPr>
          <a:xfrm>
            <a:off x="2220587" y="613613"/>
            <a:ext cx="4137855" cy="875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50">
            <a:spAutoFit/>
          </a:bodyPr>
          <a:lstStyle/>
          <a:p>
            <a:pPr indent="0" lvl="0" marL="89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Alignment</a:t>
            </a:r>
            <a:endParaRPr/>
          </a:p>
        </p:txBody>
      </p:sp>
      <p:pic>
        <p:nvPicPr>
          <p:cNvPr id="314" name="Google Shape;3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2968" y="4632275"/>
            <a:ext cx="2711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2545" y="4643884"/>
            <a:ext cx="275968" cy="34700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/>
          <p:nvPr/>
        </p:nvSpPr>
        <p:spPr>
          <a:xfrm>
            <a:off x="3505408" y="4625668"/>
            <a:ext cx="25003" cy="363885"/>
          </a:xfrm>
          <a:custGeom>
            <a:rect b="b" l="l" r="r" t="t"/>
            <a:pathLst>
              <a:path extrusionOk="0" h="517525" w="35560">
                <a:moveTo>
                  <a:pt x="35164" y="417449"/>
                </a:moveTo>
                <a:lnTo>
                  <a:pt x="4826" y="417449"/>
                </a:lnTo>
                <a:lnTo>
                  <a:pt x="4826" y="418211"/>
                </a:lnTo>
                <a:lnTo>
                  <a:pt x="4781" y="418592"/>
                </a:lnTo>
                <a:lnTo>
                  <a:pt x="1778" y="494919"/>
                </a:lnTo>
                <a:lnTo>
                  <a:pt x="1651" y="496824"/>
                </a:lnTo>
                <a:lnTo>
                  <a:pt x="1905" y="498729"/>
                </a:lnTo>
                <a:lnTo>
                  <a:pt x="2582" y="500506"/>
                </a:lnTo>
                <a:lnTo>
                  <a:pt x="4445" y="506095"/>
                </a:lnTo>
                <a:lnTo>
                  <a:pt x="5588" y="509650"/>
                </a:lnTo>
                <a:lnTo>
                  <a:pt x="8001" y="512572"/>
                </a:lnTo>
                <a:lnTo>
                  <a:pt x="11176" y="514350"/>
                </a:lnTo>
                <a:lnTo>
                  <a:pt x="12319" y="514858"/>
                </a:lnTo>
                <a:lnTo>
                  <a:pt x="16256" y="517017"/>
                </a:lnTo>
                <a:lnTo>
                  <a:pt x="32639" y="503555"/>
                </a:lnTo>
                <a:lnTo>
                  <a:pt x="32535" y="496824"/>
                </a:lnTo>
                <a:lnTo>
                  <a:pt x="32496" y="496189"/>
                </a:lnTo>
                <a:lnTo>
                  <a:pt x="35179" y="418592"/>
                </a:lnTo>
                <a:lnTo>
                  <a:pt x="35164" y="417449"/>
                </a:lnTo>
                <a:close/>
              </a:path>
              <a:path extrusionOk="0" h="517525" w="35560">
                <a:moveTo>
                  <a:pt x="32425" y="495060"/>
                </a:moveTo>
                <a:lnTo>
                  <a:pt x="32385" y="496189"/>
                </a:lnTo>
                <a:lnTo>
                  <a:pt x="32425" y="495060"/>
                </a:lnTo>
                <a:close/>
              </a:path>
              <a:path extrusionOk="0" h="517525" w="35560">
                <a:moveTo>
                  <a:pt x="32449" y="494411"/>
                </a:moveTo>
                <a:lnTo>
                  <a:pt x="32425" y="495060"/>
                </a:lnTo>
                <a:lnTo>
                  <a:pt x="32449" y="494411"/>
                </a:lnTo>
                <a:close/>
              </a:path>
              <a:path extrusionOk="0" h="517525" w="35560">
                <a:moveTo>
                  <a:pt x="4820" y="417588"/>
                </a:moveTo>
                <a:lnTo>
                  <a:pt x="4796" y="418211"/>
                </a:lnTo>
                <a:lnTo>
                  <a:pt x="4820" y="417588"/>
                </a:lnTo>
                <a:close/>
              </a:path>
              <a:path extrusionOk="0" h="517525" w="35560">
                <a:moveTo>
                  <a:pt x="34163" y="63754"/>
                </a:moveTo>
                <a:lnTo>
                  <a:pt x="6858" y="63754"/>
                </a:lnTo>
                <a:lnTo>
                  <a:pt x="6858" y="65150"/>
                </a:lnTo>
                <a:lnTo>
                  <a:pt x="4572" y="114554"/>
                </a:lnTo>
                <a:lnTo>
                  <a:pt x="2921" y="145161"/>
                </a:lnTo>
                <a:lnTo>
                  <a:pt x="3683" y="288544"/>
                </a:lnTo>
                <a:lnTo>
                  <a:pt x="4820" y="417588"/>
                </a:lnTo>
                <a:lnTo>
                  <a:pt x="4826" y="417449"/>
                </a:lnTo>
                <a:lnTo>
                  <a:pt x="35164" y="417449"/>
                </a:lnTo>
                <a:lnTo>
                  <a:pt x="33528" y="288290"/>
                </a:lnTo>
                <a:lnTo>
                  <a:pt x="31885" y="146558"/>
                </a:lnTo>
                <a:lnTo>
                  <a:pt x="33274" y="115824"/>
                </a:lnTo>
                <a:lnTo>
                  <a:pt x="34154" y="65150"/>
                </a:lnTo>
                <a:lnTo>
                  <a:pt x="34163" y="63754"/>
                </a:lnTo>
                <a:close/>
              </a:path>
              <a:path extrusionOk="0" h="517525" w="35560">
                <a:moveTo>
                  <a:pt x="31911" y="145796"/>
                </a:moveTo>
                <a:lnTo>
                  <a:pt x="31884" y="146403"/>
                </a:lnTo>
                <a:lnTo>
                  <a:pt x="31911" y="145796"/>
                </a:lnTo>
                <a:close/>
              </a:path>
              <a:path extrusionOk="0" h="517525" w="35560">
                <a:moveTo>
                  <a:pt x="4572" y="114427"/>
                </a:moveTo>
                <a:close/>
              </a:path>
              <a:path extrusionOk="0" h="517525" w="35560">
                <a:moveTo>
                  <a:pt x="6823" y="64512"/>
                </a:moveTo>
                <a:lnTo>
                  <a:pt x="6795" y="65150"/>
                </a:lnTo>
                <a:lnTo>
                  <a:pt x="6823" y="64512"/>
                </a:lnTo>
                <a:close/>
              </a:path>
              <a:path extrusionOk="0" h="517525" w="35560">
                <a:moveTo>
                  <a:pt x="32518" y="41402"/>
                </a:moveTo>
                <a:lnTo>
                  <a:pt x="5588" y="41402"/>
                </a:lnTo>
                <a:lnTo>
                  <a:pt x="6823" y="64512"/>
                </a:lnTo>
                <a:lnTo>
                  <a:pt x="6858" y="63754"/>
                </a:lnTo>
                <a:lnTo>
                  <a:pt x="34163" y="63754"/>
                </a:lnTo>
                <a:lnTo>
                  <a:pt x="34163" y="63373"/>
                </a:lnTo>
                <a:lnTo>
                  <a:pt x="32518" y="41402"/>
                </a:lnTo>
                <a:close/>
              </a:path>
              <a:path extrusionOk="0" h="517525" w="35560">
                <a:moveTo>
                  <a:pt x="29750" y="24892"/>
                </a:moveTo>
                <a:lnTo>
                  <a:pt x="3175" y="24892"/>
                </a:lnTo>
                <a:lnTo>
                  <a:pt x="3302" y="25527"/>
                </a:lnTo>
                <a:lnTo>
                  <a:pt x="4699" y="33781"/>
                </a:lnTo>
                <a:lnTo>
                  <a:pt x="5588" y="42291"/>
                </a:lnTo>
                <a:lnTo>
                  <a:pt x="5588" y="41402"/>
                </a:lnTo>
                <a:lnTo>
                  <a:pt x="32518" y="41402"/>
                </a:lnTo>
                <a:lnTo>
                  <a:pt x="32385" y="39624"/>
                </a:lnTo>
                <a:lnTo>
                  <a:pt x="32258" y="38354"/>
                </a:lnTo>
                <a:lnTo>
                  <a:pt x="30734" y="29464"/>
                </a:lnTo>
                <a:lnTo>
                  <a:pt x="29750" y="24892"/>
                </a:lnTo>
                <a:close/>
              </a:path>
              <a:path extrusionOk="0" h="517525" w="35560">
                <a:moveTo>
                  <a:pt x="4572" y="33274"/>
                </a:moveTo>
                <a:lnTo>
                  <a:pt x="4629" y="33781"/>
                </a:lnTo>
                <a:lnTo>
                  <a:pt x="4572" y="33274"/>
                </a:lnTo>
                <a:close/>
              </a:path>
              <a:path extrusionOk="0" h="517525" w="35560">
                <a:moveTo>
                  <a:pt x="3211" y="25103"/>
                </a:moveTo>
                <a:lnTo>
                  <a:pt x="3283" y="25527"/>
                </a:lnTo>
                <a:lnTo>
                  <a:pt x="3211" y="25103"/>
                </a:lnTo>
                <a:close/>
              </a:path>
              <a:path extrusionOk="0" h="517525" w="35560">
                <a:moveTo>
                  <a:pt x="17653" y="0"/>
                </a:moveTo>
                <a:lnTo>
                  <a:pt x="10922" y="1650"/>
                </a:lnTo>
                <a:lnTo>
                  <a:pt x="4191" y="3175"/>
                </a:lnTo>
                <a:lnTo>
                  <a:pt x="0" y="9906"/>
                </a:lnTo>
                <a:lnTo>
                  <a:pt x="1397" y="16637"/>
                </a:lnTo>
                <a:lnTo>
                  <a:pt x="3211" y="25103"/>
                </a:lnTo>
                <a:lnTo>
                  <a:pt x="3175" y="24892"/>
                </a:lnTo>
                <a:lnTo>
                  <a:pt x="29750" y="24892"/>
                </a:lnTo>
                <a:lnTo>
                  <a:pt x="28575" y="19431"/>
                </a:lnTo>
                <a:lnTo>
                  <a:pt x="26162" y="10795"/>
                </a:lnTo>
                <a:lnTo>
                  <a:pt x="24511" y="4064"/>
                </a:lnTo>
                <a:lnTo>
                  <a:pt x="17653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8498" y="4656563"/>
            <a:ext cx="261958" cy="37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3"/>
          <p:cNvSpPr/>
          <p:nvPr/>
        </p:nvSpPr>
        <p:spPr>
          <a:xfrm>
            <a:off x="3991897" y="5006161"/>
            <a:ext cx="38843" cy="28575"/>
          </a:xfrm>
          <a:custGeom>
            <a:rect b="b" l="l" r="r" t="t"/>
            <a:pathLst>
              <a:path extrusionOk="0" h="40640" w="55245">
                <a:moveTo>
                  <a:pt x="48895" y="35432"/>
                </a:moveTo>
                <a:lnTo>
                  <a:pt x="24002" y="35432"/>
                </a:lnTo>
                <a:lnTo>
                  <a:pt x="24891" y="35687"/>
                </a:lnTo>
                <a:lnTo>
                  <a:pt x="38862" y="40386"/>
                </a:lnTo>
                <a:lnTo>
                  <a:pt x="44703" y="39243"/>
                </a:lnTo>
                <a:lnTo>
                  <a:pt x="48895" y="35432"/>
                </a:lnTo>
                <a:close/>
              </a:path>
              <a:path extrusionOk="0" h="40640" w="55245">
                <a:moveTo>
                  <a:pt x="24283" y="35526"/>
                </a:moveTo>
                <a:lnTo>
                  <a:pt x="24764" y="35687"/>
                </a:lnTo>
                <a:lnTo>
                  <a:pt x="24283" y="35526"/>
                </a:lnTo>
                <a:close/>
              </a:path>
              <a:path extrusionOk="0" h="40640" w="55245">
                <a:moveTo>
                  <a:pt x="24002" y="35432"/>
                </a:moveTo>
                <a:lnTo>
                  <a:pt x="24283" y="35526"/>
                </a:lnTo>
                <a:lnTo>
                  <a:pt x="24891" y="35687"/>
                </a:lnTo>
                <a:lnTo>
                  <a:pt x="24002" y="35432"/>
                </a:lnTo>
                <a:close/>
              </a:path>
              <a:path extrusionOk="0" h="40640" w="55245">
                <a:moveTo>
                  <a:pt x="13208" y="0"/>
                </a:moveTo>
                <a:lnTo>
                  <a:pt x="4572" y="4952"/>
                </a:lnTo>
                <a:lnTo>
                  <a:pt x="0" y="21717"/>
                </a:lnTo>
                <a:lnTo>
                  <a:pt x="4952" y="30352"/>
                </a:lnTo>
                <a:lnTo>
                  <a:pt x="24283" y="35526"/>
                </a:lnTo>
                <a:lnTo>
                  <a:pt x="24002" y="35432"/>
                </a:lnTo>
                <a:lnTo>
                  <a:pt x="48895" y="35432"/>
                </a:lnTo>
                <a:lnTo>
                  <a:pt x="53086" y="31750"/>
                </a:lnTo>
                <a:lnTo>
                  <a:pt x="54990" y="26034"/>
                </a:lnTo>
                <a:lnTo>
                  <a:pt x="52704" y="15112"/>
                </a:lnTo>
                <a:lnTo>
                  <a:pt x="48767" y="10668"/>
                </a:lnTo>
                <a:lnTo>
                  <a:pt x="33147" y="5461"/>
                </a:lnTo>
                <a:lnTo>
                  <a:pt x="13208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31135" y="5215116"/>
            <a:ext cx="194863" cy="30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3897" y="5356206"/>
            <a:ext cx="46354" cy="11796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/>
          <p:nvPr/>
        </p:nvSpPr>
        <p:spPr>
          <a:xfrm>
            <a:off x="2299695" y="5272712"/>
            <a:ext cx="18305" cy="18305"/>
          </a:xfrm>
          <a:custGeom>
            <a:rect b="b" l="l" r="r" t="t"/>
            <a:pathLst>
              <a:path extrusionOk="0" h="26034" w="26034">
                <a:moveTo>
                  <a:pt x="20192" y="0"/>
                </a:moveTo>
                <a:lnTo>
                  <a:pt x="5816" y="0"/>
                </a:lnTo>
                <a:lnTo>
                  <a:pt x="0" y="5841"/>
                </a:lnTo>
                <a:lnTo>
                  <a:pt x="0" y="20192"/>
                </a:lnTo>
                <a:lnTo>
                  <a:pt x="5816" y="26034"/>
                </a:lnTo>
                <a:lnTo>
                  <a:pt x="20192" y="26034"/>
                </a:lnTo>
                <a:lnTo>
                  <a:pt x="26009" y="20192"/>
                </a:lnTo>
                <a:lnTo>
                  <a:pt x="26009" y="12953"/>
                </a:lnTo>
                <a:lnTo>
                  <a:pt x="26009" y="5841"/>
                </a:lnTo>
                <a:lnTo>
                  <a:pt x="20192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80633" y="5287714"/>
            <a:ext cx="165815" cy="14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93979" y="5250121"/>
            <a:ext cx="273492" cy="18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67266" y="5201811"/>
            <a:ext cx="402640" cy="31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09987" y="5201364"/>
            <a:ext cx="919770" cy="27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28123" y="5226367"/>
            <a:ext cx="180112" cy="12769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/>
          <p:nvPr/>
        </p:nvSpPr>
        <p:spPr>
          <a:xfrm>
            <a:off x="5467171" y="5184576"/>
            <a:ext cx="183505" cy="149126"/>
          </a:xfrm>
          <a:custGeom>
            <a:rect b="b" l="l" r="r" t="t"/>
            <a:pathLst>
              <a:path extrusionOk="0" h="212090" w="260985">
                <a:moveTo>
                  <a:pt x="32023" y="205251"/>
                </a:moveTo>
                <a:lnTo>
                  <a:pt x="32131" y="205739"/>
                </a:lnTo>
                <a:lnTo>
                  <a:pt x="36957" y="210819"/>
                </a:lnTo>
                <a:lnTo>
                  <a:pt x="43053" y="212089"/>
                </a:lnTo>
                <a:lnTo>
                  <a:pt x="45593" y="212089"/>
                </a:lnTo>
                <a:lnTo>
                  <a:pt x="40259" y="210819"/>
                </a:lnTo>
                <a:lnTo>
                  <a:pt x="35051" y="208279"/>
                </a:lnTo>
                <a:lnTo>
                  <a:pt x="32023" y="205251"/>
                </a:lnTo>
                <a:close/>
              </a:path>
              <a:path extrusionOk="0" h="212090" w="260985">
                <a:moveTo>
                  <a:pt x="30647" y="199045"/>
                </a:moveTo>
                <a:lnTo>
                  <a:pt x="32023" y="205251"/>
                </a:lnTo>
                <a:lnTo>
                  <a:pt x="35051" y="208279"/>
                </a:lnTo>
                <a:lnTo>
                  <a:pt x="40259" y="210819"/>
                </a:lnTo>
                <a:lnTo>
                  <a:pt x="45593" y="212089"/>
                </a:lnTo>
                <a:lnTo>
                  <a:pt x="49022" y="212089"/>
                </a:lnTo>
                <a:lnTo>
                  <a:pt x="53512" y="210257"/>
                </a:lnTo>
                <a:lnTo>
                  <a:pt x="56616" y="207517"/>
                </a:lnTo>
                <a:lnTo>
                  <a:pt x="61245" y="200659"/>
                </a:lnTo>
                <a:lnTo>
                  <a:pt x="31369" y="200659"/>
                </a:lnTo>
                <a:lnTo>
                  <a:pt x="30647" y="199045"/>
                </a:lnTo>
                <a:close/>
              </a:path>
              <a:path extrusionOk="0" h="212090" w="260985">
                <a:moveTo>
                  <a:pt x="53512" y="210257"/>
                </a:moveTo>
                <a:lnTo>
                  <a:pt x="49022" y="212089"/>
                </a:lnTo>
                <a:lnTo>
                  <a:pt x="51435" y="212089"/>
                </a:lnTo>
                <a:lnTo>
                  <a:pt x="53512" y="210257"/>
                </a:lnTo>
                <a:close/>
              </a:path>
              <a:path extrusionOk="0" h="212090" w="260985">
                <a:moveTo>
                  <a:pt x="56616" y="207517"/>
                </a:moveTo>
                <a:lnTo>
                  <a:pt x="53512" y="210257"/>
                </a:lnTo>
                <a:lnTo>
                  <a:pt x="55245" y="209550"/>
                </a:lnTo>
                <a:lnTo>
                  <a:pt x="56616" y="207517"/>
                </a:lnTo>
                <a:close/>
              </a:path>
              <a:path extrusionOk="0" h="212090" w="260985">
                <a:moveTo>
                  <a:pt x="62103" y="199389"/>
                </a:moveTo>
                <a:lnTo>
                  <a:pt x="56616" y="207517"/>
                </a:lnTo>
                <a:lnTo>
                  <a:pt x="60071" y="204469"/>
                </a:lnTo>
                <a:lnTo>
                  <a:pt x="62103" y="199389"/>
                </a:lnTo>
                <a:close/>
              </a:path>
              <a:path extrusionOk="0" h="212090" w="260985">
                <a:moveTo>
                  <a:pt x="30570" y="198871"/>
                </a:moveTo>
                <a:lnTo>
                  <a:pt x="31242" y="204469"/>
                </a:lnTo>
                <a:lnTo>
                  <a:pt x="32023" y="205251"/>
                </a:lnTo>
                <a:lnTo>
                  <a:pt x="30647" y="199045"/>
                </a:lnTo>
                <a:lnTo>
                  <a:pt x="30570" y="198871"/>
                </a:lnTo>
                <a:close/>
              </a:path>
              <a:path extrusionOk="0" h="212090" w="260985">
                <a:moveTo>
                  <a:pt x="30225" y="196850"/>
                </a:moveTo>
                <a:lnTo>
                  <a:pt x="30480" y="198119"/>
                </a:lnTo>
                <a:lnTo>
                  <a:pt x="30538" y="198608"/>
                </a:lnTo>
                <a:lnTo>
                  <a:pt x="30647" y="199045"/>
                </a:lnTo>
                <a:lnTo>
                  <a:pt x="31369" y="200659"/>
                </a:lnTo>
                <a:lnTo>
                  <a:pt x="30225" y="196850"/>
                </a:lnTo>
                <a:close/>
              </a:path>
              <a:path extrusionOk="0" h="212090" w="260985">
                <a:moveTo>
                  <a:pt x="61631" y="196850"/>
                </a:moveTo>
                <a:lnTo>
                  <a:pt x="30225" y="196850"/>
                </a:lnTo>
                <a:lnTo>
                  <a:pt x="31369" y="200659"/>
                </a:lnTo>
                <a:lnTo>
                  <a:pt x="61245" y="200659"/>
                </a:lnTo>
                <a:lnTo>
                  <a:pt x="62103" y="199389"/>
                </a:lnTo>
                <a:lnTo>
                  <a:pt x="61631" y="196850"/>
                </a:lnTo>
                <a:close/>
              </a:path>
              <a:path extrusionOk="0" h="212090" w="260985">
                <a:moveTo>
                  <a:pt x="60451" y="190499"/>
                </a:moveTo>
                <a:lnTo>
                  <a:pt x="62103" y="199389"/>
                </a:lnTo>
                <a:lnTo>
                  <a:pt x="62103" y="193039"/>
                </a:lnTo>
                <a:lnTo>
                  <a:pt x="60451" y="190499"/>
                </a:lnTo>
                <a:close/>
              </a:path>
              <a:path extrusionOk="0" h="212090" w="260985">
                <a:moveTo>
                  <a:pt x="28257" y="181609"/>
                </a:moveTo>
                <a:lnTo>
                  <a:pt x="22860" y="181609"/>
                </a:lnTo>
                <a:lnTo>
                  <a:pt x="30570" y="198871"/>
                </a:lnTo>
                <a:lnTo>
                  <a:pt x="30538" y="198608"/>
                </a:lnTo>
                <a:lnTo>
                  <a:pt x="30099" y="196850"/>
                </a:lnTo>
                <a:lnTo>
                  <a:pt x="29845" y="195579"/>
                </a:lnTo>
                <a:lnTo>
                  <a:pt x="29210" y="191769"/>
                </a:lnTo>
                <a:lnTo>
                  <a:pt x="28575" y="185419"/>
                </a:lnTo>
                <a:lnTo>
                  <a:pt x="28257" y="181609"/>
                </a:lnTo>
                <a:close/>
              </a:path>
              <a:path extrusionOk="0" h="212090" w="260985">
                <a:moveTo>
                  <a:pt x="33008" y="139239"/>
                </a:moveTo>
                <a:lnTo>
                  <a:pt x="31750" y="143509"/>
                </a:lnTo>
                <a:lnTo>
                  <a:pt x="29083" y="157479"/>
                </a:lnTo>
                <a:lnTo>
                  <a:pt x="28575" y="162560"/>
                </a:lnTo>
                <a:lnTo>
                  <a:pt x="28448" y="165100"/>
                </a:lnTo>
                <a:lnTo>
                  <a:pt x="28321" y="166369"/>
                </a:lnTo>
                <a:lnTo>
                  <a:pt x="28194" y="179069"/>
                </a:lnTo>
                <a:lnTo>
                  <a:pt x="28321" y="182879"/>
                </a:lnTo>
                <a:lnTo>
                  <a:pt x="28448" y="185419"/>
                </a:lnTo>
                <a:lnTo>
                  <a:pt x="29210" y="191769"/>
                </a:lnTo>
                <a:lnTo>
                  <a:pt x="29845" y="195579"/>
                </a:lnTo>
                <a:lnTo>
                  <a:pt x="30099" y="196850"/>
                </a:lnTo>
                <a:lnTo>
                  <a:pt x="30538" y="198608"/>
                </a:lnTo>
                <a:lnTo>
                  <a:pt x="30480" y="198119"/>
                </a:lnTo>
                <a:lnTo>
                  <a:pt x="30225" y="196850"/>
                </a:lnTo>
                <a:lnTo>
                  <a:pt x="61631" y="196850"/>
                </a:lnTo>
                <a:lnTo>
                  <a:pt x="60687" y="191769"/>
                </a:lnTo>
                <a:lnTo>
                  <a:pt x="60412" y="190439"/>
                </a:lnTo>
                <a:lnTo>
                  <a:pt x="58800" y="187959"/>
                </a:lnTo>
                <a:lnTo>
                  <a:pt x="58038" y="186689"/>
                </a:lnTo>
                <a:lnTo>
                  <a:pt x="58309" y="186689"/>
                </a:lnTo>
                <a:lnTo>
                  <a:pt x="49657" y="168909"/>
                </a:lnTo>
                <a:lnTo>
                  <a:pt x="49022" y="168909"/>
                </a:lnTo>
                <a:lnTo>
                  <a:pt x="44323" y="161289"/>
                </a:lnTo>
                <a:lnTo>
                  <a:pt x="44704" y="161289"/>
                </a:lnTo>
                <a:lnTo>
                  <a:pt x="38481" y="149859"/>
                </a:lnTo>
                <a:lnTo>
                  <a:pt x="38735" y="149859"/>
                </a:lnTo>
                <a:lnTo>
                  <a:pt x="34598" y="142239"/>
                </a:lnTo>
                <a:lnTo>
                  <a:pt x="34417" y="142239"/>
                </a:lnTo>
                <a:lnTo>
                  <a:pt x="33020" y="139700"/>
                </a:lnTo>
                <a:lnTo>
                  <a:pt x="33008" y="139239"/>
                </a:lnTo>
                <a:close/>
              </a:path>
              <a:path extrusionOk="0" h="212090" w="260985">
                <a:moveTo>
                  <a:pt x="60412" y="190439"/>
                </a:moveTo>
                <a:lnTo>
                  <a:pt x="60579" y="191769"/>
                </a:lnTo>
                <a:lnTo>
                  <a:pt x="60451" y="190499"/>
                </a:lnTo>
                <a:close/>
              </a:path>
              <a:path extrusionOk="0" h="212090" w="260985">
                <a:moveTo>
                  <a:pt x="60451" y="190499"/>
                </a:moveTo>
                <a:lnTo>
                  <a:pt x="60579" y="191769"/>
                </a:lnTo>
                <a:lnTo>
                  <a:pt x="60451" y="190499"/>
                </a:lnTo>
                <a:close/>
              </a:path>
              <a:path extrusionOk="0" h="212090" w="260985">
                <a:moveTo>
                  <a:pt x="60071" y="161289"/>
                </a:moveTo>
                <a:lnTo>
                  <a:pt x="44323" y="161289"/>
                </a:lnTo>
                <a:lnTo>
                  <a:pt x="49022" y="168909"/>
                </a:lnTo>
                <a:lnTo>
                  <a:pt x="49657" y="168909"/>
                </a:lnTo>
                <a:lnTo>
                  <a:pt x="58928" y="187959"/>
                </a:lnTo>
                <a:lnTo>
                  <a:pt x="58800" y="187959"/>
                </a:lnTo>
                <a:lnTo>
                  <a:pt x="60412" y="190439"/>
                </a:lnTo>
                <a:lnTo>
                  <a:pt x="60102" y="187959"/>
                </a:lnTo>
                <a:lnTo>
                  <a:pt x="58928" y="187959"/>
                </a:lnTo>
                <a:lnTo>
                  <a:pt x="58038" y="186689"/>
                </a:lnTo>
                <a:lnTo>
                  <a:pt x="59944" y="186689"/>
                </a:lnTo>
                <a:lnTo>
                  <a:pt x="59436" y="182879"/>
                </a:lnTo>
                <a:lnTo>
                  <a:pt x="59277" y="179069"/>
                </a:lnTo>
                <a:lnTo>
                  <a:pt x="59309" y="170179"/>
                </a:lnTo>
                <a:lnTo>
                  <a:pt x="59562" y="165100"/>
                </a:lnTo>
                <a:lnTo>
                  <a:pt x="60071" y="161289"/>
                </a:lnTo>
                <a:close/>
              </a:path>
              <a:path extrusionOk="0" h="212090" w="260985">
                <a:moveTo>
                  <a:pt x="58309" y="186689"/>
                </a:moveTo>
                <a:lnTo>
                  <a:pt x="58038" y="186689"/>
                </a:lnTo>
                <a:lnTo>
                  <a:pt x="58928" y="187959"/>
                </a:lnTo>
                <a:lnTo>
                  <a:pt x="58309" y="186689"/>
                </a:lnTo>
                <a:close/>
              </a:path>
              <a:path extrusionOk="0" h="212090" w="260985">
                <a:moveTo>
                  <a:pt x="29083" y="125729"/>
                </a:moveTo>
                <a:lnTo>
                  <a:pt x="762" y="125729"/>
                </a:lnTo>
                <a:lnTo>
                  <a:pt x="1143" y="129539"/>
                </a:lnTo>
                <a:lnTo>
                  <a:pt x="2032" y="134619"/>
                </a:lnTo>
                <a:lnTo>
                  <a:pt x="3810" y="142239"/>
                </a:lnTo>
                <a:lnTo>
                  <a:pt x="4953" y="146050"/>
                </a:lnTo>
                <a:lnTo>
                  <a:pt x="5207" y="146050"/>
                </a:lnTo>
                <a:lnTo>
                  <a:pt x="6350" y="149859"/>
                </a:lnTo>
                <a:lnTo>
                  <a:pt x="7874" y="153669"/>
                </a:lnTo>
                <a:lnTo>
                  <a:pt x="8509" y="154939"/>
                </a:lnTo>
                <a:lnTo>
                  <a:pt x="13208" y="163829"/>
                </a:lnTo>
                <a:lnTo>
                  <a:pt x="19176" y="175259"/>
                </a:lnTo>
                <a:lnTo>
                  <a:pt x="23241" y="182879"/>
                </a:lnTo>
                <a:lnTo>
                  <a:pt x="22860" y="181609"/>
                </a:lnTo>
                <a:lnTo>
                  <a:pt x="28257" y="181609"/>
                </a:lnTo>
                <a:lnTo>
                  <a:pt x="28162" y="177800"/>
                </a:lnTo>
                <a:lnTo>
                  <a:pt x="28194" y="167639"/>
                </a:lnTo>
                <a:lnTo>
                  <a:pt x="28448" y="165100"/>
                </a:lnTo>
                <a:lnTo>
                  <a:pt x="28575" y="162560"/>
                </a:lnTo>
                <a:lnTo>
                  <a:pt x="29083" y="157479"/>
                </a:lnTo>
                <a:lnTo>
                  <a:pt x="31750" y="143509"/>
                </a:lnTo>
                <a:lnTo>
                  <a:pt x="33008" y="139239"/>
                </a:lnTo>
                <a:lnTo>
                  <a:pt x="32385" y="137159"/>
                </a:lnTo>
                <a:lnTo>
                  <a:pt x="32131" y="137159"/>
                </a:lnTo>
                <a:lnTo>
                  <a:pt x="31369" y="134619"/>
                </a:lnTo>
                <a:lnTo>
                  <a:pt x="30564" y="132079"/>
                </a:lnTo>
                <a:lnTo>
                  <a:pt x="29591" y="128269"/>
                </a:lnTo>
                <a:lnTo>
                  <a:pt x="29083" y="125729"/>
                </a:lnTo>
                <a:close/>
              </a:path>
              <a:path extrusionOk="0" h="212090" w="260985">
                <a:moveTo>
                  <a:pt x="59182" y="177800"/>
                </a:moveTo>
                <a:lnTo>
                  <a:pt x="59182" y="179069"/>
                </a:lnTo>
                <a:lnTo>
                  <a:pt x="59182" y="177800"/>
                </a:lnTo>
                <a:close/>
              </a:path>
              <a:path extrusionOk="0" h="212090" w="260985">
                <a:moveTo>
                  <a:pt x="59689" y="165100"/>
                </a:moveTo>
                <a:lnTo>
                  <a:pt x="59562" y="166369"/>
                </a:lnTo>
                <a:lnTo>
                  <a:pt x="59689" y="165100"/>
                </a:lnTo>
                <a:close/>
              </a:path>
              <a:path extrusionOk="0" h="212090" w="260985">
                <a:moveTo>
                  <a:pt x="65024" y="140969"/>
                </a:moveTo>
                <a:lnTo>
                  <a:pt x="33909" y="140969"/>
                </a:lnTo>
                <a:lnTo>
                  <a:pt x="38735" y="149859"/>
                </a:lnTo>
                <a:lnTo>
                  <a:pt x="38481" y="149859"/>
                </a:lnTo>
                <a:lnTo>
                  <a:pt x="44704" y="161289"/>
                </a:lnTo>
                <a:lnTo>
                  <a:pt x="60071" y="161289"/>
                </a:lnTo>
                <a:lnTo>
                  <a:pt x="59944" y="162560"/>
                </a:lnTo>
                <a:lnTo>
                  <a:pt x="62115" y="151129"/>
                </a:lnTo>
                <a:lnTo>
                  <a:pt x="61975" y="151129"/>
                </a:lnTo>
                <a:lnTo>
                  <a:pt x="65024" y="140969"/>
                </a:lnTo>
                <a:close/>
              </a:path>
              <a:path extrusionOk="0" h="212090" w="260985">
                <a:moveTo>
                  <a:pt x="62357" y="149859"/>
                </a:moveTo>
                <a:lnTo>
                  <a:pt x="61975" y="151129"/>
                </a:lnTo>
                <a:lnTo>
                  <a:pt x="62115" y="151129"/>
                </a:lnTo>
                <a:lnTo>
                  <a:pt x="62357" y="149859"/>
                </a:lnTo>
                <a:close/>
              </a:path>
              <a:path extrusionOk="0" h="212090" w="260985">
                <a:moveTo>
                  <a:pt x="220950" y="76200"/>
                </a:moveTo>
                <a:lnTo>
                  <a:pt x="180212" y="76200"/>
                </a:lnTo>
                <a:lnTo>
                  <a:pt x="215900" y="119379"/>
                </a:lnTo>
                <a:lnTo>
                  <a:pt x="216408" y="119379"/>
                </a:lnTo>
                <a:lnTo>
                  <a:pt x="227711" y="133350"/>
                </a:lnTo>
                <a:lnTo>
                  <a:pt x="229362" y="134619"/>
                </a:lnTo>
                <a:lnTo>
                  <a:pt x="239903" y="143509"/>
                </a:lnTo>
                <a:lnTo>
                  <a:pt x="241554" y="144779"/>
                </a:lnTo>
                <a:lnTo>
                  <a:pt x="243332" y="144779"/>
                </a:lnTo>
                <a:lnTo>
                  <a:pt x="253619" y="147319"/>
                </a:lnTo>
                <a:lnTo>
                  <a:pt x="255270" y="148589"/>
                </a:lnTo>
                <a:lnTo>
                  <a:pt x="257175" y="147319"/>
                </a:lnTo>
                <a:lnTo>
                  <a:pt x="258445" y="147319"/>
                </a:lnTo>
                <a:lnTo>
                  <a:pt x="259714" y="146050"/>
                </a:lnTo>
                <a:lnTo>
                  <a:pt x="260476" y="143509"/>
                </a:lnTo>
                <a:lnTo>
                  <a:pt x="260223" y="142239"/>
                </a:lnTo>
                <a:lnTo>
                  <a:pt x="258953" y="132079"/>
                </a:lnTo>
                <a:lnTo>
                  <a:pt x="257429" y="127000"/>
                </a:lnTo>
                <a:lnTo>
                  <a:pt x="251587" y="116839"/>
                </a:lnTo>
                <a:lnTo>
                  <a:pt x="250825" y="115569"/>
                </a:lnTo>
                <a:lnTo>
                  <a:pt x="241628" y="101600"/>
                </a:lnTo>
                <a:lnTo>
                  <a:pt x="241046" y="101600"/>
                </a:lnTo>
                <a:lnTo>
                  <a:pt x="240792" y="100329"/>
                </a:lnTo>
                <a:lnTo>
                  <a:pt x="239775" y="99059"/>
                </a:lnTo>
                <a:lnTo>
                  <a:pt x="220950" y="76200"/>
                </a:lnTo>
                <a:close/>
              </a:path>
              <a:path extrusionOk="0" h="212090" w="260985">
                <a:moveTo>
                  <a:pt x="80263" y="92709"/>
                </a:moveTo>
                <a:lnTo>
                  <a:pt x="46862" y="92709"/>
                </a:lnTo>
                <a:lnTo>
                  <a:pt x="46228" y="95250"/>
                </a:lnTo>
                <a:lnTo>
                  <a:pt x="45974" y="95250"/>
                </a:lnTo>
                <a:lnTo>
                  <a:pt x="33008" y="139239"/>
                </a:lnTo>
                <a:lnTo>
                  <a:pt x="33147" y="139700"/>
                </a:lnTo>
                <a:lnTo>
                  <a:pt x="34417" y="142239"/>
                </a:lnTo>
                <a:lnTo>
                  <a:pt x="33909" y="140969"/>
                </a:lnTo>
                <a:lnTo>
                  <a:pt x="65024" y="140969"/>
                </a:lnTo>
                <a:lnTo>
                  <a:pt x="76073" y="104139"/>
                </a:lnTo>
                <a:lnTo>
                  <a:pt x="76200" y="104139"/>
                </a:lnTo>
                <a:lnTo>
                  <a:pt x="76581" y="102869"/>
                </a:lnTo>
                <a:lnTo>
                  <a:pt x="80263" y="92709"/>
                </a:lnTo>
                <a:close/>
              </a:path>
              <a:path extrusionOk="0" h="212090" w="260985">
                <a:moveTo>
                  <a:pt x="33909" y="140969"/>
                </a:moveTo>
                <a:lnTo>
                  <a:pt x="34417" y="142239"/>
                </a:lnTo>
                <a:lnTo>
                  <a:pt x="34598" y="142239"/>
                </a:lnTo>
                <a:lnTo>
                  <a:pt x="33909" y="140969"/>
                </a:lnTo>
                <a:close/>
              </a:path>
              <a:path extrusionOk="0" h="212090" w="260985">
                <a:moveTo>
                  <a:pt x="32004" y="135889"/>
                </a:moveTo>
                <a:lnTo>
                  <a:pt x="32131" y="137159"/>
                </a:lnTo>
                <a:lnTo>
                  <a:pt x="32385" y="137159"/>
                </a:lnTo>
                <a:lnTo>
                  <a:pt x="32004" y="135889"/>
                </a:lnTo>
                <a:close/>
              </a:path>
              <a:path extrusionOk="0" h="212090" w="260985">
                <a:moveTo>
                  <a:pt x="30987" y="133350"/>
                </a:moveTo>
                <a:lnTo>
                  <a:pt x="31242" y="134619"/>
                </a:lnTo>
                <a:lnTo>
                  <a:pt x="30987" y="133350"/>
                </a:lnTo>
                <a:close/>
              </a:path>
              <a:path extrusionOk="0" h="212090" w="260985">
                <a:moveTo>
                  <a:pt x="30225" y="130809"/>
                </a:moveTo>
                <a:lnTo>
                  <a:pt x="30480" y="132079"/>
                </a:lnTo>
                <a:lnTo>
                  <a:pt x="30225" y="130809"/>
                </a:lnTo>
                <a:close/>
              </a:path>
              <a:path extrusionOk="0" h="212090" w="260985">
                <a:moveTo>
                  <a:pt x="21209" y="102869"/>
                </a:moveTo>
                <a:lnTo>
                  <a:pt x="13588" y="102869"/>
                </a:lnTo>
                <a:lnTo>
                  <a:pt x="5842" y="104139"/>
                </a:lnTo>
                <a:lnTo>
                  <a:pt x="0" y="110489"/>
                </a:lnTo>
                <a:lnTo>
                  <a:pt x="338" y="120650"/>
                </a:lnTo>
                <a:lnTo>
                  <a:pt x="465" y="123189"/>
                </a:lnTo>
                <a:lnTo>
                  <a:pt x="635" y="125729"/>
                </a:lnTo>
                <a:lnTo>
                  <a:pt x="29210" y="125729"/>
                </a:lnTo>
                <a:lnTo>
                  <a:pt x="28871" y="123189"/>
                </a:lnTo>
                <a:lnTo>
                  <a:pt x="28701" y="123189"/>
                </a:lnTo>
                <a:lnTo>
                  <a:pt x="28448" y="120650"/>
                </a:lnTo>
                <a:lnTo>
                  <a:pt x="28194" y="116839"/>
                </a:lnTo>
                <a:lnTo>
                  <a:pt x="27812" y="109219"/>
                </a:lnTo>
                <a:lnTo>
                  <a:pt x="21209" y="102869"/>
                </a:lnTo>
                <a:close/>
              </a:path>
              <a:path extrusionOk="0" h="212090" w="260985">
                <a:moveTo>
                  <a:pt x="28701" y="121919"/>
                </a:moveTo>
                <a:lnTo>
                  <a:pt x="28701" y="123189"/>
                </a:lnTo>
                <a:lnTo>
                  <a:pt x="28871" y="123189"/>
                </a:lnTo>
                <a:lnTo>
                  <a:pt x="28701" y="121919"/>
                </a:lnTo>
                <a:close/>
              </a:path>
              <a:path extrusionOk="0" h="212090" w="260985">
                <a:moveTo>
                  <a:pt x="28363" y="119379"/>
                </a:moveTo>
                <a:lnTo>
                  <a:pt x="28448" y="120650"/>
                </a:lnTo>
                <a:lnTo>
                  <a:pt x="28363" y="119379"/>
                </a:lnTo>
                <a:close/>
              </a:path>
              <a:path extrusionOk="0" h="212090" w="260985">
                <a:moveTo>
                  <a:pt x="76200" y="104139"/>
                </a:moveTo>
                <a:lnTo>
                  <a:pt x="76073" y="104139"/>
                </a:lnTo>
                <a:lnTo>
                  <a:pt x="75819" y="105409"/>
                </a:lnTo>
                <a:lnTo>
                  <a:pt x="76200" y="104139"/>
                </a:lnTo>
                <a:close/>
              </a:path>
              <a:path extrusionOk="0" h="212090" w="260985">
                <a:moveTo>
                  <a:pt x="240792" y="100329"/>
                </a:moveTo>
                <a:lnTo>
                  <a:pt x="241046" y="101600"/>
                </a:lnTo>
                <a:lnTo>
                  <a:pt x="241628" y="101600"/>
                </a:lnTo>
                <a:lnTo>
                  <a:pt x="240792" y="100329"/>
                </a:lnTo>
                <a:close/>
              </a:path>
              <a:path extrusionOk="0" h="212090" w="260985">
                <a:moveTo>
                  <a:pt x="144145" y="3809"/>
                </a:moveTo>
                <a:lnTo>
                  <a:pt x="105283" y="3809"/>
                </a:lnTo>
                <a:lnTo>
                  <a:pt x="104267" y="5079"/>
                </a:lnTo>
                <a:lnTo>
                  <a:pt x="102743" y="5079"/>
                </a:lnTo>
                <a:lnTo>
                  <a:pt x="101092" y="6350"/>
                </a:lnTo>
                <a:lnTo>
                  <a:pt x="99695" y="7619"/>
                </a:lnTo>
                <a:lnTo>
                  <a:pt x="99060" y="7619"/>
                </a:lnTo>
                <a:lnTo>
                  <a:pt x="98171" y="8889"/>
                </a:lnTo>
                <a:lnTo>
                  <a:pt x="97155" y="10159"/>
                </a:lnTo>
                <a:lnTo>
                  <a:pt x="89535" y="16509"/>
                </a:lnTo>
                <a:lnTo>
                  <a:pt x="88773" y="17779"/>
                </a:lnTo>
                <a:lnTo>
                  <a:pt x="85344" y="20319"/>
                </a:lnTo>
                <a:lnTo>
                  <a:pt x="84962" y="21589"/>
                </a:lnTo>
                <a:lnTo>
                  <a:pt x="81661" y="25400"/>
                </a:lnTo>
                <a:lnTo>
                  <a:pt x="81280" y="25400"/>
                </a:lnTo>
                <a:lnTo>
                  <a:pt x="78105" y="29209"/>
                </a:lnTo>
                <a:lnTo>
                  <a:pt x="74803" y="34289"/>
                </a:lnTo>
                <a:lnTo>
                  <a:pt x="74422" y="34289"/>
                </a:lnTo>
                <a:lnTo>
                  <a:pt x="71755" y="38100"/>
                </a:lnTo>
                <a:lnTo>
                  <a:pt x="68834" y="43179"/>
                </a:lnTo>
                <a:lnTo>
                  <a:pt x="68453" y="44450"/>
                </a:lnTo>
                <a:lnTo>
                  <a:pt x="66167" y="48259"/>
                </a:lnTo>
                <a:lnTo>
                  <a:pt x="65786" y="49529"/>
                </a:lnTo>
                <a:lnTo>
                  <a:pt x="55753" y="69850"/>
                </a:lnTo>
                <a:lnTo>
                  <a:pt x="55372" y="71119"/>
                </a:lnTo>
                <a:lnTo>
                  <a:pt x="50800" y="81279"/>
                </a:lnTo>
                <a:lnTo>
                  <a:pt x="46989" y="92709"/>
                </a:lnTo>
                <a:lnTo>
                  <a:pt x="80010" y="92709"/>
                </a:lnTo>
                <a:lnTo>
                  <a:pt x="84328" y="82550"/>
                </a:lnTo>
                <a:lnTo>
                  <a:pt x="84537" y="82550"/>
                </a:lnTo>
                <a:lnTo>
                  <a:pt x="93980" y="62229"/>
                </a:lnTo>
                <a:lnTo>
                  <a:pt x="94202" y="62229"/>
                </a:lnTo>
                <a:lnTo>
                  <a:pt x="96012" y="58419"/>
                </a:lnTo>
                <a:lnTo>
                  <a:pt x="96477" y="58419"/>
                </a:lnTo>
                <a:lnTo>
                  <a:pt x="98171" y="55879"/>
                </a:lnTo>
                <a:lnTo>
                  <a:pt x="97789" y="55879"/>
                </a:lnTo>
                <a:lnTo>
                  <a:pt x="100584" y="52069"/>
                </a:lnTo>
                <a:lnTo>
                  <a:pt x="100075" y="52069"/>
                </a:lnTo>
                <a:lnTo>
                  <a:pt x="102997" y="48259"/>
                </a:lnTo>
                <a:lnTo>
                  <a:pt x="103632" y="48259"/>
                </a:lnTo>
                <a:lnTo>
                  <a:pt x="105663" y="45719"/>
                </a:lnTo>
                <a:lnTo>
                  <a:pt x="105283" y="45719"/>
                </a:lnTo>
                <a:lnTo>
                  <a:pt x="108458" y="41909"/>
                </a:lnTo>
                <a:lnTo>
                  <a:pt x="108076" y="41909"/>
                </a:lnTo>
                <a:lnTo>
                  <a:pt x="111379" y="39369"/>
                </a:lnTo>
                <a:lnTo>
                  <a:pt x="110617" y="39369"/>
                </a:lnTo>
                <a:lnTo>
                  <a:pt x="118363" y="33019"/>
                </a:lnTo>
                <a:lnTo>
                  <a:pt x="119125" y="31750"/>
                </a:lnTo>
                <a:lnTo>
                  <a:pt x="120776" y="31750"/>
                </a:lnTo>
                <a:lnTo>
                  <a:pt x="121793" y="30479"/>
                </a:lnTo>
                <a:lnTo>
                  <a:pt x="178297" y="30479"/>
                </a:lnTo>
                <a:lnTo>
                  <a:pt x="171576" y="24129"/>
                </a:lnTo>
                <a:lnTo>
                  <a:pt x="164973" y="17779"/>
                </a:lnTo>
                <a:lnTo>
                  <a:pt x="164084" y="17779"/>
                </a:lnTo>
                <a:lnTo>
                  <a:pt x="160782" y="13969"/>
                </a:lnTo>
                <a:lnTo>
                  <a:pt x="156845" y="11429"/>
                </a:lnTo>
                <a:lnTo>
                  <a:pt x="156210" y="11429"/>
                </a:lnTo>
                <a:lnTo>
                  <a:pt x="152654" y="8889"/>
                </a:lnTo>
                <a:lnTo>
                  <a:pt x="152146" y="8889"/>
                </a:lnTo>
                <a:lnTo>
                  <a:pt x="148462" y="6350"/>
                </a:lnTo>
                <a:lnTo>
                  <a:pt x="147828" y="6350"/>
                </a:lnTo>
                <a:lnTo>
                  <a:pt x="144145" y="3809"/>
                </a:lnTo>
                <a:close/>
              </a:path>
              <a:path extrusionOk="0" h="212090" w="260985">
                <a:moveTo>
                  <a:pt x="84537" y="82550"/>
                </a:moveTo>
                <a:lnTo>
                  <a:pt x="84328" y="82550"/>
                </a:lnTo>
                <a:lnTo>
                  <a:pt x="83947" y="83819"/>
                </a:lnTo>
                <a:lnTo>
                  <a:pt x="84537" y="82550"/>
                </a:lnTo>
                <a:close/>
              </a:path>
              <a:path extrusionOk="0" h="212090" w="260985">
                <a:moveTo>
                  <a:pt x="208399" y="60959"/>
                </a:moveTo>
                <a:lnTo>
                  <a:pt x="165735" y="60959"/>
                </a:lnTo>
                <a:lnTo>
                  <a:pt x="181101" y="77469"/>
                </a:lnTo>
                <a:lnTo>
                  <a:pt x="180212" y="76200"/>
                </a:lnTo>
                <a:lnTo>
                  <a:pt x="220950" y="76200"/>
                </a:lnTo>
                <a:lnTo>
                  <a:pt x="208399" y="60959"/>
                </a:lnTo>
                <a:close/>
              </a:path>
              <a:path extrusionOk="0" h="212090" w="260985">
                <a:moveTo>
                  <a:pt x="94202" y="62229"/>
                </a:moveTo>
                <a:lnTo>
                  <a:pt x="93980" y="62229"/>
                </a:lnTo>
                <a:lnTo>
                  <a:pt x="93599" y="63500"/>
                </a:lnTo>
                <a:lnTo>
                  <a:pt x="94202" y="62229"/>
                </a:lnTo>
                <a:close/>
              </a:path>
              <a:path extrusionOk="0" h="212090" w="260985">
                <a:moveTo>
                  <a:pt x="189386" y="40639"/>
                </a:moveTo>
                <a:lnTo>
                  <a:pt x="144018" y="40639"/>
                </a:lnTo>
                <a:lnTo>
                  <a:pt x="150622" y="46989"/>
                </a:lnTo>
                <a:lnTo>
                  <a:pt x="150368" y="46989"/>
                </a:lnTo>
                <a:lnTo>
                  <a:pt x="166243" y="62229"/>
                </a:lnTo>
                <a:lnTo>
                  <a:pt x="165735" y="60959"/>
                </a:lnTo>
                <a:lnTo>
                  <a:pt x="208399" y="60959"/>
                </a:lnTo>
                <a:lnTo>
                  <a:pt x="204216" y="55879"/>
                </a:lnTo>
                <a:lnTo>
                  <a:pt x="203454" y="55879"/>
                </a:lnTo>
                <a:lnTo>
                  <a:pt x="189386" y="40639"/>
                </a:lnTo>
                <a:close/>
              </a:path>
              <a:path extrusionOk="0" h="212090" w="260985">
                <a:moveTo>
                  <a:pt x="96477" y="58419"/>
                </a:moveTo>
                <a:lnTo>
                  <a:pt x="96012" y="58419"/>
                </a:lnTo>
                <a:lnTo>
                  <a:pt x="95631" y="59689"/>
                </a:lnTo>
                <a:lnTo>
                  <a:pt x="96477" y="58419"/>
                </a:lnTo>
                <a:close/>
              </a:path>
              <a:path extrusionOk="0" h="212090" w="260985">
                <a:moveTo>
                  <a:pt x="103632" y="48259"/>
                </a:moveTo>
                <a:lnTo>
                  <a:pt x="102997" y="48259"/>
                </a:lnTo>
                <a:lnTo>
                  <a:pt x="102616" y="49529"/>
                </a:lnTo>
                <a:lnTo>
                  <a:pt x="103632" y="48259"/>
                </a:lnTo>
                <a:close/>
              </a:path>
              <a:path extrusionOk="0" h="212090" w="260985">
                <a:moveTo>
                  <a:pt x="188213" y="39369"/>
                </a:moveTo>
                <a:lnTo>
                  <a:pt x="141478" y="39369"/>
                </a:lnTo>
                <a:lnTo>
                  <a:pt x="144780" y="41909"/>
                </a:lnTo>
                <a:lnTo>
                  <a:pt x="144018" y="40639"/>
                </a:lnTo>
                <a:lnTo>
                  <a:pt x="189386" y="40639"/>
                </a:lnTo>
                <a:lnTo>
                  <a:pt x="188213" y="39369"/>
                </a:lnTo>
                <a:close/>
              </a:path>
              <a:path extrusionOk="0" h="212090" w="260985">
                <a:moveTo>
                  <a:pt x="185017" y="36829"/>
                </a:moveTo>
                <a:lnTo>
                  <a:pt x="138557" y="36829"/>
                </a:lnTo>
                <a:lnTo>
                  <a:pt x="141986" y="39369"/>
                </a:lnTo>
                <a:lnTo>
                  <a:pt x="187706" y="39369"/>
                </a:lnTo>
                <a:lnTo>
                  <a:pt x="185017" y="36829"/>
                </a:lnTo>
                <a:close/>
              </a:path>
              <a:path extrusionOk="0" h="212090" w="260985">
                <a:moveTo>
                  <a:pt x="180985" y="33019"/>
                </a:moveTo>
                <a:lnTo>
                  <a:pt x="132461" y="33019"/>
                </a:lnTo>
                <a:lnTo>
                  <a:pt x="136144" y="35559"/>
                </a:lnTo>
                <a:lnTo>
                  <a:pt x="135636" y="35559"/>
                </a:lnTo>
                <a:lnTo>
                  <a:pt x="139064" y="38100"/>
                </a:lnTo>
                <a:lnTo>
                  <a:pt x="138557" y="36829"/>
                </a:lnTo>
                <a:lnTo>
                  <a:pt x="185017" y="36829"/>
                </a:lnTo>
                <a:lnTo>
                  <a:pt x="180985" y="33019"/>
                </a:lnTo>
                <a:close/>
              </a:path>
              <a:path extrusionOk="0" h="212090" w="260985">
                <a:moveTo>
                  <a:pt x="178297" y="30479"/>
                </a:moveTo>
                <a:lnTo>
                  <a:pt x="127888" y="30479"/>
                </a:lnTo>
                <a:lnTo>
                  <a:pt x="130429" y="31750"/>
                </a:lnTo>
                <a:lnTo>
                  <a:pt x="129412" y="31750"/>
                </a:lnTo>
                <a:lnTo>
                  <a:pt x="133096" y="34289"/>
                </a:lnTo>
                <a:lnTo>
                  <a:pt x="132461" y="33019"/>
                </a:lnTo>
                <a:lnTo>
                  <a:pt x="180985" y="33019"/>
                </a:lnTo>
                <a:lnTo>
                  <a:pt x="178297" y="30479"/>
                </a:lnTo>
                <a:close/>
              </a:path>
              <a:path extrusionOk="0" h="212090" w="260985">
                <a:moveTo>
                  <a:pt x="119634" y="31750"/>
                </a:moveTo>
                <a:lnTo>
                  <a:pt x="119125" y="31750"/>
                </a:lnTo>
                <a:lnTo>
                  <a:pt x="118618" y="33019"/>
                </a:lnTo>
                <a:lnTo>
                  <a:pt x="119634" y="31750"/>
                </a:lnTo>
                <a:close/>
              </a:path>
              <a:path extrusionOk="0" h="212090" w="260985">
                <a:moveTo>
                  <a:pt x="122300" y="30479"/>
                </a:moveTo>
                <a:lnTo>
                  <a:pt x="121793" y="30479"/>
                </a:lnTo>
                <a:lnTo>
                  <a:pt x="121158" y="31750"/>
                </a:lnTo>
                <a:lnTo>
                  <a:pt x="122300" y="30479"/>
                </a:lnTo>
                <a:close/>
              </a:path>
              <a:path extrusionOk="0" h="212090" w="260985">
                <a:moveTo>
                  <a:pt x="127381" y="30479"/>
                </a:moveTo>
                <a:lnTo>
                  <a:pt x="126873" y="30479"/>
                </a:lnTo>
                <a:lnTo>
                  <a:pt x="128016" y="31750"/>
                </a:lnTo>
                <a:lnTo>
                  <a:pt x="127381" y="30479"/>
                </a:lnTo>
                <a:close/>
              </a:path>
              <a:path extrusionOk="0" h="212090" w="260985">
                <a:moveTo>
                  <a:pt x="127888" y="30479"/>
                </a:moveTo>
                <a:lnTo>
                  <a:pt x="127381" y="30479"/>
                </a:lnTo>
                <a:lnTo>
                  <a:pt x="128524" y="31750"/>
                </a:lnTo>
                <a:lnTo>
                  <a:pt x="128905" y="31750"/>
                </a:lnTo>
                <a:lnTo>
                  <a:pt x="127888" y="30479"/>
                </a:lnTo>
                <a:close/>
              </a:path>
              <a:path extrusionOk="0" h="212090" w="260985">
                <a:moveTo>
                  <a:pt x="140462" y="2539"/>
                </a:moveTo>
                <a:lnTo>
                  <a:pt x="107569" y="2539"/>
                </a:lnTo>
                <a:lnTo>
                  <a:pt x="107061" y="3809"/>
                </a:lnTo>
                <a:lnTo>
                  <a:pt x="143129" y="3809"/>
                </a:lnTo>
                <a:lnTo>
                  <a:pt x="140462" y="2539"/>
                </a:lnTo>
                <a:close/>
              </a:path>
              <a:path extrusionOk="0" h="212090" w="260985">
                <a:moveTo>
                  <a:pt x="138303" y="1269"/>
                </a:moveTo>
                <a:lnTo>
                  <a:pt x="110362" y="1269"/>
                </a:lnTo>
                <a:lnTo>
                  <a:pt x="109347" y="2539"/>
                </a:lnTo>
                <a:lnTo>
                  <a:pt x="139446" y="2539"/>
                </a:lnTo>
                <a:lnTo>
                  <a:pt x="138303" y="1269"/>
                </a:lnTo>
                <a:close/>
              </a:path>
              <a:path extrusionOk="0" h="212090" w="260985">
                <a:moveTo>
                  <a:pt x="134747" y="0"/>
                </a:moveTo>
                <a:lnTo>
                  <a:pt x="114554" y="0"/>
                </a:lnTo>
                <a:lnTo>
                  <a:pt x="113919" y="1269"/>
                </a:lnTo>
                <a:lnTo>
                  <a:pt x="135889" y="1269"/>
                </a:lnTo>
                <a:lnTo>
                  <a:pt x="134747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85769" y="5068223"/>
            <a:ext cx="189131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94047" y="4940706"/>
            <a:ext cx="164395" cy="3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10213" y="5000179"/>
            <a:ext cx="1020953" cy="295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3"/>
          <p:cNvGrpSpPr/>
          <p:nvPr/>
        </p:nvGrpSpPr>
        <p:grpSpPr>
          <a:xfrm>
            <a:off x="7875240" y="4983747"/>
            <a:ext cx="510778" cy="210472"/>
            <a:chOff x="9032875" y="7087996"/>
            <a:chExt cx="726440" cy="299338"/>
          </a:xfrm>
        </p:grpSpPr>
        <p:pic>
          <p:nvPicPr>
            <p:cNvPr id="332" name="Google Shape;332;p1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9032875" y="7181595"/>
              <a:ext cx="236474" cy="205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306052" y="7087996"/>
              <a:ext cx="453263" cy="292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4" name="Google Shape;334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319527" y="4897041"/>
            <a:ext cx="789473" cy="393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13"/>
          <p:cNvGrpSpPr/>
          <p:nvPr/>
        </p:nvGrpSpPr>
        <p:grpSpPr>
          <a:xfrm>
            <a:off x="2121468" y="5640973"/>
            <a:ext cx="821637" cy="311913"/>
            <a:chOff x="849731" y="8022717"/>
            <a:chExt cx="1168551" cy="443610"/>
          </a:xfrm>
        </p:grpSpPr>
        <p:pic>
          <p:nvPicPr>
            <p:cNvPr id="336" name="Google Shape;336;p1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49731" y="8174355"/>
              <a:ext cx="835939" cy="291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714626" y="8022717"/>
              <a:ext cx="303656" cy="304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8" name="Google Shape;338;p1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157597" y="5827960"/>
            <a:ext cx="126444" cy="14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599170" y="5677584"/>
            <a:ext cx="547122" cy="19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194690" y="5606683"/>
            <a:ext cx="160020" cy="26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838921" y="5618827"/>
            <a:ext cx="315086" cy="25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40841" y="5625704"/>
            <a:ext cx="401568" cy="32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987147" y="5485417"/>
            <a:ext cx="167610" cy="2750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13"/>
          <p:cNvGrpSpPr/>
          <p:nvPr/>
        </p:nvGrpSpPr>
        <p:grpSpPr>
          <a:xfrm>
            <a:off x="6424493" y="5471487"/>
            <a:ext cx="587335" cy="295840"/>
            <a:chOff x="6969590" y="7781670"/>
            <a:chExt cx="835321" cy="420750"/>
          </a:xfrm>
        </p:grpSpPr>
        <p:pic>
          <p:nvPicPr>
            <p:cNvPr id="345" name="Google Shape;345;p1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7559505" y="7781670"/>
              <a:ext cx="245406" cy="417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6969590" y="7975091"/>
              <a:ext cx="563668" cy="2273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7" name="Google Shape;347;p1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333566" y="5585340"/>
            <a:ext cx="157608" cy="13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550362" y="5445412"/>
            <a:ext cx="342559" cy="45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942392" y="5524887"/>
            <a:ext cx="198328" cy="16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8541573" y="5448896"/>
            <a:ext cx="184130" cy="15894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/>
          <p:nvPr/>
        </p:nvSpPr>
        <p:spPr>
          <a:xfrm>
            <a:off x="8796962" y="5409693"/>
            <a:ext cx="91529" cy="195114"/>
          </a:xfrm>
          <a:custGeom>
            <a:rect b="b" l="l" r="r" t="t"/>
            <a:pathLst>
              <a:path extrusionOk="0" h="277495" w="130175">
                <a:moveTo>
                  <a:pt x="88265" y="24256"/>
                </a:moveTo>
                <a:lnTo>
                  <a:pt x="82169" y="29464"/>
                </a:lnTo>
                <a:lnTo>
                  <a:pt x="81660" y="29972"/>
                </a:lnTo>
                <a:lnTo>
                  <a:pt x="69087" y="42037"/>
                </a:lnTo>
                <a:lnTo>
                  <a:pt x="68072" y="42926"/>
                </a:lnTo>
                <a:lnTo>
                  <a:pt x="60832" y="51181"/>
                </a:lnTo>
                <a:lnTo>
                  <a:pt x="60451" y="51689"/>
                </a:lnTo>
                <a:lnTo>
                  <a:pt x="53466" y="60198"/>
                </a:lnTo>
                <a:lnTo>
                  <a:pt x="46227" y="70104"/>
                </a:lnTo>
                <a:lnTo>
                  <a:pt x="40004" y="79248"/>
                </a:lnTo>
                <a:lnTo>
                  <a:pt x="39750" y="79756"/>
                </a:lnTo>
                <a:lnTo>
                  <a:pt x="33908" y="89154"/>
                </a:lnTo>
                <a:lnTo>
                  <a:pt x="16763" y="123698"/>
                </a:lnTo>
                <a:lnTo>
                  <a:pt x="2666" y="168656"/>
                </a:lnTo>
                <a:lnTo>
                  <a:pt x="2285" y="169799"/>
                </a:lnTo>
                <a:lnTo>
                  <a:pt x="1397" y="174625"/>
                </a:lnTo>
                <a:lnTo>
                  <a:pt x="863" y="179070"/>
                </a:lnTo>
                <a:lnTo>
                  <a:pt x="750" y="179705"/>
                </a:lnTo>
                <a:lnTo>
                  <a:pt x="380" y="183896"/>
                </a:lnTo>
                <a:lnTo>
                  <a:pt x="246" y="186817"/>
                </a:lnTo>
                <a:lnTo>
                  <a:pt x="126" y="188849"/>
                </a:lnTo>
                <a:lnTo>
                  <a:pt x="0" y="194437"/>
                </a:lnTo>
                <a:lnTo>
                  <a:pt x="354" y="200533"/>
                </a:lnTo>
                <a:lnTo>
                  <a:pt x="634" y="203708"/>
                </a:lnTo>
                <a:lnTo>
                  <a:pt x="679" y="204724"/>
                </a:lnTo>
                <a:lnTo>
                  <a:pt x="8889" y="235585"/>
                </a:lnTo>
                <a:lnTo>
                  <a:pt x="10032" y="237871"/>
                </a:lnTo>
                <a:lnTo>
                  <a:pt x="10413" y="238379"/>
                </a:lnTo>
                <a:lnTo>
                  <a:pt x="12064" y="241173"/>
                </a:lnTo>
                <a:lnTo>
                  <a:pt x="13461" y="243205"/>
                </a:lnTo>
                <a:lnTo>
                  <a:pt x="13715" y="243840"/>
                </a:lnTo>
                <a:lnTo>
                  <a:pt x="15621" y="246380"/>
                </a:lnTo>
                <a:lnTo>
                  <a:pt x="17145" y="248285"/>
                </a:lnTo>
                <a:lnTo>
                  <a:pt x="17652" y="248793"/>
                </a:lnTo>
                <a:lnTo>
                  <a:pt x="19303" y="250698"/>
                </a:lnTo>
                <a:lnTo>
                  <a:pt x="19684" y="251206"/>
                </a:lnTo>
                <a:lnTo>
                  <a:pt x="21508" y="253044"/>
                </a:lnTo>
                <a:lnTo>
                  <a:pt x="21844" y="253492"/>
                </a:lnTo>
                <a:lnTo>
                  <a:pt x="23622" y="255270"/>
                </a:lnTo>
                <a:lnTo>
                  <a:pt x="24129" y="255651"/>
                </a:lnTo>
                <a:lnTo>
                  <a:pt x="26034" y="257302"/>
                </a:lnTo>
                <a:lnTo>
                  <a:pt x="26542" y="257683"/>
                </a:lnTo>
                <a:lnTo>
                  <a:pt x="28448" y="259334"/>
                </a:lnTo>
                <a:lnTo>
                  <a:pt x="30987" y="261239"/>
                </a:lnTo>
                <a:lnTo>
                  <a:pt x="31623" y="261620"/>
                </a:lnTo>
                <a:lnTo>
                  <a:pt x="37591" y="265684"/>
                </a:lnTo>
                <a:lnTo>
                  <a:pt x="39750" y="266827"/>
                </a:lnTo>
                <a:lnTo>
                  <a:pt x="43941" y="268605"/>
                </a:lnTo>
                <a:lnTo>
                  <a:pt x="44450" y="268859"/>
                </a:lnTo>
                <a:lnTo>
                  <a:pt x="48640" y="270383"/>
                </a:lnTo>
                <a:lnTo>
                  <a:pt x="49149" y="270637"/>
                </a:lnTo>
                <a:lnTo>
                  <a:pt x="53466" y="272034"/>
                </a:lnTo>
                <a:lnTo>
                  <a:pt x="53975" y="272288"/>
                </a:lnTo>
                <a:lnTo>
                  <a:pt x="58292" y="273431"/>
                </a:lnTo>
                <a:lnTo>
                  <a:pt x="58800" y="273685"/>
                </a:lnTo>
                <a:lnTo>
                  <a:pt x="63626" y="274828"/>
                </a:lnTo>
                <a:lnTo>
                  <a:pt x="68072" y="275717"/>
                </a:lnTo>
                <a:lnTo>
                  <a:pt x="77724" y="277495"/>
                </a:lnTo>
                <a:lnTo>
                  <a:pt x="81660" y="277495"/>
                </a:lnTo>
                <a:lnTo>
                  <a:pt x="95503" y="274955"/>
                </a:lnTo>
                <a:lnTo>
                  <a:pt x="97281" y="274574"/>
                </a:lnTo>
                <a:lnTo>
                  <a:pt x="98805" y="273177"/>
                </a:lnTo>
                <a:lnTo>
                  <a:pt x="99567" y="269494"/>
                </a:lnTo>
                <a:lnTo>
                  <a:pt x="98805" y="267589"/>
                </a:lnTo>
                <a:lnTo>
                  <a:pt x="97281" y="266446"/>
                </a:lnTo>
                <a:lnTo>
                  <a:pt x="85598" y="258572"/>
                </a:lnTo>
                <a:lnTo>
                  <a:pt x="82803" y="257175"/>
                </a:lnTo>
                <a:lnTo>
                  <a:pt x="75114" y="254889"/>
                </a:lnTo>
                <a:lnTo>
                  <a:pt x="74802" y="254889"/>
                </a:lnTo>
                <a:lnTo>
                  <a:pt x="73405" y="254381"/>
                </a:lnTo>
                <a:lnTo>
                  <a:pt x="73685" y="254381"/>
                </a:lnTo>
                <a:lnTo>
                  <a:pt x="71170" y="253238"/>
                </a:lnTo>
                <a:lnTo>
                  <a:pt x="67675" y="251460"/>
                </a:lnTo>
                <a:lnTo>
                  <a:pt x="63626" y="249174"/>
                </a:lnTo>
                <a:lnTo>
                  <a:pt x="60926" y="247396"/>
                </a:lnTo>
                <a:lnTo>
                  <a:pt x="57702" y="245237"/>
                </a:lnTo>
                <a:lnTo>
                  <a:pt x="53975" y="242443"/>
                </a:lnTo>
                <a:lnTo>
                  <a:pt x="53721" y="242189"/>
                </a:lnTo>
                <a:lnTo>
                  <a:pt x="49199" y="239014"/>
                </a:lnTo>
                <a:lnTo>
                  <a:pt x="49022" y="239014"/>
                </a:lnTo>
                <a:lnTo>
                  <a:pt x="47751" y="237998"/>
                </a:lnTo>
                <a:lnTo>
                  <a:pt x="47703" y="237871"/>
                </a:lnTo>
                <a:lnTo>
                  <a:pt x="45847" y="236093"/>
                </a:lnTo>
                <a:lnTo>
                  <a:pt x="45048" y="235204"/>
                </a:lnTo>
                <a:lnTo>
                  <a:pt x="43306" y="233299"/>
                </a:lnTo>
                <a:lnTo>
                  <a:pt x="41243" y="230378"/>
                </a:lnTo>
                <a:lnTo>
                  <a:pt x="40131" y="228727"/>
                </a:lnTo>
                <a:lnTo>
                  <a:pt x="39616" y="227711"/>
                </a:lnTo>
                <a:lnTo>
                  <a:pt x="38353" y="225425"/>
                </a:lnTo>
                <a:lnTo>
                  <a:pt x="37909" y="224409"/>
                </a:lnTo>
                <a:lnTo>
                  <a:pt x="37112" y="222758"/>
                </a:lnTo>
                <a:lnTo>
                  <a:pt x="36996" y="222538"/>
                </a:lnTo>
                <a:lnTo>
                  <a:pt x="36682" y="221488"/>
                </a:lnTo>
                <a:lnTo>
                  <a:pt x="33770" y="211836"/>
                </a:lnTo>
                <a:lnTo>
                  <a:pt x="32892" y="208280"/>
                </a:lnTo>
                <a:lnTo>
                  <a:pt x="32354" y="204724"/>
                </a:lnTo>
                <a:lnTo>
                  <a:pt x="31826" y="201168"/>
                </a:lnTo>
                <a:lnTo>
                  <a:pt x="31819" y="200533"/>
                </a:lnTo>
                <a:lnTo>
                  <a:pt x="31553" y="197612"/>
                </a:lnTo>
                <a:lnTo>
                  <a:pt x="31369" y="194056"/>
                </a:lnTo>
                <a:lnTo>
                  <a:pt x="31407" y="189738"/>
                </a:lnTo>
                <a:lnTo>
                  <a:pt x="31584" y="186817"/>
                </a:lnTo>
                <a:lnTo>
                  <a:pt x="31680" y="186182"/>
                </a:lnTo>
                <a:lnTo>
                  <a:pt x="31830" y="184531"/>
                </a:lnTo>
                <a:lnTo>
                  <a:pt x="31876" y="183261"/>
                </a:lnTo>
                <a:lnTo>
                  <a:pt x="32415" y="179705"/>
                </a:lnTo>
                <a:lnTo>
                  <a:pt x="32939" y="176657"/>
                </a:lnTo>
                <a:lnTo>
                  <a:pt x="33147" y="175514"/>
                </a:lnTo>
                <a:lnTo>
                  <a:pt x="38988" y="153416"/>
                </a:lnTo>
                <a:lnTo>
                  <a:pt x="41819" y="145415"/>
                </a:lnTo>
                <a:lnTo>
                  <a:pt x="45592" y="135890"/>
                </a:lnTo>
                <a:lnTo>
                  <a:pt x="49190" y="127889"/>
                </a:lnTo>
                <a:lnTo>
                  <a:pt x="61086" y="104394"/>
                </a:lnTo>
                <a:lnTo>
                  <a:pt x="65985" y="96520"/>
                </a:lnTo>
                <a:lnTo>
                  <a:pt x="71665" y="88011"/>
                </a:lnTo>
                <a:lnTo>
                  <a:pt x="78104" y="79121"/>
                </a:lnTo>
                <a:lnTo>
                  <a:pt x="84178" y="71628"/>
                </a:lnTo>
                <a:lnTo>
                  <a:pt x="91312" y="63373"/>
                </a:lnTo>
                <a:lnTo>
                  <a:pt x="91599" y="63373"/>
                </a:lnTo>
                <a:lnTo>
                  <a:pt x="102472" y="52832"/>
                </a:lnTo>
                <a:lnTo>
                  <a:pt x="108457" y="47498"/>
                </a:lnTo>
                <a:lnTo>
                  <a:pt x="112140" y="43815"/>
                </a:lnTo>
                <a:lnTo>
                  <a:pt x="114426" y="41275"/>
                </a:lnTo>
                <a:lnTo>
                  <a:pt x="114807" y="40767"/>
                </a:lnTo>
                <a:lnTo>
                  <a:pt x="116966" y="38227"/>
                </a:lnTo>
                <a:lnTo>
                  <a:pt x="117348" y="37592"/>
                </a:lnTo>
                <a:lnTo>
                  <a:pt x="119760" y="34417"/>
                </a:lnTo>
                <a:lnTo>
                  <a:pt x="121665" y="31623"/>
                </a:lnTo>
                <a:lnTo>
                  <a:pt x="122047" y="31115"/>
                </a:lnTo>
                <a:lnTo>
                  <a:pt x="123825" y="28321"/>
                </a:lnTo>
                <a:lnTo>
                  <a:pt x="124078" y="27686"/>
                </a:lnTo>
                <a:lnTo>
                  <a:pt x="125586" y="25019"/>
                </a:lnTo>
                <a:lnTo>
                  <a:pt x="87502" y="25019"/>
                </a:lnTo>
                <a:lnTo>
                  <a:pt x="88265" y="24256"/>
                </a:lnTo>
                <a:close/>
              </a:path>
              <a:path extrusionOk="0" h="277495" w="130175">
                <a:moveTo>
                  <a:pt x="73405" y="254381"/>
                </a:moveTo>
                <a:lnTo>
                  <a:pt x="74802" y="254889"/>
                </a:lnTo>
                <a:lnTo>
                  <a:pt x="74213" y="254621"/>
                </a:lnTo>
                <a:lnTo>
                  <a:pt x="73405" y="254381"/>
                </a:lnTo>
                <a:close/>
              </a:path>
              <a:path extrusionOk="0" h="277495" w="130175">
                <a:moveTo>
                  <a:pt x="74213" y="254621"/>
                </a:moveTo>
                <a:lnTo>
                  <a:pt x="74802" y="254889"/>
                </a:lnTo>
                <a:lnTo>
                  <a:pt x="75114" y="254889"/>
                </a:lnTo>
                <a:lnTo>
                  <a:pt x="74213" y="254621"/>
                </a:lnTo>
                <a:close/>
              </a:path>
              <a:path extrusionOk="0" h="277495" w="130175">
                <a:moveTo>
                  <a:pt x="73685" y="254381"/>
                </a:moveTo>
                <a:lnTo>
                  <a:pt x="73405" y="254381"/>
                </a:lnTo>
                <a:lnTo>
                  <a:pt x="74213" y="254621"/>
                </a:lnTo>
                <a:lnTo>
                  <a:pt x="73685" y="254381"/>
                </a:lnTo>
                <a:close/>
              </a:path>
              <a:path extrusionOk="0" h="277495" w="130175">
                <a:moveTo>
                  <a:pt x="70745" y="253044"/>
                </a:moveTo>
                <a:lnTo>
                  <a:pt x="71120" y="253238"/>
                </a:lnTo>
                <a:lnTo>
                  <a:pt x="70745" y="253044"/>
                </a:lnTo>
                <a:close/>
              </a:path>
              <a:path extrusionOk="0" h="277495" w="130175">
                <a:moveTo>
                  <a:pt x="70627" y="252984"/>
                </a:moveTo>
                <a:close/>
              </a:path>
              <a:path extrusionOk="0" h="277495" w="130175">
                <a:moveTo>
                  <a:pt x="67182" y="251206"/>
                </a:moveTo>
                <a:lnTo>
                  <a:pt x="67563" y="251460"/>
                </a:lnTo>
                <a:lnTo>
                  <a:pt x="67182" y="251206"/>
                </a:lnTo>
                <a:close/>
              </a:path>
              <a:path extrusionOk="0" h="277495" w="130175">
                <a:moveTo>
                  <a:pt x="63733" y="249174"/>
                </a:moveTo>
                <a:lnTo>
                  <a:pt x="64134" y="249428"/>
                </a:lnTo>
                <a:lnTo>
                  <a:pt x="63733" y="249174"/>
                </a:lnTo>
                <a:close/>
              </a:path>
              <a:path extrusionOk="0" h="277495" w="130175">
                <a:moveTo>
                  <a:pt x="60325" y="247015"/>
                </a:moveTo>
                <a:lnTo>
                  <a:pt x="60832" y="247396"/>
                </a:lnTo>
                <a:lnTo>
                  <a:pt x="60325" y="247015"/>
                </a:lnTo>
                <a:close/>
              </a:path>
              <a:path extrusionOk="0" h="277495" w="130175">
                <a:moveTo>
                  <a:pt x="57213" y="244899"/>
                </a:moveTo>
                <a:lnTo>
                  <a:pt x="57657" y="245237"/>
                </a:lnTo>
                <a:lnTo>
                  <a:pt x="57213" y="244899"/>
                </a:lnTo>
                <a:close/>
              </a:path>
              <a:path extrusionOk="0" h="277495" w="130175">
                <a:moveTo>
                  <a:pt x="57155" y="244856"/>
                </a:moveTo>
                <a:close/>
              </a:path>
              <a:path extrusionOk="0" h="277495" w="130175">
                <a:moveTo>
                  <a:pt x="47751" y="237998"/>
                </a:moveTo>
                <a:lnTo>
                  <a:pt x="49022" y="239014"/>
                </a:lnTo>
                <a:lnTo>
                  <a:pt x="48266" y="238359"/>
                </a:lnTo>
                <a:lnTo>
                  <a:pt x="47751" y="237998"/>
                </a:lnTo>
                <a:close/>
              </a:path>
              <a:path extrusionOk="0" h="277495" w="130175">
                <a:moveTo>
                  <a:pt x="48266" y="238359"/>
                </a:moveTo>
                <a:lnTo>
                  <a:pt x="49022" y="239014"/>
                </a:lnTo>
                <a:lnTo>
                  <a:pt x="49199" y="239014"/>
                </a:lnTo>
                <a:lnTo>
                  <a:pt x="48266" y="238359"/>
                </a:lnTo>
                <a:close/>
              </a:path>
              <a:path extrusionOk="0" h="277495" w="130175">
                <a:moveTo>
                  <a:pt x="47849" y="237998"/>
                </a:moveTo>
                <a:lnTo>
                  <a:pt x="48266" y="238359"/>
                </a:lnTo>
                <a:lnTo>
                  <a:pt x="47849" y="237998"/>
                </a:lnTo>
                <a:close/>
              </a:path>
              <a:path extrusionOk="0" h="277495" w="130175">
                <a:moveTo>
                  <a:pt x="47117" y="237363"/>
                </a:moveTo>
                <a:lnTo>
                  <a:pt x="47625" y="237871"/>
                </a:lnTo>
                <a:lnTo>
                  <a:pt x="47117" y="237363"/>
                </a:lnTo>
                <a:close/>
              </a:path>
              <a:path extrusionOk="0" h="277495" w="130175">
                <a:moveTo>
                  <a:pt x="45874" y="236093"/>
                </a:moveTo>
                <a:lnTo>
                  <a:pt x="46228" y="236474"/>
                </a:lnTo>
                <a:lnTo>
                  <a:pt x="45874" y="236093"/>
                </a:lnTo>
                <a:close/>
              </a:path>
              <a:path extrusionOk="0" h="277495" w="130175">
                <a:moveTo>
                  <a:pt x="44576" y="234696"/>
                </a:moveTo>
                <a:lnTo>
                  <a:pt x="44957" y="235204"/>
                </a:lnTo>
                <a:lnTo>
                  <a:pt x="44576" y="234696"/>
                </a:lnTo>
                <a:close/>
              </a:path>
              <a:path extrusionOk="0" h="277495" w="130175">
                <a:moveTo>
                  <a:pt x="43433" y="233299"/>
                </a:moveTo>
                <a:lnTo>
                  <a:pt x="43814" y="233807"/>
                </a:lnTo>
                <a:lnTo>
                  <a:pt x="43433" y="233299"/>
                </a:lnTo>
                <a:close/>
              </a:path>
              <a:path extrusionOk="0" h="277495" w="130175">
                <a:moveTo>
                  <a:pt x="41179" y="230251"/>
                </a:moveTo>
                <a:lnTo>
                  <a:pt x="41528" y="230759"/>
                </a:lnTo>
                <a:lnTo>
                  <a:pt x="41179" y="230251"/>
                </a:lnTo>
                <a:close/>
              </a:path>
              <a:path extrusionOk="0" h="277495" w="130175">
                <a:moveTo>
                  <a:pt x="40214" y="228727"/>
                </a:moveTo>
                <a:lnTo>
                  <a:pt x="40512" y="229235"/>
                </a:lnTo>
                <a:lnTo>
                  <a:pt x="40214" y="228727"/>
                </a:lnTo>
                <a:close/>
              </a:path>
              <a:path extrusionOk="0" h="277495" w="130175">
                <a:moveTo>
                  <a:pt x="39242" y="227076"/>
                </a:moveTo>
                <a:lnTo>
                  <a:pt x="39497" y="227711"/>
                </a:lnTo>
                <a:lnTo>
                  <a:pt x="39242" y="227076"/>
                </a:lnTo>
                <a:close/>
              </a:path>
              <a:path extrusionOk="0" h="277495" w="130175">
                <a:moveTo>
                  <a:pt x="38417" y="225425"/>
                </a:moveTo>
                <a:lnTo>
                  <a:pt x="38734" y="226060"/>
                </a:lnTo>
                <a:lnTo>
                  <a:pt x="38417" y="225425"/>
                </a:lnTo>
                <a:close/>
              </a:path>
              <a:path extrusionOk="0" h="277495" w="130175">
                <a:moveTo>
                  <a:pt x="37591" y="223774"/>
                </a:moveTo>
                <a:lnTo>
                  <a:pt x="37846" y="224409"/>
                </a:lnTo>
                <a:lnTo>
                  <a:pt x="37591" y="223774"/>
                </a:lnTo>
                <a:close/>
              </a:path>
              <a:path extrusionOk="0" h="277495" w="130175">
                <a:moveTo>
                  <a:pt x="36829" y="222123"/>
                </a:moveTo>
                <a:lnTo>
                  <a:pt x="37083" y="222758"/>
                </a:lnTo>
                <a:lnTo>
                  <a:pt x="37014" y="222538"/>
                </a:lnTo>
                <a:lnTo>
                  <a:pt x="36829" y="222123"/>
                </a:lnTo>
                <a:close/>
              </a:path>
              <a:path extrusionOk="0" h="277495" w="130175">
                <a:moveTo>
                  <a:pt x="37014" y="222538"/>
                </a:moveTo>
                <a:lnTo>
                  <a:pt x="37083" y="222758"/>
                </a:lnTo>
                <a:lnTo>
                  <a:pt x="37014" y="222538"/>
                </a:lnTo>
                <a:close/>
              </a:path>
              <a:path extrusionOk="0" h="277495" w="130175">
                <a:moveTo>
                  <a:pt x="36883" y="222123"/>
                </a:moveTo>
                <a:lnTo>
                  <a:pt x="37014" y="222538"/>
                </a:lnTo>
                <a:lnTo>
                  <a:pt x="36883" y="222123"/>
                </a:lnTo>
                <a:close/>
              </a:path>
              <a:path extrusionOk="0" h="277495" w="130175">
                <a:moveTo>
                  <a:pt x="36322" y="220345"/>
                </a:moveTo>
                <a:lnTo>
                  <a:pt x="36575" y="221488"/>
                </a:lnTo>
                <a:lnTo>
                  <a:pt x="36322" y="220345"/>
                </a:lnTo>
                <a:close/>
              </a:path>
              <a:path extrusionOk="0" h="277495" w="130175">
                <a:moveTo>
                  <a:pt x="33400" y="210566"/>
                </a:moveTo>
                <a:lnTo>
                  <a:pt x="33654" y="211836"/>
                </a:lnTo>
                <a:lnTo>
                  <a:pt x="33400" y="210566"/>
                </a:lnTo>
                <a:close/>
              </a:path>
              <a:path extrusionOk="0" h="277495" w="130175">
                <a:moveTo>
                  <a:pt x="32873" y="208152"/>
                </a:moveTo>
                <a:lnTo>
                  <a:pt x="32892" y="208280"/>
                </a:lnTo>
                <a:lnTo>
                  <a:pt x="32873" y="208152"/>
                </a:lnTo>
                <a:close/>
              </a:path>
              <a:path extrusionOk="0" h="277495" w="130175">
                <a:moveTo>
                  <a:pt x="32796" y="207645"/>
                </a:moveTo>
                <a:lnTo>
                  <a:pt x="32873" y="208152"/>
                </a:lnTo>
                <a:lnTo>
                  <a:pt x="32796" y="207645"/>
                </a:lnTo>
                <a:close/>
              </a:path>
              <a:path extrusionOk="0" h="277495" w="130175">
                <a:moveTo>
                  <a:pt x="32257" y="204089"/>
                </a:moveTo>
                <a:lnTo>
                  <a:pt x="32257" y="204724"/>
                </a:lnTo>
                <a:lnTo>
                  <a:pt x="32257" y="204089"/>
                </a:lnTo>
                <a:close/>
              </a:path>
              <a:path extrusionOk="0" h="277495" w="130175">
                <a:moveTo>
                  <a:pt x="31819" y="200533"/>
                </a:moveTo>
                <a:lnTo>
                  <a:pt x="31876" y="201168"/>
                </a:lnTo>
                <a:lnTo>
                  <a:pt x="31819" y="200533"/>
                </a:lnTo>
                <a:close/>
              </a:path>
              <a:path extrusionOk="0" h="277495" w="130175">
                <a:moveTo>
                  <a:pt x="31496" y="196977"/>
                </a:moveTo>
                <a:lnTo>
                  <a:pt x="31496" y="197612"/>
                </a:lnTo>
                <a:lnTo>
                  <a:pt x="31496" y="196977"/>
                </a:lnTo>
                <a:close/>
              </a:path>
              <a:path extrusionOk="0" h="277495" w="130175">
                <a:moveTo>
                  <a:pt x="31369" y="193294"/>
                </a:moveTo>
                <a:lnTo>
                  <a:pt x="31369" y="194056"/>
                </a:lnTo>
                <a:lnTo>
                  <a:pt x="31369" y="193294"/>
                </a:lnTo>
                <a:close/>
              </a:path>
              <a:path extrusionOk="0" h="277495" w="130175">
                <a:moveTo>
                  <a:pt x="31407" y="189738"/>
                </a:moveTo>
                <a:lnTo>
                  <a:pt x="31369" y="190373"/>
                </a:lnTo>
                <a:lnTo>
                  <a:pt x="31407" y="189738"/>
                </a:lnTo>
                <a:close/>
              </a:path>
              <a:path extrusionOk="0" h="277495" w="130175">
                <a:moveTo>
                  <a:pt x="31680" y="186182"/>
                </a:moveTo>
                <a:lnTo>
                  <a:pt x="31623" y="186817"/>
                </a:lnTo>
                <a:lnTo>
                  <a:pt x="31680" y="186182"/>
                </a:lnTo>
                <a:close/>
              </a:path>
              <a:path extrusionOk="0" h="277495" w="130175">
                <a:moveTo>
                  <a:pt x="32003" y="182626"/>
                </a:moveTo>
                <a:lnTo>
                  <a:pt x="31876" y="183261"/>
                </a:lnTo>
                <a:lnTo>
                  <a:pt x="32003" y="182626"/>
                </a:lnTo>
                <a:close/>
              </a:path>
              <a:path extrusionOk="0" h="277495" w="130175">
                <a:moveTo>
                  <a:pt x="32511" y="179070"/>
                </a:moveTo>
                <a:lnTo>
                  <a:pt x="32384" y="179705"/>
                </a:lnTo>
                <a:lnTo>
                  <a:pt x="32511" y="179070"/>
                </a:lnTo>
                <a:close/>
              </a:path>
              <a:path extrusionOk="0" h="277495" w="130175">
                <a:moveTo>
                  <a:pt x="33147" y="175514"/>
                </a:moveTo>
                <a:lnTo>
                  <a:pt x="32892" y="176657"/>
                </a:lnTo>
                <a:lnTo>
                  <a:pt x="33043" y="176083"/>
                </a:lnTo>
                <a:lnTo>
                  <a:pt x="33147" y="175514"/>
                </a:lnTo>
                <a:close/>
              </a:path>
              <a:path extrusionOk="0" h="277495" w="130175">
                <a:moveTo>
                  <a:pt x="33043" y="176083"/>
                </a:moveTo>
                <a:lnTo>
                  <a:pt x="32892" y="176657"/>
                </a:lnTo>
                <a:lnTo>
                  <a:pt x="33043" y="176083"/>
                </a:lnTo>
                <a:close/>
              </a:path>
              <a:path extrusionOk="0" h="277495" w="130175">
                <a:moveTo>
                  <a:pt x="33192" y="175514"/>
                </a:moveTo>
                <a:lnTo>
                  <a:pt x="33043" y="176083"/>
                </a:lnTo>
                <a:lnTo>
                  <a:pt x="33192" y="175514"/>
                </a:lnTo>
                <a:close/>
              </a:path>
              <a:path extrusionOk="0" h="277495" w="130175">
                <a:moveTo>
                  <a:pt x="39082" y="153416"/>
                </a:moveTo>
                <a:lnTo>
                  <a:pt x="38734" y="154432"/>
                </a:lnTo>
                <a:lnTo>
                  <a:pt x="39082" y="153416"/>
                </a:lnTo>
                <a:close/>
              </a:path>
              <a:path extrusionOk="0" h="277495" w="130175">
                <a:moveTo>
                  <a:pt x="42036" y="144780"/>
                </a:moveTo>
                <a:lnTo>
                  <a:pt x="41782" y="145415"/>
                </a:lnTo>
                <a:lnTo>
                  <a:pt x="42036" y="144780"/>
                </a:lnTo>
                <a:close/>
              </a:path>
              <a:path extrusionOk="0" h="277495" w="130175">
                <a:moveTo>
                  <a:pt x="45622" y="135890"/>
                </a:moveTo>
                <a:lnTo>
                  <a:pt x="45338" y="136525"/>
                </a:lnTo>
                <a:lnTo>
                  <a:pt x="45622" y="135890"/>
                </a:lnTo>
                <a:close/>
              </a:path>
              <a:path extrusionOk="0" h="277495" w="130175">
                <a:moveTo>
                  <a:pt x="49485" y="127226"/>
                </a:moveTo>
                <a:lnTo>
                  <a:pt x="49149" y="127889"/>
                </a:lnTo>
                <a:lnTo>
                  <a:pt x="49485" y="127226"/>
                </a:lnTo>
                <a:close/>
              </a:path>
              <a:path extrusionOk="0" h="277495" w="130175">
                <a:moveTo>
                  <a:pt x="61196" y="104394"/>
                </a:moveTo>
                <a:lnTo>
                  <a:pt x="60578" y="105410"/>
                </a:lnTo>
                <a:lnTo>
                  <a:pt x="61196" y="104394"/>
                </a:lnTo>
                <a:close/>
              </a:path>
              <a:path extrusionOk="0" h="277495" w="130175">
                <a:moveTo>
                  <a:pt x="66294" y="96012"/>
                </a:moveTo>
                <a:lnTo>
                  <a:pt x="65912" y="96520"/>
                </a:lnTo>
                <a:lnTo>
                  <a:pt x="66294" y="96012"/>
                </a:lnTo>
                <a:close/>
              </a:path>
              <a:path extrusionOk="0" h="277495" w="130175">
                <a:moveTo>
                  <a:pt x="72008" y="87503"/>
                </a:moveTo>
                <a:lnTo>
                  <a:pt x="71627" y="88011"/>
                </a:lnTo>
                <a:lnTo>
                  <a:pt x="72008" y="87503"/>
                </a:lnTo>
                <a:close/>
              </a:path>
              <a:path extrusionOk="0" h="277495" w="130175">
                <a:moveTo>
                  <a:pt x="78228" y="79121"/>
                </a:moveTo>
                <a:lnTo>
                  <a:pt x="77724" y="79756"/>
                </a:lnTo>
                <a:lnTo>
                  <a:pt x="78228" y="79121"/>
                </a:lnTo>
                <a:close/>
              </a:path>
              <a:path extrusionOk="0" h="277495" w="130175">
                <a:moveTo>
                  <a:pt x="84581" y="71120"/>
                </a:moveTo>
                <a:lnTo>
                  <a:pt x="84074" y="71628"/>
                </a:lnTo>
                <a:lnTo>
                  <a:pt x="84581" y="71120"/>
                </a:lnTo>
                <a:close/>
              </a:path>
              <a:path extrusionOk="0" h="277495" w="130175">
                <a:moveTo>
                  <a:pt x="91599" y="63373"/>
                </a:moveTo>
                <a:lnTo>
                  <a:pt x="91312" y="63373"/>
                </a:lnTo>
                <a:lnTo>
                  <a:pt x="90550" y="64389"/>
                </a:lnTo>
                <a:lnTo>
                  <a:pt x="91599" y="63373"/>
                </a:lnTo>
                <a:close/>
              </a:path>
              <a:path extrusionOk="0" h="277495" w="130175">
                <a:moveTo>
                  <a:pt x="102997" y="52324"/>
                </a:moveTo>
                <a:lnTo>
                  <a:pt x="102361" y="52832"/>
                </a:lnTo>
                <a:lnTo>
                  <a:pt x="102997" y="52324"/>
                </a:lnTo>
                <a:close/>
              </a:path>
              <a:path extrusionOk="0" h="277495" w="130175">
                <a:moveTo>
                  <a:pt x="126979" y="22606"/>
                </a:moveTo>
                <a:lnTo>
                  <a:pt x="89915" y="22606"/>
                </a:lnTo>
                <a:lnTo>
                  <a:pt x="87502" y="25019"/>
                </a:lnTo>
                <a:lnTo>
                  <a:pt x="125586" y="25019"/>
                </a:lnTo>
                <a:lnTo>
                  <a:pt x="126979" y="22606"/>
                </a:lnTo>
                <a:close/>
              </a:path>
              <a:path extrusionOk="0" h="277495" w="130175">
                <a:moveTo>
                  <a:pt x="129332" y="18542"/>
                </a:moveTo>
                <a:lnTo>
                  <a:pt x="93472" y="18542"/>
                </a:lnTo>
                <a:lnTo>
                  <a:pt x="91312" y="21082"/>
                </a:lnTo>
                <a:lnTo>
                  <a:pt x="89407" y="23114"/>
                </a:lnTo>
                <a:lnTo>
                  <a:pt x="89915" y="22606"/>
                </a:lnTo>
                <a:lnTo>
                  <a:pt x="126979" y="22606"/>
                </a:lnTo>
                <a:lnTo>
                  <a:pt x="129332" y="18542"/>
                </a:lnTo>
                <a:close/>
              </a:path>
              <a:path extrusionOk="0" h="277495" w="130175">
                <a:moveTo>
                  <a:pt x="91694" y="20574"/>
                </a:moveTo>
                <a:lnTo>
                  <a:pt x="91236" y="21082"/>
                </a:lnTo>
                <a:lnTo>
                  <a:pt x="91694" y="20574"/>
                </a:lnTo>
                <a:close/>
              </a:path>
              <a:path extrusionOk="0" h="277495" w="130175">
                <a:moveTo>
                  <a:pt x="129628" y="16510"/>
                </a:moveTo>
                <a:lnTo>
                  <a:pt x="94996" y="16510"/>
                </a:lnTo>
                <a:lnTo>
                  <a:pt x="94614" y="17018"/>
                </a:lnTo>
                <a:lnTo>
                  <a:pt x="92963" y="19050"/>
                </a:lnTo>
                <a:lnTo>
                  <a:pt x="93472" y="18542"/>
                </a:lnTo>
                <a:lnTo>
                  <a:pt x="129332" y="18542"/>
                </a:lnTo>
                <a:lnTo>
                  <a:pt x="129921" y="17526"/>
                </a:lnTo>
                <a:lnTo>
                  <a:pt x="129628" y="16510"/>
                </a:lnTo>
                <a:close/>
              </a:path>
              <a:path extrusionOk="0" h="277495" w="130175">
                <a:moveTo>
                  <a:pt x="94761" y="16803"/>
                </a:moveTo>
                <a:lnTo>
                  <a:pt x="94589" y="17018"/>
                </a:lnTo>
                <a:lnTo>
                  <a:pt x="94761" y="16803"/>
                </a:lnTo>
                <a:close/>
              </a:path>
              <a:path extrusionOk="0" h="277495" w="130175">
                <a:moveTo>
                  <a:pt x="128313" y="11938"/>
                </a:moveTo>
                <a:lnTo>
                  <a:pt x="98044" y="11938"/>
                </a:lnTo>
                <a:lnTo>
                  <a:pt x="97662" y="12573"/>
                </a:lnTo>
                <a:lnTo>
                  <a:pt x="96138" y="14859"/>
                </a:lnTo>
                <a:lnTo>
                  <a:pt x="94761" y="16803"/>
                </a:lnTo>
                <a:lnTo>
                  <a:pt x="94996" y="16510"/>
                </a:lnTo>
                <a:lnTo>
                  <a:pt x="129628" y="16510"/>
                </a:lnTo>
                <a:lnTo>
                  <a:pt x="128313" y="11938"/>
                </a:lnTo>
                <a:close/>
              </a:path>
              <a:path extrusionOk="0" h="277495" w="130175">
                <a:moveTo>
                  <a:pt x="96520" y="14224"/>
                </a:moveTo>
                <a:lnTo>
                  <a:pt x="96087" y="14859"/>
                </a:lnTo>
                <a:lnTo>
                  <a:pt x="96520" y="14224"/>
                </a:lnTo>
                <a:close/>
              </a:path>
              <a:path extrusionOk="0" h="277495" w="130175">
                <a:moveTo>
                  <a:pt x="97878" y="12192"/>
                </a:moveTo>
                <a:lnTo>
                  <a:pt x="97629" y="12573"/>
                </a:lnTo>
                <a:lnTo>
                  <a:pt x="97878" y="12192"/>
                </a:lnTo>
                <a:close/>
              </a:path>
              <a:path extrusionOk="0" h="277495" w="130175">
                <a:moveTo>
                  <a:pt x="112775" y="0"/>
                </a:moveTo>
                <a:lnTo>
                  <a:pt x="103504" y="2413"/>
                </a:lnTo>
                <a:lnTo>
                  <a:pt x="99313" y="9652"/>
                </a:lnTo>
                <a:lnTo>
                  <a:pt x="97878" y="12192"/>
                </a:lnTo>
                <a:lnTo>
                  <a:pt x="98044" y="11938"/>
                </a:lnTo>
                <a:lnTo>
                  <a:pt x="128313" y="11938"/>
                </a:lnTo>
                <a:lnTo>
                  <a:pt x="127253" y="8255"/>
                </a:lnTo>
                <a:lnTo>
                  <a:pt x="120014" y="4064"/>
                </a:lnTo>
                <a:lnTo>
                  <a:pt x="112775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8958419" y="5399693"/>
            <a:ext cx="222699" cy="200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13"/>
          <p:cNvGrpSpPr/>
          <p:nvPr/>
        </p:nvGrpSpPr>
        <p:grpSpPr>
          <a:xfrm>
            <a:off x="9237374" y="5375315"/>
            <a:ext cx="338167" cy="259853"/>
            <a:chOff x="10970132" y="7644892"/>
            <a:chExt cx="480948" cy="369569"/>
          </a:xfrm>
        </p:grpSpPr>
        <p:pic>
          <p:nvPicPr>
            <p:cNvPr id="354" name="Google Shape;354;p13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0970132" y="7749413"/>
              <a:ext cx="159512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3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172951" y="7644892"/>
              <a:ext cx="278129" cy="3695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6" name="Google Shape;356;p1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628495" y="5368439"/>
            <a:ext cx="394870" cy="42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0063817" y="5481310"/>
            <a:ext cx="257978" cy="35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316581" y="3780741"/>
            <a:ext cx="400139" cy="2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035510" y="3913614"/>
            <a:ext cx="358142" cy="35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3051780" y="3910310"/>
            <a:ext cx="1208097" cy="5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293900" y="3855214"/>
            <a:ext cx="399425" cy="30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5134183" y="3987819"/>
            <a:ext cx="286910" cy="17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5496794" y="3996303"/>
            <a:ext cx="112069" cy="11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5687734" y="3921383"/>
            <a:ext cx="116354" cy="19645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3"/>
          <p:cNvSpPr/>
          <p:nvPr/>
        </p:nvSpPr>
        <p:spPr>
          <a:xfrm>
            <a:off x="5869186" y="3841283"/>
            <a:ext cx="235297" cy="278160"/>
          </a:xfrm>
          <a:custGeom>
            <a:rect b="b" l="l" r="r" t="t"/>
            <a:pathLst>
              <a:path extrusionOk="0" h="395604" w="334645">
                <a:moveTo>
                  <a:pt x="334251" y="178562"/>
                </a:moveTo>
                <a:lnTo>
                  <a:pt x="334010" y="177419"/>
                </a:lnTo>
                <a:lnTo>
                  <a:pt x="333629" y="176149"/>
                </a:lnTo>
                <a:lnTo>
                  <a:pt x="332486" y="175387"/>
                </a:lnTo>
                <a:lnTo>
                  <a:pt x="331343" y="175641"/>
                </a:lnTo>
                <a:lnTo>
                  <a:pt x="276961" y="186410"/>
                </a:lnTo>
                <a:lnTo>
                  <a:pt x="276098" y="186563"/>
                </a:lnTo>
                <a:lnTo>
                  <a:pt x="276898" y="186448"/>
                </a:lnTo>
                <a:lnTo>
                  <a:pt x="276720" y="186448"/>
                </a:lnTo>
                <a:lnTo>
                  <a:pt x="225552" y="186944"/>
                </a:lnTo>
                <a:lnTo>
                  <a:pt x="225044" y="186944"/>
                </a:lnTo>
                <a:lnTo>
                  <a:pt x="177546" y="189865"/>
                </a:lnTo>
                <a:lnTo>
                  <a:pt x="176911" y="189992"/>
                </a:lnTo>
                <a:lnTo>
                  <a:pt x="135509" y="194945"/>
                </a:lnTo>
                <a:lnTo>
                  <a:pt x="133731" y="195326"/>
                </a:lnTo>
                <a:lnTo>
                  <a:pt x="111366" y="200901"/>
                </a:lnTo>
                <a:lnTo>
                  <a:pt x="104228" y="58166"/>
                </a:lnTo>
                <a:lnTo>
                  <a:pt x="104190" y="57404"/>
                </a:lnTo>
                <a:lnTo>
                  <a:pt x="104254" y="56388"/>
                </a:lnTo>
                <a:lnTo>
                  <a:pt x="106934" y="16256"/>
                </a:lnTo>
                <a:lnTo>
                  <a:pt x="107569" y="8255"/>
                </a:lnTo>
                <a:lnTo>
                  <a:pt x="101346" y="1143"/>
                </a:lnTo>
                <a:lnTo>
                  <a:pt x="93345" y="635"/>
                </a:lnTo>
                <a:lnTo>
                  <a:pt x="85217" y="0"/>
                </a:lnTo>
                <a:lnTo>
                  <a:pt x="78105" y="6096"/>
                </a:lnTo>
                <a:lnTo>
                  <a:pt x="77597" y="14224"/>
                </a:lnTo>
                <a:lnTo>
                  <a:pt x="74422" y="56007"/>
                </a:lnTo>
                <a:lnTo>
                  <a:pt x="74434" y="58166"/>
                </a:lnTo>
                <a:lnTo>
                  <a:pt x="81013" y="209765"/>
                </a:lnTo>
                <a:lnTo>
                  <a:pt x="76530" y="211188"/>
                </a:lnTo>
                <a:lnTo>
                  <a:pt x="55753" y="215265"/>
                </a:lnTo>
                <a:lnTo>
                  <a:pt x="53848" y="215773"/>
                </a:lnTo>
                <a:lnTo>
                  <a:pt x="32029" y="223050"/>
                </a:lnTo>
                <a:lnTo>
                  <a:pt x="31661" y="223139"/>
                </a:lnTo>
                <a:lnTo>
                  <a:pt x="20066" y="226187"/>
                </a:lnTo>
                <a:lnTo>
                  <a:pt x="4318" y="230505"/>
                </a:lnTo>
                <a:lnTo>
                  <a:pt x="0" y="237998"/>
                </a:lnTo>
                <a:lnTo>
                  <a:pt x="1778" y="245364"/>
                </a:lnTo>
                <a:lnTo>
                  <a:pt x="3683" y="252730"/>
                </a:lnTo>
                <a:lnTo>
                  <a:pt x="11049" y="257302"/>
                </a:lnTo>
                <a:lnTo>
                  <a:pt x="18415" y="255524"/>
                </a:lnTo>
                <a:lnTo>
                  <a:pt x="39624" y="250698"/>
                </a:lnTo>
                <a:lnTo>
                  <a:pt x="40894" y="250317"/>
                </a:lnTo>
                <a:lnTo>
                  <a:pt x="61823" y="243459"/>
                </a:lnTo>
                <a:lnTo>
                  <a:pt x="62776" y="243154"/>
                </a:lnTo>
                <a:lnTo>
                  <a:pt x="63157" y="243078"/>
                </a:lnTo>
                <a:lnTo>
                  <a:pt x="82562" y="239509"/>
                </a:lnTo>
                <a:lnTo>
                  <a:pt x="86487" y="292100"/>
                </a:lnTo>
                <a:lnTo>
                  <a:pt x="86487" y="293116"/>
                </a:lnTo>
                <a:lnTo>
                  <a:pt x="92202" y="332867"/>
                </a:lnTo>
                <a:lnTo>
                  <a:pt x="92202" y="332740"/>
                </a:lnTo>
                <a:lnTo>
                  <a:pt x="97663" y="371729"/>
                </a:lnTo>
                <a:lnTo>
                  <a:pt x="98120" y="373672"/>
                </a:lnTo>
                <a:lnTo>
                  <a:pt x="97282" y="379984"/>
                </a:lnTo>
                <a:lnTo>
                  <a:pt x="98171" y="383667"/>
                </a:lnTo>
                <a:lnTo>
                  <a:pt x="100330" y="386842"/>
                </a:lnTo>
                <a:lnTo>
                  <a:pt x="104267" y="392938"/>
                </a:lnTo>
                <a:lnTo>
                  <a:pt x="108585" y="395224"/>
                </a:lnTo>
                <a:lnTo>
                  <a:pt x="113157" y="395224"/>
                </a:lnTo>
                <a:lnTo>
                  <a:pt x="117729" y="395351"/>
                </a:lnTo>
                <a:lnTo>
                  <a:pt x="122047" y="393065"/>
                </a:lnTo>
                <a:lnTo>
                  <a:pt x="126238" y="387096"/>
                </a:lnTo>
                <a:lnTo>
                  <a:pt x="128524" y="383794"/>
                </a:lnTo>
                <a:lnTo>
                  <a:pt x="129413" y="379730"/>
                </a:lnTo>
                <a:lnTo>
                  <a:pt x="128968" y="376936"/>
                </a:lnTo>
                <a:lnTo>
                  <a:pt x="128739" y="375539"/>
                </a:lnTo>
                <a:lnTo>
                  <a:pt x="128346" y="373049"/>
                </a:lnTo>
                <a:lnTo>
                  <a:pt x="128778" y="370967"/>
                </a:lnTo>
                <a:lnTo>
                  <a:pt x="128778" y="370078"/>
                </a:lnTo>
                <a:lnTo>
                  <a:pt x="128778" y="369189"/>
                </a:lnTo>
                <a:lnTo>
                  <a:pt x="128524" y="367284"/>
                </a:lnTo>
                <a:lnTo>
                  <a:pt x="123545" y="332740"/>
                </a:lnTo>
                <a:lnTo>
                  <a:pt x="117373" y="289814"/>
                </a:lnTo>
                <a:lnTo>
                  <a:pt x="117309" y="289420"/>
                </a:lnTo>
                <a:lnTo>
                  <a:pt x="117297" y="289267"/>
                </a:lnTo>
                <a:lnTo>
                  <a:pt x="117259" y="288671"/>
                </a:lnTo>
                <a:lnTo>
                  <a:pt x="112788" y="230505"/>
                </a:lnTo>
                <a:lnTo>
                  <a:pt x="141351" y="223393"/>
                </a:lnTo>
                <a:lnTo>
                  <a:pt x="143078" y="222885"/>
                </a:lnTo>
                <a:lnTo>
                  <a:pt x="180911" y="211836"/>
                </a:lnTo>
                <a:lnTo>
                  <a:pt x="181356" y="211709"/>
                </a:lnTo>
                <a:lnTo>
                  <a:pt x="180467" y="211836"/>
                </a:lnTo>
                <a:lnTo>
                  <a:pt x="182956" y="211328"/>
                </a:lnTo>
                <a:lnTo>
                  <a:pt x="226568" y="202438"/>
                </a:lnTo>
                <a:lnTo>
                  <a:pt x="277622" y="196723"/>
                </a:lnTo>
                <a:lnTo>
                  <a:pt x="278638" y="196469"/>
                </a:lnTo>
                <a:lnTo>
                  <a:pt x="311188" y="186563"/>
                </a:lnTo>
                <a:lnTo>
                  <a:pt x="311607" y="186436"/>
                </a:lnTo>
                <a:lnTo>
                  <a:pt x="332486" y="180086"/>
                </a:lnTo>
                <a:lnTo>
                  <a:pt x="333629" y="179705"/>
                </a:lnTo>
                <a:lnTo>
                  <a:pt x="334251" y="178562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1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6594901" y="3784580"/>
            <a:ext cx="204578" cy="33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835520" y="3892630"/>
            <a:ext cx="202739" cy="22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456505" y="3770918"/>
            <a:ext cx="380248" cy="3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874972" y="3851553"/>
            <a:ext cx="699194" cy="44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636097" y="3723769"/>
            <a:ext cx="203370" cy="342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13"/>
          <p:cNvGrpSpPr/>
          <p:nvPr/>
        </p:nvGrpSpPr>
        <p:grpSpPr>
          <a:xfrm>
            <a:off x="1881080" y="1982658"/>
            <a:ext cx="7667137" cy="1768525"/>
            <a:chOff x="507847" y="2819780"/>
            <a:chExt cx="10904372" cy="2515235"/>
          </a:xfrm>
        </p:grpSpPr>
        <p:pic>
          <p:nvPicPr>
            <p:cNvPr id="372" name="Google Shape;372;p13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1413509" y="4446651"/>
              <a:ext cx="287020" cy="297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13"/>
            <p:cNvSpPr/>
            <p:nvPr/>
          </p:nvSpPr>
          <p:spPr>
            <a:xfrm>
              <a:off x="1798193" y="4462652"/>
              <a:ext cx="462280" cy="396875"/>
            </a:xfrm>
            <a:custGeom>
              <a:rect b="b" l="l" r="r" t="t"/>
              <a:pathLst>
                <a:path extrusionOk="0" h="396875" w="462280">
                  <a:moveTo>
                    <a:pt x="34836" y="65151"/>
                  </a:moveTo>
                  <a:lnTo>
                    <a:pt x="32385" y="61468"/>
                  </a:lnTo>
                  <a:lnTo>
                    <a:pt x="29413" y="57150"/>
                  </a:lnTo>
                  <a:lnTo>
                    <a:pt x="28511" y="55829"/>
                  </a:lnTo>
                  <a:lnTo>
                    <a:pt x="28143" y="54991"/>
                  </a:lnTo>
                  <a:lnTo>
                    <a:pt x="25527" y="48895"/>
                  </a:lnTo>
                  <a:lnTo>
                    <a:pt x="22860" y="42799"/>
                  </a:lnTo>
                  <a:lnTo>
                    <a:pt x="15875" y="39878"/>
                  </a:lnTo>
                  <a:lnTo>
                    <a:pt x="9525" y="42291"/>
                  </a:lnTo>
                  <a:lnTo>
                    <a:pt x="3302" y="44577"/>
                  </a:lnTo>
                  <a:lnTo>
                    <a:pt x="0" y="51435"/>
                  </a:lnTo>
                  <a:lnTo>
                    <a:pt x="2032" y="57785"/>
                  </a:lnTo>
                  <a:lnTo>
                    <a:pt x="4330" y="65151"/>
                  </a:lnTo>
                  <a:lnTo>
                    <a:pt x="34836" y="65151"/>
                  </a:lnTo>
                  <a:close/>
                </a:path>
                <a:path extrusionOk="0" h="396875" w="462280">
                  <a:moveTo>
                    <a:pt x="35725" y="72898"/>
                  </a:moveTo>
                  <a:lnTo>
                    <a:pt x="35687" y="66421"/>
                  </a:lnTo>
                  <a:lnTo>
                    <a:pt x="35598" y="66294"/>
                  </a:lnTo>
                  <a:lnTo>
                    <a:pt x="4699" y="66294"/>
                  </a:lnTo>
                  <a:lnTo>
                    <a:pt x="4584" y="66421"/>
                  </a:lnTo>
                  <a:lnTo>
                    <a:pt x="5969" y="72898"/>
                  </a:lnTo>
                  <a:lnTo>
                    <a:pt x="7239" y="78613"/>
                  </a:lnTo>
                  <a:lnTo>
                    <a:pt x="11811" y="83058"/>
                  </a:lnTo>
                  <a:lnTo>
                    <a:pt x="17653" y="84201"/>
                  </a:lnTo>
                  <a:lnTo>
                    <a:pt x="23495" y="85217"/>
                  </a:lnTo>
                  <a:lnTo>
                    <a:pt x="29337" y="82677"/>
                  </a:lnTo>
                  <a:lnTo>
                    <a:pt x="32639" y="77724"/>
                  </a:lnTo>
                  <a:lnTo>
                    <a:pt x="35725" y="72898"/>
                  </a:lnTo>
                  <a:close/>
                </a:path>
                <a:path extrusionOk="0" h="396875" w="462280">
                  <a:moveTo>
                    <a:pt x="197866" y="16637"/>
                  </a:moveTo>
                  <a:lnTo>
                    <a:pt x="195199" y="8001"/>
                  </a:lnTo>
                  <a:lnTo>
                    <a:pt x="188341" y="3937"/>
                  </a:lnTo>
                  <a:lnTo>
                    <a:pt x="181356" y="0"/>
                  </a:lnTo>
                  <a:lnTo>
                    <a:pt x="172593" y="2159"/>
                  </a:lnTo>
                  <a:lnTo>
                    <a:pt x="168402" y="8890"/>
                  </a:lnTo>
                  <a:lnTo>
                    <a:pt x="166243" y="12319"/>
                  </a:lnTo>
                  <a:lnTo>
                    <a:pt x="97155" y="140843"/>
                  </a:lnTo>
                  <a:lnTo>
                    <a:pt x="48006" y="258318"/>
                  </a:lnTo>
                  <a:lnTo>
                    <a:pt x="41656" y="284607"/>
                  </a:lnTo>
                  <a:lnTo>
                    <a:pt x="41783" y="293751"/>
                  </a:lnTo>
                  <a:lnTo>
                    <a:pt x="46228" y="299466"/>
                  </a:lnTo>
                  <a:lnTo>
                    <a:pt x="58928" y="302514"/>
                  </a:lnTo>
                  <a:lnTo>
                    <a:pt x="65532" y="299593"/>
                  </a:lnTo>
                  <a:lnTo>
                    <a:pt x="68643" y="293751"/>
                  </a:lnTo>
                  <a:lnTo>
                    <a:pt x="69723" y="291592"/>
                  </a:lnTo>
                  <a:lnTo>
                    <a:pt x="70866" y="289179"/>
                  </a:lnTo>
                  <a:lnTo>
                    <a:pt x="76962" y="270383"/>
                  </a:lnTo>
                  <a:lnTo>
                    <a:pt x="77343" y="269240"/>
                  </a:lnTo>
                  <a:lnTo>
                    <a:pt x="77000" y="270281"/>
                  </a:lnTo>
                  <a:lnTo>
                    <a:pt x="77431" y="269240"/>
                  </a:lnTo>
                  <a:lnTo>
                    <a:pt x="124688" y="155448"/>
                  </a:lnTo>
                  <a:lnTo>
                    <a:pt x="125082" y="154508"/>
                  </a:lnTo>
                  <a:lnTo>
                    <a:pt x="125247" y="154178"/>
                  </a:lnTo>
                  <a:lnTo>
                    <a:pt x="194183" y="23749"/>
                  </a:lnTo>
                  <a:lnTo>
                    <a:pt x="197866" y="16637"/>
                  </a:lnTo>
                  <a:close/>
                </a:path>
                <a:path extrusionOk="0" h="396875" w="462280">
                  <a:moveTo>
                    <a:pt x="296418" y="133350"/>
                  </a:moveTo>
                  <a:lnTo>
                    <a:pt x="289306" y="126238"/>
                  </a:lnTo>
                  <a:lnTo>
                    <a:pt x="272034" y="126238"/>
                  </a:lnTo>
                  <a:lnTo>
                    <a:pt x="264922" y="133350"/>
                  </a:lnTo>
                  <a:lnTo>
                    <a:pt x="264922" y="150622"/>
                  </a:lnTo>
                  <a:lnTo>
                    <a:pt x="272034" y="157607"/>
                  </a:lnTo>
                  <a:lnTo>
                    <a:pt x="289306" y="157607"/>
                  </a:lnTo>
                  <a:lnTo>
                    <a:pt x="296418" y="150622"/>
                  </a:lnTo>
                  <a:lnTo>
                    <a:pt x="296418" y="141986"/>
                  </a:lnTo>
                  <a:lnTo>
                    <a:pt x="296418" y="133350"/>
                  </a:lnTo>
                  <a:close/>
                </a:path>
                <a:path extrusionOk="0" h="396875" w="462280">
                  <a:moveTo>
                    <a:pt x="462153" y="114808"/>
                  </a:moveTo>
                  <a:lnTo>
                    <a:pt x="462127" y="112903"/>
                  </a:lnTo>
                  <a:lnTo>
                    <a:pt x="461899" y="106172"/>
                  </a:lnTo>
                  <a:lnTo>
                    <a:pt x="461772" y="105537"/>
                  </a:lnTo>
                  <a:lnTo>
                    <a:pt x="461225" y="99314"/>
                  </a:lnTo>
                  <a:lnTo>
                    <a:pt x="461137" y="97663"/>
                  </a:lnTo>
                  <a:lnTo>
                    <a:pt x="460209" y="91059"/>
                  </a:lnTo>
                  <a:lnTo>
                    <a:pt x="460197" y="90830"/>
                  </a:lnTo>
                  <a:lnTo>
                    <a:pt x="460248" y="91059"/>
                  </a:lnTo>
                  <a:lnTo>
                    <a:pt x="460184" y="90424"/>
                  </a:lnTo>
                  <a:lnTo>
                    <a:pt x="457962" y="63500"/>
                  </a:lnTo>
                  <a:lnTo>
                    <a:pt x="452755" y="58801"/>
                  </a:lnTo>
                  <a:lnTo>
                    <a:pt x="446532" y="59055"/>
                  </a:lnTo>
                  <a:lnTo>
                    <a:pt x="440436" y="59436"/>
                  </a:lnTo>
                  <a:lnTo>
                    <a:pt x="435610" y="64516"/>
                  </a:lnTo>
                  <a:lnTo>
                    <a:pt x="436118" y="92202"/>
                  </a:lnTo>
                  <a:lnTo>
                    <a:pt x="436372" y="99949"/>
                  </a:lnTo>
                  <a:lnTo>
                    <a:pt x="436372" y="106680"/>
                  </a:lnTo>
                  <a:lnTo>
                    <a:pt x="436499" y="106172"/>
                  </a:lnTo>
                  <a:lnTo>
                    <a:pt x="436118" y="113538"/>
                  </a:lnTo>
                  <a:lnTo>
                    <a:pt x="436118" y="112903"/>
                  </a:lnTo>
                  <a:lnTo>
                    <a:pt x="436054" y="113538"/>
                  </a:lnTo>
                  <a:lnTo>
                    <a:pt x="434632" y="129451"/>
                  </a:lnTo>
                  <a:lnTo>
                    <a:pt x="434530" y="129921"/>
                  </a:lnTo>
                  <a:lnTo>
                    <a:pt x="430149" y="151638"/>
                  </a:lnTo>
                  <a:lnTo>
                    <a:pt x="430022" y="152146"/>
                  </a:lnTo>
                  <a:lnTo>
                    <a:pt x="423291" y="192786"/>
                  </a:lnTo>
                  <a:lnTo>
                    <a:pt x="423037" y="194818"/>
                  </a:lnTo>
                  <a:lnTo>
                    <a:pt x="421005" y="322707"/>
                  </a:lnTo>
                  <a:lnTo>
                    <a:pt x="421259" y="361188"/>
                  </a:lnTo>
                  <a:lnTo>
                    <a:pt x="421386" y="362077"/>
                  </a:lnTo>
                  <a:lnTo>
                    <a:pt x="423037" y="385191"/>
                  </a:lnTo>
                  <a:lnTo>
                    <a:pt x="423418" y="391541"/>
                  </a:lnTo>
                  <a:lnTo>
                    <a:pt x="428879" y="396621"/>
                  </a:lnTo>
                  <a:lnTo>
                    <a:pt x="435483" y="396621"/>
                  </a:lnTo>
                  <a:lnTo>
                    <a:pt x="442087" y="396748"/>
                  </a:lnTo>
                  <a:lnTo>
                    <a:pt x="447548" y="391668"/>
                  </a:lnTo>
                  <a:lnTo>
                    <a:pt x="448056" y="385064"/>
                  </a:lnTo>
                  <a:lnTo>
                    <a:pt x="450088" y="360807"/>
                  </a:lnTo>
                  <a:lnTo>
                    <a:pt x="449326" y="322199"/>
                  </a:lnTo>
                  <a:lnTo>
                    <a:pt x="450824" y="197231"/>
                  </a:lnTo>
                  <a:lnTo>
                    <a:pt x="450824" y="196519"/>
                  </a:lnTo>
                  <a:lnTo>
                    <a:pt x="450723" y="197231"/>
                  </a:lnTo>
                  <a:lnTo>
                    <a:pt x="450850" y="195199"/>
                  </a:lnTo>
                  <a:lnTo>
                    <a:pt x="450824" y="196519"/>
                  </a:lnTo>
                  <a:lnTo>
                    <a:pt x="451027" y="195199"/>
                  </a:lnTo>
                  <a:lnTo>
                    <a:pt x="457009" y="156845"/>
                  </a:lnTo>
                  <a:lnTo>
                    <a:pt x="457073" y="156464"/>
                  </a:lnTo>
                  <a:lnTo>
                    <a:pt x="456946" y="156845"/>
                  </a:lnTo>
                  <a:lnTo>
                    <a:pt x="461137" y="133350"/>
                  </a:lnTo>
                  <a:lnTo>
                    <a:pt x="461391" y="131699"/>
                  </a:lnTo>
                  <a:lnTo>
                    <a:pt x="461530" y="128397"/>
                  </a:lnTo>
                  <a:lnTo>
                    <a:pt x="462153" y="114808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4" name="Google Shape;374;p13"/>
            <p:cNvPicPr preferRelativeResize="0"/>
            <p:nvPr/>
          </p:nvPicPr>
          <p:blipFill rotWithShape="1">
            <a:blip r:embed="rId51">
              <a:alphaModFix/>
            </a:blip>
            <a:srcRect b="0" l="0" r="0" t="0"/>
            <a:stretch/>
          </p:blipFill>
          <p:spPr>
            <a:xfrm>
              <a:off x="2380843" y="4513452"/>
              <a:ext cx="219100" cy="38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13"/>
            <p:cNvSpPr/>
            <p:nvPr/>
          </p:nvSpPr>
          <p:spPr>
            <a:xfrm>
              <a:off x="507847" y="4530597"/>
              <a:ext cx="191770" cy="321945"/>
            </a:xfrm>
            <a:custGeom>
              <a:rect b="b" l="l" r="r" t="t"/>
              <a:pathLst>
                <a:path extrusionOk="0" h="321945" w="191770">
                  <a:moveTo>
                    <a:pt x="29070" y="85598"/>
                  </a:moveTo>
                  <a:lnTo>
                    <a:pt x="22567" y="78994"/>
                  </a:lnTo>
                  <a:lnTo>
                    <a:pt x="6515" y="78994"/>
                  </a:lnTo>
                  <a:lnTo>
                    <a:pt x="0" y="85598"/>
                  </a:lnTo>
                  <a:lnTo>
                    <a:pt x="0" y="101600"/>
                  </a:lnTo>
                  <a:lnTo>
                    <a:pt x="6515" y="108077"/>
                  </a:lnTo>
                  <a:lnTo>
                    <a:pt x="22567" y="108077"/>
                  </a:lnTo>
                  <a:lnTo>
                    <a:pt x="29070" y="101600"/>
                  </a:lnTo>
                  <a:lnTo>
                    <a:pt x="29070" y="93599"/>
                  </a:lnTo>
                  <a:lnTo>
                    <a:pt x="29070" y="85598"/>
                  </a:lnTo>
                  <a:close/>
                </a:path>
                <a:path extrusionOk="0" h="321945" w="191770">
                  <a:moveTo>
                    <a:pt x="189230" y="16256"/>
                  </a:moveTo>
                  <a:lnTo>
                    <a:pt x="189026" y="5588"/>
                  </a:lnTo>
                  <a:lnTo>
                    <a:pt x="183349" y="0"/>
                  </a:lnTo>
                  <a:lnTo>
                    <a:pt x="169468" y="0"/>
                  </a:lnTo>
                  <a:lnTo>
                    <a:pt x="163817" y="5588"/>
                  </a:lnTo>
                  <a:lnTo>
                    <a:pt x="163601" y="16637"/>
                  </a:lnTo>
                  <a:lnTo>
                    <a:pt x="163398" y="19939"/>
                  </a:lnTo>
                  <a:lnTo>
                    <a:pt x="163322" y="20574"/>
                  </a:lnTo>
                  <a:lnTo>
                    <a:pt x="163017" y="23622"/>
                  </a:lnTo>
                  <a:lnTo>
                    <a:pt x="162915" y="24257"/>
                  </a:lnTo>
                  <a:lnTo>
                    <a:pt x="153860" y="52959"/>
                  </a:lnTo>
                  <a:lnTo>
                    <a:pt x="125895" y="102235"/>
                  </a:lnTo>
                  <a:lnTo>
                    <a:pt x="125730" y="102616"/>
                  </a:lnTo>
                  <a:lnTo>
                    <a:pt x="73596" y="200025"/>
                  </a:lnTo>
                  <a:lnTo>
                    <a:pt x="73075" y="201168"/>
                  </a:lnTo>
                  <a:lnTo>
                    <a:pt x="41427" y="274193"/>
                  </a:lnTo>
                  <a:lnTo>
                    <a:pt x="32664" y="313817"/>
                  </a:lnTo>
                  <a:lnTo>
                    <a:pt x="35344" y="318389"/>
                  </a:lnTo>
                  <a:lnTo>
                    <a:pt x="39814" y="320040"/>
                  </a:lnTo>
                  <a:lnTo>
                    <a:pt x="44297" y="321818"/>
                  </a:lnTo>
                  <a:lnTo>
                    <a:pt x="49364" y="320167"/>
                  </a:lnTo>
                  <a:lnTo>
                    <a:pt x="51968" y="316103"/>
                  </a:lnTo>
                  <a:lnTo>
                    <a:pt x="60477" y="303022"/>
                  </a:lnTo>
                  <a:lnTo>
                    <a:pt x="99644" y="213741"/>
                  </a:lnTo>
                  <a:lnTo>
                    <a:pt x="99987" y="212902"/>
                  </a:lnTo>
                  <a:lnTo>
                    <a:pt x="150685" y="115697"/>
                  </a:lnTo>
                  <a:lnTo>
                    <a:pt x="150571" y="115951"/>
                  </a:lnTo>
                  <a:lnTo>
                    <a:pt x="150698" y="115697"/>
                  </a:lnTo>
                  <a:lnTo>
                    <a:pt x="178193" y="65024"/>
                  </a:lnTo>
                  <a:lnTo>
                    <a:pt x="178739" y="63881"/>
                  </a:lnTo>
                  <a:lnTo>
                    <a:pt x="182549" y="54991"/>
                  </a:lnTo>
                  <a:lnTo>
                    <a:pt x="183578" y="51943"/>
                  </a:lnTo>
                  <a:lnTo>
                    <a:pt x="183934" y="50927"/>
                  </a:lnTo>
                  <a:lnTo>
                    <a:pt x="185318" y="46228"/>
                  </a:lnTo>
                  <a:lnTo>
                    <a:pt x="185597" y="45085"/>
                  </a:lnTo>
                  <a:lnTo>
                    <a:pt x="186423" y="41783"/>
                  </a:lnTo>
                  <a:lnTo>
                    <a:pt x="187159" y="38227"/>
                  </a:lnTo>
                  <a:lnTo>
                    <a:pt x="187579" y="36195"/>
                  </a:lnTo>
                  <a:lnTo>
                    <a:pt x="187807" y="34671"/>
                  </a:lnTo>
                  <a:lnTo>
                    <a:pt x="188264" y="31623"/>
                  </a:lnTo>
                  <a:lnTo>
                    <a:pt x="188734" y="27432"/>
                  </a:lnTo>
                  <a:lnTo>
                    <a:pt x="188836" y="26543"/>
                  </a:lnTo>
                  <a:lnTo>
                    <a:pt x="189128" y="22225"/>
                  </a:lnTo>
                  <a:lnTo>
                    <a:pt x="189230" y="16256"/>
                  </a:lnTo>
                  <a:close/>
                </a:path>
                <a:path extrusionOk="0" h="321945" w="191770">
                  <a:moveTo>
                    <a:pt x="191223" y="224409"/>
                  </a:moveTo>
                  <a:lnTo>
                    <a:pt x="190728" y="219075"/>
                  </a:lnTo>
                  <a:lnTo>
                    <a:pt x="188925" y="199263"/>
                  </a:lnTo>
                  <a:lnTo>
                    <a:pt x="181571" y="193040"/>
                  </a:lnTo>
                  <a:lnTo>
                    <a:pt x="164947" y="194564"/>
                  </a:lnTo>
                  <a:lnTo>
                    <a:pt x="158813" y="201930"/>
                  </a:lnTo>
                  <a:lnTo>
                    <a:pt x="161112" y="227203"/>
                  </a:lnTo>
                  <a:lnTo>
                    <a:pt x="164439" y="231902"/>
                  </a:lnTo>
                  <a:lnTo>
                    <a:pt x="174244" y="236474"/>
                  </a:lnTo>
                  <a:lnTo>
                    <a:pt x="179984" y="235966"/>
                  </a:lnTo>
                  <a:lnTo>
                    <a:pt x="184391" y="232791"/>
                  </a:lnTo>
                  <a:lnTo>
                    <a:pt x="188810" y="229743"/>
                  </a:lnTo>
                  <a:lnTo>
                    <a:pt x="191223" y="224409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6" name="Google Shape;376;p13"/>
            <p:cNvPicPr preferRelativeResize="0"/>
            <p:nvPr/>
          </p:nvPicPr>
          <p:blipFill rotWithShape="1">
            <a:blip r:embed="rId52">
              <a:alphaModFix/>
            </a:blip>
            <a:srcRect b="0" l="0" r="0" t="0"/>
            <a:stretch/>
          </p:blipFill>
          <p:spPr>
            <a:xfrm>
              <a:off x="776135" y="4542282"/>
              <a:ext cx="265201" cy="416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3"/>
            <p:cNvPicPr preferRelativeResize="0"/>
            <p:nvPr/>
          </p:nvPicPr>
          <p:blipFill rotWithShape="1">
            <a:blip r:embed="rId53">
              <a:alphaModFix/>
            </a:blip>
            <a:srcRect b="0" l="0" r="0" t="0"/>
            <a:stretch/>
          </p:blipFill>
          <p:spPr>
            <a:xfrm>
              <a:off x="675284" y="2819780"/>
              <a:ext cx="10736935" cy="231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3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6318980" y="4597019"/>
              <a:ext cx="229266" cy="29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13"/>
            <p:cNvSpPr/>
            <p:nvPr/>
          </p:nvSpPr>
          <p:spPr>
            <a:xfrm>
              <a:off x="6633972" y="4572634"/>
              <a:ext cx="200025" cy="382905"/>
            </a:xfrm>
            <a:custGeom>
              <a:rect b="b" l="l" r="r" t="t"/>
              <a:pathLst>
                <a:path extrusionOk="0" h="382904" w="200025">
                  <a:moveTo>
                    <a:pt x="41021" y="91313"/>
                  </a:moveTo>
                  <a:lnTo>
                    <a:pt x="38735" y="86487"/>
                  </a:lnTo>
                  <a:lnTo>
                    <a:pt x="32131" y="71882"/>
                  </a:lnTo>
                  <a:lnTo>
                    <a:pt x="23622" y="68580"/>
                  </a:lnTo>
                  <a:lnTo>
                    <a:pt x="8877" y="74930"/>
                  </a:lnTo>
                  <a:lnTo>
                    <a:pt x="5448" y="83312"/>
                  </a:lnTo>
                  <a:lnTo>
                    <a:pt x="8509" y="90805"/>
                  </a:lnTo>
                  <a:lnTo>
                    <a:pt x="13449" y="103124"/>
                  </a:lnTo>
                  <a:lnTo>
                    <a:pt x="18034" y="106680"/>
                  </a:lnTo>
                  <a:lnTo>
                    <a:pt x="28702" y="107950"/>
                  </a:lnTo>
                  <a:lnTo>
                    <a:pt x="34036" y="105791"/>
                  </a:lnTo>
                  <a:lnTo>
                    <a:pt x="40386" y="97028"/>
                  </a:lnTo>
                  <a:lnTo>
                    <a:pt x="41021" y="91313"/>
                  </a:lnTo>
                  <a:close/>
                </a:path>
                <a:path extrusionOk="0" h="382904" w="200025">
                  <a:moveTo>
                    <a:pt x="140487" y="12700"/>
                  </a:moveTo>
                  <a:lnTo>
                    <a:pt x="140436" y="12954"/>
                  </a:lnTo>
                  <a:lnTo>
                    <a:pt x="140487" y="12700"/>
                  </a:lnTo>
                  <a:close/>
                </a:path>
                <a:path extrusionOk="0" h="382904" w="200025">
                  <a:moveTo>
                    <a:pt x="165633" y="20447"/>
                  </a:moveTo>
                  <a:lnTo>
                    <a:pt x="165531" y="18542"/>
                  </a:lnTo>
                  <a:lnTo>
                    <a:pt x="165354" y="16510"/>
                  </a:lnTo>
                  <a:lnTo>
                    <a:pt x="165201" y="14478"/>
                  </a:lnTo>
                  <a:lnTo>
                    <a:pt x="165100" y="13335"/>
                  </a:lnTo>
                  <a:lnTo>
                    <a:pt x="164973" y="12827"/>
                  </a:lnTo>
                  <a:lnTo>
                    <a:pt x="164896" y="12319"/>
                  </a:lnTo>
                  <a:lnTo>
                    <a:pt x="164592" y="10160"/>
                  </a:lnTo>
                  <a:lnTo>
                    <a:pt x="163703" y="4318"/>
                  </a:lnTo>
                  <a:lnTo>
                    <a:pt x="158623" y="0"/>
                  </a:lnTo>
                  <a:lnTo>
                    <a:pt x="152654" y="0"/>
                  </a:lnTo>
                  <a:lnTo>
                    <a:pt x="146812" y="127"/>
                  </a:lnTo>
                  <a:lnTo>
                    <a:pt x="141732" y="4445"/>
                  </a:lnTo>
                  <a:lnTo>
                    <a:pt x="140843" y="10287"/>
                  </a:lnTo>
                  <a:lnTo>
                    <a:pt x="140487" y="12700"/>
                  </a:lnTo>
                  <a:lnTo>
                    <a:pt x="140589" y="12319"/>
                  </a:lnTo>
                  <a:lnTo>
                    <a:pt x="140462" y="12954"/>
                  </a:lnTo>
                  <a:lnTo>
                    <a:pt x="140335" y="13335"/>
                  </a:lnTo>
                  <a:lnTo>
                    <a:pt x="139954" y="14986"/>
                  </a:lnTo>
                  <a:lnTo>
                    <a:pt x="139446" y="17018"/>
                  </a:lnTo>
                  <a:lnTo>
                    <a:pt x="139700" y="16510"/>
                  </a:lnTo>
                  <a:lnTo>
                    <a:pt x="138938" y="19050"/>
                  </a:lnTo>
                  <a:lnTo>
                    <a:pt x="139065" y="18542"/>
                  </a:lnTo>
                  <a:lnTo>
                    <a:pt x="138874" y="19050"/>
                  </a:lnTo>
                  <a:lnTo>
                    <a:pt x="138176" y="21082"/>
                  </a:lnTo>
                  <a:lnTo>
                    <a:pt x="137414" y="22987"/>
                  </a:lnTo>
                  <a:lnTo>
                    <a:pt x="137414" y="23114"/>
                  </a:lnTo>
                  <a:lnTo>
                    <a:pt x="135001" y="29845"/>
                  </a:lnTo>
                  <a:lnTo>
                    <a:pt x="134493" y="31496"/>
                  </a:lnTo>
                  <a:lnTo>
                    <a:pt x="132842" y="38227"/>
                  </a:lnTo>
                  <a:lnTo>
                    <a:pt x="132969" y="37465"/>
                  </a:lnTo>
                  <a:lnTo>
                    <a:pt x="132740" y="38227"/>
                  </a:lnTo>
                  <a:lnTo>
                    <a:pt x="97497" y="157556"/>
                  </a:lnTo>
                  <a:lnTo>
                    <a:pt x="97663" y="157099"/>
                  </a:lnTo>
                  <a:lnTo>
                    <a:pt x="97409" y="157861"/>
                  </a:lnTo>
                  <a:lnTo>
                    <a:pt x="97497" y="157556"/>
                  </a:lnTo>
                  <a:lnTo>
                    <a:pt x="97383" y="157861"/>
                  </a:lnTo>
                  <a:lnTo>
                    <a:pt x="85725" y="190373"/>
                  </a:lnTo>
                  <a:lnTo>
                    <a:pt x="49682" y="271437"/>
                  </a:lnTo>
                  <a:lnTo>
                    <a:pt x="49491" y="271780"/>
                  </a:lnTo>
                  <a:lnTo>
                    <a:pt x="5575" y="354711"/>
                  </a:lnTo>
                  <a:lnTo>
                    <a:pt x="5334" y="355092"/>
                  </a:lnTo>
                  <a:lnTo>
                    <a:pt x="3683" y="358521"/>
                  </a:lnTo>
                  <a:lnTo>
                    <a:pt x="0" y="365760"/>
                  </a:lnTo>
                  <a:lnTo>
                    <a:pt x="2667" y="374650"/>
                  </a:lnTo>
                  <a:lnTo>
                    <a:pt x="9779" y="378714"/>
                  </a:lnTo>
                  <a:lnTo>
                    <a:pt x="16751" y="382778"/>
                  </a:lnTo>
                  <a:lnTo>
                    <a:pt x="25781" y="380746"/>
                  </a:lnTo>
                  <a:lnTo>
                    <a:pt x="30226" y="374015"/>
                  </a:lnTo>
                  <a:lnTo>
                    <a:pt x="32385" y="370840"/>
                  </a:lnTo>
                  <a:lnTo>
                    <a:pt x="33274" y="369316"/>
                  </a:lnTo>
                  <a:lnTo>
                    <a:pt x="77470" y="285242"/>
                  </a:lnTo>
                  <a:lnTo>
                    <a:pt x="77978" y="284353"/>
                  </a:lnTo>
                  <a:lnTo>
                    <a:pt x="83959" y="270764"/>
                  </a:lnTo>
                  <a:lnTo>
                    <a:pt x="114427" y="201676"/>
                  </a:lnTo>
                  <a:lnTo>
                    <a:pt x="114808" y="200660"/>
                  </a:lnTo>
                  <a:lnTo>
                    <a:pt x="118795" y="189230"/>
                  </a:lnTo>
                  <a:lnTo>
                    <a:pt x="126492" y="167259"/>
                  </a:lnTo>
                  <a:lnTo>
                    <a:pt x="129387" y="157099"/>
                  </a:lnTo>
                  <a:lnTo>
                    <a:pt x="161163" y="45720"/>
                  </a:lnTo>
                  <a:lnTo>
                    <a:pt x="161163" y="45974"/>
                  </a:lnTo>
                  <a:lnTo>
                    <a:pt x="161239" y="45720"/>
                  </a:lnTo>
                  <a:lnTo>
                    <a:pt x="165608" y="25781"/>
                  </a:lnTo>
                  <a:lnTo>
                    <a:pt x="165633" y="20447"/>
                  </a:lnTo>
                  <a:close/>
                </a:path>
                <a:path extrusionOk="0" h="382904" w="200025">
                  <a:moveTo>
                    <a:pt x="199771" y="220599"/>
                  </a:moveTo>
                  <a:lnTo>
                    <a:pt x="198501" y="212090"/>
                  </a:lnTo>
                  <a:lnTo>
                    <a:pt x="192532" y="207518"/>
                  </a:lnTo>
                  <a:lnTo>
                    <a:pt x="185420" y="201930"/>
                  </a:lnTo>
                  <a:lnTo>
                    <a:pt x="181229" y="198755"/>
                  </a:lnTo>
                  <a:lnTo>
                    <a:pt x="175641" y="197993"/>
                  </a:lnTo>
                  <a:lnTo>
                    <a:pt x="165989" y="202311"/>
                  </a:lnTo>
                  <a:lnTo>
                    <a:pt x="162687" y="206883"/>
                  </a:lnTo>
                  <a:lnTo>
                    <a:pt x="162306" y="212090"/>
                  </a:lnTo>
                  <a:lnTo>
                    <a:pt x="161798" y="217424"/>
                  </a:lnTo>
                  <a:lnTo>
                    <a:pt x="164338" y="222504"/>
                  </a:lnTo>
                  <a:lnTo>
                    <a:pt x="176276" y="230251"/>
                  </a:lnTo>
                  <a:lnTo>
                    <a:pt x="182626" y="234442"/>
                  </a:lnTo>
                  <a:lnTo>
                    <a:pt x="191008" y="232791"/>
                  </a:lnTo>
                  <a:lnTo>
                    <a:pt x="195326" y="226695"/>
                  </a:lnTo>
                  <a:lnTo>
                    <a:pt x="199771" y="220599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0" name="Google Shape;380;p13"/>
            <p:cNvPicPr preferRelativeResize="0"/>
            <p:nvPr/>
          </p:nvPicPr>
          <p:blipFill rotWithShape="1">
            <a:blip r:embed="rId55">
              <a:alphaModFix/>
            </a:blip>
            <a:srcRect b="0" l="0" r="0" t="0"/>
            <a:stretch/>
          </p:blipFill>
          <p:spPr>
            <a:xfrm>
              <a:off x="6920610" y="4604892"/>
              <a:ext cx="325628" cy="381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3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>
              <a:off x="5292598" y="4840223"/>
              <a:ext cx="227329" cy="283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3"/>
            <p:cNvSpPr/>
            <p:nvPr/>
          </p:nvSpPr>
          <p:spPr>
            <a:xfrm>
              <a:off x="5612765" y="4966080"/>
              <a:ext cx="167640" cy="368935"/>
            </a:xfrm>
            <a:custGeom>
              <a:rect b="b" l="l" r="r" t="t"/>
              <a:pathLst>
                <a:path extrusionOk="0" h="368935" w="167639">
                  <a:moveTo>
                    <a:pt x="29083" y="45212"/>
                  </a:moveTo>
                  <a:lnTo>
                    <a:pt x="22606" y="38735"/>
                  </a:lnTo>
                  <a:lnTo>
                    <a:pt x="6477" y="38735"/>
                  </a:lnTo>
                  <a:lnTo>
                    <a:pt x="0" y="45212"/>
                  </a:lnTo>
                  <a:lnTo>
                    <a:pt x="0" y="61214"/>
                  </a:lnTo>
                  <a:lnTo>
                    <a:pt x="6477" y="67691"/>
                  </a:lnTo>
                  <a:lnTo>
                    <a:pt x="22606" y="67691"/>
                  </a:lnTo>
                  <a:lnTo>
                    <a:pt x="29083" y="61214"/>
                  </a:lnTo>
                  <a:lnTo>
                    <a:pt x="29083" y="53213"/>
                  </a:lnTo>
                  <a:lnTo>
                    <a:pt x="29083" y="45212"/>
                  </a:lnTo>
                  <a:close/>
                </a:path>
                <a:path extrusionOk="0" h="368935" w="167639">
                  <a:moveTo>
                    <a:pt x="155956" y="231267"/>
                  </a:moveTo>
                  <a:lnTo>
                    <a:pt x="149606" y="224917"/>
                  </a:lnTo>
                  <a:lnTo>
                    <a:pt x="133985" y="224917"/>
                  </a:lnTo>
                  <a:lnTo>
                    <a:pt x="127635" y="231267"/>
                  </a:lnTo>
                  <a:lnTo>
                    <a:pt x="127635" y="246888"/>
                  </a:lnTo>
                  <a:lnTo>
                    <a:pt x="133985" y="253238"/>
                  </a:lnTo>
                  <a:lnTo>
                    <a:pt x="149606" y="253238"/>
                  </a:lnTo>
                  <a:lnTo>
                    <a:pt x="155956" y="246888"/>
                  </a:lnTo>
                  <a:lnTo>
                    <a:pt x="155956" y="239014"/>
                  </a:lnTo>
                  <a:lnTo>
                    <a:pt x="155956" y="231267"/>
                  </a:lnTo>
                  <a:close/>
                </a:path>
                <a:path extrusionOk="0" h="368935" w="167639">
                  <a:moveTo>
                    <a:pt x="167373" y="33401"/>
                  </a:moveTo>
                  <a:lnTo>
                    <a:pt x="167309" y="31369"/>
                  </a:lnTo>
                  <a:lnTo>
                    <a:pt x="167246" y="29337"/>
                  </a:lnTo>
                  <a:lnTo>
                    <a:pt x="167132" y="27051"/>
                  </a:lnTo>
                  <a:lnTo>
                    <a:pt x="167005" y="26543"/>
                  </a:lnTo>
                  <a:lnTo>
                    <a:pt x="166890" y="25400"/>
                  </a:lnTo>
                  <a:lnTo>
                    <a:pt x="166751" y="24003"/>
                  </a:lnTo>
                  <a:lnTo>
                    <a:pt x="166725" y="23368"/>
                  </a:lnTo>
                  <a:lnTo>
                    <a:pt x="166420" y="21336"/>
                  </a:lnTo>
                  <a:lnTo>
                    <a:pt x="166370" y="20955"/>
                  </a:lnTo>
                  <a:lnTo>
                    <a:pt x="165735" y="17907"/>
                  </a:lnTo>
                  <a:lnTo>
                    <a:pt x="165531" y="17018"/>
                  </a:lnTo>
                  <a:lnTo>
                    <a:pt x="165100" y="14859"/>
                  </a:lnTo>
                  <a:lnTo>
                    <a:pt x="164973" y="14351"/>
                  </a:lnTo>
                  <a:lnTo>
                    <a:pt x="164642" y="13335"/>
                  </a:lnTo>
                  <a:lnTo>
                    <a:pt x="164287" y="12217"/>
                  </a:lnTo>
                  <a:lnTo>
                    <a:pt x="164249" y="11938"/>
                  </a:lnTo>
                  <a:lnTo>
                    <a:pt x="163068" y="4445"/>
                  </a:lnTo>
                  <a:lnTo>
                    <a:pt x="157099" y="0"/>
                  </a:lnTo>
                  <a:lnTo>
                    <a:pt x="144272" y="2032"/>
                  </a:lnTo>
                  <a:lnTo>
                    <a:pt x="139827" y="8001"/>
                  </a:lnTo>
                  <a:lnTo>
                    <a:pt x="141351" y="17907"/>
                  </a:lnTo>
                  <a:lnTo>
                    <a:pt x="141732" y="19812"/>
                  </a:lnTo>
                  <a:lnTo>
                    <a:pt x="141605" y="19304"/>
                  </a:lnTo>
                  <a:lnTo>
                    <a:pt x="141681" y="19812"/>
                  </a:lnTo>
                  <a:lnTo>
                    <a:pt x="141986" y="21844"/>
                  </a:lnTo>
                  <a:lnTo>
                    <a:pt x="141986" y="21336"/>
                  </a:lnTo>
                  <a:lnTo>
                    <a:pt x="142113" y="23876"/>
                  </a:lnTo>
                  <a:lnTo>
                    <a:pt x="142113" y="23368"/>
                  </a:lnTo>
                  <a:lnTo>
                    <a:pt x="142240" y="25908"/>
                  </a:lnTo>
                  <a:lnTo>
                    <a:pt x="142240" y="29337"/>
                  </a:lnTo>
                  <a:lnTo>
                    <a:pt x="142176" y="29972"/>
                  </a:lnTo>
                  <a:lnTo>
                    <a:pt x="142151" y="30226"/>
                  </a:lnTo>
                  <a:lnTo>
                    <a:pt x="141986" y="31877"/>
                  </a:lnTo>
                  <a:lnTo>
                    <a:pt x="142113" y="31369"/>
                  </a:lnTo>
                  <a:lnTo>
                    <a:pt x="141732" y="33909"/>
                  </a:lnTo>
                  <a:lnTo>
                    <a:pt x="141859" y="33401"/>
                  </a:lnTo>
                  <a:lnTo>
                    <a:pt x="141097" y="37211"/>
                  </a:lnTo>
                  <a:lnTo>
                    <a:pt x="140919" y="37846"/>
                  </a:lnTo>
                  <a:lnTo>
                    <a:pt x="139458" y="43205"/>
                  </a:lnTo>
                  <a:lnTo>
                    <a:pt x="122809" y="77978"/>
                  </a:lnTo>
                  <a:lnTo>
                    <a:pt x="65659" y="214376"/>
                  </a:lnTo>
                  <a:lnTo>
                    <a:pt x="65151" y="215646"/>
                  </a:lnTo>
                  <a:lnTo>
                    <a:pt x="57404" y="240538"/>
                  </a:lnTo>
                  <a:lnTo>
                    <a:pt x="57404" y="240792"/>
                  </a:lnTo>
                  <a:lnTo>
                    <a:pt x="52197" y="259080"/>
                  </a:lnTo>
                  <a:lnTo>
                    <a:pt x="52324" y="258445"/>
                  </a:lnTo>
                  <a:lnTo>
                    <a:pt x="52108" y="259080"/>
                  </a:lnTo>
                  <a:lnTo>
                    <a:pt x="46736" y="275336"/>
                  </a:lnTo>
                  <a:lnTo>
                    <a:pt x="46240" y="276479"/>
                  </a:lnTo>
                  <a:lnTo>
                    <a:pt x="27317" y="321132"/>
                  </a:lnTo>
                  <a:lnTo>
                    <a:pt x="26809" y="322072"/>
                  </a:lnTo>
                  <a:lnTo>
                    <a:pt x="25019" y="325374"/>
                  </a:lnTo>
                  <a:lnTo>
                    <a:pt x="25400" y="324866"/>
                  </a:lnTo>
                  <a:lnTo>
                    <a:pt x="22860" y="329184"/>
                  </a:lnTo>
                  <a:lnTo>
                    <a:pt x="23114" y="328676"/>
                  </a:lnTo>
                  <a:lnTo>
                    <a:pt x="22783" y="329184"/>
                  </a:lnTo>
                  <a:lnTo>
                    <a:pt x="20447" y="332867"/>
                  </a:lnTo>
                  <a:lnTo>
                    <a:pt x="20828" y="332359"/>
                  </a:lnTo>
                  <a:lnTo>
                    <a:pt x="17907" y="336550"/>
                  </a:lnTo>
                  <a:lnTo>
                    <a:pt x="18669" y="335407"/>
                  </a:lnTo>
                  <a:lnTo>
                    <a:pt x="11557" y="343662"/>
                  </a:lnTo>
                  <a:lnTo>
                    <a:pt x="6604" y="349504"/>
                  </a:lnTo>
                  <a:lnTo>
                    <a:pt x="7112" y="358140"/>
                  </a:lnTo>
                  <a:lnTo>
                    <a:pt x="18415" y="368427"/>
                  </a:lnTo>
                  <a:lnTo>
                    <a:pt x="27178" y="368046"/>
                  </a:lnTo>
                  <a:lnTo>
                    <a:pt x="39878" y="354457"/>
                  </a:lnTo>
                  <a:lnTo>
                    <a:pt x="40259" y="354076"/>
                  </a:lnTo>
                  <a:lnTo>
                    <a:pt x="43561" y="350266"/>
                  </a:lnTo>
                  <a:lnTo>
                    <a:pt x="47498" y="345186"/>
                  </a:lnTo>
                  <a:lnTo>
                    <a:pt x="50800" y="340614"/>
                  </a:lnTo>
                  <a:lnTo>
                    <a:pt x="53505" y="336550"/>
                  </a:lnTo>
                  <a:lnTo>
                    <a:pt x="53594" y="336423"/>
                  </a:lnTo>
                  <a:lnTo>
                    <a:pt x="54864" y="333883"/>
                  </a:lnTo>
                  <a:lnTo>
                    <a:pt x="55499" y="332359"/>
                  </a:lnTo>
                  <a:lnTo>
                    <a:pt x="58648" y="324866"/>
                  </a:lnTo>
                  <a:lnTo>
                    <a:pt x="60299" y="320929"/>
                  </a:lnTo>
                  <a:lnTo>
                    <a:pt x="74549" y="287020"/>
                  </a:lnTo>
                  <a:lnTo>
                    <a:pt x="78333" y="275336"/>
                  </a:lnTo>
                  <a:lnTo>
                    <a:pt x="80772" y="267843"/>
                  </a:lnTo>
                  <a:lnTo>
                    <a:pt x="81026" y="267208"/>
                  </a:lnTo>
                  <a:lnTo>
                    <a:pt x="86029" y="249174"/>
                  </a:lnTo>
                  <a:lnTo>
                    <a:pt x="86106" y="248920"/>
                  </a:lnTo>
                  <a:lnTo>
                    <a:pt x="85979" y="249174"/>
                  </a:lnTo>
                  <a:lnTo>
                    <a:pt x="93078" y="225552"/>
                  </a:lnTo>
                  <a:lnTo>
                    <a:pt x="93421" y="224409"/>
                  </a:lnTo>
                  <a:lnTo>
                    <a:pt x="148209" y="89154"/>
                  </a:lnTo>
                  <a:lnTo>
                    <a:pt x="148082" y="89535"/>
                  </a:lnTo>
                  <a:lnTo>
                    <a:pt x="148247" y="89154"/>
                  </a:lnTo>
                  <a:lnTo>
                    <a:pt x="164084" y="52959"/>
                  </a:lnTo>
                  <a:lnTo>
                    <a:pt x="164846" y="50673"/>
                  </a:lnTo>
                  <a:lnTo>
                    <a:pt x="166344" y="44196"/>
                  </a:lnTo>
                  <a:lnTo>
                    <a:pt x="166497" y="43561"/>
                  </a:lnTo>
                  <a:lnTo>
                    <a:pt x="166751" y="41910"/>
                  </a:lnTo>
                  <a:lnTo>
                    <a:pt x="167005" y="39497"/>
                  </a:lnTo>
                  <a:lnTo>
                    <a:pt x="167119" y="37846"/>
                  </a:lnTo>
                  <a:lnTo>
                    <a:pt x="167182" y="37211"/>
                  </a:lnTo>
                  <a:lnTo>
                    <a:pt x="167373" y="33401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3" name="Google Shape;383;p13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5869029" y="4969129"/>
              <a:ext cx="285390" cy="3632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4" name="Google Shape;384;p1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18146" y="3170753"/>
            <a:ext cx="201114" cy="20341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3"/>
          <p:cNvSpPr txBox="1"/>
          <p:nvPr/>
        </p:nvSpPr>
        <p:spPr>
          <a:xfrm>
            <a:off x="8574166" y="4656563"/>
            <a:ext cx="565876" cy="584267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spcFirstLastPara="1" rIns="64275" wrap="square" tIns="32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Arial"/>
              <a:buNone/>
            </a:pPr>
            <a:r>
              <a:rPr b="0" i="0" lang="en-US" sz="33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98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3"/>
          <p:cNvSpPr txBox="1"/>
          <p:nvPr/>
        </p:nvSpPr>
        <p:spPr>
          <a:xfrm>
            <a:off x="2517874" y="6215063"/>
            <a:ext cx="7198846" cy="4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spcFirstLastPara="1" rIns="64275" wrap="square" tIns="32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rPr b="0" i="0" lang="en-US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side note, when you add pointers remember rlogin is a 64-bit system and thus the pointers are 8 bytes in length.</a:t>
            </a:r>
            <a:endParaRPr b="0" i="0" sz="98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/>
          <p:nvPr>
            <p:ph type="title"/>
          </p:nvPr>
        </p:nvSpPr>
        <p:spPr>
          <a:xfrm>
            <a:off x="2220587" y="693121"/>
            <a:ext cx="7992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25">
            <a:spAutoFit/>
          </a:bodyPr>
          <a:lstStyle/>
          <a:p>
            <a:pPr indent="0" lvl="0" marL="892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640">
                <a:solidFill>
                  <a:srgbClr val="000000"/>
                </a:solidFill>
              </a:rPr>
              <a:t>Splitting</a:t>
            </a:r>
            <a:endParaRPr sz="4640"/>
          </a:p>
        </p:txBody>
      </p:sp>
      <p:pic>
        <p:nvPicPr>
          <p:cNvPr id="392" name="Google Shape;3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502" y="1391334"/>
            <a:ext cx="7300913" cy="101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6644" y="2725430"/>
            <a:ext cx="126536" cy="28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9547" y="2829460"/>
            <a:ext cx="274052" cy="18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8337" y="2847409"/>
            <a:ext cx="161806" cy="15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3157" y="2835890"/>
            <a:ext cx="430768" cy="18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58577" y="2763560"/>
            <a:ext cx="270837" cy="24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83976" y="2845980"/>
            <a:ext cx="122872" cy="18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16453" y="2858571"/>
            <a:ext cx="509885" cy="18216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4"/>
          <p:cNvSpPr/>
          <p:nvPr/>
        </p:nvSpPr>
        <p:spPr>
          <a:xfrm>
            <a:off x="5304383" y="2722929"/>
            <a:ext cx="26789" cy="254496"/>
          </a:xfrm>
          <a:custGeom>
            <a:rect b="b" l="l" r="r" t="t"/>
            <a:pathLst>
              <a:path extrusionOk="0" h="361950" w="38100">
                <a:moveTo>
                  <a:pt x="31867" y="144399"/>
                </a:moveTo>
                <a:lnTo>
                  <a:pt x="4444" y="144399"/>
                </a:lnTo>
                <a:lnTo>
                  <a:pt x="3058" y="192404"/>
                </a:lnTo>
                <a:lnTo>
                  <a:pt x="3047" y="193928"/>
                </a:lnTo>
                <a:lnTo>
                  <a:pt x="9072" y="312038"/>
                </a:lnTo>
                <a:lnTo>
                  <a:pt x="9143" y="313689"/>
                </a:lnTo>
                <a:lnTo>
                  <a:pt x="21335" y="359028"/>
                </a:lnTo>
                <a:lnTo>
                  <a:pt x="25145" y="361950"/>
                </a:lnTo>
                <a:lnTo>
                  <a:pt x="29844" y="361188"/>
                </a:lnTo>
                <a:lnTo>
                  <a:pt x="37718" y="312038"/>
                </a:lnTo>
                <a:lnTo>
                  <a:pt x="30987" y="192404"/>
                </a:lnTo>
                <a:lnTo>
                  <a:pt x="31130" y="192404"/>
                </a:lnTo>
                <a:lnTo>
                  <a:pt x="31876" y="145034"/>
                </a:lnTo>
                <a:lnTo>
                  <a:pt x="31867" y="144399"/>
                </a:lnTo>
                <a:close/>
              </a:path>
              <a:path extrusionOk="0" h="361950" w="38100">
                <a:moveTo>
                  <a:pt x="31130" y="192404"/>
                </a:moveTo>
                <a:lnTo>
                  <a:pt x="30987" y="192404"/>
                </a:lnTo>
                <a:lnTo>
                  <a:pt x="31114" y="193421"/>
                </a:lnTo>
                <a:lnTo>
                  <a:pt x="31130" y="192404"/>
                </a:lnTo>
                <a:close/>
              </a:path>
              <a:path extrusionOk="0" h="361950" w="38100">
                <a:moveTo>
                  <a:pt x="31116" y="93979"/>
                </a:moveTo>
                <a:lnTo>
                  <a:pt x="4317" y="93979"/>
                </a:lnTo>
                <a:lnTo>
                  <a:pt x="4444" y="144429"/>
                </a:lnTo>
                <a:lnTo>
                  <a:pt x="31867" y="144399"/>
                </a:lnTo>
                <a:lnTo>
                  <a:pt x="31116" y="93979"/>
                </a:lnTo>
                <a:close/>
              </a:path>
              <a:path extrusionOk="0" h="361950" w="38100">
                <a:moveTo>
                  <a:pt x="19430" y="0"/>
                </a:moveTo>
                <a:lnTo>
                  <a:pt x="5460" y="762"/>
                </a:lnTo>
                <a:lnTo>
                  <a:pt x="0" y="6730"/>
                </a:lnTo>
                <a:lnTo>
                  <a:pt x="253" y="13715"/>
                </a:lnTo>
                <a:lnTo>
                  <a:pt x="2793" y="70358"/>
                </a:lnTo>
                <a:lnTo>
                  <a:pt x="4317" y="94868"/>
                </a:lnTo>
                <a:lnTo>
                  <a:pt x="4317" y="93979"/>
                </a:lnTo>
                <a:lnTo>
                  <a:pt x="31116" y="93979"/>
                </a:lnTo>
                <a:lnTo>
                  <a:pt x="31114" y="92837"/>
                </a:lnTo>
                <a:lnTo>
                  <a:pt x="28989" y="68706"/>
                </a:lnTo>
                <a:lnTo>
                  <a:pt x="25907" y="12446"/>
                </a:lnTo>
                <a:lnTo>
                  <a:pt x="25400" y="5461"/>
                </a:lnTo>
                <a:lnTo>
                  <a:pt x="19430" y="0"/>
                </a:lnTo>
                <a:close/>
              </a:path>
              <a:path extrusionOk="0" h="361950" w="38100">
                <a:moveTo>
                  <a:pt x="28955" y="68325"/>
                </a:moveTo>
                <a:lnTo>
                  <a:pt x="28955" y="68706"/>
                </a:lnTo>
                <a:lnTo>
                  <a:pt x="28955" y="68325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4"/>
          <p:cNvSpPr/>
          <p:nvPr/>
        </p:nvSpPr>
        <p:spPr>
          <a:xfrm>
            <a:off x="5430828" y="2694443"/>
            <a:ext cx="50453" cy="272355"/>
          </a:xfrm>
          <a:custGeom>
            <a:rect b="b" l="l" r="r" t="t"/>
            <a:pathLst>
              <a:path extrusionOk="0" h="387350" w="71754">
                <a:moveTo>
                  <a:pt x="35418" y="64262"/>
                </a:moveTo>
                <a:lnTo>
                  <a:pt x="8255" y="64262"/>
                </a:lnTo>
                <a:lnTo>
                  <a:pt x="8382" y="65150"/>
                </a:lnTo>
                <a:lnTo>
                  <a:pt x="20320" y="179450"/>
                </a:lnTo>
                <a:lnTo>
                  <a:pt x="21082" y="197992"/>
                </a:lnTo>
                <a:lnTo>
                  <a:pt x="25537" y="270637"/>
                </a:lnTo>
                <a:lnTo>
                  <a:pt x="25653" y="273303"/>
                </a:lnTo>
                <a:lnTo>
                  <a:pt x="27686" y="290829"/>
                </a:lnTo>
                <a:lnTo>
                  <a:pt x="27686" y="291464"/>
                </a:lnTo>
                <a:lnTo>
                  <a:pt x="30480" y="308990"/>
                </a:lnTo>
                <a:lnTo>
                  <a:pt x="30607" y="310006"/>
                </a:lnTo>
                <a:lnTo>
                  <a:pt x="39370" y="347852"/>
                </a:lnTo>
                <a:lnTo>
                  <a:pt x="54356" y="382904"/>
                </a:lnTo>
                <a:lnTo>
                  <a:pt x="62864" y="386841"/>
                </a:lnTo>
                <a:lnTo>
                  <a:pt x="65277" y="386206"/>
                </a:lnTo>
                <a:lnTo>
                  <a:pt x="69342" y="380491"/>
                </a:lnTo>
                <a:lnTo>
                  <a:pt x="70612" y="378840"/>
                </a:lnTo>
                <a:lnTo>
                  <a:pt x="71247" y="376809"/>
                </a:lnTo>
                <a:lnTo>
                  <a:pt x="71247" y="374776"/>
                </a:lnTo>
                <a:lnTo>
                  <a:pt x="71382" y="368680"/>
                </a:lnTo>
                <a:lnTo>
                  <a:pt x="71374" y="361441"/>
                </a:lnTo>
                <a:lnTo>
                  <a:pt x="68961" y="342518"/>
                </a:lnTo>
                <a:lnTo>
                  <a:pt x="68707" y="340994"/>
                </a:lnTo>
                <a:lnTo>
                  <a:pt x="59817" y="303275"/>
                </a:lnTo>
                <a:lnTo>
                  <a:pt x="57256" y="287400"/>
                </a:lnTo>
                <a:lnTo>
                  <a:pt x="57198" y="286765"/>
                </a:lnTo>
                <a:lnTo>
                  <a:pt x="55211" y="270637"/>
                </a:lnTo>
                <a:lnTo>
                  <a:pt x="49937" y="196468"/>
                </a:lnTo>
                <a:lnTo>
                  <a:pt x="49009" y="179450"/>
                </a:lnTo>
                <a:lnTo>
                  <a:pt x="48895" y="176275"/>
                </a:lnTo>
                <a:lnTo>
                  <a:pt x="35418" y="64262"/>
                </a:lnTo>
                <a:close/>
              </a:path>
              <a:path extrusionOk="0" h="387350" w="71754">
                <a:moveTo>
                  <a:pt x="59921" y="303275"/>
                </a:moveTo>
                <a:lnTo>
                  <a:pt x="60071" y="304164"/>
                </a:lnTo>
                <a:lnTo>
                  <a:pt x="59921" y="303275"/>
                </a:lnTo>
                <a:close/>
              </a:path>
              <a:path extrusionOk="0" h="387350" w="71754">
                <a:moveTo>
                  <a:pt x="57198" y="286765"/>
                </a:moveTo>
                <a:lnTo>
                  <a:pt x="57276" y="287400"/>
                </a:lnTo>
                <a:lnTo>
                  <a:pt x="57198" y="286765"/>
                </a:lnTo>
                <a:close/>
              </a:path>
              <a:path extrusionOk="0" h="387350" w="71754">
                <a:moveTo>
                  <a:pt x="55118" y="269875"/>
                </a:moveTo>
                <a:lnTo>
                  <a:pt x="55118" y="270637"/>
                </a:lnTo>
                <a:lnTo>
                  <a:pt x="55118" y="269875"/>
                </a:lnTo>
                <a:close/>
              </a:path>
              <a:path extrusionOk="0" h="387350" w="71754">
                <a:moveTo>
                  <a:pt x="49911" y="196087"/>
                </a:moveTo>
                <a:lnTo>
                  <a:pt x="49911" y="196468"/>
                </a:lnTo>
                <a:lnTo>
                  <a:pt x="49911" y="196087"/>
                </a:lnTo>
                <a:close/>
              </a:path>
              <a:path extrusionOk="0" h="387350" w="71754">
                <a:moveTo>
                  <a:pt x="20193" y="178562"/>
                </a:moveTo>
                <a:lnTo>
                  <a:pt x="20234" y="179450"/>
                </a:lnTo>
                <a:lnTo>
                  <a:pt x="20193" y="178562"/>
                </a:lnTo>
                <a:close/>
              </a:path>
              <a:path extrusionOk="0" h="387350" w="71754">
                <a:moveTo>
                  <a:pt x="8290" y="64599"/>
                </a:moveTo>
                <a:lnTo>
                  <a:pt x="8348" y="65150"/>
                </a:lnTo>
                <a:lnTo>
                  <a:pt x="8290" y="64599"/>
                </a:lnTo>
                <a:close/>
              </a:path>
              <a:path extrusionOk="0" h="387350" w="71754">
                <a:moveTo>
                  <a:pt x="15748" y="0"/>
                </a:moveTo>
                <a:lnTo>
                  <a:pt x="4063" y="2286"/>
                </a:lnTo>
                <a:lnTo>
                  <a:pt x="0" y="7492"/>
                </a:lnTo>
                <a:lnTo>
                  <a:pt x="126" y="15239"/>
                </a:lnTo>
                <a:lnTo>
                  <a:pt x="381" y="17017"/>
                </a:lnTo>
                <a:lnTo>
                  <a:pt x="8290" y="64599"/>
                </a:lnTo>
                <a:lnTo>
                  <a:pt x="8255" y="64262"/>
                </a:lnTo>
                <a:lnTo>
                  <a:pt x="35418" y="64262"/>
                </a:lnTo>
                <a:lnTo>
                  <a:pt x="35051" y="61213"/>
                </a:lnTo>
                <a:lnTo>
                  <a:pt x="34798" y="60198"/>
                </a:lnTo>
                <a:lnTo>
                  <a:pt x="25019" y="12318"/>
                </a:lnTo>
                <a:lnTo>
                  <a:pt x="24384" y="10287"/>
                </a:lnTo>
                <a:lnTo>
                  <a:pt x="23749" y="8762"/>
                </a:lnTo>
                <a:lnTo>
                  <a:pt x="21589" y="3175"/>
                </a:lnTo>
                <a:lnTo>
                  <a:pt x="15748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67006" y="2831693"/>
            <a:ext cx="115014" cy="14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76496" y="2860000"/>
            <a:ext cx="122872" cy="164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4"/>
          <p:cNvSpPr/>
          <p:nvPr/>
        </p:nvSpPr>
        <p:spPr>
          <a:xfrm>
            <a:off x="6070104" y="2718732"/>
            <a:ext cx="164306" cy="368796"/>
          </a:xfrm>
          <a:custGeom>
            <a:rect b="b" l="l" r="r" t="t"/>
            <a:pathLst>
              <a:path extrusionOk="0" h="524510" w="233679">
                <a:moveTo>
                  <a:pt x="71881" y="0"/>
                </a:moveTo>
                <a:lnTo>
                  <a:pt x="65912" y="1143"/>
                </a:lnTo>
                <a:lnTo>
                  <a:pt x="61468" y="6223"/>
                </a:lnTo>
                <a:lnTo>
                  <a:pt x="59562" y="9144"/>
                </a:lnTo>
                <a:lnTo>
                  <a:pt x="57023" y="14605"/>
                </a:lnTo>
                <a:lnTo>
                  <a:pt x="56769" y="15112"/>
                </a:lnTo>
                <a:lnTo>
                  <a:pt x="54482" y="20700"/>
                </a:lnTo>
                <a:lnTo>
                  <a:pt x="54101" y="21717"/>
                </a:lnTo>
                <a:lnTo>
                  <a:pt x="50164" y="33655"/>
                </a:lnTo>
                <a:lnTo>
                  <a:pt x="44830" y="50037"/>
                </a:lnTo>
                <a:lnTo>
                  <a:pt x="42672" y="55753"/>
                </a:lnTo>
                <a:lnTo>
                  <a:pt x="42418" y="56261"/>
                </a:lnTo>
                <a:lnTo>
                  <a:pt x="10540" y="151384"/>
                </a:lnTo>
                <a:lnTo>
                  <a:pt x="10287" y="152527"/>
                </a:lnTo>
                <a:lnTo>
                  <a:pt x="7238" y="164719"/>
                </a:lnTo>
                <a:lnTo>
                  <a:pt x="4571" y="178308"/>
                </a:lnTo>
                <a:lnTo>
                  <a:pt x="2666" y="190754"/>
                </a:lnTo>
                <a:lnTo>
                  <a:pt x="2539" y="191388"/>
                </a:lnTo>
                <a:lnTo>
                  <a:pt x="1142" y="203835"/>
                </a:lnTo>
                <a:lnTo>
                  <a:pt x="1004" y="206756"/>
                </a:lnTo>
                <a:lnTo>
                  <a:pt x="380" y="217043"/>
                </a:lnTo>
                <a:lnTo>
                  <a:pt x="253" y="217550"/>
                </a:lnTo>
                <a:lnTo>
                  <a:pt x="7" y="229743"/>
                </a:lnTo>
                <a:lnTo>
                  <a:pt x="3301" y="273050"/>
                </a:lnTo>
                <a:lnTo>
                  <a:pt x="9525" y="303784"/>
                </a:lnTo>
                <a:lnTo>
                  <a:pt x="9651" y="304419"/>
                </a:lnTo>
                <a:lnTo>
                  <a:pt x="13588" y="318897"/>
                </a:lnTo>
                <a:lnTo>
                  <a:pt x="13715" y="319532"/>
                </a:lnTo>
                <a:lnTo>
                  <a:pt x="18668" y="334899"/>
                </a:lnTo>
                <a:lnTo>
                  <a:pt x="32892" y="369697"/>
                </a:lnTo>
                <a:lnTo>
                  <a:pt x="33146" y="370205"/>
                </a:lnTo>
                <a:lnTo>
                  <a:pt x="42418" y="391160"/>
                </a:lnTo>
                <a:lnTo>
                  <a:pt x="42799" y="391668"/>
                </a:lnTo>
                <a:lnTo>
                  <a:pt x="52958" y="412242"/>
                </a:lnTo>
                <a:lnTo>
                  <a:pt x="53466" y="413004"/>
                </a:lnTo>
                <a:lnTo>
                  <a:pt x="76961" y="452755"/>
                </a:lnTo>
                <a:lnTo>
                  <a:pt x="77343" y="453517"/>
                </a:lnTo>
                <a:lnTo>
                  <a:pt x="81279" y="459232"/>
                </a:lnTo>
                <a:lnTo>
                  <a:pt x="81533" y="459867"/>
                </a:lnTo>
                <a:lnTo>
                  <a:pt x="86105" y="465963"/>
                </a:lnTo>
                <a:lnTo>
                  <a:pt x="90424" y="471297"/>
                </a:lnTo>
                <a:lnTo>
                  <a:pt x="90804" y="471805"/>
                </a:lnTo>
                <a:lnTo>
                  <a:pt x="95501" y="477138"/>
                </a:lnTo>
                <a:lnTo>
                  <a:pt x="100710" y="482473"/>
                </a:lnTo>
                <a:lnTo>
                  <a:pt x="101091" y="482981"/>
                </a:lnTo>
                <a:lnTo>
                  <a:pt x="106172" y="487807"/>
                </a:lnTo>
                <a:lnTo>
                  <a:pt x="106679" y="488188"/>
                </a:lnTo>
                <a:lnTo>
                  <a:pt x="111886" y="492760"/>
                </a:lnTo>
                <a:lnTo>
                  <a:pt x="112395" y="493141"/>
                </a:lnTo>
                <a:lnTo>
                  <a:pt x="118363" y="497967"/>
                </a:lnTo>
                <a:lnTo>
                  <a:pt x="124459" y="502412"/>
                </a:lnTo>
                <a:lnTo>
                  <a:pt x="157987" y="520319"/>
                </a:lnTo>
                <a:lnTo>
                  <a:pt x="158623" y="520573"/>
                </a:lnTo>
                <a:lnTo>
                  <a:pt x="161162" y="521335"/>
                </a:lnTo>
                <a:lnTo>
                  <a:pt x="161798" y="521462"/>
                </a:lnTo>
                <a:lnTo>
                  <a:pt x="164210" y="522097"/>
                </a:lnTo>
                <a:lnTo>
                  <a:pt x="164973" y="522224"/>
                </a:lnTo>
                <a:lnTo>
                  <a:pt x="167512" y="522859"/>
                </a:lnTo>
                <a:lnTo>
                  <a:pt x="168528" y="522986"/>
                </a:lnTo>
                <a:lnTo>
                  <a:pt x="174244" y="523875"/>
                </a:lnTo>
                <a:lnTo>
                  <a:pt x="177164" y="524002"/>
                </a:lnTo>
                <a:lnTo>
                  <a:pt x="179197" y="523875"/>
                </a:lnTo>
                <a:lnTo>
                  <a:pt x="179831" y="523875"/>
                </a:lnTo>
                <a:lnTo>
                  <a:pt x="181863" y="523621"/>
                </a:lnTo>
                <a:lnTo>
                  <a:pt x="182499" y="523494"/>
                </a:lnTo>
                <a:lnTo>
                  <a:pt x="184530" y="523240"/>
                </a:lnTo>
                <a:lnTo>
                  <a:pt x="185165" y="523113"/>
                </a:lnTo>
                <a:lnTo>
                  <a:pt x="187071" y="522859"/>
                </a:lnTo>
                <a:lnTo>
                  <a:pt x="187705" y="522732"/>
                </a:lnTo>
                <a:lnTo>
                  <a:pt x="189610" y="522224"/>
                </a:lnTo>
                <a:lnTo>
                  <a:pt x="190246" y="522097"/>
                </a:lnTo>
                <a:lnTo>
                  <a:pt x="192150" y="521588"/>
                </a:lnTo>
                <a:lnTo>
                  <a:pt x="196469" y="520319"/>
                </a:lnTo>
                <a:lnTo>
                  <a:pt x="200151" y="518668"/>
                </a:lnTo>
                <a:lnTo>
                  <a:pt x="202056" y="517398"/>
                </a:lnTo>
                <a:lnTo>
                  <a:pt x="204470" y="515620"/>
                </a:lnTo>
                <a:lnTo>
                  <a:pt x="204977" y="515366"/>
                </a:lnTo>
                <a:lnTo>
                  <a:pt x="206755" y="513842"/>
                </a:lnTo>
                <a:lnTo>
                  <a:pt x="207136" y="513588"/>
                </a:lnTo>
                <a:lnTo>
                  <a:pt x="208174" y="512699"/>
                </a:lnTo>
                <a:lnTo>
                  <a:pt x="208914" y="512063"/>
                </a:lnTo>
                <a:lnTo>
                  <a:pt x="209063" y="512063"/>
                </a:lnTo>
                <a:lnTo>
                  <a:pt x="213613" y="508888"/>
                </a:lnTo>
                <a:lnTo>
                  <a:pt x="216026" y="506349"/>
                </a:lnTo>
                <a:lnTo>
                  <a:pt x="224523" y="494411"/>
                </a:lnTo>
                <a:lnTo>
                  <a:pt x="186054" y="494411"/>
                </a:lnTo>
                <a:lnTo>
                  <a:pt x="186753" y="494284"/>
                </a:lnTo>
                <a:lnTo>
                  <a:pt x="183769" y="494284"/>
                </a:lnTo>
                <a:lnTo>
                  <a:pt x="182752" y="494157"/>
                </a:lnTo>
                <a:lnTo>
                  <a:pt x="182372" y="494157"/>
                </a:lnTo>
                <a:lnTo>
                  <a:pt x="181355" y="494030"/>
                </a:lnTo>
                <a:lnTo>
                  <a:pt x="181101" y="494030"/>
                </a:lnTo>
                <a:lnTo>
                  <a:pt x="180339" y="493903"/>
                </a:lnTo>
                <a:lnTo>
                  <a:pt x="179070" y="493649"/>
                </a:lnTo>
                <a:lnTo>
                  <a:pt x="178561" y="493522"/>
                </a:lnTo>
                <a:lnTo>
                  <a:pt x="172847" y="492760"/>
                </a:lnTo>
                <a:lnTo>
                  <a:pt x="173227" y="492760"/>
                </a:lnTo>
                <a:lnTo>
                  <a:pt x="171323" y="492379"/>
                </a:lnTo>
                <a:lnTo>
                  <a:pt x="170433" y="492125"/>
                </a:lnTo>
                <a:lnTo>
                  <a:pt x="170052" y="492125"/>
                </a:lnTo>
                <a:lnTo>
                  <a:pt x="167639" y="491363"/>
                </a:lnTo>
                <a:lnTo>
                  <a:pt x="167851" y="491363"/>
                </a:lnTo>
                <a:lnTo>
                  <a:pt x="165734" y="490728"/>
                </a:lnTo>
                <a:lnTo>
                  <a:pt x="166025" y="490728"/>
                </a:lnTo>
                <a:lnTo>
                  <a:pt x="165335" y="490474"/>
                </a:lnTo>
                <a:lnTo>
                  <a:pt x="163956" y="489966"/>
                </a:lnTo>
                <a:lnTo>
                  <a:pt x="164220" y="489966"/>
                </a:lnTo>
                <a:lnTo>
                  <a:pt x="152390" y="483997"/>
                </a:lnTo>
                <a:lnTo>
                  <a:pt x="146303" y="480568"/>
                </a:lnTo>
                <a:lnTo>
                  <a:pt x="146536" y="480568"/>
                </a:lnTo>
                <a:lnTo>
                  <a:pt x="141097" y="477138"/>
                </a:lnTo>
                <a:lnTo>
                  <a:pt x="141244" y="477138"/>
                </a:lnTo>
                <a:lnTo>
                  <a:pt x="136557" y="473837"/>
                </a:lnTo>
                <a:lnTo>
                  <a:pt x="136016" y="473456"/>
                </a:lnTo>
                <a:lnTo>
                  <a:pt x="131063" y="469519"/>
                </a:lnTo>
                <a:lnTo>
                  <a:pt x="126811" y="465836"/>
                </a:lnTo>
                <a:lnTo>
                  <a:pt x="122328" y="461645"/>
                </a:lnTo>
                <a:lnTo>
                  <a:pt x="122174" y="461645"/>
                </a:lnTo>
                <a:lnTo>
                  <a:pt x="117348" y="456692"/>
                </a:lnTo>
                <a:lnTo>
                  <a:pt x="113615" y="452500"/>
                </a:lnTo>
                <a:lnTo>
                  <a:pt x="109631" y="447675"/>
                </a:lnTo>
                <a:lnTo>
                  <a:pt x="105409" y="442087"/>
                </a:lnTo>
                <a:lnTo>
                  <a:pt x="102378" y="437642"/>
                </a:lnTo>
                <a:lnTo>
                  <a:pt x="101853" y="436880"/>
                </a:lnTo>
                <a:lnTo>
                  <a:pt x="79394" y="398907"/>
                </a:lnTo>
                <a:lnTo>
                  <a:pt x="79248" y="398907"/>
                </a:lnTo>
                <a:lnTo>
                  <a:pt x="69157" y="379095"/>
                </a:lnTo>
                <a:lnTo>
                  <a:pt x="59562" y="358267"/>
                </a:lnTo>
                <a:lnTo>
                  <a:pt x="45883" y="324866"/>
                </a:lnTo>
                <a:lnTo>
                  <a:pt x="45465" y="323850"/>
                </a:lnTo>
                <a:lnTo>
                  <a:pt x="41148" y="310642"/>
                </a:lnTo>
                <a:lnTo>
                  <a:pt x="37480" y="297307"/>
                </a:lnTo>
                <a:lnTo>
                  <a:pt x="34185" y="283337"/>
                </a:lnTo>
                <a:lnTo>
                  <a:pt x="31465" y="269113"/>
                </a:lnTo>
                <a:lnTo>
                  <a:pt x="31422" y="268605"/>
                </a:lnTo>
                <a:lnTo>
                  <a:pt x="29539" y="255650"/>
                </a:lnTo>
                <a:lnTo>
                  <a:pt x="28262" y="231140"/>
                </a:lnTo>
                <a:lnTo>
                  <a:pt x="28193" y="230632"/>
                </a:lnTo>
                <a:lnTo>
                  <a:pt x="28320" y="218059"/>
                </a:lnTo>
                <a:lnTo>
                  <a:pt x="29044" y="206756"/>
                </a:lnTo>
                <a:lnTo>
                  <a:pt x="29147" y="206121"/>
                </a:lnTo>
                <a:lnTo>
                  <a:pt x="30301" y="194818"/>
                </a:lnTo>
                <a:lnTo>
                  <a:pt x="32003" y="182372"/>
                </a:lnTo>
                <a:lnTo>
                  <a:pt x="34195" y="171196"/>
                </a:lnTo>
                <a:lnTo>
                  <a:pt x="37083" y="159004"/>
                </a:lnTo>
                <a:lnTo>
                  <a:pt x="67690" y="64516"/>
                </a:lnTo>
                <a:lnTo>
                  <a:pt x="69850" y="58674"/>
                </a:lnTo>
                <a:lnTo>
                  <a:pt x="70103" y="58038"/>
                </a:lnTo>
                <a:lnTo>
                  <a:pt x="75183" y="41529"/>
                </a:lnTo>
                <a:lnTo>
                  <a:pt x="78554" y="29845"/>
                </a:lnTo>
                <a:lnTo>
                  <a:pt x="80518" y="24130"/>
                </a:lnTo>
                <a:lnTo>
                  <a:pt x="82550" y="19050"/>
                </a:lnTo>
                <a:lnTo>
                  <a:pt x="83184" y="17018"/>
                </a:lnTo>
                <a:lnTo>
                  <a:pt x="84581" y="10541"/>
                </a:lnTo>
                <a:lnTo>
                  <a:pt x="81914" y="4953"/>
                </a:lnTo>
                <a:lnTo>
                  <a:pt x="76961" y="2412"/>
                </a:lnTo>
                <a:lnTo>
                  <a:pt x="71881" y="0"/>
                </a:lnTo>
                <a:close/>
              </a:path>
              <a:path extrusionOk="0" h="524510" w="233679">
                <a:moveTo>
                  <a:pt x="209063" y="512063"/>
                </a:moveTo>
                <a:lnTo>
                  <a:pt x="208914" y="512063"/>
                </a:lnTo>
                <a:lnTo>
                  <a:pt x="208266" y="512619"/>
                </a:lnTo>
                <a:lnTo>
                  <a:pt x="209063" y="512063"/>
                </a:lnTo>
                <a:close/>
              </a:path>
              <a:path extrusionOk="0" h="524510" w="233679">
                <a:moveTo>
                  <a:pt x="198247" y="493013"/>
                </a:moveTo>
                <a:lnTo>
                  <a:pt x="195833" y="493268"/>
                </a:lnTo>
                <a:lnTo>
                  <a:pt x="196469" y="493268"/>
                </a:lnTo>
                <a:lnTo>
                  <a:pt x="194055" y="493395"/>
                </a:lnTo>
                <a:lnTo>
                  <a:pt x="194690" y="493395"/>
                </a:lnTo>
                <a:lnTo>
                  <a:pt x="190246" y="493649"/>
                </a:lnTo>
                <a:lnTo>
                  <a:pt x="186054" y="494411"/>
                </a:lnTo>
                <a:lnTo>
                  <a:pt x="187832" y="494284"/>
                </a:lnTo>
                <a:lnTo>
                  <a:pt x="224613" y="494284"/>
                </a:lnTo>
                <a:lnTo>
                  <a:pt x="225156" y="493522"/>
                </a:lnTo>
                <a:lnTo>
                  <a:pt x="197357" y="493522"/>
                </a:lnTo>
                <a:lnTo>
                  <a:pt x="198228" y="493141"/>
                </a:lnTo>
                <a:lnTo>
                  <a:pt x="197738" y="493141"/>
                </a:lnTo>
                <a:lnTo>
                  <a:pt x="198247" y="493013"/>
                </a:lnTo>
                <a:close/>
              </a:path>
              <a:path extrusionOk="0" h="524510" w="233679">
                <a:moveTo>
                  <a:pt x="224613" y="494284"/>
                </a:moveTo>
                <a:lnTo>
                  <a:pt x="187832" y="494284"/>
                </a:lnTo>
                <a:lnTo>
                  <a:pt x="186054" y="494411"/>
                </a:lnTo>
                <a:lnTo>
                  <a:pt x="224523" y="494411"/>
                </a:lnTo>
                <a:close/>
              </a:path>
              <a:path extrusionOk="0" h="524510" w="233679">
                <a:moveTo>
                  <a:pt x="183133" y="494157"/>
                </a:moveTo>
                <a:lnTo>
                  <a:pt x="183769" y="494284"/>
                </a:lnTo>
                <a:lnTo>
                  <a:pt x="185038" y="494284"/>
                </a:lnTo>
                <a:lnTo>
                  <a:pt x="183133" y="494157"/>
                </a:lnTo>
                <a:close/>
              </a:path>
              <a:path extrusionOk="0" h="524510" w="233679">
                <a:moveTo>
                  <a:pt x="181736" y="494030"/>
                </a:moveTo>
                <a:lnTo>
                  <a:pt x="182372" y="494157"/>
                </a:lnTo>
                <a:lnTo>
                  <a:pt x="182752" y="494157"/>
                </a:lnTo>
                <a:lnTo>
                  <a:pt x="181736" y="494030"/>
                </a:lnTo>
                <a:close/>
              </a:path>
              <a:path extrusionOk="0" h="524510" w="233679">
                <a:moveTo>
                  <a:pt x="180594" y="493934"/>
                </a:moveTo>
                <a:lnTo>
                  <a:pt x="181101" y="494030"/>
                </a:lnTo>
                <a:lnTo>
                  <a:pt x="181355" y="494030"/>
                </a:lnTo>
                <a:lnTo>
                  <a:pt x="180594" y="493934"/>
                </a:lnTo>
                <a:close/>
              </a:path>
              <a:path extrusionOk="0" h="524510" w="233679">
                <a:moveTo>
                  <a:pt x="180424" y="493903"/>
                </a:moveTo>
                <a:lnTo>
                  <a:pt x="180594" y="493934"/>
                </a:lnTo>
                <a:lnTo>
                  <a:pt x="180424" y="493903"/>
                </a:lnTo>
                <a:close/>
              </a:path>
              <a:path extrusionOk="0" h="524510" w="233679">
                <a:moveTo>
                  <a:pt x="200025" y="492760"/>
                </a:moveTo>
                <a:lnTo>
                  <a:pt x="198519" y="493013"/>
                </a:lnTo>
                <a:lnTo>
                  <a:pt x="197357" y="493522"/>
                </a:lnTo>
                <a:lnTo>
                  <a:pt x="200025" y="492760"/>
                </a:lnTo>
                <a:close/>
              </a:path>
              <a:path extrusionOk="0" h="524510" w="233679">
                <a:moveTo>
                  <a:pt x="225698" y="492760"/>
                </a:moveTo>
                <a:lnTo>
                  <a:pt x="200025" y="492760"/>
                </a:lnTo>
                <a:lnTo>
                  <a:pt x="197357" y="493522"/>
                </a:lnTo>
                <a:lnTo>
                  <a:pt x="225156" y="493522"/>
                </a:lnTo>
                <a:lnTo>
                  <a:pt x="225698" y="492760"/>
                </a:lnTo>
                <a:close/>
              </a:path>
              <a:path extrusionOk="0" h="524510" w="233679">
                <a:moveTo>
                  <a:pt x="198530" y="493009"/>
                </a:moveTo>
                <a:lnTo>
                  <a:pt x="197738" y="493141"/>
                </a:lnTo>
                <a:lnTo>
                  <a:pt x="198228" y="493141"/>
                </a:lnTo>
                <a:lnTo>
                  <a:pt x="198530" y="493009"/>
                </a:lnTo>
                <a:close/>
              </a:path>
              <a:path extrusionOk="0" h="524510" w="233679">
                <a:moveTo>
                  <a:pt x="219467" y="484523"/>
                </a:moveTo>
                <a:lnTo>
                  <a:pt x="203707" y="490728"/>
                </a:lnTo>
                <a:lnTo>
                  <a:pt x="203453" y="490855"/>
                </a:lnTo>
                <a:lnTo>
                  <a:pt x="198530" y="493009"/>
                </a:lnTo>
                <a:lnTo>
                  <a:pt x="200025" y="492760"/>
                </a:lnTo>
                <a:lnTo>
                  <a:pt x="225698" y="492760"/>
                </a:lnTo>
                <a:lnTo>
                  <a:pt x="225879" y="492506"/>
                </a:lnTo>
                <a:lnTo>
                  <a:pt x="231786" y="484759"/>
                </a:lnTo>
                <a:lnTo>
                  <a:pt x="219075" y="484759"/>
                </a:lnTo>
                <a:lnTo>
                  <a:pt x="219467" y="484523"/>
                </a:lnTo>
                <a:close/>
              </a:path>
              <a:path extrusionOk="0" h="524510" w="233679">
                <a:moveTo>
                  <a:pt x="173227" y="492760"/>
                </a:moveTo>
                <a:lnTo>
                  <a:pt x="172847" y="492760"/>
                </a:lnTo>
                <a:lnTo>
                  <a:pt x="173862" y="492887"/>
                </a:lnTo>
                <a:lnTo>
                  <a:pt x="173227" y="492760"/>
                </a:lnTo>
                <a:close/>
              </a:path>
              <a:path extrusionOk="0" h="524510" w="233679">
                <a:moveTo>
                  <a:pt x="171450" y="492379"/>
                </a:moveTo>
                <a:lnTo>
                  <a:pt x="171957" y="492506"/>
                </a:lnTo>
                <a:lnTo>
                  <a:pt x="171450" y="492379"/>
                </a:lnTo>
                <a:close/>
              </a:path>
              <a:path extrusionOk="0" h="524510" w="233679">
                <a:moveTo>
                  <a:pt x="226059" y="492252"/>
                </a:moveTo>
                <a:close/>
              </a:path>
              <a:path extrusionOk="0" h="524510" w="233679">
                <a:moveTo>
                  <a:pt x="169418" y="491871"/>
                </a:moveTo>
                <a:lnTo>
                  <a:pt x="170052" y="492125"/>
                </a:lnTo>
                <a:lnTo>
                  <a:pt x="170433" y="492125"/>
                </a:lnTo>
                <a:lnTo>
                  <a:pt x="169418" y="491871"/>
                </a:lnTo>
                <a:close/>
              </a:path>
              <a:path extrusionOk="0" h="524510" w="233679">
                <a:moveTo>
                  <a:pt x="167851" y="491363"/>
                </a:moveTo>
                <a:lnTo>
                  <a:pt x="167639" y="491363"/>
                </a:lnTo>
                <a:lnTo>
                  <a:pt x="168275" y="491490"/>
                </a:lnTo>
                <a:lnTo>
                  <a:pt x="167851" y="491363"/>
                </a:lnTo>
                <a:close/>
              </a:path>
              <a:path extrusionOk="0" h="524510" w="233679">
                <a:moveTo>
                  <a:pt x="166025" y="490728"/>
                </a:moveTo>
                <a:lnTo>
                  <a:pt x="165734" y="490728"/>
                </a:lnTo>
                <a:lnTo>
                  <a:pt x="166370" y="490855"/>
                </a:lnTo>
                <a:lnTo>
                  <a:pt x="166025" y="490728"/>
                </a:lnTo>
                <a:close/>
              </a:path>
              <a:path extrusionOk="0" h="524510" w="233679">
                <a:moveTo>
                  <a:pt x="163956" y="489966"/>
                </a:moveTo>
                <a:lnTo>
                  <a:pt x="165226" y="490474"/>
                </a:lnTo>
                <a:lnTo>
                  <a:pt x="164932" y="490325"/>
                </a:lnTo>
                <a:lnTo>
                  <a:pt x="163956" y="489966"/>
                </a:lnTo>
                <a:close/>
              </a:path>
              <a:path extrusionOk="0" h="524510" w="233679">
                <a:moveTo>
                  <a:pt x="164932" y="490325"/>
                </a:moveTo>
                <a:lnTo>
                  <a:pt x="165226" y="490474"/>
                </a:lnTo>
                <a:lnTo>
                  <a:pt x="164932" y="490325"/>
                </a:lnTo>
                <a:close/>
              </a:path>
              <a:path extrusionOk="0" h="524510" w="233679">
                <a:moveTo>
                  <a:pt x="164220" y="489966"/>
                </a:moveTo>
                <a:lnTo>
                  <a:pt x="163956" y="489966"/>
                </a:lnTo>
                <a:lnTo>
                  <a:pt x="164932" y="490325"/>
                </a:lnTo>
                <a:lnTo>
                  <a:pt x="164220" y="489966"/>
                </a:lnTo>
                <a:close/>
              </a:path>
              <a:path extrusionOk="0" h="524510" w="233679">
                <a:moveTo>
                  <a:pt x="219836" y="484378"/>
                </a:moveTo>
                <a:lnTo>
                  <a:pt x="219467" y="484523"/>
                </a:lnTo>
                <a:lnTo>
                  <a:pt x="219075" y="484759"/>
                </a:lnTo>
                <a:lnTo>
                  <a:pt x="219836" y="484378"/>
                </a:lnTo>
                <a:close/>
              </a:path>
              <a:path extrusionOk="0" h="524510" w="233679">
                <a:moveTo>
                  <a:pt x="232078" y="484378"/>
                </a:moveTo>
                <a:lnTo>
                  <a:pt x="219836" y="484378"/>
                </a:lnTo>
                <a:lnTo>
                  <a:pt x="219075" y="484759"/>
                </a:lnTo>
                <a:lnTo>
                  <a:pt x="231786" y="484759"/>
                </a:lnTo>
                <a:lnTo>
                  <a:pt x="232078" y="484378"/>
                </a:lnTo>
                <a:close/>
              </a:path>
              <a:path extrusionOk="0" h="524510" w="233679">
                <a:moveTo>
                  <a:pt x="229870" y="478282"/>
                </a:moveTo>
                <a:lnTo>
                  <a:pt x="219467" y="484523"/>
                </a:lnTo>
                <a:lnTo>
                  <a:pt x="219836" y="484378"/>
                </a:lnTo>
                <a:lnTo>
                  <a:pt x="232078" y="484378"/>
                </a:lnTo>
                <a:lnTo>
                  <a:pt x="232752" y="483488"/>
                </a:lnTo>
                <a:lnTo>
                  <a:pt x="233464" y="482473"/>
                </a:lnTo>
                <a:lnTo>
                  <a:pt x="233425" y="480695"/>
                </a:lnTo>
                <a:lnTo>
                  <a:pt x="232409" y="479679"/>
                </a:lnTo>
                <a:lnTo>
                  <a:pt x="231521" y="478536"/>
                </a:lnTo>
                <a:lnTo>
                  <a:pt x="229870" y="478282"/>
                </a:lnTo>
                <a:close/>
              </a:path>
              <a:path extrusionOk="0" h="524510" w="233679">
                <a:moveTo>
                  <a:pt x="151422" y="483508"/>
                </a:moveTo>
                <a:lnTo>
                  <a:pt x="152273" y="483997"/>
                </a:lnTo>
                <a:lnTo>
                  <a:pt x="151422" y="483508"/>
                </a:lnTo>
                <a:close/>
              </a:path>
              <a:path extrusionOk="0" h="524510" w="233679">
                <a:moveTo>
                  <a:pt x="151388" y="483488"/>
                </a:moveTo>
                <a:close/>
              </a:path>
              <a:path extrusionOk="0" h="524510" w="233679">
                <a:moveTo>
                  <a:pt x="146536" y="480568"/>
                </a:moveTo>
                <a:lnTo>
                  <a:pt x="146303" y="480568"/>
                </a:lnTo>
                <a:lnTo>
                  <a:pt x="146938" y="480822"/>
                </a:lnTo>
                <a:lnTo>
                  <a:pt x="146536" y="480568"/>
                </a:lnTo>
                <a:close/>
              </a:path>
              <a:path extrusionOk="0" h="524510" w="233679">
                <a:moveTo>
                  <a:pt x="141244" y="477138"/>
                </a:moveTo>
                <a:lnTo>
                  <a:pt x="141097" y="477138"/>
                </a:lnTo>
                <a:lnTo>
                  <a:pt x="141604" y="477393"/>
                </a:lnTo>
                <a:lnTo>
                  <a:pt x="141244" y="477138"/>
                </a:lnTo>
                <a:close/>
              </a:path>
              <a:path extrusionOk="0" h="524510" w="233679">
                <a:moveTo>
                  <a:pt x="136256" y="473625"/>
                </a:moveTo>
                <a:lnTo>
                  <a:pt x="136525" y="473837"/>
                </a:lnTo>
                <a:lnTo>
                  <a:pt x="136256" y="473625"/>
                </a:lnTo>
                <a:close/>
              </a:path>
              <a:path extrusionOk="0" h="524510" w="233679">
                <a:moveTo>
                  <a:pt x="136043" y="473456"/>
                </a:moveTo>
                <a:lnTo>
                  <a:pt x="136256" y="473625"/>
                </a:lnTo>
                <a:lnTo>
                  <a:pt x="136043" y="473456"/>
                </a:lnTo>
                <a:close/>
              </a:path>
              <a:path extrusionOk="0" h="524510" w="233679">
                <a:moveTo>
                  <a:pt x="131125" y="469519"/>
                </a:moveTo>
                <a:lnTo>
                  <a:pt x="131572" y="469900"/>
                </a:lnTo>
                <a:lnTo>
                  <a:pt x="131125" y="469519"/>
                </a:lnTo>
                <a:close/>
              </a:path>
              <a:path extrusionOk="0" h="524510" w="233679">
                <a:moveTo>
                  <a:pt x="126364" y="465455"/>
                </a:moveTo>
                <a:lnTo>
                  <a:pt x="126746" y="465836"/>
                </a:lnTo>
                <a:lnTo>
                  <a:pt x="126364" y="465455"/>
                </a:lnTo>
                <a:close/>
              </a:path>
              <a:path extrusionOk="0" h="524510" w="233679">
                <a:moveTo>
                  <a:pt x="121793" y="461137"/>
                </a:moveTo>
                <a:lnTo>
                  <a:pt x="122174" y="461645"/>
                </a:lnTo>
                <a:lnTo>
                  <a:pt x="122328" y="461645"/>
                </a:lnTo>
                <a:lnTo>
                  <a:pt x="121793" y="461137"/>
                </a:lnTo>
                <a:close/>
              </a:path>
              <a:path extrusionOk="0" h="524510" w="233679">
                <a:moveTo>
                  <a:pt x="117397" y="456692"/>
                </a:moveTo>
                <a:lnTo>
                  <a:pt x="117855" y="457200"/>
                </a:lnTo>
                <a:lnTo>
                  <a:pt x="117397" y="456692"/>
                </a:lnTo>
                <a:close/>
              </a:path>
              <a:path extrusionOk="0" h="524510" w="233679">
                <a:moveTo>
                  <a:pt x="113156" y="451993"/>
                </a:moveTo>
                <a:lnTo>
                  <a:pt x="113537" y="452500"/>
                </a:lnTo>
                <a:lnTo>
                  <a:pt x="113156" y="451993"/>
                </a:lnTo>
                <a:close/>
              </a:path>
              <a:path extrusionOk="0" h="524510" w="233679">
                <a:moveTo>
                  <a:pt x="109220" y="447167"/>
                </a:moveTo>
                <a:lnTo>
                  <a:pt x="109600" y="447675"/>
                </a:lnTo>
                <a:lnTo>
                  <a:pt x="109220" y="447167"/>
                </a:lnTo>
                <a:close/>
              </a:path>
              <a:path extrusionOk="0" h="524510" w="233679">
                <a:moveTo>
                  <a:pt x="105441" y="442087"/>
                </a:moveTo>
                <a:lnTo>
                  <a:pt x="105790" y="442595"/>
                </a:lnTo>
                <a:lnTo>
                  <a:pt x="105441" y="442087"/>
                </a:lnTo>
                <a:close/>
              </a:path>
              <a:path extrusionOk="0" h="524510" w="233679">
                <a:moveTo>
                  <a:pt x="102257" y="437465"/>
                </a:moveTo>
                <a:lnTo>
                  <a:pt x="102361" y="437642"/>
                </a:lnTo>
                <a:lnTo>
                  <a:pt x="102257" y="437465"/>
                </a:lnTo>
                <a:close/>
              </a:path>
              <a:path extrusionOk="0" h="524510" w="233679">
                <a:moveTo>
                  <a:pt x="101910" y="436880"/>
                </a:moveTo>
                <a:lnTo>
                  <a:pt x="102257" y="437465"/>
                </a:lnTo>
                <a:lnTo>
                  <a:pt x="101910" y="436880"/>
                </a:lnTo>
                <a:close/>
              </a:path>
              <a:path extrusionOk="0" h="524510" w="233679">
                <a:moveTo>
                  <a:pt x="78866" y="398018"/>
                </a:moveTo>
                <a:lnTo>
                  <a:pt x="79248" y="398907"/>
                </a:lnTo>
                <a:lnTo>
                  <a:pt x="79394" y="398907"/>
                </a:lnTo>
                <a:lnTo>
                  <a:pt x="78866" y="398018"/>
                </a:lnTo>
                <a:close/>
              </a:path>
              <a:path extrusionOk="0" h="524510" w="233679">
                <a:moveTo>
                  <a:pt x="68833" y="378460"/>
                </a:moveTo>
                <a:lnTo>
                  <a:pt x="69087" y="379095"/>
                </a:lnTo>
                <a:lnTo>
                  <a:pt x="68833" y="378460"/>
                </a:lnTo>
                <a:close/>
              </a:path>
              <a:path extrusionOk="0" h="524510" w="233679">
                <a:moveTo>
                  <a:pt x="59608" y="358267"/>
                </a:moveTo>
                <a:lnTo>
                  <a:pt x="59816" y="358775"/>
                </a:lnTo>
                <a:lnTo>
                  <a:pt x="59608" y="358267"/>
                </a:lnTo>
                <a:close/>
              </a:path>
              <a:path extrusionOk="0" h="524510" w="233679">
                <a:moveTo>
                  <a:pt x="45465" y="323850"/>
                </a:moveTo>
                <a:lnTo>
                  <a:pt x="45847" y="324866"/>
                </a:lnTo>
                <a:lnTo>
                  <a:pt x="45697" y="324413"/>
                </a:lnTo>
                <a:lnTo>
                  <a:pt x="45465" y="323850"/>
                </a:lnTo>
                <a:close/>
              </a:path>
              <a:path extrusionOk="0" h="524510" w="233679">
                <a:moveTo>
                  <a:pt x="45697" y="324413"/>
                </a:moveTo>
                <a:lnTo>
                  <a:pt x="45847" y="324866"/>
                </a:lnTo>
                <a:lnTo>
                  <a:pt x="45697" y="324413"/>
                </a:lnTo>
                <a:close/>
              </a:path>
              <a:path extrusionOk="0" h="524510" w="233679">
                <a:moveTo>
                  <a:pt x="45511" y="323850"/>
                </a:moveTo>
                <a:lnTo>
                  <a:pt x="45697" y="324413"/>
                </a:lnTo>
                <a:lnTo>
                  <a:pt x="45511" y="323850"/>
                </a:lnTo>
                <a:close/>
              </a:path>
              <a:path extrusionOk="0" h="524510" w="233679">
                <a:moveTo>
                  <a:pt x="41223" y="310642"/>
                </a:moveTo>
                <a:lnTo>
                  <a:pt x="41401" y="311277"/>
                </a:lnTo>
                <a:lnTo>
                  <a:pt x="41223" y="310642"/>
                </a:lnTo>
                <a:close/>
              </a:path>
              <a:path extrusionOk="0" h="524510" w="233679">
                <a:moveTo>
                  <a:pt x="37385" y="296967"/>
                </a:moveTo>
                <a:lnTo>
                  <a:pt x="37464" y="297307"/>
                </a:lnTo>
                <a:lnTo>
                  <a:pt x="37385" y="296967"/>
                </a:lnTo>
                <a:close/>
              </a:path>
              <a:path extrusionOk="0" h="524510" w="233679">
                <a:moveTo>
                  <a:pt x="37345" y="296799"/>
                </a:moveTo>
                <a:lnTo>
                  <a:pt x="37385" y="296967"/>
                </a:lnTo>
                <a:lnTo>
                  <a:pt x="37345" y="296799"/>
                </a:lnTo>
                <a:close/>
              </a:path>
              <a:path extrusionOk="0" h="524510" w="233679">
                <a:moveTo>
                  <a:pt x="34070" y="282847"/>
                </a:moveTo>
                <a:lnTo>
                  <a:pt x="34162" y="283337"/>
                </a:lnTo>
                <a:lnTo>
                  <a:pt x="34070" y="282847"/>
                </a:lnTo>
                <a:close/>
              </a:path>
              <a:path extrusionOk="0" h="524510" w="233679">
                <a:moveTo>
                  <a:pt x="34042" y="282702"/>
                </a:moveTo>
                <a:lnTo>
                  <a:pt x="34070" y="282847"/>
                </a:lnTo>
                <a:lnTo>
                  <a:pt x="34042" y="282702"/>
                </a:lnTo>
                <a:close/>
              </a:path>
              <a:path extrusionOk="0" h="524510" w="233679">
                <a:moveTo>
                  <a:pt x="31422" y="268605"/>
                </a:moveTo>
                <a:lnTo>
                  <a:pt x="31495" y="269113"/>
                </a:lnTo>
                <a:lnTo>
                  <a:pt x="31422" y="268605"/>
                </a:lnTo>
                <a:close/>
              </a:path>
              <a:path extrusionOk="0" h="524510" w="233679">
                <a:moveTo>
                  <a:pt x="29425" y="254861"/>
                </a:moveTo>
                <a:lnTo>
                  <a:pt x="29463" y="255650"/>
                </a:lnTo>
                <a:lnTo>
                  <a:pt x="29425" y="254861"/>
                </a:lnTo>
                <a:close/>
              </a:path>
              <a:path extrusionOk="0" h="524510" w="233679">
                <a:moveTo>
                  <a:pt x="29395" y="254254"/>
                </a:moveTo>
                <a:lnTo>
                  <a:pt x="29425" y="254861"/>
                </a:lnTo>
                <a:lnTo>
                  <a:pt x="29395" y="254254"/>
                </a:lnTo>
                <a:close/>
              </a:path>
              <a:path extrusionOk="0" h="524510" w="233679">
                <a:moveTo>
                  <a:pt x="28201" y="229894"/>
                </a:moveTo>
                <a:lnTo>
                  <a:pt x="28193" y="230632"/>
                </a:lnTo>
                <a:lnTo>
                  <a:pt x="28201" y="229894"/>
                </a:lnTo>
                <a:close/>
              </a:path>
              <a:path extrusionOk="0" h="524510" w="233679">
                <a:moveTo>
                  <a:pt x="28359" y="218059"/>
                </a:moveTo>
                <a:lnTo>
                  <a:pt x="28320" y="218694"/>
                </a:lnTo>
                <a:lnTo>
                  <a:pt x="28359" y="218059"/>
                </a:lnTo>
                <a:close/>
              </a:path>
              <a:path extrusionOk="0" h="524510" w="233679">
                <a:moveTo>
                  <a:pt x="29147" y="206121"/>
                </a:moveTo>
                <a:lnTo>
                  <a:pt x="29082" y="206756"/>
                </a:lnTo>
                <a:lnTo>
                  <a:pt x="29147" y="206121"/>
                </a:lnTo>
                <a:close/>
              </a:path>
              <a:path extrusionOk="0" h="524510" w="233679">
                <a:moveTo>
                  <a:pt x="30352" y="194310"/>
                </a:moveTo>
                <a:lnTo>
                  <a:pt x="30225" y="194818"/>
                </a:lnTo>
                <a:lnTo>
                  <a:pt x="30352" y="194310"/>
                </a:lnTo>
                <a:close/>
              </a:path>
              <a:path extrusionOk="0" h="524510" w="233679">
                <a:moveTo>
                  <a:pt x="32121" y="182372"/>
                </a:moveTo>
                <a:lnTo>
                  <a:pt x="32003" y="183007"/>
                </a:lnTo>
                <a:lnTo>
                  <a:pt x="32121" y="182372"/>
                </a:lnTo>
                <a:close/>
              </a:path>
              <a:path extrusionOk="0" h="524510" w="233679">
                <a:moveTo>
                  <a:pt x="34289" y="170687"/>
                </a:moveTo>
                <a:lnTo>
                  <a:pt x="34162" y="171196"/>
                </a:lnTo>
                <a:lnTo>
                  <a:pt x="34289" y="170687"/>
                </a:lnTo>
                <a:close/>
              </a:path>
              <a:path extrusionOk="0" h="524510" w="233679">
                <a:moveTo>
                  <a:pt x="37198" y="159004"/>
                </a:moveTo>
                <a:lnTo>
                  <a:pt x="36829" y="160147"/>
                </a:lnTo>
                <a:lnTo>
                  <a:pt x="37198" y="159004"/>
                </a:lnTo>
                <a:close/>
              </a:path>
              <a:path extrusionOk="0" h="524510" w="233679">
                <a:moveTo>
                  <a:pt x="67746" y="64516"/>
                </a:moveTo>
                <a:lnTo>
                  <a:pt x="67563" y="65024"/>
                </a:lnTo>
                <a:lnTo>
                  <a:pt x="67746" y="64516"/>
                </a:lnTo>
                <a:close/>
              </a:path>
              <a:path extrusionOk="0" h="524510" w="233679">
                <a:moveTo>
                  <a:pt x="44957" y="49403"/>
                </a:moveTo>
                <a:lnTo>
                  <a:pt x="44729" y="50037"/>
                </a:lnTo>
                <a:lnTo>
                  <a:pt x="44957" y="49403"/>
                </a:lnTo>
                <a:close/>
              </a:path>
              <a:path extrusionOk="0" h="524510" w="233679">
                <a:moveTo>
                  <a:pt x="78739" y="29210"/>
                </a:moveTo>
                <a:lnTo>
                  <a:pt x="78485" y="29845"/>
                </a:lnTo>
                <a:lnTo>
                  <a:pt x="78739" y="29210"/>
                </a:lnTo>
                <a:close/>
              </a:path>
              <a:path extrusionOk="0" h="524510" w="233679">
                <a:moveTo>
                  <a:pt x="80587" y="24130"/>
                </a:moveTo>
                <a:lnTo>
                  <a:pt x="80390" y="24637"/>
                </a:lnTo>
                <a:lnTo>
                  <a:pt x="80587" y="2413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6282719" y="2768025"/>
            <a:ext cx="39291" cy="257621"/>
          </a:xfrm>
          <a:custGeom>
            <a:rect b="b" l="l" r="r" t="t"/>
            <a:pathLst>
              <a:path extrusionOk="0" h="366395" w="55879">
                <a:moveTo>
                  <a:pt x="45085" y="319658"/>
                </a:moveTo>
                <a:lnTo>
                  <a:pt x="15621" y="319658"/>
                </a:lnTo>
                <a:lnTo>
                  <a:pt x="15621" y="326263"/>
                </a:lnTo>
                <a:lnTo>
                  <a:pt x="15748" y="328675"/>
                </a:lnTo>
                <a:lnTo>
                  <a:pt x="15875" y="329311"/>
                </a:lnTo>
                <a:lnTo>
                  <a:pt x="16001" y="330200"/>
                </a:lnTo>
                <a:lnTo>
                  <a:pt x="16128" y="331724"/>
                </a:lnTo>
                <a:lnTo>
                  <a:pt x="17174" y="336676"/>
                </a:lnTo>
                <a:lnTo>
                  <a:pt x="17525" y="338200"/>
                </a:lnTo>
                <a:lnTo>
                  <a:pt x="17779" y="338836"/>
                </a:lnTo>
                <a:lnTo>
                  <a:pt x="18288" y="340613"/>
                </a:lnTo>
                <a:lnTo>
                  <a:pt x="18415" y="341121"/>
                </a:lnTo>
                <a:lnTo>
                  <a:pt x="19050" y="342900"/>
                </a:lnTo>
                <a:lnTo>
                  <a:pt x="19303" y="343407"/>
                </a:lnTo>
                <a:lnTo>
                  <a:pt x="20193" y="345693"/>
                </a:lnTo>
                <a:lnTo>
                  <a:pt x="20954" y="347344"/>
                </a:lnTo>
                <a:lnTo>
                  <a:pt x="21209" y="347852"/>
                </a:lnTo>
                <a:lnTo>
                  <a:pt x="21971" y="349503"/>
                </a:lnTo>
                <a:lnTo>
                  <a:pt x="22606" y="350392"/>
                </a:lnTo>
                <a:lnTo>
                  <a:pt x="26035" y="356234"/>
                </a:lnTo>
                <a:lnTo>
                  <a:pt x="27304" y="357504"/>
                </a:lnTo>
                <a:lnTo>
                  <a:pt x="28701" y="358648"/>
                </a:lnTo>
                <a:lnTo>
                  <a:pt x="38481" y="366140"/>
                </a:lnTo>
                <a:lnTo>
                  <a:pt x="44703" y="366140"/>
                </a:lnTo>
                <a:lnTo>
                  <a:pt x="53721" y="359409"/>
                </a:lnTo>
                <a:lnTo>
                  <a:pt x="55372" y="353440"/>
                </a:lnTo>
                <a:lnTo>
                  <a:pt x="50926" y="342011"/>
                </a:lnTo>
                <a:lnTo>
                  <a:pt x="49911" y="339725"/>
                </a:lnTo>
                <a:lnTo>
                  <a:pt x="47971" y="336676"/>
                </a:lnTo>
                <a:lnTo>
                  <a:pt x="47314" y="335661"/>
                </a:lnTo>
                <a:lnTo>
                  <a:pt x="47320" y="335533"/>
                </a:lnTo>
                <a:lnTo>
                  <a:pt x="46736" y="334009"/>
                </a:lnTo>
                <a:lnTo>
                  <a:pt x="46599" y="333501"/>
                </a:lnTo>
                <a:lnTo>
                  <a:pt x="46155" y="332358"/>
                </a:lnTo>
                <a:lnTo>
                  <a:pt x="45612" y="330200"/>
                </a:lnTo>
                <a:lnTo>
                  <a:pt x="45339" y="329056"/>
                </a:lnTo>
                <a:lnTo>
                  <a:pt x="45175" y="327913"/>
                </a:lnTo>
                <a:lnTo>
                  <a:pt x="45121" y="327278"/>
                </a:lnTo>
                <a:lnTo>
                  <a:pt x="45048" y="326770"/>
                </a:lnTo>
                <a:lnTo>
                  <a:pt x="45039" y="326136"/>
                </a:lnTo>
                <a:lnTo>
                  <a:pt x="44958" y="325627"/>
                </a:lnTo>
                <a:lnTo>
                  <a:pt x="45003" y="322706"/>
                </a:lnTo>
                <a:lnTo>
                  <a:pt x="45085" y="319658"/>
                </a:lnTo>
                <a:close/>
              </a:path>
              <a:path extrusionOk="0" h="366395" w="55879">
                <a:moveTo>
                  <a:pt x="47244" y="335533"/>
                </a:moveTo>
                <a:lnTo>
                  <a:pt x="47878" y="336676"/>
                </a:lnTo>
                <a:lnTo>
                  <a:pt x="47635" y="336148"/>
                </a:lnTo>
                <a:lnTo>
                  <a:pt x="47244" y="335533"/>
                </a:lnTo>
                <a:close/>
              </a:path>
              <a:path extrusionOk="0" h="366395" w="55879">
                <a:moveTo>
                  <a:pt x="47635" y="336148"/>
                </a:moveTo>
                <a:lnTo>
                  <a:pt x="47878" y="336676"/>
                </a:lnTo>
                <a:lnTo>
                  <a:pt x="47635" y="336148"/>
                </a:lnTo>
                <a:close/>
              </a:path>
              <a:path extrusionOk="0" h="366395" w="55879">
                <a:moveTo>
                  <a:pt x="47410" y="335661"/>
                </a:moveTo>
                <a:lnTo>
                  <a:pt x="47635" y="336148"/>
                </a:lnTo>
                <a:lnTo>
                  <a:pt x="47410" y="335661"/>
                </a:lnTo>
                <a:close/>
              </a:path>
              <a:path extrusionOk="0" h="366395" w="55879">
                <a:moveTo>
                  <a:pt x="47320" y="335533"/>
                </a:moveTo>
                <a:lnTo>
                  <a:pt x="47324" y="335661"/>
                </a:lnTo>
                <a:lnTo>
                  <a:pt x="47320" y="335533"/>
                </a:lnTo>
                <a:close/>
              </a:path>
              <a:path extrusionOk="0" h="366395" w="55879">
                <a:moveTo>
                  <a:pt x="47175" y="335153"/>
                </a:moveTo>
                <a:lnTo>
                  <a:pt x="47371" y="335661"/>
                </a:lnTo>
                <a:lnTo>
                  <a:pt x="47175" y="335153"/>
                </a:lnTo>
                <a:close/>
              </a:path>
              <a:path extrusionOk="0" h="366395" w="55879">
                <a:moveTo>
                  <a:pt x="47126" y="335025"/>
                </a:moveTo>
                <a:lnTo>
                  <a:pt x="47175" y="335153"/>
                </a:lnTo>
                <a:lnTo>
                  <a:pt x="47126" y="335025"/>
                </a:lnTo>
                <a:close/>
              </a:path>
              <a:path extrusionOk="0" h="366395" w="55879">
                <a:moveTo>
                  <a:pt x="46794" y="334009"/>
                </a:moveTo>
                <a:lnTo>
                  <a:pt x="46990" y="334517"/>
                </a:lnTo>
                <a:lnTo>
                  <a:pt x="46794" y="334009"/>
                </a:lnTo>
                <a:close/>
              </a:path>
              <a:path extrusionOk="0" h="366395" w="55879">
                <a:moveTo>
                  <a:pt x="46354" y="332866"/>
                </a:moveTo>
                <a:lnTo>
                  <a:pt x="46482" y="333501"/>
                </a:lnTo>
                <a:lnTo>
                  <a:pt x="46354" y="332866"/>
                </a:lnTo>
                <a:close/>
              </a:path>
              <a:path extrusionOk="0" h="366395" w="55879">
                <a:moveTo>
                  <a:pt x="45974" y="331724"/>
                </a:moveTo>
                <a:lnTo>
                  <a:pt x="46100" y="332358"/>
                </a:lnTo>
                <a:lnTo>
                  <a:pt x="45974" y="331724"/>
                </a:lnTo>
                <a:close/>
              </a:path>
              <a:path extrusionOk="0" h="366395" w="55879">
                <a:moveTo>
                  <a:pt x="45729" y="330707"/>
                </a:moveTo>
                <a:lnTo>
                  <a:pt x="45847" y="331215"/>
                </a:lnTo>
                <a:lnTo>
                  <a:pt x="45729" y="330707"/>
                </a:lnTo>
                <a:close/>
              </a:path>
              <a:path extrusionOk="0" h="366395" w="55879">
                <a:moveTo>
                  <a:pt x="45466" y="329564"/>
                </a:moveTo>
                <a:lnTo>
                  <a:pt x="45593" y="330200"/>
                </a:lnTo>
                <a:lnTo>
                  <a:pt x="45466" y="329564"/>
                </a:lnTo>
                <a:close/>
              </a:path>
              <a:path extrusionOk="0" h="366395" w="55879">
                <a:moveTo>
                  <a:pt x="45320" y="328929"/>
                </a:moveTo>
                <a:close/>
              </a:path>
              <a:path extrusionOk="0" h="366395" w="55879">
                <a:moveTo>
                  <a:pt x="45248" y="328421"/>
                </a:moveTo>
                <a:lnTo>
                  <a:pt x="45320" y="328929"/>
                </a:lnTo>
                <a:lnTo>
                  <a:pt x="45248" y="328421"/>
                </a:lnTo>
                <a:close/>
              </a:path>
              <a:path extrusionOk="0" h="366395" w="55879">
                <a:moveTo>
                  <a:pt x="45121" y="327278"/>
                </a:moveTo>
                <a:lnTo>
                  <a:pt x="45212" y="327913"/>
                </a:lnTo>
                <a:lnTo>
                  <a:pt x="45121" y="327278"/>
                </a:lnTo>
                <a:close/>
              </a:path>
              <a:path extrusionOk="0" h="366395" w="55879">
                <a:moveTo>
                  <a:pt x="45039" y="326136"/>
                </a:moveTo>
                <a:lnTo>
                  <a:pt x="45085" y="326770"/>
                </a:lnTo>
                <a:lnTo>
                  <a:pt x="45039" y="326136"/>
                </a:lnTo>
                <a:close/>
              </a:path>
              <a:path extrusionOk="0" h="366395" w="55879">
                <a:moveTo>
                  <a:pt x="44958" y="324992"/>
                </a:moveTo>
                <a:lnTo>
                  <a:pt x="44958" y="325627"/>
                </a:lnTo>
                <a:lnTo>
                  <a:pt x="44958" y="324992"/>
                </a:lnTo>
                <a:close/>
              </a:path>
              <a:path extrusionOk="0" h="366395" w="55879">
                <a:moveTo>
                  <a:pt x="45003" y="322706"/>
                </a:moveTo>
                <a:lnTo>
                  <a:pt x="44958" y="323341"/>
                </a:lnTo>
                <a:lnTo>
                  <a:pt x="45003" y="322706"/>
                </a:lnTo>
                <a:close/>
              </a:path>
              <a:path extrusionOk="0" h="366395" w="55879">
                <a:moveTo>
                  <a:pt x="49974" y="139191"/>
                </a:moveTo>
                <a:lnTo>
                  <a:pt x="22098" y="139191"/>
                </a:lnTo>
                <a:lnTo>
                  <a:pt x="22098" y="141096"/>
                </a:lnTo>
                <a:lnTo>
                  <a:pt x="15494" y="315340"/>
                </a:lnTo>
                <a:lnTo>
                  <a:pt x="15621" y="320801"/>
                </a:lnTo>
                <a:lnTo>
                  <a:pt x="15621" y="319658"/>
                </a:lnTo>
                <a:lnTo>
                  <a:pt x="45085" y="319658"/>
                </a:lnTo>
                <a:lnTo>
                  <a:pt x="45109" y="315340"/>
                </a:lnTo>
                <a:lnTo>
                  <a:pt x="47498" y="228473"/>
                </a:lnTo>
                <a:lnTo>
                  <a:pt x="50038" y="141096"/>
                </a:lnTo>
                <a:lnTo>
                  <a:pt x="49974" y="139191"/>
                </a:lnTo>
                <a:close/>
              </a:path>
              <a:path extrusionOk="0" h="366395" w="55879">
                <a:moveTo>
                  <a:pt x="45102" y="315594"/>
                </a:moveTo>
                <a:lnTo>
                  <a:pt x="45085" y="316229"/>
                </a:lnTo>
                <a:lnTo>
                  <a:pt x="45102" y="315594"/>
                </a:lnTo>
                <a:close/>
              </a:path>
              <a:path extrusionOk="0" h="366395" w="55879">
                <a:moveTo>
                  <a:pt x="22098" y="140207"/>
                </a:moveTo>
                <a:lnTo>
                  <a:pt x="22064" y="141096"/>
                </a:lnTo>
                <a:lnTo>
                  <a:pt x="22098" y="140207"/>
                </a:lnTo>
                <a:close/>
              </a:path>
              <a:path extrusionOk="0" h="366395" w="55879">
                <a:moveTo>
                  <a:pt x="42202" y="53720"/>
                </a:moveTo>
                <a:lnTo>
                  <a:pt x="15748" y="53720"/>
                </a:lnTo>
                <a:lnTo>
                  <a:pt x="18669" y="74421"/>
                </a:lnTo>
                <a:lnTo>
                  <a:pt x="20574" y="94741"/>
                </a:lnTo>
                <a:lnTo>
                  <a:pt x="22098" y="139318"/>
                </a:lnTo>
                <a:lnTo>
                  <a:pt x="49974" y="139191"/>
                </a:lnTo>
                <a:lnTo>
                  <a:pt x="49911" y="138302"/>
                </a:lnTo>
                <a:lnTo>
                  <a:pt x="47848" y="94741"/>
                </a:lnTo>
                <a:lnTo>
                  <a:pt x="47751" y="91693"/>
                </a:lnTo>
                <a:lnTo>
                  <a:pt x="45085" y="70865"/>
                </a:lnTo>
                <a:lnTo>
                  <a:pt x="44958" y="70357"/>
                </a:lnTo>
                <a:lnTo>
                  <a:pt x="42202" y="53720"/>
                </a:lnTo>
                <a:close/>
              </a:path>
              <a:path extrusionOk="0" h="366395" w="55879">
                <a:moveTo>
                  <a:pt x="20447" y="93852"/>
                </a:moveTo>
                <a:lnTo>
                  <a:pt x="20479" y="94741"/>
                </a:lnTo>
                <a:lnTo>
                  <a:pt x="20447" y="93852"/>
                </a:lnTo>
                <a:close/>
              </a:path>
              <a:path extrusionOk="0" h="366395" w="55879">
                <a:moveTo>
                  <a:pt x="18542" y="73787"/>
                </a:moveTo>
                <a:lnTo>
                  <a:pt x="18603" y="74421"/>
                </a:lnTo>
                <a:lnTo>
                  <a:pt x="18542" y="73787"/>
                </a:lnTo>
                <a:close/>
              </a:path>
              <a:path extrusionOk="0" h="366395" w="55879">
                <a:moveTo>
                  <a:pt x="38054" y="33654"/>
                </a:moveTo>
                <a:lnTo>
                  <a:pt x="11938" y="33654"/>
                </a:lnTo>
                <a:lnTo>
                  <a:pt x="12192" y="34670"/>
                </a:lnTo>
                <a:lnTo>
                  <a:pt x="15748" y="54228"/>
                </a:lnTo>
                <a:lnTo>
                  <a:pt x="15748" y="53720"/>
                </a:lnTo>
                <a:lnTo>
                  <a:pt x="42202" y="53720"/>
                </a:lnTo>
                <a:lnTo>
                  <a:pt x="41528" y="49656"/>
                </a:lnTo>
                <a:lnTo>
                  <a:pt x="41401" y="49149"/>
                </a:lnTo>
                <a:lnTo>
                  <a:pt x="38054" y="33654"/>
                </a:lnTo>
                <a:close/>
              </a:path>
              <a:path extrusionOk="0" h="366395" w="55879">
                <a:moveTo>
                  <a:pt x="11975" y="33858"/>
                </a:moveTo>
                <a:lnTo>
                  <a:pt x="12126" y="34670"/>
                </a:lnTo>
                <a:lnTo>
                  <a:pt x="11975" y="33858"/>
                </a:lnTo>
                <a:close/>
              </a:path>
              <a:path extrusionOk="0" h="366395" w="55879">
                <a:moveTo>
                  <a:pt x="11938" y="33654"/>
                </a:moveTo>
                <a:lnTo>
                  <a:pt x="11975" y="33858"/>
                </a:lnTo>
                <a:lnTo>
                  <a:pt x="12192" y="34670"/>
                </a:lnTo>
                <a:lnTo>
                  <a:pt x="11938" y="33654"/>
                </a:lnTo>
                <a:close/>
              </a:path>
              <a:path extrusionOk="0" h="366395" w="55879">
                <a:moveTo>
                  <a:pt x="8155" y="19506"/>
                </a:moveTo>
                <a:lnTo>
                  <a:pt x="11975" y="33858"/>
                </a:lnTo>
                <a:lnTo>
                  <a:pt x="11938" y="33654"/>
                </a:lnTo>
                <a:lnTo>
                  <a:pt x="38054" y="33654"/>
                </a:lnTo>
                <a:lnTo>
                  <a:pt x="36957" y="28575"/>
                </a:lnTo>
                <a:lnTo>
                  <a:pt x="36322" y="26542"/>
                </a:lnTo>
                <a:lnTo>
                  <a:pt x="34651" y="22351"/>
                </a:lnTo>
                <a:lnTo>
                  <a:pt x="12573" y="22351"/>
                </a:lnTo>
                <a:lnTo>
                  <a:pt x="8155" y="19506"/>
                </a:lnTo>
                <a:close/>
              </a:path>
              <a:path extrusionOk="0" h="366395" w="55879">
                <a:moveTo>
                  <a:pt x="8127" y="9016"/>
                </a:moveTo>
                <a:lnTo>
                  <a:pt x="7747" y="9778"/>
                </a:lnTo>
                <a:lnTo>
                  <a:pt x="6858" y="12191"/>
                </a:lnTo>
                <a:lnTo>
                  <a:pt x="6731" y="14604"/>
                </a:lnTo>
                <a:lnTo>
                  <a:pt x="7493" y="17017"/>
                </a:lnTo>
                <a:lnTo>
                  <a:pt x="8155" y="19506"/>
                </a:lnTo>
                <a:lnTo>
                  <a:pt x="12573" y="22351"/>
                </a:lnTo>
                <a:lnTo>
                  <a:pt x="8127" y="9016"/>
                </a:lnTo>
                <a:close/>
              </a:path>
              <a:path extrusionOk="0" h="366395" w="55879">
                <a:moveTo>
                  <a:pt x="29210" y="9016"/>
                </a:moveTo>
                <a:lnTo>
                  <a:pt x="8127" y="9016"/>
                </a:lnTo>
                <a:lnTo>
                  <a:pt x="12573" y="22351"/>
                </a:lnTo>
                <a:lnTo>
                  <a:pt x="34651" y="22351"/>
                </a:lnTo>
                <a:lnTo>
                  <a:pt x="29591" y="9651"/>
                </a:lnTo>
                <a:lnTo>
                  <a:pt x="29210" y="9016"/>
                </a:lnTo>
                <a:close/>
              </a:path>
              <a:path extrusionOk="0" h="366395" w="55879">
                <a:moveTo>
                  <a:pt x="7112" y="0"/>
                </a:moveTo>
                <a:lnTo>
                  <a:pt x="3048" y="2412"/>
                </a:lnTo>
                <a:lnTo>
                  <a:pt x="1524" y="6603"/>
                </a:lnTo>
                <a:lnTo>
                  <a:pt x="0" y="10667"/>
                </a:lnTo>
                <a:lnTo>
                  <a:pt x="1524" y="15239"/>
                </a:lnTo>
                <a:lnTo>
                  <a:pt x="8155" y="19506"/>
                </a:lnTo>
                <a:lnTo>
                  <a:pt x="7493" y="17017"/>
                </a:lnTo>
                <a:lnTo>
                  <a:pt x="6731" y="14604"/>
                </a:lnTo>
                <a:lnTo>
                  <a:pt x="6858" y="12191"/>
                </a:lnTo>
                <a:lnTo>
                  <a:pt x="7747" y="9778"/>
                </a:lnTo>
                <a:lnTo>
                  <a:pt x="8127" y="9016"/>
                </a:lnTo>
                <a:lnTo>
                  <a:pt x="29210" y="9016"/>
                </a:lnTo>
                <a:lnTo>
                  <a:pt x="27686" y="6476"/>
                </a:lnTo>
                <a:lnTo>
                  <a:pt x="25400" y="3682"/>
                </a:lnTo>
                <a:lnTo>
                  <a:pt x="22860" y="2286"/>
                </a:lnTo>
                <a:lnTo>
                  <a:pt x="7112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450865" y="2741771"/>
            <a:ext cx="196275" cy="27235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4"/>
          <p:cNvSpPr/>
          <p:nvPr/>
        </p:nvSpPr>
        <p:spPr>
          <a:xfrm>
            <a:off x="6689467" y="2685157"/>
            <a:ext cx="194667" cy="401836"/>
          </a:xfrm>
          <a:custGeom>
            <a:rect b="b" l="l" r="r" t="t"/>
            <a:pathLst>
              <a:path extrusionOk="0" h="571500" w="276859">
                <a:moveTo>
                  <a:pt x="208025" y="506222"/>
                </a:moveTo>
                <a:lnTo>
                  <a:pt x="163312" y="506230"/>
                </a:lnTo>
                <a:lnTo>
                  <a:pt x="162559" y="506857"/>
                </a:lnTo>
                <a:lnTo>
                  <a:pt x="135000" y="526796"/>
                </a:lnTo>
                <a:lnTo>
                  <a:pt x="104648" y="546988"/>
                </a:lnTo>
                <a:lnTo>
                  <a:pt x="102234" y="548639"/>
                </a:lnTo>
                <a:lnTo>
                  <a:pt x="100329" y="551052"/>
                </a:lnTo>
                <a:lnTo>
                  <a:pt x="97027" y="561339"/>
                </a:lnTo>
                <a:lnTo>
                  <a:pt x="96519" y="562863"/>
                </a:lnTo>
                <a:lnTo>
                  <a:pt x="100837" y="568451"/>
                </a:lnTo>
                <a:lnTo>
                  <a:pt x="108584" y="570484"/>
                </a:lnTo>
                <a:lnTo>
                  <a:pt x="111759" y="571373"/>
                </a:lnTo>
                <a:lnTo>
                  <a:pt x="115061" y="570992"/>
                </a:lnTo>
                <a:lnTo>
                  <a:pt x="117982" y="569340"/>
                </a:lnTo>
                <a:lnTo>
                  <a:pt x="150749" y="552069"/>
                </a:lnTo>
                <a:lnTo>
                  <a:pt x="152526" y="550926"/>
                </a:lnTo>
                <a:lnTo>
                  <a:pt x="180721" y="530225"/>
                </a:lnTo>
                <a:lnTo>
                  <a:pt x="181609" y="529589"/>
                </a:lnTo>
                <a:lnTo>
                  <a:pt x="194563" y="518540"/>
                </a:lnTo>
                <a:lnTo>
                  <a:pt x="195072" y="518160"/>
                </a:lnTo>
                <a:lnTo>
                  <a:pt x="207517" y="506602"/>
                </a:lnTo>
                <a:lnTo>
                  <a:pt x="208025" y="506222"/>
                </a:lnTo>
                <a:close/>
              </a:path>
              <a:path extrusionOk="0" h="571500" w="276859">
                <a:moveTo>
                  <a:pt x="135508" y="526414"/>
                </a:moveTo>
                <a:lnTo>
                  <a:pt x="134937" y="526796"/>
                </a:lnTo>
                <a:lnTo>
                  <a:pt x="135508" y="526414"/>
                </a:lnTo>
                <a:close/>
              </a:path>
              <a:path extrusionOk="0" h="571500" w="276859">
                <a:moveTo>
                  <a:pt x="163310" y="506230"/>
                </a:moveTo>
                <a:lnTo>
                  <a:pt x="162447" y="506857"/>
                </a:lnTo>
                <a:lnTo>
                  <a:pt x="163310" y="506230"/>
                </a:lnTo>
                <a:close/>
              </a:path>
              <a:path extrusionOk="0" h="571500" w="276859">
                <a:moveTo>
                  <a:pt x="199383" y="473462"/>
                </a:moveTo>
                <a:lnTo>
                  <a:pt x="187325" y="485394"/>
                </a:lnTo>
                <a:lnTo>
                  <a:pt x="175132" y="496443"/>
                </a:lnTo>
                <a:lnTo>
                  <a:pt x="163310" y="506230"/>
                </a:lnTo>
                <a:lnTo>
                  <a:pt x="208025" y="506222"/>
                </a:lnTo>
                <a:lnTo>
                  <a:pt x="220725" y="493268"/>
                </a:lnTo>
                <a:lnTo>
                  <a:pt x="235076" y="476376"/>
                </a:lnTo>
                <a:lnTo>
                  <a:pt x="236533" y="474345"/>
                </a:lnTo>
                <a:lnTo>
                  <a:pt x="198627" y="474345"/>
                </a:lnTo>
                <a:lnTo>
                  <a:pt x="199383" y="473462"/>
                </a:lnTo>
                <a:close/>
              </a:path>
              <a:path extrusionOk="0" h="571500" w="276859">
                <a:moveTo>
                  <a:pt x="175640" y="495935"/>
                </a:moveTo>
                <a:lnTo>
                  <a:pt x="175032" y="496443"/>
                </a:lnTo>
                <a:lnTo>
                  <a:pt x="175640" y="495935"/>
                </a:lnTo>
                <a:close/>
              </a:path>
              <a:path extrusionOk="0" h="571500" w="276859">
                <a:moveTo>
                  <a:pt x="187705" y="485013"/>
                </a:moveTo>
                <a:lnTo>
                  <a:pt x="187286" y="485394"/>
                </a:lnTo>
                <a:lnTo>
                  <a:pt x="187705" y="485013"/>
                </a:lnTo>
                <a:close/>
              </a:path>
              <a:path extrusionOk="0" h="571500" w="276859">
                <a:moveTo>
                  <a:pt x="237171" y="473456"/>
                </a:moveTo>
                <a:lnTo>
                  <a:pt x="199384" y="473462"/>
                </a:lnTo>
                <a:lnTo>
                  <a:pt x="198627" y="474345"/>
                </a:lnTo>
                <a:lnTo>
                  <a:pt x="236533" y="474345"/>
                </a:lnTo>
                <a:lnTo>
                  <a:pt x="237171" y="473456"/>
                </a:lnTo>
                <a:close/>
              </a:path>
              <a:path extrusionOk="0" h="571500" w="276859">
                <a:moveTo>
                  <a:pt x="247087" y="458470"/>
                </a:moveTo>
                <a:lnTo>
                  <a:pt x="212216" y="458470"/>
                </a:lnTo>
                <a:lnTo>
                  <a:pt x="211581" y="459232"/>
                </a:lnTo>
                <a:lnTo>
                  <a:pt x="199383" y="473462"/>
                </a:lnTo>
                <a:lnTo>
                  <a:pt x="237171" y="473456"/>
                </a:lnTo>
                <a:lnTo>
                  <a:pt x="239902" y="469646"/>
                </a:lnTo>
                <a:lnTo>
                  <a:pt x="240283" y="469011"/>
                </a:lnTo>
                <a:lnTo>
                  <a:pt x="244855" y="462025"/>
                </a:lnTo>
                <a:lnTo>
                  <a:pt x="245236" y="461518"/>
                </a:lnTo>
                <a:lnTo>
                  <a:pt x="247087" y="458470"/>
                </a:lnTo>
                <a:close/>
              </a:path>
              <a:path extrusionOk="0" h="571500" w="276859">
                <a:moveTo>
                  <a:pt x="211687" y="459088"/>
                </a:moveTo>
                <a:lnTo>
                  <a:pt x="211564" y="459232"/>
                </a:lnTo>
                <a:lnTo>
                  <a:pt x="211687" y="459088"/>
                </a:lnTo>
                <a:close/>
              </a:path>
              <a:path extrusionOk="0" h="571500" w="276859">
                <a:moveTo>
                  <a:pt x="250487" y="452500"/>
                </a:moveTo>
                <a:lnTo>
                  <a:pt x="216534" y="452500"/>
                </a:lnTo>
                <a:lnTo>
                  <a:pt x="211687" y="459088"/>
                </a:lnTo>
                <a:lnTo>
                  <a:pt x="212216" y="458470"/>
                </a:lnTo>
                <a:lnTo>
                  <a:pt x="247087" y="458470"/>
                </a:lnTo>
                <a:lnTo>
                  <a:pt x="249554" y="454406"/>
                </a:lnTo>
                <a:lnTo>
                  <a:pt x="249808" y="453771"/>
                </a:lnTo>
                <a:lnTo>
                  <a:pt x="250487" y="452500"/>
                </a:lnTo>
                <a:close/>
              </a:path>
              <a:path extrusionOk="0" h="571500" w="276859">
                <a:moveTo>
                  <a:pt x="254031" y="446024"/>
                </a:moveTo>
                <a:lnTo>
                  <a:pt x="220852" y="446024"/>
                </a:lnTo>
                <a:lnTo>
                  <a:pt x="220472" y="446659"/>
                </a:lnTo>
                <a:lnTo>
                  <a:pt x="216153" y="453009"/>
                </a:lnTo>
                <a:lnTo>
                  <a:pt x="216534" y="452500"/>
                </a:lnTo>
                <a:lnTo>
                  <a:pt x="250487" y="452500"/>
                </a:lnTo>
                <a:lnTo>
                  <a:pt x="253746" y="446405"/>
                </a:lnTo>
                <a:lnTo>
                  <a:pt x="254031" y="446024"/>
                </a:lnTo>
                <a:close/>
              </a:path>
              <a:path extrusionOk="0" h="571500" w="276859">
                <a:moveTo>
                  <a:pt x="220833" y="446053"/>
                </a:moveTo>
                <a:lnTo>
                  <a:pt x="220425" y="446659"/>
                </a:lnTo>
                <a:lnTo>
                  <a:pt x="220833" y="446053"/>
                </a:lnTo>
                <a:close/>
              </a:path>
              <a:path extrusionOk="0" h="571500" w="276859">
                <a:moveTo>
                  <a:pt x="260102" y="432688"/>
                </a:moveTo>
                <a:lnTo>
                  <a:pt x="228600" y="432688"/>
                </a:lnTo>
                <a:lnTo>
                  <a:pt x="224535" y="440055"/>
                </a:lnTo>
                <a:lnTo>
                  <a:pt x="220833" y="446053"/>
                </a:lnTo>
                <a:lnTo>
                  <a:pt x="254031" y="446024"/>
                </a:lnTo>
                <a:lnTo>
                  <a:pt x="257682" y="438276"/>
                </a:lnTo>
                <a:lnTo>
                  <a:pt x="257936" y="437769"/>
                </a:lnTo>
                <a:lnTo>
                  <a:pt x="260102" y="432688"/>
                </a:lnTo>
                <a:close/>
              </a:path>
              <a:path extrusionOk="0" h="571500" w="276859">
                <a:moveTo>
                  <a:pt x="224789" y="439420"/>
                </a:moveTo>
                <a:lnTo>
                  <a:pt x="224411" y="440055"/>
                </a:lnTo>
                <a:lnTo>
                  <a:pt x="224789" y="439420"/>
                </a:lnTo>
                <a:close/>
              </a:path>
              <a:path extrusionOk="0" h="571500" w="276859">
                <a:moveTo>
                  <a:pt x="265514" y="418592"/>
                </a:moveTo>
                <a:lnTo>
                  <a:pt x="235076" y="418592"/>
                </a:lnTo>
                <a:lnTo>
                  <a:pt x="234823" y="419226"/>
                </a:lnTo>
                <a:lnTo>
                  <a:pt x="231775" y="426338"/>
                </a:lnTo>
                <a:lnTo>
                  <a:pt x="228218" y="433197"/>
                </a:lnTo>
                <a:lnTo>
                  <a:pt x="228600" y="432688"/>
                </a:lnTo>
                <a:lnTo>
                  <a:pt x="260102" y="432688"/>
                </a:lnTo>
                <a:lnTo>
                  <a:pt x="261238" y="430022"/>
                </a:lnTo>
                <a:lnTo>
                  <a:pt x="261492" y="429513"/>
                </a:lnTo>
                <a:lnTo>
                  <a:pt x="264540" y="421639"/>
                </a:lnTo>
                <a:lnTo>
                  <a:pt x="264667" y="421132"/>
                </a:lnTo>
                <a:lnTo>
                  <a:pt x="265514" y="418592"/>
                </a:lnTo>
                <a:close/>
              </a:path>
              <a:path extrusionOk="0" h="571500" w="276859">
                <a:moveTo>
                  <a:pt x="232028" y="425704"/>
                </a:moveTo>
                <a:lnTo>
                  <a:pt x="231706" y="426338"/>
                </a:lnTo>
                <a:lnTo>
                  <a:pt x="232028" y="425704"/>
                </a:lnTo>
                <a:close/>
              </a:path>
              <a:path extrusionOk="0" h="571500" w="276859">
                <a:moveTo>
                  <a:pt x="235022" y="418718"/>
                </a:moveTo>
                <a:lnTo>
                  <a:pt x="234806" y="419226"/>
                </a:lnTo>
                <a:lnTo>
                  <a:pt x="235022" y="418718"/>
                </a:lnTo>
                <a:close/>
              </a:path>
              <a:path extrusionOk="0" h="571500" w="276859">
                <a:moveTo>
                  <a:pt x="269900" y="404113"/>
                </a:moveTo>
                <a:lnTo>
                  <a:pt x="240410" y="404113"/>
                </a:lnTo>
                <a:lnTo>
                  <a:pt x="237743" y="411988"/>
                </a:lnTo>
                <a:lnTo>
                  <a:pt x="235022" y="418718"/>
                </a:lnTo>
                <a:lnTo>
                  <a:pt x="265514" y="418592"/>
                </a:lnTo>
                <a:lnTo>
                  <a:pt x="267334" y="413131"/>
                </a:lnTo>
                <a:lnTo>
                  <a:pt x="267461" y="412496"/>
                </a:lnTo>
                <a:lnTo>
                  <a:pt x="269748" y="404495"/>
                </a:lnTo>
                <a:lnTo>
                  <a:pt x="269900" y="404113"/>
                </a:lnTo>
                <a:close/>
              </a:path>
              <a:path extrusionOk="0" h="571500" w="276859">
                <a:moveTo>
                  <a:pt x="237871" y="411480"/>
                </a:moveTo>
                <a:lnTo>
                  <a:pt x="237671" y="411988"/>
                </a:lnTo>
                <a:lnTo>
                  <a:pt x="237871" y="411480"/>
                </a:lnTo>
                <a:close/>
              </a:path>
              <a:path extrusionOk="0" h="571500" w="276859">
                <a:moveTo>
                  <a:pt x="274427" y="381508"/>
                </a:moveTo>
                <a:lnTo>
                  <a:pt x="245999" y="381508"/>
                </a:lnTo>
                <a:lnTo>
                  <a:pt x="244348" y="389763"/>
                </a:lnTo>
                <a:lnTo>
                  <a:pt x="242442" y="397256"/>
                </a:lnTo>
                <a:lnTo>
                  <a:pt x="240156" y="404622"/>
                </a:lnTo>
                <a:lnTo>
                  <a:pt x="240410" y="404113"/>
                </a:lnTo>
                <a:lnTo>
                  <a:pt x="269900" y="404113"/>
                </a:lnTo>
                <a:lnTo>
                  <a:pt x="270001" y="403860"/>
                </a:lnTo>
                <a:lnTo>
                  <a:pt x="271906" y="395732"/>
                </a:lnTo>
                <a:lnTo>
                  <a:pt x="273684" y="386334"/>
                </a:lnTo>
                <a:lnTo>
                  <a:pt x="274427" y="381508"/>
                </a:lnTo>
                <a:close/>
              </a:path>
              <a:path extrusionOk="0" h="571500" w="276859">
                <a:moveTo>
                  <a:pt x="242569" y="396621"/>
                </a:moveTo>
                <a:lnTo>
                  <a:pt x="242378" y="397256"/>
                </a:lnTo>
                <a:lnTo>
                  <a:pt x="242569" y="396621"/>
                </a:lnTo>
                <a:close/>
              </a:path>
              <a:path extrusionOk="0" h="571500" w="276859">
                <a:moveTo>
                  <a:pt x="244475" y="389128"/>
                </a:moveTo>
                <a:lnTo>
                  <a:pt x="244316" y="389763"/>
                </a:lnTo>
                <a:lnTo>
                  <a:pt x="244475" y="389128"/>
                </a:lnTo>
                <a:close/>
              </a:path>
              <a:path extrusionOk="0" h="571500" w="276859">
                <a:moveTo>
                  <a:pt x="275332" y="373888"/>
                </a:moveTo>
                <a:lnTo>
                  <a:pt x="247141" y="373888"/>
                </a:lnTo>
                <a:lnTo>
                  <a:pt x="245872" y="382143"/>
                </a:lnTo>
                <a:lnTo>
                  <a:pt x="245999" y="381508"/>
                </a:lnTo>
                <a:lnTo>
                  <a:pt x="274427" y="381508"/>
                </a:lnTo>
                <a:lnTo>
                  <a:pt x="274954" y="378079"/>
                </a:lnTo>
                <a:lnTo>
                  <a:pt x="274954" y="377444"/>
                </a:lnTo>
                <a:lnTo>
                  <a:pt x="275332" y="373888"/>
                </a:lnTo>
                <a:close/>
              </a:path>
              <a:path extrusionOk="0" h="571500" w="276859">
                <a:moveTo>
                  <a:pt x="275984" y="366140"/>
                </a:moveTo>
                <a:lnTo>
                  <a:pt x="248030" y="366140"/>
                </a:lnTo>
                <a:lnTo>
                  <a:pt x="247014" y="374396"/>
                </a:lnTo>
                <a:lnTo>
                  <a:pt x="247141" y="373888"/>
                </a:lnTo>
                <a:lnTo>
                  <a:pt x="275332" y="373888"/>
                </a:lnTo>
                <a:lnTo>
                  <a:pt x="275843" y="369062"/>
                </a:lnTo>
                <a:lnTo>
                  <a:pt x="275984" y="366140"/>
                </a:lnTo>
                <a:close/>
              </a:path>
              <a:path extrusionOk="0" h="571500" w="276859">
                <a:moveTo>
                  <a:pt x="276377" y="358394"/>
                </a:moveTo>
                <a:lnTo>
                  <a:pt x="248538" y="358394"/>
                </a:lnTo>
                <a:lnTo>
                  <a:pt x="247903" y="366775"/>
                </a:lnTo>
                <a:lnTo>
                  <a:pt x="248030" y="366140"/>
                </a:lnTo>
                <a:lnTo>
                  <a:pt x="275984" y="366140"/>
                </a:lnTo>
                <a:lnTo>
                  <a:pt x="276351" y="360172"/>
                </a:lnTo>
                <a:lnTo>
                  <a:pt x="276377" y="358394"/>
                </a:lnTo>
                <a:close/>
              </a:path>
              <a:path extrusionOk="0" h="571500" w="276859">
                <a:moveTo>
                  <a:pt x="276478" y="350647"/>
                </a:moveTo>
                <a:lnTo>
                  <a:pt x="248665" y="350647"/>
                </a:lnTo>
                <a:lnTo>
                  <a:pt x="248665" y="351282"/>
                </a:lnTo>
                <a:lnTo>
                  <a:pt x="248411" y="359029"/>
                </a:lnTo>
                <a:lnTo>
                  <a:pt x="248538" y="358394"/>
                </a:lnTo>
                <a:lnTo>
                  <a:pt x="276377" y="358394"/>
                </a:lnTo>
                <a:lnTo>
                  <a:pt x="276478" y="350647"/>
                </a:lnTo>
                <a:close/>
              </a:path>
              <a:path extrusionOk="0" h="571500" w="276859">
                <a:moveTo>
                  <a:pt x="248659" y="350858"/>
                </a:moveTo>
                <a:lnTo>
                  <a:pt x="248646" y="351282"/>
                </a:lnTo>
                <a:lnTo>
                  <a:pt x="248659" y="350858"/>
                </a:lnTo>
                <a:close/>
              </a:path>
              <a:path extrusionOk="0" h="571500" w="276859">
                <a:moveTo>
                  <a:pt x="276248" y="342900"/>
                </a:moveTo>
                <a:lnTo>
                  <a:pt x="248538" y="342900"/>
                </a:lnTo>
                <a:lnTo>
                  <a:pt x="248659" y="350858"/>
                </a:lnTo>
                <a:lnTo>
                  <a:pt x="248665" y="350647"/>
                </a:lnTo>
                <a:lnTo>
                  <a:pt x="276478" y="350647"/>
                </a:lnTo>
                <a:lnTo>
                  <a:pt x="276248" y="342900"/>
                </a:lnTo>
                <a:close/>
              </a:path>
              <a:path extrusionOk="0" h="571500" w="276859">
                <a:moveTo>
                  <a:pt x="275734" y="335152"/>
                </a:moveTo>
                <a:lnTo>
                  <a:pt x="248030" y="335152"/>
                </a:lnTo>
                <a:lnTo>
                  <a:pt x="248538" y="343408"/>
                </a:lnTo>
                <a:lnTo>
                  <a:pt x="248538" y="342900"/>
                </a:lnTo>
                <a:lnTo>
                  <a:pt x="276248" y="342900"/>
                </a:lnTo>
                <a:lnTo>
                  <a:pt x="276225" y="341630"/>
                </a:lnTo>
                <a:lnTo>
                  <a:pt x="275734" y="335152"/>
                </a:lnTo>
                <a:close/>
              </a:path>
              <a:path extrusionOk="0" h="571500" w="276859">
                <a:moveTo>
                  <a:pt x="272435" y="312038"/>
                </a:moveTo>
                <a:lnTo>
                  <a:pt x="244475" y="312038"/>
                </a:lnTo>
                <a:lnTo>
                  <a:pt x="246125" y="320294"/>
                </a:lnTo>
                <a:lnTo>
                  <a:pt x="247268" y="328040"/>
                </a:lnTo>
                <a:lnTo>
                  <a:pt x="248030" y="335661"/>
                </a:lnTo>
                <a:lnTo>
                  <a:pt x="248030" y="335152"/>
                </a:lnTo>
                <a:lnTo>
                  <a:pt x="275734" y="335152"/>
                </a:lnTo>
                <a:lnTo>
                  <a:pt x="275589" y="333248"/>
                </a:lnTo>
                <a:lnTo>
                  <a:pt x="275589" y="332613"/>
                </a:lnTo>
                <a:lnTo>
                  <a:pt x="274574" y="324358"/>
                </a:lnTo>
                <a:lnTo>
                  <a:pt x="274447" y="323723"/>
                </a:lnTo>
                <a:lnTo>
                  <a:pt x="273176" y="315468"/>
                </a:lnTo>
                <a:lnTo>
                  <a:pt x="272435" y="312038"/>
                </a:lnTo>
                <a:close/>
              </a:path>
              <a:path extrusionOk="0" h="571500" w="276859">
                <a:moveTo>
                  <a:pt x="247141" y="327406"/>
                </a:moveTo>
                <a:lnTo>
                  <a:pt x="247210" y="328040"/>
                </a:lnTo>
                <a:lnTo>
                  <a:pt x="247141" y="327406"/>
                </a:lnTo>
                <a:close/>
              </a:path>
              <a:path extrusionOk="0" h="571500" w="276859">
                <a:moveTo>
                  <a:pt x="245999" y="319659"/>
                </a:moveTo>
                <a:lnTo>
                  <a:pt x="246095" y="320294"/>
                </a:lnTo>
                <a:lnTo>
                  <a:pt x="245999" y="319659"/>
                </a:lnTo>
                <a:close/>
              </a:path>
              <a:path extrusionOk="0" h="571500" w="276859">
                <a:moveTo>
                  <a:pt x="266649" y="289687"/>
                </a:moveTo>
                <a:lnTo>
                  <a:pt x="237998" y="289687"/>
                </a:lnTo>
                <a:lnTo>
                  <a:pt x="240664" y="297688"/>
                </a:lnTo>
                <a:lnTo>
                  <a:pt x="242824" y="305181"/>
                </a:lnTo>
                <a:lnTo>
                  <a:pt x="244601" y="312674"/>
                </a:lnTo>
                <a:lnTo>
                  <a:pt x="244475" y="312038"/>
                </a:lnTo>
                <a:lnTo>
                  <a:pt x="272435" y="312038"/>
                </a:lnTo>
                <a:lnTo>
                  <a:pt x="271144" y="306070"/>
                </a:lnTo>
                <a:lnTo>
                  <a:pt x="268985" y="297434"/>
                </a:lnTo>
                <a:lnTo>
                  <a:pt x="266649" y="289687"/>
                </a:lnTo>
                <a:close/>
              </a:path>
              <a:path extrusionOk="0" h="571500" w="276859">
                <a:moveTo>
                  <a:pt x="242569" y="304546"/>
                </a:moveTo>
                <a:lnTo>
                  <a:pt x="242728" y="305181"/>
                </a:lnTo>
                <a:lnTo>
                  <a:pt x="242569" y="304546"/>
                </a:lnTo>
                <a:close/>
              </a:path>
              <a:path extrusionOk="0" h="571500" w="276859">
                <a:moveTo>
                  <a:pt x="240410" y="297052"/>
                </a:moveTo>
                <a:lnTo>
                  <a:pt x="240599" y="297688"/>
                </a:lnTo>
                <a:lnTo>
                  <a:pt x="240410" y="297052"/>
                </a:lnTo>
                <a:close/>
              </a:path>
              <a:path extrusionOk="0" h="571500" w="276859">
                <a:moveTo>
                  <a:pt x="240943" y="233425"/>
                </a:moveTo>
                <a:lnTo>
                  <a:pt x="209550" y="233425"/>
                </a:lnTo>
                <a:lnTo>
                  <a:pt x="217297" y="246380"/>
                </a:lnTo>
                <a:lnTo>
                  <a:pt x="224154" y="259080"/>
                </a:lnTo>
                <a:lnTo>
                  <a:pt x="238378" y="290957"/>
                </a:lnTo>
                <a:lnTo>
                  <a:pt x="237998" y="289687"/>
                </a:lnTo>
                <a:lnTo>
                  <a:pt x="266649" y="289687"/>
                </a:lnTo>
                <a:lnTo>
                  <a:pt x="266573" y="289433"/>
                </a:lnTo>
                <a:lnTo>
                  <a:pt x="266446" y="288798"/>
                </a:lnTo>
                <a:lnTo>
                  <a:pt x="263651" y="280924"/>
                </a:lnTo>
                <a:lnTo>
                  <a:pt x="248411" y="247142"/>
                </a:lnTo>
                <a:lnTo>
                  <a:pt x="247903" y="246125"/>
                </a:lnTo>
                <a:lnTo>
                  <a:pt x="240943" y="233425"/>
                </a:lnTo>
                <a:close/>
              </a:path>
              <a:path extrusionOk="0" h="571500" w="276859">
                <a:moveTo>
                  <a:pt x="223647" y="258190"/>
                </a:moveTo>
                <a:lnTo>
                  <a:pt x="224046" y="259080"/>
                </a:lnTo>
                <a:lnTo>
                  <a:pt x="223647" y="258190"/>
                </a:lnTo>
                <a:close/>
              </a:path>
              <a:path extrusionOk="0" h="571500" w="276859">
                <a:moveTo>
                  <a:pt x="216915" y="245872"/>
                </a:moveTo>
                <a:lnTo>
                  <a:pt x="217194" y="246380"/>
                </a:lnTo>
                <a:lnTo>
                  <a:pt x="216915" y="245872"/>
                </a:lnTo>
                <a:close/>
              </a:path>
              <a:path extrusionOk="0" h="571500" w="276859">
                <a:moveTo>
                  <a:pt x="225838" y="209550"/>
                </a:moveTo>
                <a:lnTo>
                  <a:pt x="193039" y="209550"/>
                </a:lnTo>
                <a:lnTo>
                  <a:pt x="193675" y="210312"/>
                </a:lnTo>
                <a:lnTo>
                  <a:pt x="201929" y="221869"/>
                </a:lnTo>
                <a:lnTo>
                  <a:pt x="209803" y="233934"/>
                </a:lnTo>
                <a:lnTo>
                  <a:pt x="209550" y="233425"/>
                </a:lnTo>
                <a:lnTo>
                  <a:pt x="240943" y="233425"/>
                </a:lnTo>
                <a:lnTo>
                  <a:pt x="240410" y="232410"/>
                </a:lnTo>
                <a:lnTo>
                  <a:pt x="232536" y="219583"/>
                </a:lnTo>
                <a:lnTo>
                  <a:pt x="232155" y="219075"/>
                </a:lnTo>
                <a:lnTo>
                  <a:pt x="225838" y="209550"/>
                </a:lnTo>
                <a:close/>
              </a:path>
              <a:path extrusionOk="0" h="571500" w="276859">
                <a:moveTo>
                  <a:pt x="201549" y="221361"/>
                </a:moveTo>
                <a:lnTo>
                  <a:pt x="201882" y="221869"/>
                </a:lnTo>
                <a:lnTo>
                  <a:pt x="201549" y="221361"/>
                </a:lnTo>
                <a:close/>
              </a:path>
              <a:path extrusionOk="0" h="571500" w="276859">
                <a:moveTo>
                  <a:pt x="193064" y="209583"/>
                </a:moveTo>
                <a:lnTo>
                  <a:pt x="193589" y="210312"/>
                </a:lnTo>
                <a:lnTo>
                  <a:pt x="193064" y="209583"/>
                </a:lnTo>
                <a:close/>
              </a:path>
              <a:path extrusionOk="0" h="571500" w="276859">
                <a:moveTo>
                  <a:pt x="124024" y="88646"/>
                </a:moveTo>
                <a:lnTo>
                  <a:pt x="90550" y="88646"/>
                </a:lnTo>
                <a:lnTo>
                  <a:pt x="109347" y="111125"/>
                </a:lnTo>
                <a:lnTo>
                  <a:pt x="109600" y="111379"/>
                </a:lnTo>
                <a:lnTo>
                  <a:pt x="132587" y="137413"/>
                </a:lnTo>
                <a:lnTo>
                  <a:pt x="193064" y="209583"/>
                </a:lnTo>
                <a:lnTo>
                  <a:pt x="225838" y="209550"/>
                </a:lnTo>
                <a:lnTo>
                  <a:pt x="223900" y="206629"/>
                </a:lnTo>
                <a:lnTo>
                  <a:pt x="214629" y="193929"/>
                </a:lnTo>
                <a:lnTo>
                  <a:pt x="152273" y="120396"/>
                </a:lnTo>
                <a:lnTo>
                  <a:pt x="152018" y="120014"/>
                </a:lnTo>
                <a:lnTo>
                  <a:pt x="129132" y="94487"/>
                </a:lnTo>
                <a:lnTo>
                  <a:pt x="124024" y="88646"/>
                </a:lnTo>
                <a:close/>
              </a:path>
              <a:path extrusionOk="0" h="571500" w="276859">
                <a:moveTo>
                  <a:pt x="132333" y="137160"/>
                </a:moveTo>
                <a:lnTo>
                  <a:pt x="132546" y="137413"/>
                </a:lnTo>
                <a:lnTo>
                  <a:pt x="132333" y="137160"/>
                </a:lnTo>
                <a:close/>
              </a:path>
              <a:path extrusionOk="0" h="571500" w="276859">
                <a:moveTo>
                  <a:pt x="128904" y="94234"/>
                </a:moveTo>
                <a:lnTo>
                  <a:pt x="129031" y="94487"/>
                </a:lnTo>
                <a:lnTo>
                  <a:pt x="128904" y="94234"/>
                </a:lnTo>
                <a:close/>
              </a:path>
              <a:path extrusionOk="0" h="571500" w="276859">
                <a:moveTo>
                  <a:pt x="83075" y="41529"/>
                </a:moveTo>
                <a:lnTo>
                  <a:pt x="49022" y="41529"/>
                </a:lnTo>
                <a:lnTo>
                  <a:pt x="49402" y="41910"/>
                </a:lnTo>
                <a:lnTo>
                  <a:pt x="61467" y="54356"/>
                </a:lnTo>
                <a:lnTo>
                  <a:pt x="90550" y="88773"/>
                </a:lnTo>
                <a:lnTo>
                  <a:pt x="124024" y="88646"/>
                </a:lnTo>
                <a:lnTo>
                  <a:pt x="109981" y="72262"/>
                </a:lnTo>
                <a:lnTo>
                  <a:pt x="83075" y="41529"/>
                </a:lnTo>
                <a:close/>
              </a:path>
              <a:path extrusionOk="0" h="571500" w="276859">
                <a:moveTo>
                  <a:pt x="60832" y="53721"/>
                </a:moveTo>
                <a:lnTo>
                  <a:pt x="61371" y="54356"/>
                </a:lnTo>
                <a:lnTo>
                  <a:pt x="60832" y="53721"/>
                </a:lnTo>
                <a:close/>
              </a:path>
              <a:path extrusionOk="0" h="571500" w="276859">
                <a:moveTo>
                  <a:pt x="49256" y="41770"/>
                </a:moveTo>
                <a:lnTo>
                  <a:pt x="49391" y="41910"/>
                </a:lnTo>
                <a:lnTo>
                  <a:pt x="49256" y="41770"/>
                </a:lnTo>
                <a:close/>
              </a:path>
              <a:path extrusionOk="0" h="571500" w="276859">
                <a:moveTo>
                  <a:pt x="37128" y="30237"/>
                </a:moveTo>
                <a:lnTo>
                  <a:pt x="49256" y="41770"/>
                </a:lnTo>
                <a:lnTo>
                  <a:pt x="49022" y="41529"/>
                </a:lnTo>
                <a:lnTo>
                  <a:pt x="83075" y="41529"/>
                </a:lnTo>
                <a:lnTo>
                  <a:pt x="79628" y="37592"/>
                </a:lnTo>
                <a:lnTo>
                  <a:pt x="78866" y="36830"/>
                </a:lnTo>
                <a:lnTo>
                  <a:pt x="72456" y="30734"/>
                </a:lnTo>
                <a:lnTo>
                  <a:pt x="37846" y="30734"/>
                </a:lnTo>
                <a:lnTo>
                  <a:pt x="37128" y="30237"/>
                </a:lnTo>
                <a:close/>
              </a:path>
              <a:path extrusionOk="0" h="571500" w="276859">
                <a:moveTo>
                  <a:pt x="36449" y="29590"/>
                </a:moveTo>
                <a:lnTo>
                  <a:pt x="37128" y="30237"/>
                </a:lnTo>
                <a:lnTo>
                  <a:pt x="37846" y="30734"/>
                </a:lnTo>
                <a:lnTo>
                  <a:pt x="36449" y="29590"/>
                </a:lnTo>
                <a:close/>
              </a:path>
              <a:path extrusionOk="0" h="571500" w="276859">
                <a:moveTo>
                  <a:pt x="71254" y="29590"/>
                </a:moveTo>
                <a:lnTo>
                  <a:pt x="36449" y="29590"/>
                </a:lnTo>
                <a:lnTo>
                  <a:pt x="37846" y="30734"/>
                </a:lnTo>
                <a:lnTo>
                  <a:pt x="72456" y="30734"/>
                </a:lnTo>
                <a:lnTo>
                  <a:pt x="71254" y="29590"/>
                </a:lnTo>
                <a:close/>
              </a:path>
              <a:path extrusionOk="0" h="571500" w="276859">
                <a:moveTo>
                  <a:pt x="69385" y="27812"/>
                </a:moveTo>
                <a:lnTo>
                  <a:pt x="33527" y="27812"/>
                </a:lnTo>
                <a:lnTo>
                  <a:pt x="35178" y="28829"/>
                </a:lnTo>
                <a:lnTo>
                  <a:pt x="37128" y="30237"/>
                </a:lnTo>
                <a:lnTo>
                  <a:pt x="36449" y="29590"/>
                </a:lnTo>
                <a:lnTo>
                  <a:pt x="71254" y="29590"/>
                </a:lnTo>
                <a:lnTo>
                  <a:pt x="69385" y="27812"/>
                </a:lnTo>
                <a:close/>
              </a:path>
              <a:path extrusionOk="0" h="571500" w="276859">
                <a:moveTo>
                  <a:pt x="34543" y="28448"/>
                </a:moveTo>
                <a:lnTo>
                  <a:pt x="35094" y="28829"/>
                </a:lnTo>
                <a:lnTo>
                  <a:pt x="34543" y="28448"/>
                </a:lnTo>
                <a:close/>
              </a:path>
              <a:path extrusionOk="0" h="571500" w="276859">
                <a:moveTo>
                  <a:pt x="68717" y="27177"/>
                </a:moveTo>
                <a:lnTo>
                  <a:pt x="32257" y="27177"/>
                </a:lnTo>
                <a:lnTo>
                  <a:pt x="33908" y="28067"/>
                </a:lnTo>
                <a:lnTo>
                  <a:pt x="33527" y="27812"/>
                </a:lnTo>
                <a:lnTo>
                  <a:pt x="69385" y="27812"/>
                </a:lnTo>
                <a:lnTo>
                  <a:pt x="68717" y="27177"/>
                </a:lnTo>
                <a:close/>
              </a:path>
              <a:path extrusionOk="0" h="571500" w="276859">
                <a:moveTo>
                  <a:pt x="68049" y="26543"/>
                </a:moveTo>
                <a:lnTo>
                  <a:pt x="30987" y="26543"/>
                </a:lnTo>
                <a:lnTo>
                  <a:pt x="32638" y="27432"/>
                </a:lnTo>
                <a:lnTo>
                  <a:pt x="32257" y="27177"/>
                </a:lnTo>
                <a:lnTo>
                  <a:pt x="68717" y="27177"/>
                </a:lnTo>
                <a:lnTo>
                  <a:pt x="68049" y="26543"/>
                </a:lnTo>
                <a:close/>
              </a:path>
              <a:path extrusionOk="0" h="571500" w="276859">
                <a:moveTo>
                  <a:pt x="29590" y="26035"/>
                </a:moveTo>
                <a:lnTo>
                  <a:pt x="31368" y="26797"/>
                </a:lnTo>
                <a:lnTo>
                  <a:pt x="30987" y="26543"/>
                </a:lnTo>
                <a:lnTo>
                  <a:pt x="68049" y="26543"/>
                </a:lnTo>
                <a:lnTo>
                  <a:pt x="67649" y="26162"/>
                </a:lnTo>
                <a:lnTo>
                  <a:pt x="30099" y="26162"/>
                </a:lnTo>
                <a:lnTo>
                  <a:pt x="29590" y="26035"/>
                </a:lnTo>
                <a:close/>
              </a:path>
              <a:path extrusionOk="0" h="571500" w="276859">
                <a:moveTo>
                  <a:pt x="66046" y="24637"/>
                </a:moveTo>
                <a:lnTo>
                  <a:pt x="25400" y="24637"/>
                </a:lnTo>
                <a:lnTo>
                  <a:pt x="25907" y="24764"/>
                </a:lnTo>
                <a:lnTo>
                  <a:pt x="27304" y="25146"/>
                </a:lnTo>
                <a:lnTo>
                  <a:pt x="28701" y="25654"/>
                </a:lnTo>
                <a:lnTo>
                  <a:pt x="30099" y="26162"/>
                </a:lnTo>
                <a:lnTo>
                  <a:pt x="67649" y="26162"/>
                </a:lnTo>
                <a:lnTo>
                  <a:pt x="66046" y="24637"/>
                </a:lnTo>
                <a:close/>
              </a:path>
              <a:path extrusionOk="0" h="571500" w="276859">
                <a:moveTo>
                  <a:pt x="28193" y="25526"/>
                </a:moveTo>
                <a:lnTo>
                  <a:pt x="28575" y="25654"/>
                </a:lnTo>
                <a:lnTo>
                  <a:pt x="28193" y="25526"/>
                </a:lnTo>
                <a:close/>
              </a:path>
              <a:path extrusionOk="0" h="571500" w="276859">
                <a:moveTo>
                  <a:pt x="26797" y="25019"/>
                </a:moveTo>
                <a:lnTo>
                  <a:pt x="27177" y="25146"/>
                </a:lnTo>
                <a:lnTo>
                  <a:pt x="26797" y="25019"/>
                </a:lnTo>
                <a:close/>
              </a:path>
              <a:path extrusionOk="0" h="571500" w="276859">
                <a:moveTo>
                  <a:pt x="25780" y="24739"/>
                </a:moveTo>
                <a:lnTo>
                  <a:pt x="25907" y="24764"/>
                </a:lnTo>
                <a:lnTo>
                  <a:pt x="25780" y="24739"/>
                </a:lnTo>
                <a:close/>
              </a:path>
              <a:path extrusionOk="0" h="571500" w="276859">
                <a:moveTo>
                  <a:pt x="65242" y="23875"/>
                </a:moveTo>
                <a:lnTo>
                  <a:pt x="21081" y="23875"/>
                </a:lnTo>
                <a:lnTo>
                  <a:pt x="23113" y="24130"/>
                </a:lnTo>
                <a:lnTo>
                  <a:pt x="22605" y="24130"/>
                </a:lnTo>
                <a:lnTo>
                  <a:pt x="24510" y="24384"/>
                </a:lnTo>
                <a:lnTo>
                  <a:pt x="24002" y="24384"/>
                </a:lnTo>
                <a:lnTo>
                  <a:pt x="25780" y="24739"/>
                </a:lnTo>
                <a:lnTo>
                  <a:pt x="25400" y="24637"/>
                </a:lnTo>
                <a:lnTo>
                  <a:pt x="66046" y="24637"/>
                </a:lnTo>
                <a:lnTo>
                  <a:pt x="65531" y="24130"/>
                </a:lnTo>
                <a:lnTo>
                  <a:pt x="65242" y="23875"/>
                </a:lnTo>
                <a:close/>
              </a:path>
              <a:path extrusionOk="0" h="571500" w="276859">
                <a:moveTo>
                  <a:pt x="6350" y="0"/>
                </a:moveTo>
                <a:lnTo>
                  <a:pt x="888" y="4699"/>
                </a:lnTo>
                <a:lnTo>
                  <a:pt x="507" y="11049"/>
                </a:lnTo>
                <a:lnTo>
                  <a:pt x="0" y="17272"/>
                </a:lnTo>
                <a:lnTo>
                  <a:pt x="4699" y="22733"/>
                </a:lnTo>
                <a:lnTo>
                  <a:pt x="16001" y="23622"/>
                </a:lnTo>
                <a:lnTo>
                  <a:pt x="18160" y="23622"/>
                </a:lnTo>
                <a:lnTo>
                  <a:pt x="20192" y="23749"/>
                </a:lnTo>
                <a:lnTo>
                  <a:pt x="19684" y="23749"/>
                </a:lnTo>
                <a:lnTo>
                  <a:pt x="21589" y="24002"/>
                </a:lnTo>
                <a:lnTo>
                  <a:pt x="21081" y="23875"/>
                </a:lnTo>
                <a:lnTo>
                  <a:pt x="65242" y="23875"/>
                </a:lnTo>
                <a:lnTo>
                  <a:pt x="52069" y="12319"/>
                </a:lnTo>
                <a:lnTo>
                  <a:pt x="50926" y="11430"/>
                </a:lnTo>
                <a:lnTo>
                  <a:pt x="47625" y="9271"/>
                </a:lnTo>
                <a:lnTo>
                  <a:pt x="45211" y="7874"/>
                </a:lnTo>
                <a:lnTo>
                  <a:pt x="44830" y="7620"/>
                </a:lnTo>
                <a:lnTo>
                  <a:pt x="43052" y="6731"/>
                </a:lnTo>
                <a:lnTo>
                  <a:pt x="42672" y="6476"/>
                </a:lnTo>
                <a:lnTo>
                  <a:pt x="40893" y="5714"/>
                </a:lnTo>
                <a:lnTo>
                  <a:pt x="40385" y="5461"/>
                </a:lnTo>
                <a:lnTo>
                  <a:pt x="38607" y="4699"/>
                </a:lnTo>
                <a:lnTo>
                  <a:pt x="38100" y="4572"/>
                </a:lnTo>
                <a:lnTo>
                  <a:pt x="36194" y="3810"/>
                </a:lnTo>
                <a:lnTo>
                  <a:pt x="35813" y="3683"/>
                </a:lnTo>
                <a:lnTo>
                  <a:pt x="33908" y="3175"/>
                </a:lnTo>
                <a:lnTo>
                  <a:pt x="33400" y="2921"/>
                </a:lnTo>
                <a:lnTo>
                  <a:pt x="31496" y="2412"/>
                </a:lnTo>
                <a:lnTo>
                  <a:pt x="30987" y="2412"/>
                </a:lnTo>
                <a:lnTo>
                  <a:pt x="28575" y="1777"/>
                </a:lnTo>
                <a:lnTo>
                  <a:pt x="26669" y="1524"/>
                </a:lnTo>
                <a:lnTo>
                  <a:pt x="26161" y="1397"/>
                </a:lnTo>
                <a:lnTo>
                  <a:pt x="24256" y="1143"/>
                </a:lnTo>
                <a:lnTo>
                  <a:pt x="23749" y="1143"/>
                </a:lnTo>
                <a:lnTo>
                  <a:pt x="21843" y="888"/>
                </a:lnTo>
                <a:lnTo>
                  <a:pt x="17779" y="888"/>
                </a:lnTo>
                <a:lnTo>
                  <a:pt x="6350" y="0"/>
                </a:lnTo>
                <a:close/>
              </a:path>
              <a:path extrusionOk="0" h="571500" w="276859">
                <a:moveTo>
                  <a:pt x="18160" y="23622"/>
                </a:moveTo>
                <a:lnTo>
                  <a:pt x="16763" y="23622"/>
                </a:lnTo>
                <a:lnTo>
                  <a:pt x="18668" y="23749"/>
                </a:lnTo>
                <a:lnTo>
                  <a:pt x="18160" y="23622"/>
                </a:lnTo>
                <a:close/>
              </a:path>
              <a:path extrusionOk="0" h="571500" w="276859">
                <a:moveTo>
                  <a:pt x="19303" y="762"/>
                </a:moveTo>
                <a:lnTo>
                  <a:pt x="16890" y="762"/>
                </a:lnTo>
                <a:lnTo>
                  <a:pt x="17779" y="888"/>
                </a:lnTo>
                <a:lnTo>
                  <a:pt x="21335" y="888"/>
                </a:lnTo>
                <a:lnTo>
                  <a:pt x="19303" y="762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99913" y="2877234"/>
            <a:ext cx="352365" cy="18127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4"/>
          <p:cNvSpPr/>
          <p:nvPr/>
        </p:nvSpPr>
        <p:spPr>
          <a:xfrm>
            <a:off x="7804695" y="2779632"/>
            <a:ext cx="71438" cy="226814"/>
          </a:xfrm>
          <a:custGeom>
            <a:rect b="b" l="l" r="r" t="t"/>
            <a:pathLst>
              <a:path extrusionOk="0" h="322579" w="101600">
                <a:moveTo>
                  <a:pt x="87779" y="316563"/>
                </a:moveTo>
                <a:lnTo>
                  <a:pt x="91281" y="320802"/>
                </a:lnTo>
                <a:lnTo>
                  <a:pt x="91948" y="321691"/>
                </a:lnTo>
                <a:lnTo>
                  <a:pt x="93218" y="322199"/>
                </a:lnTo>
                <a:lnTo>
                  <a:pt x="95757" y="321691"/>
                </a:lnTo>
                <a:lnTo>
                  <a:pt x="96774" y="320802"/>
                </a:lnTo>
                <a:lnTo>
                  <a:pt x="97281" y="319532"/>
                </a:lnTo>
                <a:lnTo>
                  <a:pt x="98108" y="316992"/>
                </a:lnTo>
                <a:lnTo>
                  <a:pt x="88264" y="316992"/>
                </a:lnTo>
                <a:lnTo>
                  <a:pt x="87779" y="316563"/>
                </a:lnTo>
                <a:close/>
              </a:path>
              <a:path extrusionOk="0" h="322579" w="101600">
                <a:moveTo>
                  <a:pt x="87502" y="316230"/>
                </a:moveTo>
                <a:lnTo>
                  <a:pt x="87779" y="316563"/>
                </a:lnTo>
                <a:lnTo>
                  <a:pt x="88264" y="316992"/>
                </a:lnTo>
                <a:lnTo>
                  <a:pt x="87502" y="316230"/>
                </a:lnTo>
                <a:close/>
              </a:path>
              <a:path extrusionOk="0" h="322579" w="101600">
                <a:moveTo>
                  <a:pt x="98357" y="316230"/>
                </a:moveTo>
                <a:lnTo>
                  <a:pt x="87502" y="316230"/>
                </a:lnTo>
                <a:lnTo>
                  <a:pt x="88264" y="316992"/>
                </a:lnTo>
                <a:lnTo>
                  <a:pt x="98108" y="316992"/>
                </a:lnTo>
                <a:lnTo>
                  <a:pt x="98357" y="316230"/>
                </a:lnTo>
                <a:close/>
              </a:path>
              <a:path extrusionOk="0" h="322579" w="101600">
                <a:moveTo>
                  <a:pt x="64438" y="153289"/>
                </a:moveTo>
                <a:lnTo>
                  <a:pt x="35051" y="153289"/>
                </a:lnTo>
                <a:lnTo>
                  <a:pt x="56514" y="233553"/>
                </a:lnTo>
                <a:lnTo>
                  <a:pt x="56641" y="234188"/>
                </a:lnTo>
                <a:lnTo>
                  <a:pt x="61722" y="249936"/>
                </a:lnTo>
                <a:lnTo>
                  <a:pt x="71374" y="291846"/>
                </a:lnTo>
                <a:lnTo>
                  <a:pt x="71627" y="292608"/>
                </a:lnTo>
                <a:lnTo>
                  <a:pt x="73659" y="299593"/>
                </a:lnTo>
                <a:lnTo>
                  <a:pt x="74168" y="301498"/>
                </a:lnTo>
                <a:lnTo>
                  <a:pt x="75056" y="303276"/>
                </a:lnTo>
                <a:lnTo>
                  <a:pt x="76326" y="304673"/>
                </a:lnTo>
                <a:lnTo>
                  <a:pt x="80518" y="309880"/>
                </a:lnTo>
                <a:lnTo>
                  <a:pt x="81787" y="311277"/>
                </a:lnTo>
                <a:lnTo>
                  <a:pt x="87779" y="316563"/>
                </a:lnTo>
                <a:lnTo>
                  <a:pt x="87502" y="316230"/>
                </a:lnTo>
                <a:lnTo>
                  <a:pt x="98357" y="316230"/>
                </a:lnTo>
                <a:lnTo>
                  <a:pt x="99059" y="314071"/>
                </a:lnTo>
                <a:lnTo>
                  <a:pt x="101091" y="305181"/>
                </a:lnTo>
                <a:lnTo>
                  <a:pt x="101292" y="303276"/>
                </a:lnTo>
                <a:lnTo>
                  <a:pt x="101405" y="299593"/>
                </a:lnTo>
                <a:lnTo>
                  <a:pt x="101346" y="293243"/>
                </a:lnTo>
                <a:lnTo>
                  <a:pt x="100075" y="286004"/>
                </a:lnTo>
                <a:lnTo>
                  <a:pt x="99822" y="285242"/>
                </a:lnTo>
                <a:lnTo>
                  <a:pt x="89534" y="241046"/>
                </a:lnTo>
                <a:lnTo>
                  <a:pt x="84618" y="225806"/>
                </a:lnTo>
                <a:lnTo>
                  <a:pt x="64438" y="153289"/>
                </a:lnTo>
                <a:close/>
              </a:path>
              <a:path extrusionOk="0" h="322579" w="101600">
                <a:moveTo>
                  <a:pt x="61340" y="248793"/>
                </a:moveTo>
                <a:lnTo>
                  <a:pt x="61607" y="249936"/>
                </a:lnTo>
                <a:lnTo>
                  <a:pt x="61340" y="248793"/>
                </a:lnTo>
                <a:close/>
              </a:path>
              <a:path extrusionOk="0" h="322579" w="101600">
                <a:moveTo>
                  <a:pt x="84454" y="225298"/>
                </a:moveTo>
                <a:lnTo>
                  <a:pt x="84581" y="225806"/>
                </a:lnTo>
                <a:lnTo>
                  <a:pt x="84454" y="225298"/>
                </a:lnTo>
                <a:close/>
              </a:path>
              <a:path extrusionOk="0" h="322579" w="101600">
                <a:moveTo>
                  <a:pt x="19176" y="0"/>
                </a:moveTo>
                <a:lnTo>
                  <a:pt x="12064" y="1016"/>
                </a:lnTo>
                <a:lnTo>
                  <a:pt x="4825" y="2159"/>
                </a:lnTo>
                <a:lnTo>
                  <a:pt x="0" y="8763"/>
                </a:lnTo>
                <a:lnTo>
                  <a:pt x="1015" y="16002"/>
                </a:lnTo>
                <a:lnTo>
                  <a:pt x="3428" y="31623"/>
                </a:lnTo>
                <a:lnTo>
                  <a:pt x="3433" y="32131"/>
                </a:lnTo>
                <a:lnTo>
                  <a:pt x="3682" y="34544"/>
                </a:lnTo>
                <a:lnTo>
                  <a:pt x="3700" y="35306"/>
                </a:lnTo>
                <a:lnTo>
                  <a:pt x="4190" y="38862"/>
                </a:lnTo>
                <a:lnTo>
                  <a:pt x="4318" y="39497"/>
                </a:lnTo>
                <a:lnTo>
                  <a:pt x="4952" y="43180"/>
                </a:lnTo>
                <a:lnTo>
                  <a:pt x="5206" y="44323"/>
                </a:lnTo>
                <a:lnTo>
                  <a:pt x="7874" y="54356"/>
                </a:lnTo>
                <a:lnTo>
                  <a:pt x="35051" y="153416"/>
                </a:lnTo>
                <a:lnTo>
                  <a:pt x="64438" y="153289"/>
                </a:lnTo>
                <a:lnTo>
                  <a:pt x="62356" y="145796"/>
                </a:lnTo>
                <a:lnTo>
                  <a:pt x="33475" y="47498"/>
                </a:lnTo>
                <a:lnTo>
                  <a:pt x="31000" y="38354"/>
                </a:lnTo>
                <a:lnTo>
                  <a:pt x="30860" y="38354"/>
                </a:lnTo>
                <a:lnTo>
                  <a:pt x="30335" y="35306"/>
                </a:lnTo>
                <a:lnTo>
                  <a:pt x="30225" y="34544"/>
                </a:lnTo>
                <a:lnTo>
                  <a:pt x="29823" y="32131"/>
                </a:lnTo>
                <a:lnTo>
                  <a:pt x="29718" y="30861"/>
                </a:lnTo>
                <a:lnTo>
                  <a:pt x="29463" y="28321"/>
                </a:lnTo>
                <a:lnTo>
                  <a:pt x="29336" y="27686"/>
                </a:lnTo>
                <a:lnTo>
                  <a:pt x="26924" y="12065"/>
                </a:lnTo>
                <a:lnTo>
                  <a:pt x="25907" y="4826"/>
                </a:lnTo>
                <a:lnTo>
                  <a:pt x="19176" y="0"/>
                </a:lnTo>
                <a:close/>
              </a:path>
              <a:path extrusionOk="0" h="322579" w="101600">
                <a:moveTo>
                  <a:pt x="33400" y="47244"/>
                </a:moveTo>
                <a:lnTo>
                  <a:pt x="33400" y="47498"/>
                </a:lnTo>
                <a:lnTo>
                  <a:pt x="33400" y="47244"/>
                </a:lnTo>
                <a:close/>
              </a:path>
              <a:path extrusionOk="0" h="322579" w="101600">
                <a:moveTo>
                  <a:pt x="30733" y="37338"/>
                </a:moveTo>
                <a:lnTo>
                  <a:pt x="30860" y="38354"/>
                </a:lnTo>
                <a:lnTo>
                  <a:pt x="31000" y="38354"/>
                </a:lnTo>
                <a:lnTo>
                  <a:pt x="30733" y="37338"/>
                </a:lnTo>
                <a:close/>
              </a:path>
              <a:path extrusionOk="0" h="322579" w="101600">
                <a:moveTo>
                  <a:pt x="30247" y="34671"/>
                </a:moveTo>
                <a:lnTo>
                  <a:pt x="30352" y="35306"/>
                </a:lnTo>
                <a:lnTo>
                  <a:pt x="30247" y="34671"/>
                </a:lnTo>
                <a:close/>
              </a:path>
              <a:path extrusionOk="0" h="322579" w="101600">
                <a:moveTo>
                  <a:pt x="29781" y="31496"/>
                </a:moveTo>
                <a:lnTo>
                  <a:pt x="29845" y="32131"/>
                </a:lnTo>
                <a:lnTo>
                  <a:pt x="29781" y="31496"/>
                </a:lnTo>
                <a:close/>
              </a:path>
              <a:path extrusionOk="0" h="322579" w="101600">
                <a:moveTo>
                  <a:pt x="3301" y="30861"/>
                </a:moveTo>
                <a:lnTo>
                  <a:pt x="3380" y="31623"/>
                </a:lnTo>
                <a:lnTo>
                  <a:pt x="3301" y="30861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4"/>
          <p:cNvSpPr/>
          <p:nvPr/>
        </p:nvSpPr>
        <p:spPr>
          <a:xfrm>
            <a:off x="7917121" y="2787313"/>
            <a:ext cx="82600" cy="264765"/>
          </a:xfrm>
          <a:custGeom>
            <a:rect b="b" l="l" r="r" t="t"/>
            <a:pathLst>
              <a:path extrusionOk="0" h="376554" w="117475">
                <a:moveTo>
                  <a:pt x="114887" y="345694"/>
                </a:moveTo>
                <a:lnTo>
                  <a:pt x="83184" y="345694"/>
                </a:lnTo>
                <a:lnTo>
                  <a:pt x="84581" y="352806"/>
                </a:lnTo>
                <a:lnTo>
                  <a:pt x="84835" y="353441"/>
                </a:lnTo>
                <a:lnTo>
                  <a:pt x="86740" y="360934"/>
                </a:lnTo>
                <a:lnTo>
                  <a:pt x="87502" y="363855"/>
                </a:lnTo>
                <a:lnTo>
                  <a:pt x="89026" y="366395"/>
                </a:lnTo>
                <a:lnTo>
                  <a:pt x="91185" y="368426"/>
                </a:lnTo>
                <a:lnTo>
                  <a:pt x="94360" y="371348"/>
                </a:lnTo>
                <a:lnTo>
                  <a:pt x="98297" y="375158"/>
                </a:lnTo>
                <a:lnTo>
                  <a:pt x="104266" y="376047"/>
                </a:lnTo>
                <a:lnTo>
                  <a:pt x="114172" y="371475"/>
                </a:lnTo>
                <a:lnTo>
                  <a:pt x="117220" y="366395"/>
                </a:lnTo>
                <a:lnTo>
                  <a:pt x="116966" y="360934"/>
                </a:lnTo>
                <a:lnTo>
                  <a:pt x="116839" y="356488"/>
                </a:lnTo>
                <a:lnTo>
                  <a:pt x="116585" y="354457"/>
                </a:lnTo>
                <a:lnTo>
                  <a:pt x="115188" y="346837"/>
                </a:lnTo>
                <a:lnTo>
                  <a:pt x="115061" y="346583"/>
                </a:lnTo>
                <a:lnTo>
                  <a:pt x="114887" y="345694"/>
                </a:lnTo>
                <a:close/>
              </a:path>
              <a:path extrusionOk="0" h="376554" w="117475">
                <a:moveTo>
                  <a:pt x="69501" y="133858"/>
                </a:moveTo>
                <a:lnTo>
                  <a:pt x="38861" y="133858"/>
                </a:lnTo>
                <a:lnTo>
                  <a:pt x="42544" y="153416"/>
                </a:lnTo>
                <a:lnTo>
                  <a:pt x="51815" y="200913"/>
                </a:lnTo>
                <a:lnTo>
                  <a:pt x="51942" y="201168"/>
                </a:lnTo>
                <a:lnTo>
                  <a:pt x="83184" y="345948"/>
                </a:lnTo>
                <a:lnTo>
                  <a:pt x="83184" y="345694"/>
                </a:lnTo>
                <a:lnTo>
                  <a:pt x="114887" y="345694"/>
                </a:lnTo>
                <a:lnTo>
                  <a:pt x="113664" y="339471"/>
                </a:lnTo>
                <a:lnTo>
                  <a:pt x="113664" y="339217"/>
                </a:lnTo>
                <a:lnTo>
                  <a:pt x="81844" y="194945"/>
                </a:lnTo>
                <a:lnTo>
                  <a:pt x="69501" y="133858"/>
                </a:lnTo>
                <a:close/>
              </a:path>
              <a:path extrusionOk="0" h="376554" w="117475">
                <a:moveTo>
                  <a:pt x="81787" y="194691"/>
                </a:moveTo>
                <a:lnTo>
                  <a:pt x="81787" y="194945"/>
                </a:lnTo>
                <a:lnTo>
                  <a:pt x="81787" y="194691"/>
                </a:lnTo>
                <a:close/>
              </a:path>
              <a:path extrusionOk="0" h="376554" w="117475">
                <a:moveTo>
                  <a:pt x="25781" y="73914"/>
                </a:moveTo>
                <a:lnTo>
                  <a:pt x="38861" y="134238"/>
                </a:lnTo>
                <a:lnTo>
                  <a:pt x="38861" y="133858"/>
                </a:lnTo>
                <a:lnTo>
                  <a:pt x="69501" y="133858"/>
                </a:lnTo>
                <a:lnTo>
                  <a:pt x="68325" y="128016"/>
                </a:lnTo>
                <a:lnTo>
                  <a:pt x="68198" y="127635"/>
                </a:lnTo>
                <a:lnTo>
                  <a:pt x="56170" y="75437"/>
                </a:lnTo>
                <a:lnTo>
                  <a:pt x="26288" y="75437"/>
                </a:lnTo>
                <a:lnTo>
                  <a:pt x="25781" y="73914"/>
                </a:lnTo>
                <a:close/>
              </a:path>
              <a:path extrusionOk="0" h="376554" w="117475">
                <a:moveTo>
                  <a:pt x="48832" y="51435"/>
                </a:moveTo>
                <a:lnTo>
                  <a:pt x="18287" y="51435"/>
                </a:lnTo>
                <a:lnTo>
                  <a:pt x="18668" y="52450"/>
                </a:lnTo>
                <a:lnTo>
                  <a:pt x="26288" y="75437"/>
                </a:lnTo>
                <a:lnTo>
                  <a:pt x="56170" y="75437"/>
                </a:lnTo>
                <a:lnTo>
                  <a:pt x="54355" y="67563"/>
                </a:lnTo>
                <a:lnTo>
                  <a:pt x="53847" y="66167"/>
                </a:lnTo>
                <a:lnTo>
                  <a:pt x="48832" y="51435"/>
                </a:lnTo>
                <a:close/>
              </a:path>
              <a:path extrusionOk="0" h="376554" w="117475">
                <a:moveTo>
                  <a:pt x="18442" y="51897"/>
                </a:moveTo>
                <a:lnTo>
                  <a:pt x="18626" y="52450"/>
                </a:lnTo>
                <a:lnTo>
                  <a:pt x="18442" y="51897"/>
                </a:lnTo>
                <a:close/>
              </a:path>
              <a:path extrusionOk="0" h="376554" w="117475">
                <a:moveTo>
                  <a:pt x="18287" y="51435"/>
                </a:moveTo>
                <a:lnTo>
                  <a:pt x="18442" y="51897"/>
                </a:lnTo>
                <a:lnTo>
                  <a:pt x="18668" y="52450"/>
                </a:lnTo>
                <a:lnTo>
                  <a:pt x="18287" y="51435"/>
                </a:lnTo>
                <a:close/>
              </a:path>
              <a:path extrusionOk="0" h="376554" w="117475">
                <a:moveTo>
                  <a:pt x="43602" y="37592"/>
                </a:moveTo>
                <a:lnTo>
                  <a:pt x="12191" y="37592"/>
                </a:lnTo>
                <a:lnTo>
                  <a:pt x="15747" y="45212"/>
                </a:lnTo>
                <a:lnTo>
                  <a:pt x="18442" y="51897"/>
                </a:lnTo>
                <a:lnTo>
                  <a:pt x="18287" y="51435"/>
                </a:lnTo>
                <a:lnTo>
                  <a:pt x="48832" y="51435"/>
                </a:lnTo>
                <a:lnTo>
                  <a:pt x="45719" y="42291"/>
                </a:lnTo>
                <a:lnTo>
                  <a:pt x="43602" y="37592"/>
                </a:lnTo>
                <a:close/>
              </a:path>
              <a:path extrusionOk="0" h="376554" w="117475">
                <a:moveTo>
                  <a:pt x="15493" y="44704"/>
                </a:moveTo>
                <a:lnTo>
                  <a:pt x="15702" y="45212"/>
                </a:lnTo>
                <a:lnTo>
                  <a:pt x="15493" y="44704"/>
                </a:lnTo>
                <a:close/>
              </a:path>
              <a:path extrusionOk="0" h="376554" w="117475">
                <a:moveTo>
                  <a:pt x="40325" y="30734"/>
                </a:moveTo>
                <a:lnTo>
                  <a:pt x="8635" y="30734"/>
                </a:lnTo>
                <a:lnTo>
                  <a:pt x="12445" y="38226"/>
                </a:lnTo>
                <a:lnTo>
                  <a:pt x="12191" y="37592"/>
                </a:lnTo>
                <a:lnTo>
                  <a:pt x="43602" y="37592"/>
                </a:lnTo>
                <a:lnTo>
                  <a:pt x="41655" y="33274"/>
                </a:lnTo>
                <a:lnTo>
                  <a:pt x="40325" y="30734"/>
                </a:lnTo>
                <a:close/>
              </a:path>
              <a:path extrusionOk="0" h="376554" w="117475">
                <a:moveTo>
                  <a:pt x="36843" y="24002"/>
                </a:moveTo>
                <a:lnTo>
                  <a:pt x="4698" y="24002"/>
                </a:lnTo>
                <a:lnTo>
                  <a:pt x="8889" y="31242"/>
                </a:lnTo>
                <a:lnTo>
                  <a:pt x="8635" y="30734"/>
                </a:lnTo>
                <a:lnTo>
                  <a:pt x="40325" y="30734"/>
                </a:lnTo>
                <a:lnTo>
                  <a:pt x="37464" y="25273"/>
                </a:lnTo>
                <a:lnTo>
                  <a:pt x="37210" y="24637"/>
                </a:lnTo>
                <a:lnTo>
                  <a:pt x="36843" y="24002"/>
                </a:lnTo>
                <a:close/>
              </a:path>
              <a:path extrusionOk="0" h="376554" w="117475">
                <a:moveTo>
                  <a:pt x="14096" y="0"/>
                </a:moveTo>
                <a:lnTo>
                  <a:pt x="8000" y="4191"/>
                </a:lnTo>
                <a:lnTo>
                  <a:pt x="1904" y="8255"/>
                </a:lnTo>
                <a:lnTo>
                  <a:pt x="0" y="16383"/>
                </a:lnTo>
                <a:lnTo>
                  <a:pt x="4825" y="24257"/>
                </a:lnTo>
                <a:lnTo>
                  <a:pt x="4698" y="24002"/>
                </a:lnTo>
                <a:lnTo>
                  <a:pt x="36843" y="24002"/>
                </a:lnTo>
                <a:lnTo>
                  <a:pt x="33019" y="17399"/>
                </a:lnTo>
                <a:lnTo>
                  <a:pt x="32765" y="16891"/>
                </a:lnTo>
                <a:lnTo>
                  <a:pt x="28320" y="9779"/>
                </a:lnTo>
                <a:lnTo>
                  <a:pt x="27685" y="9017"/>
                </a:lnTo>
                <a:lnTo>
                  <a:pt x="26669" y="7493"/>
                </a:lnTo>
                <a:lnTo>
                  <a:pt x="22225" y="1524"/>
                </a:lnTo>
                <a:lnTo>
                  <a:pt x="14096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4"/>
          <p:cNvGrpSpPr/>
          <p:nvPr/>
        </p:nvGrpSpPr>
        <p:grpSpPr>
          <a:xfrm>
            <a:off x="1944285" y="3935134"/>
            <a:ext cx="7701623" cy="2505884"/>
            <a:chOff x="597738" y="5596635"/>
            <a:chExt cx="10953419" cy="3563924"/>
          </a:xfrm>
        </p:grpSpPr>
        <p:pic>
          <p:nvPicPr>
            <p:cNvPr id="412" name="Google Shape;412;p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297175" y="6558787"/>
              <a:ext cx="469138" cy="981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70750" y="7735315"/>
              <a:ext cx="205771" cy="340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97738" y="5596635"/>
              <a:ext cx="10953419" cy="356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14"/>
            <p:cNvSpPr/>
            <p:nvPr/>
          </p:nvSpPr>
          <p:spPr>
            <a:xfrm>
              <a:off x="854532" y="8339734"/>
              <a:ext cx="182880" cy="341630"/>
            </a:xfrm>
            <a:custGeom>
              <a:rect b="b" l="l" r="r" t="t"/>
              <a:pathLst>
                <a:path extrusionOk="0" h="341629" w="182880">
                  <a:moveTo>
                    <a:pt x="82334" y="309879"/>
                  </a:moveTo>
                  <a:lnTo>
                    <a:pt x="33019" y="309879"/>
                  </a:lnTo>
                  <a:lnTo>
                    <a:pt x="34302" y="312419"/>
                  </a:lnTo>
                  <a:lnTo>
                    <a:pt x="36042" y="314959"/>
                  </a:lnTo>
                  <a:lnTo>
                    <a:pt x="37884" y="317499"/>
                  </a:lnTo>
                  <a:lnTo>
                    <a:pt x="39839" y="318769"/>
                  </a:lnTo>
                  <a:lnTo>
                    <a:pt x="40284" y="320039"/>
                  </a:lnTo>
                  <a:lnTo>
                    <a:pt x="42354" y="322579"/>
                  </a:lnTo>
                  <a:lnTo>
                    <a:pt x="44513" y="323849"/>
                  </a:lnTo>
                  <a:lnTo>
                    <a:pt x="46761" y="326389"/>
                  </a:lnTo>
                  <a:lnTo>
                    <a:pt x="48564" y="327659"/>
                  </a:lnTo>
                  <a:lnTo>
                    <a:pt x="51511" y="330199"/>
                  </a:lnTo>
                  <a:lnTo>
                    <a:pt x="54000" y="331469"/>
                  </a:lnTo>
                  <a:lnTo>
                    <a:pt x="59181" y="334009"/>
                  </a:lnTo>
                  <a:lnTo>
                    <a:pt x="61874" y="335279"/>
                  </a:lnTo>
                  <a:lnTo>
                    <a:pt x="63995" y="336549"/>
                  </a:lnTo>
                  <a:lnTo>
                    <a:pt x="67398" y="337819"/>
                  </a:lnTo>
                  <a:lnTo>
                    <a:pt x="69596" y="339089"/>
                  </a:lnTo>
                  <a:lnTo>
                    <a:pt x="72466" y="339089"/>
                  </a:lnTo>
                  <a:lnTo>
                    <a:pt x="75374" y="340359"/>
                  </a:lnTo>
                  <a:lnTo>
                    <a:pt x="78968" y="341629"/>
                  </a:lnTo>
                  <a:lnTo>
                    <a:pt x="102488" y="341629"/>
                  </a:lnTo>
                  <a:lnTo>
                    <a:pt x="106121" y="340359"/>
                  </a:lnTo>
                  <a:lnTo>
                    <a:pt x="110375" y="340359"/>
                  </a:lnTo>
                  <a:lnTo>
                    <a:pt x="113284" y="339089"/>
                  </a:lnTo>
                  <a:lnTo>
                    <a:pt x="116801" y="337819"/>
                  </a:lnTo>
                  <a:lnTo>
                    <a:pt x="117449" y="337819"/>
                  </a:lnTo>
                  <a:lnTo>
                    <a:pt x="120268" y="336549"/>
                  </a:lnTo>
                  <a:lnTo>
                    <a:pt x="124307" y="335279"/>
                  </a:lnTo>
                  <a:lnTo>
                    <a:pt x="127038" y="334009"/>
                  </a:lnTo>
                  <a:lnTo>
                    <a:pt x="130314" y="332739"/>
                  </a:lnTo>
                  <a:lnTo>
                    <a:pt x="134099" y="330199"/>
                  </a:lnTo>
                  <a:lnTo>
                    <a:pt x="137198" y="327659"/>
                  </a:lnTo>
                  <a:lnTo>
                    <a:pt x="139674" y="326389"/>
                  </a:lnTo>
                  <a:lnTo>
                    <a:pt x="142608" y="323849"/>
                  </a:lnTo>
                  <a:lnTo>
                    <a:pt x="145440" y="321309"/>
                  </a:lnTo>
                  <a:lnTo>
                    <a:pt x="148183" y="318769"/>
                  </a:lnTo>
                  <a:lnTo>
                    <a:pt x="150799" y="316229"/>
                  </a:lnTo>
                  <a:lnTo>
                    <a:pt x="151523" y="316229"/>
                  </a:lnTo>
                  <a:lnTo>
                    <a:pt x="155752" y="311149"/>
                  </a:lnTo>
                  <a:lnTo>
                    <a:pt x="84607" y="311149"/>
                  </a:lnTo>
                  <a:lnTo>
                    <a:pt x="82334" y="309879"/>
                  </a:lnTo>
                  <a:close/>
                </a:path>
                <a:path extrusionOk="0" h="341629" w="182880">
                  <a:moveTo>
                    <a:pt x="127317" y="295909"/>
                  </a:moveTo>
                  <a:lnTo>
                    <a:pt x="125094" y="298449"/>
                  </a:lnTo>
                  <a:lnTo>
                    <a:pt x="125615" y="298449"/>
                  </a:lnTo>
                  <a:lnTo>
                    <a:pt x="123304" y="299719"/>
                  </a:lnTo>
                  <a:lnTo>
                    <a:pt x="123825" y="299719"/>
                  </a:lnTo>
                  <a:lnTo>
                    <a:pt x="121437" y="300989"/>
                  </a:lnTo>
                  <a:lnTo>
                    <a:pt x="121983" y="300989"/>
                  </a:lnTo>
                  <a:lnTo>
                    <a:pt x="119506" y="302259"/>
                  </a:lnTo>
                  <a:lnTo>
                    <a:pt x="120078" y="302259"/>
                  </a:lnTo>
                  <a:lnTo>
                    <a:pt x="117538" y="303529"/>
                  </a:lnTo>
                  <a:lnTo>
                    <a:pt x="118109" y="303529"/>
                  </a:lnTo>
                  <a:lnTo>
                    <a:pt x="115506" y="304799"/>
                  </a:lnTo>
                  <a:lnTo>
                    <a:pt x="116090" y="304799"/>
                  </a:lnTo>
                  <a:lnTo>
                    <a:pt x="113423" y="306069"/>
                  </a:lnTo>
                  <a:lnTo>
                    <a:pt x="114033" y="306069"/>
                  </a:lnTo>
                  <a:lnTo>
                    <a:pt x="111302" y="307339"/>
                  </a:lnTo>
                  <a:lnTo>
                    <a:pt x="109778" y="307339"/>
                  </a:lnTo>
                  <a:lnTo>
                    <a:pt x="106946" y="308609"/>
                  </a:lnTo>
                  <a:lnTo>
                    <a:pt x="107581" y="308609"/>
                  </a:lnTo>
                  <a:lnTo>
                    <a:pt x="104711" y="309879"/>
                  </a:lnTo>
                  <a:lnTo>
                    <a:pt x="100837" y="309879"/>
                  </a:lnTo>
                  <a:lnTo>
                    <a:pt x="97878" y="311149"/>
                  </a:lnTo>
                  <a:lnTo>
                    <a:pt x="155752" y="311149"/>
                  </a:lnTo>
                  <a:lnTo>
                    <a:pt x="156641" y="309879"/>
                  </a:lnTo>
                  <a:lnTo>
                    <a:pt x="159842" y="306069"/>
                  </a:lnTo>
                  <a:lnTo>
                    <a:pt x="162852" y="300989"/>
                  </a:lnTo>
                  <a:lnTo>
                    <a:pt x="164957" y="297179"/>
                  </a:lnTo>
                  <a:lnTo>
                    <a:pt x="126834" y="297179"/>
                  </a:lnTo>
                  <a:lnTo>
                    <a:pt x="127317" y="295909"/>
                  </a:lnTo>
                  <a:close/>
                </a:path>
                <a:path extrusionOk="0" h="341629" w="182880">
                  <a:moveTo>
                    <a:pt x="40538" y="0"/>
                  </a:moveTo>
                  <a:lnTo>
                    <a:pt x="20319" y="33019"/>
                  </a:lnTo>
                  <a:lnTo>
                    <a:pt x="4419" y="101599"/>
                  </a:lnTo>
                  <a:lnTo>
                    <a:pt x="2425" y="115569"/>
                  </a:lnTo>
                  <a:lnTo>
                    <a:pt x="914" y="130809"/>
                  </a:lnTo>
                  <a:lnTo>
                    <a:pt x="139" y="146049"/>
                  </a:lnTo>
                  <a:lnTo>
                    <a:pt x="0" y="161289"/>
                  </a:lnTo>
                  <a:lnTo>
                    <a:pt x="482" y="175259"/>
                  </a:lnTo>
                  <a:lnTo>
                    <a:pt x="571" y="176529"/>
                  </a:lnTo>
                  <a:lnTo>
                    <a:pt x="4546" y="212089"/>
                  </a:lnTo>
                  <a:lnTo>
                    <a:pt x="6451" y="222249"/>
                  </a:lnTo>
                  <a:lnTo>
                    <a:pt x="14300" y="260349"/>
                  </a:lnTo>
                  <a:lnTo>
                    <a:pt x="28155" y="300989"/>
                  </a:lnTo>
                  <a:lnTo>
                    <a:pt x="28727" y="302259"/>
                  </a:lnTo>
                  <a:lnTo>
                    <a:pt x="29730" y="304799"/>
                  </a:lnTo>
                  <a:lnTo>
                    <a:pt x="31140" y="307339"/>
                  </a:lnTo>
                  <a:lnTo>
                    <a:pt x="32664" y="309879"/>
                  </a:lnTo>
                  <a:lnTo>
                    <a:pt x="79806" y="309879"/>
                  </a:lnTo>
                  <a:lnTo>
                    <a:pt x="77609" y="308609"/>
                  </a:lnTo>
                  <a:lnTo>
                    <a:pt x="76707" y="308609"/>
                  </a:lnTo>
                  <a:lnTo>
                    <a:pt x="74587" y="307339"/>
                  </a:lnTo>
                  <a:lnTo>
                    <a:pt x="73710" y="307339"/>
                  </a:lnTo>
                  <a:lnTo>
                    <a:pt x="71678" y="306069"/>
                  </a:lnTo>
                  <a:lnTo>
                    <a:pt x="72262" y="306069"/>
                  </a:lnTo>
                  <a:lnTo>
                    <a:pt x="70294" y="304799"/>
                  </a:lnTo>
                  <a:lnTo>
                    <a:pt x="69481" y="304799"/>
                  </a:lnTo>
                  <a:lnTo>
                    <a:pt x="67627" y="303529"/>
                  </a:lnTo>
                  <a:lnTo>
                    <a:pt x="68148" y="303529"/>
                  </a:lnTo>
                  <a:lnTo>
                    <a:pt x="66357" y="302259"/>
                  </a:lnTo>
                  <a:lnTo>
                    <a:pt x="66865" y="302259"/>
                  </a:lnTo>
                  <a:lnTo>
                    <a:pt x="65125" y="300989"/>
                  </a:lnTo>
                  <a:lnTo>
                    <a:pt x="65620" y="300989"/>
                  </a:lnTo>
                  <a:lnTo>
                    <a:pt x="63957" y="299719"/>
                  </a:lnTo>
                  <a:lnTo>
                    <a:pt x="64439" y="299719"/>
                  </a:lnTo>
                  <a:lnTo>
                    <a:pt x="62839" y="298449"/>
                  </a:lnTo>
                  <a:lnTo>
                    <a:pt x="62204" y="298449"/>
                  </a:lnTo>
                  <a:lnTo>
                    <a:pt x="60769" y="295909"/>
                  </a:lnTo>
                  <a:lnTo>
                    <a:pt x="61175" y="295909"/>
                  </a:lnTo>
                  <a:lnTo>
                    <a:pt x="59816" y="294639"/>
                  </a:lnTo>
                  <a:lnTo>
                    <a:pt x="60197" y="294639"/>
                  </a:lnTo>
                  <a:lnTo>
                    <a:pt x="58915" y="293369"/>
                  </a:lnTo>
                  <a:lnTo>
                    <a:pt x="59283" y="293369"/>
                  </a:lnTo>
                  <a:lnTo>
                    <a:pt x="58089" y="292099"/>
                  </a:lnTo>
                  <a:lnTo>
                    <a:pt x="58419" y="292099"/>
                  </a:lnTo>
                  <a:lnTo>
                    <a:pt x="57315" y="290829"/>
                  </a:lnTo>
                  <a:lnTo>
                    <a:pt x="57188" y="290829"/>
                  </a:lnTo>
                  <a:lnTo>
                    <a:pt x="47935" y="265429"/>
                  </a:lnTo>
                  <a:lnTo>
                    <a:pt x="47802" y="265429"/>
                  </a:lnTo>
                  <a:lnTo>
                    <a:pt x="44510" y="253999"/>
                  </a:lnTo>
                  <a:lnTo>
                    <a:pt x="44322" y="253999"/>
                  </a:lnTo>
                  <a:lnTo>
                    <a:pt x="41198" y="241299"/>
                  </a:lnTo>
                  <a:lnTo>
                    <a:pt x="41351" y="241299"/>
                  </a:lnTo>
                  <a:lnTo>
                    <a:pt x="39030" y="229869"/>
                  </a:lnTo>
                  <a:lnTo>
                    <a:pt x="38887" y="229869"/>
                  </a:lnTo>
                  <a:lnTo>
                    <a:pt x="36804" y="215899"/>
                  </a:lnTo>
                  <a:lnTo>
                    <a:pt x="35126" y="207009"/>
                  </a:lnTo>
                  <a:lnTo>
                    <a:pt x="34924" y="206025"/>
                  </a:lnTo>
                  <a:lnTo>
                    <a:pt x="34908" y="205739"/>
                  </a:lnTo>
                  <a:lnTo>
                    <a:pt x="31321" y="173989"/>
                  </a:lnTo>
                  <a:lnTo>
                    <a:pt x="30782" y="161289"/>
                  </a:lnTo>
                  <a:lnTo>
                    <a:pt x="30822" y="147319"/>
                  </a:lnTo>
                  <a:lnTo>
                    <a:pt x="31534" y="132079"/>
                  </a:lnTo>
                  <a:lnTo>
                    <a:pt x="32804" y="119379"/>
                  </a:lnTo>
                  <a:lnTo>
                    <a:pt x="34671" y="105409"/>
                  </a:lnTo>
                  <a:lnTo>
                    <a:pt x="44442" y="58419"/>
                  </a:lnTo>
                  <a:lnTo>
                    <a:pt x="44703" y="57149"/>
                  </a:lnTo>
                  <a:lnTo>
                    <a:pt x="49237" y="41909"/>
                  </a:lnTo>
                  <a:lnTo>
                    <a:pt x="49034" y="41909"/>
                  </a:lnTo>
                  <a:lnTo>
                    <a:pt x="54584" y="26669"/>
                  </a:lnTo>
                  <a:lnTo>
                    <a:pt x="56222" y="21589"/>
                  </a:lnTo>
                  <a:lnTo>
                    <a:pt x="58966" y="13969"/>
                  </a:lnTo>
                  <a:lnTo>
                    <a:pt x="55295" y="6349"/>
                  </a:lnTo>
                  <a:lnTo>
                    <a:pt x="47917" y="2539"/>
                  </a:lnTo>
                  <a:lnTo>
                    <a:pt x="40538" y="0"/>
                  </a:lnTo>
                  <a:close/>
                </a:path>
                <a:path extrusionOk="0" h="341629" w="182880">
                  <a:moveTo>
                    <a:pt x="105359" y="308609"/>
                  </a:moveTo>
                  <a:lnTo>
                    <a:pt x="102450" y="309879"/>
                  </a:lnTo>
                  <a:lnTo>
                    <a:pt x="104711" y="309879"/>
                  </a:lnTo>
                  <a:lnTo>
                    <a:pt x="105359" y="308609"/>
                  </a:lnTo>
                  <a:close/>
                </a:path>
                <a:path extrusionOk="0" h="341629" w="182880">
                  <a:moveTo>
                    <a:pt x="68935" y="303529"/>
                  </a:moveTo>
                  <a:lnTo>
                    <a:pt x="69481" y="304799"/>
                  </a:lnTo>
                  <a:lnTo>
                    <a:pt x="70853" y="304799"/>
                  </a:lnTo>
                  <a:lnTo>
                    <a:pt x="68935" y="303529"/>
                  </a:lnTo>
                  <a:close/>
                </a:path>
                <a:path extrusionOk="0" h="341629" w="182880">
                  <a:moveTo>
                    <a:pt x="61772" y="297179"/>
                  </a:moveTo>
                  <a:lnTo>
                    <a:pt x="62204" y="298449"/>
                  </a:lnTo>
                  <a:lnTo>
                    <a:pt x="63284" y="298449"/>
                  </a:lnTo>
                  <a:lnTo>
                    <a:pt x="61772" y="297179"/>
                  </a:lnTo>
                  <a:close/>
                </a:path>
                <a:path extrusionOk="0" h="341629" w="182880">
                  <a:moveTo>
                    <a:pt x="128968" y="294639"/>
                  </a:moveTo>
                  <a:lnTo>
                    <a:pt x="126834" y="297179"/>
                  </a:lnTo>
                  <a:lnTo>
                    <a:pt x="164957" y="297179"/>
                  </a:lnTo>
                  <a:lnTo>
                    <a:pt x="165658" y="295909"/>
                  </a:lnTo>
                  <a:lnTo>
                    <a:pt x="128244" y="295909"/>
                  </a:lnTo>
                  <a:lnTo>
                    <a:pt x="128968" y="294639"/>
                  </a:lnTo>
                  <a:close/>
                </a:path>
                <a:path extrusionOk="0" h="341629" w="182880">
                  <a:moveTo>
                    <a:pt x="132473" y="290829"/>
                  </a:moveTo>
                  <a:lnTo>
                    <a:pt x="128244" y="295909"/>
                  </a:lnTo>
                  <a:lnTo>
                    <a:pt x="165658" y="295909"/>
                  </a:lnTo>
                  <a:lnTo>
                    <a:pt x="167944" y="292099"/>
                  </a:lnTo>
                  <a:lnTo>
                    <a:pt x="131559" y="292099"/>
                  </a:lnTo>
                  <a:lnTo>
                    <a:pt x="132473" y="290829"/>
                  </a:lnTo>
                  <a:close/>
                </a:path>
                <a:path extrusionOk="0" h="341629" w="182880">
                  <a:moveTo>
                    <a:pt x="138709" y="280669"/>
                  </a:moveTo>
                  <a:lnTo>
                    <a:pt x="136245" y="284479"/>
                  </a:lnTo>
                  <a:lnTo>
                    <a:pt x="136613" y="284479"/>
                  </a:lnTo>
                  <a:lnTo>
                    <a:pt x="133972" y="288289"/>
                  </a:lnTo>
                  <a:lnTo>
                    <a:pt x="134365" y="288289"/>
                  </a:lnTo>
                  <a:lnTo>
                    <a:pt x="131559" y="292099"/>
                  </a:lnTo>
                  <a:lnTo>
                    <a:pt x="167944" y="292099"/>
                  </a:lnTo>
                  <a:lnTo>
                    <a:pt x="170637" y="287019"/>
                  </a:lnTo>
                  <a:lnTo>
                    <a:pt x="172796" y="281939"/>
                  </a:lnTo>
                  <a:lnTo>
                    <a:pt x="138379" y="281939"/>
                  </a:lnTo>
                  <a:lnTo>
                    <a:pt x="138709" y="280669"/>
                  </a:lnTo>
                  <a:close/>
                </a:path>
                <a:path extrusionOk="0" h="341629" w="182880">
                  <a:moveTo>
                    <a:pt x="56616" y="288289"/>
                  </a:moveTo>
                  <a:lnTo>
                    <a:pt x="57188" y="290829"/>
                  </a:lnTo>
                  <a:lnTo>
                    <a:pt x="57632" y="290829"/>
                  </a:lnTo>
                  <a:lnTo>
                    <a:pt x="56616" y="288289"/>
                  </a:lnTo>
                  <a:close/>
                </a:path>
                <a:path extrusionOk="0" h="341629" w="182880">
                  <a:moveTo>
                    <a:pt x="140652" y="276859"/>
                  </a:moveTo>
                  <a:lnTo>
                    <a:pt x="138379" y="281939"/>
                  </a:lnTo>
                  <a:lnTo>
                    <a:pt x="172796" y="281939"/>
                  </a:lnTo>
                  <a:lnTo>
                    <a:pt x="174253" y="278129"/>
                  </a:lnTo>
                  <a:lnTo>
                    <a:pt x="140334" y="278129"/>
                  </a:lnTo>
                  <a:lnTo>
                    <a:pt x="140652" y="276859"/>
                  </a:lnTo>
                  <a:close/>
                </a:path>
                <a:path extrusionOk="0" h="341629" w="182880">
                  <a:moveTo>
                    <a:pt x="142430" y="273049"/>
                  </a:moveTo>
                  <a:lnTo>
                    <a:pt x="140334" y="278129"/>
                  </a:lnTo>
                  <a:lnTo>
                    <a:pt x="174253" y="278129"/>
                  </a:lnTo>
                  <a:lnTo>
                    <a:pt x="174739" y="276859"/>
                  </a:lnTo>
                  <a:lnTo>
                    <a:pt x="175602" y="274319"/>
                  </a:lnTo>
                  <a:lnTo>
                    <a:pt x="142151" y="274319"/>
                  </a:lnTo>
                  <a:lnTo>
                    <a:pt x="142430" y="273049"/>
                  </a:lnTo>
                  <a:close/>
                </a:path>
                <a:path extrusionOk="0" h="341629" w="182880">
                  <a:moveTo>
                    <a:pt x="144043" y="269239"/>
                  </a:moveTo>
                  <a:lnTo>
                    <a:pt x="142151" y="274319"/>
                  </a:lnTo>
                  <a:lnTo>
                    <a:pt x="175602" y="274319"/>
                  </a:lnTo>
                  <a:lnTo>
                    <a:pt x="176466" y="271779"/>
                  </a:lnTo>
                  <a:lnTo>
                    <a:pt x="176763" y="270509"/>
                  </a:lnTo>
                  <a:lnTo>
                    <a:pt x="143789" y="270509"/>
                  </a:lnTo>
                  <a:lnTo>
                    <a:pt x="144043" y="269239"/>
                  </a:lnTo>
                  <a:close/>
                </a:path>
                <a:path extrusionOk="0" h="341629" w="182880">
                  <a:moveTo>
                    <a:pt x="145491" y="265429"/>
                  </a:moveTo>
                  <a:lnTo>
                    <a:pt x="143789" y="270509"/>
                  </a:lnTo>
                  <a:lnTo>
                    <a:pt x="176763" y="270509"/>
                  </a:lnTo>
                  <a:lnTo>
                    <a:pt x="177655" y="266699"/>
                  </a:lnTo>
                  <a:lnTo>
                    <a:pt x="145262" y="266699"/>
                  </a:lnTo>
                  <a:lnTo>
                    <a:pt x="145491" y="265429"/>
                  </a:lnTo>
                  <a:close/>
                </a:path>
                <a:path extrusionOk="0" h="341629" w="182880">
                  <a:moveTo>
                    <a:pt x="146773" y="261619"/>
                  </a:moveTo>
                  <a:lnTo>
                    <a:pt x="145262" y="266699"/>
                  </a:lnTo>
                  <a:lnTo>
                    <a:pt x="177655" y="266699"/>
                  </a:lnTo>
                  <a:lnTo>
                    <a:pt x="177952" y="265429"/>
                  </a:lnTo>
                  <a:lnTo>
                    <a:pt x="178697" y="262889"/>
                  </a:lnTo>
                  <a:lnTo>
                    <a:pt x="146570" y="262889"/>
                  </a:lnTo>
                  <a:lnTo>
                    <a:pt x="146773" y="261619"/>
                  </a:lnTo>
                  <a:close/>
                </a:path>
                <a:path extrusionOk="0" h="341629" w="182880">
                  <a:moveTo>
                    <a:pt x="47472" y="264159"/>
                  </a:moveTo>
                  <a:lnTo>
                    <a:pt x="47802" y="265429"/>
                  </a:lnTo>
                  <a:lnTo>
                    <a:pt x="47935" y="265429"/>
                  </a:lnTo>
                  <a:lnTo>
                    <a:pt x="47472" y="264159"/>
                  </a:lnTo>
                  <a:close/>
                </a:path>
                <a:path extrusionOk="0" h="341629" w="182880">
                  <a:moveTo>
                    <a:pt x="147878" y="257809"/>
                  </a:moveTo>
                  <a:lnTo>
                    <a:pt x="146570" y="262889"/>
                  </a:lnTo>
                  <a:lnTo>
                    <a:pt x="178697" y="262889"/>
                  </a:lnTo>
                  <a:lnTo>
                    <a:pt x="179069" y="261619"/>
                  </a:lnTo>
                  <a:lnTo>
                    <a:pt x="179491" y="259079"/>
                  </a:lnTo>
                  <a:lnTo>
                    <a:pt x="147713" y="259079"/>
                  </a:lnTo>
                  <a:lnTo>
                    <a:pt x="147878" y="257809"/>
                  </a:lnTo>
                  <a:close/>
                </a:path>
                <a:path extrusionOk="0" h="341629" w="182880">
                  <a:moveTo>
                    <a:pt x="148818" y="253999"/>
                  </a:moveTo>
                  <a:lnTo>
                    <a:pt x="147713" y="259079"/>
                  </a:lnTo>
                  <a:lnTo>
                    <a:pt x="179491" y="259079"/>
                  </a:lnTo>
                  <a:lnTo>
                    <a:pt x="180124" y="255269"/>
                  </a:lnTo>
                  <a:lnTo>
                    <a:pt x="148678" y="255269"/>
                  </a:lnTo>
                  <a:lnTo>
                    <a:pt x="148818" y="253999"/>
                  </a:lnTo>
                  <a:close/>
                </a:path>
                <a:path extrusionOk="0" h="341629" w="182880">
                  <a:moveTo>
                    <a:pt x="180737" y="250189"/>
                  </a:moveTo>
                  <a:lnTo>
                    <a:pt x="149567" y="250189"/>
                  </a:lnTo>
                  <a:lnTo>
                    <a:pt x="149390" y="251459"/>
                  </a:lnTo>
                  <a:lnTo>
                    <a:pt x="148678" y="255269"/>
                  </a:lnTo>
                  <a:lnTo>
                    <a:pt x="180124" y="255269"/>
                  </a:lnTo>
                  <a:lnTo>
                    <a:pt x="180314" y="253999"/>
                  </a:lnTo>
                  <a:lnTo>
                    <a:pt x="180737" y="250189"/>
                  </a:lnTo>
                  <a:close/>
                </a:path>
                <a:path extrusionOk="0" h="341629" w="182880">
                  <a:moveTo>
                    <a:pt x="44145" y="252729"/>
                  </a:moveTo>
                  <a:lnTo>
                    <a:pt x="44322" y="253999"/>
                  </a:lnTo>
                  <a:lnTo>
                    <a:pt x="44510" y="253999"/>
                  </a:lnTo>
                  <a:lnTo>
                    <a:pt x="44145" y="252729"/>
                  </a:lnTo>
                  <a:close/>
                </a:path>
                <a:path extrusionOk="0" h="341629" w="182880">
                  <a:moveTo>
                    <a:pt x="149465" y="250776"/>
                  </a:moveTo>
                  <a:lnTo>
                    <a:pt x="149345" y="251459"/>
                  </a:lnTo>
                  <a:lnTo>
                    <a:pt x="149465" y="250776"/>
                  </a:lnTo>
                  <a:close/>
                </a:path>
                <a:path extrusionOk="0" h="341629" w="182880">
                  <a:moveTo>
                    <a:pt x="149567" y="250189"/>
                  </a:moveTo>
                  <a:lnTo>
                    <a:pt x="149465" y="250776"/>
                  </a:lnTo>
                  <a:lnTo>
                    <a:pt x="149390" y="251459"/>
                  </a:lnTo>
                  <a:lnTo>
                    <a:pt x="149567" y="250189"/>
                  </a:lnTo>
                  <a:close/>
                </a:path>
                <a:path extrusionOk="0" h="341629" w="182880">
                  <a:moveTo>
                    <a:pt x="181918" y="238759"/>
                  </a:moveTo>
                  <a:lnTo>
                    <a:pt x="150787" y="238759"/>
                  </a:lnTo>
                  <a:lnTo>
                    <a:pt x="150710" y="240029"/>
                  </a:lnTo>
                  <a:lnTo>
                    <a:pt x="149465" y="250776"/>
                  </a:lnTo>
                  <a:lnTo>
                    <a:pt x="149567" y="250189"/>
                  </a:lnTo>
                  <a:lnTo>
                    <a:pt x="180737" y="250189"/>
                  </a:lnTo>
                  <a:lnTo>
                    <a:pt x="181724" y="241299"/>
                  </a:lnTo>
                  <a:lnTo>
                    <a:pt x="181918" y="238759"/>
                  </a:lnTo>
                  <a:close/>
                </a:path>
                <a:path extrusionOk="0" h="341629" w="182880">
                  <a:moveTo>
                    <a:pt x="150741" y="239170"/>
                  </a:moveTo>
                  <a:lnTo>
                    <a:pt x="150647" y="240029"/>
                  </a:lnTo>
                  <a:lnTo>
                    <a:pt x="150741" y="239170"/>
                  </a:lnTo>
                  <a:close/>
                </a:path>
                <a:path extrusionOk="0" h="341629" w="182880">
                  <a:moveTo>
                    <a:pt x="182499" y="223519"/>
                  </a:moveTo>
                  <a:lnTo>
                    <a:pt x="151307" y="223519"/>
                  </a:lnTo>
                  <a:lnTo>
                    <a:pt x="151307" y="224789"/>
                  </a:lnTo>
                  <a:lnTo>
                    <a:pt x="150741" y="239170"/>
                  </a:lnTo>
                  <a:lnTo>
                    <a:pt x="150787" y="238759"/>
                  </a:lnTo>
                  <a:lnTo>
                    <a:pt x="181918" y="238759"/>
                  </a:lnTo>
                  <a:lnTo>
                    <a:pt x="182499" y="224789"/>
                  </a:lnTo>
                  <a:lnTo>
                    <a:pt x="182499" y="223519"/>
                  </a:lnTo>
                  <a:close/>
                </a:path>
                <a:path extrusionOk="0" h="341629" w="182880">
                  <a:moveTo>
                    <a:pt x="38773" y="228599"/>
                  </a:moveTo>
                  <a:lnTo>
                    <a:pt x="38887" y="229869"/>
                  </a:lnTo>
                  <a:lnTo>
                    <a:pt x="39030" y="229869"/>
                  </a:lnTo>
                  <a:lnTo>
                    <a:pt x="38773" y="228599"/>
                  </a:lnTo>
                  <a:close/>
                </a:path>
                <a:path extrusionOk="0" h="341629" w="182880">
                  <a:moveTo>
                    <a:pt x="151281" y="224253"/>
                  </a:moveTo>
                  <a:lnTo>
                    <a:pt x="151261" y="224789"/>
                  </a:lnTo>
                  <a:lnTo>
                    <a:pt x="151281" y="224253"/>
                  </a:lnTo>
                  <a:close/>
                </a:path>
                <a:path extrusionOk="0" h="341629" w="182880">
                  <a:moveTo>
                    <a:pt x="158635" y="90169"/>
                  </a:moveTo>
                  <a:lnTo>
                    <a:pt x="153924" y="90169"/>
                  </a:lnTo>
                  <a:lnTo>
                    <a:pt x="146583" y="92709"/>
                  </a:lnTo>
                  <a:lnTo>
                    <a:pt x="141985" y="97789"/>
                  </a:lnTo>
                  <a:lnTo>
                    <a:pt x="140708" y="113029"/>
                  </a:lnTo>
                  <a:lnTo>
                    <a:pt x="140703" y="118109"/>
                  </a:lnTo>
                  <a:lnTo>
                    <a:pt x="148932" y="175259"/>
                  </a:lnTo>
                  <a:lnTo>
                    <a:pt x="148919" y="176529"/>
                  </a:lnTo>
                  <a:lnTo>
                    <a:pt x="151281" y="224253"/>
                  </a:lnTo>
                  <a:lnTo>
                    <a:pt x="151307" y="223519"/>
                  </a:lnTo>
                  <a:lnTo>
                    <a:pt x="182499" y="223519"/>
                  </a:lnTo>
                  <a:lnTo>
                    <a:pt x="182499" y="222249"/>
                  </a:lnTo>
                  <a:lnTo>
                    <a:pt x="180035" y="171449"/>
                  </a:lnTo>
                  <a:lnTo>
                    <a:pt x="171870" y="114299"/>
                  </a:lnTo>
                  <a:lnTo>
                    <a:pt x="170675" y="101599"/>
                  </a:lnTo>
                  <a:lnTo>
                    <a:pt x="169456" y="97789"/>
                  </a:lnTo>
                  <a:lnTo>
                    <a:pt x="167449" y="95249"/>
                  </a:lnTo>
                  <a:lnTo>
                    <a:pt x="166725" y="95249"/>
                  </a:lnTo>
                  <a:lnTo>
                    <a:pt x="163575" y="91439"/>
                  </a:lnTo>
                  <a:lnTo>
                    <a:pt x="158635" y="90169"/>
                  </a:lnTo>
                  <a:close/>
                </a:path>
                <a:path extrusionOk="0" h="341629" w="182880">
                  <a:moveTo>
                    <a:pt x="34886" y="205739"/>
                  </a:moveTo>
                  <a:lnTo>
                    <a:pt x="35052" y="207009"/>
                  </a:lnTo>
                  <a:lnTo>
                    <a:pt x="34940" y="206025"/>
                  </a:lnTo>
                  <a:lnTo>
                    <a:pt x="34886" y="205739"/>
                  </a:lnTo>
                  <a:close/>
                </a:path>
                <a:path extrusionOk="0" h="341629" w="182880">
                  <a:moveTo>
                    <a:pt x="34940" y="206025"/>
                  </a:moveTo>
                  <a:lnTo>
                    <a:pt x="35052" y="207009"/>
                  </a:lnTo>
                  <a:lnTo>
                    <a:pt x="34940" y="206025"/>
                  </a:lnTo>
                  <a:close/>
                </a:path>
                <a:path extrusionOk="0" h="341629" w="182880">
                  <a:moveTo>
                    <a:pt x="34908" y="205739"/>
                  </a:moveTo>
                  <a:lnTo>
                    <a:pt x="34940" y="206025"/>
                  </a:lnTo>
                  <a:lnTo>
                    <a:pt x="34908" y="205739"/>
                  </a:lnTo>
                  <a:close/>
                </a:path>
                <a:path extrusionOk="0" h="341629" w="182880">
                  <a:moveTo>
                    <a:pt x="31239" y="173260"/>
                  </a:moveTo>
                  <a:lnTo>
                    <a:pt x="31267" y="173989"/>
                  </a:lnTo>
                  <a:lnTo>
                    <a:pt x="31239" y="173260"/>
                  </a:lnTo>
                  <a:close/>
                </a:path>
                <a:path extrusionOk="0" h="341629" w="182880">
                  <a:moveTo>
                    <a:pt x="31218" y="172719"/>
                  </a:moveTo>
                  <a:lnTo>
                    <a:pt x="31239" y="173260"/>
                  </a:lnTo>
                  <a:lnTo>
                    <a:pt x="31218" y="172719"/>
                  </a:lnTo>
                  <a:close/>
                </a:path>
                <a:path extrusionOk="0" h="341629" w="182880">
                  <a:moveTo>
                    <a:pt x="30882" y="146049"/>
                  </a:moveTo>
                  <a:lnTo>
                    <a:pt x="30827" y="147232"/>
                  </a:lnTo>
                  <a:lnTo>
                    <a:pt x="30882" y="146049"/>
                  </a:lnTo>
                  <a:close/>
                </a:path>
                <a:path extrusionOk="0" h="341629" w="182880">
                  <a:moveTo>
                    <a:pt x="31603" y="132079"/>
                  </a:moveTo>
                  <a:lnTo>
                    <a:pt x="31483" y="133349"/>
                  </a:lnTo>
                  <a:lnTo>
                    <a:pt x="31603" y="132079"/>
                  </a:lnTo>
                  <a:close/>
                </a:path>
                <a:path extrusionOk="0" h="341629" w="182880">
                  <a:moveTo>
                    <a:pt x="171691" y="113029"/>
                  </a:moveTo>
                  <a:lnTo>
                    <a:pt x="171792" y="114299"/>
                  </a:lnTo>
                  <a:lnTo>
                    <a:pt x="171691" y="113029"/>
                  </a:lnTo>
                  <a:close/>
                </a:path>
                <a:path extrusionOk="0" h="341629" w="182880">
                  <a:moveTo>
                    <a:pt x="34767" y="105409"/>
                  </a:moveTo>
                  <a:lnTo>
                    <a:pt x="34505" y="106679"/>
                  </a:lnTo>
                  <a:lnTo>
                    <a:pt x="34767" y="105409"/>
                  </a:lnTo>
                  <a:close/>
                </a:path>
                <a:path extrusionOk="0" h="341629" w="182880">
                  <a:moveTo>
                    <a:pt x="44703" y="57149"/>
                  </a:moveTo>
                  <a:lnTo>
                    <a:pt x="44399" y="58419"/>
                  </a:lnTo>
                  <a:lnTo>
                    <a:pt x="44544" y="57923"/>
                  </a:lnTo>
                  <a:lnTo>
                    <a:pt x="44703" y="57149"/>
                  </a:lnTo>
                  <a:close/>
                </a:path>
                <a:path extrusionOk="0" h="341629" w="182880">
                  <a:moveTo>
                    <a:pt x="44544" y="57923"/>
                  </a:moveTo>
                  <a:lnTo>
                    <a:pt x="44399" y="58419"/>
                  </a:lnTo>
                  <a:lnTo>
                    <a:pt x="44544" y="57923"/>
                  </a:lnTo>
                  <a:close/>
                </a:path>
                <a:path extrusionOk="0" h="341629" w="182880">
                  <a:moveTo>
                    <a:pt x="44771" y="57149"/>
                  </a:moveTo>
                  <a:lnTo>
                    <a:pt x="44544" y="57923"/>
                  </a:lnTo>
                  <a:lnTo>
                    <a:pt x="44771" y="57149"/>
                  </a:lnTo>
                  <a:close/>
                </a:path>
              </a:pathLst>
            </a:custGeom>
            <a:solidFill>
              <a:srgbClr val="008B3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30399" y="8380945"/>
              <a:ext cx="460275" cy="267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71258" y="8853335"/>
              <a:ext cx="482320" cy="284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1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349756" y="8847797"/>
              <a:ext cx="246253" cy="1765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9" name="Google Shape;419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707790" y="5603379"/>
            <a:ext cx="286017" cy="26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 txBox="1"/>
          <p:nvPr>
            <p:ph type="title"/>
          </p:nvPr>
        </p:nvSpPr>
        <p:spPr>
          <a:xfrm>
            <a:off x="2220587" y="693121"/>
            <a:ext cx="8002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640">
                <a:solidFill>
                  <a:srgbClr val="000000"/>
                </a:solidFill>
              </a:rPr>
              <a:t>Coalescing</a:t>
            </a:r>
            <a:endParaRPr sz="4640"/>
          </a:p>
        </p:txBody>
      </p:sp>
      <p:pic>
        <p:nvPicPr>
          <p:cNvPr id="425" name="Google Shape;4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610" y="1445092"/>
            <a:ext cx="7264444" cy="62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5"/>
          <p:cNvSpPr/>
          <p:nvPr/>
        </p:nvSpPr>
        <p:spPr>
          <a:xfrm>
            <a:off x="2603867" y="5397192"/>
            <a:ext cx="20092" cy="20092"/>
          </a:xfrm>
          <a:custGeom>
            <a:rect b="b" l="l" r="r" t="t"/>
            <a:pathLst>
              <a:path extrusionOk="0" h="28575" w="28575">
                <a:moveTo>
                  <a:pt x="2197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1971"/>
                </a:lnTo>
                <a:lnTo>
                  <a:pt x="6350" y="28321"/>
                </a:lnTo>
                <a:lnTo>
                  <a:pt x="21970" y="28321"/>
                </a:lnTo>
                <a:lnTo>
                  <a:pt x="28320" y="21971"/>
                </a:lnTo>
                <a:lnTo>
                  <a:pt x="28320" y="14224"/>
                </a:lnTo>
                <a:lnTo>
                  <a:pt x="28320" y="6350"/>
                </a:lnTo>
                <a:lnTo>
                  <a:pt x="21970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4482" y="2316183"/>
            <a:ext cx="653153" cy="29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5"/>
          <p:cNvSpPr/>
          <p:nvPr/>
        </p:nvSpPr>
        <p:spPr>
          <a:xfrm>
            <a:off x="3244193" y="2376636"/>
            <a:ext cx="132159" cy="193774"/>
          </a:xfrm>
          <a:custGeom>
            <a:rect b="b" l="l" r="r" t="t"/>
            <a:pathLst>
              <a:path extrusionOk="0" h="275589" w="187960">
                <a:moveTo>
                  <a:pt x="111918" y="274319"/>
                </a:moveTo>
                <a:lnTo>
                  <a:pt x="76358" y="274319"/>
                </a:lnTo>
                <a:lnTo>
                  <a:pt x="79914" y="275589"/>
                </a:lnTo>
                <a:lnTo>
                  <a:pt x="102774" y="275589"/>
                </a:lnTo>
                <a:lnTo>
                  <a:pt x="111918" y="274319"/>
                </a:lnTo>
                <a:close/>
              </a:path>
              <a:path extrusionOk="0" h="275589" w="187960">
                <a:moveTo>
                  <a:pt x="115855" y="273050"/>
                </a:moveTo>
                <a:lnTo>
                  <a:pt x="70516" y="273050"/>
                </a:lnTo>
                <a:lnTo>
                  <a:pt x="74961" y="274319"/>
                </a:lnTo>
                <a:lnTo>
                  <a:pt x="115220" y="274319"/>
                </a:lnTo>
                <a:lnTo>
                  <a:pt x="115855" y="273050"/>
                </a:lnTo>
                <a:close/>
              </a:path>
              <a:path extrusionOk="0" h="275589" w="187960">
                <a:moveTo>
                  <a:pt x="120427" y="271779"/>
                </a:moveTo>
                <a:lnTo>
                  <a:pt x="67595" y="271779"/>
                </a:lnTo>
                <a:lnTo>
                  <a:pt x="69246" y="273050"/>
                </a:lnTo>
                <a:lnTo>
                  <a:pt x="118522" y="273050"/>
                </a:lnTo>
                <a:lnTo>
                  <a:pt x="120427" y="271779"/>
                </a:lnTo>
                <a:close/>
              </a:path>
              <a:path extrusionOk="0" h="275589" w="187960">
                <a:moveTo>
                  <a:pt x="125380" y="270510"/>
                </a:moveTo>
                <a:lnTo>
                  <a:pt x="63150" y="270510"/>
                </a:lnTo>
                <a:lnTo>
                  <a:pt x="65436" y="271779"/>
                </a:lnTo>
                <a:lnTo>
                  <a:pt x="122967" y="271779"/>
                </a:lnTo>
                <a:lnTo>
                  <a:pt x="125380" y="270510"/>
                </a:lnTo>
                <a:close/>
              </a:path>
              <a:path extrusionOk="0" h="275589" w="187960">
                <a:moveTo>
                  <a:pt x="127920" y="269239"/>
                </a:moveTo>
                <a:lnTo>
                  <a:pt x="60991" y="269239"/>
                </a:lnTo>
                <a:lnTo>
                  <a:pt x="62515" y="270510"/>
                </a:lnTo>
                <a:lnTo>
                  <a:pt x="126015" y="270510"/>
                </a:lnTo>
                <a:lnTo>
                  <a:pt x="127920" y="269239"/>
                </a:lnTo>
                <a:close/>
              </a:path>
              <a:path extrusionOk="0" h="275589" w="187960">
                <a:moveTo>
                  <a:pt x="132619" y="266700"/>
                </a:moveTo>
                <a:lnTo>
                  <a:pt x="56800" y="266700"/>
                </a:lnTo>
                <a:lnTo>
                  <a:pt x="58324" y="267969"/>
                </a:lnTo>
                <a:lnTo>
                  <a:pt x="58832" y="267969"/>
                </a:lnTo>
                <a:lnTo>
                  <a:pt x="60356" y="269239"/>
                </a:lnTo>
                <a:lnTo>
                  <a:pt x="128428" y="269239"/>
                </a:lnTo>
                <a:lnTo>
                  <a:pt x="130206" y="267969"/>
                </a:lnTo>
                <a:lnTo>
                  <a:pt x="132619" y="266700"/>
                </a:lnTo>
                <a:close/>
              </a:path>
              <a:path extrusionOk="0" h="275589" w="187960">
                <a:moveTo>
                  <a:pt x="23907" y="6350"/>
                </a:moveTo>
                <a:lnTo>
                  <a:pt x="7016" y="6350"/>
                </a:lnTo>
                <a:lnTo>
                  <a:pt x="158" y="12700"/>
                </a:lnTo>
                <a:lnTo>
                  <a:pt x="0" y="26669"/>
                </a:lnTo>
                <a:lnTo>
                  <a:pt x="1428" y="64769"/>
                </a:lnTo>
                <a:lnTo>
                  <a:pt x="11588" y="157479"/>
                </a:lnTo>
                <a:lnTo>
                  <a:pt x="20224" y="203200"/>
                </a:lnTo>
                <a:lnTo>
                  <a:pt x="20351" y="204469"/>
                </a:lnTo>
                <a:lnTo>
                  <a:pt x="21875" y="209550"/>
                </a:lnTo>
                <a:lnTo>
                  <a:pt x="22002" y="210819"/>
                </a:lnTo>
                <a:lnTo>
                  <a:pt x="23653" y="215900"/>
                </a:lnTo>
                <a:lnTo>
                  <a:pt x="25812" y="222250"/>
                </a:lnTo>
                <a:lnTo>
                  <a:pt x="28352" y="228600"/>
                </a:lnTo>
                <a:lnTo>
                  <a:pt x="30765" y="233679"/>
                </a:lnTo>
                <a:lnTo>
                  <a:pt x="31019" y="234950"/>
                </a:lnTo>
                <a:lnTo>
                  <a:pt x="33686" y="240029"/>
                </a:lnTo>
                <a:lnTo>
                  <a:pt x="40290" y="251460"/>
                </a:lnTo>
                <a:lnTo>
                  <a:pt x="41179" y="252729"/>
                </a:lnTo>
                <a:lnTo>
                  <a:pt x="42576" y="254000"/>
                </a:lnTo>
                <a:lnTo>
                  <a:pt x="43719" y="255269"/>
                </a:lnTo>
                <a:lnTo>
                  <a:pt x="44100" y="256539"/>
                </a:lnTo>
                <a:lnTo>
                  <a:pt x="45243" y="257810"/>
                </a:lnTo>
                <a:lnTo>
                  <a:pt x="45751" y="257810"/>
                </a:lnTo>
                <a:lnTo>
                  <a:pt x="46894" y="259079"/>
                </a:lnTo>
                <a:lnTo>
                  <a:pt x="47402" y="259079"/>
                </a:lnTo>
                <a:lnTo>
                  <a:pt x="48672" y="260350"/>
                </a:lnTo>
                <a:lnTo>
                  <a:pt x="49180" y="261619"/>
                </a:lnTo>
                <a:lnTo>
                  <a:pt x="50450" y="262889"/>
                </a:lnTo>
                <a:lnTo>
                  <a:pt x="50958" y="262889"/>
                </a:lnTo>
                <a:lnTo>
                  <a:pt x="52355" y="264160"/>
                </a:lnTo>
                <a:lnTo>
                  <a:pt x="54768" y="265429"/>
                </a:lnTo>
                <a:lnTo>
                  <a:pt x="56292" y="266700"/>
                </a:lnTo>
                <a:lnTo>
                  <a:pt x="133127" y="266700"/>
                </a:lnTo>
                <a:lnTo>
                  <a:pt x="134905" y="265429"/>
                </a:lnTo>
                <a:lnTo>
                  <a:pt x="139731" y="261619"/>
                </a:lnTo>
                <a:lnTo>
                  <a:pt x="142144" y="259079"/>
                </a:lnTo>
                <a:lnTo>
                  <a:pt x="145954" y="255269"/>
                </a:lnTo>
                <a:lnTo>
                  <a:pt x="150145" y="251460"/>
                </a:lnTo>
                <a:lnTo>
                  <a:pt x="150653" y="250189"/>
                </a:lnTo>
                <a:lnTo>
                  <a:pt x="154717" y="245110"/>
                </a:lnTo>
                <a:lnTo>
                  <a:pt x="87788" y="245110"/>
                </a:lnTo>
                <a:lnTo>
                  <a:pt x="84105" y="243839"/>
                </a:lnTo>
                <a:lnTo>
                  <a:pt x="79406" y="243839"/>
                </a:lnTo>
                <a:lnTo>
                  <a:pt x="77755" y="242569"/>
                </a:lnTo>
                <a:lnTo>
                  <a:pt x="76485" y="242569"/>
                </a:lnTo>
                <a:lnTo>
                  <a:pt x="74961" y="241300"/>
                </a:lnTo>
                <a:lnTo>
                  <a:pt x="74580" y="241300"/>
                </a:lnTo>
                <a:lnTo>
                  <a:pt x="73183" y="240029"/>
                </a:lnTo>
                <a:lnTo>
                  <a:pt x="72040" y="240029"/>
                </a:lnTo>
                <a:lnTo>
                  <a:pt x="70643" y="238760"/>
                </a:lnTo>
                <a:lnTo>
                  <a:pt x="70389" y="238760"/>
                </a:lnTo>
                <a:lnTo>
                  <a:pt x="69119" y="237489"/>
                </a:lnTo>
                <a:lnTo>
                  <a:pt x="69627" y="237489"/>
                </a:lnTo>
                <a:lnTo>
                  <a:pt x="68484" y="236219"/>
                </a:lnTo>
                <a:lnTo>
                  <a:pt x="68230" y="236219"/>
                </a:lnTo>
                <a:lnTo>
                  <a:pt x="67087" y="234950"/>
                </a:lnTo>
                <a:lnTo>
                  <a:pt x="67341" y="234950"/>
                </a:lnTo>
                <a:lnTo>
                  <a:pt x="62007" y="226060"/>
                </a:lnTo>
                <a:lnTo>
                  <a:pt x="61753" y="226060"/>
                </a:lnTo>
                <a:lnTo>
                  <a:pt x="59620" y="220979"/>
                </a:lnTo>
                <a:lnTo>
                  <a:pt x="59467" y="220979"/>
                </a:lnTo>
                <a:lnTo>
                  <a:pt x="57054" y="215900"/>
                </a:lnTo>
                <a:lnTo>
                  <a:pt x="57308" y="215900"/>
                </a:lnTo>
                <a:lnTo>
                  <a:pt x="55689" y="212089"/>
                </a:lnTo>
                <a:lnTo>
                  <a:pt x="55403" y="212089"/>
                </a:lnTo>
                <a:lnTo>
                  <a:pt x="53879" y="207010"/>
                </a:lnTo>
                <a:lnTo>
                  <a:pt x="52431" y="201929"/>
                </a:lnTo>
                <a:lnTo>
                  <a:pt x="52228" y="201929"/>
                </a:lnTo>
                <a:lnTo>
                  <a:pt x="50831" y="196850"/>
                </a:lnTo>
                <a:lnTo>
                  <a:pt x="51085" y="196850"/>
                </a:lnTo>
                <a:lnTo>
                  <a:pt x="42449" y="151129"/>
                </a:lnTo>
                <a:lnTo>
                  <a:pt x="32686" y="63500"/>
                </a:lnTo>
                <a:lnTo>
                  <a:pt x="32648" y="63276"/>
                </a:lnTo>
                <a:lnTo>
                  <a:pt x="31071" y="24129"/>
                </a:lnTo>
                <a:lnTo>
                  <a:pt x="30910" y="17779"/>
                </a:lnTo>
                <a:lnTo>
                  <a:pt x="30765" y="12700"/>
                </a:lnTo>
                <a:lnTo>
                  <a:pt x="23907" y="6350"/>
                </a:lnTo>
                <a:close/>
              </a:path>
              <a:path extrusionOk="0" h="275589" w="187960">
                <a:moveTo>
                  <a:pt x="123348" y="233679"/>
                </a:moveTo>
                <a:lnTo>
                  <a:pt x="120046" y="237489"/>
                </a:lnTo>
                <a:lnTo>
                  <a:pt x="118268" y="238760"/>
                </a:lnTo>
                <a:lnTo>
                  <a:pt x="117760" y="238760"/>
                </a:lnTo>
                <a:lnTo>
                  <a:pt x="116109" y="240029"/>
                </a:lnTo>
                <a:lnTo>
                  <a:pt x="115601" y="240029"/>
                </a:lnTo>
                <a:lnTo>
                  <a:pt x="113823" y="241300"/>
                </a:lnTo>
                <a:lnTo>
                  <a:pt x="113188" y="241300"/>
                </a:lnTo>
                <a:lnTo>
                  <a:pt x="111283" y="242569"/>
                </a:lnTo>
                <a:lnTo>
                  <a:pt x="109505" y="242569"/>
                </a:lnTo>
                <a:lnTo>
                  <a:pt x="107473" y="243839"/>
                </a:lnTo>
                <a:lnTo>
                  <a:pt x="107600" y="243839"/>
                </a:lnTo>
                <a:lnTo>
                  <a:pt x="98456" y="245110"/>
                </a:lnTo>
                <a:lnTo>
                  <a:pt x="155352" y="245110"/>
                </a:lnTo>
                <a:lnTo>
                  <a:pt x="162159" y="234950"/>
                </a:lnTo>
                <a:lnTo>
                  <a:pt x="122713" y="234950"/>
                </a:lnTo>
                <a:lnTo>
                  <a:pt x="123348" y="233679"/>
                </a:lnTo>
                <a:close/>
              </a:path>
              <a:path extrusionOk="0" h="275589" w="187960">
                <a:moveTo>
                  <a:pt x="78263" y="242569"/>
                </a:moveTo>
                <a:lnTo>
                  <a:pt x="79406" y="243839"/>
                </a:lnTo>
                <a:lnTo>
                  <a:pt x="82708" y="243839"/>
                </a:lnTo>
                <a:lnTo>
                  <a:pt x="78263" y="242569"/>
                </a:lnTo>
                <a:close/>
              </a:path>
              <a:path extrusionOk="0" h="275589" w="187960">
                <a:moveTo>
                  <a:pt x="108235" y="242569"/>
                </a:moveTo>
                <a:lnTo>
                  <a:pt x="106203" y="243839"/>
                </a:lnTo>
                <a:lnTo>
                  <a:pt x="107473" y="243839"/>
                </a:lnTo>
                <a:lnTo>
                  <a:pt x="108235" y="242569"/>
                </a:lnTo>
                <a:close/>
              </a:path>
              <a:path extrusionOk="0" h="275589" w="187960">
                <a:moveTo>
                  <a:pt x="75850" y="241300"/>
                </a:moveTo>
                <a:lnTo>
                  <a:pt x="76485" y="242569"/>
                </a:lnTo>
                <a:lnTo>
                  <a:pt x="77501" y="242569"/>
                </a:lnTo>
                <a:lnTo>
                  <a:pt x="75850" y="241300"/>
                </a:lnTo>
                <a:close/>
              </a:path>
              <a:path extrusionOk="0" h="275589" w="187960">
                <a:moveTo>
                  <a:pt x="111918" y="241300"/>
                </a:moveTo>
                <a:lnTo>
                  <a:pt x="110013" y="242569"/>
                </a:lnTo>
                <a:lnTo>
                  <a:pt x="111283" y="242569"/>
                </a:lnTo>
                <a:lnTo>
                  <a:pt x="111918" y="241300"/>
                </a:lnTo>
                <a:close/>
              </a:path>
              <a:path extrusionOk="0" h="275589" w="187960">
                <a:moveTo>
                  <a:pt x="71405" y="238760"/>
                </a:moveTo>
                <a:lnTo>
                  <a:pt x="72040" y="240029"/>
                </a:lnTo>
                <a:lnTo>
                  <a:pt x="72802" y="240029"/>
                </a:lnTo>
                <a:lnTo>
                  <a:pt x="71405" y="238760"/>
                </a:lnTo>
                <a:close/>
              </a:path>
              <a:path extrusionOk="0" h="275589" w="187960">
                <a:moveTo>
                  <a:pt x="69881" y="237489"/>
                </a:moveTo>
                <a:lnTo>
                  <a:pt x="70389" y="238760"/>
                </a:lnTo>
                <a:lnTo>
                  <a:pt x="71151" y="238760"/>
                </a:lnTo>
                <a:lnTo>
                  <a:pt x="69881" y="237489"/>
                </a:lnTo>
                <a:close/>
              </a:path>
              <a:path extrusionOk="0" h="275589" w="187960">
                <a:moveTo>
                  <a:pt x="118903" y="237489"/>
                </a:moveTo>
                <a:lnTo>
                  <a:pt x="117252" y="238760"/>
                </a:lnTo>
                <a:lnTo>
                  <a:pt x="118268" y="238760"/>
                </a:lnTo>
                <a:lnTo>
                  <a:pt x="118903" y="237489"/>
                </a:lnTo>
                <a:close/>
              </a:path>
              <a:path extrusionOk="0" h="275589" w="187960">
                <a:moveTo>
                  <a:pt x="120935" y="236219"/>
                </a:moveTo>
                <a:lnTo>
                  <a:pt x="119411" y="237489"/>
                </a:lnTo>
                <a:lnTo>
                  <a:pt x="120046" y="237489"/>
                </a:lnTo>
                <a:lnTo>
                  <a:pt x="120935" y="236219"/>
                </a:lnTo>
                <a:close/>
              </a:path>
              <a:path extrusionOk="0" h="275589" w="187960">
                <a:moveTo>
                  <a:pt x="67722" y="234950"/>
                </a:moveTo>
                <a:lnTo>
                  <a:pt x="68230" y="236219"/>
                </a:lnTo>
                <a:lnTo>
                  <a:pt x="68865" y="236219"/>
                </a:lnTo>
                <a:lnTo>
                  <a:pt x="67722" y="234950"/>
                </a:lnTo>
                <a:close/>
              </a:path>
              <a:path extrusionOk="0" h="275589" w="187960">
                <a:moveTo>
                  <a:pt x="66579" y="233679"/>
                </a:moveTo>
                <a:lnTo>
                  <a:pt x="67341" y="234950"/>
                </a:lnTo>
                <a:lnTo>
                  <a:pt x="67595" y="234950"/>
                </a:lnTo>
                <a:lnTo>
                  <a:pt x="66579" y="233679"/>
                </a:lnTo>
                <a:close/>
              </a:path>
              <a:path extrusionOk="0" h="275589" w="187960">
                <a:moveTo>
                  <a:pt x="130587" y="224789"/>
                </a:moveTo>
                <a:lnTo>
                  <a:pt x="126523" y="229869"/>
                </a:lnTo>
                <a:lnTo>
                  <a:pt x="127031" y="229869"/>
                </a:lnTo>
                <a:lnTo>
                  <a:pt x="122713" y="234950"/>
                </a:lnTo>
                <a:lnTo>
                  <a:pt x="162159" y="234950"/>
                </a:lnTo>
                <a:lnTo>
                  <a:pt x="163861" y="232410"/>
                </a:lnTo>
                <a:lnTo>
                  <a:pt x="164496" y="232410"/>
                </a:lnTo>
                <a:lnTo>
                  <a:pt x="167798" y="226060"/>
                </a:lnTo>
                <a:lnTo>
                  <a:pt x="129952" y="226060"/>
                </a:lnTo>
                <a:lnTo>
                  <a:pt x="130587" y="224789"/>
                </a:lnTo>
                <a:close/>
              </a:path>
              <a:path extrusionOk="0" h="275589" w="187960">
                <a:moveTo>
                  <a:pt x="61245" y="224789"/>
                </a:moveTo>
                <a:lnTo>
                  <a:pt x="61753" y="226060"/>
                </a:lnTo>
                <a:lnTo>
                  <a:pt x="62007" y="226060"/>
                </a:lnTo>
                <a:lnTo>
                  <a:pt x="61245" y="224789"/>
                </a:lnTo>
                <a:close/>
              </a:path>
              <a:path extrusionOk="0" h="275589" w="187960">
                <a:moveTo>
                  <a:pt x="138334" y="214629"/>
                </a:moveTo>
                <a:lnTo>
                  <a:pt x="129952" y="226060"/>
                </a:lnTo>
                <a:lnTo>
                  <a:pt x="167798" y="226060"/>
                </a:lnTo>
                <a:lnTo>
                  <a:pt x="170592" y="220979"/>
                </a:lnTo>
                <a:lnTo>
                  <a:pt x="170846" y="220979"/>
                </a:lnTo>
                <a:lnTo>
                  <a:pt x="173386" y="215900"/>
                </a:lnTo>
                <a:lnTo>
                  <a:pt x="137699" y="215900"/>
                </a:lnTo>
                <a:lnTo>
                  <a:pt x="138334" y="214629"/>
                </a:lnTo>
                <a:close/>
              </a:path>
              <a:path extrusionOk="0" h="275589" w="187960">
                <a:moveTo>
                  <a:pt x="59086" y="219710"/>
                </a:moveTo>
                <a:lnTo>
                  <a:pt x="59467" y="220979"/>
                </a:lnTo>
                <a:lnTo>
                  <a:pt x="59620" y="220979"/>
                </a:lnTo>
                <a:lnTo>
                  <a:pt x="59086" y="219710"/>
                </a:lnTo>
                <a:close/>
              </a:path>
              <a:path extrusionOk="0" h="275589" w="187960">
                <a:moveTo>
                  <a:pt x="143033" y="205739"/>
                </a:moveTo>
                <a:lnTo>
                  <a:pt x="140366" y="210819"/>
                </a:lnTo>
                <a:lnTo>
                  <a:pt x="140620" y="210819"/>
                </a:lnTo>
                <a:lnTo>
                  <a:pt x="137699" y="215900"/>
                </a:lnTo>
                <a:lnTo>
                  <a:pt x="173386" y="215900"/>
                </a:lnTo>
                <a:lnTo>
                  <a:pt x="173767" y="214629"/>
                </a:lnTo>
                <a:lnTo>
                  <a:pt x="176053" y="209550"/>
                </a:lnTo>
                <a:lnTo>
                  <a:pt x="177069" y="207010"/>
                </a:lnTo>
                <a:lnTo>
                  <a:pt x="142779" y="207010"/>
                </a:lnTo>
                <a:lnTo>
                  <a:pt x="143033" y="205739"/>
                </a:lnTo>
                <a:close/>
              </a:path>
              <a:path extrusionOk="0" h="275589" w="187960">
                <a:moveTo>
                  <a:pt x="55149" y="210819"/>
                </a:moveTo>
                <a:lnTo>
                  <a:pt x="55403" y="212089"/>
                </a:lnTo>
                <a:lnTo>
                  <a:pt x="55689" y="212089"/>
                </a:lnTo>
                <a:lnTo>
                  <a:pt x="55149" y="210819"/>
                </a:lnTo>
                <a:close/>
              </a:path>
              <a:path extrusionOk="0" h="275589" w="187960">
                <a:moveTo>
                  <a:pt x="53498" y="205739"/>
                </a:moveTo>
                <a:lnTo>
                  <a:pt x="53752" y="207010"/>
                </a:lnTo>
                <a:lnTo>
                  <a:pt x="53498" y="205739"/>
                </a:lnTo>
                <a:close/>
              </a:path>
              <a:path extrusionOk="0" h="275589" w="187960">
                <a:moveTo>
                  <a:pt x="147351" y="196850"/>
                </a:moveTo>
                <a:lnTo>
                  <a:pt x="145065" y="201929"/>
                </a:lnTo>
                <a:lnTo>
                  <a:pt x="145319" y="201929"/>
                </a:lnTo>
                <a:lnTo>
                  <a:pt x="142779" y="207010"/>
                </a:lnTo>
                <a:lnTo>
                  <a:pt x="177069" y="207010"/>
                </a:lnTo>
                <a:lnTo>
                  <a:pt x="178593" y="203200"/>
                </a:lnTo>
                <a:lnTo>
                  <a:pt x="180498" y="198119"/>
                </a:lnTo>
                <a:lnTo>
                  <a:pt x="147097" y="198119"/>
                </a:lnTo>
                <a:lnTo>
                  <a:pt x="147351" y="196850"/>
                </a:lnTo>
                <a:close/>
              </a:path>
              <a:path extrusionOk="0" h="275589" w="187960">
                <a:moveTo>
                  <a:pt x="52101" y="200660"/>
                </a:moveTo>
                <a:lnTo>
                  <a:pt x="52228" y="201929"/>
                </a:lnTo>
                <a:lnTo>
                  <a:pt x="52431" y="201929"/>
                </a:lnTo>
                <a:lnTo>
                  <a:pt x="52101" y="200660"/>
                </a:lnTo>
                <a:close/>
              </a:path>
              <a:path extrusionOk="0" h="275589" w="187960">
                <a:moveTo>
                  <a:pt x="152177" y="182879"/>
                </a:moveTo>
                <a:lnTo>
                  <a:pt x="150526" y="187960"/>
                </a:lnTo>
                <a:lnTo>
                  <a:pt x="150780" y="187960"/>
                </a:lnTo>
                <a:lnTo>
                  <a:pt x="148875" y="193039"/>
                </a:lnTo>
                <a:lnTo>
                  <a:pt x="149129" y="193039"/>
                </a:lnTo>
                <a:lnTo>
                  <a:pt x="147097" y="198119"/>
                </a:lnTo>
                <a:lnTo>
                  <a:pt x="180498" y="198119"/>
                </a:lnTo>
                <a:lnTo>
                  <a:pt x="180625" y="196850"/>
                </a:lnTo>
                <a:lnTo>
                  <a:pt x="182276" y="191769"/>
                </a:lnTo>
                <a:lnTo>
                  <a:pt x="183800" y="185419"/>
                </a:lnTo>
                <a:lnTo>
                  <a:pt x="184054" y="185419"/>
                </a:lnTo>
                <a:lnTo>
                  <a:pt x="184283" y="184150"/>
                </a:lnTo>
                <a:lnTo>
                  <a:pt x="152050" y="184150"/>
                </a:lnTo>
                <a:lnTo>
                  <a:pt x="152177" y="182879"/>
                </a:lnTo>
                <a:close/>
              </a:path>
              <a:path extrusionOk="0" h="275589" w="187960">
                <a:moveTo>
                  <a:pt x="187483" y="140969"/>
                </a:moveTo>
                <a:lnTo>
                  <a:pt x="156114" y="140969"/>
                </a:lnTo>
                <a:lnTo>
                  <a:pt x="156114" y="153669"/>
                </a:lnTo>
                <a:lnTo>
                  <a:pt x="156001" y="154939"/>
                </a:lnTo>
                <a:lnTo>
                  <a:pt x="155606" y="163829"/>
                </a:lnTo>
                <a:lnTo>
                  <a:pt x="155733" y="163829"/>
                </a:lnTo>
                <a:lnTo>
                  <a:pt x="155098" y="168910"/>
                </a:lnTo>
                <a:lnTo>
                  <a:pt x="154209" y="173989"/>
                </a:lnTo>
                <a:lnTo>
                  <a:pt x="153193" y="179069"/>
                </a:lnTo>
                <a:lnTo>
                  <a:pt x="152050" y="184150"/>
                </a:lnTo>
                <a:lnTo>
                  <a:pt x="184283" y="184150"/>
                </a:lnTo>
                <a:lnTo>
                  <a:pt x="185197" y="179069"/>
                </a:lnTo>
                <a:lnTo>
                  <a:pt x="186086" y="172719"/>
                </a:lnTo>
                <a:lnTo>
                  <a:pt x="186213" y="172719"/>
                </a:lnTo>
                <a:lnTo>
                  <a:pt x="186975" y="166369"/>
                </a:lnTo>
                <a:lnTo>
                  <a:pt x="187370" y="157479"/>
                </a:lnTo>
                <a:lnTo>
                  <a:pt x="187483" y="140969"/>
                </a:lnTo>
                <a:close/>
              </a:path>
              <a:path extrusionOk="0" h="275589" w="187960">
                <a:moveTo>
                  <a:pt x="153320" y="177800"/>
                </a:moveTo>
                <a:lnTo>
                  <a:pt x="153066" y="179069"/>
                </a:lnTo>
                <a:lnTo>
                  <a:pt x="153320" y="177800"/>
                </a:lnTo>
                <a:close/>
              </a:path>
              <a:path extrusionOk="0" h="275589" w="187960">
                <a:moveTo>
                  <a:pt x="154336" y="172719"/>
                </a:moveTo>
                <a:lnTo>
                  <a:pt x="154108" y="173989"/>
                </a:lnTo>
                <a:lnTo>
                  <a:pt x="154336" y="172719"/>
                </a:lnTo>
                <a:close/>
              </a:path>
              <a:path extrusionOk="0" h="275589" w="187960">
                <a:moveTo>
                  <a:pt x="156114" y="152400"/>
                </a:moveTo>
                <a:lnTo>
                  <a:pt x="156058" y="153669"/>
                </a:lnTo>
                <a:lnTo>
                  <a:pt x="156114" y="152400"/>
                </a:lnTo>
                <a:close/>
              </a:path>
              <a:path extrusionOk="0" h="275589" w="187960">
                <a:moveTo>
                  <a:pt x="42560" y="151129"/>
                </a:moveTo>
                <a:lnTo>
                  <a:pt x="42703" y="152400"/>
                </a:lnTo>
                <a:lnTo>
                  <a:pt x="42560" y="151129"/>
                </a:lnTo>
                <a:close/>
              </a:path>
              <a:path extrusionOk="0" h="275589" w="187960">
                <a:moveTo>
                  <a:pt x="185925" y="118110"/>
                </a:moveTo>
                <a:lnTo>
                  <a:pt x="154463" y="118110"/>
                </a:lnTo>
                <a:lnTo>
                  <a:pt x="154590" y="119379"/>
                </a:lnTo>
                <a:lnTo>
                  <a:pt x="155606" y="130810"/>
                </a:lnTo>
                <a:lnTo>
                  <a:pt x="156114" y="142239"/>
                </a:lnTo>
                <a:lnTo>
                  <a:pt x="156114" y="140969"/>
                </a:lnTo>
                <a:lnTo>
                  <a:pt x="187483" y="140969"/>
                </a:lnTo>
                <a:lnTo>
                  <a:pt x="186848" y="128269"/>
                </a:lnTo>
                <a:lnTo>
                  <a:pt x="185925" y="118110"/>
                </a:lnTo>
                <a:close/>
              </a:path>
              <a:path extrusionOk="0" h="275589" w="187960">
                <a:moveTo>
                  <a:pt x="155479" y="129539"/>
                </a:moveTo>
                <a:lnTo>
                  <a:pt x="155543" y="130810"/>
                </a:lnTo>
                <a:lnTo>
                  <a:pt x="155479" y="129539"/>
                </a:lnTo>
                <a:close/>
              </a:path>
              <a:path extrusionOk="0" h="275589" w="187960">
                <a:moveTo>
                  <a:pt x="154565" y="119236"/>
                </a:moveTo>
                <a:lnTo>
                  <a:pt x="154578" y="119379"/>
                </a:lnTo>
                <a:lnTo>
                  <a:pt x="154565" y="119236"/>
                </a:lnTo>
                <a:close/>
              </a:path>
              <a:path extrusionOk="0" h="275589" w="187960">
                <a:moveTo>
                  <a:pt x="180027" y="83819"/>
                </a:moveTo>
                <a:lnTo>
                  <a:pt x="148240" y="83819"/>
                </a:lnTo>
                <a:lnTo>
                  <a:pt x="154565" y="119236"/>
                </a:lnTo>
                <a:lnTo>
                  <a:pt x="154463" y="118110"/>
                </a:lnTo>
                <a:lnTo>
                  <a:pt x="185925" y="118110"/>
                </a:lnTo>
                <a:lnTo>
                  <a:pt x="185578" y="114300"/>
                </a:lnTo>
                <a:lnTo>
                  <a:pt x="180027" y="83819"/>
                </a:lnTo>
                <a:close/>
              </a:path>
              <a:path extrusionOk="0" h="275589" w="187960">
                <a:moveTo>
                  <a:pt x="134905" y="36829"/>
                </a:moveTo>
                <a:lnTo>
                  <a:pt x="148621" y="86360"/>
                </a:lnTo>
                <a:lnTo>
                  <a:pt x="148240" y="83819"/>
                </a:lnTo>
                <a:lnTo>
                  <a:pt x="180027" y="83819"/>
                </a:lnTo>
                <a:lnTo>
                  <a:pt x="179101" y="78739"/>
                </a:lnTo>
                <a:lnTo>
                  <a:pt x="178847" y="77469"/>
                </a:lnTo>
                <a:lnTo>
                  <a:pt x="168380" y="40639"/>
                </a:lnTo>
                <a:lnTo>
                  <a:pt x="160305" y="40639"/>
                </a:lnTo>
                <a:lnTo>
                  <a:pt x="154527" y="38100"/>
                </a:lnTo>
                <a:lnTo>
                  <a:pt x="135413" y="38100"/>
                </a:lnTo>
                <a:lnTo>
                  <a:pt x="134905" y="36829"/>
                </a:lnTo>
                <a:close/>
              </a:path>
              <a:path extrusionOk="0" h="275589" w="187960">
                <a:moveTo>
                  <a:pt x="32543" y="62229"/>
                </a:moveTo>
                <a:lnTo>
                  <a:pt x="32670" y="63500"/>
                </a:lnTo>
                <a:lnTo>
                  <a:pt x="32661" y="63276"/>
                </a:lnTo>
                <a:lnTo>
                  <a:pt x="32543" y="62229"/>
                </a:lnTo>
                <a:close/>
              </a:path>
              <a:path extrusionOk="0" h="275589" w="187960">
                <a:moveTo>
                  <a:pt x="32661" y="63276"/>
                </a:moveTo>
                <a:lnTo>
                  <a:pt x="32670" y="63500"/>
                </a:lnTo>
                <a:lnTo>
                  <a:pt x="32661" y="63276"/>
                </a:lnTo>
                <a:close/>
              </a:path>
              <a:path extrusionOk="0" h="275589" w="187960">
                <a:moveTo>
                  <a:pt x="32619" y="62229"/>
                </a:moveTo>
                <a:lnTo>
                  <a:pt x="32661" y="63276"/>
                </a:lnTo>
                <a:lnTo>
                  <a:pt x="32619" y="62229"/>
                </a:lnTo>
                <a:close/>
              </a:path>
              <a:path extrusionOk="0" h="275589" w="187960">
                <a:moveTo>
                  <a:pt x="158438" y="27715"/>
                </a:moveTo>
                <a:lnTo>
                  <a:pt x="158527" y="29210"/>
                </a:lnTo>
                <a:lnTo>
                  <a:pt x="131984" y="29210"/>
                </a:lnTo>
                <a:lnTo>
                  <a:pt x="132123" y="29570"/>
                </a:lnTo>
                <a:lnTo>
                  <a:pt x="137572" y="31750"/>
                </a:lnTo>
                <a:lnTo>
                  <a:pt x="149637" y="35560"/>
                </a:lnTo>
                <a:lnTo>
                  <a:pt x="148748" y="35560"/>
                </a:lnTo>
                <a:lnTo>
                  <a:pt x="160305" y="40639"/>
                </a:lnTo>
                <a:lnTo>
                  <a:pt x="162083" y="40639"/>
                </a:lnTo>
                <a:lnTo>
                  <a:pt x="162845" y="39369"/>
                </a:lnTo>
                <a:lnTo>
                  <a:pt x="163099" y="39369"/>
                </a:lnTo>
                <a:lnTo>
                  <a:pt x="158438" y="27715"/>
                </a:lnTo>
                <a:close/>
              </a:path>
              <a:path extrusionOk="0" h="275589" w="187960">
                <a:moveTo>
                  <a:pt x="157481" y="11764"/>
                </a:moveTo>
                <a:lnTo>
                  <a:pt x="158438" y="27715"/>
                </a:lnTo>
                <a:lnTo>
                  <a:pt x="163099" y="39369"/>
                </a:lnTo>
                <a:lnTo>
                  <a:pt x="162845" y="39369"/>
                </a:lnTo>
                <a:lnTo>
                  <a:pt x="162083" y="40639"/>
                </a:lnTo>
                <a:lnTo>
                  <a:pt x="168380" y="40639"/>
                </a:lnTo>
                <a:lnTo>
                  <a:pt x="165131" y="29210"/>
                </a:lnTo>
                <a:lnTo>
                  <a:pt x="164623" y="26669"/>
                </a:lnTo>
                <a:lnTo>
                  <a:pt x="161194" y="17779"/>
                </a:lnTo>
                <a:lnTo>
                  <a:pt x="159670" y="15239"/>
                </a:lnTo>
                <a:lnTo>
                  <a:pt x="157481" y="11764"/>
                </a:lnTo>
                <a:close/>
              </a:path>
              <a:path extrusionOk="0" h="275589" w="187960">
                <a:moveTo>
                  <a:pt x="132123" y="29570"/>
                </a:moveTo>
                <a:lnTo>
                  <a:pt x="135413" y="38100"/>
                </a:lnTo>
                <a:lnTo>
                  <a:pt x="154527" y="38100"/>
                </a:lnTo>
                <a:lnTo>
                  <a:pt x="148748" y="35560"/>
                </a:lnTo>
                <a:lnTo>
                  <a:pt x="149637" y="35560"/>
                </a:lnTo>
                <a:lnTo>
                  <a:pt x="137572" y="31750"/>
                </a:lnTo>
                <a:lnTo>
                  <a:pt x="132123" y="29570"/>
                </a:lnTo>
                <a:close/>
              </a:path>
              <a:path extrusionOk="0" h="275589" w="187960">
                <a:moveTo>
                  <a:pt x="131326" y="29251"/>
                </a:moveTo>
                <a:lnTo>
                  <a:pt x="132492" y="31750"/>
                </a:lnTo>
                <a:lnTo>
                  <a:pt x="132051" y="29541"/>
                </a:lnTo>
                <a:lnTo>
                  <a:pt x="131326" y="29251"/>
                </a:lnTo>
                <a:close/>
              </a:path>
              <a:path extrusionOk="0" h="275589" w="187960">
                <a:moveTo>
                  <a:pt x="131984" y="29210"/>
                </a:moveTo>
                <a:lnTo>
                  <a:pt x="132051" y="29541"/>
                </a:lnTo>
                <a:lnTo>
                  <a:pt x="131984" y="29210"/>
                </a:lnTo>
                <a:close/>
              </a:path>
              <a:path extrusionOk="0" h="275589" w="187960">
                <a:moveTo>
                  <a:pt x="143093" y="673"/>
                </a:moveTo>
                <a:lnTo>
                  <a:pt x="138334" y="2539"/>
                </a:lnTo>
                <a:lnTo>
                  <a:pt x="134293" y="3348"/>
                </a:lnTo>
                <a:lnTo>
                  <a:pt x="127398" y="10890"/>
                </a:lnTo>
                <a:lnTo>
                  <a:pt x="127234" y="17779"/>
                </a:lnTo>
                <a:lnTo>
                  <a:pt x="127113" y="20815"/>
                </a:lnTo>
                <a:lnTo>
                  <a:pt x="128936" y="24129"/>
                </a:lnTo>
                <a:lnTo>
                  <a:pt x="131326" y="29251"/>
                </a:lnTo>
                <a:lnTo>
                  <a:pt x="132051" y="29541"/>
                </a:lnTo>
                <a:lnTo>
                  <a:pt x="131984" y="29210"/>
                </a:lnTo>
                <a:lnTo>
                  <a:pt x="158527" y="29210"/>
                </a:lnTo>
                <a:lnTo>
                  <a:pt x="158019" y="26669"/>
                </a:lnTo>
                <a:lnTo>
                  <a:pt x="158375" y="26669"/>
                </a:lnTo>
                <a:lnTo>
                  <a:pt x="157481" y="11764"/>
                </a:lnTo>
                <a:lnTo>
                  <a:pt x="153250" y="5049"/>
                </a:lnTo>
                <a:lnTo>
                  <a:pt x="143093" y="673"/>
                </a:lnTo>
                <a:close/>
              </a:path>
              <a:path extrusionOk="0" h="275589" w="187960">
                <a:moveTo>
                  <a:pt x="127113" y="20815"/>
                </a:moveTo>
                <a:lnTo>
                  <a:pt x="127031" y="22860"/>
                </a:lnTo>
                <a:lnTo>
                  <a:pt x="131222" y="29210"/>
                </a:lnTo>
                <a:lnTo>
                  <a:pt x="128936" y="24129"/>
                </a:lnTo>
                <a:lnTo>
                  <a:pt x="127113" y="20815"/>
                </a:lnTo>
                <a:close/>
              </a:path>
              <a:path extrusionOk="0" h="275589" w="187960">
                <a:moveTo>
                  <a:pt x="158019" y="26669"/>
                </a:moveTo>
                <a:lnTo>
                  <a:pt x="158527" y="29210"/>
                </a:lnTo>
                <a:lnTo>
                  <a:pt x="158438" y="27715"/>
                </a:lnTo>
                <a:lnTo>
                  <a:pt x="158019" y="26669"/>
                </a:lnTo>
                <a:close/>
              </a:path>
              <a:path extrusionOk="0" h="275589" w="187960">
                <a:moveTo>
                  <a:pt x="158375" y="26669"/>
                </a:moveTo>
                <a:lnTo>
                  <a:pt x="158019" y="26669"/>
                </a:lnTo>
                <a:lnTo>
                  <a:pt x="158438" y="27715"/>
                </a:lnTo>
                <a:lnTo>
                  <a:pt x="158375" y="26669"/>
                </a:lnTo>
                <a:close/>
              </a:path>
              <a:path extrusionOk="0" h="275589" w="187960">
                <a:moveTo>
                  <a:pt x="31019" y="22860"/>
                </a:moveTo>
                <a:lnTo>
                  <a:pt x="31019" y="24129"/>
                </a:lnTo>
                <a:lnTo>
                  <a:pt x="31019" y="22860"/>
                </a:lnTo>
                <a:close/>
              </a:path>
              <a:path extrusionOk="0" h="275589" w="187960">
                <a:moveTo>
                  <a:pt x="127398" y="10890"/>
                </a:moveTo>
                <a:lnTo>
                  <a:pt x="126904" y="11429"/>
                </a:lnTo>
                <a:lnTo>
                  <a:pt x="126142" y="19050"/>
                </a:lnTo>
                <a:lnTo>
                  <a:pt x="127113" y="20815"/>
                </a:lnTo>
                <a:lnTo>
                  <a:pt x="127234" y="17779"/>
                </a:lnTo>
                <a:lnTo>
                  <a:pt x="127398" y="10890"/>
                </a:lnTo>
                <a:close/>
              </a:path>
              <a:path extrusionOk="0" h="275589" w="187960">
                <a:moveTo>
                  <a:pt x="153250" y="5049"/>
                </a:moveTo>
                <a:lnTo>
                  <a:pt x="157481" y="11764"/>
                </a:lnTo>
                <a:lnTo>
                  <a:pt x="157384" y="10160"/>
                </a:lnTo>
                <a:lnTo>
                  <a:pt x="153320" y="5079"/>
                </a:lnTo>
                <a:close/>
              </a:path>
              <a:path extrusionOk="0" h="275589" w="187960">
                <a:moveTo>
                  <a:pt x="134293" y="3348"/>
                </a:moveTo>
                <a:lnTo>
                  <a:pt x="131984" y="3810"/>
                </a:lnTo>
                <a:lnTo>
                  <a:pt x="127412" y="10160"/>
                </a:lnTo>
                <a:lnTo>
                  <a:pt x="127398" y="10890"/>
                </a:lnTo>
                <a:lnTo>
                  <a:pt x="134293" y="3348"/>
                </a:lnTo>
                <a:close/>
              </a:path>
              <a:path extrusionOk="0" h="275589" w="187960">
                <a:moveTo>
                  <a:pt x="144811" y="0"/>
                </a:moveTo>
                <a:lnTo>
                  <a:pt x="143093" y="673"/>
                </a:lnTo>
                <a:lnTo>
                  <a:pt x="153250" y="5049"/>
                </a:lnTo>
                <a:lnTo>
                  <a:pt x="151669" y="2539"/>
                </a:lnTo>
                <a:lnTo>
                  <a:pt x="144811" y="0"/>
                </a:lnTo>
                <a:close/>
              </a:path>
              <a:path extrusionOk="0" h="275589" w="187960">
                <a:moveTo>
                  <a:pt x="141509" y="0"/>
                </a:moveTo>
                <a:lnTo>
                  <a:pt x="135032" y="2539"/>
                </a:lnTo>
                <a:lnTo>
                  <a:pt x="134293" y="3348"/>
                </a:lnTo>
                <a:lnTo>
                  <a:pt x="138334" y="2539"/>
                </a:lnTo>
                <a:lnTo>
                  <a:pt x="143093" y="673"/>
                </a:lnTo>
                <a:lnTo>
                  <a:pt x="141509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3880" y="2371278"/>
            <a:ext cx="454253" cy="21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1751" y="2331094"/>
            <a:ext cx="453449" cy="19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8511" y="2292072"/>
            <a:ext cx="422106" cy="21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05479" y="2336006"/>
            <a:ext cx="178772" cy="10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13382" y="2118836"/>
            <a:ext cx="237714" cy="31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98781" y="2277249"/>
            <a:ext cx="262979" cy="1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90015" y="2218312"/>
            <a:ext cx="517207" cy="24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90306" y="2271176"/>
            <a:ext cx="259497" cy="18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50720" y="2236261"/>
            <a:ext cx="443537" cy="21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766869" y="2197418"/>
            <a:ext cx="533460" cy="24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506872" y="2210454"/>
            <a:ext cx="715892" cy="23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312223" y="2975015"/>
            <a:ext cx="7264479" cy="62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055466" y="3965317"/>
            <a:ext cx="302315" cy="30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448223" y="4081045"/>
            <a:ext cx="189309" cy="1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935069" y="4049791"/>
            <a:ext cx="371118" cy="15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340634" y="4009965"/>
            <a:ext cx="228443" cy="180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15"/>
          <p:cNvGrpSpPr/>
          <p:nvPr/>
        </p:nvGrpSpPr>
        <p:grpSpPr>
          <a:xfrm>
            <a:off x="3996898" y="3862625"/>
            <a:ext cx="895023" cy="303609"/>
            <a:chOff x="3517010" y="5493511"/>
            <a:chExt cx="1272921" cy="431800"/>
          </a:xfrm>
        </p:grpSpPr>
        <p:pic>
          <p:nvPicPr>
            <p:cNvPr id="446" name="Google Shape;446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517010" y="5493511"/>
              <a:ext cx="944626" cy="43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1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4501311" y="5610097"/>
              <a:ext cx="288620" cy="2819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8" name="Google Shape;448;p1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05813" y="3903076"/>
            <a:ext cx="642312" cy="20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387107" y="3788777"/>
            <a:ext cx="1392748" cy="39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128218" y="3649116"/>
            <a:ext cx="662493" cy="35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9073782" y="3737252"/>
            <a:ext cx="787330" cy="21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907815" y="3763417"/>
            <a:ext cx="100548" cy="154484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5"/>
          <p:cNvSpPr/>
          <p:nvPr/>
        </p:nvSpPr>
        <p:spPr>
          <a:xfrm>
            <a:off x="10054976" y="3890308"/>
            <a:ext cx="21878" cy="21878"/>
          </a:xfrm>
          <a:custGeom>
            <a:rect b="b" l="l" r="r" t="t"/>
            <a:pathLst>
              <a:path extrusionOk="0" h="31114" w="31115">
                <a:moveTo>
                  <a:pt x="23875" y="0"/>
                </a:moveTo>
                <a:lnTo>
                  <a:pt x="6857" y="0"/>
                </a:lnTo>
                <a:lnTo>
                  <a:pt x="0" y="6857"/>
                </a:lnTo>
                <a:lnTo>
                  <a:pt x="0" y="23875"/>
                </a:lnTo>
                <a:lnTo>
                  <a:pt x="6857" y="30733"/>
                </a:lnTo>
                <a:lnTo>
                  <a:pt x="23875" y="30733"/>
                </a:lnTo>
                <a:lnTo>
                  <a:pt x="30733" y="23875"/>
                </a:lnTo>
                <a:lnTo>
                  <a:pt x="30733" y="15366"/>
                </a:lnTo>
                <a:lnTo>
                  <a:pt x="30733" y="6857"/>
                </a:lnTo>
                <a:lnTo>
                  <a:pt x="23875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29456" y="4477703"/>
            <a:ext cx="456986" cy="31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903034" y="4528690"/>
            <a:ext cx="397794" cy="21163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5"/>
          <p:cNvSpPr/>
          <p:nvPr/>
        </p:nvSpPr>
        <p:spPr>
          <a:xfrm>
            <a:off x="3705165" y="4508688"/>
            <a:ext cx="135285" cy="206276"/>
          </a:xfrm>
          <a:custGeom>
            <a:rect b="b" l="l" r="r" t="t"/>
            <a:pathLst>
              <a:path extrusionOk="0" h="293370" w="192404">
                <a:moveTo>
                  <a:pt x="93091" y="259080"/>
                </a:moveTo>
                <a:lnTo>
                  <a:pt x="93725" y="260350"/>
                </a:lnTo>
                <a:lnTo>
                  <a:pt x="34543" y="260350"/>
                </a:lnTo>
                <a:lnTo>
                  <a:pt x="37337" y="262890"/>
                </a:lnTo>
                <a:lnTo>
                  <a:pt x="37718" y="264160"/>
                </a:lnTo>
                <a:lnTo>
                  <a:pt x="40640" y="266700"/>
                </a:lnTo>
                <a:lnTo>
                  <a:pt x="41148" y="266700"/>
                </a:lnTo>
                <a:lnTo>
                  <a:pt x="44068" y="269240"/>
                </a:lnTo>
                <a:lnTo>
                  <a:pt x="47752" y="271780"/>
                </a:lnTo>
                <a:lnTo>
                  <a:pt x="48260" y="273050"/>
                </a:lnTo>
                <a:lnTo>
                  <a:pt x="51435" y="274320"/>
                </a:lnTo>
                <a:lnTo>
                  <a:pt x="51943" y="274320"/>
                </a:lnTo>
                <a:lnTo>
                  <a:pt x="55880" y="276860"/>
                </a:lnTo>
                <a:lnTo>
                  <a:pt x="59181" y="279400"/>
                </a:lnTo>
                <a:lnTo>
                  <a:pt x="59817" y="279400"/>
                </a:lnTo>
                <a:lnTo>
                  <a:pt x="63246" y="280670"/>
                </a:lnTo>
                <a:lnTo>
                  <a:pt x="64262" y="281940"/>
                </a:lnTo>
                <a:lnTo>
                  <a:pt x="72643" y="285750"/>
                </a:lnTo>
                <a:lnTo>
                  <a:pt x="73533" y="285750"/>
                </a:lnTo>
                <a:lnTo>
                  <a:pt x="78612" y="287020"/>
                </a:lnTo>
                <a:lnTo>
                  <a:pt x="79248" y="287020"/>
                </a:lnTo>
                <a:lnTo>
                  <a:pt x="84455" y="289560"/>
                </a:lnTo>
                <a:lnTo>
                  <a:pt x="85090" y="289560"/>
                </a:lnTo>
                <a:lnTo>
                  <a:pt x="90297" y="290830"/>
                </a:lnTo>
                <a:lnTo>
                  <a:pt x="96139" y="292100"/>
                </a:lnTo>
                <a:lnTo>
                  <a:pt x="109347" y="293370"/>
                </a:lnTo>
                <a:lnTo>
                  <a:pt x="129286" y="293370"/>
                </a:lnTo>
                <a:lnTo>
                  <a:pt x="134493" y="292100"/>
                </a:lnTo>
                <a:lnTo>
                  <a:pt x="134874" y="292100"/>
                </a:lnTo>
                <a:lnTo>
                  <a:pt x="146304" y="290830"/>
                </a:lnTo>
                <a:lnTo>
                  <a:pt x="148717" y="289560"/>
                </a:lnTo>
                <a:lnTo>
                  <a:pt x="169925" y="281940"/>
                </a:lnTo>
                <a:lnTo>
                  <a:pt x="189357" y="273050"/>
                </a:lnTo>
                <a:lnTo>
                  <a:pt x="191262" y="271780"/>
                </a:lnTo>
                <a:lnTo>
                  <a:pt x="192277" y="270510"/>
                </a:lnTo>
                <a:lnTo>
                  <a:pt x="191770" y="267970"/>
                </a:lnTo>
                <a:lnTo>
                  <a:pt x="191388" y="265430"/>
                </a:lnTo>
                <a:lnTo>
                  <a:pt x="123698" y="265430"/>
                </a:lnTo>
                <a:lnTo>
                  <a:pt x="118491" y="264160"/>
                </a:lnTo>
                <a:lnTo>
                  <a:pt x="113792" y="264160"/>
                </a:lnTo>
                <a:lnTo>
                  <a:pt x="101600" y="261620"/>
                </a:lnTo>
                <a:lnTo>
                  <a:pt x="98171" y="261620"/>
                </a:lnTo>
                <a:lnTo>
                  <a:pt x="93091" y="259080"/>
                </a:lnTo>
                <a:close/>
              </a:path>
              <a:path extrusionOk="0" h="293370" w="192404">
                <a:moveTo>
                  <a:pt x="165988" y="262890"/>
                </a:moveTo>
                <a:lnTo>
                  <a:pt x="164719" y="262890"/>
                </a:lnTo>
                <a:lnTo>
                  <a:pt x="143256" y="264160"/>
                </a:lnTo>
                <a:lnTo>
                  <a:pt x="131572" y="265430"/>
                </a:lnTo>
                <a:lnTo>
                  <a:pt x="191388" y="265430"/>
                </a:lnTo>
                <a:lnTo>
                  <a:pt x="189737" y="264160"/>
                </a:lnTo>
                <a:lnTo>
                  <a:pt x="165988" y="262890"/>
                </a:lnTo>
                <a:close/>
              </a:path>
              <a:path extrusionOk="0" h="293370" w="192404">
                <a:moveTo>
                  <a:pt x="97536" y="260350"/>
                </a:moveTo>
                <a:lnTo>
                  <a:pt x="98171" y="261620"/>
                </a:lnTo>
                <a:lnTo>
                  <a:pt x="102743" y="261620"/>
                </a:lnTo>
                <a:lnTo>
                  <a:pt x="97536" y="260350"/>
                </a:lnTo>
                <a:close/>
              </a:path>
              <a:path extrusionOk="0" h="293370" w="192404">
                <a:moveTo>
                  <a:pt x="76327" y="252730"/>
                </a:moveTo>
                <a:lnTo>
                  <a:pt x="77343" y="254000"/>
                </a:lnTo>
                <a:lnTo>
                  <a:pt x="28575" y="254000"/>
                </a:lnTo>
                <a:lnTo>
                  <a:pt x="30987" y="256540"/>
                </a:lnTo>
                <a:lnTo>
                  <a:pt x="31496" y="257810"/>
                </a:lnTo>
                <a:lnTo>
                  <a:pt x="34036" y="260350"/>
                </a:lnTo>
                <a:lnTo>
                  <a:pt x="93725" y="260350"/>
                </a:lnTo>
                <a:lnTo>
                  <a:pt x="88646" y="257810"/>
                </a:lnTo>
                <a:lnTo>
                  <a:pt x="89281" y="257810"/>
                </a:lnTo>
                <a:lnTo>
                  <a:pt x="84200" y="256540"/>
                </a:lnTo>
                <a:lnTo>
                  <a:pt x="84709" y="256540"/>
                </a:lnTo>
                <a:lnTo>
                  <a:pt x="76327" y="252730"/>
                </a:lnTo>
                <a:close/>
              </a:path>
              <a:path extrusionOk="0" h="293370" w="192404">
                <a:moveTo>
                  <a:pt x="71120" y="250190"/>
                </a:moveTo>
                <a:lnTo>
                  <a:pt x="25781" y="250190"/>
                </a:lnTo>
                <a:lnTo>
                  <a:pt x="28067" y="254000"/>
                </a:lnTo>
                <a:lnTo>
                  <a:pt x="77343" y="254000"/>
                </a:lnTo>
                <a:lnTo>
                  <a:pt x="75628" y="252730"/>
                </a:lnTo>
                <a:lnTo>
                  <a:pt x="74549" y="252730"/>
                </a:lnTo>
                <a:lnTo>
                  <a:pt x="71120" y="250190"/>
                </a:lnTo>
                <a:close/>
              </a:path>
              <a:path extrusionOk="0" h="293370" w="192404">
                <a:moveTo>
                  <a:pt x="73914" y="251460"/>
                </a:moveTo>
                <a:lnTo>
                  <a:pt x="74549" y="252730"/>
                </a:lnTo>
                <a:lnTo>
                  <a:pt x="75628" y="252730"/>
                </a:lnTo>
                <a:lnTo>
                  <a:pt x="73914" y="251460"/>
                </a:lnTo>
                <a:close/>
              </a:path>
              <a:path extrusionOk="0" h="293370" w="192404">
                <a:moveTo>
                  <a:pt x="56261" y="238760"/>
                </a:moveTo>
                <a:lnTo>
                  <a:pt x="18415" y="238760"/>
                </a:lnTo>
                <a:lnTo>
                  <a:pt x="20700" y="242570"/>
                </a:lnTo>
                <a:lnTo>
                  <a:pt x="22733" y="246380"/>
                </a:lnTo>
                <a:lnTo>
                  <a:pt x="23114" y="246380"/>
                </a:lnTo>
                <a:lnTo>
                  <a:pt x="25400" y="250190"/>
                </a:lnTo>
                <a:lnTo>
                  <a:pt x="71755" y="250190"/>
                </a:lnTo>
                <a:lnTo>
                  <a:pt x="68453" y="248920"/>
                </a:lnTo>
                <a:lnTo>
                  <a:pt x="68961" y="248920"/>
                </a:lnTo>
                <a:lnTo>
                  <a:pt x="67373" y="247650"/>
                </a:lnTo>
                <a:lnTo>
                  <a:pt x="66421" y="247650"/>
                </a:lnTo>
                <a:lnTo>
                  <a:pt x="63246" y="245110"/>
                </a:lnTo>
                <a:lnTo>
                  <a:pt x="63881" y="245110"/>
                </a:lnTo>
                <a:lnTo>
                  <a:pt x="60833" y="242570"/>
                </a:lnTo>
                <a:lnTo>
                  <a:pt x="61341" y="242570"/>
                </a:lnTo>
                <a:lnTo>
                  <a:pt x="58547" y="241300"/>
                </a:lnTo>
                <a:lnTo>
                  <a:pt x="59055" y="241300"/>
                </a:lnTo>
                <a:lnTo>
                  <a:pt x="56261" y="238760"/>
                </a:lnTo>
                <a:close/>
              </a:path>
              <a:path extrusionOk="0" h="293370" w="192404">
                <a:moveTo>
                  <a:pt x="65786" y="246380"/>
                </a:moveTo>
                <a:lnTo>
                  <a:pt x="66421" y="247650"/>
                </a:lnTo>
                <a:lnTo>
                  <a:pt x="67373" y="247650"/>
                </a:lnTo>
                <a:lnTo>
                  <a:pt x="65786" y="246380"/>
                </a:lnTo>
                <a:close/>
              </a:path>
              <a:path extrusionOk="0" h="293370" w="192404">
                <a:moveTo>
                  <a:pt x="67691" y="41910"/>
                </a:moveTo>
                <a:lnTo>
                  <a:pt x="28321" y="41910"/>
                </a:lnTo>
                <a:lnTo>
                  <a:pt x="26162" y="45720"/>
                </a:lnTo>
                <a:lnTo>
                  <a:pt x="21336" y="54610"/>
                </a:lnTo>
                <a:lnTo>
                  <a:pt x="21081" y="55880"/>
                </a:lnTo>
                <a:lnTo>
                  <a:pt x="17653" y="63500"/>
                </a:lnTo>
                <a:lnTo>
                  <a:pt x="17272" y="63500"/>
                </a:lnTo>
                <a:lnTo>
                  <a:pt x="13970" y="72390"/>
                </a:lnTo>
                <a:lnTo>
                  <a:pt x="11175" y="80010"/>
                </a:lnTo>
                <a:lnTo>
                  <a:pt x="10922" y="81280"/>
                </a:lnTo>
                <a:lnTo>
                  <a:pt x="8509" y="88900"/>
                </a:lnTo>
                <a:lnTo>
                  <a:pt x="8255" y="88900"/>
                </a:lnTo>
                <a:lnTo>
                  <a:pt x="5968" y="99060"/>
                </a:lnTo>
                <a:lnTo>
                  <a:pt x="381" y="138430"/>
                </a:lnTo>
                <a:lnTo>
                  <a:pt x="0" y="149860"/>
                </a:lnTo>
                <a:lnTo>
                  <a:pt x="0" y="151130"/>
                </a:lnTo>
                <a:lnTo>
                  <a:pt x="2667" y="190500"/>
                </a:lnTo>
                <a:lnTo>
                  <a:pt x="5842" y="205740"/>
                </a:lnTo>
                <a:lnTo>
                  <a:pt x="7874" y="213360"/>
                </a:lnTo>
                <a:lnTo>
                  <a:pt x="8255" y="214630"/>
                </a:lnTo>
                <a:lnTo>
                  <a:pt x="15367" y="233680"/>
                </a:lnTo>
                <a:lnTo>
                  <a:pt x="16256" y="234950"/>
                </a:lnTo>
                <a:lnTo>
                  <a:pt x="18034" y="238760"/>
                </a:lnTo>
                <a:lnTo>
                  <a:pt x="56768" y="238760"/>
                </a:lnTo>
                <a:lnTo>
                  <a:pt x="54102" y="236220"/>
                </a:lnTo>
                <a:lnTo>
                  <a:pt x="54483" y="236220"/>
                </a:lnTo>
                <a:lnTo>
                  <a:pt x="52070" y="233680"/>
                </a:lnTo>
                <a:lnTo>
                  <a:pt x="52450" y="233680"/>
                </a:lnTo>
                <a:lnTo>
                  <a:pt x="51244" y="232410"/>
                </a:lnTo>
                <a:lnTo>
                  <a:pt x="50418" y="232410"/>
                </a:lnTo>
                <a:lnTo>
                  <a:pt x="48979" y="229870"/>
                </a:lnTo>
                <a:lnTo>
                  <a:pt x="48641" y="229870"/>
                </a:lnTo>
                <a:lnTo>
                  <a:pt x="46481" y="226060"/>
                </a:lnTo>
                <a:lnTo>
                  <a:pt x="46862" y="226060"/>
                </a:lnTo>
                <a:lnTo>
                  <a:pt x="44831" y="223520"/>
                </a:lnTo>
                <a:lnTo>
                  <a:pt x="45212" y="223520"/>
                </a:lnTo>
                <a:lnTo>
                  <a:pt x="44323" y="222250"/>
                </a:lnTo>
                <a:lnTo>
                  <a:pt x="43434" y="220980"/>
                </a:lnTo>
                <a:lnTo>
                  <a:pt x="43721" y="220980"/>
                </a:lnTo>
                <a:lnTo>
                  <a:pt x="37558" y="204470"/>
                </a:lnTo>
                <a:lnTo>
                  <a:pt x="35560" y="198120"/>
                </a:lnTo>
                <a:lnTo>
                  <a:pt x="35814" y="198120"/>
                </a:lnTo>
                <a:lnTo>
                  <a:pt x="34162" y="191770"/>
                </a:lnTo>
                <a:lnTo>
                  <a:pt x="34290" y="191770"/>
                </a:lnTo>
                <a:lnTo>
                  <a:pt x="33020" y="185420"/>
                </a:lnTo>
                <a:lnTo>
                  <a:pt x="32131" y="179070"/>
                </a:lnTo>
                <a:lnTo>
                  <a:pt x="32258" y="179070"/>
                </a:lnTo>
                <a:lnTo>
                  <a:pt x="31648" y="173990"/>
                </a:lnTo>
                <a:lnTo>
                  <a:pt x="30606" y="149860"/>
                </a:lnTo>
                <a:lnTo>
                  <a:pt x="30987" y="139700"/>
                </a:lnTo>
                <a:lnTo>
                  <a:pt x="31750" y="130810"/>
                </a:lnTo>
                <a:lnTo>
                  <a:pt x="32861" y="121920"/>
                </a:lnTo>
                <a:lnTo>
                  <a:pt x="35832" y="105410"/>
                </a:lnTo>
                <a:lnTo>
                  <a:pt x="36068" y="104140"/>
                </a:lnTo>
                <a:lnTo>
                  <a:pt x="37973" y="96520"/>
                </a:lnTo>
                <a:lnTo>
                  <a:pt x="38142" y="96520"/>
                </a:lnTo>
                <a:lnTo>
                  <a:pt x="40259" y="90170"/>
                </a:lnTo>
                <a:lnTo>
                  <a:pt x="40005" y="90170"/>
                </a:lnTo>
                <a:lnTo>
                  <a:pt x="42799" y="82550"/>
                </a:lnTo>
                <a:lnTo>
                  <a:pt x="43074" y="82550"/>
                </a:lnTo>
                <a:lnTo>
                  <a:pt x="45720" y="76200"/>
                </a:lnTo>
                <a:lnTo>
                  <a:pt x="45339" y="76200"/>
                </a:lnTo>
                <a:lnTo>
                  <a:pt x="48895" y="68580"/>
                </a:lnTo>
                <a:lnTo>
                  <a:pt x="49130" y="68580"/>
                </a:lnTo>
                <a:lnTo>
                  <a:pt x="52831" y="60960"/>
                </a:lnTo>
                <a:lnTo>
                  <a:pt x="53043" y="60960"/>
                </a:lnTo>
                <a:lnTo>
                  <a:pt x="54483" y="58420"/>
                </a:lnTo>
                <a:lnTo>
                  <a:pt x="54102" y="58420"/>
                </a:lnTo>
                <a:lnTo>
                  <a:pt x="56387" y="55880"/>
                </a:lnTo>
                <a:lnTo>
                  <a:pt x="56006" y="55880"/>
                </a:lnTo>
                <a:lnTo>
                  <a:pt x="58420" y="52070"/>
                </a:lnTo>
                <a:lnTo>
                  <a:pt x="58885" y="52070"/>
                </a:lnTo>
                <a:lnTo>
                  <a:pt x="60579" y="49530"/>
                </a:lnTo>
                <a:lnTo>
                  <a:pt x="61087" y="49530"/>
                </a:lnTo>
                <a:lnTo>
                  <a:pt x="62865" y="46990"/>
                </a:lnTo>
                <a:lnTo>
                  <a:pt x="63330" y="46990"/>
                </a:lnTo>
                <a:lnTo>
                  <a:pt x="65278" y="44450"/>
                </a:lnTo>
                <a:lnTo>
                  <a:pt x="65743" y="44450"/>
                </a:lnTo>
                <a:lnTo>
                  <a:pt x="67691" y="41910"/>
                </a:lnTo>
                <a:close/>
              </a:path>
              <a:path extrusionOk="0" h="293370" w="192404">
                <a:moveTo>
                  <a:pt x="50037" y="231140"/>
                </a:moveTo>
                <a:lnTo>
                  <a:pt x="50418" y="232410"/>
                </a:lnTo>
                <a:lnTo>
                  <a:pt x="51244" y="232410"/>
                </a:lnTo>
                <a:lnTo>
                  <a:pt x="50037" y="231140"/>
                </a:lnTo>
                <a:close/>
              </a:path>
              <a:path extrusionOk="0" h="293370" w="192404">
                <a:moveTo>
                  <a:pt x="48260" y="228600"/>
                </a:moveTo>
                <a:lnTo>
                  <a:pt x="48641" y="229870"/>
                </a:lnTo>
                <a:lnTo>
                  <a:pt x="48979" y="229870"/>
                </a:lnTo>
                <a:lnTo>
                  <a:pt x="48260" y="228600"/>
                </a:lnTo>
                <a:close/>
              </a:path>
              <a:path extrusionOk="0" h="293370" w="192404">
                <a:moveTo>
                  <a:pt x="43434" y="220980"/>
                </a:moveTo>
                <a:lnTo>
                  <a:pt x="44196" y="222250"/>
                </a:lnTo>
                <a:lnTo>
                  <a:pt x="44050" y="221861"/>
                </a:lnTo>
                <a:lnTo>
                  <a:pt x="43434" y="220980"/>
                </a:lnTo>
                <a:close/>
              </a:path>
              <a:path extrusionOk="0" h="293370" w="192404">
                <a:moveTo>
                  <a:pt x="44050" y="221861"/>
                </a:moveTo>
                <a:lnTo>
                  <a:pt x="44196" y="222250"/>
                </a:lnTo>
                <a:lnTo>
                  <a:pt x="44050" y="221861"/>
                </a:lnTo>
                <a:close/>
              </a:path>
              <a:path extrusionOk="0" h="293370" w="192404">
                <a:moveTo>
                  <a:pt x="43721" y="220980"/>
                </a:moveTo>
                <a:lnTo>
                  <a:pt x="43434" y="220980"/>
                </a:lnTo>
                <a:lnTo>
                  <a:pt x="44050" y="221861"/>
                </a:lnTo>
                <a:lnTo>
                  <a:pt x="43721" y="220980"/>
                </a:lnTo>
                <a:close/>
              </a:path>
              <a:path extrusionOk="0" h="293370" w="192404">
                <a:moveTo>
                  <a:pt x="37084" y="203200"/>
                </a:moveTo>
                <a:lnTo>
                  <a:pt x="37465" y="204470"/>
                </a:lnTo>
                <a:lnTo>
                  <a:pt x="37084" y="203200"/>
                </a:lnTo>
                <a:close/>
              </a:path>
              <a:path extrusionOk="0" h="293370" w="192404">
                <a:moveTo>
                  <a:pt x="31609" y="173663"/>
                </a:moveTo>
                <a:lnTo>
                  <a:pt x="31623" y="173990"/>
                </a:lnTo>
                <a:lnTo>
                  <a:pt x="31609" y="173663"/>
                </a:lnTo>
                <a:close/>
              </a:path>
              <a:path extrusionOk="0" h="293370" w="192404">
                <a:moveTo>
                  <a:pt x="31569" y="172720"/>
                </a:moveTo>
                <a:lnTo>
                  <a:pt x="31609" y="173663"/>
                </a:lnTo>
                <a:lnTo>
                  <a:pt x="31569" y="172720"/>
                </a:lnTo>
                <a:close/>
              </a:path>
              <a:path extrusionOk="0" h="293370" w="192404">
                <a:moveTo>
                  <a:pt x="31083" y="139700"/>
                </a:moveTo>
                <a:lnTo>
                  <a:pt x="30987" y="140970"/>
                </a:lnTo>
                <a:lnTo>
                  <a:pt x="31083" y="139700"/>
                </a:lnTo>
                <a:close/>
              </a:path>
              <a:path extrusionOk="0" h="293370" w="192404">
                <a:moveTo>
                  <a:pt x="33020" y="120650"/>
                </a:moveTo>
                <a:lnTo>
                  <a:pt x="32766" y="121920"/>
                </a:lnTo>
                <a:lnTo>
                  <a:pt x="33020" y="120650"/>
                </a:lnTo>
                <a:close/>
              </a:path>
              <a:path extrusionOk="0" h="293370" w="192404">
                <a:moveTo>
                  <a:pt x="36068" y="104140"/>
                </a:moveTo>
                <a:lnTo>
                  <a:pt x="35814" y="105410"/>
                </a:lnTo>
                <a:lnTo>
                  <a:pt x="35891" y="105092"/>
                </a:lnTo>
                <a:lnTo>
                  <a:pt x="36068" y="104140"/>
                </a:lnTo>
                <a:close/>
              </a:path>
              <a:path extrusionOk="0" h="293370" w="192404">
                <a:moveTo>
                  <a:pt x="35891" y="105092"/>
                </a:moveTo>
                <a:lnTo>
                  <a:pt x="35814" y="105410"/>
                </a:lnTo>
                <a:lnTo>
                  <a:pt x="35891" y="105092"/>
                </a:lnTo>
                <a:close/>
              </a:path>
              <a:path extrusionOk="0" h="293370" w="192404">
                <a:moveTo>
                  <a:pt x="36122" y="104140"/>
                </a:moveTo>
                <a:lnTo>
                  <a:pt x="35891" y="105092"/>
                </a:lnTo>
                <a:lnTo>
                  <a:pt x="36122" y="104140"/>
                </a:lnTo>
                <a:close/>
              </a:path>
              <a:path extrusionOk="0" h="293370" w="192404">
                <a:moveTo>
                  <a:pt x="38142" y="96520"/>
                </a:moveTo>
                <a:lnTo>
                  <a:pt x="37973" y="96520"/>
                </a:lnTo>
                <a:lnTo>
                  <a:pt x="37718" y="97790"/>
                </a:lnTo>
                <a:lnTo>
                  <a:pt x="38142" y="96520"/>
                </a:lnTo>
                <a:close/>
              </a:path>
              <a:path extrusionOk="0" h="293370" w="192404">
                <a:moveTo>
                  <a:pt x="43074" y="82550"/>
                </a:moveTo>
                <a:lnTo>
                  <a:pt x="42799" y="82550"/>
                </a:lnTo>
                <a:lnTo>
                  <a:pt x="42545" y="83820"/>
                </a:lnTo>
                <a:lnTo>
                  <a:pt x="43074" y="82550"/>
                </a:lnTo>
                <a:close/>
              </a:path>
              <a:path extrusionOk="0" h="293370" w="192404">
                <a:moveTo>
                  <a:pt x="49130" y="68580"/>
                </a:moveTo>
                <a:lnTo>
                  <a:pt x="48895" y="68580"/>
                </a:lnTo>
                <a:lnTo>
                  <a:pt x="48514" y="69850"/>
                </a:lnTo>
                <a:lnTo>
                  <a:pt x="49130" y="68580"/>
                </a:lnTo>
                <a:close/>
              </a:path>
              <a:path extrusionOk="0" h="293370" w="192404">
                <a:moveTo>
                  <a:pt x="53043" y="60960"/>
                </a:moveTo>
                <a:lnTo>
                  <a:pt x="52831" y="60960"/>
                </a:lnTo>
                <a:lnTo>
                  <a:pt x="52324" y="62230"/>
                </a:lnTo>
                <a:lnTo>
                  <a:pt x="53043" y="60960"/>
                </a:lnTo>
                <a:close/>
              </a:path>
              <a:path extrusionOk="0" h="293370" w="192404">
                <a:moveTo>
                  <a:pt x="58885" y="52070"/>
                </a:moveTo>
                <a:lnTo>
                  <a:pt x="58420" y="52070"/>
                </a:lnTo>
                <a:lnTo>
                  <a:pt x="58039" y="53340"/>
                </a:lnTo>
                <a:lnTo>
                  <a:pt x="58885" y="52070"/>
                </a:lnTo>
                <a:close/>
              </a:path>
              <a:path extrusionOk="0" h="293370" w="192404">
                <a:moveTo>
                  <a:pt x="61087" y="49530"/>
                </a:moveTo>
                <a:lnTo>
                  <a:pt x="60579" y="49530"/>
                </a:lnTo>
                <a:lnTo>
                  <a:pt x="60198" y="50800"/>
                </a:lnTo>
                <a:lnTo>
                  <a:pt x="61087" y="49530"/>
                </a:lnTo>
                <a:close/>
              </a:path>
              <a:path extrusionOk="0" h="293370" w="192404">
                <a:moveTo>
                  <a:pt x="63330" y="46990"/>
                </a:moveTo>
                <a:lnTo>
                  <a:pt x="62865" y="46990"/>
                </a:lnTo>
                <a:lnTo>
                  <a:pt x="62356" y="48260"/>
                </a:lnTo>
                <a:lnTo>
                  <a:pt x="63330" y="46990"/>
                </a:lnTo>
                <a:close/>
              </a:path>
              <a:path extrusionOk="0" h="293370" w="192404">
                <a:moveTo>
                  <a:pt x="65743" y="44450"/>
                </a:moveTo>
                <a:lnTo>
                  <a:pt x="65278" y="44450"/>
                </a:lnTo>
                <a:lnTo>
                  <a:pt x="64770" y="45720"/>
                </a:lnTo>
                <a:lnTo>
                  <a:pt x="65743" y="44450"/>
                </a:lnTo>
                <a:close/>
              </a:path>
              <a:path extrusionOk="0" h="293370" w="192404">
                <a:moveTo>
                  <a:pt x="73025" y="38100"/>
                </a:moveTo>
                <a:lnTo>
                  <a:pt x="30987" y="38100"/>
                </a:lnTo>
                <a:lnTo>
                  <a:pt x="28702" y="41910"/>
                </a:lnTo>
                <a:lnTo>
                  <a:pt x="67691" y="41910"/>
                </a:lnTo>
                <a:lnTo>
                  <a:pt x="67183" y="43180"/>
                </a:lnTo>
                <a:lnTo>
                  <a:pt x="70231" y="40640"/>
                </a:lnTo>
                <a:lnTo>
                  <a:pt x="69723" y="40640"/>
                </a:lnTo>
                <a:lnTo>
                  <a:pt x="73025" y="38100"/>
                </a:lnTo>
                <a:close/>
              </a:path>
              <a:path extrusionOk="0" h="293370" w="192404">
                <a:moveTo>
                  <a:pt x="99749" y="30842"/>
                </a:moveTo>
                <a:lnTo>
                  <a:pt x="100075" y="31750"/>
                </a:lnTo>
                <a:lnTo>
                  <a:pt x="101854" y="35560"/>
                </a:lnTo>
                <a:lnTo>
                  <a:pt x="106553" y="39370"/>
                </a:lnTo>
                <a:lnTo>
                  <a:pt x="116840" y="39370"/>
                </a:lnTo>
                <a:lnTo>
                  <a:pt x="121412" y="35560"/>
                </a:lnTo>
                <a:lnTo>
                  <a:pt x="122597" y="33020"/>
                </a:lnTo>
                <a:lnTo>
                  <a:pt x="103631" y="33020"/>
                </a:lnTo>
                <a:lnTo>
                  <a:pt x="102108" y="31750"/>
                </a:lnTo>
                <a:lnTo>
                  <a:pt x="100837" y="31750"/>
                </a:lnTo>
                <a:lnTo>
                  <a:pt x="99749" y="30842"/>
                </a:lnTo>
                <a:close/>
              </a:path>
              <a:path extrusionOk="0" h="293370" w="192404">
                <a:moveTo>
                  <a:pt x="85090" y="30480"/>
                </a:moveTo>
                <a:lnTo>
                  <a:pt x="36830" y="30480"/>
                </a:lnTo>
                <a:lnTo>
                  <a:pt x="34162" y="34290"/>
                </a:lnTo>
                <a:lnTo>
                  <a:pt x="31368" y="38100"/>
                </a:lnTo>
                <a:lnTo>
                  <a:pt x="72390" y="38100"/>
                </a:lnTo>
                <a:lnTo>
                  <a:pt x="75692" y="35560"/>
                </a:lnTo>
                <a:lnTo>
                  <a:pt x="76898" y="35560"/>
                </a:lnTo>
                <a:lnTo>
                  <a:pt x="78612" y="34290"/>
                </a:lnTo>
                <a:lnTo>
                  <a:pt x="78105" y="34290"/>
                </a:lnTo>
                <a:lnTo>
                  <a:pt x="81534" y="33020"/>
                </a:lnTo>
                <a:lnTo>
                  <a:pt x="80518" y="33020"/>
                </a:lnTo>
                <a:lnTo>
                  <a:pt x="83566" y="31750"/>
                </a:lnTo>
                <a:lnTo>
                  <a:pt x="85090" y="30480"/>
                </a:lnTo>
                <a:close/>
              </a:path>
              <a:path extrusionOk="0" h="293370" w="192404">
                <a:moveTo>
                  <a:pt x="76898" y="35560"/>
                </a:moveTo>
                <a:lnTo>
                  <a:pt x="75692" y="35560"/>
                </a:lnTo>
                <a:lnTo>
                  <a:pt x="75184" y="36830"/>
                </a:lnTo>
                <a:lnTo>
                  <a:pt x="76898" y="35560"/>
                </a:lnTo>
                <a:close/>
              </a:path>
              <a:path extrusionOk="0" h="293370" w="192404">
                <a:moveTo>
                  <a:pt x="103462" y="30480"/>
                </a:moveTo>
                <a:lnTo>
                  <a:pt x="100203" y="30480"/>
                </a:lnTo>
                <a:lnTo>
                  <a:pt x="101727" y="31750"/>
                </a:lnTo>
                <a:lnTo>
                  <a:pt x="102108" y="31750"/>
                </a:lnTo>
                <a:lnTo>
                  <a:pt x="103631" y="33020"/>
                </a:lnTo>
                <a:lnTo>
                  <a:pt x="106299" y="33020"/>
                </a:lnTo>
                <a:lnTo>
                  <a:pt x="103462" y="30480"/>
                </a:lnTo>
                <a:close/>
              </a:path>
              <a:path extrusionOk="0" h="293370" w="192404">
                <a:moveTo>
                  <a:pt x="125603" y="25400"/>
                </a:moveTo>
                <a:lnTo>
                  <a:pt x="97790" y="25400"/>
                </a:lnTo>
                <a:lnTo>
                  <a:pt x="106299" y="33020"/>
                </a:lnTo>
                <a:lnTo>
                  <a:pt x="122597" y="33020"/>
                </a:lnTo>
                <a:lnTo>
                  <a:pt x="123190" y="31750"/>
                </a:lnTo>
                <a:lnTo>
                  <a:pt x="125603" y="25400"/>
                </a:lnTo>
                <a:close/>
              </a:path>
              <a:path extrusionOk="0" h="293370" w="192404">
                <a:moveTo>
                  <a:pt x="86106" y="30480"/>
                </a:moveTo>
                <a:lnTo>
                  <a:pt x="85090" y="30480"/>
                </a:lnTo>
                <a:lnTo>
                  <a:pt x="84581" y="31750"/>
                </a:lnTo>
                <a:lnTo>
                  <a:pt x="86106" y="30480"/>
                </a:lnTo>
                <a:close/>
              </a:path>
              <a:path extrusionOk="0" h="293370" w="192404">
                <a:moveTo>
                  <a:pt x="97790" y="25400"/>
                </a:moveTo>
                <a:lnTo>
                  <a:pt x="99749" y="30842"/>
                </a:lnTo>
                <a:lnTo>
                  <a:pt x="100837" y="31750"/>
                </a:lnTo>
                <a:lnTo>
                  <a:pt x="100203" y="30480"/>
                </a:lnTo>
                <a:lnTo>
                  <a:pt x="103462" y="30480"/>
                </a:lnTo>
                <a:lnTo>
                  <a:pt x="97790" y="25400"/>
                </a:lnTo>
                <a:close/>
              </a:path>
              <a:path extrusionOk="0" h="293370" w="192404">
                <a:moveTo>
                  <a:pt x="100203" y="30480"/>
                </a:moveTo>
                <a:lnTo>
                  <a:pt x="100837" y="31750"/>
                </a:lnTo>
                <a:lnTo>
                  <a:pt x="101727" y="31750"/>
                </a:lnTo>
                <a:lnTo>
                  <a:pt x="100203" y="30480"/>
                </a:lnTo>
                <a:close/>
              </a:path>
              <a:path extrusionOk="0" h="293370" w="192404">
                <a:moveTo>
                  <a:pt x="99161" y="29210"/>
                </a:moveTo>
                <a:lnTo>
                  <a:pt x="95377" y="29210"/>
                </a:lnTo>
                <a:lnTo>
                  <a:pt x="97028" y="30480"/>
                </a:lnTo>
                <a:lnTo>
                  <a:pt x="99314" y="30480"/>
                </a:lnTo>
                <a:lnTo>
                  <a:pt x="99749" y="30842"/>
                </a:lnTo>
                <a:lnTo>
                  <a:pt x="99161" y="29210"/>
                </a:lnTo>
                <a:close/>
              </a:path>
              <a:path extrusionOk="0" h="293370" w="192404">
                <a:moveTo>
                  <a:pt x="113537" y="3810"/>
                </a:moveTo>
                <a:lnTo>
                  <a:pt x="69850" y="3810"/>
                </a:lnTo>
                <a:lnTo>
                  <a:pt x="66802" y="6350"/>
                </a:lnTo>
                <a:lnTo>
                  <a:pt x="62230" y="8890"/>
                </a:lnTo>
                <a:lnTo>
                  <a:pt x="61722" y="8890"/>
                </a:lnTo>
                <a:lnTo>
                  <a:pt x="58293" y="11430"/>
                </a:lnTo>
                <a:lnTo>
                  <a:pt x="54483" y="13970"/>
                </a:lnTo>
                <a:lnTo>
                  <a:pt x="53975" y="13970"/>
                </a:lnTo>
                <a:lnTo>
                  <a:pt x="50165" y="17780"/>
                </a:lnTo>
                <a:lnTo>
                  <a:pt x="47117" y="20320"/>
                </a:lnTo>
                <a:lnTo>
                  <a:pt x="46609" y="20320"/>
                </a:lnTo>
                <a:lnTo>
                  <a:pt x="43687" y="22860"/>
                </a:lnTo>
                <a:lnTo>
                  <a:pt x="43180" y="24130"/>
                </a:lnTo>
                <a:lnTo>
                  <a:pt x="40386" y="26670"/>
                </a:lnTo>
                <a:lnTo>
                  <a:pt x="39878" y="26670"/>
                </a:lnTo>
                <a:lnTo>
                  <a:pt x="37211" y="30480"/>
                </a:lnTo>
                <a:lnTo>
                  <a:pt x="88392" y="30480"/>
                </a:lnTo>
                <a:lnTo>
                  <a:pt x="90043" y="29210"/>
                </a:lnTo>
                <a:lnTo>
                  <a:pt x="99161" y="29210"/>
                </a:lnTo>
                <a:lnTo>
                  <a:pt x="97790" y="25400"/>
                </a:lnTo>
                <a:lnTo>
                  <a:pt x="125603" y="25400"/>
                </a:lnTo>
                <a:lnTo>
                  <a:pt x="128016" y="17780"/>
                </a:lnTo>
                <a:lnTo>
                  <a:pt x="125475" y="11430"/>
                </a:lnTo>
                <a:lnTo>
                  <a:pt x="118110" y="6350"/>
                </a:lnTo>
                <a:lnTo>
                  <a:pt x="117093" y="6350"/>
                </a:lnTo>
                <a:lnTo>
                  <a:pt x="115697" y="5080"/>
                </a:lnTo>
                <a:lnTo>
                  <a:pt x="113537" y="3810"/>
                </a:lnTo>
                <a:close/>
              </a:path>
              <a:path extrusionOk="0" h="293370" w="192404">
                <a:moveTo>
                  <a:pt x="91059" y="29210"/>
                </a:moveTo>
                <a:lnTo>
                  <a:pt x="90043" y="29210"/>
                </a:lnTo>
                <a:lnTo>
                  <a:pt x="89408" y="30480"/>
                </a:lnTo>
                <a:lnTo>
                  <a:pt x="91059" y="29210"/>
                </a:lnTo>
                <a:close/>
              </a:path>
              <a:path extrusionOk="0" h="293370" w="192404">
                <a:moveTo>
                  <a:pt x="95377" y="29210"/>
                </a:moveTo>
                <a:lnTo>
                  <a:pt x="94361" y="29210"/>
                </a:lnTo>
                <a:lnTo>
                  <a:pt x="96012" y="30480"/>
                </a:lnTo>
                <a:lnTo>
                  <a:pt x="95377" y="29210"/>
                </a:lnTo>
                <a:close/>
              </a:path>
              <a:path extrusionOk="0" h="293370" w="192404">
                <a:moveTo>
                  <a:pt x="110871" y="2540"/>
                </a:moveTo>
                <a:lnTo>
                  <a:pt x="72898" y="2540"/>
                </a:lnTo>
                <a:lnTo>
                  <a:pt x="72390" y="3810"/>
                </a:lnTo>
                <a:lnTo>
                  <a:pt x="111506" y="3810"/>
                </a:lnTo>
                <a:lnTo>
                  <a:pt x="110871" y="2540"/>
                </a:lnTo>
                <a:close/>
              </a:path>
              <a:path extrusionOk="0" h="293370" w="192404">
                <a:moveTo>
                  <a:pt x="107061" y="1270"/>
                </a:moveTo>
                <a:lnTo>
                  <a:pt x="76708" y="1270"/>
                </a:lnTo>
                <a:lnTo>
                  <a:pt x="75184" y="2540"/>
                </a:lnTo>
                <a:lnTo>
                  <a:pt x="108712" y="2540"/>
                </a:lnTo>
                <a:lnTo>
                  <a:pt x="107061" y="1270"/>
                </a:lnTo>
                <a:close/>
              </a:path>
              <a:path extrusionOk="0" h="293370" w="192404">
                <a:moveTo>
                  <a:pt x="101981" y="0"/>
                </a:moveTo>
                <a:lnTo>
                  <a:pt x="85852" y="0"/>
                </a:lnTo>
                <a:lnTo>
                  <a:pt x="81153" y="1270"/>
                </a:lnTo>
                <a:lnTo>
                  <a:pt x="102616" y="1270"/>
                </a:lnTo>
                <a:lnTo>
                  <a:pt x="101981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892867" y="4507706"/>
            <a:ext cx="444431" cy="17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392126" y="4401442"/>
            <a:ext cx="233065" cy="21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696093" y="4434751"/>
            <a:ext cx="120551" cy="13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877365" y="4438590"/>
            <a:ext cx="158681" cy="14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345013" y="4322236"/>
            <a:ext cx="292804" cy="20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683269" y="4377154"/>
            <a:ext cx="404158" cy="13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033831" y="4268748"/>
            <a:ext cx="475684" cy="26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8832778" y="4185613"/>
            <a:ext cx="554704" cy="30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197744" y="4921150"/>
            <a:ext cx="133668" cy="2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403748" y="4896683"/>
            <a:ext cx="218514" cy="23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69104" y="4990266"/>
            <a:ext cx="111481" cy="13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132523" y="4279553"/>
            <a:ext cx="1680835" cy="90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843182" y="4917846"/>
            <a:ext cx="174397" cy="1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453527" y="4933652"/>
            <a:ext cx="263246" cy="21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139148" y="4855963"/>
            <a:ext cx="414337" cy="23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4611028" y="4910613"/>
            <a:ext cx="123194" cy="18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5115609" y="4817745"/>
            <a:ext cx="276374" cy="26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5720328" y="4790062"/>
            <a:ext cx="326916" cy="23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8168848" y="4734074"/>
            <a:ext cx="199980" cy="28307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5"/>
          <p:cNvSpPr/>
          <p:nvPr/>
        </p:nvSpPr>
        <p:spPr>
          <a:xfrm>
            <a:off x="8447633" y="4755059"/>
            <a:ext cx="49560" cy="251817"/>
          </a:xfrm>
          <a:custGeom>
            <a:rect b="b" l="l" r="r" t="t"/>
            <a:pathLst>
              <a:path extrusionOk="0" h="358140" w="70484">
                <a:moveTo>
                  <a:pt x="69064" y="315087"/>
                </a:moveTo>
                <a:lnTo>
                  <a:pt x="37719" y="315087"/>
                </a:lnTo>
                <a:lnTo>
                  <a:pt x="38734" y="332613"/>
                </a:lnTo>
                <a:lnTo>
                  <a:pt x="55752" y="358013"/>
                </a:lnTo>
                <a:lnTo>
                  <a:pt x="59308" y="357377"/>
                </a:lnTo>
                <a:lnTo>
                  <a:pt x="62864" y="356616"/>
                </a:lnTo>
                <a:lnTo>
                  <a:pt x="65785" y="354202"/>
                </a:lnTo>
                <a:lnTo>
                  <a:pt x="67055" y="350900"/>
                </a:lnTo>
                <a:lnTo>
                  <a:pt x="69850" y="343788"/>
                </a:lnTo>
                <a:lnTo>
                  <a:pt x="70103" y="342011"/>
                </a:lnTo>
                <a:lnTo>
                  <a:pt x="69976" y="330707"/>
                </a:lnTo>
                <a:lnTo>
                  <a:pt x="69064" y="315087"/>
                </a:lnTo>
                <a:close/>
              </a:path>
              <a:path extrusionOk="0" h="358140" w="70484">
                <a:moveTo>
                  <a:pt x="62590" y="240156"/>
                </a:moveTo>
                <a:lnTo>
                  <a:pt x="31369" y="240156"/>
                </a:lnTo>
                <a:lnTo>
                  <a:pt x="31496" y="241426"/>
                </a:lnTo>
                <a:lnTo>
                  <a:pt x="37719" y="315468"/>
                </a:lnTo>
                <a:lnTo>
                  <a:pt x="37719" y="315087"/>
                </a:lnTo>
                <a:lnTo>
                  <a:pt x="69064" y="315087"/>
                </a:lnTo>
                <a:lnTo>
                  <a:pt x="68960" y="312800"/>
                </a:lnTo>
                <a:lnTo>
                  <a:pt x="62590" y="240156"/>
                </a:lnTo>
                <a:close/>
              </a:path>
              <a:path extrusionOk="0" h="358140" w="70484">
                <a:moveTo>
                  <a:pt x="31456" y="241199"/>
                </a:moveTo>
                <a:lnTo>
                  <a:pt x="31476" y="241426"/>
                </a:lnTo>
                <a:lnTo>
                  <a:pt x="31456" y="241199"/>
                </a:lnTo>
                <a:close/>
              </a:path>
              <a:path extrusionOk="0" h="358140" w="70484">
                <a:moveTo>
                  <a:pt x="31758" y="21462"/>
                </a:moveTo>
                <a:lnTo>
                  <a:pt x="2794" y="21462"/>
                </a:lnTo>
                <a:lnTo>
                  <a:pt x="2158" y="24130"/>
                </a:lnTo>
                <a:lnTo>
                  <a:pt x="1904" y="24637"/>
                </a:lnTo>
                <a:lnTo>
                  <a:pt x="1397" y="27431"/>
                </a:lnTo>
                <a:lnTo>
                  <a:pt x="1246" y="28067"/>
                </a:lnTo>
                <a:lnTo>
                  <a:pt x="634" y="31368"/>
                </a:lnTo>
                <a:lnTo>
                  <a:pt x="253" y="34036"/>
                </a:lnTo>
                <a:lnTo>
                  <a:pt x="126" y="34670"/>
                </a:lnTo>
                <a:lnTo>
                  <a:pt x="0" y="48641"/>
                </a:lnTo>
                <a:lnTo>
                  <a:pt x="17145" y="157733"/>
                </a:lnTo>
                <a:lnTo>
                  <a:pt x="17145" y="157987"/>
                </a:lnTo>
                <a:lnTo>
                  <a:pt x="31456" y="241199"/>
                </a:lnTo>
                <a:lnTo>
                  <a:pt x="31369" y="240156"/>
                </a:lnTo>
                <a:lnTo>
                  <a:pt x="62590" y="240156"/>
                </a:lnTo>
                <a:lnTo>
                  <a:pt x="62356" y="237489"/>
                </a:lnTo>
                <a:lnTo>
                  <a:pt x="47647" y="152781"/>
                </a:lnTo>
                <a:lnTo>
                  <a:pt x="29781" y="45719"/>
                </a:lnTo>
                <a:lnTo>
                  <a:pt x="29463" y="43814"/>
                </a:lnTo>
                <a:lnTo>
                  <a:pt x="29652" y="43814"/>
                </a:lnTo>
                <a:lnTo>
                  <a:pt x="29490" y="39116"/>
                </a:lnTo>
                <a:lnTo>
                  <a:pt x="29492" y="36449"/>
                </a:lnTo>
                <a:lnTo>
                  <a:pt x="29590" y="34289"/>
                </a:lnTo>
                <a:lnTo>
                  <a:pt x="29845" y="32257"/>
                </a:lnTo>
                <a:lnTo>
                  <a:pt x="30052" y="31368"/>
                </a:lnTo>
                <a:lnTo>
                  <a:pt x="30099" y="30733"/>
                </a:lnTo>
                <a:lnTo>
                  <a:pt x="30606" y="28067"/>
                </a:lnTo>
                <a:lnTo>
                  <a:pt x="30733" y="27686"/>
                </a:lnTo>
                <a:lnTo>
                  <a:pt x="31758" y="21462"/>
                </a:lnTo>
                <a:close/>
              </a:path>
              <a:path extrusionOk="0" h="358140" w="70484">
                <a:moveTo>
                  <a:pt x="47625" y="152654"/>
                </a:moveTo>
                <a:close/>
              </a:path>
              <a:path extrusionOk="0" h="358140" w="70484">
                <a:moveTo>
                  <a:pt x="29463" y="43814"/>
                </a:moveTo>
                <a:lnTo>
                  <a:pt x="29718" y="45719"/>
                </a:lnTo>
                <a:lnTo>
                  <a:pt x="29701" y="45239"/>
                </a:lnTo>
                <a:lnTo>
                  <a:pt x="29463" y="43814"/>
                </a:lnTo>
                <a:close/>
              </a:path>
              <a:path extrusionOk="0" h="358140" w="70484">
                <a:moveTo>
                  <a:pt x="29701" y="45239"/>
                </a:moveTo>
                <a:lnTo>
                  <a:pt x="29718" y="45719"/>
                </a:lnTo>
                <a:lnTo>
                  <a:pt x="29701" y="45239"/>
                </a:lnTo>
                <a:close/>
              </a:path>
              <a:path extrusionOk="0" h="358140" w="70484">
                <a:moveTo>
                  <a:pt x="29652" y="43814"/>
                </a:moveTo>
                <a:lnTo>
                  <a:pt x="29463" y="43814"/>
                </a:lnTo>
                <a:lnTo>
                  <a:pt x="29701" y="45239"/>
                </a:lnTo>
                <a:lnTo>
                  <a:pt x="29652" y="43814"/>
                </a:lnTo>
                <a:close/>
              </a:path>
              <a:path extrusionOk="0" h="358140" w="70484">
                <a:moveTo>
                  <a:pt x="29463" y="38354"/>
                </a:moveTo>
                <a:lnTo>
                  <a:pt x="29463" y="39116"/>
                </a:lnTo>
                <a:lnTo>
                  <a:pt x="29463" y="38354"/>
                </a:lnTo>
                <a:close/>
              </a:path>
              <a:path extrusionOk="0" h="358140" w="70484">
                <a:moveTo>
                  <a:pt x="29492" y="36449"/>
                </a:moveTo>
                <a:lnTo>
                  <a:pt x="29463" y="37083"/>
                </a:lnTo>
                <a:lnTo>
                  <a:pt x="29492" y="36449"/>
                </a:lnTo>
                <a:close/>
              </a:path>
              <a:path extrusionOk="0" h="358140" w="70484">
                <a:moveTo>
                  <a:pt x="29651" y="34289"/>
                </a:moveTo>
                <a:lnTo>
                  <a:pt x="29590" y="34925"/>
                </a:lnTo>
                <a:lnTo>
                  <a:pt x="29651" y="34289"/>
                </a:lnTo>
                <a:close/>
              </a:path>
              <a:path extrusionOk="0" h="358140" w="70484">
                <a:moveTo>
                  <a:pt x="29931" y="32257"/>
                </a:moveTo>
                <a:lnTo>
                  <a:pt x="29845" y="32893"/>
                </a:lnTo>
                <a:lnTo>
                  <a:pt x="29931" y="32257"/>
                </a:lnTo>
                <a:close/>
              </a:path>
              <a:path extrusionOk="0" h="358140" w="70484">
                <a:moveTo>
                  <a:pt x="30225" y="30099"/>
                </a:moveTo>
                <a:lnTo>
                  <a:pt x="30099" y="30733"/>
                </a:lnTo>
                <a:lnTo>
                  <a:pt x="30225" y="30099"/>
                </a:lnTo>
                <a:close/>
              </a:path>
              <a:path extrusionOk="0" h="358140" w="70484">
                <a:moveTo>
                  <a:pt x="13461" y="0"/>
                </a:moveTo>
                <a:lnTo>
                  <a:pt x="6096" y="4952"/>
                </a:lnTo>
                <a:lnTo>
                  <a:pt x="4572" y="12573"/>
                </a:lnTo>
                <a:lnTo>
                  <a:pt x="2539" y="22479"/>
                </a:lnTo>
                <a:lnTo>
                  <a:pt x="2794" y="21462"/>
                </a:lnTo>
                <a:lnTo>
                  <a:pt x="31758" y="21462"/>
                </a:lnTo>
                <a:lnTo>
                  <a:pt x="32384" y="17652"/>
                </a:lnTo>
                <a:lnTo>
                  <a:pt x="33781" y="10032"/>
                </a:lnTo>
                <a:lnTo>
                  <a:pt x="28701" y="2793"/>
                </a:lnTo>
                <a:lnTo>
                  <a:pt x="13461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1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561486" y="4816316"/>
            <a:ext cx="293340" cy="1750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15"/>
          <p:cNvGrpSpPr/>
          <p:nvPr/>
        </p:nvGrpSpPr>
        <p:grpSpPr>
          <a:xfrm>
            <a:off x="8901350" y="4733896"/>
            <a:ext cx="178147" cy="214759"/>
            <a:chOff x="10492231" y="6732651"/>
            <a:chExt cx="253365" cy="305435"/>
          </a:xfrm>
        </p:grpSpPr>
        <p:sp>
          <p:nvSpPr>
            <p:cNvPr id="479" name="Google Shape;479;p15"/>
            <p:cNvSpPr/>
            <p:nvPr/>
          </p:nvSpPr>
          <p:spPr>
            <a:xfrm>
              <a:off x="10492231" y="6732651"/>
              <a:ext cx="67945" cy="305435"/>
            </a:xfrm>
            <a:custGeom>
              <a:rect b="b" l="l" r="r" t="t"/>
              <a:pathLst>
                <a:path extrusionOk="0" h="305434" w="67945">
                  <a:moveTo>
                    <a:pt x="52934" y="200532"/>
                  </a:moveTo>
                  <a:lnTo>
                    <a:pt x="21717" y="200532"/>
                  </a:lnTo>
                  <a:lnTo>
                    <a:pt x="26797" y="241681"/>
                  </a:lnTo>
                  <a:lnTo>
                    <a:pt x="36195" y="282067"/>
                  </a:lnTo>
                  <a:lnTo>
                    <a:pt x="47625" y="300228"/>
                  </a:lnTo>
                  <a:lnTo>
                    <a:pt x="50673" y="303784"/>
                  </a:lnTo>
                  <a:lnTo>
                    <a:pt x="67691" y="292988"/>
                  </a:lnTo>
                  <a:lnTo>
                    <a:pt x="67691" y="283591"/>
                  </a:lnTo>
                  <a:lnTo>
                    <a:pt x="66548" y="275971"/>
                  </a:lnTo>
                  <a:lnTo>
                    <a:pt x="66167" y="274319"/>
                  </a:lnTo>
                  <a:lnTo>
                    <a:pt x="59629" y="248412"/>
                  </a:lnTo>
                  <a:lnTo>
                    <a:pt x="59384" y="247520"/>
                  </a:lnTo>
                  <a:lnTo>
                    <a:pt x="59337" y="247142"/>
                  </a:lnTo>
                  <a:lnTo>
                    <a:pt x="57666" y="237744"/>
                  </a:lnTo>
                  <a:lnTo>
                    <a:pt x="52934" y="200532"/>
                  </a:lnTo>
                  <a:close/>
                </a:path>
                <a:path extrusionOk="0" h="305434" w="67945">
                  <a:moveTo>
                    <a:pt x="59309" y="247142"/>
                  </a:moveTo>
                  <a:lnTo>
                    <a:pt x="59563" y="248412"/>
                  </a:lnTo>
                  <a:lnTo>
                    <a:pt x="59404" y="247520"/>
                  </a:lnTo>
                  <a:lnTo>
                    <a:pt x="59309" y="247142"/>
                  </a:lnTo>
                  <a:close/>
                </a:path>
                <a:path extrusionOk="0" h="305434" w="67945">
                  <a:moveTo>
                    <a:pt x="59404" y="247520"/>
                  </a:moveTo>
                  <a:lnTo>
                    <a:pt x="59563" y="248412"/>
                  </a:lnTo>
                  <a:lnTo>
                    <a:pt x="59404" y="247520"/>
                  </a:lnTo>
                  <a:close/>
                </a:path>
                <a:path extrusionOk="0" h="305434" w="67945">
                  <a:moveTo>
                    <a:pt x="59337" y="247142"/>
                  </a:moveTo>
                  <a:lnTo>
                    <a:pt x="59404" y="247520"/>
                  </a:lnTo>
                  <a:lnTo>
                    <a:pt x="59337" y="247142"/>
                  </a:lnTo>
                  <a:close/>
                </a:path>
                <a:path extrusionOk="0" h="305434" w="67945">
                  <a:moveTo>
                    <a:pt x="57636" y="237577"/>
                  </a:moveTo>
                  <a:lnTo>
                    <a:pt x="57658" y="237744"/>
                  </a:lnTo>
                  <a:lnTo>
                    <a:pt x="57636" y="237577"/>
                  </a:lnTo>
                  <a:close/>
                </a:path>
                <a:path extrusionOk="0" h="305434" w="67945">
                  <a:moveTo>
                    <a:pt x="57561" y="236981"/>
                  </a:moveTo>
                  <a:lnTo>
                    <a:pt x="57636" y="237577"/>
                  </a:lnTo>
                  <a:lnTo>
                    <a:pt x="57561" y="236981"/>
                  </a:lnTo>
                  <a:close/>
                </a:path>
                <a:path extrusionOk="0" h="305434" w="67945">
                  <a:moveTo>
                    <a:pt x="20700" y="0"/>
                  </a:moveTo>
                  <a:lnTo>
                    <a:pt x="5842" y="507"/>
                  </a:lnTo>
                  <a:lnTo>
                    <a:pt x="0" y="6476"/>
                  </a:lnTo>
                  <a:lnTo>
                    <a:pt x="126" y="13843"/>
                  </a:lnTo>
                  <a:lnTo>
                    <a:pt x="253" y="38354"/>
                  </a:lnTo>
                  <a:lnTo>
                    <a:pt x="1397" y="62230"/>
                  </a:lnTo>
                  <a:lnTo>
                    <a:pt x="1524" y="63626"/>
                  </a:lnTo>
                  <a:lnTo>
                    <a:pt x="12065" y="132969"/>
                  </a:lnTo>
                  <a:lnTo>
                    <a:pt x="21717" y="200787"/>
                  </a:lnTo>
                  <a:lnTo>
                    <a:pt x="21717" y="200532"/>
                  </a:lnTo>
                  <a:lnTo>
                    <a:pt x="52934" y="200532"/>
                  </a:lnTo>
                  <a:lnTo>
                    <a:pt x="52450" y="196723"/>
                  </a:lnTo>
                  <a:lnTo>
                    <a:pt x="52324" y="196342"/>
                  </a:lnTo>
                  <a:lnTo>
                    <a:pt x="42291" y="128524"/>
                  </a:lnTo>
                  <a:lnTo>
                    <a:pt x="42291" y="128143"/>
                  </a:lnTo>
                  <a:lnTo>
                    <a:pt x="30778" y="60071"/>
                  </a:lnTo>
                  <a:lnTo>
                    <a:pt x="28509" y="36956"/>
                  </a:lnTo>
                  <a:lnTo>
                    <a:pt x="26797" y="5715"/>
                  </a:lnTo>
                  <a:lnTo>
                    <a:pt x="20700" y="0"/>
                  </a:lnTo>
                  <a:close/>
                </a:path>
                <a:path extrusionOk="0" h="305434" w="67945">
                  <a:moveTo>
                    <a:pt x="11938" y="132842"/>
                  </a:moveTo>
                  <a:close/>
                </a:path>
                <a:path extrusionOk="0" h="305434" w="67945">
                  <a:moveTo>
                    <a:pt x="30674" y="59455"/>
                  </a:moveTo>
                  <a:lnTo>
                    <a:pt x="30734" y="60071"/>
                  </a:lnTo>
                  <a:lnTo>
                    <a:pt x="30674" y="59455"/>
                  </a:lnTo>
                  <a:close/>
                </a:path>
                <a:path extrusionOk="0" h="305434" w="67945">
                  <a:moveTo>
                    <a:pt x="30636" y="59055"/>
                  </a:moveTo>
                  <a:lnTo>
                    <a:pt x="30674" y="59455"/>
                  </a:lnTo>
                  <a:lnTo>
                    <a:pt x="30636" y="59055"/>
                  </a:lnTo>
                  <a:close/>
                </a:path>
                <a:path extrusionOk="0" h="305434" w="67945">
                  <a:moveTo>
                    <a:pt x="28448" y="36322"/>
                  </a:moveTo>
                  <a:lnTo>
                    <a:pt x="28448" y="36956"/>
                  </a:lnTo>
                  <a:lnTo>
                    <a:pt x="28448" y="36322"/>
                  </a:lnTo>
                  <a:close/>
                </a:path>
              </a:pathLst>
            </a:custGeom>
            <a:solidFill>
              <a:srgbClr val="008B3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0" name="Google Shape;480;p15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10586846" y="6795643"/>
              <a:ext cx="158750" cy="2211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1" name="Google Shape;481;p1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168219" y="5360134"/>
            <a:ext cx="127886" cy="14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9129951" y="4794260"/>
            <a:ext cx="120639" cy="15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375851" y="5240476"/>
            <a:ext cx="160418" cy="26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012601" y="5264319"/>
            <a:ext cx="704083" cy="23842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5"/>
          <p:cNvSpPr/>
          <p:nvPr/>
        </p:nvSpPr>
        <p:spPr>
          <a:xfrm>
            <a:off x="3811250" y="5438626"/>
            <a:ext cx="26343" cy="29914"/>
          </a:xfrm>
          <a:custGeom>
            <a:rect b="b" l="l" r="r" t="t"/>
            <a:pathLst>
              <a:path extrusionOk="0" h="42545" w="37464">
                <a:moveTo>
                  <a:pt x="15621" y="0"/>
                </a:moveTo>
                <a:lnTo>
                  <a:pt x="6858" y="4826"/>
                </a:lnTo>
                <a:lnTo>
                  <a:pt x="4445" y="13081"/>
                </a:lnTo>
                <a:lnTo>
                  <a:pt x="2412" y="20447"/>
                </a:lnTo>
                <a:lnTo>
                  <a:pt x="0" y="28829"/>
                </a:lnTo>
                <a:lnTo>
                  <a:pt x="4825" y="37465"/>
                </a:lnTo>
                <a:lnTo>
                  <a:pt x="13208" y="39878"/>
                </a:lnTo>
                <a:lnTo>
                  <a:pt x="21462" y="42164"/>
                </a:lnTo>
                <a:lnTo>
                  <a:pt x="30225" y="37338"/>
                </a:lnTo>
                <a:lnTo>
                  <a:pt x="32638" y="29083"/>
                </a:lnTo>
                <a:lnTo>
                  <a:pt x="34671" y="21717"/>
                </a:lnTo>
                <a:lnTo>
                  <a:pt x="37084" y="13335"/>
                </a:lnTo>
                <a:lnTo>
                  <a:pt x="32258" y="4699"/>
                </a:lnTo>
                <a:lnTo>
                  <a:pt x="23875" y="2286"/>
                </a:lnTo>
                <a:lnTo>
                  <a:pt x="15621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5"/>
          <p:cNvSpPr/>
          <p:nvPr/>
        </p:nvSpPr>
        <p:spPr>
          <a:xfrm>
            <a:off x="5231785" y="5736878"/>
            <a:ext cx="25003" cy="27236"/>
          </a:xfrm>
          <a:custGeom>
            <a:rect b="b" l="l" r="r" t="t"/>
            <a:pathLst>
              <a:path extrusionOk="0" h="38734" w="35560">
                <a:moveTo>
                  <a:pt x="17906" y="0"/>
                </a:moveTo>
                <a:lnTo>
                  <a:pt x="3175" y="6603"/>
                </a:lnTo>
                <a:lnTo>
                  <a:pt x="0" y="15112"/>
                </a:lnTo>
                <a:lnTo>
                  <a:pt x="3301" y="22478"/>
                </a:lnTo>
                <a:lnTo>
                  <a:pt x="6476" y="29717"/>
                </a:lnTo>
                <a:lnTo>
                  <a:pt x="8635" y="34416"/>
                </a:lnTo>
                <a:lnTo>
                  <a:pt x="13080" y="37718"/>
                </a:lnTo>
                <a:lnTo>
                  <a:pt x="23494" y="38734"/>
                </a:lnTo>
                <a:lnTo>
                  <a:pt x="28447" y="36448"/>
                </a:lnTo>
                <a:lnTo>
                  <a:pt x="34543" y="28066"/>
                </a:lnTo>
                <a:lnTo>
                  <a:pt x="35178" y="22478"/>
                </a:lnTo>
                <a:lnTo>
                  <a:pt x="26415" y="3301"/>
                </a:lnTo>
                <a:lnTo>
                  <a:pt x="17906" y="0"/>
                </a:lnTo>
                <a:close/>
              </a:path>
            </a:pathLst>
          </a:custGeom>
          <a:solidFill>
            <a:srgbClr val="008B3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15"/>
          <p:cNvGrpSpPr/>
          <p:nvPr/>
        </p:nvGrpSpPr>
        <p:grpSpPr>
          <a:xfrm>
            <a:off x="2304633" y="5800189"/>
            <a:ext cx="7264390" cy="951485"/>
            <a:chOff x="1110233" y="8249157"/>
            <a:chExt cx="10331577" cy="1353223"/>
          </a:xfrm>
        </p:grpSpPr>
        <p:pic>
          <p:nvPicPr>
            <p:cNvPr id="488" name="Google Shape;488;p15"/>
            <p:cNvPicPr preferRelativeResize="0"/>
            <p:nvPr/>
          </p:nvPicPr>
          <p:blipFill rotWithShape="1">
            <a:blip r:embed="rId55">
              <a:alphaModFix/>
            </a:blip>
            <a:srcRect b="0" l="0" r="0" t="0"/>
            <a:stretch/>
          </p:blipFill>
          <p:spPr>
            <a:xfrm>
              <a:off x="1110233" y="8249157"/>
              <a:ext cx="10331577" cy="1353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5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>
              <a:off x="3624594" y="9303130"/>
              <a:ext cx="507160" cy="281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5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4507230" y="9231096"/>
              <a:ext cx="1274445" cy="3432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93387"/>
            <a:ext cx="12039601" cy="587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g2961fa80301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75" y="1066800"/>
            <a:ext cx="105918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7"/>
          <p:cNvSpPr txBox="1"/>
          <p:nvPr>
            <p:ph type="title"/>
          </p:nvPr>
        </p:nvSpPr>
        <p:spPr>
          <a:xfrm>
            <a:off x="2220587" y="613613"/>
            <a:ext cx="7483525" cy="1740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50">
            <a:spAutoFit/>
          </a:bodyPr>
          <a:lstStyle/>
          <a:p>
            <a:pPr indent="0" lvl="0" marL="89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Segregated Free Lists</a:t>
            </a:r>
            <a:endParaRPr/>
          </a:p>
        </p:txBody>
      </p:sp>
      <p:pic>
        <p:nvPicPr>
          <p:cNvPr id="507" name="Google Shape;5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9979" y="1852106"/>
            <a:ext cx="603290" cy="30369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7"/>
          <p:cNvSpPr/>
          <p:nvPr/>
        </p:nvSpPr>
        <p:spPr>
          <a:xfrm>
            <a:off x="5380375" y="1890057"/>
            <a:ext cx="171450" cy="186630"/>
          </a:xfrm>
          <a:custGeom>
            <a:rect b="b" l="l" r="r" t="t"/>
            <a:pathLst>
              <a:path extrusionOk="0" h="265430" w="243839">
                <a:moveTo>
                  <a:pt x="174244" y="246634"/>
                </a:moveTo>
                <a:lnTo>
                  <a:pt x="135382" y="190373"/>
                </a:lnTo>
                <a:lnTo>
                  <a:pt x="114401" y="161798"/>
                </a:lnTo>
                <a:lnTo>
                  <a:pt x="113360" y="160401"/>
                </a:lnTo>
                <a:lnTo>
                  <a:pt x="113296" y="160274"/>
                </a:lnTo>
                <a:lnTo>
                  <a:pt x="90106" y="119634"/>
                </a:lnTo>
                <a:lnTo>
                  <a:pt x="89700" y="118922"/>
                </a:lnTo>
                <a:lnTo>
                  <a:pt x="89560" y="118618"/>
                </a:lnTo>
                <a:lnTo>
                  <a:pt x="82207" y="102997"/>
                </a:lnTo>
                <a:lnTo>
                  <a:pt x="81915" y="102362"/>
                </a:lnTo>
                <a:lnTo>
                  <a:pt x="82169" y="102997"/>
                </a:lnTo>
                <a:lnTo>
                  <a:pt x="74676" y="85344"/>
                </a:lnTo>
                <a:lnTo>
                  <a:pt x="56070" y="46228"/>
                </a:lnTo>
                <a:lnTo>
                  <a:pt x="53352" y="40513"/>
                </a:lnTo>
                <a:lnTo>
                  <a:pt x="50038" y="33528"/>
                </a:lnTo>
                <a:lnTo>
                  <a:pt x="46990" y="27305"/>
                </a:lnTo>
                <a:lnTo>
                  <a:pt x="33274" y="7112"/>
                </a:lnTo>
                <a:lnTo>
                  <a:pt x="32893" y="6731"/>
                </a:lnTo>
                <a:lnTo>
                  <a:pt x="32385" y="6350"/>
                </a:lnTo>
                <a:lnTo>
                  <a:pt x="32004" y="5969"/>
                </a:lnTo>
                <a:lnTo>
                  <a:pt x="31496" y="5588"/>
                </a:lnTo>
                <a:lnTo>
                  <a:pt x="31115" y="5207"/>
                </a:lnTo>
                <a:lnTo>
                  <a:pt x="30607" y="4953"/>
                </a:lnTo>
                <a:lnTo>
                  <a:pt x="30099" y="4572"/>
                </a:lnTo>
                <a:lnTo>
                  <a:pt x="29591" y="4318"/>
                </a:lnTo>
                <a:lnTo>
                  <a:pt x="29210" y="3937"/>
                </a:lnTo>
                <a:lnTo>
                  <a:pt x="28575" y="3683"/>
                </a:lnTo>
                <a:lnTo>
                  <a:pt x="28194" y="3429"/>
                </a:lnTo>
                <a:lnTo>
                  <a:pt x="27686" y="3048"/>
                </a:lnTo>
                <a:lnTo>
                  <a:pt x="27178" y="2794"/>
                </a:lnTo>
                <a:lnTo>
                  <a:pt x="26543" y="2540"/>
                </a:lnTo>
                <a:lnTo>
                  <a:pt x="26035" y="2286"/>
                </a:lnTo>
                <a:lnTo>
                  <a:pt x="25527" y="2159"/>
                </a:lnTo>
                <a:lnTo>
                  <a:pt x="24511" y="1651"/>
                </a:lnTo>
                <a:lnTo>
                  <a:pt x="24003" y="1524"/>
                </a:lnTo>
                <a:lnTo>
                  <a:pt x="23368" y="1270"/>
                </a:lnTo>
                <a:lnTo>
                  <a:pt x="22352" y="1016"/>
                </a:lnTo>
                <a:lnTo>
                  <a:pt x="21717" y="889"/>
                </a:lnTo>
                <a:lnTo>
                  <a:pt x="21209" y="635"/>
                </a:lnTo>
                <a:lnTo>
                  <a:pt x="20574" y="635"/>
                </a:lnTo>
                <a:lnTo>
                  <a:pt x="19558" y="381"/>
                </a:lnTo>
                <a:lnTo>
                  <a:pt x="18923" y="254"/>
                </a:lnTo>
                <a:lnTo>
                  <a:pt x="18415" y="254"/>
                </a:lnTo>
                <a:lnTo>
                  <a:pt x="17780" y="127"/>
                </a:lnTo>
                <a:lnTo>
                  <a:pt x="16637" y="127"/>
                </a:lnTo>
                <a:lnTo>
                  <a:pt x="16129" y="0"/>
                </a:lnTo>
                <a:lnTo>
                  <a:pt x="14351" y="0"/>
                </a:lnTo>
                <a:lnTo>
                  <a:pt x="13843" y="127"/>
                </a:lnTo>
                <a:lnTo>
                  <a:pt x="13462" y="127"/>
                </a:lnTo>
                <a:lnTo>
                  <a:pt x="13462" y="26162"/>
                </a:lnTo>
                <a:lnTo>
                  <a:pt x="13271" y="26123"/>
                </a:lnTo>
                <a:lnTo>
                  <a:pt x="13144" y="26085"/>
                </a:lnTo>
                <a:lnTo>
                  <a:pt x="13017" y="26060"/>
                </a:lnTo>
                <a:lnTo>
                  <a:pt x="12877" y="25946"/>
                </a:lnTo>
                <a:lnTo>
                  <a:pt x="13030" y="25996"/>
                </a:lnTo>
                <a:lnTo>
                  <a:pt x="12877" y="25844"/>
                </a:lnTo>
                <a:lnTo>
                  <a:pt x="13030" y="25946"/>
                </a:lnTo>
                <a:lnTo>
                  <a:pt x="12890" y="25654"/>
                </a:lnTo>
                <a:lnTo>
                  <a:pt x="13042" y="25908"/>
                </a:lnTo>
                <a:lnTo>
                  <a:pt x="13360" y="26111"/>
                </a:lnTo>
                <a:lnTo>
                  <a:pt x="13462" y="127"/>
                </a:lnTo>
                <a:lnTo>
                  <a:pt x="12700" y="127"/>
                </a:lnTo>
                <a:lnTo>
                  <a:pt x="12192" y="254"/>
                </a:lnTo>
                <a:lnTo>
                  <a:pt x="11557" y="381"/>
                </a:lnTo>
                <a:lnTo>
                  <a:pt x="4953" y="1270"/>
                </a:lnTo>
                <a:lnTo>
                  <a:pt x="0" y="7112"/>
                </a:lnTo>
                <a:lnTo>
                  <a:pt x="762" y="20574"/>
                </a:lnTo>
                <a:lnTo>
                  <a:pt x="6223" y="25908"/>
                </a:lnTo>
                <a:lnTo>
                  <a:pt x="12954" y="26162"/>
                </a:lnTo>
                <a:lnTo>
                  <a:pt x="13322" y="26517"/>
                </a:lnTo>
                <a:lnTo>
                  <a:pt x="13589" y="27051"/>
                </a:lnTo>
                <a:lnTo>
                  <a:pt x="20447" y="40640"/>
                </a:lnTo>
                <a:lnTo>
                  <a:pt x="20447" y="40513"/>
                </a:lnTo>
                <a:lnTo>
                  <a:pt x="23406" y="46329"/>
                </a:lnTo>
                <a:lnTo>
                  <a:pt x="23596" y="46736"/>
                </a:lnTo>
                <a:lnTo>
                  <a:pt x="46863" y="97663"/>
                </a:lnTo>
                <a:lnTo>
                  <a:pt x="46609" y="97155"/>
                </a:lnTo>
                <a:lnTo>
                  <a:pt x="46812" y="97663"/>
                </a:lnTo>
                <a:lnTo>
                  <a:pt x="54102" y="115443"/>
                </a:lnTo>
                <a:lnTo>
                  <a:pt x="62230" y="132715"/>
                </a:lnTo>
                <a:lnTo>
                  <a:pt x="62738" y="133858"/>
                </a:lnTo>
                <a:lnTo>
                  <a:pt x="87249" y="177038"/>
                </a:lnTo>
                <a:lnTo>
                  <a:pt x="88265" y="178562"/>
                </a:lnTo>
                <a:lnTo>
                  <a:pt x="110236" y="208661"/>
                </a:lnTo>
                <a:lnTo>
                  <a:pt x="110236" y="208788"/>
                </a:lnTo>
                <a:lnTo>
                  <a:pt x="145923" y="257048"/>
                </a:lnTo>
                <a:lnTo>
                  <a:pt x="150749" y="263398"/>
                </a:lnTo>
                <a:lnTo>
                  <a:pt x="159766" y="264922"/>
                </a:lnTo>
                <a:lnTo>
                  <a:pt x="172720" y="255524"/>
                </a:lnTo>
                <a:lnTo>
                  <a:pt x="174244" y="246634"/>
                </a:lnTo>
                <a:close/>
              </a:path>
              <a:path extrusionOk="0" h="265430" w="243839">
                <a:moveTo>
                  <a:pt x="187833" y="30226"/>
                </a:moveTo>
                <a:lnTo>
                  <a:pt x="181737" y="24003"/>
                </a:lnTo>
                <a:lnTo>
                  <a:pt x="166497" y="24003"/>
                </a:lnTo>
                <a:lnTo>
                  <a:pt x="160401" y="30226"/>
                </a:lnTo>
                <a:lnTo>
                  <a:pt x="160401" y="45339"/>
                </a:lnTo>
                <a:lnTo>
                  <a:pt x="166497" y="51562"/>
                </a:lnTo>
                <a:lnTo>
                  <a:pt x="181737" y="51562"/>
                </a:lnTo>
                <a:lnTo>
                  <a:pt x="187833" y="45339"/>
                </a:lnTo>
                <a:lnTo>
                  <a:pt x="187833" y="37719"/>
                </a:lnTo>
                <a:lnTo>
                  <a:pt x="187833" y="30226"/>
                </a:lnTo>
                <a:close/>
              </a:path>
              <a:path extrusionOk="0" h="265430" w="243839">
                <a:moveTo>
                  <a:pt x="243332" y="176657"/>
                </a:moveTo>
                <a:lnTo>
                  <a:pt x="240868" y="172466"/>
                </a:lnTo>
                <a:lnTo>
                  <a:pt x="235585" y="163322"/>
                </a:lnTo>
                <a:lnTo>
                  <a:pt x="234823" y="162179"/>
                </a:lnTo>
                <a:lnTo>
                  <a:pt x="229489" y="154813"/>
                </a:lnTo>
                <a:lnTo>
                  <a:pt x="223520" y="147701"/>
                </a:lnTo>
                <a:lnTo>
                  <a:pt x="223393" y="147574"/>
                </a:lnTo>
                <a:lnTo>
                  <a:pt x="218592" y="141986"/>
                </a:lnTo>
                <a:lnTo>
                  <a:pt x="218287" y="141655"/>
                </a:lnTo>
                <a:lnTo>
                  <a:pt x="218186" y="141516"/>
                </a:lnTo>
                <a:lnTo>
                  <a:pt x="218071" y="141351"/>
                </a:lnTo>
                <a:lnTo>
                  <a:pt x="214553" y="136779"/>
                </a:lnTo>
                <a:lnTo>
                  <a:pt x="213245" y="135077"/>
                </a:lnTo>
                <a:lnTo>
                  <a:pt x="212661" y="133731"/>
                </a:lnTo>
                <a:lnTo>
                  <a:pt x="212496" y="133350"/>
                </a:lnTo>
                <a:lnTo>
                  <a:pt x="211696" y="131521"/>
                </a:lnTo>
                <a:lnTo>
                  <a:pt x="211442" y="129794"/>
                </a:lnTo>
                <a:lnTo>
                  <a:pt x="210312" y="121920"/>
                </a:lnTo>
                <a:lnTo>
                  <a:pt x="209296" y="115062"/>
                </a:lnTo>
                <a:lnTo>
                  <a:pt x="202946" y="110109"/>
                </a:lnTo>
                <a:lnTo>
                  <a:pt x="188976" y="111379"/>
                </a:lnTo>
                <a:lnTo>
                  <a:pt x="183769" y="117348"/>
                </a:lnTo>
                <a:lnTo>
                  <a:pt x="194564" y="160020"/>
                </a:lnTo>
                <a:lnTo>
                  <a:pt x="200279" y="167132"/>
                </a:lnTo>
                <a:lnTo>
                  <a:pt x="205371" y="173240"/>
                </a:lnTo>
                <a:lnTo>
                  <a:pt x="204851" y="172466"/>
                </a:lnTo>
                <a:lnTo>
                  <a:pt x="205486" y="173355"/>
                </a:lnTo>
                <a:lnTo>
                  <a:pt x="210058" y="179959"/>
                </a:lnTo>
                <a:lnTo>
                  <a:pt x="210312" y="180213"/>
                </a:lnTo>
                <a:lnTo>
                  <a:pt x="214757" y="186309"/>
                </a:lnTo>
                <a:lnTo>
                  <a:pt x="219583" y="192532"/>
                </a:lnTo>
                <a:lnTo>
                  <a:pt x="228346" y="194056"/>
                </a:lnTo>
                <a:lnTo>
                  <a:pt x="234823" y="189738"/>
                </a:lnTo>
                <a:lnTo>
                  <a:pt x="241427" y="185420"/>
                </a:lnTo>
                <a:lnTo>
                  <a:pt x="243332" y="176657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3706" y="1928009"/>
            <a:ext cx="113317" cy="14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2745" y="1896843"/>
            <a:ext cx="292268" cy="16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64650" y="2984570"/>
            <a:ext cx="878520" cy="32298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7"/>
          <p:cNvSpPr/>
          <p:nvPr/>
        </p:nvSpPr>
        <p:spPr>
          <a:xfrm>
            <a:off x="2792016" y="3107799"/>
            <a:ext cx="124569" cy="191988"/>
          </a:xfrm>
          <a:custGeom>
            <a:rect b="b" l="l" r="r" t="t"/>
            <a:pathLst>
              <a:path extrusionOk="0" h="273050" w="177164">
                <a:moveTo>
                  <a:pt x="132587" y="270510"/>
                </a:moveTo>
                <a:lnTo>
                  <a:pt x="91058" y="270510"/>
                </a:lnTo>
                <a:lnTo>
                  <a:pt x="96138" y="271779"/>
                </a:lnTo>
                <a:lnTo>
                  <a:pt x="99822" y="273050"/>
                </a:lnTo>
                <a:lnTo>
                  <a:pt x="124968" y="273050"/>
                </a:lnTo>
                <a:lnTo>
                  <a:pt x="129412" y="271779"/>
                </a:lnTo>
                <a:lnTo>
                  <a:pt x="132587" y="270510"/>
                </a:lnTo>
                <a:close/>
              </a:path>
              <a:path extrusionOk="0" h="273050" w="177164">
                <a:moveTo>
                  <a:pt x="29337" y="139700"/>
                </a:moveTo>
                <a:lnTo>
                  <a:pt x="507" y="139700"/>
                </a:lnTo>
                <a:lnTo>
                  <a:pt x="126" y="144779"/>
                </a:lnTo>
                <a:lnTo>
                  <a:pt x="0" y="154939"/>
                </a:lnTo>
                <a:lnTo>
                  <a:pt x="254" y="158750"/>
                </a:lnTo>
                <a:lnTo>
                  <a:pt x="381" y="161289"/>
                </a:lnTo>
                <a:lnTo>
                  <a:pt x="8000" y="193039"/>
                </a:lnTo>
                <a:lnTo>
                  <a:pt x="8255" y="194310"/>
                </a:lnTo>
                <a:lnTo>
                  <a:pt x="10541" y="199389"/>
                </a:lnTo>
                <a:lnTo>
                  <a:pt x="13462" y="204470"/>
                </a:lnTo>
                <a:lnTo>
                  <a:pt x="13716" y="205739"/>
                </a:lnTo>
                <a:lnTo>
                  <a:pt x="16510" y="210820"/>
                </a:lnTo>
                <a:lnTo>
                  <a:pt x="16763" y="210820"/>
                </a:lnTo>
                <a:lnTo>
                  <a:pt x="19812" y="215900"/>
                </a:lnTo>
                <a:lnTo>
                  <a:pt x="20193" y="215900"/>
                </a:lnTo>
                <a:lnTo>
                  <a:pt x="23368" y="220979"/>
                </a:lnTo>
                <a:lnTo>
                  <a:pt x="27558" y="227329"/>
                </a:lnTo>
                <a:lnTo>
                  <a:pt x="31242" y="231139"/>
                </a:lnTo>
                <a:lnTo>
                  <a:pt x="31623" y="232410"/>
                </a:lnTo>
                <a:lnTo>
                  <a:pt x="35432" y="236220"/>
                </a:lnTo>
                <a:lnTo>
                  <a:pt x="36068" y="237489"/>
                </a:lnTo>
                <a:lnTo>
                  <a:pt x="45085" y="246379"/>
                </a:lnTo>
                <a:lnTo>
                  <a:pt x="47879" y="248920"/>
                </a:lnTo>
                <a:lnTo>
                  <a:pt x="48387" y="248920"/>
                </a:lnTo>
                <a:lnTo>
                  <a:pt x="51307" y="251460"/>
                </a:lnTo>
                <a:lnTo>
                  <a:pt x="51816" y="251460"/>
                </a:lnTo>
                <a:lnTo>
                  <a:pt x="54863" y="254000"/>
                </a:lnTo>
                <a:lnTo>
                  <a:pt x="55372" y="254000"/>
                </a:lnTo>
                <a:lnTo>
                  <a:pt x="58547" y="256539"/>
                </a:lnTo>
                <a:lnTo>
                  <a:pt x="59055" y="256539"/>
                </a:lnTo>
                <a:lnTo>
                  <a:pt x="62230" y="259079"/>
                </a:lnTo>
                <a:lnTo>
                  <a:pt x="66167" y="261620"/>
                </a:lnTo>
                <a:lnTo>
                  <a:pt x="70104" y="262889"/>
                </a:lnTo>
                <a:lnTo>
                  <a:pt x="70738" y="264160"/>
                </a:lnTo>
                <a:lnTo>
                  <a:pt x="74168" y="265429"/>
                </a:lnTo>
                <a:lnTo>
                  <a:pt x="78358" y="266700"/>
                </a:lnTo>
                <a:lnTo>
                  <a:pt x="78867" y="266700"/>
                </a:lnTo>
                <a:lnTo>
                  <a:pt x="82550" y="267970"/>
                </a:lnTo>
                <a:lnTo>
                  <a:pt x="83057" y="269239"/>
                </a:lnTo>
                <a:lnTo>
                  <a:pt x="86741" y="270510"/>
                </a:lnTo>
                <a:lnTo>
                  <a:pt x="136270" y="270510"/>
                </a:lnTo>
                <a:lnTo>
                  <a:pt x="136906" y="269239"/>
                </a:lnTo>
                <a:lnTo>
                  <a:pt x="140081" y="269239"/>
                </a:lnTo>
                <a:lnTo>
                  <a:pt x="140588" y="267970"/>
                </a:lnTo>
                <a:lnTo>
                  <a:pt x="144272" y="266700"/>
                </a:lnTo>
                <a:lnTo>
                  <a:pt x="147319" y="265429"/>
                </a:lnTo>
                <a:lnTo>
                  <a:pt x="150749" y="264160"/>
                </a:lnTo>
                <a:lnTo>
                  <a:pt x="151637" y="264160"/>
                </a:lnTo>
                <a:lnTo>
                  <a:pt x="157861" y="260350"/>
                </a:lnTo>
                <a:lnTo>
                  <a:pt x="160655" y="257810"/>
                </a:lnTo>
                <a:lnTo>
                  <a:pt x="166750" y="252729"/>
                </a:lnTo>
                <a:lnTo>
                  <a:pt x="168656" y="250189"/>
                </a:lnTo>
                <a:lnTo>
                  <a:pt x="172974" y="243839"/>
                </a:lnTo>
                <a:lnTo>
                  <a:pt x="104648" y="243839"/>
                </a:lnTo>
                <a:lnTo>
                  <a:pt x="100837" y="242570"/>
                </a:lnTo>
                <a:lnTo>
                  <a:pt x="98425" y="242570"/>
                </a:lnTo>
                <a:lnTo>
                  <a:pt x="94614" y="241300"/>
                </a:lnTo>
                <a:lnTo>
                  <a:pt x="95250" y="241300"/>
                </a:lnTo>
                <a:lnTo>
                  <a:pt x="91567" y="240029"/>
                </a:lnTo>
                <a:lnTo>
                  <a:pt x="89281" y="240029"/>
                </a:lnTo>
                <a:lnTo>
                  <a:pt x="85598" y="238760"/>
                </a:lnTo>
                <a:lnTo>
                  <a:pt x="86232" y="238760"/>
                </a:lnTo>
                <a:lnTo>
                  <a:pt x="82804" y="237489"/>
                </a:lnTo>
                <a:lnTo>
                  <a:pt x="83312" y="237489"/>
                </a:lnTo>
                <a:lnTo>
                  <a:pt x="81597" y="236220"/>
                </a:lnTo>
                <a:lnTo>
                  <a:pt x="80518" y="236220"/>
                </a:lnTo>
                <a:lnTo>
                  <a:pt x="77088" y="233679"/>
                </a:lnTo>
                <a:lnTo>
                  <a:pt x="77724" y="233679"/>
                </a:lnTo>
                <a:lnTo>
                  <a:pt x="74422" y="232410"/>
                </a:lnTo>
                <a:lnTo>
                  <a:pt x="74930" y="232410"/>
                </a:lnTo>
                <a:lnTo>
                  <a:pt x="73342" y="231139"/>
                </a:lnTo>
                <a:lnTo>
                  <a:pt x="72262" y="231139"/>
                </a:lnTo>
                <a:lnTo>
                  <a:pt x="69214" y="228600"/>
                </a:lnTo>
                <a:lnTo>
                  <a:pt x="69723" y="228600"/>
                </a:lnTo>
                <a:lnTo>
                  <a:pt x="68198" y="227329"/>
                </a:lnTo>
                <a:lnTo>
                  <a:pt x="67182" y="227329"/>
                </a:lnTo>
                <a:lnTo>
                  <a:pt x="64388" y="224789"/>
                </a:lnTo>
                <a:lnTo>
                  <a:pt x="65024" y="224789"/>
                </a:lnTo>
                <a:lnTo>
                  <a:pt x="56514" y="217170"/>
                </a:lnTo>
                <a:lnTo>
                  <a:pt x="57150" y="217170"/>
                </a:lnTo>
                <a:lnTo>
                  <a:pt x="53212" y="213360"/>
                </a:lnTo>
                <a:lnTo>
                  <a:pt x="53720" y="213360"/>
                </a:lnTo>
                <a:lnTo>
                  <a:pt x="50037" y="209550"/>
                </a:lnTo>
                <a:lnTo>
                  <a:pt x="50418" y="209550"/>
                </a:lnTo>
                <a:lnTo>
                  <a:pt x="47847" y="205739"/>
                </a:lnTo>
                <a:lnTo>
                  <a:pt x="47243" y="205739"/>
                </a:lnTo>
                <a:lnTo>
                  <a:pt x="44068" y="200660"/>
                </a:lnTo>
                <a:lnTo>
                  <a:pt x="44323" y="200660"/>
                </a:lnTo>
                <a:lnTo>
                  <a:pt x="42037" y="196850"/>
                </a:lnTo>
                <a:lnTo>
                  <a:pt x="41656" y="196850"/>
                </a:lnTo>
                <a:lnTo>
                  <a:pt x="38862" y="191770"/>
                </a:lnTo>
                <a:lnTo>
                  <a:pt x="39116" y="191770"/>
                </a:lnTo>
                <a:lnTo>
                  <a:pt x="37115" y="187960"/>
                </a:lnTo>
                <a:lnTo>
                  <a:pt x="36702" y="187960"/>
                </a:lnTo>
                <a:lnTo>
                  <a:pt x="34417" y="182879"/>
                </a:lnTo>
                <a:lnTo>
                  <a:pt x="34670" y="182879"/>
                </a:lnTo>
                <a:lnTo>
                  <a:pt x="33051" y="179070"/>
                </a:lnTo>
                <a:lnTo>
                  <a:pt x="32512" y="177800"/>
                </a:lnTo>
                <a:lnTo>
                  <a:pt x="32681" y="177800"/>
                </a:lnTo>
                <a:lnTo>
                  <a:pt x="30310" y="168910"/>
                </a:lnTo>
                <a:lnTo>
                  <a:pt x="29463" y="165100"/>
                </a:lnTo>
                <a:lnTo>
                  <a:pt x="29591" y="165100"/>
                </a:lnTo>
                <a:lnTo>
                  <a:pt x="28956" y="161289"/>
                </a:lnTo>
                <a:lnTo>
                  <a:pt x="28701" y="158750"/>
                </a:lnTo>
                <a:lnTo>
                  <a:pt x="28701" y="157479"/>
                </a:lnTo>
                <a:lnTo>
                  <a:pt x="28532" y="154939"/>
                </a:lnTo>
                <a:lnTo>
                  <a:pt x="28479" y="149860"/>
                </a:lnTo>
                <a:lnTo>
                  <a:pt x="28575" y="146050"/>
                </a:lnTo>
                <a:lnTo>
                  <a:pt x="28829" y="142239"/>
                </a:lnTo>
                <a:lnTo>
                  <a:pt x="28998" y="142239"/>
                </a:lnTo>
                <a:lnTo>
                  <a:pt x="29337" y="139700"/>
                </a:lnTo>
                <a:close/>
              </a:path>
              <a:path extrusionOk="0" h="273050" w="177164">
                <a:moveTo>
                  <a:pt x="103505" y="242570"/>
                </a:moveTo>
                <a:lnTo>
                  <a:pt x="104648" y="243839"/>
                </a:lnTo>
                <a:lnTo>
                  <a:pt x="114045" y="243839"/>
                </a:lnTo>
                <a:lnTo>
                  <a:pt x="103505" y="242570"/>
                </a:lnTo>
                <a:close/>
              </a:path>
              <a:path extrusionOk="0" h="273050" w="177164">
                <a:moveTo>
                  <a:pt x="120776" y="242570"/>
                </a:moveTo>
                <a:lnTo>
                  <a:pt x="117475" y="243839"/>
                </a:lnTo>
                <a:lnTo>
                  <a:pt x="120142" y="243839"/>
                </a:lnTo>
                <a:lnTo>
                  <a:pt x="120776" y="242570"/>
                </a:lnTo>
                <a:close/>
              </a:path>
              <a:path extrusionOk="0" h="273050" w="177164">
                <a:moveTo>
                  <a:pt x="174879" y="228600"/>
                </a:moveTo>
                <a:lnTo>
                  <a:pt x="163194" y="228600"/>
                </a:lnTo>
                <a:lnTo>
                  <a:pt x="155448" y="229870"/>
                </a:lnTo>
                <a:lnTo>
                  <a:pt x="153543" y="231139"/>
                </a:lnTo>
                <a:lnTo>
                  <a:pt x="145669" y="233679"/>
                </a:lnTo>
                <a:lnTo>
                  <a:pt x="143382" y="234950"/>
                </a:lnTo>
                <a:lnTo>
                  <a:pt x="137160" y="237489"/>
                </a:lnTo>
                <a:lnTo>
                  <a:pt x="138175" y="237489"/>
                </a:lnTo>
                <a:lnTo>
                  <a:pt x="135127" y="238760"/>
                </a:lnTo>
                <a:lnTo>
                  <a:pt x="135762" y="238760"/>
                </a:lnTo>
                <a:lnTo>
                  <a:pt x="132714" y="240029"/>
                </a:lnTo>
                <a:lnTo>
                  <a:pt x="133350" y="240029"/>
                </a:lnTo>
                <a:lnTo>
                  <a:pt x="130301" y="241300"/>
                </a:lnTo>
                <a:lnTo>
                  <a:pt x="128397" y="241300"/>
                </a:lnTo>
                <a:lnTo>
                  <a:pt x="125222" y="242570"/>
                </a:lnTo>
                <a:lnTo>
                  <a:pt x="123317" y="242570"/>
                </a:lnTo>
                <a:lnTo>
                  <a:pt x="120142" y="243839"/>
                </a:lnTo>
                <a:lnTo>
                  <a:pt x="172974" y="243839"/>
                </a:lnTo>
                <a:lnTo>
                  <a:pt x="173989" y="241300"/>
                </a:lnTo>
                <a:lnTo>
                  <a:pt x="176275" y="234950"/>
                </a:lnTo>
                <a:lnTo>
                  <a:pt x="176783" y="232410"/>
                </a:lnTo>
                <a:lnTo>
                  <a:pt x="176530" y="231139"/>
                </a:lnTo>
                <a:lnTo>
                  <a:pt x="175768" y="229870"/>
                </a:lnTo>
                <a:lnTo>
                  <a:pt x="174879" y="228600"/>
                </a:lnTo>
                <a:close/>
              </a:path>
              <a:path extrusionOk="0" h="273050" w="177164">
                <a:moveTo>
                  <a:pt x="130810" y="240029"/>
                </a:moveTo>
                <a:lnTo>
                  <a:pt x="127762" y="241300"/>
                </a:lnTo>
                <a:lnTo>
                  <a:pt x="130301" y="241300"/>
                </a:lnTo>
                <a:lnTo>
                  <a:pt x="130810" y="240029"/>
                </a:lnTo>
                <a:close/>
              </a:path>
              <a:path extrusionOk="0" h="273050" w="177164">
                <a:moveTo>
                  <a:pt x="88645" y="238760"/>
                </a:moveTo>
                <a:lnTo>
                  <a:pt x="89281" y="240029"/>
                </a:lnTo>
                <a:lnTo>
                  <a:pt x="92201" y="240029"/>
                </a:lnTo>
                <a:lnTo>
                  <a:pt x="88645" y="238760"/>
                </a:lnTo>
                <a:close/>
              </a:path>
              <a:path extrusionOk="0" h="273050" w="177164">
                <a:moveTo>
                  <a:pt x="79882" y="234950"/>
                </a:moveTo>
                <a:lnTo>
                  <a:pt x="80518" y="236220"/>
                </a:lnTo>
                <a:lnTo>
                  <a:pt x="81597" y="236220"/>
                </a:lnTo>
                <a:lnTo>
                  <a:pt x="79882" y="234950"/>
                </a:lnTo>
                <a:close/>
              </a:path>
              <a:path extrusionOk="0" h="273050" w="177164">
                <a:moveTo>
                  <a:pt x="71755" y="229870"/>
                </a:moveTo>
                <a:lnTo>
                  <a:pt x="72262" y="231139"/>
                </a:lnTo>
                <a:lnTo>
                  <a:pt x="73342" y="231139"/>
                </a:lnTo>
                <a:lnTo>
                  <a:pt x="71755" y="229870"/>
                </a:lnTo>
                <a:close/>
              </a:path>
              <a:path extrusionOk="0" h="273050" w="177164">
                <a:moveTo>
                  <a:pt x="66675" y="226060"/>
                </a:moveTo>
                <a:lnTo>
                  <a:pt x="67182" y="227329"/>
                </a:lnTo>
                <a:lnTo>
                  <a:pt x="68198" y="227329"/>
                </a:lnTo>
                <a:lnTo>
                  <a:pt x="66675" y="226060"/>
                </a:lnTo>
                <a:close/>
              </a:path>
              <a:path extrusionOk="0" h="273050" w="177164">
                <a:moveTo>
                  <a:pt x="46989" y="204470"/>
                </a:moveTo>
                <a:lnTo>
                  <a:pt x="47243" y="205739"/>
                </a:lnTo>
                <a:lnTo>
                  <a:pt x="47847" y="205739"/>
                </a:lnTo>
                <a:lnTo>
                  <a:pt x="46989" y="204470"/>
                </a:lnTo>
                <a:close/>
              </a:path>
              <a:path extrusionOk="0" h="273050" w="177164">
                <a:moveTo>
                  <a:pt x="41275" y="195579"/>
                </a:moveTo>
                <a:lnTo>
                  <a:pt x="41656" y="196850"/>
                </a:lnTo>
                <a:lnTo>
                  <a:pt x="42037" y="196850"/>
                </a:lnTo>
                <a:lnTo>
                  <a:pt x="41275" y="195579"/>
                </a:lnTo>
                <a:close/>
              </a:path>
              <a:path extrusionOk="0" h="273050" w="177164">
                <a:moveTo>
                  <a:pt x="36449" y="186689"/>
                </a:moveTo>
                <a:lnTo>
                  <a:pt x="36702" y="187960"/>
                </a:lnTo>
                <a:lnTo>
                  <a:pt x="37115" y="187960"/>
                </a:lnTo>
                <a:lnTo>
                  <a:pt x="36449" y="186689"/>
                </a:lnTo>
                <a:close/>
              </a:path>
              <a:path extrusionOk="0" h="273050" w="177164">
                <a:moveTo>
                  <a:pt x="32512" y="177800"/>
                </a:moveTo>
                <a:lnTo>
                  <a:pt x="33019" y="179070"/>
                </a:lnTo>
                <a:lnTo>
                  <a:pt x="32966" y="178869"/>
                </a:lnTo>
                <a:lnTo>
                  <a:pt x="32512" y="177800"/>
                </a:lnTo>
                <a:close/>
              </a:path>
              <a:path extrusionOk="0" h="273050" w="177164">
                <a:moveTo>
                  <a:pt x="32966" y="178869"/>
                </a:moveTo>
                <a:lnTo>
                  <a:pt x="33019" y="179070"/>
                </a:lnTo>
                <a:lnTo>
                  <a:pt x="32966" y="178869"/>
                </a:lnTo>
                <a:close/>
              </a:path>
              <a:path extrusionOk="0" h="273050" w="177164">
                <a:moveTo>
                  <a:pt x="32681" y="177800"/>
                </a:moveTo>
                <a:lnTo>
                  <a:pt x="32512" y="177800"/>
                </a:lnTo>
                <a:lnTo>
                  <a:pt x="32966" y="178869"/>
                </a:lnTo>
                <a:lnTo>
                  <a:pt x="32681" y="177800"/>
                </a:lnTo>
                <a:close/>
              </a:path>
              <a:path extrusionOk="0" h="273050" w="177164">
                <a:moveTo>
                  <a:pt x="29972" y="167639"/>
                </a:moveTo>
                <a:lnTo>
                  <a:pt x="30225" y="168910"/>
                </a:lnTo>
                <a:lnTo>
                  <a:pt x="29972" y="167639"/>
                </a:lnTo>
                <a:close/>
              </a:path>
              <a:path extrusionOk="0" h="273050" w="177164">
                <a:moveTo>
                  <a:pt x="28448" y="153670"/>
                </a:moveTo>
                <a:lnTo>
                  <a:pt x="28448" y="154939"/>
                </a:lnTo>
                <a:lnTo>
                  <a:pt x="28448" y="153670"/>
                </a:lnTo>
                <a:close/>
              </a:path>
              <a:path extrusionOk="0" h="273050" w="177164">
                <a:moveTo>
                  <a:pt x="28479" y="149860"/>
                </a:moveTo>
                <a:lnTo>
                  <a:pt x="28448" y="151129"/>
                </a:lnTo>
                <a:lnTo>
                  <a:pt x="28479" y="149860"/>
                </a:lnTo>
                <a:close/>
              </a:path>
              <a:path extrusionOk="0" h="273050" w="177164">
                <a:moveTo>
                  <a:pt x="28638" y="146050"/>
                </a:moveTo>
                <a:lnTo>
                  <a:pt x="28575" y="147320"/>
                </a:lnTo>
                <a:lnTo>
                  <a:pt x="28638" y="146050"/>
                </a:lnTo>
                <a:close/>
              </a:path>
              <a:path extrusionOk="0" h="273050" w="177164">
                <a:moveTo>
                  <a:pt x="28998" y="142239"/>
                </a:moveTo>
                <a:lnTo>
                  <a:pt x="28829" y="142239"/>
                </a:lnTo>
                <a:lnTo>
                  <a:pt x="28829" y="143510"/>
                </a:lnTo>
                <a:lnTo>
                  <a:pt x="28998" y="142239"/>
                </a:lnTo>
                <a:close/>
              </a:path>
              <a:path extrusionOk="0" h="273050" w="177164">
                <a:moveTo>
                  <a:pt x="60579" y="77470"/>
                </a:moveTo>
                <a:lnTo>
                  <a:pt x="25145" y="77470"/>
                </a:lnTo>
                <a:lnTo>
                  <a:pt x="20827" y="85089"/>
                </a:lnTo>
                <a:lnTo>
                  <a:pt x="11556" y="101600"/>
                </a:lnTo>
                <a:lnTo>
                  <a:pt x="11175" y="102870"/>
                </a:lnTo>
                <a:lnTo>
                  <a:pt x="9398" y="106679"/>
                </a:lnTo>
                <a:lnTo>
                  <a:pt x="7493" y="111760"/>
                </a:lnTo>
                <a:lnTo>
                  <a:pt x="7238" y="111760"/>
                </a:lnTo>
                <a:lnTo>
                  <a:pt x="5842" y="115570"/>
                </a:lnTo>
                <a:lnTo>
                  <a:pt x="5714" y="116839"/>
                </a:lnTo>
                <a:lnTo>
                  <a:pt x="4444" y="120650"/>
                </a:lnTo>
                <a:lnTo>
                  <a:pt x="4191" y="120650"/>
                </a:lnTo>
                <a:lnTo>
                  <a:pt x="3175" y="125729"/>
                </a:lnTo>
                <a:lnTo>
                  <a:pt x="2920" y="125729"/>
                </a:lnTo>
                <a:lnTo>
                  <a:pt x="1905" y="130810"/>
                </a:lnTo>
                <a:lnTo>
                  <a:pt x="1269" y="134620"/>
                </a:lnTo>
                <a:lnTo>
                  <a:pt x="1143" y="135889"/>
                </a:lnTo>
                <a:lnTo>
                  <a:pt x="635" y="139700"/>
                </a:lnTo>
                <a:lnTo>
                  <a:pt x="29210" y="139700"/>
                </a:lnTo>
                <a:lnTo>
                  <a:pt x="29972" y="135889"/>
                </a:lnTo>
                <a:lnTo>
                  <a:pt x="29844" y="135889"/>
                </a:lnTo>
                <a:lnTo>
                  <a:pt x="30733" y="132079"/>
                </a:lnTo>
                <a:lnTo>
                  <a:pt x="31623" y="128270"/>
                </a:lnTo>
                <a:lnTo>
                  <a:pt x="31813" y="128270"/>
                </a:lnTo>
                <a:lnTo>
                  <a:pt x="32766" y="124460"/>
                </a:lnTo>
                <a:lnTo>
                  <a:pt x="33019" y="124460"/>
                </a:lnTo>
                <a:lnTo>
                  <a:pt x="34036" y="121920"/>
                </a:lnTo>
                <a:lnTo>
                  <a:pt x="33781" y="121920"/>
                </a:lnTo>
                <a:lnTo>
                  <a:pt x="35432" y="118110"/>
                </a:lnTo>
                <a:lnTo>
                  <a:pt x="35179" y="118110"/>
                </a:lnTo>
                <a:lnTo>
                  <a:pt x="36956" y="114300"/>
                </a:lnTo>
                <a:lnTo>
                  <a:pt x="37238" y="114300"/>
                </a:lnTo>
                <a:lnTo>
                  <a:pt x="45847" y="97789"/>
                </a:lnTo>
                <a:lnTo>
                  <a:pt x="49022" y="92710"/>
                </a:lnTo>
                <a:lnTo>
                  <a:pt x="49428" y="92710"/>
                </a:lnTo>
                <a:lnTo>
                  <a:pt x="52577" y="87629"/>
                </a:lnTo>
                <a:lnTo>
                  <a:pt x="53060" y="87629"/>
                </a:lnTo>
                <a:lnTo>
                  <a:pt x="56514" y="82550"/>
                </a:lnTo>
                <a:lnTo>
                  <a:pt x="56133" y="82550"/>
                </a:lnTo>
                <a:lnTo>
                  <a:pt x="60579" y="77470"/>
                </a:lnTo>
                <a:close/>
              </a:path>
              <a:path extrusionOk="0" h="273050" w="177164">
                <a:moveTo>
                  <a:pt x="31813" y="128270"/>
                </a:moveTo>
                <a:lnTo>
                  <a:pt x="31623" y="128270"/>
                </a:lnTo>
                <a:lnTo>
                  <a:pt x="31495" y="129539"/>
                </a:lnTo>
                <a:lnTo>
                  <a:pt x="31813" y="128270"/>
                </a:lnTo>
                <a:close/>
              </a:path>
              <a:path extrusionOk="0" h="273050" w="177164">
                <a:moveTo>
                  <a:pt x="33019" y="124460"/>
                </a:moveTo>
                <a:lnTo>
                  <a:pt x="32766" y="124460"/>
                </a:lnTo>
                <a:lnTo>
                  <a:pt x="32512" y="125729"/>
                </a:lnTo>
                <a:lnTo>
                  <a:pt x="33019" y="124460"/>
                </a:lnTo>
                <a:close/>
              </a:path>
              <a:path extrusionOk="0" h="273050" w="177164">
                <a:moveTo>
                  <a:pt x="37238" y="114300"/>
                </a:moveTo>
                <a:lnTo>
                  <a:pt x="36956" y="114300"/>
                </a:lnTo>
                <a:lnTo>
                  <a:pt x="36575" y="115570"/>
                </a:lnTo>
                <a:lnTo>
                  <a:pt x="37238" y="114300"/>
                </a:lnTo>
                <a:close/>
              </a:path>
              <a:path extrusionOk="0" h="273050" w="177164">
                <a:moveTo>
                  <a:pt x="45974" y="97789"/>
                </a:moveTo>
                <a:lnTo>
                  <a:pt x="45212" y="99060"/>
                </a:lnTo>
                <a:lnTo>
                  <a:pt x="45974" y="97789"/>
                </a:lnTo>
                <a:close/>
              </a:path>
              <a:path extrusionOk="0" h="273050" w="177164">
                <a:moveTo>
                  <a:pt x="49428" y="92710"/>
                </a:moveTo>
                <a:lnTo>
                  <a:pt x="49022" y="92710"/>
                </a:lnTo>
                <a:lnTo>
                  <a:pt x="48641" y="93979"/>
                </a:lnTo>
                <a:lnTo>
                  <a:pt x="49428" y="92710"/>
                </a:lnTo>
                <a:close/>
              </a:path>
              <a:path extrusionOk="0" h="273050" w="177164">
                <a:moveTo>
                  <a:pt x="53060" y="87629"/>
                </a:moveTo>
                <a:lnTo>
                  <a:pt x="52577" y="87629"/>
                </a:lnTo>
                <a:lnTo>
                  <a:pt x="52197" y="88900"/>
                </a:lnTo>
                <a:lnTo>
                  <a:pt x="53060" y="87629"/>
                </a:lnTo>
                <a:close/>
              </a:path>
              <a:path extrusionOk="0" h="273050" w="177164">
                <a:moveTo>
                  <a:pt x="108202" y="18334"/>
                </a:moveTo>
                <a:lnTo>
                  <a:pt x="105410" y="19050"/>
                </a:lnTo>
                <a:lnTo>
                  <a:pt x="99441" y="20320"/>
                </a:lnTo>
                <a:lnTo>
                  <a:pt x="94614" y="22860"/>
                </a:lnTo>
                <a:lnTo>
                  <a:pt x="93980" y="22860"/>
                </a:lnTo>
                <a:lnTo>
                  <a:pt x="89281" y="24129"/>
                </a:lnTo>
                <a:lnTo>
                  <a:pt x="88773" y="24129"/>
                </a:lnTo>
                <a:lnTo>
                  <a:pt x="83438" y="26670"/>
                </a:lnTo>
                <a:lnTo>
                  <a:pt x="78867" y="27939"/>
                </a:lnTo>
                <a:lnTo>
                  <a:pt x="73787" y="30479"/>
                </a:lnTo>
                <a:lnTo>
                  <a:pt x="72898" y="31750"/>
                </a:lnTo>
                <a:lnTo>
                  <a:pt x="62611" y="38100"/>
                </a:lnTo>
                <a:lnTo>
                  <a:pt x="55499" y="43179"/>
                </a:lnTo>
                <a:lnTo>
                  <a:pt x="54991" y="43179"/>
                </a:lnTo>
                <a:lnTo>
                  <a:pt x="49911" y="48260"/>
                </a:lnTo>
                <a:lnTo>
                  <a:pt x="49530" y="49529"/>
                </a:lnTo>
                <a:lnTo>
                  <a:pt x="44068" y="54610"/>
                </a:lnTo>
                <a:lnTo>
                  <a:pt x="39369" y="59689"/>
                </a:lnTo>
                <a:lnTo>
                  <a:pt x="38988" y="59689"/>
                </a:lnTo>
                <a:lnTo>
                  <a:pt x="34543" y="64770"/>
                </a:lnTo>
                <a:lnTo>
                  <a:pt x="34162" y="66039"/>
                </a:lnTo>
                <a:lnTo>
                  <a:pt x="29844" y="71120"/>
                </a:lnTo>
                <a:lnTo>
                  <a:pt x="29463" y="71120"/>
                </a:lnTo>
                <a:lnTo>
                  <a:pt x="25526" y="77470"/>
                </a:lnTo>
                <a:lnTo>
                  <a:pt x="60579" y="77470"/>
                </a:lnTo>
                <a:lnTo>
                  <a:pt x="60198" y="78739"/>
                </a:lnTo>
                <a:lnTo>
                  <a:pt x="64897" y="73660"/>
                </a:lnTo>
                <a:lnTo>
                  <a:pt x="64388" y="73660"/>
                </a:lnTo>
                <a:lnTo>
                  <a:pt x="69342" y="68579"/>
                </a:lnTo>
                <a:lnTo>
                  <a:pt x="70231" y="68579"/>
                </a:lnTo>
                <a:lnTo>
                  <a:pt x="74041" y="64770"/>
                </a:lnTo>
                <a:lnTo>
                  <a:pt x="73532" y="64770"/>
                </a:lnTo>
                <a:lnTo>
                  <a:pt x="78867" y="60960"/>
                </a:lnTo>
                <a:lnTo>
                  <a:pt x="79247" y="60960"/>
                </a:lnTo>
                <a:lnTo>
                  <a:pt x="87375" y="55879"/>
                </a:lnTo>
                <a:lnTo>
                  <a:pt x="86487" y="55879"/>
                </a:lnTo>
                <a:lnTo>
                  <a:pt x="91058" y="53339"/>
                </a:lnTo>
                <a:lnTo>
                  <a:pt x="90424" y="53339"/>
                </a:lnTo>
                <a:lnTo>
                  <a:pt x="94995" y="52070"/>
                </a:lnTo>
                <a:lnTo>
                  <a:pt x="94487" y="52070"/>
                </a:lnTo>
                <a:lnTo>
                  <a:pt x="99060" y="50800"/>
                </a:lnTo>
                <a:lnTo>
                  <a:pt x="98551" y="50800"/>
                </a:lnTo>
                <a:lnTo>
                  <a:pt x="103250" y="48260"/>
                </a:lnTo>
                <a:lnTo>
                  <a:pt x="102743" y="48260"/>
                </a:lnTo>
                <a:lnTo>
                  <a:pt x="107442" y="46989"/>
                </a:lnTo>
                <a:lnTo>
                  <a:pt x="106933" y="46989"/>
                </a:lnTo>
                <a:lnTo>
                  <a:pt x="111760" y="45720"/>
                </a:lnTo>
                <a:lnTo>
                  <a:pt x="116077" y="45720"/>
                </a:lnTo>
                <a:lnTo>
                  <a:pt x="120142" y="43179"/>
                </a:lnTo>
                <a:lnTo>
                  <a:pt x="123062" y="41910"/>
                </a:lnTo>
                <a:lnTo>
                  <a:pt x="126618" y="39370"/>
                </a:lnTo>
                <a:lnTo>
                  <a:pt x="139954" y="22860"/>
                </a:lnTo>
                <a:lnTo>
                  <a:pt x="142112" y="20320"/>
                </a:lnTo>
                <a:lnTo>
                  <a:pt x="106299" y="20320"/>
                </a:lnTo>
                <a:lnTo>
                  <a:pt x="107516" y="19050"/>
                </a:lnTo>
                <a:lnTo>
                  <a:pt x="107314" y="19050"/>
                </a:lnTo>
                <a:lnTo>
                  <a:pt x="107649" y="18910"/>
                </a:lnTo>
                <a:lnTo>
                  <a:pt x="108202" y="18334"/>
                </a:lnTo>
                <a:close/>
              </a:path>
              <a:path extrusionOk="0" h="273050" w="177164">
                <a:moveTo>
                  <a:pt x="70231" y="68579"/>
                </a:moveTo>
                <a:lnTo>
                  <a:pt x="69342" y="68579"/>
                </a:lnTo>
                <a:lnTo>
                  <a:pt x="68961" y="69850"/>
                </a:lnTo>
                <a:lnTo>
                  <a:pt x="70231" y="68579"/>
                </a:lnTo>
                <a:close/>
              </a:path>
              <a:path extrusionOk="0" h="273050" w="177164">
                <a:moveTo>
                  <a:pt x="79247" y="60960"/>
                </a:moveTo>
                <a:lnTo>
                  <a:pt x="78867" y="60960"/>
                </a:lnTo>
                <a:lnTo>
                  <a:pt x="77216" y="62229"/>
                </a:lnTo>
                <a:lnTo>
                  <a:pt x="79247" y="60960"/>
                </a:lnTo>
                <a:close/>
              </a:path>
              <a:path extrusionOk="0" h="273050" w="177164">
                <a:moveTo>
                  <a:pt x="116077" y="45720"/>
                </a:moveTo>
                <a:lnTo>
                  <a:pt x="111760" y="45720"/>
                </a:lnTo>
                <a:lnTo>
                  <a:pt x="111125" y="46989"/>
                </a:lnTo>
                <a:lnTo>
                  <a:pt x="116077" y="45720"/>
                </a:lnTo>
                <a:close/>
              </a:path>
              <a:path extrusionOk="0" h="273050" w="177164">
                <a:moveTo>
                  <a:pt x="110362" y="17779"/>
                </a:moveTo>
                <a:lnTo>
                  <a:pt x="107649" y="18910"/>
                </a:lnTo>
                <a:lnTo>
                  <a:pt x="106299" y="20320"/>
                </a:lnTo>
                <a:lnTo>
                  <a:pt x="110362" y="17779"/>
                </a:lnTo>
                <a:close/>
              </a:path>
              <a:path extrusionOk="0" h="273050" w="177164">
                <a:moveTo>
                  <a:pt x="144272" y="17779"/>
                </a:moveTo>
                <a:lnTo>
                  <a:pt x="110362" y="17779"/>
                </a:lnTo>
                <a:lnTo>
                  <a:pt x="106299" y="20320"/>
                </a:lnTo>
                <a:lnTo>
                  <a:pt x="142112" y="20320"/>
                </a:lnTo>
                <a:lnTo>
                  <a:pt x="144272" y="17779"/>
                </a:lnTo>
                <a:close/>
              </a:path>
              <a:path extrusionOk="0" h="273050" w="177164">
                <a:moveTo>
                  <a:pt x="107649" y="18910"/>
                </a:moveTo>
                <a:lnTo>
                  <a:pt x="107314" y="19050"/>
                </a:lnTo>
                <a:lnTo>
                  <a:pt x="107516" y="19050"/>
                </a:lnTo>
                <a:lnTo>
                  <a:pt x="107649" y="18910"/>
                </a:lnTo>
                <a:close/>
              </a:path>
              <a:path extrusionOk="0" h="273050" w="177164">
                <a:moveTo>
                  <a:pt x="110362" y="17779"/>
                </a:moveTo>
                <a:lnTo>
                  <a:pt x="108202" y="18334"/>
                </a:lnTo>
                <a:lnTo>
                  <a:pt x="107649" y="18910"/>
                </a:lnTo>
                <a:lnTo>
                  <a:pt x="110362" y="17779"/>
                </a:lnTo>
                <a:close/>
              </a:path>
              <a:path extrusionOk="0" h="273050" w="177164">
                <a:moveTo>
                  <a:pt x="133476" y="0"/>
                </a:moveTo>
                <a:lnTo>
                  <a:pt x="125730" y="1270"/>
                </a:lnTo>
                <a:lnTo>
                  <a:pt x="120904" y="5079"/>
                </a:lnTo>
                <a:lnTo>
                  <a:pt x="108202" y="18334"/>
                </a:lnTo>
                <a:lnTo>
                  <a:pt x="110362" y="17779"/>
                </a:lnTo>
                <a:lnTo>
                  <a:pt x="144272" y="17779"/>
                </a:lnTo>
                <a:lnTo>
                  <a:pt x="143763" y="10160"/>
                </a:lnTo>
                <a:lnTo>
                  <a:pt x="138556" y="5079"/>
                </a:lnTo>
                <a:lnTo>
                  <a:pt x="133476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2960697" y="3105656"/>
            <a:ext cx="29914" cy="11162"/>
          </a:xfrm>
          <a:custGeom>
            <a:rect b="b" l="l" r="r" t="t"/>
            <a:pathLst>
              <a:path extrusionOk="0" h="15875" w="42544">
                <a:moveTo>
                  <a:pt x="41554" y="14604"/>
                </a:moveTo>
                <a:lnTo>
                  <a:pt x="24172" y="14607"/>
                </a:lnTo>
                <a:lnTo>
                  <a:pt x="38989" y="15493"/>
                </a:lnTo>
                <a:lnTo>
                  <a:pt x="40386" y="15620"/>
                </a:lnTo>
                <a:lnTo>
                  <a:pt x="41529" y="14731"/>
                </a:lnTo>
                <a:close/>
              </a:path>
              <a:path extrusionOk="0" h="15875" w="42544">
                <a:moveTo>
                  <a:pt x="6731" y="0"/>
                </a:moveTo>
                <a:lnTo>
                  <a:pt x="3937" y="888"/>
                </a:lnTo>
                <a:lnTo>
                  <a:pt x="381" y="5206"/>
                </a:lnTo>
                <a:lnTo>
                  <a:pt x="0" y="8127"/>
                </a:lnTo>
                <a:lnTo>
                  <a:pt x="1206" y="10794"/>
                </a:lnTo>
                <a:lnTo>
                  <a:pt x="2413" y="13207"/>
                </a:lnTo>
                <a:lnTo>
                  <a:pt x="4953" y="14858"/>
                </a:lnTo>
                <a:lnTo>
                  <a:pt x="7747" y="14731"/>
                </a:lnTo>
                <a:lnTo>
                  <a:pt x="24172" y="14607"/>
                </a:lnTo>
                <a:lnTo>
                  <a:pt x="41554" y="14604"/>
                </a:lnTo>
                <a:lnTo>
                  <a:pt x="42037" y="12191"/>
                </a:lnTo>
                <a:lnTo>
                  <a:pt x="41402" y="10794"/>
                </a:lnTo>
                <a:lnTo>
                  <a:pt x="40132" y="10413"/>
                </a:lnTo>
                <a:lnTo>
                  <a:pt x="26162" y="5206"/>
                </a:lnTo>
                <a:lnTo>
                  <a:pt x="25654" y="4952"/>
                </a:lnTo>
                <a:lnTo>
                  <a:pt x="9525" y="762"/>
                </a:lnTo>
                <a:lnTo>
                  <a:pt x="6731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4996577" y="3822174"/>
            <a:ext cx="75902" cy="252710"/>
          </a:xfrm>
          <a:custGeom>
            <a:rect b="b" l="l" r="r" t="t"/>
            <a:pathLst>
              <a:path extrusionOk="0" h="359410" w="107950">
                <a:moveTo>
                  <a:pt x="104789" y="296164"/>
                </a:moveTo>
                <a:lnTo>
                  <a:pt x="74802" y="296164"/>
                </a:lnTo>
                <a:lnTo>
                  <a:pt x="74929" y="297307"/>
                </a:lnTo>
                <a:lnTo>
                  <a:pt x="78359" y="345186"/>
                </a:lnTo>
                <a:lnTo>
                  <a:pt x="79756" y="348234"/>
                </a:lnTo>
                <a:lnTo>
                  <a:pt x="81914" y="350774"/>
                </a:lnTo>
                <a:lnTo>
                  <a:pt x="85851" y="355092"/>
                </a:lnTo>
                <a:lnTo>
                  <a:pt x="87502" y="356997"/>
                </a:lnTo>
                <a:lnTo>
                  <a:pt x="89788" y="358140"/>
                </a:lnTo>
                <a:lnTo>
                  <a:pt x="92201" y="358648"/>
                </a:lnTo>
                <a:lnTo>
                  <a:pt x="96647" y="359410"/>
                </a:lnTo>
                <a:lnTo>
                  <a:pt x="100457" y="357886"/>
                </a:lnTo>
                <a:lnTo>
                  <a:pt x="102615" y="354838"/>
                </a:lnTo>
                <a:lnTo>
                  <a:pt x="103124" y="354203"/>
                </a:lnTo>
                <a:lnTo>
                  <a:pt x="104266" y="352044"/>
                </a:lnTo>
                <a:lnTo>
                  <a:pt x="106679" y="346583"/>
                </a:lnTo>
                <a:lnTo>
                  <a:pt x="107569" y="344424"/>
                </a:lnTo>
                <a:lnTo>
                  <a:pt x="107950" y="342138"/>
                </a:lnTo>
                <a:lnTo>
                  <a:pt x="107823" y="339725"/>
                </a:lnTo>
                <a:lnTo>
                  <a:pt x="104789" y="296164"/>
                </a:lnTo>
                <a:close/>
              </a:path>
              <a:path extrusionOk="0" h="359410" w="107950">
                <a:moveTo>
                  <a:pt x="74841" y="296700"/>
                </a:moveTo>
                <a:lnTo>
                  <a:pt x="74885" y="297307"/>
                </a:lnTo>
                <a:lnTo>
                  <a:pt x="74841" y="296700"/>
                </a:lnTo>
                <a:close/>
              </a:path>
              <a:path extrusionOk="0" h="359410" w="107950">
                <a:moveTo>
                  <a:pt x="98945" y="257937"/>
                </a:moveTo>
                <a:lnTo>
                  <a:pt x="68325" y="257937"/>
                </a:lnTo>
                <a:lnTo>
                  <a:pt x="68452" y="258572"/>
                </a:lnTo>
                <a:lnTo>
                  <a:pt x="72136" y="277876"/>
                </a:lnTo>
                <a:lnTo>
                  <a:pt x="74841" y="296700"/>
                </a:lnTo>
                <a:lnTo>
                  <a:pt x="74802" y="296164"/>
                </a:lnTo>
                <a:lnTo>
                  <a:pt x="104789" y="296164"/>
                </a:lnTo>
                <a:lnTo>
                  <a:pt x="104648" y="294132"/>
                </a:lnTo>
                <a:lnTo>
                  <a:pt x="101726" y="272923"/>
                </a:lnTo>
                <a:lnTo>
                  <a:pt x="98945" y="257937"/>
                </a:lnTo>
                <a:close/>
              </a:path>
              <a:path extrusionOk="0" h="359410" w="107950">
                <a:moveTo>
                  <a:pt x="72009" y="277241"/>
                </a:moveTo>
                <a:lnTo>
                  <a:pt x="72101" y="277876"/>
                </a:lnTo>
                <a:lnTo>
                  <a:pt x="72009" y="277241"/>
                </a:lnTo>
                <a:close/>
              </a:path>
              <a:path extrusionOk="0" h="359410" w="107950">
                <a:moveTo>
                  <a:pt x="68423" y="258449"/>
                </a:moveTo>
                <a:close/>
              </a:path>
              <a:path extrusionOk="0" h="359410" w="107950">
                <a:moveTo>
                  <a:pt x="94800" y="238760"/>
                </a:moveTo>
                <a:lnTo>
                  <a:pt x="63753" y="238760"/>
                </a:lnTo>
                <a:lnTo>
                  <a:pt x="68423" y="258449"/>
                </a:lnTo>
                <a:lnTo>
                  <a:pt x="68325" y="257937"/>
                </a:lnTo>
                <a:lnTo>
                  <a:pt x="98945" y="257937"/>
                </a:lnTo>
                <a:lnTo>
                  <a:pt x="97789" y="251714"/>
                </a:lnTo>
                <a:lnTo>
                  <a:pt x="94800" y="238760"/>
                </a:lnTo>
                <a:close/>
              </a:path>
              <a:path extrusionOk="0" h="359410" w="107950">
                <a:moveTo>
                  <a:pt x="18034" y="0"/>
                </a:moveTo>
                <a:lnTo>
                  <a:pt x="11049" y="2032"/>
                </a:lnTo>
                <a:lnTo>
                  <a:pt x="4190" y="4191"/>
                </a:lnTo>
                <a:lnTo>
                  <a:pt x="0" y="11049"/>
                </a:lnTo>
                <a:lnTo>
                  <a:pt x="1270" y="18161"/>
                </a:lnTo>
                <a:lnTo>
                  <a:pt x="1524" y="19939"/>
                </a:lnTo>
                <a:lnTo>
                  <a:pt x="1904" y="21336"/>
                </a:lnTo>
                <a:lnTo>
                  <a:pt x="58293" y="219837"/>
                </a:lnTo>
                <a:lnTo>
                  <a:pt x="63881" y="239395"/>
                </a:lnTo>
                <a:lnTo>
                  <a:pt x="63753" y="238760"/>
                </a:lnTo>
                <a:lnTo>
                  <a:pt x="94800" y="238760"/>
                </a:lnTo>
                <a:lnTo>
                  <a:pt x="93218" y="231902"/>
                </a:lnTo>
                <a:lnTo>
                  <a:pt x="93090" y="231267"/>
                </a:lnTo>
                <a:lnTo>
                  <a:pt x="87757" y="211582"/>
                </a:lnTo>
                <a:lnTo>
                  <a:pt x="87629" y="211328"/>
                </a:lnTo>
                <a:lnTo>
                  <a:pt x="29463" y="13335"/>
                </a:lnTo>
                <a:lnTo>
                  <a:pt x="28956" y="11684"/>
                </a:lnTo>
                <a:lnTo>
                  <a:pt x="28194" y="10033"/>
                </a:lnTo>
                <a:lnTo>
                  <a:pt x="25400" y="3429"/>
                </a:lnTo>
                <a:lnTo>
                  <a:pt x="18034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17"/>
          <p:cNvGrpSpPr/>
          <p:nvPr/>
        </p:nvGrpSpPr>
        <p:grpSpPr>
          <a:xfrm>
            <a:off x="5164009" y="3137803"/>
            <a:ext cx="4097655" cy="1253103"/>
            <a:chOff x="5176901" y="4462653"/>
            <a:chExt cx="5827776" cy="1782191"/>
          </a:xfrm>
        </p:grpSpPr>
        <p:sp>
          <p:nvSpPr>
            <p:cNvPr id="516" name="Google Shape;516;p17"/>
            <p:cNvSpPr/>
            <p:nvPr/>
          </p:nvSpPr>
          <p:spPr>
            <a:xfrm>
              <a:off x="5176901" y="5443220"/>
              <a:ext cx="252095" cy="361950"/>
            </a:xfrm>
            <a:custGeom>
              <a:rect b="b" l="l" r="r" t="t"/>
              <a:pathLst>
                <a:path extrusionOk="0" h="361950" w="252095">
                  <a:moveTo>
                    <a:pt x="99060" y="360679"/>
                  </a:moveTo>
                  <a:lnTo>
                    <a:pt x="43687" y="360679"/>
                  </a:lnTo>
                  <a:lnTo>
                    <a:pt x="50291" y="361950"/>
                  </a:lnTo>
                  <a:lnTo>
                    <a:pt x="81407" y="361950"/>
                  </a:lnTo>
                  <a:lnTo>
                    <a:pt x="99060" y="360679"/>
                  </a:lnTo>
                  <a:close/>
                </a:path>
                <a:path extrusionOk="0" h="361950" w="252095">
                  <a:moveTo>
                    <a:pt x="117348" y="358139"/>
                  </a:moveTo>
                  <a:lnTo>
                    <a:pt x="30352" y="358139"/>
                  </a:lnTo>
                  <a:lnTo>
                    <a:pt x="31623" y="359410"/>
                  </a:lnTo>
                  <a:lnTo>
                    <a:pt x="37591" y="360679"/>
                  </a:lnTo>
                  <a:lnTo>
                    <a:pt x="99822" y="360679"/>
                  </a:lnTo>
                  <a:lnTo>
                    <a:pt x="117348" y="358139"/>
                  </a:lnTo>
                  <a:close/>
                </a:path>
                <a:path extrusionOk="0" h="361950" w="252095">
                  <a:moveTo>
                    <a:pt x="159893" y="350520"/>
                  </a:moveTo>
                  <a:lnTo>
                    <a:pt x="13588" y="350520"/>
                  </a:lnTo>
                  <a:lnTo>
                    <a:pt x="14732" y="351789"/>
                  </a:lnTo>
                  <a:lnTo>
                    <a:pt x="15239" y="351789"/>
                  </a:lnTo>
                  <a:lnTo>
                    <a:pt x="16383" y="353060"/>
                  </a:lnTo>
                  <a:lnTo>
                    <a:pt x="17018" y="353060"/>
                  </a:lnTo>
                  <a:lnTo>
                    <a:pt x="18161" y="354329"/>
                  </a:lnTo>
                  <a:lnTo>
                    <a:pt x="20065" y="354329"/>
                  </a:lnTo>
                  <a:lnTo>
                    <a:pt x="20700" y="355600"/>
                  </a:lnTo>
                  <a:lnTo>
                    <a:pt x="22478" y="355600"/>
                  </a:lnTo>
                  <a:lnTo>
                    <a:pt x="23875" y="356870"/>
                  </a:lnTo>
                  <a:lnTo>
                    <a:pt x="25781" y="356870"/>
                  </a:lnTo>
                  <a:lnTo>
                    <a:pt x="26924" y="358139"/>
                  </a:lnTo>
                  <a:lnTo>
                    <a:pt x="118490" y="358139"/>
                  </a:lnTo>
                  <a:lnTo>
                    <a:pt x="159893" y="350520"/>
                  </a:lnTo>
                  <a:close/>
                </a:path>
                <a:path extrusionOk="0" h="361950" w="252095">
                  <a:moveTo>
                    <a:pt x="221107" y="339089"/>
                  </a:moveTo>
                  <a:lnTo>
                    <a:pt x="4445" y="339089"/>
                  </a:lnTo>
                  <a:lnTo>
                    <a:pt x="4825" y="340360"/>
                  </a:lnTo>
                  <a:lnTo>
                    <a:pt x="5079" y="340360"/>
                  </a:lnTo>
                  <a:lnTo>
                    <a:pt x="5334" y="341629"/>
                  </a:lnTo>
                  <a:lnTo>
                    <a:pt x="5969" y="341629"/>
                  </a:lnTo>
                  <a:lnTo>
                    <a:pt x="6223" y="342900"/>
                  </a:lnTo>
                  <a:lnTo>
                    <a:pt x="6603" y="342900"/>
                  </a:lnTo>
                  <a:lnTo>
                    <a:pt x="6858" y="344170"/>
                  </a:lnTo>
                  <a:lnTo>
                    <a:pt x="7620" y="344170"/>
                  </a:lnTo>
                  <a:lnTo>
                    <a:pt x="8000" y="345439"/>
                  </a:lnTo>
                  <a:lnTo>
                    <a:pt x="8382" y="345439"/>
                  </a:lnTo>
                  <a:lnTo>
                    <a:pt x="9144" y="346710"/>
                  </a:lnTo>
                  <a:lnTo>
                    <a:pt x="10033" y="347979"/>
                  </a:lnTo>
                  <a:lnTo>
                    <a:pt x="10922" y="347979"/>
                  </a:lnTo>
                  <a:lnTo>
                    <a:pt x="12573" y="350520"/>
                  </a:lnTo>
                  <a:lnTo>
                    <a:pt x="159638" y="350520"/>
                  </a:lnTo>
                  <a:lnTo>
                    <a:pt x="221107" y="339089"/>
                  </a:lnTo>
                  <a:close/>
                </a:path>
                <a:path extrusionOk="0" h="361950" w="252095">
                  <a:moveTo>
                    <a:pt x="83820" y="220979"/>
                  </a:moveTo>
                  <a:lnTo>
                    <a:pt x="40512" y="276860"/>
                  </a:lnTo>
                  <a:lnTo>
                    <a:pt x="41401" y="276860"/>
                  </a:lnTo>
                  <a:lnTo>
                    <a:pt x="10775" y="309098"/>
                  </a:lnTo>
                  <a:lnTo>
                    <a:pt x="10540" y="309879"/>
                  </a:lnTo>
                  <a:lnTo>
                    <a:pt x="9144" y="311150"/>
                  </a:lnTo>
                  <a:lnTo>
                    <a:pt x="8382" y="311150"/>
                  </a:lnTo>
                  <a:lnTo>
                    <a:pt x="8127" y="312420"/>
                  </a:lnTo>
                  <a:lnTo>
                    <a:pt x="7365" y="312420"/>
                  </a:lnTo>
                  <a:lnTo>
                    <a:pt x="6985" y="313689"/>
                  </a:lnTo>
                  <a:lnTo>
                    <a:pt x="6603" y="313689"/>
                  </a:lnTo>
                  <a:lnTo>
                    <a:pt x="6223" y="314960"/>
                  </a:lnTo>
                  <a:lnTo>
                    <a:pt x="5714" y="314960"/>
                  </a:lnTo>
                  <a:lnTo>
                    <a:pt x="5461" y="316229"/>
                  </a:lnTo>
                  <a:lnTo>
                    <a:pt x="5079" y="316229"/>
                  </a:lnTo>
                  <a:lnTo>
                    <a:pt x="4825" y="317500"/>
                  </a:lnTo>
                  <a:lnTo>
                    <a:pt x="4318" y="317500"/>
                  </a:lnTo>
                  <a:lnTo>
                    <a:pt x="4063" y="318770"/>
                  </a:lnTo>
                  <a:lnTo>
                    <a:pt x="3683" y="320039"/>
                  </a:lnTo>
                  <a:lnTo>
                    <a:pt x="3428" y="320039"/>
                  </a:lnTo>
                  <a:lnTo>
                    <a:pt x="3301" y="321310"/>
                  </a:lnTo>
                  <a:lnTo>
                    <a:pt x="3048" y="321310"/>
                  </a:lnTo>
                  <a:lnTo>
                    <a:pt x="2921" y="322579"/>
                  </a:lnTo>
                  <a:lnTo>
                    <a:pt x="2286" y="325120"/>
                  </a:lnTo>
                  <a:lnTo>
                    <a:pt x="2159" y="331470"/>
                  </a:lnTo>
                  <a:lnTo>
                    <a:pt x="2539" y="332739"/>
                  </a:lnTo>
                  <a:lnTo>
                    <a:pt x="2666" y="334010"/>
                  </a:lnTo>
                  <a:lnTo>
                    <a:pt x="3048" y="335279"/>
                  </a:lnTo>
                  <a:lnTo>
                    <a:pt x="3175" y="336550"/>
                  </a:lnTo>
                  <a:lnTo>
                    <a:pt x="3556" y="336550"/>
                  </a:lnTo>
                  <a:lnTo>
                    <a:pt x="3810" y="337820"/>
                  </a:lnTo>
                  <a:lnTo>
                    <a:pt x="4063" y="337820"/>
                  </a:lnTo>
                  <a:lnTo>
                    <a:pt x="4318" y="339089"/>
                  </a:lnTo>
                  <a:lnTo>
                    <a:pt x="221996" y="339089"/>
                  </a:lnTo>
                  <a:lnTo>
                    <a:pt x="235458" y="335279"/>
                  </a:lnTo>
                  <a:lnTo>
                    <a:pt x="237616" y="335279"/>
                  </a:lnTo>
                  <a:lnTo>
                    <a:pt x="239649" y="334010"/>
                  </a:lnTo>
                  <a:lnTo>
                    <a:pt x="241300" y="332739"/>
                  </a:lnTo>
                  <a:lnTo>
                    <a:pt x="31750" y="332739"/>
                  </a:lnTo>
                  <a:lnTo>
                    <a:pt x="32003" y="331470"/>
                  </a:lnTo>
                  <a:lnTo>
                    <a:pt x="32512" y="331470"/>
                  </a:lnTo>
                  <a:lnTo>
                    <a:pt x="32765" y="330200"/>
                  </a:lnTo>
                  <a:lnTo>
                    <a:pt x="32893" y="330200"/>
                  </a:lnTo>
                  <a:lnTo>
                    <a:pt x="33062" y="329353"/>
                  </a:lnTo>
                  <a:lnTo>
                    <a:pt x="33147" y="327660"/>
                  </a:lnTo>
                  <a:lnTo>
                    <a:pt x="32893" y="326389"/>
                  </a:lnTo>
                  <a:lnTo>
                    <a:pt x="32512" y="326389"/>
                  </a:lnTo>
                  <a:lnTo>
                    <a:pt x="31750" y="325120"/>
                  </a:lnTo>
                  <a:lnTo>
                    <a:pt x="38702" y="325120"/>
                  </a:lnTo>
                  <a:lnTo>
                    <a:pt x="64262" y="297179"/>
                  </a:lnTo>
                  <a:lnTo>
                    <a:pt x="65150" y="295910"/>
                  </a:lnTo>
                  <a:lnTo>
                    <a:pt x="108458" y="240029"/>
                  </a:lnTo>
                  <a:lnTo>
                    <a:pt x="109474" y="238760"/>
                  </a:lnTo>
                  <a:lnTo>
                    <a:pt x="119189" y="223520"/>
                  </a:lnTo>
                  <a:lnTo>
                    <a:pt x="82803" y="223520"/>
                  </a:lnTo>
                  <a:lnTo>
                    <a:pt x="83820" y="220979"/>
                  </a:lnTo>
                  <a:close/>
                </a:path>
                <a:path extrusionOk="0" h="361950" w="252095">
                  <a:moveTo>
                    <a:pt x="32131" y="331470"/>
                  </a:moveTo>
                  <a:lnTo>
                    <a:pt x="31750" y="332739"/>
                  </a:lnTo>
                  <a:lnTo>
                    <a:pt x="32131" y="331470"/>
                  </a:lnTo>
                  <a:close/>
                </a:path>
                <a:path extrusionOk="0" h="361950" w="252095">
                  <a:moveTo>
                    <a:pt x="218948" y="308610"/>
                  </a:moveTo>
                  <a:lnTo>
                    <a:pt x="215900" y="308610"/>
                  </a:lnTo>
                  <a:lnTo>
                    <a:pt x="154304" y="320039"/>
                  </a:lnTo>
                  <a:lnTo>
                    <a:pt x="153924" y="320039"/>
                  </a:lnTo>
                  <a:lnTo>
                    <a:pt x="112522" y="327660"/>
                  </a:lnTo>
                  <a:lnTo>
                    <a:pt x="113664" y="327660"/>
                  </a:lnTo>
                  <a:lnTo>
                    <a:pt x="96012" y="328929"/>
                  </a:lnTo>
                  <a:lnTo>
                    <a:pt x="96774" y="328929"/>
                  </a:lnTo>
                  <a:lnTo>
                    <a:pt x="79121" y="330200"/>
                  </a:lnTo>
                  <a:lnTo>
                    <a:pt x="79756" y="330200"/>
                  </a:lnTo>
                  <a:lnTo>
                    <a:pt x="62870" y="331414"/>
                  </a:lnTo>
                  <a:lnTo>
                    <a:pt x="63373" y="331470"/>
                  </a:lnTo>
                  <a:lnTo>
                    <a:pt x="32258" y="331470"/>
                  </a:lnTo>
                  <a:lnTo>
                    <a:pt x="31876" y="332739"/>
                  </a:lnTo>
                  <a:lnTo>
                    <a:pt x="241300" y="332739"/>
                  </a:lnTo>
                  <a:lnTo>
                    <a:pt x="249809" y="325120"/>
                  </a:lnTo>
                  <a:lnTo>
                    <a:pt x="251078" y="323850"/>
                  </a:lnTo>
                  <a:lnTo>
                    <a:pt x="251840" y="321310"/>
                  </a:lnTo>
                  <a:lnTo>
                    <a:pt x="251333" y="318770"/>
                  </a:lnTo>
                  <a:lnTo>
                    <a:pt x="250189" y="316229"/>
                  </a:lnTo>
                  <a:lnTo>
                    <a:pt x="248538" y="316229"/>
                  </a:lnTo>
                  <a:lnTo>
                    <a:pt x="238251" y="311150"/>
                  </a:lnTo>
                  <a:lnTo>
                    <a:pt x="236600" y="309879"/>
                  </a:lnTo>
                  <a:lnTo>
                    <a:pt x="232918" y="309879"/>
                  </a:lnTo>
                  <a:lnTo>
                    <a:pt x="218948" y="308610"/>
                  </a:lnTo>
                  <a:close/>
                </a:path>
                <a:path extrusionOk="0" h="361950" w="252095">
                  <a:moveTo>
                    <a:pt x="32893" y="330200"/>
                  </a:moveTo>
                  <a:lnTo>
                    <a:pt x="32765" y="330200"/>
                  </a:lnTo>
                  <a:lnTo>
                    <a:pt x="32512" y="331470"/>
                  </a:lnTo>
                  <a:lnTo>
                    <a:pt x="32893" y="330200"/>
                  </a:lnTo>
                  <a:close/>
                </a:path>
                <a:path extrusionOk="0" h="361950" w="252095">
                  <a:moveTo>
                    <a:pt x="32893" y="330200"/>
                  </a:moveTo>
                  <a:lnTo>
                    <a:pt x="32512" y="331470"/>
                  </a:lnTo>
                  <a:lnTo>
                    <a:pt x="32893" y="330200"/>
                  </a:lnTo>
                  <a:close/>
                </a:path>
                <a:path extrusionOk="0" h="361950" w="252095">
                  <a:moveTo>
                    <a:pt x="32893" y="330200"/>
                  </a:moveTo>
                  <a:lnTo>
                    <a:pt x="32638" y="331470"/>
                  </a:lnTo>
                  <a:lnTo>
                    <a:pt x="32893" y="330200"/>
                  </a:lnTo>
                  <a:close/>
                </a:path>
                <a:path extrusionOk="0" h="361950" w="252095">
                  <a:moveTo>
                    <a:pt x="33062" y="329353"/>
                  </a:moveTo>
                  <a:lnTo>
                    <a:pt x="32893" y="330200"/>
                  </a:lnTo>
                  <a:lnTo>
                    <a:pt x="32765" y="331470"/>
                  </a:lnTo>
                  <a:lnTo>
                    <a:pt x="33020" y="330200"/>
                  </a:lnTo>
                  <a:lnTo>
                    <a:pt x="33062" y="329353"/>
                  </a:lnTo>
                  <a:close/>
                </a:path>
                <a:path extrusionOk="0" h="361950" w="252095">
                  <a:moveTo>
                    <a:pt x="35216" y="328929"/>
                  </a:moveTo>
                  <a:lnTo>
                    <a:pt x="33147" y="328929"/>
                  </a:lnTo>
                  <a:lnTo>
                    <a:pt x="33020" y="330200"/>
                  </a:lnTo>
                  <a:lnTo>
                    <a:pt x="32765" y="331470"/>
                  </a:lnTo>
                  <a:lnTo>
                    <a:pt x="32893" y="331470"/>
                  </a:lnTo>
                  <a:lnTo>
                    <a:pt x="35216" y="328929"/>
                  </a:lnTo>
                  <a:close/>
                </a:path>
                <a:path extrusionOk="0" h="361950" w="252095">
                  <a:moveTo>
                    <a:pt x="36203" y="327851"/>
                  </a:moveTo>
                  <a:lnTo>
                    <a:pt x="32893" y="331470"/>
                  </a:lnTo>
                  <a:lnTo>
                    <a:pt x="52832" y="331470"/>
                  </a:lnTo>
                  <a:lnTo>
                    <a:pt x="47371" y="330200"/>
                  </a:lnTo>
                  <a:lnTo>
                    <a:pt x="48006" y="330200"/>
                  </a:lnTo>
                  <a:lnTo>
                    <a:pt x="42672" y="328929"/>
                  </a:lnTo>
                  <a:lnTo>
                    <a:pt x="39115" y="328929"/>
                  </a:lnTo>
                  <a:lnTo>
                    <a:pt x="36203" y="327851"/>
                  </a:lnTo>
                  <a:close/>
                </a:path>
                <a:path extrusionOk="0" h="361950" w="252095">
                  <a:moveTo>
                    <a:pt x="51815" y="330200"/>
                  </a:moveTo>
                  <a:lnTo>
                    <a:pt x="52832" y="331470"/>
                  </a:lnTo>
                  <a:lnTo>
                    <a:pt x="62102" y="331470"/>
                  </a:lnTo>
                  <a:lnTo>
                    <a:pt x="62870" y="331414"/>
                  </a:lnTo>
                  <a:lnTo>
                    <a:pt x="51815" y="330200"/>
                  </a:lnTo>
                  <a:close/>
                </a:path>
                <a:path extrusionOk="0" h="361950" w="252095">
                  <a:moveTo>
                    <a:pt x="62870" y="331414"/>
                  </a:moveTo>
                  <a:lnTo>
                    <a:pt x="62102" y="331470"/>
                  </a:lnTo>
                  <a:lnTo>
                    <a:pt x="63373" y="331470"/>
                  </a:lnTo>
                  <a:lnTo>
                    <a:pt x="62870" y="331414"/>
                  </a:lnTo>
                  <a:close/>
                </a:path>
                <a:path extrusionOk="0" h="361950" w="252095">
                  <a:moveTo>
                    <a:pt x="35687" y="327660"/>
                  </a:moveTo>
                  <a:lnTo>
                    <a:pt x="33147" y="327660"/>
                  </a:lnTo>
                  <a:lnTo>
                    <a:pt x="33062" y="329353"/>
                  </a:lnTo>
                  <a:lnTo>
                    <a:pt x="33147" y="328929"/>
                  </a:lnTo>
                  <a:lnTo>
                    <a:pt x="35216" y="328929"/>
                  </a:lnTo>
                  <a:lnTo>
                    <a:pt x="36203" y="327851"/>
                  </a:lnTo>
                  <a:lnTo>
                    <a:pt x="35687" y="327660"/>
                  </a:lnTo>
                  <a:close/>
                </a:path>
                <a:path extrusionOk="0" h="361950" w="252095">
                  <a:moveTo>
                    <a:pt x="37540" y="326389"/>
                  </a:moveTo>
                  <a:lnTo>
                    <a:pt x="34162" y="326389"/>
                  </a:lnTo>
                  <a:lnTo>
                    <a:pt x="35433" y="327660"/>
                  </a:lnTo>
                  <a:lnTo>
                    <a:pt x="35687" y="327660"/>
                  </a:lnTo>
                  <a:lnTo>
                    <a:pt x="36203" y="327851"/>
                  </a:lnTo>
                  <a:lnTo>
                    <a:pt x="37540" y="326389"/>
                  </a:lnTo>
                  <a:close/>
                </a:path>
                <a:path extrusionOk="0" h="361950" w="252095">
                  <a:moveTo>
                    <a:pt x="38702" y="325120"/>
                  </a:moveTo>
                  <a:lnTo>
                    <a:pt x="32258" y="325120"/>
                  </a:lnTo>
                  <a:lnTo>
                    <a:pt x="32664" y="326135"/>
                  </a:lnTo>
                  <a:lnTo>
                    <a:pt x="32893" y="326389"/>
                  </a:lnTo>
                  <a:lnTo>
                    <a:pt x="33147" y="327660"/>
                  </a:lnTo>
                  <a:lnTo>
                    <a:pt x="33020" y="326389"/>
                  </a:lnTo>
                  <a:lnTo>
                    <a:pt x="37540" y="326389"/>
                  </a:lnTo>
                  <a:lnTo>
                    <a:pt x="38702" y="325120"/>
                  </a:lnTo>
                  <a:close/>
                </a:path>
                <a:path extrusionOk="0" h="361950" w="252095">
                  <a:moveTo>
                    <a:pt x="33020" y="326389"/>
                  </a:moveTo>
                  <a:lnTo>
                    <a:pt x="33147" y="327660"/>
                  </a:lnTo>
                  <a:lnTo>
                    <a:pt x="33020" y="326389"/>
                  </a:lnTo>
                  <a:close/>
                </a:path>
                <a:path extrusionOk="0" h="361950" w="252095">
                  <a:moveTo>
                    <a:pt x="33527" y="326389"/>
                  </a:moveTo>
                  <a:lnTo>
                    <a:pt x="33020" y="326389"/>
                  </a:lnTo>
                  <a:lnTo>
                    <a:pt x="33274" y="327660"/>
                  </a:lnTo>
                  <a:lnTo>
                    <a:pt x="34798" y="327660"/>
                  </a:lnTo>
                  <a:lnTo>
                    <a:pt x="33527" y="326389"/>
                  </a:lnTo>
                  <a:close/>
                </a:path>
                <a:path extrusionOk="0" h="361950" w="252095">
                  <a:moveTo>
                    <a:pt x="34162" y="326389"/>
                  </a:moveTo>
                  <a:lnTo>
                    <a:pt x="33527" y="326389"/>
                  </a:lnTo>
                  <a:lnTo>
                    <a:pt x="34798" y="327660"/>
                  </a:lnTo>
                  <a:lnTo>
                    <a:pt x="34162" y="326389"/>
                  </a:lnTo>
                  <a:close/>
                </a:path>
                <a:path extrusionOk="0" h="361950" w="252095">
                  <a:moveTo>
                    <a:pt x="34162" y="326389"/>
                  </a:moveTo>
                  <a:lnTo>
                    <a:pt x="34798" y="327660"/>
                  </a:lnTo>
                  <a:lnTo>
                    <a:pt x="35433" y="327660"/>
                  </a:lnTo>
                  <a:lnTo>
                    <a:pt x="34162" y="326389"/>
                  </a:lnTo>
                  <a:close/>
                </a:path>
                <a:path extrusionOk="0" h="361950" w="252095">
                  <a:moveTo>
                    <a:pt x="31750" y="325120"/>
                  </a:moveTo>
                  <a:lnTo>
                    <a:pt x="32512" y="326389"/>
                  </a:lnTo>
                  <a:lnTo>
                    <a:pt x="32416" y="326072"/>
                  </a:lnTo>
                  <a:lnTo>
                    <a:pt x="31750" y="325120"/>
                  </a:lnTo>
                  <a:close/>
                </a:path>
                <a:path extrusionOk="0" h="361950" w="252095">
                  <a:moveTo>
                    <a:pt x="32416" y="326072"/>
                  </a:moveTo>
                  <a:lnTo>
                    <a:pt x="32512" y="326389"/>
                  </a:lnTo>
                  <a:lnTo>
                    <a:pt x="32416" y="326072"/>
                  </a:lnTo>
                  <a:close/>
                </a:path>
                <a:path extrusionOk="0" h="361950" w="252095">
                  <a:moveTo>
                    <a:pt x="32321" y="325754"/>
                  </a:moveTo>
                  <a:lnTo>
                    <a:pt x="32461" y="326135"/>
                  </a:lnTo>
                  <a:lnTo>
                    <a:pt x="32638" y="326389"/>
                  </a:lnTo>
                  <a:lnTo>
                    <a:pt x="32435" y="325881"/>
                  </a:lnTo>
                  <a:close/>
                </a:path>
                <a:path extrusionOk="0" h="361950" w="252095">
                  <a:moveTo>
                    <a:pt x="32435" y="325881"/>
                  </a:moveTo>
                  <a:lnTo>
                    <a:pt x="32638" y="326389"/>
                  </a:lnTo>
                  <a:lnTo>
                    <a:pt x="32512" y="325966"/>
                  </a:lnTo>
                  <a:close/>
                </a:path>
                <a:path extrusionOk="0" h="361950" w="252095">
                  <a:moveTo>
                    <a:pt x="32512" y="325966"/>
                  </a:moveTo>
                  <a:lnTo>
                    <a:pt x="32638" y="326389"/>
                  </a:lnTo>
                  <a:lnTo>
                    <a:pt x="32664" y="326135"/>
                  </a:lnTo>
                  <a:lnTo>
                    <a:pt x="32512" y="325966"/>
                  </a:lnTo>
                  <a:close/>
                </a:path>
                <a:path extrusionOk="0" h="361950" w="252095">
                  <a:moveTo>
                    <a:pt x="32664" y="326135"/>
                  </a:moveTo>
                  <a:lnTo>
                    <a:pt x="32765" y="326389"/>
                  </a:lnTo>
                  <a:lnTo>
                    <a:pt x="32893" y="326389"/>
                  </a:lnTo>
                  <a:lnTo>
                    <a:pt x="32664" y="326135"/>
                  </a:lnTo>
                  <a:close/>
                </a:path>
                <a:path extrusionOk="0" h="361950" w="252095">
                  <a:moveTo>
                    <a:pt x="31750" y="325120"/>
                  </a:moveTo>
                  <a:lnTo>
                    <a:pt x="32416" y="326072"/>
                  </a:lnTo>
                  <a:lnTo>
                    <a:pt x="32321" y="325754"/>
                  </a:lnTo>
                  <a:lnTo>
                    <a:pt x="31750" y="325120"/>
                  </a:lnTo>
                  <a:close/>
                </a:path>
                <a:path extrusionOk="0" h="361950" w="252095">
                  <a:moveTo>
                    <a:pt x="32258" y="325120"/>
                  </a:moveTo>
                  <a:lnTo>
                    <a:pt x="32385" y="325754"/>
                  </a:lnTo>
                  <a:lnTo>
                    <a:pt x="32512" y="325966"/>
                  </a:lnTo>
                  <a:lnTo>
                    <a:pt x="32258" y="325120"/>
                  </a:lnTo>
                  <a:close/>
                </a:path>
                <a:path extrusionOk="0" h="361950" w="252095">
                  <a:moveTo>
                    <a:pt x="32131" y="325120"/>
                  </a:moveTo>
                  <a:lnTo>
                    <a:pt x="31750" y="325120"/>
                  </a:lnTo>
                  <a:lnTo>
                    <a:pt x="32321" y="325754"/>
                  </a:lnTo>
                  <a:lnTo>
                    <a:pt x="32131" y="325120"/>
                  </a:lnTo>
                  <a:close/>
                </a:path>
                <a:path extrusionOk="0" h="361950" w="252095">
                  <a:moveTo>
                    <a:pt x="10922" y="308610"/>
                  </a:moveTo>
                  <a:lnTo>
                    <a:pt x="10033" y="309879"/>
                  </a:lnTo>
                  <a:lnTo>
                    <a:pt x="10775" y="309098"/>
                  </a:lnTo>
                  <a:lnTo>
                    <a:pt x="10922" y="308610"/>
                  </a:lnTo>
                  <a:close/>
                </a:path>
                <a:path extrusionOk="0" h="361950" w="252095">
                  <a:moveTo>
                    <a:pt x="130102" y="201929"/>
                  </a:moveTo>
                  <a:lnTo>
                    <a:pt x="95758" y="201929"/>
                  </a:lnTo>
                  <a:lnTo>
                    <a:pt x="95123" y="203200"/>
                  </a:lnTo>
                  <a:lnTo>
                    <a:pt x="82803" y="223520"/>
                  </a:lnTo>
                  <a:lnTo>
                    <a:pt x="119189" y="223520"/>
                  </a:lnTo>
                  <a:lnTo>
                    <a:pt x="122427" y="218439"/>
                  </a:lnTo>
                  <a:lnTo>
                    <a:pt x="123062" y="217170"/>
                  </a:lnTo>
                  <a:lnTo>
                    <a:pt x="127126" y="208279"/>
                  </a:lnTo>
                  <a:lnTo>
                    <a:pt x="127381" y="208279"/>
                  </a:lnTo>
                  <a:lnTo>
                    <a:pt x="130102" y="201929"/>
                  </a:lnTo>
                  <a:close/>
                </a:path>
                <a:path extrusionOk="0" h="361950" w="252095">
                  <a:moveTo>
                    <a:pt x="95588" y="202212"/>
                  </a:moveTo>
                  <a:lnTo>
                    <a:pt x="94996" y="203200"/>
                  </a:lnTo>
                  <a:lnTo>
                    <a:pt x="95588" y="202212"/>
                  </a:lnTo>
                  <a:close/>
                </a:path>
                <a:path extrusionOk="0" h="361950" w="252095">
                  <a:moveTo>
                    <a:pt x="95758" y="201929"/>
                  </a:moveTo>
                  <a:lnTo>
                    <a:pt x="95588" y="202212"/>
                  </a:lnTo>
                  <a:lnTo>
                    <a:pt x="95123" y="203200"/>
                  </a:lnTo>
                  <a:lnTo>
                    <a:pt x="95758" y="201929"/>
                  </a:lnTo>
                  <a:close/>
                </a:path>
                <a:path extrusionOk="0" h="361950" w="252095">
                  <a:moveTo>
                    <a:pt x="99313" y="194310"/>
                  </a:moveTo>
                  <a:lnTo>
                    <a:pt x="95588" y="202212"/>
                  </a:lnTo>
                  <a:lnTo>
                    <a:pt x="95758" y="201929"/>
                  </a:lnTo>
                  <a:lnTo>
                    <a:pt x="130102" y="201929"/>
                  </a:lnTo>
                  <a:lnTo>
                    <a:pt x="131190" y="199389"/>
                  </a:lnTo>
                  <a:lnTo>
                    <a:pt x="132619" y="195579"/>
                  </a:lnTo>
                  <a:lnTo>
                    <a:pt x="98933" y="195579"/>
                  </a:lnTo>
                  <a:lnTo>
                    <a:pt x="99313" y="194310"/>
                  </a:lnTo>
                  <a:close/>
                </a:path>
                <a:path extrusionOk="0" h="361950" w="252095">
                  <a:moveTo>
                    <a:pt x="102743" y="186689"/>
                  </a:moveTo>
                  <a:lnTo>
                    <a:pt x="98933" y="195579"/>
                  </a:lnTo>
                  <a:lnTo>
                    <a:pt x="132619" y="195579"/>
                  </a:lnTo>
                  <a:lnTo>
                    <a:pt x="135487" y="187960"/>
                  </a:lnTo>
                  <a:lnTo>
                    <a:pt x="102488" y="187960"/>
                  </a:lnTo>
                  <a:lnTo>
                    <a:pt x="102743" y="186689"/>
                  </a:lnTo>
                  <a:close/>
                </a:path>
                <a:path extrusionOk="0" h="361950" w="252095">
                  <a:moveTo>
                    <a:pt x="110998" y="162560"/>
                  </a:moveTo>
                  <a:lnTo>
                    <a:pt x="108331" y="171450"/>
                  </a:lnTo>
                  <a:lnTo>
                    <a:pt x="108585" y="171450"/>
                  </a:lnTo>
                  <a:lnTo>
                    <a:pt x="105537" y="179070"/>
                  </a:lnTo>
                  <a:lnTo>
                    <a:pt x="105790" y="179070"/>
                  </a:lnTo>
                  <a:lnTo>
                    <a:pt x="102488" y="187960"/>
                  </a:lnTo>
                  <a:lnTo>
                    <a:pt x="135487" y="187960"/>
                  </a:lnTo>
                  <a:lnTo>
                    <a:pt x="137922" y="181610"/>
                  </a:lnTo>
                  <a:lnTo>
                    <a:pt x="138175" y="180339"/>
                  </a:lnTo>
                  <a:lnTo>
                    <a:pt x="140843" y="171450"/>
                  </a:lnTo>
                  <a:lnTo>
                    <a:pt x="142856" y="163829"/>
                  </a:lnTo>
                  <a:lnTo>
                    <a:pt x="110871" y="163829"/>
                  </a:lnTo>
                  <a:lnTo>
                    <a:pt x="110998" y="162560"/>
                  </a:lnTo>
                  <a:close/>
                </a:path>
                <a:path extrusionOk="0" h="361950" w="252095">
                  <a:moveTo>
                    <a:pt x="160553" y="77470"/>
                  </a:moveTo>
                  <a:lnTo>
                    <a:pt x="129666" y="77470"/>
                  </a:lnTo>
                  <a:lnTo>
                    <a:pt x="129539" y="78739"/>
                  </a:lnTo>
                  <a:lnTo>
                    <a:pt x="127381" y="93979"/>
                  </a:lnTo>
                  <a:lnTo>
                    <a:pt x="124333" y="110489"/>
                  </a:lnTo>
                  <a:lnTo>
                    <a:pt x="115443" y="146050"/>
                  </a:lnTo>
                  <a:lnTo>
                    <a:pt x="110871" y="163829"/>
                  </a:lnTo>
                  <a:lnTo>
                    <a:pt x="142856" y="163829"/>
                  </a:lnTo>
                  <a:lnTo>
                    <a:pt x="145541" y="153670"/>
                  </a:lnTo>
                  <a:lnTo>
                    <a:pt x="154812" y="116839"/>
                  </a:lnTo>
                  <a:lnTo>
                    <a:pt x="157861" y="99060"/>
                  </a:lnTo>
                  <a:lnTo>
                    <a:pt x="160274" y="81279"/>
                  </a:lnTo>
                  <a:lnTo>
                    <a:pt x="160400" y="80010"/>
                  </a:lnTo>
                  <a:lnTo>
                    <a:pt x="160553" y="77470"/>
                  </a:lnTo>
                  <a:close/>
                </a:path>
                <a:path extrusionOk="0" h="361950" w="252095">
                  <a:moveTo>
                    <a:pt x="129577" y="78117"/>
                  </a:moveTo>
                  <a:lnTo>
                    <a:pt x="129491" y="78739"/>
                  </a:lnTo>
                  <a:lnTo>
                    <a:pt x="129577" y="78117"/>
                  </a:lnTo>
                  <a:close/>
                </a:path>
                <a:path extrusionOk="0" h="361950" w="252095">
                  <a:moveTo>
                    <a:pt x="160782" y="69850"/>
                  </a:moveTo>
                  <a:lnTo>
                    <a:pt x="129921" y="69850"/>
                  </a:lnTo>
                  <a:lnTo>
                    <a:pt x="129921" y="73660"/>
                  </a:lnTo>
                  <a:lnTo>
                    <a:pt x="129577" y="78117"/>
                  </a:lnTo>
                  <a:lnTo>
                    <a:pt x="129666" y="77470"/>
                  </a:lnTo>
                  <a:lnTo>
                    <a:pt x="160553" y="77470"/>
                  </a:lnTo>
                  <a:lnTo>
                    <a:pt x="160782" y="73660"/>
                  </a:lnTo>
                  <a:lnTo>
                    <a:pt x="160782" y="69850"/>
                  </a:lnTo>
                  <a:close/>
                </a:path>
                <a:path extrusionOk="0" h="361950" w="252095">
                  <a:moveTo>
                    <a:pt x="129921" y="72389"/>
                  </a:moveTo>
                  <a:lnTo>
                    <a:pt x="129844" y="73660"/>
                  </a:lnTo>
                  <a:lnTo>
                    <a:pt x="129921" y="72389"/>
                  </a:lnTo>
                  <a:close/>
                </a:path>
                <a:path extrusionOk="0" h="361950" w="252095">
                  <a:moveTo>
                    <a:pt x="160527" y="66039"/>
                  </a:moveTo>
                  <a:lnTo>
                    <a:pt x="129539" y="66039"/>
                  </a:lnTo>
                  <a:lnTo>
                    <a:pt x="129794" y="68579"/>
                  </a:lnTo>
                  <a:lnTo>
                    <a:pt x="129921" y="71120"/>
                  </a:lnTo>
                  <a:lnTo>
                    <a:pt x="129921" y="69850"/>
                  </a:lnTo>
                  <a:lnTo>
                    <a:pt x="160654" y="69850"/>
                  </a:lnTo>
                  <a:lnTo>
                    <a:pt x="160527" y="66039"/>
                  </a:lnTo>
                  <a:close/>
                </a:path>
                <a:path extrusionOk="0" h="361950" w="252095">
                  <a:moveTo>
                    <a:pt x="160147" y="62229"/>
                  </a:moveTo>
                  <a:lnTo>
                    <a:pt x="128904" y="62229"/>
                  </a:lnTo>
                  <a:lnTo>
                    <a:pt x="129412" y="64770"/>
                  </a:lnTo>
                  <a:lnTo>
                    <a:pt x="129667" y="67310"/>
                  </a:lnTo>
                  <a:lnTo>
                    <a:pt x="129539" y="66039"/>
                  </a:lnTo>
                  <a:lnTo>
                    <a:pt x="160527" y="66039"/>
                  </a:lnTo>
                  <a:lnTo>
                    <a:pt x="160147" y="63500"/>
                  </a:lnTo>
                  <a:lnTo>
                    <a:pt x="160147" y="62229"/>
                  </a:lnTo>
                  <a:close/>
                </a:path>
                <a:path extrusionOk="0" h="361950" w="252095">
                  <a:moveTo>
                    <a:pt x="159512" y="58420"/>
                  </a:moveTo>
                  <a:lnTo>
                    <a:pt x="127888" y="58420"/>
                  </a:lnTo>
                  <a:lnTo>
                    <a:pt x="128650" y="60960"/>
                  </a:lnTo>
                  <a:lnTo>
                    <a:pt x="128397" y="60960"/>
                  </a:lnTo>
                  <a:lnTo>
                    <a:pt x="129032" y="63500"/>
                  </a:lnTo>
                  <a:lnTo>
                    <a:pt x="128904" y="62229"/>
                  </a:lnTo>
                  <a:lnTo>
                    <a:pt x="160147" y="62229"/>
                  </a:lnTo>
                  <a:lnTo>
                    <a:pt x="159765" y="59689"/>
                  </a:lnTo>
                  <a:lnTo>
                    <a:pt x="159512" y="58420"/>
                  </a:lnTo>
                  <a:close/>
                </a:path>
                <a:path extrusionOk="0" h="361950" w="252095">
                  <a:moveTo>
                    <a:pt x="158686" y="54610"/>
                  </a:moveTo>
                  <a:lnTo>
                    <a:pt x="126491" y="54610"/>
                  </a:lnTo>
                  <a:lnTo>
                    <a:pt x="127508" y="57150"/>
                  </a:lnTo>
                  <a:lnTo>
                    <a:pt x="127253" y="57150"/>
                  </a:lnTo>
                  <a:lnTo>
                    <a:pt x="128143" y="59689"/>
                  </a:lnTo>
                  <a:lnTo>
                    <a:pt x="127888" y="58420"/>
                  </a:lnTo>
                  <a:lnTo>
                    <a:pt x="159512" y="58420"/>
                  </a:lnTo>
                  <a:lnTo>
                    <a:pt x="159003" y="55879"/>
                  </a:lnTo>
                  <a:lnTo>
                    <a:pt x="158686" y="54610"/>
                  </a:lnTo>
                  <a:close/>
                </a:path>
                <a:path extrusionOk="0" h="361950" w="252095">
                  <a:moveTo>
                    <a:pt x="158369" y="53339"/>
                  </a:moveTo>
                  <a:lnTo>
                    <a:pt x="125729" y="53339"/>
                  </a:lnTo>
                  <a:lnTo>
                    <a:pt x="126746" y="55879"/>
                  </a:lnTo>
                  <a:lnTo>
                    <a:pt x="126491" y="54610"/>
                  </a:lnTo>
                  <a:lnTo>
                    <a:pt x="158686" y="54610"/>
                  </a:lnTo>
                  <a:lnTo>
                    <a:pt x="158369" y="53339"/>
                  </a:lnTo>
                  <a:close/>
                </a:path>
                <a:path extrusionOk="0" h="361950" w="252095">
                  <a:moveTo>
                    <a:pt x="154368" y="41910"/>
                  </a:moveTo>
                  <a:lnTo>
                    <a:pt x="117728" y="41910"/>
                  </a:lnTo>
                  <a:lnTo>
                    <a:pt x="119252" y="43179"/>
                  </a:lnTo>
                  <a:lnTo>
                    <a:pt x="118745" y="43179"/>
                  </a:lnTo>
                  <a:lnTo>
                    <a:pt x="120269" y="44450"/>
                  </a:lnTo>
                  <a:lnTo>
                    <a:pt x="119887" y="44450"/>
                  </a:lnTo>
                  <a:lnTo>
                    <a:pt x="121285" y="45720"/>
                  </a:lnTo>
                  <a:lnTo>
                    <a:pt x="121538" y="45720"/>
                  </a:lnTo>
                  <a:lnTo>
                    <a:pt x="124968" y="50800"/>
                  </a:lnTo>
                  <a:lnTo>
                    <a:pt x="124840" y="50800"/>
                  </a:lnTo>
                  <a:lnTo>
                    <a:pt x="125984" y="53339"/>
                  </a:lnTo>
                  <a:lnTo>
                    <a:pt x="158114" y="53339"/>
                  </a:lnTo>
                  <a:lnTo>
                    <a:pt x="157352" y="50800"/>
                  </a:lnTo>
                  <a:lnTo>
                    <a:pt x="157225" y="49529"/>
                  </a:lnTo>
                  <a:lnTo>
                    <a:pt x="156337" y="46989"/>
                  </a:lnTo>
                  <a:lnTo>
                    <a:pt x="156083" y="46989"/>
                  </a:lnTo>
                  <a:lnTo>
                    <a:pt x="155194" y="44450"/>
                  </a:lnTo>
                  <a:lnTo>
                    <a:pt x="154939" y="43179"/>
                  </a:lnTo>
                  <a:lnTo>
                    <a:pt x="154368" y="41910"/>
                  </a:lnTo>
                  <a:close/>
                </a:path>
                <a:path extrusionOk="0" h="361950" w="252095">
                  <a:moveTo>
                    <a:pt x="123951" y="49529"/>
                  </a:moveTo>
                  <a:lnTo>
                    <a:pt x="125222" y="52070"/>
                  </a:lnTo>
                  <a:lnTo>
                    <a:pt x="124840" y="50800"/>
                  </a:lnTo>
                  <a:lnTo>
                    <a:pt x="124968" y="50800"/>
                  </a:lnTo>
                  <a:lnTo>
                    <a:pt x="123951" y="49529"/>
                  </a:lnTo>
                  <a:close/>
                </a:path>
                <a:path extrusionOk="0" h="361950" w="252095">
                  <a:moveTo>
                    <a:pt x="121538" y="45720"/>
                  </a:moveTo>
                  <a:lnTo>
                    <a:pt x="120776" y="45720"/>
                  </a:lnTo>
                  <a:lnTo>
                    <a:pt x="122174" y="46989"/>
                  </a:lnTo>
                  <a:lnTo>
                    <a:pt x="121538" y="45720"/>
                  </a:lnTo>
                  <a:close/>
                </a:path>
                <a:path extrusionOk="0" h="361950" w="252095">
                  <a:moveTo>
                    <a:pt x="153797" y="40639"/>
                  </a:moveTo>
                  <a:lnTo>
                    <a:pt x="116586" y="40639"/>
                  </a:lnTo>
                  <a:lnTo>
                    <a:pt x="118110" y="43179"/>
                  </a:lnTo>
                  <a:lnTo>
                    <a:pt x="117728" y="41910"/>
                  </a:lnTo>
                  <a:lnTo>
                    <a:pt x="154368" y="41910"/>
                  </a:lnTo>
                  <a:lnTo>
                    <a:pt x="153797" y="40639"/>
                  </a:lnTo>
                  <a:close/>
                </a:path>
                <a:path extrusionOk="0" h="361950" w="252095">
                  <a:moveTo>
                    <a:pt x="116586" y="40639"/>
                  </a:moveTo>
                  <a:lnTo>
                    <a:pt x="115315" y="40639"/>
                  </a:lnTo>
                  <a:lnTo>
                    <a:pt x="117094" y="41910"/>
                  </a:lnTo>
                  <a:lnTo>
                    <a:pt x="116586" y="40639"/>
                  </a:lnTo>
                  <a:close/>
                </a:path>
                <a:path extrusionOk="0" h="361950" w="252095">
                  <a:moveTo>
                    <a:pt x="146303" y="27939"/>
                  </a:moveTo>
                  <a:lnTo>
                    <a:pt x="62102" y="27939"/>
                  </a:lnTo>
                  <a:lnTo>
                    <a:pt x="72009" y="29210"/>
                  </a:lnTo>
                  <a:lnTo>
                    <a:pt x="71374" y="29210"/>
                  </a:lnTo>
                  <a:lnTo>
                    <a:pt x="81279" y="30479"/>
                  </a:lnTo>
                  <a:lnTo>
                    <a:pt x="80263" y="30479"/>
                  </a:lnTo>
                  <a:lnTo>
                    <a:pt x="106172" y="35560"/>
                  </a:lnTo>
                  <a:lnTo>
                    <a:pt x="107441" y="35560"/>
                  </a:lnTo>
                  <a:lnTo>
                    <a:pt x="109474" y="36829"/>
                  </a:lnTo>
                  <a:lnTo>
                    <a:pt x="110236" y="36829"/>
                  </a:lnTo>
                  <a:lnTo>
                    <a:pt x="112140" y="38100"/>
                  </a:lnTo>
                  <a:lnTo>
                    <a:pt x="112902" y="38100"/>
                  </a:lnTo>
                  <a:lnTo>
                    <a:pt x="114681" y="39370"/>
                  </a:lnTo>
                  <a:lnTo>
                    <a:pt x="114173" y="39370"/>
                  </a:lnTo>
                  <a:lnTo>
                    <a:pt x="115824" y="40639"/>
                  </a:lnTo>
                  <a:lnTo>
                    <a:pt x="153543" y="40639"/>
                  </a:lnTo>
                  <a:lnTo>
                    <a:pt x="152146" y="36829"/>
                  </a:lnTo>
                  <a:lnTo>
                    <a:pt x="150749" y="34289"/>
                  </a:lnTo>
                  <a:lnTo>
                    <a:pt x="149733" y="33020"/>
                  </a:lnTo>
                  <a:lnTo>
                    <a:pt x="146303" y="27939"/>
                  </a:lnTo>
                  <a:close/>
                </a:path>
                <a:path extrusionOk="0" h="361950" w="252095">
                  <a:moveTo>
                    <a:pt x="112902" y="38100"/>
                  </a:moveTo>
                  <a:lnTo>
                    <a:pt x="111506" y="38100"/>
                  </a:lnTo>
                  <a:lnTo>
                    <a:pt x="113411" y="39370"/>
                  </a:lnTo>
                  <a:lnTo>
                    <a:pt x="112902" y="38100"/>
                  </a:lnTo>
                  <a:close/>
                </a:path>
                <a:path extrusionOk="0" h="361950" w="252095">
                  <a:moveTo>
                    <a:pt x="110236" y="36829"/>
                  </a:moveTo>
                  <a:lnTo>
                    <a:pt x="108838" y="36829"/>
                  </a:lnTo>
                  <a:lnTo>
                    <a:pt x="110871" y="38100"/>
                  </a:lnTo>
                  <a:lnTo>
                    <a:pt x="110236" y="36829"/>
                  </a:lnTo>
                  <a:close/>
                </a:path>
                <a:path extrusionOk="0" h="361950" w="252095">
                  <a:moveTo>
                    <a:pt x="107441" y="35560"/>
                  </a:moveTo>
                  <a:lnTo>
                    <a:pt x="106045" y="35560"/>
                  </a:lnTo>
                  <a:lnTo>
                    <a:pt x="108076" y="36829"/>
                  </a:lnTo>
                  <a:lnTo>
                    <a:pt x="107441" y="35560"/>
                  </a:lnTo>
                  <a:close/>
                </a:path>
                <a:path extrusionOk="0" h="361950" w="252095">
                  <a:moveTo>
                    <a:pt x="74802" y="0"/>
                  </a:moveTo>
                  <a:lnTo>
                    <a:pt x="32003" y="0"/>
                  </a:lnTo>
                  <a:lnTo>
                    <a:pt x="22098" y="1270"/>
                  </a:lnTo>
                  <a:lnTo>
                    <a:pt x="21462" y="2539"/>
                  </a:lnTo>
                  <a:lnTo>
                    <a:pt x="11684" y="3810"/>
                  </a:lnTo>
                  <a:lnTo>
                    <a:pt x="4699" y="5079"/>
                  </a:lnTo>
                  <a:lnTo>
                    <a:pt x="0" y="11429"/>
                  </a:lnTo>
                  <a:lnTo>
                    <a:pt x="888" y="17779"/>
                  </a:lnTo>
                  <a:lnTo>
                    <a:pt x="1904" y="25400"/>
                  </a:lnTo>
                  <a:lnTo>
                    <a:pt x="8254" y="30479"/>
                  </a:lnTo>
                  <a:lnTo>
                    <a:pt x="15239" y="29210"/>
                  </a:lnTo>
                  <a:lnTo>
                    <a:pt x="25146" y="27939"/>
                  </a:lnTo>
                  <a:lnTo>
                    <a:pt x="34036" y="27939"/>
                  </a:lnTo>
                  <a:lnTo>
                    <a:pt x="43941" y="26670"/>
                  </a:lnTo>
                  <a:lnTo>
                    <a:pt x="144843" y="26670"/>
                  </a:lnTo>
                  <a:lnTo>
                    <a:pt x="144145" y="25400"/>
                  </a:lnTo>
                  <a:lnTo>
                    <a:pt x="143637" y="25400"/>
                  </a:lnTo>
                  <a:lnTo>
                    <a:pt x="142239" y="24129"/>
                  </a:lnTo>
                  <a:lnTo>
                    <a:pt x="141732" y="22860"/>
                  </a:lnTo>
                  <a:lnTo>
                    <a:pt x="140208" y="21589"/>
                  </a:lnTo>
                  <a:lnTo>
                    <a:pt x="139700" y="21589"/>
                  </a:lnTo>
                  <a:lnTo>
                    <a:pt x="138049" y="20320"/>
                  </a:lnTo>
                  <a:lnTo>
                    <a:pt x="137540" y="19050"/>
                  </a:lnTo>
                  <a:lnTo>
                    <a:pt x="135889" y="17779"/>
                  </a:lnTo>
                  <a:lnTo>
                    <a:pt x="135382" y="17779"/>
                  </a:lnTo>
                  <a:lnTo>
                    <a:pt x="133731" y="16510"/>
                  </a:lnTo>
                  <a:lnTo>
                    <a:pt x="133096" y="16510"/>
                  </a:lnTo>
                  <a:lnTo>
                    <a:pt x="131318" y="15239"/>
                  </a:lnTo>
                  <a:lnTo>
                    <a:pt x="130810" y="13970"/>
                  </a:lnTo>
                  <a:lnTo>
                    <a:pt x="129032" y="12700"/>
                  </a:lnTo>
                  <a:lnTo>
                    <a:pt x="128397" y="12700"/>
                  </a:lnTo>
                  <a:lnTo>
                    <a:pt x="124078" y="10160"/>
                  </a:lnTo>
                  <a:lnTo>
                    <a:pt x="123444" y="10160"/>
                  </a:lnTo>
                  <a:lnTo>
                    <a:pt x="121538" y="8889"/>
                  </a:lnTo>
                  <a:lnTo>
                    <a:pt x="118872" y="8889"/>
                  </a:lnTo>
                  <a:lnTo>
                    <a:pt x="118237" y="7620"/>
                  </a:lnTo>
                  <a:lnTo>
                    <a:pt x="115570" y="7620"/>
                  </a:lnTo>
                  <a:lnTo>
                    <a:pt x="113537" y="6350"/>
                  </a:lnTo>
                  <a:lnTo>
                    <a:pt x="112140" y="6350"/>
                  </a:lnTo>
                  <a:lnTo>
                    <a:pt x="86106" y="1270"/>
                  </a:lnTo>
                  <a:lnTo>
                    <a:pt x="74802" y="0"/>
                  </a:lnTo>
                  <a:close/>
                </a:path>
                <a:path extrusionOk="0" h="361950" w="252095">
                  <a:moveTo>
                    <a:pt x="144843" y="26670"/>
                  </a:moveTo>
                  <a:lnTo>
                    <a:pt x="52704" y="26670"/>
                  </a:lnTo>
                  <a:lnTo>
                    <a:pt x="62737" y="27939"/>
                  </a:lnTo>
                  <a:lnTo>
                    <a:pt x="145541" y="27939"/>
                  </a:lnTo>
                  <a:lnTo>
                    <a:pt x="144843" y="2667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7" name="Google Shape;517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71922" y="5433949"/>
              <a:ext cx="285051" cy="36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738495" y="4482719"/>
              <a:ext cx="5266182" cy="176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225613" y="4462653"/>
              <a:ext cx="252531" cy="441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0" name="Google Shape;520;p17"/>
          <p:cNvGrpSpPr/>
          <p:nvPr/>
        </p:nvGrpSpPr>
        <p:grpSpPr>
          <a:xfrm>
            <a:off x="4919246" y="2551568"/>
            <a:ext cx="407462" cy="291286"/>
            <a:chOff x="4828794" y="3628897"/>
            <a:chExt cx="579501" cy="414274"/>
          </a:xfrm>
        </p:grpSpPr>
        <p:pic>
          <p:nvPicPr>
            <p:cNvPr id="521" name="Google Shape;521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828794" y="3639311"/>
              <a:ext cx="226948" cy="403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17"/>
            <p:cNvSpPr/>
            <p:nvPr/>
          </p:nvSpPr>
          <p:spPr>
            <a:xfrm>
              <a:off x="5095875" y="3628897"/>
              <a:ext cx="312420" cy="382270"/>
            </a:xfrm>
            <a:custGeom>
              <a:rect b="b" l="l" r="r" t="t"/>
              <a:pathLst>
                <a:path extrusionOk="0" h="382270" w="312420">
                  <a:moveTo>
                    <a:pt x="290957" y="341630"/>
                  </a:moveTo>
                  <a:lnTo>
                    <a:pt x="278002" y="341630"/>
                  </a:lnTo>
                  <a:lnTo>
                    <a:pt x="274574" y="342900"/>
                  </a:lnTo>
                  <a:lnTo>
                    <a:pt x="258190" y="345440"/>
                  </a:lnTo>
                  <a:lnTo>
                    <a:pt x="258825" y="345440"/>
                  </a:lnTo>
                  <a:lnTo>
                    <a:pt x="250316" y="346710"/>
                  </a:lnTo>
                  <a:lnTo>
                    <a:pt x="242188" y="346710"/>
                  </a:lnTo>
                  <a:lnTo>
                    <a:pt x="234696" y="347980"/>
                  </a:lnTo>
                  <a:lnTo>
                    <a:pt x="235203" y="347980"/>
                  </a:lnTo>
                  <a:lnTo>
                    <a:pt x="168044" y="353020"/>
                  </a:lnTo>
                  <a:lnTo>
                    <a:pt x="169037" y="353060"/>
                  </a:lnTo>
                  <a:lnTo>
                    <a:pt x="49149" y="353060"/>
                  </a:lnTo>
                  <a:lnTo>
                    <a:pt x="50037" y="354330"/>
                  </a:lnTo>
                  <a:lnTo>
                    <a:pt x="50419" y="355600"/>
                  </a:lnTo>
                  <a:lnTo>
                    <a:pt x="51053" y="355600"/>
                  </a:lnTo>
                  <a:lnTo>
                    <a:pt x="51435" y="356870"/>
                  </a:lnTo>
                  <a:lnTo>
                    <a:pt x="52450" y="356870"/>
                  </a:lnTo>
                  <a:lnTo>
                    <a:pt x="53086" y="358140"/>
                  </a:lnTo>
                  <a:lnTo>
                    <a:pt x="53594" y="358140"/>
                  </a:lnTo>
                  <a:lnTo>
                    <a:pt x="54737" y="359410"/>
                  </a:lnTo>
                  <a:lnTo>
                    <a:pt x="55372" y="360680"/>
                  </a:lnTo>
                  <a:lnTo>
                    <a:pt x="56641" y="360680"/>
                  </a:lnTo>
                  <a:lnTo>
                    <a:pt x="57150" y="361950"/>
                  </a:lnTo>
                  <a:lnTo>
                    <a:pt x="60198" y="363220"/>
                  </a:lnTo>
                  <a:lnTo>
                    <a:pt x="61087" y="364490"/>
                  </a:lnTo>
                  <a:lnTo>
                    <a:pt x="64770" y="365760"/>
                  </a:lnTo>
                  <a:lnTo>
                    <a:pt x="65404" y="365760"/>
                  </a:lnTo>
                  <a:lnTo>
                    <a:pt x="69087" y="368300"/>
                  </a:lnTo>
                  <a:lnTo>
                    <a:pt x="74295" y="369570"/>
                  </a:lnTo>
                  <a:lnTo>
                    <a:pt x="78866" y="372110"/>
                  </a:lnTo>
                  <a:lnTo>
                    <a:pt x="82803" y="373380"/>
                  </a:lnTo>
                  <a:lnTo>
                    <a:pt x="84074" y="373380"/>
                  </a:lnTo>
                  <a:lnTo>
                    <a:pt x="96012" y="375920"/>
                  </a:lnTo>
                  <a:lnTo>
                    <a:pt x="96647" y="377190"/>
                  </a:lnTo>
                  <a:lnTo>
                    <a:pt x="109727" y="379730"/>
                  </a:lnTo>
                  <a:lnTo>
                    <a:pt x="122300" y="381000"/>
                  </a:lnTo>
                  <a:lnTo>
                    <a:pt x="122936" y="381000"/>
                  </a:lnTo>
                  <a:lnTo>
                    <a:pt x="135636" y="382270"/>
                  </a:lnTo>
                  <a:lnTo>
                    <a:pt x="169799" y="382270"/>
                  </a:lnTo>
                  <a:lnTo>
                    <a:pt x="237362" y="378460"/>
                  </a:lnTo>
                  <a:lnTo>
                    <a:pt x="237744" y="378460"/>
                  </a:lnTo>
                  <a:lnTo>
                    <a:pt x="245110" y="377190"/>
                  </a:lnTo>
                  <a:lnTo>
                    <a:pt x="246887" y="377190"/>
                  </a:lnTo>
                  <a:lnTo>
                    <a:pt x="255524" y="375920"/>
                  </a:lnTo>
                  <a:lnTo>
                    <a:pt x="253491" y="375920"/>
                  </a:lnTo>
                  <a:lnTo>
                    <a:pt x="262127" y="374650"/>
                  </a:lnTo>
                  <a:lnTo>
                    <a:pt x="280797" y="374650"/>
                  </a:lnTo>
                  <a:lnTo>
                    <a:pt x="291719" y="373380"/>
                  </a:lnTo>
                  <a:lnTo>
                    <a:pt x="296037" y="370840"/>
                  </a:lnTo>
                  <a:lnTo>
                    <a:pt x="303657" y="367030"/>
                  </a:lnTo>
                  <a:lnTo>
                    <a:pt x="305308" y="367030"/>
                  </a:lnTo>
                  <a:lnTo>
                    <a:pt x="306704" y="365760"/>
                  </a:lnTo>
                  <a:lnTo>
                    <a:pt x="307848" y="363220"/>
                  </a:lnTo>
                  <a:lnTo>
                    <a:pt x="312292" y="358140"/>
                  </a:lnTo>
                  <a:lnTo>
                    <a:pt x="312165" y="355600"/>
                  </a:lnTo>
                  <a:lnTo>
                    <a:pt x="311150" y="354330"/>
                  </a:lnTo>
                  <a:lnTo>
                    <a:pt x="307594" y="350520"/>
                  </a:lnTo>
                  <a:lnTo>
                    <a:pt x="306197" y="347980"/>
                  </a:lnTo>
                  <a:lnTo>
                    <a:pt x="304546" y="346710"/>
                  </a:lnTo>
                  <a:lnTo>
                    <a:pt x="294513" y="342900"/>
                  </a:lnTo>
                  <a:lnTo>
                    <a:pt x="292735" y="342900"/>
                  </a:lnTo>
                  <a:lnTo>
                    <a:pt x="290957" y="341630"/>
                  </a:lnTo>
                  <a:close/>
                </a:path>
                <a:path extrusionOk="0" h="382270" w="312420">
                  <a:moveTo>
                    <a:pt x="137413" y="351790"/>
                  </a:moveTo>
                  <a:lnTo>
                    <a:pt x="48260" y="351790"/>
                  </a:lnTo>
                  <a:lnTo>
                    <a:pt x="48640" y="353060"/>
                  </a:lnTo>
                  <a:lnTo>
                    <a:pt x="167512" y="353060"/>
                  </a:lnTo>
                  <a:lnTo>
                    <a:pt x="168044" y="353020"/>
                  </a:lnTo>
                  <a:lnTo>
                    <a:pt x="137413" y="351790"/>
                  </a:lnTo>
                  <a:close/>
                </a:path>
                <a:path extrusionOk="0" h="382270" w="312420">
                  <a:moveTo>
                    <a:pt x="168044" y="353020"/>
                  </a:moveTo>
                  <a:lnTo>
                    <a:pt x="167512" y="353060"/>
                  </a:lnTo>
                  <a:lnTo>
                    <a:pt x="169037" y="353060"/>
                  </a:lnTo>
                  <a:lnTo>
                    <a:pt x="168044" y="353020"/>
                  </a:lnTo>
                  <a:close/>
                </a:path>
                <a:path extrusionOk="0" h="382270" w="312420">
                  <a:moveTo>
                    <a:pt x="125984" y="350520"/>
                  </a:moveTo>
                  <a:lnTo>
                    <a:pt x="47498" y="350520"/>
                  </a:lnTo>
                  <a:lnTo>
                    <a:pt x="47751" y="351790"/>
                  </a:lnTo>
                  <a:lnTo>
                    <a:pt x="138557" y="351790"/>
                  </a:lnTo>
                  <a:lnTo>
                    <a:pt x="125984" y="350520"/>
                  </a:lnTo>
                  <a:close/>
                </a:path>
                <a:path extrusionOk="0" h="382270" w="312420">
                  <a:moveTo>
                    <a:pt x="91186" y="344170"/>
                  </a:moveTo>
                  <a:lnTo>
                    <a:pt x="44576" y="344170"/>
                  </a:lnTo>
                  <a:lnTo>
                    <a:pt x="44830" y="345440"/>
                  </a:lnTo>
                  <a:lnTo>
                    <a:pt x="45085" y="345440"/>
                  </a:lnTo>
                  <a:lnTo>
                    <a:pt x="45465" y="346710"/>
                  </a:lnTo>
                  <a:lnTo>
                    <a:pt x="46736" y="349250"/>
                  </a:lnTo>
                  <a:lnTo>
                    <a:pt x="46989" y="350520"/>
                  </a:lnTo>
                  <a:lnTo>
                    <a:pt x="126619" y="350520"/>
                  </a:lnTo>
                  <a:lnTo>
                    <a:pt x="114173" y="349250"/>
                  </a:lnTo>
                  <a:lnTo>
                    <a:pt x="114808" y="349250"/>
                  </a:lnTo>
                  <a:lnTo>
                    <a:pt x="102362" y="346710"/>
                  </a:lnTo>
                  <a:lnTo>
                    <a:pt x="102997" y="346710"/>
                  </a:lnTo>
                  <a:lnTo>
                    <a:pt x="91186" y="344170"/>
                  </a:lnTo>
                  <a:close/>
                </a:path>
                <a:path extrusionOk="0" h="382270" w="312420">
                  <a:moveTo>
                    <a:pt x="85089" y="341630"/>
                  </a:moveTo>
                  <a:lnTo>
                    <a:pt x="43941" y="341630"/>
                  </a:lnTo>
                  <a:lnTo>
                    <a:pt x="44069" y="342900"/>
                  </a:lnTo>
                  <a:lnTo>
                    <a:pt x="44323" y="344170"/>
                  </a:lnTo>
                  <a:lnTo>
                    <a:pt x="92328" y="344170"/>
                  </a:lnTo>
                  <a:lnTo>
                    <a:pt x="88391" y="342900"/>
                  </a:lnTo>
                  <a:lnTo>
                    <a:pt x="89026" y="342900"/>
                  </a:lnTo>
                  <a:lnTo>
                    <a:pt x="85089" y="341630"/>
                  </a:lnTo>
                  <a:close/>
                </a:path>
                <a:path extrusionOk="0" h="382270" w="312420">
                  <a:moveTo>
                    <a:pt x="81787" y="340360"/>
                  </a:moveTo>
                  <a:lnTo>
                    <a:pt x="43561" y="340360"/>
                  </a:lnTo>
                  <a:lnTo>
                    <a:pt x="43687" y="341630"/>
                  </a:lnTo>
                  <a:lnTo>
                    <a:pt x="85725" y="341630"/>
                  </a:lnTo>
                  <a:lnTo>
                    <a:pt x="81787" y="340360"/>
                  </a:lnTo>
                  <a:close/>
                </a:path>
                <a:path extrusionOk="0" h="382270" w="312420">
                  <a:moveTo>
                    <a:pt x="74802" y="336550"/>
                  </a:moveTo>
                  <a:lnTo>
                    <a:pt x="42925" y="336550"/>
                  </a:lnTo>
                  <a:lnTo>
                    <a:pt x="43052" y="337820"/>
                  </a:lnTo>
                  <a:lnTo>
                    <a:pt x="43307" y="339090"/>
                  </a:lnTo>
                  <a:lnTo>
                    <a:pt x="43307" y="340360"/>
                  </a:lnTo>
                  <a:lnTo>
                    <a:pt x="82423" y="340360"/>
                  </a:lnTo>
                  <a:lnTo>
                    <a:pt x="78612" y="339090"/>
                  </a:lnTo>
                  <a:lnTo>
                    <a:pt x="79248" y="339090"/>
                  </a:lnTo>
                  <a:lnTo>
                    <a:pt x="77343" y="337820"/>
                  </a:lnTo>
                  <a:lnTo>
                    <a:pt x="76326" y="337820"/>
                  </a:lnTo>
                  <a:lnTo>
                    <a:pt x="74802" y="336550"/>
                  </a:lnTo>
                  <a:close/>
                </a:path>
                <a:path extrusionOk="0" h="382270" w="312420">
                  <a:moveTo>
                    <a:pt x="75437" y="336550"/>
                  </a:moveTo>
                  <a:lnTo>
                    <a:pt x="76326" y="337820"/>
                  </a:lnTo>
                  <a:lnTo>
                    <a:pt x="77343" y="337820"/>
                  </a:lnTo>
                  <a:lnTo>
                    <a:pt x="75437" y="336550"/>
                  </a:lnTo>
                  <a:close/>
                </a:path>
                <a:path extrusionOk="0" h="382270" w="312420">
                  <a:moveTo>
                    <a:pt x="111251" y="212090"/>
                  </a:moveTo>
                  <a:lnTo>
                    <a:pt x="88900" y="245110"/>
                  </a:lnTo>
                  <a:lnTo>
                    <a:pt x="48387" y="313690"/>
                  </a:lnTo>
                  <a:lnTo>
                    <a:pt x="47878" y="314960"/>
                  </a:lnTo>
                  <a:lnTo>
                    <a:pt x="47371" y="314960"/>
                  </a:lnTo>
                  <a:lnTo>
                    <a:pt x="47116" y="316230"/>
                  </a:lnTo>
                  <a:lnTo>
                    <a:pt x="46609" y="316230"/>
                  </a:lnTo>
                  <a:lnTo>
                    <a:pt x="46354" y="317500"/>
                  </a:lnTo>
                  <a:lnTo>
                    <a:pt x="45974" y="317500"/>
                  </a:lnTo>
                  <a:lnTo>
                    <a:pt x="45720" y="318770"/>
                  </a:lnTo>
                  <a:lnTo>
                    <a:pt x="45338" y="318770"/>
                  </a:lnTo>
                  <a:lnTo>
                    <a:pt x="44830" y="321310"/>
                  </a:lnTo>
                  <a:lnTo>
                    <a:pt x="44576" y="321310"/>
                  </a:lnTo>
                  <a:lnTo>
                    <a:pt x="44323" y="322580"/>
                  </a:lnTo>
                  <a:lnTo>
                    <a:pt x="44069" y="322580"/>
                  </a:lnTo>
                  <a:lnTo>
                    <a:pt x="43941" y="323850"/>
                  </a:lnTo>
                  <a:lnTo>
                    <a:pt x="43434" y="326390"/>
                  </a:lnTo>
                  <a:lnTo>
                    <a:pt x="43179" y="326390"/>
                  </a:lnTo>
                  <a:lnTo>
                    <a:pt x="43052" y="328930"/>
                  </a:lnTo>
                  <a:lnTo>
                    <a:pt x="42799" y="330200"/>
                  </a:lnTo>
                  <a:lnTo>
                    <a:pt x="42799" y="336550"/>
                  </a:lnTo>
                  <a:lnTo>
                    <a:pt x="74295" y="336550"/>
                  </a:lnTo>
                  <a:lnTo>
                    <a:pt x="73787" y="335280"/>
                  </a:lnTo>
                  <a:lnTo>
                    <a:pt x="73533" y="335280"/>
                  </a:lnTo>
                  <a:lnTo>
                    <a:pt x="73278" y="334010"/>
                  </a:lnTo>
                  <a:lnTo>
                    <a:pt x="73405" y="331470"/>
                  </a:lnTo>
                  <a:lnTo>
                    <a:pt x="73787" y="330200"/>
                  </a:lnTo>
                  <a:lnTo>
                    <a:pt x="74295" y="330200"/>
                  </a:lnTo>
                  <a:lnTo>
                    <a:pt x="74675" y="328930"/>
                  </a:lnTo>
                  <a:lnTo>
                    <a:pt x="115188" y="260350"/>
                  </a:lnTo>
                  <a:lnTo>
                    <a:pt x="115549" y="260350"/>
                  </a:lnTo>
                  <a:lnTo>
                    <a:pt x="136398" y="229870"/>
                  </a:lnTo>
                  <a:lnTo>
                    <a:pt x="147352" y="213360"/>
                  </a:lnTo>
                  <a:lnTo>
                    <a:pt x="111125" y="213360"/>
                  </a:lnTo>
                  <a:lnTo>
                    <a:pt x="111251" y="212090"/>
                  </a:lnTo>
                  <a:close/>
                </a:path>
                <a:path extrusionOk="0" h="382270" w="312420">
                  <a:moveTo>
                    <a:pt x="73913" y="335280"/>
                  </a:moveTo>
                  <a:lnTo>
                    <a:pt x="74295" y="336550"/>
                  </a:lnTo>
                  <a:lnTo>
                    <a:pt x="74549" y="336550"/>
                  </a:lnTo>
                  <a:lnTo>
                    <a:pt x="73913" y="335280"/>
                  </a:lnTo>
                  <a:close/>
                </a:path>
                <a:path extrusionOk="0" h="382270" w="312420">
                  <a:moveTo>
                    <a:pt x="74040" y="335280"/>
                  </a:moveTo>
                  <a:lnTo>
                    <a:pt x="74549" y="336550"/>
                  </a:lnTo>
                  <a:lnTo>
                    <a:pt x="74040" y="335280"/>
                  </a:lnTo>
                  <a:close/>
                </a:path>
                <a:path extrusionOk="0" h="382270" w="312420">
                  <a:moveTo>
                    <a:pt x="74167" y="335280"/>
                  </a:moveTo>
                  <a:lnTo>
                    <a:pt x="74675" y="336550"/>
                  </a:lnTo>
                  <a:lnTo>
                    <a:pt x="74167" y="335280"/>
                  </a:lnTo>
                  <a:close/>
                </a:path>
                <a:path extrusionOk="0" h="382270" w="312420">
                  <a:moveTo>
                    <a:pt x="73405" y="334010"/>
                  </a:moveTo>
                  <a:lnTo>
                    <a:pt x="73533" y="335280"/>
                  </a:lnTo>
                  <a:lnTo>
                    <a:pt x="73405" y="334010"/>
                  </a:lnTo>
                  <a:close/>
                </a:path>
                <a:path extrusionOk="0" h="382270" w="312420">
                  <a:moveTo>
                    <a:pt x="73405" y="334010"/>
                  </a:moveTo>
                  <a:lnTo>
                    <a:pt x="73660" y="335280"/>
                  </a:lnTo>
                  <a:lnTo>
                    <a:pt x="73405" y="334010"/>
                  </a:lnTo>
                  <a:close/>
                </a:path>
                <a:path extrusionOk="0" h="382270" w="312420">
                  <a:moveTo>
                    <a:pt x="73533" y="334010"/>
                  </a:moveTo>
                  <a:lnTo>
                    <a:pt x="73787" y="335280"/>
                  </a:lnTo>
                  <a:lnTo>
                    <a:pt x="73533" y="334010"/>
                  </a:lnTo>
                  <a:close/>
                </a:path>
                <a:path extrusionOk="0" h="382270" w="312420">
                  <a:moveTo>
                    <a:pt x="73278" y="332740"/>
                  </a:moveTo>
                  <a:lnTo>
                    <a:pt x="73278" y="334010"/>
                  </a:lnTo>
                  <a:lnTo>
                    <a:pt x="73278" y="332740"/>
                  </a:lnTo>
                  <a:close/>
                </a:path>
                <a:path extrusionOk="0" h="382270" w="312420">
                  <a:moveTo>
                    <a:pt x="73405" y="331470"/>
                  </a:moveTo>
                  <a:lnTo>
                    <a:pt x="73278" y="332740"/>
                  </a:lnTo>
                  <a:lnTo>
                    <a:pt x="73405" y="331470"/>
                  </a:lnTo>
                  <a:close/>
                </a:path>
                <a:path extrusionOk="0" h="382270" w="312420">
                  <a:moveTo>
                    <a:pt x="73533" y="331470"/>
                  </a:moveTo>
                  <a:lnTo>
                    <a:pt x="73405" y="331470"/>
                  </a:lnTo>
                  <a:lnTo>
                    <a:pt x="73278" y="332740"/>
                  </a:lnTo>
                  <a:lnTo>
                    <a:pt x="73533" y="331470"/>
                  </a:lnTo>
                  <a:close/>
                </a:path>
                <a:path extrusionOk="0" h="382270" w="312420">
                  <a:moveTo>
                    <a:pt x="73913" y="330200"/>
                  </a:moveTo>
                  <a:lnTo>
                    <a:pt x="73533" y="331470"/>
                  </a:lnTo>
                  <a:lnTo>
                    <a:pt x="73913" y="330200"/>
                  </a:lnTo>
                  <a:close/>
                </a:path>
                <a:path extrusionOk="0" h="382270" w="312420">
                  <a:moveTo>
                    <a:pt x="74040" y="330200"/>
                  </a:moveTo>
                  <a:lnTo>
                    <a:pt x="73660" y="331470"/>
                  </a:lnTo>
                  <a:lnTo>
                    <a:pt x="74040" y="330200"/>
                  </a:lnTo>
                  <a:close/>
                </a:path>
                <a:path extrusionOk="0" h="382270" w="312420">
                  <a:moveTo>
                    <a:pt x="74167" y="330200"/>
                  </a:moveTo>
                  <a:lnTo>
                    <a:pt x="73660" y="331470"/>
                  </a:lnTo>
                  <a:lnTo>
                    <a:pt x="74167" y="330200"/>
                  </a:lnTo>
                  <a:close/>
                </a:path>
                <a:path extrusionOk="0" h="382270" w="312420">
                  <a:moveTo>
                    <a:pt x="115549" y="260350"/>
                  </a:moveTo>
                  <a:lnTo>
                    <a:pt x="115188" y="260350"/>
                  </a:lnTo>
                  <a:lnTo>
                    <a:pt x="114680" y="261620"/>
                  </a:lnTo>
                  <a:lnTo>
                    <a:pt x="115549" y="260350"/>
                  </a:lnTo>
                  <a:close/>
                </a:path>
                <a:path extrusionOk="0" h="382270" w="312420">
                  <a:moveTo>
                    <a:pt x="146685" y="158750"/>
                  </a:moveTo>
                  <a:lnTo>
                    <a:pt x="111125" y="213360"/>
                  </a:lnTo>
                  <a:lnTo>
                    <a:pt x="147352" y="213360"/>
                  </a:lnTo>
                  <a:lnTo>
                    <a:pt x="172338" y="175260"/>
                  </a:lnTo>
                  <a:lnTo>
                    <a:pt x="178815" y="165100"/>
                  </a:lnTo>
                  <a:lnTo>
                    <a:pt x="182111" y="160020"/>
                  </a:lnTo>
                  <a:lnTo>
                    <a:pt x="146558" y="160020"/>
                  </a:lnTo>
                  <a:lnTo>
                    <a:pt x="146685" y="158750"/>
                  </a:lnTo>
                  <a:close/>
                </a:path>
                <a:path extrusionOk="0" h="382270" w="312420">
                  <a:moveTo>
                    <a:pt x="153035" y="148590"/>
                  </a:moveTo>
                  <a:lnTo>
                    <a:pt x="146558" y="160020"/>
                  </a:lnTo>
                  <a:lnTo>
                    <a:pt x="182111" y="160020"/>
                  </a:lnTo>
                  <a:lnTo>
                    <a:pt x="188449" y="149860"/>
                  </a:lnTo>
                  <a:lnTo>
                    <a:pt x="153035" y="149860"/>
                  </a:lnTo>
                  <a:lnTo>
                    <a:pt x="153035" y="148590"/>
                  </a:lnTo>
                  <a:close/>
                </a:path>
                <a:path extrusionOk="0" h="382270" w="312420">
                  <a:moveTo>
                    <a:pt x="169672" y="121920"/>
                  </a:moveTo>
                  <a:lnTo>
                    <a:pt x="153035" y="149860"/>
                  </a:lnTo>
                  <a:lnTo>
                    <a:pt x="188449" y="149860"/>
                  </a:lnTo>
                  <a:lnTo>
                    <a:pt x="195579" y="138430"/>
                  </a:lnTo>
                  <a:lnTo>
                    <a:pt x="196087" y="137160"/>
                  </a:lnTo>
                  <a:lnTo>
                    <a:pt x="203073" y="123190"/>
                  </a:lnTo>
                  <a:lnTo>
                    <a:pt x="169163" y="123190"/>
                  </a:lnTo>
                  <a:lnTo>
                    <a:pt x="169672" y="121920"/>
                  </a:lnTo>
                  <a:close/>
                </a:path>
                <a:path extrusionOk="0" h="382270" w="312420">
                  <a:moveTo>
                    <a:pt x="176275" y="109220"/>
                  </a:moveTo>
                  <a:lnTo>
                    <a:pt x="169163" y="123190"/>
                  </a:lnTo>
                  <a:lnTo>
                    <a:pt x="203326" y="123190"/>
                  </a:lnTo>
                  <a:lnTo>
                    <a:pt x="209215" y="110490"/>
                  </a:lnTo>
                  <a:lnTo>
                    <a:pt x="175895" y="110490"/>
                  </a:lnTo>
                  <a:lnTo>
                    <a:pt x="176275" y="109220"/>
                  </a:lnTo>
                  <a:close/>
                </a:path>
                <a:path extrusionOk="0" h="382270" w="312420">
                  <a:moveTo>
                    <a:pt x="182372" y="96520"/>
                  </a:moveTo>
                  <a:lnTo>
                    <a:pt x="175895" y="110490"/>
                  </a:lnTo>
                  <a:lnTo>
                    <a:pt x="209215" y="110490"/>
                  </a:lnTo>
                  <a:lnTo>
                    <a:pt x="209803" y="109220"/>
                  </a:lnTo>
                  <a:lnTo>
                    <a:pt x="210185" y="107950"/>
                  </a:lnTo>
                  <a:lnTo>
                    <a:pt x="214122" y="97790"/>
                  </a:lnTo>
                  <a:lnTo>
                    <a:pt x="181990" y="97790"/>
                  </a:lnTo>
                  <a:lnTo>
                    <a:pt x="182372" y="96520"/>
                  </a:lnTo>
                  <a:close/>
                </a:path>
                <a:path extrusionOk="0" h="382270" w="312420">
                  <a:moveTo>
                    <a:pt x="218270" y="81280"/>
                  </a:moveTo>
                  <a:lnTo>
                    <a:pt x="187705" y="81280"/>
                  </a:lnTo>
                  <a:lnTo>
                    <a:pt x="187451" y="82550"/>
                  </a:lnTo>
                  <a:lnTo>
                    <a:pt x="186689" y="85090"/>
                  </a:lnTo>
                  <a:lnTo>
                    <a:pt x="185674" y="88900"/>
                  </a:lnTo>
                  <a:lnTo>
                    <a:pt x="181990" y="97790"/>
                  </a:lnTo>
                  <a:lnTo>
                    <a:pt x="214122" y="97790"/>
                  </a:lnTo>
                  <a:lnTo>
                    <a:pt x="215646" y="92710"/>
                  </a:lnTo>
                  <a:lnTo>
                    <a:pt x="215900" y="92710"/>
                  </a:lnTo>
                  <a:lnTo>
                    <a:pt x="216788" y="88900"/>
                  </a:lnTo>
                  <a:lnTo>
                    <a:pt x="217932" y="83820"/>
                  </a:lnTo>
                  <a:lnTo>
                    <a:pt x="218270" y="81280"/>
                  </a:lnTo>
                  <a:close/>
                </a:path>
                <a:path extrusionOk="0" h="382270" w="312420">
                  <a:moveTo>
                    <a:pt x="186054" y="87630"/>
                  </a:moveTo>
                  <a:lnTo>
                    <a:pt x="185547" y="88900"/>
                  </a:lnTo>
                  <a:lnTo>
                    <a:pt x="186054" y="87630"/>
                  </a:lnTo>
                  <a:close/>
                </a:path>
                <a:path extrusionOk="0" h="382270" w="312420">
                  <a:moveTo>
                    <a:pt x="187613" y="81626"/>
                  </a:moveTo>
                  <a:lnTo>
                    <a:pt x="187367" y="82550"/>
                  </a:lnTo>
                  <a:lnTo>
                    <a:pt x="187613" y="81626"/>
                  </a:lnTo>
                  <a:close/>
                </a:path>
                <a:path extrusionOk="0" h="382270" w="312420">
                  <a:moveTo>
                    <a:pt x="187705" y="81280"/>
                  </a:moveTo>
                  <a:lnTo>
                    <a:pt x="187613" y="81626"/>
                  </a:lnTo>
                  <a:lnTo>
                    <a:pt x="187451" y="82550"/>
                  </a:lnTo>
                  <a:lnTo>
                    <a:pt x="187705" y="81280"/>
                  </a:lnTo>
                  <a:close/>
                </a:path>
                <a:path extrusionOk="0" h="382270" w="312420">
                  <a:moveTo>
                    <a:pt x="219455" y="67310"/>
                  </a:moveTo>
                  <a:lnTo>
                    <a:pt x="189611" y="67310"/>
                  </a:lnTo>
                  <a:lnTo>
                    <a:pt x="189229" y="71120"/>
                  </a:lnTo>
                  <a:lnTo>
                    <a:pt x="189357" y="71120"/>
                  </a:lnTo>
                  <a:lnTo>
                    <a:pt x="188849" y="74930"/>
                  </a:lnTo>
                  <a:lnTo>
                    <a:pt x="188213" y="78740"/>
                  </a:lnTo>
                  <a:lnTo>
                    <a:pt x="187613" y="81626"/>
                  </a:lnTo>
                  <a:lnTo>
                    <a:pt x="187705" y="81280"/>
                  </a:lnTo>
                  <a:lnTo>
                    <a:pt x="218270" y="81280"/>
                  </a:lnTo>
                  <a:lnTo>
                    <a:pt x="218439" y="80010"/>
                  </a:lnTo>
                  <a:lnTo>
                    <a:pt x="218566" y="78740"/>
                  </a:lnTo>
                  <a:lnTo>
                    <a:pt x="219075" y="74930"/>
                  </a:lnTo>
                  <a:lnTo>
                    <a:pt x="219075" y="73660"/>
                  </a:lnTo>
                  <a:lnTo>
                    <a:pt x="219328" y="69850"/>
                  </a:lnTo>
                  <a:lnTo>
                    <a:pt x="219455" y="67310"/>
                  </a:lnTo>
                  <a:close/>
                </a:path>
                <a:path extrusionOk="0" h="382270" w="312420">
                  <a:moveTo>
                    <a:pt x="188340" y="77470"/>
                  </a:moveTo>
                  <a:lnTo>
                    <a:pt x="188118" y="78740"/>
                  </a:lnTo>
                  <a:lnTo>
                    <a:pt x="188340" y="77470"/>
                  </a:lnTo>
                  <a:close/>
                </a:path>
                <a:path extrusionOk="0" h="382270" w="312420">
                  <a:moveTo>
                    <a:pt x="219455" y="60960"/>
                  </a:moveTo>
                  <a:lnTo>
                    <a:pt x="189611" y="60960"/>
                  </a:lnTo>
                  <a:lnTo>
                    <a:pt x="189484" y="68580"/>
                  </a:lnTo>
                  <a:lnTo>
                    <a:pt x="189611" y="67310"/>
                  </a:lnTo>
                  <a:lnTo>
                    <a:pt x="219455" y="67310"/>
                  </a:lnTo>
                  <a:lnTo>
                    <a:pt x="219455" y="60960"/>
                  </a:lnTo>
                  <a:close/>
                </a:path>
                <a:path extrusionOk="0" h="382270" w="312420">
                  <a:moveTo>
                    <a:pt x="93599" y="35560"/>
                  </a:moveTo>
                  <a:lnTo>
                    <a:pt x="18541" y="35560"/>
                  </a:lnTo>
                  <a:lnTo>
                    <a:pt x="10033" y="38100"/>
                  </a:lnTo>
                  <a:lnTo>
                    <a:pt x="3810" y="39370"/>
                  </a:lnTo>
                  <a:lnTo>
                    <a:pt x="0" y="45720"/>
                  </a:lnTo>
                  <a:lnTo>
                    <a:pt x="1142" y="52070"/>
                  </a:lnTo>
                  <a:lnTo>
                    <a:pt x="2412" y="57150"/>
                  </a:lnTo>
                  <a:lnTo>
                    <a:pt x="8382" y="62230"/>
                  </a:lnTo>
                  <a:lnTo>
                    <a:pt x="14477" y="60960"/>
                  </a:lnTo>
                  <a:lnTo>
                    <a:pt x="23240" y="59690"/>
                  </a:lnTo>
                  <a:lnTo>
                    <a:pt x="23749" y="59690"/>
                  </a:lnTo>
                  <a:lnTo>
                    <a:pt x="32385" y="57150"/>
                  </a:lnTo>
                  <a:lnTo>
                    <a:pt x="41910" y="54610"/>
                  </a:lnTo>
                  <a:lnTo>
                    <a:pt x="50291" y="52070"/>
                  </a:lnTo>
                  <a:lnTo>
                    <a:pt x="51308" y="52070"/>
                  </a:lnTo>
                  <a:lnTo>
                    <a:pt x="69341" y="44450"/>
                  </a:lnTo>
                  <a:lnTo>
                    <a:pt x="69596" y="44450"/>
                  </a:lnTo>
                  <a:lnTo>
                    <a:pt x="77724" y="40640"/>
                  </a:lnTo>
                  <a:lnTo>
                    <a:pt x="80009" y="40640"/>
                  </a:lnTo>
                  <a:lnTo>
                    <a:pt x="85598" y="38100"/>
                  </a:lnTo>
                  <a:lnTo>
                    <a:pt x="85089" y="38100"/>
                  </a:lnTo>
                  <a:lnTo>
                    <a:pt x="93599" y="35560"/>
                  </a:lnTo>
                  <a:close/>
                </a:path>
                <a:path extrusionOk="0" h="382270" w="312420">
                  <a:moveTo>
                    <a:pt x="219159" y="57150"/>
                  </a:moveTo>
                  <a:lnTo>
                    <a:pt x="189484" y="57150"/>
                  </a:lnTo>
                  <a:lnTo>
                    <a:pt x="189611" y="62230"/>
                  </a:lnTo>
                  <a:lnTo>
                    <a:pt x="189611" y="60960"/>
                  </a:lnTo>
                  <a:lnTo>
                    <a:pt x="219455" y="60960"/>
                  </a:lnTo>
                  <a:lnTo>
                    <a:pt x="219328" y="59690"/>
                  </a:lnTo>
                  <a:lnTo>
                    <a:pt x="219159" y="57150"/>
                  </a:lnTo>
                  <a:close/>
                </a:path>
                <a:path extrusionOk="0" h="382270" w="312420">
                  <a:moveTo>
                    <a:pt x="218694" y="50800"/>
                  </a:moveTo>
                  <a:lnTo>
                    <a:pt x="188595" y="50800"/>
                  </a:lnTo>
                  <a:lnTo>
                    <a:pt x="189102" y="54610"/>
                  </a:lnTo>
                  <a:lnTo>
                    <a:pt x="189484" y="58420"/>
                  </a:lnTo>
                  <a:lnTo>
                    <a:pt x="189484" y="57150"/>
                  </a:lnTo>
                  <a:lnTo>
                    <a:pt x="219159" y="57150"/>
                  </a:lnTo>
                  <a:lnTo>
                    <a:pt x="219075" y="54610"/>
                  </a:lnTo>
                  <a:lnTo>
                    <a:pt x="218694" y="50800"/>
                  </a:lnTo>
                  <a:close/>
                </a:path>
                <a:path extrusionOk="0" h="382270" w="312420">
                  <a:moveTo>
                    <a:pt x="217932" y="46990"/>
                  </a:moveTo>
                  <a:lnTo>
                    <a:pt x="187960" y="46990"/>
                  </a:lnTo>
                  <a:lnTo>
                    <a:pt x="188340" y="48260"/>
                  </a:lnTo>
                  <a:lnTo>
                    <a:pt x="188150" y="48260"/>
                  </a:lnTo>
                  <a:lnTo>
                    <a:pt x="188722" y="52070"/>
                  </a:lnTo>
                  <a:lnTo>
                    <a:pt x="188595" y="50800"/>
                  </a:lnTo>
                  <a:lnTo>
                    <a:pt x="218694" y="50800"/>
                  </a:lnTo>
                  <a:lnTo>
                    <a:pt x="218186" y="48260"/>
                  </a:lnTo>
                  <a:lnTo>
                    <a:pt x="188340" y="48260"/>
                  </a:lnTo>
                  <a:lnTo>
                    <a:pt x="188036" y="47498"/>
                  </a:lnTo>
                  <a:lnTo>
                    <a:pt x="218033" y="47498"/>
                  </a:lnTo>
                  <a:lnTo>
                    <a:pt x="217932" y="46990"/>
                  </a:lnTo>
                  <a:close/>
                </a:path>
                <a:path extrusionOk="0" h="382270" w="312420">
                  <a:moveTo>
                    <a:pt x="187960" y="46990"/>
                  </a:moveTo>
                  <a:lnTo>
                    <a:pt x="188036" y="47498"/>
                  </a:lnTo>
                  <a:lnTo>
                    <a:pt x="188340" y="48260"/>
                  </a:lnTo>
                  <a:lnTo>
                    <a:pt x="187960" y="46990"/>
                  </a:lnTo>
                  <a:close/>
                </a:path>
                <a:path extrusionOk="0" h="382270" w="312420">
                  <a:moveTo>
                    <a:pt x="214757" y="34290"/>
                  </a:moveTo>
                  <a:lnTo>
                    <a:pt x="177164" y="34290"/>
                  </a:lnTo>
                  <a:lnTo>
                    <a:pt x="181483" y="36830"/>
                  </a:lnTo>
                  <a:lnTo>
                    <a:pt x="182752" y="38100"/>
                  </a:lnTo>
                  <a:lnTo>
                    <a:pt x="183896" y="39370"/>
                  </a:lnTo>
                  <a:lnTo>
                    <a:pt x="184912" y="40640"/>
                  </a:lnTo>
                  <a:lnTo>
                    <a:pt x="185927" y="41910"/>
                  </a:lnTo>
                  <a:lnTo>
                    <a:pt x="185547" y="41910"/>
                  </a:lnTo>
                  <a:lnTo>
                    <a:pt x="186309" y="43180"/>
                  </a:lnTo>
                  <a:lnTo>
                    <a:pt x="187071" y="44450"/>
                  </a:lnTo>
                  <a:lnTo>
                    <a:pt x="187578" y="45720"/>
                  </a:lnTo>
                  <a:lnTo>
                    <a:pt x="187325" y="45720"/>
                  </a:lnTo>
                  <a:lnTo>
                    <a:pt x="188036" y="47498"/>
                  </a:lnTo>
                  <a:lnTo>
                    <a:pt x="187960" y="46990"/>
                  </a:lnTo>
                  <a:lnTo>
                    <a:pt x="217932" y="46990"/>
                  </a:lnTo>
                  <a:lnTo>
                    <a:pt x="217042" y="41910"/>
                  </a:lnTo>
                  <a:lnTo>
                    <a:pt x="216662" y="40640"/>
                  </a:lnTo>
                  <a:lnTo>
                    <a:pt x="215646" y="36830"/>
                  </a:lnTo>
                  <a:lnTo>
                    <a:pt x="214757" y="34290"/>
                  </a:lnTo>
                  <a:close/>
                </a:path>
                <a:path extrusionOk="0" h="382270" w="312420">
                  <a:moveTo>
                    <a:pt x="187071" y="44450"/>
                  </a:moveTo>
                  <a:lnTo>
                    <a:pt x="186816" y="44450"/>
                  </a:lnTo>
                  <a:lnTo>
                    <a:pt x="187325" y="45720"/>
                  </a:lnTo>
                  <a:lnTo>
                    <a:pt x="187071" y="44450"/>
                  </a:lnTo>
                  <a:close/>
                </a:path>
                <a:path extrusionOk="0" h="382270" w="312420">
                  <a:moveTo>
                    <a:pt x="186436" y="43180"/>
                  </a:moveTo>
                  <a:lnTo>
                    <a:pt x="185927" y="43180"/>
                  </a:lnTo>
                  <a:lnTo>
                    <a:pt x="186689" y="44450"/>
                  </a:lnTo>
                  <a:lnTo>
                    <a:pt x="186436" y="43180"/>
                  </a:lnTo>
                  <a:close/>
                </a:path>
                <a:path extrusionOk="0" h="382270" w="312420">
                  <a:moveTo>
                    <a:pt x="80009" y="40640"/>
                  </a:moveTo>
                  <a:lnTo>
                    <a:pt x="77724" y="40640"/>
                  </a:lnTo>
                  <a:lnTo>
                    <a:pt x="77215" y="41910"/>
                  </a:lnTo>
                  <a:lnTo>
                    <a:pt x="80009" y="40640"/>
                  </a:lnTo>
                  <a:close/>
                </a:path>
                <a:path extrusionOk="0" h="382270" w="312420">
                  <a:moveTo>
                    <a:pt x="185038" y="40640"/>
                  </a:moveTo>
                  <a:lnTo>
                    <a:pt x="184530" y="40640"/>
                  </a:lnTo>
                  <a:lnTo>
                    <a:pt x="185420" y="41910"/>
                  </a:lnTo>
                  <a:lnTo>
                    <a:pt x="185038" y="40640"/>
                  </a:lnTo>
                  <a:close/>
                </a:path>
                <a:path extrusionOk="0" h="382270" w="312420">
                  <a:moveTo>
                    <a:pt x="184023" y="39370"/>
                  </a:moveTo>
                  <a:lnTo>
                    <a:pt x="183514" y="39370"/>
                  </a:lnTo>
                  <a:lnTo>
                    <a:pt x="184403" y="40640"/>
                  </a:lnTo>
                  <a:lnTo>
                    <a:pt x="184023" y="39370"/>
                  </a:lnTo>
                  <a:close/>
                </a:path>
                <a:path extrusionOk="0" h="382270" w="312420">
                  <a:moveTo>
                    <a:pt x="182879" y="38100"/>
                  </a:moveTo>
                  <a:lnTo>
                    <a:pt x="182245" y="38100"/>
                  </a:lnTo>
                  <a:lnTo>
                    <a:pt x="183387" y="39370"/>
                  </a:lnTo>
                  <a:lnTo>
                    <a:pt x="182879" y="38100"/>
                  </a:lnTo>
                  <a:close/>
                </a:path>
                <a:path extrusionOk="0" h="382270" w="312420">
                  <a:moveTo>
                    <a:pt x="181610" y="36830"/>
                  </a:moveTo>
                  <a:lnTo>
                    <a:pt x="180975" y="36830"/>
                  </a:lnTo>
                  <a:lnTo>
                    <a:pt x="182117" y="38100"/>
                  </a:lnTo>
                  <a:lnTo>
                    <a:pt x="181610" y="36830"/>
                  </a:lnTo>
                  <a:close/>
                </a:path>
                <a:path extrusionOk="0" h="382270" w="312420">
                  <a:moveTo>
                    <a:pt x="26542" y="33020"/>
                  </a:moveTo>
                  <a:lnTo>
                    <a:pt x="18034" y="35560"/>
                  </a:lnTo>
                  <a:lnTo>
                    <a:pt x="92963" y="35560"/>
                  </a:lnTo>
                  <a:lnTo>
                    <a:pt x="97281" y="34290"/>
                  </a:lnTo>
                  <a:lnTo>
                    <a:pt x="26035" y="34290"/>
                  </a:lnTo>
                  <a:lnTo>
                    <a:pt x="26542" y="33020"/>
                  </a:lnTo>
                  <a:close/>
                </a:path>
                <a:path extrusionOk="0" h="382270" w="312420">
                  <a:moveTo>
                    <a:pt x="132079" y="27940"/>
                  </a:moveTo>
                  <a:lnTo>
                    <a:pt x="42163" y="27940"/>
                  </a:lnTo>
                  <a:lnTo>
                    <a:pt x="33909" y="31750"/>
                  </a:lnTo>
                  <a:lnTo>
                    <a:pt x="34416" y="31750"/>
                  </a:lnTo>
                  <a:lnTo>
                    <a:pt x="26035" y="34290"/>
                  </a:lnTo>
                  <a:lnTo>
                    <a:pt x="97281" y="34290"/>
                  </a:lnTo>
                  <a:lnTo>
                    <a:pt x="101600" y="33020"/>
                  </a:lnTo>
                  <a:lnTo>
                    <a:pt x="100837" y="33020"/>
                  </a:lnTo>
                  <a:lnTo>
                    <a:pt x="119761" y="29210"/>
                  </a:lnTo>
                  <a:lnTo>
                    <a:pt x="124967" y="29210"/>
                  </a:lnTo>
                  <a:lnTo>
                    <a:pt x="132079" y="27940"/>
                  </a:lnTo>
                  <a:close/>
                </a:path>
                <a:path extrusionOk="0" h="382270" w="312420">
                  <a:moveTo>
                    <a:pt x="175767" y="33020"/>
                  </a:moveTo>
                  <a:lnTo>
                    <a:pt x="174116" y="33020"/>
                  </a:lnTo>
                  <a:lnTo>
                    <a:pt x="176275" y="34290"/>
                  </a:lnTo>
                  <a:lnTo>
                    <a:pt x="175767" y="33020"/>
                  </a:lnTo>
                  <a:close/>
                </a:path>
                <a:path extrusionOk="0" h="382270" w="312420">
                  <a:moveTo>
                    <a:pt x="212978" y="30480"/>
                  </a:moveTo>
                  <a:lnTo>
                    <a:pt x="168910" y="30480"/>
                  </a:lnTo>
                  <a:lnTo>
                    <a:pt x="171323" y="31750"/>
                  </a:lnTo>
                  <a:lnTo>
                    <a:pt x="172465" y="31750"/>
                  </a:lnTo>
                  <a:lnTo>
                    <a:pt x="174625" y="33020"/>
                  </a:lnTo>
                  <a:lnTo>
                    <a:pt x="175767" y="33020"/>
                  </a:lnTo>
                  <a:lnTo>
                    <a:pt x="177926" y="34290"/>
                  </a:lnTo>
                  <a:lnTo>
                    <a:pt x="214502" y="34290"/>
                  </a:lnTo>
                  <a:lnTo>
                    <a:pt x="213867" y="33020"/>
                  </a:lnTo>
                  <a:lnTo>
                    <a:pt x="213613" y="31750"/>
                  </a:lnTo>
                  <a:lnTo>
                    <a:pt x="212978" y="30480"/>
                  </a:lnTo>
                  <a:close/>
                </a:path>
                <a:path extrusionOk="0" h="382270" w="312420">
                  <a:moveTo>
                    <a:pt x="172465" y="31750"/>
                  </a:moveTo>
                  <a:lnTo>
                    <a:pt x="170687" y="31750"/>
                  </a:lnTo>
                  <a:lnTo>
                    <a:pt x="172974" y="33020"/>
                  </a:lnTo>
                  <a:lnTo>
                    <a:pt x="172465" y="31750"/>
                  </a:lnTo>
                  <a:close/>
                </a:path>
                <a:path extrusionOk="0" h="382270" w="312420">
                  <a:moveTo>
                    <a:pt x="168910" y="30480"/>
                  </a:moveTo>
                  <a:lnTo>
                    <a:pt x="167259" y="30480"/>
                  </a:lnTo>
                  <a:lnTo>
                    <a:pt x="169545" y="31750"/>
                  </a:lnTo>
                  <a:lnTo>
                    <a:pt x="168910" y="30480"/>
                  </a:lnTo>
                  <a:close/>
                </a:path>
                <a:path extrusionOk="0" h="382270" w="312420">
                  <a:moveTo>
                    <a:pt x="174878" y="2540"/>
                  </a:moveTo>
                  <a:lnTo>
                    <a:pt x="113664" y="2540"/>
                  </a:lnTo>
                  <a:lnTo>
                    <a:pt x="94741" y="6350"/>
                  </a:lnTo>
                  <a:lnTo>
                    <a:pt x="93725" y="7620"/>
                  </a:lnTo>
                  <a:lnTo>
                    <a:pt x="85216" y="10160"/>
                  </a:lnTo>
                  <a:lnTo>
                    <a:pt x="76326" y="12700"/>
                  </a:lnTo>
                  <a:lnTo>
                    <a:pt x="75691" y="13970"/>
                  </a:lnTo>
                  <a:lnTo>
                    <a:pt x="67563" y="16510"/>
                  </a:lnTo>
                  <a:lnTo>
                    <a:pt x="66928" y="17780"/>
                  </a:lnTo>
                  <a:lnTo>
                    <a:pt x="58927" y="20320"/>
                  </a:lnTo>
                  <a:lnTo>
                    <a:pt x="59309" y="20320"/>
                  </a:lnTo>
                  <a:lnTo>
                    <a:pt x="41528" y="27940"/>
                  </a:lnTo>
                  <a:lnTo>
                    <a:pt x="150495" y="27940"/>
                  </a:lnTo>
                  <a:lnTo>
                    <a:pt x="164719" y="30480"/>
                  </a:lnTo>
                  <a:lnTo>
                    <a:pt x="163575" y="29210"/>
                  </a:lnTo>
                  <a:lnTo>
                    <a:pt x="211962" y="29210"/>
                  </a:lnTo>
                  <a:lnTo>
                    <a:pt x="211582" y="27940"/>
                  </a:lnTo>
                  <a:lnTo>
                    <a:pt x="210438" y="26670"/>
                  </a:lnTo>
                  <a:lnTo>
                    <a:pt x="209676" y="25400"/>
                  </a:lnTo>
                  <a:lnTo>
                    <a:pt x="209296" y="24130"/>
                  </a:lnTo>
                  <a:lnTo>
                    <a:pt x="207137" y="21590"/>
                  </a:lnTo>
                  <a:lnTo>
                    <a:pt x="206628" y="21590"/>
                  </a:lnTo>
                  <a:lnTo>
                    <a:pt x="205739" y="20320"/>
                  </a:lnTo>
                  <a:lnTo>
                    <a:pt x="202691" y="16510"/>
                  </a:lnTo>
                  <a:lnTo>
                    <a:pt x="202184" y="16510"/>
                  </a:lnTo>
                  <a:lnTo>
                    <a:pt x="201040" y="15240"/>
                  </a:lnTo>
                  <a:lnTo>
                    <a:pt x="200660" y="15240"/>
                  </a:lnTo>
                  <a:lnTo>
                    <a:pt x="199389" y="13970"/>
                  </a:lnTo>
                  <a:lnTo>
                    <a:pt x="197738" y="12700"/>
                  </a:lnTo>
                  <a:lnTo>
                    <a:pt x="192404" y="10160"/>
                  </a:lnTo>
                  <a:lnTo>
                    <a:pt x="191515" y="8890"/>
                  </a:lnTo>
                  <a:lnTo>
                    <a:pt x="189357" y="7620"/>
                  </a:lnTo>
                  <a:lnTo>
                    <a:pt x="188722" y="7620"/>
                  </a:lnTo>
                  <a:lnTo>
                    <a:pt x="186562" y="6350"/>
                  </a:lnTo>
                  <a:lnTo>
                    <a:pt x="183641" y="5080"/>
                  </a:lnTo>
                  <a:lnTo>
                    <a:pt x="180721" y="5080"/>
                  </a:lnTo>
                  <a:lnTo>
                    <a:pt x="180212" y="3810"/>
                  </a:lnTo>
                  <a:lnTo>
                    <a:pt x="177800" y="3810"/>
                  </a:lnTo>
                  <a:lnTo>
                    <a:pt x="174878" y="2540"/>
                  </a:lnTo>
                  <a:close/>
                </a:path>
                <a:path extrusionOk="0" h="382270" w="312420">
                  <a:moveTo>
                    <a:pt x="211962" y="29210"/>
                  </a:moveTo>
                  <a:lnTo>
                    <a:pt x="163575" y="29210"/>
                  </a:lnTo>
                  <a:lnTo>
                    <a:pt x="165988" y="30480"/>
                  </a:lnTo>
                  <a:lnTo>
                    <a:pt x="212598" y="30480"/>
                  </a:lnTo>
                  <a:lnTo>
                    <a:pt x="211962" y="29210"/>
                  </a:lnTo>
                  <a:close/>
                </a:path>
                <a:path extrusionOk="0" h="382270" w="312420">
                  <a:moveTo>
                    <a:pt x="171196" y="1270"/>
                  </a:moveTo>
                  <a:lnTo>
                    <a:pt x="121792" y="1270"/>
                  </a:lnTo>
                  <a:lnTo>
                    <a:pt x="114808" y="2540"/>
                  </a:lnTo>
                  <a:lnTo>
                    <a:pt x="174244" y="2540"/>
                  </a:lnTo>
                  <a:lnTo>
                    <a:pt x="171196" y="1270"/>
                  </a:lnTo>
                  <a:close/>
                </a:path>
                <a:path extrusionOk="0" h="382270" w="312420">
                  <a:moveTo>
                    <a:pt x="153542" y="0"/>
                  </a:moveTo>
                  <a:lnTo>
                    <a:pt x="129412" y="0"/>
                  </a:lnTo>
                  <a:lnTo>
                    <a:pt x="122427" y="1270"/>
                  </a:lnTo>
                  <a:lnTo>
                    <a:pt x="167766" y="1270"/>
                  </a:lnTo>
                  <a:lnTo>
                    <a:pt x="153542" y="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3" name="Google Shape;523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89584" y="2382084"/>
            <a:ext cx="1774597" cy="50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58797" y="3153609"/>
            <a:ext cx="160741" cy="3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7"/>
          <p:cNvSpPr/>
          <p:nvPr/>
        </p:nvSpPr>
        <p:spPr>
          <a:xfrm>
            <a:off x="3070801" y="2964389"/>
            <a:ext cx="107156" cy="415230"/>
          </a:xfrm>
          <a:custGeom>
            <a:rect b="b" l="l" r="r" t="t"/>
            <a:pathLst>
              <a:path extrusionOk="0" h="590550" w="152400">
                <a:moveTo>
                  <a:pt x="109783" y="85470"/>
                </a:moveTo>
                <a:lnTo>
                  <a:pt x="77343" y="85470"/>
                </a:lnTo>
                <a:lnTo>
                  <a:pt x="63373" y="122808"/>
                </a:lnTo>
                <a:lnTo>
                  <a:pt x="63118" y="123189"/>
                </a:lnTo>
                <a:lnTo>
                  <a:pt x="12954" y="272541"/>
                </a:lnTo>
                <a:lnTo>
                  <a:pt x="2920" y="324865"/>
                </a:lnTo>
                <a:lnTo>
                  <a:pt x="2920" y="325500"/>
                </a:lnTo>
                <a:lnTo>
                  <a:pt x="1269" y="342264"/>
                </a:lnTo>
                <a:lnTo>
                  <a:pt x="1143" y="342900"/>
                </a:lnTo>
                <a:lnTo>
                  <a:pt x="254" y="359663"/>
                </a:lnTo>
                <a:lnTo>
                  <a:pt x="0" y="377825"/>
                </a:lnTo>
                <a:lnTo>
                  <a:pt x="457" y="392938"/>
                </a:lnTo>
                <a:lnTo>
                  <a:pt x="507" y="395350"/>
                </a:lnTo>
                <a:lnTo>
                  <a:pt x="1778" y="412114"/>
                </a:lnTo>
                <a:lnTo>
                  <a:pt x="1905" y="412750"/>
                </a:lnTo>
                <a:lnTo>
                  <a:pt x="3810" y="429513"/>
                </a:lnTo>
                <a:lnTo>
                  <a:pt x="3937" y="430148"/>
                </a:lnTo>
                <a:lnTo>
                  <a:pt x="6604" y="446785"/>
                </a:lnTo>
                <a:lnTo>
                  <a:pt x="6857" y="447928"/>
                </a:lnTo>
                <a:lnTo>
                  <a:pt x="17399" y="490600"/>
                </a:lnTo>
                <a:lnTo>
                  <a:pt x="26543" y="514095"/>
                </a:lnTo>
                <a:lnTo>
                  <a:pt x="26797" y="514730"/>
                </a:lnTo>
                <a:lnTo>
                  <a:pt x="30099" y="521334"/>
                </a:lnTo>
                <a:lnTo>
                  <a:pt x="30480" y="521969"/>
                </a:lnTo>
                <a:lnTo>
                  <a:pt x="34036" y="528573"/>
                </a:lnTo>
                <a:lnTo>
                  <a:pt x="34417" y="529081"/>
                </a:lnTo>
                <a:lnTo>
                  <a:pt x="38354" y="535558"/>
                </a:lnTo>
                <a:lnTo>
                  <a:pt x="38988" y="536575"/>
                </a:lnTo>
                <a:lnTo>
                  <a:pt x="50292" y="552068"/>
                </a:lnTo>
                <a:lnTo>
                  <a:pt x="50673" y="552450"/>
                </a:lnTo>
                <a:lnTo>
                  <a:pt x="52831" y="555243"/>
                </a:lnTo>
                <a:lnTo>
                  <a:pt x="53212" y="555878"/>
                </a:lnTo>
                <a:lnTo>
                  <a:pt x="55625" y="558545"/>
                </a:lnTo>
                <a:lnTo>
                  <a:pt x="56121" y="559180"/>
                </a:lnTo>
                <a:lnTo>
                  <a:pt x="58419" y="561720"/>
                </a:lnTo>
                <a:lnTo>
                  <a:pt x="58928" y="562101"/>
                </a:lnTo>
                <a:lnTo>
                  <a:pt x="61975" y="565150"/>
                </a:lnTo>
                <a:lnTo>
                  <a:pt x="64643" y="567563"/>
                </a:lnTo>
                <a:lnTo>
                  <a:pt x="65150" y="567943"/>
                </a:lnTo>
                <a:lnTo>
                  <a:pt x="67944" y="570229"/>
                </a:lnTo>
                <a:lnTo>
                  <a:pt x="71881" y="573151"/>
                </a:lnTo>
                <a:lnTo>
                  <a:pt x="74803" y="575182"/>
                </a:lnTo>
                <a:lnTo>
                  <a:pt x="78486" y="577468"/>
                </a:lnTo>
                <a:lnTo>
                  <a:pt x="78993" y="577850"/>
                </a:lnTo>
                <a:lnTo>
                  <a:pt x="82168" y="579627"/>
                </a:lnTo>
                <a:lnTo>
                  <a:pt x="82804" y="579881"/>
                </a:lnTo>
                <a:lnTo>
                  <a:pt x="85979" y="581532"/>
                </a:lnTo>
                <a:lnTo>
                  <a:pt x="86613" y="581786"/>
                </a:lnTo>
                <a:lnTo>
                  <a:pt x="89788" y="583310"/>
                </a:lnTo>
                <a:lnTo>
                  <a:pt x="94361" y="585088"/>
                </a:lnTo>
                <a:lnTo>
                  <a:pt x="97789" y="586358"/>
                </a:lnTo>
                <a:lnTo>
                  <a:pt x="98425" y="586485"/>
                </a:lnTo>
                <a:lnTo>
                  <a:pt x="101854" y="587501"/>
                </a:lnTo>
                <a:lnTo>
                  <a:pt x="102997" y="587882"/>
                </a:lnTo>
                <a:lnTo>
                  <a:pt x="111760" y="589788"/>
                </a:lnTo>
                <a:lnTo>
                  <a:pt x="116078" y="590168"/>
                </a:lnTo>
                <a:lnTo>
                  <a:pt x="117856" y="590041"/>
                </a:lnTo>
                <a:lnTo>
                  <a:pt x="118618" y="590041"/>
                </a:lnTo>
                <a:lnTo>
                  <a:pt x="120395" y="589788"/>
                </a:lnTo>
                <a:lnTo>
                  <a:pt x="121157" y="589788"/>
                </a:lnTo>
                <a:lnTo>
                  <a:pt x="122936" y="589406"/>
                </a:lnTo>
                <a:lnTo>
                  <a:pt x="123698" y="589406"/>
                </a:lnTo>
                <a:lnTo>
                  <a:pt x="126111" y="588898"/>
                </a:lnTo>
                <a:lnTo>
                  <a:pt x="128016" y="588390"/>
                </a:lnTo>
                <a:lnTo>
                  <a:pt x="128650" y="588263"/>
                </a:lnTo>
                <a:lnTo>
                  <a:pt x="130429" y="587755"/>
                </a:lnTo>
                <a:lnTo>
                  <a:pt x="131063" y="587628"/>
                </a:lnTo>
                <a:lnTo>
                  <a:pt x="132842" y="586993"/>
                </a:lnTo>
                <a:lnTo>
                  <a:pt x="133476" y="586739"/>
                </a:lnTo>
                <a:lnTo>
                  <a:pt x="135255" y="586104"/>
                </a:lnTo>
                <a:lnTo>
                  <a:pt x="135762" y="585851"/>
                </a:lnTo>
                <a:lnTo>
                  <a:pt x="137541" y="585088"/>
                </a:lnTo>
                <a:lnTo>
                  <a:pt x="137922" y="584961"/>
                </a:lnTo>
                <a:lnTo>
                  <a:pt x="142239" y="582929"/>
                </a:lnTo>
                <a:lnTo>
                  <a:pt x="149225" y="579754"/>
                </a:lnTo>
                <a:lnTo>
                  <a:pt x="152400" y="571626"/>
                </a:lnTo>
                <a:lnTo>
                  <a:pt x="149351" y="564641"/>
                </a:lnTo>
                <a:lnTo>
                  <a:pt x="147109" y="559180"/>
                </a:lnTo>
                <a:lnTo>
                  <a:pt x="118618" y="559180"/>
                </a:lnTo>
                <a:lnTo>
                  <a:pt x="116839" y="558926"/>
                </a:lnTo>
                <a:lnTo>
                  <a:pt x="117449" y="558926"/>
                </a:lnTo>
                <a:lnTo>
                  <a:pt x="109855" y="557276"/>
                </a:lnTo>
                <a:lnTo>
                  <a:pt x="110140" y="557276"/>
                </a:lnTo>
                <a:lnTo>
                  <a:pt x="107568" y="556513"/>
                </a:lnTo>
                <a:lnTo>
                  <a:pt x="107837" y="556513"/>
                </a:lnTo>
                <a:lnTo>
                  <a:pt x="105635" y="555751"/>
                </a:lnTo>
                <a:lnTo>
                  <a:pt x="103043" y="554735"/>
                </a:lnTo>
                <a:lnTo>
                  <a:pt x="102743" y="554735"/>
                </a:lnTo>
                <a:lnTo>
                  <a:pt x="99568" y="553211"/>
                </a:lnTo>
                <a:lnTo>
                  <a:pt x="97028" y="551941"/>
                </a:lnTo>
                <a:lnTo>
                  <a:pt x="95141" y="550798"/>
                </a:lnTo>
                <a:lnTo>
                  <a:pt x="94995" y="550798"/>
                </a:lnTo>
                <a:lnTo>
                  <a:pt x="92659" y="549275"/>
                </a:lnTo>
                <a:lnTo>
                  <a:pt x="90209" y="547623"/>
                </a:lnTo>
                <a:lnTo>
                  <a:pt x="87375" y="545591"/>
                </a:lnTo>
                <a:lnTo>
                  <a:pt x="85089" y="543686"/>
                </a:lnTo>
                <a:lnTo>
                  <a:pt x="82931" y="541781"/>
                </a:lnTo>
                <a:lnTo>
                  <a:pt x="81433" y="540257"/>
                </a:lnTo>
                <a:lnTo>
                  <a:pt x="80899" y="539750"/>
                </a:lnTo>
                <a:lnTo>
                  <a:pt x="79453" y="538098"/>
                </a:lnTo>
                <a:lnTo>
                  <a:pt x="77524" y="535939"/>
                </a:lnTo>
                <a:lnTo>
                  <a:pt x="75311" y="533145"/>
                </a:lnTo>
                <a:lnTo>
                  <a:pt x="64388" y="518159"/>
                </a:lnTo>
                <a:lnTo>
                  <a:pt x="64533" y="518159"/>
                </a:lnTo>
                <a:lnTo>
                  <a:pt x="61213" y="512698"/>
                </a:lnTo>
                <a:lnTo>
                  <a:pt x="57912" y="506729"/>
                </a:lnTo>
                <a:lnTo>
                  <a:pt x="54863" y="500633"/>
                </a:lnTo>
                <a:lnTo>
                  <a:pt x="52479" y="495045"/>
                </a:lnTo>
                <a:lnTo>
                  <a:pt x="49656" y="488188"/>
                </a:lnTo>
                <a:lnTo>
                  <a:pt x="47928" y="482980"/>
                </a:lnTo>
                <a:lnTo>
                  <a:pt x="47498" y="481710"/>
                </a:lnTo>
                <a:lnTo>
                  <a:pt x="37652" y="441705"/>
                </a:lnTo>
                <a:lnTo>
                  <a:pt x="37453" y="441012"/>
                </a:lnTo>
                <a:lnTo>
                  <a:pt x="37388" y="440435"/>
                </a:lnTo>
                <a:lnTo>
                  <a:pt x="35026" y="425703"/>
                </a:lnTo>
                <a:lnTo>
                  <a:pt x="33092" y="409701"/>
                </a:lnTo>
                <a:lnTo>
                  <a:pt x="31807" y="393700"/>
                </a:lnTo>
                <a:lnTo>
                  <a:pt x="31272" y="377825"/>
                </a:lnTo>
                <a:lnTo>
                  <a:pt x="31242" y="377570"/>
                </a:lnTo>
                <a:lnTo>
                  <a:pt x="31368" y="360679"/>
                </a:lnTo>
                <a:lnTo>
                  <a:pt x="32346" y="345313"/>
                </a:lnTo>
                <a:lnTo>
                  <a:pt x="33846" y="329183"/>
                </a:lnTo>
                <a:lnTo>
                  <a:pt x="36084" y="313308"/>
                </a:lnTo>
                <a:lnTo>
                  <a:pt x="36194" y="312546"/>
                </a:lnTo>
                <a:lnTo>
                  <a:pt x="39120" y="297433"/>
                </a:lnTo>
                <a:lnTo>
                  <a:pt x="39243" y="296798"/>
                </a:lnTo>
                <a:lnTo>
                  <a:pt x="42601" y="282447"/>
                </a:lnTo>
                <a:lnTo>
                  <a:pt x="42925" y="281050"/>
                </a:lnTo>
                <a:lnTo>
                  <a:pt x="92329" y="132968"/>
                </a:lnTo>
                <a:lnTo>
                  <a:pt x="106044" y="96138"/>
                </a:lnTo>
                <a:lnTo>
                  <a:pt x="106172" y="95884"/>
                </a:lnTo>
                <a:lnTo>
                  <a:pt x="109783" y="85470"/>
                </a:lnTo>
                <a:close/>
              </a:path>
              <a:path extrusionOk="0" h="590550" w="152400">
                <a:moveTo>
                  <a:pt x="116839" y="558926"/>
                </a:moveTo>
                <a:lnTo>
                  <a:pt x="118618" y="559180"/>
                </a:lnTo>
                <a:lnTo>
                  <a:pt x="117719" y="558985"/>
                </a:lnTo>
                <a:lnTo>
                  <a:pt x="116839" y="558926"/>
                </a:lnTo>
                <a:close/>
              </a:path>
              <a:path extrusionOk="0" h="590550" w="152400">
                <a:moveTo>
                  <a:pt x="118056" y="559058"/>
                </a:moveTo>
                <a:lnTo>
                  <a:pt x="118618" y="559180"/>
                </a:lnTo>
                <a:lnTo>
                  <a:pt x="119887" y="559180"/>
                </a:lnTo>
                <a:lnTo>
                  <a:pt x="118056" y="559058"/>
                </a:lnTo>
                <a:close/>
              </a:path>
              <a:path extrusionOk="0" h="590550" w="152400">
                <a:moveTo>
                  <a:pt x="119253" y="559053"/>
                </a:moveTo>
                <a:lnTo>
                  <a:pt x="119887" y="559180"/>
                </a:lnTo>
                <a:lnTo>
                  <a:pt x="120523" y="559180"/>
                </a:lnTo>
                <a:lnTo>
                  <a:pt x="120840" y="559159"/>
                </a:lnTo>
                <a:lnTo>
                  <a:pt x="119253" y="559053"/>
                </a:lnTo>
                <a:close/>
              </a:path>
              <a:path extrusionOk="0" h="590550" w="152400">
                <a:moveTo>
                  <a:pt x="120840" y="559159"/>
                </a:moveTo>
                <a:lnTo>
                  <a:pt x="120523" y="559180"/>
                </a:lnTo>
                <a:lnTo>
                  <a:pt x="121157" y="559180"/>
                </a:lnTo>
                <a:lnTo>
                  <a:pt x="120840" y="559159"/>
                </a:lnTo>
                <a:close/>
              </a:path>
              <a:path extrusionOk="0" h="590550" w="152400">
                <a:moveTo>
                  <a:pt x="122428" y="559053"/>
                </a:moveTo>
                <a:lnTo>
                  <a:pt x="120840" y="559159"/>
                </a:lnTo>
                <a:lnTo>
                  <a:pt x="121157" y="559180"/>
                </a:lnTo>
                <a:lnTo>
                  <a:pt x="121666" y="559180"/>
                </a:lnTo>
                <a:lnTo>
                  <a:pt x="122428" y="559053"/>
                </a:lnTo>
                <a:close/>
              </a:path>
              <a:path extrusionOk="0" h="590550" w="152400">
                <a:moveTo>
                  <a:pt x="124841" y="558800"/>
                </a:moveTo>
                <a:lnTo>
                  <a:pt x="122936" y="559053"/>
                </a:lnTo>
                <a:lnTo>
                  <a:pt x="123570" y="559053"/>
                </a:lnTo>
                <a:lnTo>
                  <a:pt x="121666" y="559180"/>
                </a:lnTo>
                <a:lnTo>
                  <a:pt x="147109" y="559180"/>
                </a:lnTo>
                <a:lnTo>
                  <a:pt x="147004" y="558926"/>
                </a:lnTo>
                <a:lnTo>
                  <a:pt x="124206" y="558926"/>
                </a:lnTo>
                <a:lnTo>
                  <a:pt x="124841" y="558800"/>
                </a:lnTo>
                <a:close/>
              </a:path>
              <a:path extrusionOk="0" h="590550" w="152400">
                <a:moveTo>
                  <a:pt x="118033" y="559053"/>
                </a:moveTo>
                <a:close/>
              </a:path>
              <a:path extrusionOk="0" h="590550" w="152400">
                <a:moveTo>
                  <a:pt x="117719" y="558985"/>
                </a:moveTo>
                <a:lnTo>
                  <a:pt x="118033" y="559053"/>
                </a:lnTo>
                <a:lnTo>
                  <a:pt x="118744" y="559053"/>
                </a:lnTo>
                <a:lnTo>
                  <a:pt x="117719" y="558985"/>
                </a:lnTo>
                <a:close/>
              </a:path>
              <a:path extrusionOk="0" h="590550" w="152400">
                <a:moveTo>
                  <a:pt x="117449" y="558926"/>
                </a:moveTo>
                <a:lnTo>
                  <a:pt x="116839" y="558926"/>
                </a:lnTo>
                <a:lnTo>
                  <a:pt x="117719" y="558985"/>
                </a:lnTo>
                <a:lnTo>
                  <a:pt x="117449" y="558926"/>
                </a:lnTo>
                <a:close/>
              </a:path>
              <a:path extrusionOk="0" h="590550" w="152400">
                <a:moveTo>
                  <a:pt x="125998" y="558687"/>
                </a:moveTo>
                <a:lnTo>
                  <a:pt x="124206" y="558926"/>
                </a:lnTo>
                <a:lnTo>
                  <a:pt x="147004" y="558926"/>
                </a:lnTo>
                <a:lnTo>
                  <a:pt x="125475" y="558800"/>
                </a:lnTo>
                <a:lnTo>
                  <a:pt x="125998" y="558687"/>
                </a:lnTo>
                <a:close/>
              </a:path>
              <a:path extrusionOk="0" h="590550" w="152400">
                <a:moveTo>
                  <a:pt x="146639" y="558038"/>
                </a:moveTo>
                <a:lnTo>
                  <a:pt x="128524" y="558038"/>
                </a:lnTo>
                <a:lnTo>
                  <a:pt x="126745" y="558672"/>
                </a:lnTo>
                <a:lnTo>
                  <a:pt x="126111" y="558672"/>
                </a:lnTo>
                <a:lnTo>
                  <a:pt x="125475" y="558800"/>
                </a:lnTo>
                <a:lnTo>
                  <a:pt x="146952" y="558800"/>
                </a:lnTo>
                <a:lnTo>
                  <a:pt x="146639" y="558038"/>
                </a:lnTo>
                <a:close/>
              </a:path>
              <a:path extrusionOk="0" h="590550" w="152400">
                <a:moveTo>
                  <a:pt x="127395" y="558418"/>
                </a:moveTo>
                <a:lnTo>
                  <a:pt x="127254" y="558418"/>
                </a:lnTo>
                <a:lnTo>
                  <a:pt x="125998" y="558687"/>
                </a:lnTo>
                <a:lnTo>
                  <a:pt x="126745" y="558672"/>
                </a:lnTo>
                <a:lnTo>
                  <a:pt x="127395" y="558418"/>
                </a:lnTo>
                <a:close/>
              </a:path>
              <a:path extrusionOk="0" h="590550" w="152400">
                <a:moveTo>
                  <a:pt x="128524" y="558038"/>
                </a:moveTo>
                <a:lnTo>
                  <a:pt x="128036" y="558167"/>
                </a:lnTo>
                <a:lnTo>
                  <a:pt x="126745" y="558672"/>
                </a:lnTo>
                <a:lnTo>
                  <a:pt x="128524" y="558038"/>
                </a:lnTo>
                <a:close/>
              </a:path>
              <a:path extrusionOk="0" h="590550" w="152400">
                <a:moveTo>
                  <a:pt x="128036" y="558167"/>
                </a:moveTo>
                <a:lnTo>
                  <a:pt x="126618" y="558545"/>
                </a:lnTo>
                <a:lnTo>
                  <a:pt x="127254" y="558418"/>
                </a:lnTo>
                <a:lnTo>
                  <a:pt x="127395" y="558418"/>
                </a:lnTo>
                <a:lnTo>
                  <a:pt x="128036" y="558167"/>
                </a:lnTo>
                <a:close/>
              </a:path>
              <a:path extrusionOk="0" h="590550" w="152400">
                <a:moveTo>
                  <a:pt x="138430" y="554101"/>
                </a:moveTo>
                <a:lnTo>
                  <a:pt x="128036" y="558167"/>
                </a:lnTo>
                <a:lnTo>
                  <a:pt x="128524" y="558038"/>
                </a:lnTo>
                <a:lnTo>
                  <a:pt x="146639" y="558038"/>
                </a:lnTo>
                <a:lnTo>
                  <a:pt x="146431" y="557529"/>
                </a:lnTo>
                <a:lnTo>
                  <a:pt x="138430" y="554101"/>
                </a:lnTo>
                <a:close/>
              </a:path>
              <a:path extrusionOk="0" h="590550" w="152400">
                <a:moveTo>
                  <a:pt x="110928" y="557509"/>
                </a:moveTo>
                <a:close/>
              </a:path>
              <a:path extrusionOk="0" h="590550" w="152400">
                <a:moveTo>
                  <a:pt x="110140" y="557276"/>
                </a:moveTo>
                <a:lnTo>
                  <a:pt x="109855" y="557276"/>
                </a:lnTo>
                <a:lnTo>
                  <a:pt x="110928" y="557509"/>
                </a:lnTo>
                <a:lnTo>
                  <a:pt x="110140" y="557276"/>
                </a:lnTo>
                <a:close/>
              </a:path>
              <a:path extrusionOk="0" h="590550" w="152400">
                <a:moveTo>
                  <a:pt x="107837" y="556513"/>
                </a:moveTo>
                <a:lnTo>
                  <a:pt x="107568" y="556513"/>
                </a:lnTo>
                <a:lnTo>
                  <a:pt x="108204" y="556640"/>
                </a:lnTo>
                <a:lnTo>
                  <a:pt x="107837" y="556513"/>
                </a:lnTo>
                <a:close/>
              </a:path>
              <a:path extrusionOk="0" h="590550" w="152400">
                <a:moveTo>
                  <a:pt x="104978" y="555524"/>
                </a:moveTo>
                <a:lnTo>
                  <a:pt x="105537" y="555751"/>
                </a:lnTo>
                <a:lnTo>
                  <a:pt x="104978" y="555524"/>
                </a:lnTo>
                <a:close/>
              </a:path>
              <a:path extrusionOk="0" h="590550" w="152400">
                <a:moveTo>
                  <a:pt x="104913" y="555497"/>
                </a:moveTo>
                <a:close/>
              </a:path>
              <a:path extrusionOk="0" h="590550" w="152400">
                <a:moveTo>
                  <a:pt x="102107" y="554354"/>
                </a:moveTo>
                <a:lnTo>
                  <a:pt x="102743" y="554735"/>
                </a:lnTo>
                <a:lnTo>
                  <a:pt x="103043" y="554735"/>
                </a:lnTo>
                <a:lnTo>
                  <a:pt x="102107" y="554354"/>
                </a:lnTo>
                <a:close/>
              </a:path>
              <a:path extrusionOk="0" h="590550" w="152400">
                <a:moveTo>
                  <a:pt x="99673" y="553211"/>
                </a:moveTo>
                <a:lnTo>
                  <a:pt x="100203" y="553465"/>
                </a:lnTo>
                <a:lnTo>
                  <a:pt x="99673" y="553211"/>
                </a:lnTo>
                <a:close/>
              </a:path>
              <a:path extrusionOk="0" h="590550" w="152400">
                <a:moveTo>
                  <a:pt x="97437" y="552138"/>
                </a:moveTo>
                <a:close/>
              </a:path>
              <a:path extrusionOk="0" h="590550" w="152400">
                <a:moveTo>
                  <a:pt x="97100" y="551941"/>
                </a:moveTo>
                <a:lnTo>
                  <a:pt x="97437" y="552138"/>
                </a:lnTo>
                <a:lnTo>
                  <a:pt x="97100" y="551941"/>
                </a:lnTo>
                <a:close/>
              </a:path>
              <a:path extrusionOk="0" h="590550" w="152400">
                <a:moveTo>
                  <a:pt x="94487" y="550417"/>
                </a:moveTo>
                <a:lnTo>
                  <a:pt x="94995" y="550798"/>
                </a:lnTo>
                <a:lnTo>
                  <a:pt x="95141" y="550798"/>
                </a:lnTo>
                <a:lnTo>
                  <a:pt x="94487" y="550417"/>
                </a:lnTo>
                <a:close/>
              </a:path>
              <a:path extrusionOk="0" h="590550" w="152400">
                <a:moveTo>
                  <a:pt x="92075" y="548893"/>
                </a:moveTo>
                <a:lnTo>
                  <a:pt x="92582" y="549275"/>
                </a:lnTo>
                <a:lnTo>
                  <a:pt x="92075" y="548893"/>
                </a:lnTo>
                <a:close/>
              </a:path>
              <a:path extrusionOk="0" h="590550" w="152400">
                <a:moveTo>
                  <a:pt x="89662" y="547242"/>
                </a:moveTo>
                <a:lnTo>
                  <a:pt x="90169" y="547623"/>
                </a:lnTo>
                <a:lnTo>
                  <a:pt x="89662" y="547242"/>
                </a:lnTo>
                <a:close/>
              </a:path>
              <a:path extrusionOk="0" h="590550" w="152400">
                <a:moveTo>
                  <a:pt x="87757" y="545869"/>
                </a:moveTo>
                <a:lnTo>
                  <a:pt x="87899" y="545972"/>
                </a:lnTo>
                <a:lnTo>
                  <a:pt x="87757" y="545869"/>
                </a:lnTo>
                <a:close/>
              </a:path>
              <a:path extrusionOk="0" h="590550" w="152400">
                <a:moveTo>
                  <a:pt x="87418" y="545591"/>
                </a:moveTo>
                <a:lnTo>
                  <a:pt x="87757" y="545869"/>
                </a:lnTo>
                <a:lnTo>
                  <a:pt x="87418" y="545591"/>
                </a:lnTo>
                <a:close/>
              </a:path>
              <a:path extrusionOk="0" h="590550" w="152400">
                <a:moveTo>
                  <a:pt x="85153" y="543686"/>
                </a:moveTo>
                <a:lnTo>
                  <a:pt x="85598" y="544067"/>
                </a:lnTo>
                <a:lnTo>
                  <a:pt x="85153" y="543686"/>
                </a:lnTo>
                <a:close/>
              </a:path>
              <a:path extrusionOk="0" h="590550" w="152400">
                <a:moveTo>
                  <a:pt x="83037" y="541781"/>
                </a:moveTo>
                <a:lnTo>
                  <a:pt x="83438" y="542163"/>
                </a:lnTo>
                <a:lnTo>
                  <a:pt x="83037" y="541781"/>
                </a:lnTo>
                <a:close/>
              </a:path>
              <a:path extrusionOk="0" h="590550" w="152400">
                <a:moveTo>
                  <a:pt x="81243" y="540077"/>
                </a:moveTo>
                <a:lnTo>
                  <a:pt x="81406" y="540257"/>
                </a:lnTo>
                <a:lnTo>
                  <a:pt x="81243" y="540077"/>
                </a:lnTo>
                <a:close/>
              </a:path>
              <a:path extrusionOk="0" h="590550" w="152400">
                <a:moveTo>
                  <a:pt x="80947" y="539750"/>
                </a:moveTo>
                <a:lnTo>
                  <a:pt x="81243" y="540077"/>
                </a:lnTo>
                <a:lnTo>
                  <a:pt x="80947" y="539750"/>
                </a:lnTo>
                <a:close/>
              </a:path>
              <a:path extrusionOk="0" h="590550" w="152400">
                <a:moveTo>
                  <a:pt x="78993" y="537590"/>
                </a:moveTo>
                <a:lnTo>
                  <a:pt x="79375" y="538098"/>
                </a:lnTo>
                <a:lnTo>
                  <a:pt x="78993" y="537590"/>
                </a:lnTo>
                <a:close/>
              </a:path>
              <a:path extrusionOk="0" h="590550" w="152400">
                <a:moveTo>
                  <a:pt x="77088" y="535431"/>
                </a:moveTo>
                <a:lnTo>
                  <a:pt x="77469" y="535939"/>
                </a:lnTo>
                <a:lnTo>
                  <a:pt x="77088" y="535431"/>
                </a:lnTo>
                <a:close/>
              </a:path>
              <a:path extrusionOk="0" h="590550" w="152400">
                <a:moveTo>
                  <a:pt x="75411" y="533145"/>
                </a:moveTo>
                <a:lnTo>
                  <a:pt x="75692" y="533526"/>
                </a:lnTo>
                <a:lnTo>
                  <a:pt x="75411" y="533145"/>
                </a:lnTo>
                <a:close/>
              </a:path>
              <a:path extrusionOk="0" h="590550" w="152400">
                <a:moveTo>
                  <a:pt x="64533" y="518159"/>
                </a:moveTo>
                <a:lnTo>
                  <a:pt x="64388" y="518159"/>
                </a:lnTo>
                <a:lnTo>
                  <a:pt x="65150" y="519175"/>
                </a:lnTo>
                <a:lnTo>
                  <a:pt x="64533" y="518159"/>
                </a:lnTo>
                <a:close/>
              </a:path>
              <a:path extrusionOk="0" h="590550" w="152400">
                <a:moveTo>
                  <a:pt x="61539" y="513234"/>
                </a:moveTo>
                <a:close/>
              </a:path>
              <a:path extrusionOk="0" h="590550" w="152400">
                <a:moveTo>
                  <a:pt x="61240" y="512698"/>
                </a:moveTo>
                <a:lnTo>
                  <a:pt x="61539" y="513234"/>
                </a:lnTo>
                <a:lnTo>
                  <a:pt x="61240" y="512698"/>
                </a:lnTo>
                <a:close/>
              </a:path>
              <a:path extrusionOk="0" h="590550" w="152400">
                <a:moveTo>
                  <a:pt x="57969" y="506729"/>
                </a:moveTo>
                <a:lnTo>
                  <a:pt x="58293" y="507364"/>
                </a:lnTo>
                <a:lnTo>
                  <a:pt x="57969" y="506729"/>
                </a:lnTo>
                <a:close/>
              </a:path>
              <a:path extrusionOk="0" h="590550" w="152400">
                <a:moveTo>
                  <a:pt x="54962" y="500633"/>
                </a:moveTo>
                <a:lnTo>
                  <a:pt x="55244" y="501268"/>
                </a:lnTo>
                <a:lnTo>
                  <a:pt x="54962" y="500633"/>
                </a:lnTo>
                <a:close/>
              </a:path>
              <a:path extrusionOk="0" h="590550" w="152400">
                <a:moveTo>
                  <a:pt x="52197" y="494410"/>
                </a:moveTo>
                <a:lnTo>
                  <a:pt x="52450" y="495045"/>
                </a:lnTo>
                <a:lnTo>
                  <a:pt x="52197" y="494410"/>
                </a:lnTo>
                <a:close/>
              </a:path>
              <a:path extrusionOk="0" h="590550" w="152400">
                <a:moveTo>
                  <a:pt x="49887" y="488753"/>
                </a:moveTo>
                <a:close/>
              </a:path>
              <a:path extrusionOk="0" h="590550" w="152400">
                <a:moveTo>
                  <a:pt x="49695" y="488188"/>
                </a:moveTo>
                <a:lnTo>
                  <a:pt x="49887" y="488753"/>
                </a:lnTo>
                <a:lnTo>
                  <a:pt x="49695" y="488188"/>
                </a:lnTo>
                <a:close/>
              </a:path>
              <a:path extrusionOk="0" h="590550" w="152400">
                <a:moveTo>
                  <a:pt x="47498" y="481710"/>
                </a:moveTo>
                <a:lnTo>
                  <a:pt x="47879" y="482980"/>
                </a:lnTo>
                <a:lnTo>
                  <a:pt x="47743" y="482435"/>
                </a:lnTo>
                <a:lnTo>
                  <a:pt x="47498" y="481710"/>
                </a:lnTo>
                <a:close/>
              </a:path>
              <a:path extrusionOk="0" h="590550" w="152400">
                <a:moveTo>
                  <a:pt x="47743" y="482435"/>
                </a:moveTo>
                <a:lnTo>
                  <a:pt x="47879" y="482980"/>
                </a:lnTo>
                <a:lnTo>
                  <a:pt x="47743" y="482435"/>
                </a:lnTo>
                <a:close/>
              </a:path>
              <a:path extrusionOk="0" h="590550" w="152400">
                <a:moveTo>
                  <a:pt x="47564" y="481710"/>
                </a:moveTo>
                <a:lnTo>
                  <a:pt x="47743" y="482435"/>
                </a:lnTo>
                <a:lnTo>
                  <a:pt x="47564" y="481710"/>
                </a:lnTo>
                <a:close/>
              </a:path>
              <a:path extrusionOk="0" h="590550" w="152400">
                <a:moveTo>
                  <a:pt x="37337" y="440435"/>
                </a:moveTo>
                <a:lnTo>
                  <a:pt x="37592" y="441705"/>
                </a:lnTo>
                <a:lnTo>
                  <a:pt x="37480" y="441012"/>
                </a:lnTo>
                <a:lnTo>
                  <a:pt x="37337" y="440435"/>
                </a:lnTo>
                <a:close/>
              </a:path>
              <a:path extrusionOk="0" h="590550" w="152400">
                <a:moveTo>
                  <a:pt x="37480" y="441012"/>
                </a:moveTo>
                <a:lnTo>
                  <a:pt x="37592" y="441705"/>
                </a:lnTo>
                <a:lnTo>
                  <a:pt x="37480" y="441012"/>
                </a:lnTo>
                <a:close/>
              </a:path>
              <a:path extrusionOk="0" h="590550" w="152400">
                <a:moveTo>
                  <a:pt x="37388" y="440435"/>
                </a:moveTo>
                <a:lnTo>
                  <a:pt x="37480" y="441012"/>
                </a:lnTo>
                <a:lnTo>
                  <a:pt x="37388" y="440435"/>
                </a:lnTo>
                <a:close/>
              </a:path>
              <a:path extrusionOk="0" h="590550" w="152400">
                <a:moveTo>
                  <a:pt x="34925" y="425068"/>
                </a:moveTo>
                <a:lnTo>
                  <a:pt x="34925" y="425703"/>
                </a:lnTo>
                <a:lnTo>
                  <a:pt x="34925" y="425068"/>
                </a:lnTo>
                <a:close/>
              </a:path>
              <a:path extrusionOk="0" h="590550" w="152400">
                <a:moveTo>
                  <a:pt x="33019" y="409066"/>
                </a:moveTo>
                <a:lnTo>
                  <a:pt x="33019" y="409701"/>
                </a:lnTo>
                <a:lnTo>
                  <a:pt x="33019" y="409066"/>
                </a:lnTo>
                <a:close/>
              </a:path>
              <a:path extrusionOk="0" h="590550" w="152400">
                <a:moveTo>
                  <a:pt x="31750" y="392938"/>
                </a:moveTo>
                <a:lnTo>
                  <a:pt x="31750" y="393700"/>
                </a:lnTo>
                <a:lnTo>
                  <a:pt x="31750" y="392938"/>
                </a:lnTo>
                <a:close/>
              </a:path>
              <a:path extrusionOk="0" h="590550" w="152400">
                <a:moveTo>
                  <a:pt x="31246" y="376961"/>
                </a:moveTo>
                <a:lnTo>
                  <a:pt x="31242" y="377570"/>
                </a:lnTo>
                <a:lnTo>
                  <a:pt x="31246" y="376961"/>
                </a:lnTo>
                <a:close/>
              </a:path>
              <a:path extrusionOk="0" h="590550" w="152400">
                <a:moveTo>
                  <a:pt x="31415" y="360679"/>
                </a:moveTo>
                <a:lnTo>
                  <a:pt x="31368" y="361441"/>
                </a:lnTo>
                <a:lnTo>
                  <a:pt x="31415" y="360679"/>
                </a:lnTo>
                <a:close/>
              </a:path>
              <a:path extrusionOk="0" h="590550" w="152400">
                <a:moveTo>
                  <a:pt x="32385" y="344677"/>
                </a:moveTo>
                <a:lnTo>
                  <a:pt x="32257" y="345313"/>
                </a:lnTo>
                <a:lnTo>
                  <a:pt x="32385" y="344677"/>
                </a:lnTo>
                <a:close/>
              </a:path>
              <a:path extrusionOk="0" h="590550" w="152400">
                <a:moveTo>
                  <a:pt x="33908" y="328548"/>
                </a:moveTo>
                <a:lnTo>
                  <a:pt x="33781" y="329183"/>
                </a:lnTo>
                <a:lnTo>
                  <a:pt x="33908" y="328548"/>
                </a:lnTo>
                <a:close/>
              </a:path>
              <a:path extrusionOk="0" h="590550" w="152400">
                <a:moveTo>
                  <a:pt x="36135" y="312960"/>
                </a:moveTo>
                <a:lnTo>
                  <a:pt x="36068" y="313308"/>
                </a:lnTo>
                <a:lnTo>
                  <a:pt x="36135" y="312960"/>
                </a:lnTo>
                <a:close/>
              </a:path>
              <a:path extrusionOk="0" h="590550" w="152400">
                <a:moveTo>
                  <a:pt x="36214" y="312546"/>
                </a:moveTo>
                <a:lnTo>
                  <a:pt x="36135" y="312960"/>
                </a:lnTo>
                <a:lnTo>
                  <a:pt x="36214" y="312546"/>
                </a:lnTo>
                <a:close/>
              </a:path>
              <a:path extrusionOk="0" h="590550" w="152400">
                <a:moveTo>
                  <a:pt x="39263" y="296798"/>
                </a:moveTo>
                <a:lnTo>
                  <a:pt x="39144" y="297312"/>
                </a:lnTo>
                <a:lnTo>
                  <a:pt x="39263" y="296798"/>
                </a:lnTo>
                <a:close/>
              </a:path>
              <a:path extrusionOk="0" h="590550" w="152400">
                <a:moveTo>
                  <a:pt x="42925" y="281050"/>
                </a:moveTo>
                <a:lnTo>
                  <a:pt x="42544" y="282447"/>
                </a:lnTo>
                <a:lnTo>
                  <a:pt x="42730" y="281889"/>
                </a:lnTo>
                <a:lnTo>
                  <a:pt x="42925" y="281050"/>
                </a:lnTo>
                <a:close/>
              </a:path>
              <a:path extrusionOk="0" h="590550" w="152400">
                <a:moveTo>
                  <a:pt x="42730" y="281889"/>
                </a:moveTo>
                <a:lnTo>
                  <a:pt x="42544" y="282447"/>
                </a:lnTo>
                <a:lnTo>
                  <a:pt x="42730" y="281889"/>
                </a:lnTo>
                <a:close/>
              </a:path>
              <a:path extrusionOk="0" h="590550" w="152400">
                <a:moveTo>
                  <a:pt x="43010" y="281050"/>
                </a:moveTo>
                <a:lnTo>
                  <a:pt x="42730" y="281889"/>
                </a:lnTo>
                <a:lnTo>
                  <a:pt x="43010" y="281050"/>
                </a:lnTo>
                <a:close/>
              </a:path>
              <a:path extrusionOk="0" h="590550" w="152400">
                <a:moveTo>
                  <a:pt x="92390" y="132968"/>
                </a:moveTo>
                <a:lnTo>
                  <a:pt x="92201" y="133476"/>
                </a:lnTo>
                <a:lnTo>
                  <a:pt x="92390" y="132968"/>
                </a:lnTo>
                <a:close/>
              </a:path>
              <a:path extrusionOk="0" h="590550" w="152400">
                <a:moveTo>
                  <a:pt x="114888" y="70230"/>
                </a:moveTo>
                <a:lnTo>
                  <a:pt x="82804" y="70230"/>
                </a:lnTo>
                <a:lnTo>
                  <a:pt x="77216" y="85597"/>
                </a:lnTo>
                <a:lnTo>
                  <a:pt x="109783" y="85470"/>
                </a:lnTo>
                <a:lnTo>
                  <a:pt x="111632" y="80136"/>
                </a:lnTo>
                <a:lnTo>
                  <a:pt x="114888" y="70230"/>
                </a:lnTo>
                <a:close/>
              </a:path>
              <a:path extrusionOk="0" h="590550" w="152400">
                <a:moveTo>
                  <a:pt x="128143" y="0"/>
                </a:moveTo>
                <a:lnTo>
                  <a:pt x="119380" y="634"/>
                </a:lnTo>
                <a:lnTo>
                  <a:pt x="112649" y="7873"/>
                </a:lnTo>
                <a:lnTo>
                  <a:pt x="111125" y="9905"/>
                </a:lnTo>
                <a:lnTo>
                  <a:pt x="106299" y="17398"/>
                </a:lnTo>
                <a:lnTo>
                  <a:pt x="105918" y="17906"/>
                </a:lnTo>
                <a:lnTo>
                  <a:pt x="101092" y="26161"/>
                </a:lnTo>
                <a:lnTo>
                  <a:pt x="97028" y="33908"/>
                </a:lnTo>
                <a:lnTo>
                  <a:pt x="96774" y="34543"/>
                </a:lnTo>
                <a:lnTo>
                  <a:pt x="92963" y="42544"/>
                </a:lnTo>
                <a:lnTo>
                  <a:pt x="92710" y="43179"/>
                </a:lnTo>
                <a:lnTo>
                  <a:pt x="89154" y="51307"/>
                </a:lnTo>
                <a:lnTo>
                  <a:pt x="88773" y="52323"/>
                </a:lnTo>
                <a:lnTo>
                  <a:pt x="82676" y="70484"/>
                </a:lnTo>
                <a:lnTo>
                  <a:pt x="82804" y="70230"/>
                </a:lnTo>
                <a:lnTo>
                  <a:pt x="114888" y="70230"/>
                </a:lnTo>
                <a:lnTo>
                  <a:pt x="117601" y="61975"/>
                </a:lnTo>
                <a:lnTo>
                  <a:pt x="120443" y="55244"/>
                </a:lnTo>
                <a:lnTo>
                  <a:pt x="123786" y="47878"/>
                </a:lnTo>
                <a:lnTo>
                  <a:pt x="127762" y="40004"/>
                </a:lnTo>
                <a:lnTo>
                  <a:pt x="131472" y="33400"/>
                </a:lnTo>
                <a:lnTo>
                  <a:pt x="131825" y="32765"/>
                </a:lnTo>
                <a:lnTo>
                  <a:pt x="135825" y="26415"/>
                </a:lnTo>
                <a:lnTo>
                  <a:pt x="137032" y="24637"/>
                </a:lnTo>
                <a:lnTo>
                  <a:pt x="141478" y="18287"/>
                </a:lnTo>
                <a:lnTo>
                  <a:pt x="140207" y="9651"/>
                </a:lnTo>
                <a:lnTo>
                  <a:pt x="134112" y="4825"/>
                </a:lnTo>
                <a:lnTo>
                  <a:pt x="128143" y="0"/>
                </a:lnTo>
                <a:close/>
              </a:path>
              <a:path extrusionOk="0" h="590550" w="152400">
                <a:moveTo>
                  <a:pt x="117709" y="61975"/>
                </a:moveTo>
                <a:lnTo>
                  <a:pt x="117348" y="62864"/>
                </a:lnTo>
                <a:lnTo>
                  <a:pt x="117709" y="61975"/>
                </a:lnTo>
                <a:close/>
              </a:path>
              <a:path extrusionOk="0" h="590550" w="152400">
                <a:moveTo>
                  <a:pt x="120650" y="54736"/>
                </a:moveTo>
                <a:lnTo>
                  <a:pt x="120395" y="55244"/>
                </a:lnTo>
                <a:lnTo>
                  <a:pt x="120650" y="54736"/>
                </a:lnTo>
                <a:close/>
              </a:path>
              <a:path extrusionOk="0" h="590550" w="152400">
                <a:moveTo>
                  <a:pt x="124079" y="47243"/>
                </a:moveTo>
                <a:lnTo>
                  <a:pt x="123698" y="47878"/>
                </a:lnTo>
                <a:lnTo>
                  <a:pt x="124079" y="47243"/>
                </a:lnTo>
                <a:close/>
              </a:path>
              <a:path extrusionOk="0" h="590550" w="152400">
                <a:moveTo>
                  <a:pt x="127791" y="40004"/>
                </a:moveTo>
                <a:lnTo>
                  <a:pt x="127507" y="40512"/>
                </a:lnTo>
                <a:lnTo>
                  <a:pt x="127791" y="40004"/>
                </a:lnTo>
                <a:close/>
              </a:path>
              <a:path extrusionOk="0" h="590550" w="152400">
                <a:moveTo>
                  <a:pt x="131688" y="33012"/>
                </a:moveTo>
                <a:lnTo>
                  <a:pt x="131444" y="33400"/>
                </a:lnTo>
                <a:lnTo>
                  <a:pt x="131688" y="33012"/>
                </a:lnTo>
                <a:close/>
              </a:path>
              <a:path extrusionOk="0" h="590550" w="152400">
                <a:moveTo>
                  <a:pt x="131843" y="32765"/>
                </a:moveTo>
                <a:lnTo>
                  <a:pt x="131688" y="33012"/>
                </a:lnTo>
                <a:lnTo>
                  <a:pt x="131843" y="32765"/>
                </a:lnTo>
                <a:close/>
              </a:path>
              <a:path extrusionOk="0" h="590550" w="152400">
                <a:moveTo>
                  <a:pt x="136144" y="25907"/>
                </a:moveTo>
                <a:lnTo>
                  <a:pt x="135762" y="26415"/>
                </a:lnTo>
                <a:lnTo>
                  <a:pt x="136144" y="25907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6" name="Google Shape;526;p17"/>
          <p:cNvGrpSpPr/>
          <p:nvPr/>
        </p:nvGrpSpPr>
        <p:grpSpPr>
          <a:xfrm>
            <a:off x="3232428" y="3077348"/>
            <a:ext cx="152213" cy="244673"/>
            <a:chOff x="2429764" y="4376673"/>
            <a:chExt cx="216481" cy="347980"/>
          </a:xfrm>
        </p:grpSpPr>
        <p:pic>
          <p:nvPicPr>
            <p:cNvPr id="527" name="Google Shape;527;p1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429764" y="4377181"/>
              <a:ext cx="164973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17"/>
            <p:cNvSpPr/>
            <p:nvPr/>
          </p:nvSpPr>
          <p:spPr>
            <a:xfrm>
              <a:off x="2603700" y="4376673"/>
              <a:ext cx="42545" cy="347980"/>
            </a:xfrm>
            <a:custGeom>
              <a:rect b="b" l="l" r="r" t="t"/>
              <a:pathLst>
                <a:path extrusionOk="0" h="347979" w="42544">
                  <a:moveTo>
                    <a:pt x="37391" y="120396"/>
                  </a:moveTo>
                  <a:lnTo>
                    <a:pt x="7927" y="120396"/>
                  </a:lnTo>
                  <a:lnTo>
                    <a:pt x="7927" y="121665"/>
                  </a:lnTo>
                  <a:lnTo>
                    <a:pt x="6381" y="187960"/>
                  </a:lnTo>
                  <a:lnTo>
                    <a:pt x="4897" y="239395"/>
                  </a:lnTo>
                  <a:lnTo>
                    <a:pt x="4879" y="241553"/>
                  </a:lnTo>
                  <a:lnTo>
                    <a:pt x="7927" y="283717"/>
                  </a:lnTo>
                  <a:lnTo>
                    <a:pt x="7927" y="283972"/>
                  </a:lnTo>
                  <a:lnTo>
                    <a:pt x="11483" y="326136"/>
                  </a:lnTo>
                  <a:lnTo>
                    <a:pt x="11737" y="328167"/>
                  </a:lnTo>
                  <a:lnTo>
                    <a:pt x="13007" y="333628"/>
                  </a:lnTo>
                  <a:lnTo>
                    <a:pt x="13515" y="336168"/>
                  </a:lnTo>
                  <a:lnTo>
                    <a:pt x="14785" y="338454"/>
                  </a:lnTo>
                  <a:lnTo>
                    <a:pt x="16672" y="340487"/>
                  </a:lnTo>
                  <a:lnTo>
                    <a:pt x="18087" y="342138"/>
                  </a:lnTo>
                  <a:lnTo>
                    <a:pt x="21516" y="345948"/>
                  </a:lnTo>
                  <a:lnTo>
                    <a:pt x="26977" y="347472"/>
                  </a:lnTo>
                  <a:lnTo>
                    <a:pt x="36883" y="344677"/>
                  </a:lnTo>
                  <a:lnTo>
                    <a:pt x="40693" y="340487"/>
                  </a:lnTo>
                  <a:lnTo>
                    <a:pt x="41709" y="335406"/>
                  </a:lnTo>
                  <a:lnTo>
                    <a:pt x="42090" y="333248"/>
                  </a:lnTo>
                  <a:lnTo>
                    <a:pt x="42471" y="331470"/>
                  </a:lnTo>
                  <a:lnTo>
                    <a:pt x="42471" y="329691"/>
                  </a:lnTo>
                  <a:lnTo>
                    <a:pt x="42217" y="327913"/>
                  </a:lnTo>
                  <a:lnTo>
                    <a:pt x="41555" y="323850"/>
                  </a:lnTo>
                  <a:lnTo>
                    <a:pt x="38661" y="281686"/>
                  </a:lnTo>
                  <a:lnTo>
                    <a:pt x="38661" y="281431"/>
                  </a:lnTo>
                  <a:lnTo>
                    <a:pt x="35478" y="240918"/>
                  </a:lnTo>
                  <a:lnTo>
                    <a:pt x="36512" y="187198"/>
                  </a:lnTo>
                  <a:lnTo>
                    <a:pt x="37391" y="120396"/>
                  </a:lnTo>
                  <a:close/>
                </a:path>
                <a:path extrusionOk="0" h="347979" w="42544">
                  <a:moveTo>
                    <a:pt x="41386" y="322809"/>
                  </a:moveTo>
                  <a:lnTo>
                    <a:pt x="41455" y="323850"/>
                  </a:lnTo>
                  <a:lnTo>
                    <a:pt x="41386" y="322809"/>
                  </a:lnTo>
                  <a:close/>
                </a:path>
                <a:path extrusionOk="0" h="347979" w="42544">
                  <a:moveTo>
                    <a:pt x="41362" y="322452"/>
                  </a:moveTo>
                  <a:lnTo>
                    <a:pt x="41386" y="322809"/>
                  </a:lnTo>
                  <a:lnTo>
                    <a:pt x="41362" y="322452"/>
                  </a:lnTo>
                  <a:close/>
                </a:path>
                <a:path extrusionOk="0" h="347979" w="42544">
                  <a:moveTo>
                    <a:pt x="35385" y="239723"/>
                  </a:moveTo>
                  <a:lnTo>
                    <a:pt x="35359" y="240918"/>
                  </a:lnTo>
                  <a:lnTo>
                    <a:pt x="35385" y="239723"/>
                  </a:lnTo>
                  <a:close/>
                </a:path>
                <a:path extrusionOk="0" h="347979" w="42544">
                  <a:moveTo>
                    <a:pt x="35392" y="239395"/>
                  </a:moveTo>
                  <a:lnTo>
                    <a:pt x="35385" y="239723"/>
                  </a:lnTo>
                  <a:lnTo>
                    <a:pt x="35392" y="239395"/>
                  </a:lnTo>
                  <a:close/>
                </a:path>
                <a:path extrusionOk="0" h="347979" w="42544">
                  <a:moveTo>
                    <a:pt x="6403" y="187198"/>
                  </a:moveTo>
                  <a:close/>
                </a:path>
                <a:path extrusionOk="0" h="347979" w="42544">
                  <a:moveTo>
                    <a:pt x="7906" y="121316"/>
                  </a:moveTo>
                  <a:lnTo>
                    <a:pt x="7898" y="121665"/>
                  </a:lnTo>
                  <a:lnTo>
                    <a:pt x="7906" y="121316"/>
                  </a:lnTo>
                  <a:close/>
                </a:path>
                <a:path extrusionOk="0" h="347979" w="42544">
                  <a:moveTo>
                    <a:pt x="33033" y="71374"/>
                  </a:moveTo>
                  <a:lnTo>
                    <a:pt x="3990" y="71374"/>
                  </a:lnTo>
                  <a:lnTo>
                    <a:pt x="5895" y="86487"/>
                  </a:lnTo>
                  <a:lnTo>
                    <a:pt x="7906" y="121316"/>
                  </a:lnTo>
                  <a:lnTo>
                    <a:pt x="7927" y="120396"/>
                  </a:lnTo>
                  <a:lnTo>
                    <a:pt x="37391" y="120396"/>
                  </a:lnTo>
                  <a:lnTo>
                    <a:pt x="37391" y="119634"/>
                  </a:lnTo>
                  <a:lnTo>
                    <a:pt x="34851" y="83692"/>
                  </a:lnTo>
                  <a:lnTo>
                    <a:pt x="34724" y="82550"/>
                  </a:lnTo>
                  <a:lnTo>
                    <a:pt x="33033" y="71374"/>
                  </a:lnTo>
                  <a:close/>
                </a:path>
                <a:path extrusionOk="0" h="347979" w="42544">
                  <a:moveTo>
                    <a:pt x="5768" y="85598"/>
                  </a:moveTo>
                  <a:lnTo>
                    <a:pt x="5821" y="86487"/>
                  </a:lnTo>
                  <a:lnTo>
                    <a:pt x="5768" y="85598"/>
                  </a:lnTo>
                  <a:close/>
                </a:path>
                <a:path extrusionOk="0" h="347979" w="42544">
                  <a:moveTo>
                    <a:pt x="12880" y="0"/>
                  </a:moveTo>
                  <a:lnTo>
                    <a:pt x="5514" y="4445"/>
                  </a:lnTo>
                  <a:lnTo>
                    <a:pt x="2593" y="15493"/>
                  </a:lnTo>
                  <a:lnTo>
                    <a:pt x="1577" y="20574"/>
                  </a:lnTo>
                  <a:lnTo>
                    <a:pt x="942" y="24511"/>
                  </a:lnTo>
                  <a:lnTo>
                    <a:pt x="878" y="24764"/>
                  </a:lnTo>
                  <a:lnTo>
                    <a:pt x="778" y="25400"/>
                  </a:lnTo>
                  <a:lnTo>
                    <a:pt x="434" y="28955"/>
                  </a:lnTo>
                  <a:lnTo>
                    <a:pt x="307" y="29590"/>
                  </a:lnTo>
                  <a:lnTo>
                    <a:pt x="53" y="33527"/>
                  </a:lnTo>
                  <a:lnTo>
                    <a:pt x="0" y="44323"/>
                  </a:lnTo>
                  <a:lnTo>
                    <a:pt x="180" y="47116"/>
                  </a:lnTo>
                  <a:lnTo>
                    <a:pt x="1323" y="56387"/>
                  </a:lnTo>
                  <a:lnTo>
                    <a:pt x="1450" y="56896"/>
                  </a:lnTo>
                  <a:lnTo>
                    <a:pt x="3990" y="72009"/>
                  </a:lnTo>
                  <a:lnTo>
                    <a:pt x="3990" y="71374"/>
                  </a:lnTo>
                  <a:lnTo>
                    <a:pt x="33033" y="71374"/>
                  </a:lnTo>
                  <a:lnTo>
                    <a:pt x="32438" y="67437"/>
                  </a:lnTo>
                  <a:lnTo>
                    <a:pt x="29418" y="52577"/>
                  </a:lnTo>
                  <a:lnTo>
                    <a:pt x="28370" y="45212"/>
                  </a:lnTo>
                  <a:lnTo>
                    <a:pt x="28243" y="43179"/>
                  </a:lnTo>
                  <a:lnTo>
                    <a:pt x="28120" y="41910"/>
                  </a:lnTo>
                  <a:lnTo>
                    <a:pt x="27993" y="38608"/>
                  </a:lnTo>
                  <a:lnTo>
                    <a:pt x="28034" y="34671"/>
                  </a:lnTo>
                  <a:lnTo>
                    <a:pt x="28107" y="33527"/>
                  </a:lnTo>
                  <a:lnTo>
                    <a:pt x="28120" y="32003"/>
                  </a:lnTo>
                  <a:lnTo>
                    <a:pt x="28501" y="28066"/>
                  </a:lnTo>
                  <a:lnTo>
                    <a:pt x="28927" y="25400"/>
                  </a:lnTo>
                  <a:lnTo>
                    <a:pt x="29521" y="22098"/>
                  </a:lnTo>
                  <a:lnTo>
                    <a:pt x="29644" y="21462"/>
                  </a:lnTo>
                  <a:lnTo>
                    <a:pt x="30406" y="18287"/>
                  </a:lnTo>
                  <a:lnTo>
                    <a:pt x="32184" y="10922"/>
                  </a:lnTo>
                  <a:lnTo>
                    <a:pt x="27612" y="3555"/>
                  </a:lnTo>
                  <a:lnTo>
                    <a:pt x="12880" y="0"/>
                  </a:lnTo>
                  <a:close/>
                </a:path>
                <a:path extrusionOk="0" h="347979" w="42544">
                  <a:moveTo>
                    <a:pt x="29330" y="52147"/>
                  </a:moveTo>
                  <a:lnTo>
                    <a:pt x="29390" y="52577"/>
                  </a:lnTo>
                  <a:lnTo>
                    <a:pt x="29330" y="52147"/>
                  </a:lnTo>
                  <a:close/>
                </a:path>
                <a:path extrusionOk="0" h="347979" w="42544">
                  <a:moveTo>
                    <a:pt x="29284" y="51815"/>
                  </a:moveTo>
                  <a:lnTo>
                    <a:pt x="29330" y="52147"/>
                  </a:lnTo>
                  <a:lnTo>
                    <a:pt x="29284" y="51815"/>
                  </a:lnTo>
                  <a:close/>
                </a:path>
                <a:path extrusionOk="0" h="347979" w="42544">
                  <a:moveTo>
                    <a:pt x="28316" y="44323"/>
                  </a:moveTo>
                  <a:lnTo>
                    <a:pt x="28374" y="45212"/>
                  </a:lnTo>
                  <a:lnTo>
                    <a:pt x="28316" y="44323"/>
                  </a:lnTo>
                  <a:close/>
                </a:path>
                <a:path extrusionOk="0" h="347979" w="42544">
                  <a:moveTo>
                    <a:pt x="28120" y="41275"/>
                  </a:moveTo>
                  <a:lnTo>
                    <a:pt x="28120" y="41910"/>
                  </a:lnTo>
                  <a:lnTo>
                    <a:pt x="28120" y="41275"/>
                  </a:lnTo>
                  <a:close/>
                </a:path>
                <a:path extrusionOk="0" h="347979" w="42544">
                  <a:moveTo>
                    <a:pt x="27993" y="37973"/>
                  </a:moveTo>
                  <a:lnTo>
                    <a:pt x="27993" y="38608"/>
                  </a:lnTo>
                  <a:lnTo>
                    <a:pt x="27993" y="37973"/>
                  </a:lnTo>
                  <a:close/>
                </a:path>
                <a:path extrusionOk="0" h="347979" w="42544">
                  <a:moveTo>
                    <a:pt x="28034" y="34671"/>
                  </a:moveTo>
                  <a:lnTo>
                    <a:pt x="27993" y="35305"/>
                  </a:lnTo>
                  <a:lnTo>
                    <a:pt x="28034" y="34671"/>
                  </a:lnTo>
                  <a:close/>
                </a:path>
                <a:path extrusionOk="0" h="347979" w="42544">
                  <a:moveTo>
                    <a:pt x="28247" y="31368"/>
                  </a:moveTo>
                  <a:lnTo>
                    <a:pt x="28120" y="32003"/>
                  </a:lnTo>
                  <a:lnTo>
                    <a:pt x="28247" y="31368"/>
                  </a:lnTo>
                  <a:close/>
                </a:path>
                <a:path extrusionOk="0" h="347979" w="42544">
                  <a:moveTo>
                    <a:pt x="28583" y="28066"/>
                  </a:moveTo>
                  <a:lnTo>
                    <a:pt x="28501" y="28701"/>
                  </a:lnTo>
                  <a:lnTo>
                    <a:pt x="28583" y="28066"/>
                  </a:lnTo>
                  <a:close/>
                </a:path>
                <a:path extrusionOk="0" h="347979" w="42544">
                  <a:moveTo>
                    <a:pt x="29009" y="24764"/>
                  </a:moveTo>
                  <a:lnTo>
                    <a:pt x="28882" y="25400"/>
                  </a:lnTo>
                  <a:lnTo>
                    <a:pt x="29009" y="24764"/>
                  </a:lnTo>
                  <a:close/>
                </a:path>
                <a:path extrusionOk="0" h="347979" w="42544">
                  <a:moveTo>
                    <a:pt x="29665" y="21462"/>
                  </a:moveTo>
                  <a:lnTo>
                    <a:pt x="29541" y="21995"/>
                  </a:lnTo>
                  <a:lnTo>
                    <a:pt x="29665" y="21462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9" name="Google Shape;529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39418" y="2993588"/>
            <a:ext cx="464076" cy="446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0" name="Google Shape;530;p17"/>
          <p:cNvGrpSpPr/>
          <p:nvPr/>
        </p:nvGrpSpPr>
        <p:grpSpPr>
          <a:xfrm>
            <a:off x="3975110" y="2570320"/>
            <a:ext cx="936456" cy="1526887"/>
            <a:chOff x="3486022" y="3655567"/>
            <a:chExt cx="1331849" cy="2171572"/>
          </a:xfrm>
        </p:grpSpPr>
        <p:pic>
          <p:nvPicPr>
            <p:cNvPr id="531" name="Google Shape;531;p1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486022" y="3655567"/>
              <a:ext cx="1187830" cy="937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1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535552" y="4619497"/>
              <a:ext cx="1282319" cy="120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3" name="Google Shape;533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33685" y="4732019"/>
            <a:ext cx="246218" cy="2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245433" y="4782204"/>
            <a:ext cx="160061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774424" y="4694337"/>
            <a:ext cx="501848" cy="25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308509" y="4731752"/>
            <a:ext cx="214580" cy="16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1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999310" y="4759255"/>
            <a:ext cx="238512" cy="15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616708" y="4725768"/>
            <a:ext cx="179219" cy="24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849683" y="4720947"/>
            <a:ext cx="229064" cy="25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140613" y="4726841"/>
            <a:ext cx="334416" cy="23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816751" y="4642187"/>
            <a:ext cx="288714" cy="303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17"/>
          <p:cNvGrpSpPr/>
          <p:nvPr/>
        </p:nvGrpSpPr>
        <p:grpSpPr>
          <a:xfrm>
            <a:off x="6616244" y="4705230"/>
            <a:ext cx="213240" cy="234136"/>
            <a:chOff x="7242302" y="6691883"/>
            <a:chExt cx="303275" cy="332994"/>
          </a:xfrm>
        </p:grpSpPr>
        <p:pic>
          <p:nvPicPr>
            <p:cNvPr id="543" name="Google Shape;543;p1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7242302" y="6745477"/>
              <a:ext cx="303275" cy="27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17"/>
            <p:cNvSpPr/>
            <p:nvPr/>
          </p:nvSpPr>
          <p:spPr>
            <a:xfrm>
              <a:off x="7484618" y="6691883"/>
              <a:ext cx="26670" cy="26670"/>
            </a:xfrm>
            <a:custGeom>
              <a:rect b="b" l="l" r="r" t="t"/>
              <a:pathLst>
                <a:path extrusionOk="0" h="26670" w="26670">
                  <a:moveTo>
                    <a:pt x="20700" y="0"/>
                  </a:moveTo>
                  <a:lnTo>
                    <a:pt x="5968" y="0"/>
                  </a:lnTo>
                  <a:lnTo>
                    <a:pt x="0" y="5969"/>
                  </a:lnTo>
                  <a:lnTo>
                    <a:pt x="0" y="20701"/>
                  </a:lnTo>
                  <a:lnTo>
                    <a:pt x="5968" y="26670"/>
                  </a:lnTo>
                  <a:lnTo>
                    <a:pt x="20700" y="26670"/>
                  </a:lnTo>
                  <a:lnTo>
                    <a:pt x="26670" y="20701"/>
                  </a:lnTo>
                  <a:lnTo>
                    <a:pt x="26670" y="13335"/>
                  </a:lnTo>
                  <a:lnTo>
                    <a:pt x="26670" y="5969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17"/>
          <p:cNvGrpSpPr/>
          <p:nvPr/>
        </p:nvGrpSpPr>
        <p:grpSpPr>
          <a:xfrm>
            <a:off x="6878240" y="4750684"/>
            <a:ext cx="422285" cy="190827"/>
            <a:chOff x="7614919" y="6756527"/>
            <a:chExt cx="600583" cy="271399"/>
          </a:xfrm>
        </p:grpSpPr>
        <p:sp>
          <p:nvSpPr>
            <p:cNvPr id="546" name="Google Shape;546;p17"/>
            <p:cNvSpPr/>
            <p:nvPr/>
          </p:nvSpPr>
          <p:spPr>
            <a:xfrm>
              <a:off x="7614919" y="6756527"/>
              <a:ext cx="307340" cy="240029"/>
            </a:xfrm>
            <a:custGeom>
              <a:rect b="b" l="l" r="r" t="t"/>
              <a:pathLst>
                <a:path extrusionOk="0" h="240029" w="307340">
                  <a:moveTo>
                    <a:pt x="175005" y="237490"/>
                  </a:moveTo>
                  <a:lnTo>
                    <a:pt x="132714" y="237490"/>
                  </a:lnTo>
                  <a:lnTo>
                    <a:pt x="133476" y="238760"/>
                  </a:lnTo>
                  <a:lnTo>
                    <a:pt x="136398" y="238760"/>
                  </a:lnTo>
                  <a:lnTo>
                    <a:pt x="137032" y="240030"/>
                  </a:lnTo>
                  <a:lnTo>
                    <a:pt x="166497" y="240030"/>
                  </a:lnTo>
                  <a:lnTo>
                    <a:pt x="175005" y="237490"/>
                  </a:lnTo>
                  <a:close/>
                </a:path>
                <a:path extrusionOk="0" h="240029" w="307340">
                  <a:moveTo>
                    <a:pt x="179069" y="101600"/>
                  </a:moveTo>
                  <a:lnTo>
                    <a:pt x="149605" y="143510"/>
                  </a:lnTo>
                  <a:lnTo>
                    <a:pt x="149859" y="143510"/>
                  </a:lnTo>
                  <a:lnTo>
                    <a:pt x="129285" y="170180"/>
                  </a:lnTo>
                  <a:lnTo>
                    <a:pt x="126619" y="175260"/>
                  </a:lnTo>
                  <a:lnTo>
                    <a:pt x="124205" y="179069"/>
                  </a:lnTo>
                  <a:lnTo>
                    <a:pt x="123951" y="179069"/>
                  </a:lnTo>
                  <a:lnTo>
                    <a:pt x="122047" y="182880"/>
                  </a:lnTo>
                  <a:lnTo>
                    <a:pt x="121793" y="182880"/>
                  </a:lnTo>
                  <a:lnTo>
                    <a:pt x="120014" y="186690"/>
                  </a:lnTo>
                  <a:lnTo>
                    <a:pt x="119760" y="187960"/>
                  </a:lnTo>
                  <a:lnTo>
                    <a:pt x="116204" y="196850"/>
                  </a:lnTo>
                  <a:lnTo>
                    <a:pt x="113919" y="204469"/>
                  </a:lnTo>
                  <a:lnTo>
                    <a:pt x="113442" y="208280"/>
                  </a:lnTo>
                  <a:lnTo>
                    <a:pt x="113410" y="214630"/>
                  </a:lnTo>
                  <a:lnTo>
                    <a:pt x="113537" y="217169"/>
                  </a:lnTo>
                  <a:lnTo>
                    <a:pt x="114046" y="219710"/>
                  </a:lnTo>
                  <a:lnTo>
                    <a:pt x="115188" y="222250"/>
                  </a:lnTo>
                  <a:lnTo>
                    <a:pt x="115570" y="222250"/>
                  </a:lnTo>
                  <a:lnTo>
                    <a:pt x="115950" y="223519"/>
                  </a:lnTo>
                  <a:lnTo>
                    <a:pt x="116331" y="223519"/>
                  </a:lnTo>
                  <a:lnTo>
                    <a:pt x="116712" y="224790"/>
                  </a:lnTo>
                  <a:lnTo>
                    <a:pt x="117601" y="226060"/>
                  </a:lnTo>
                  <a:lnTo>
                    <a:pt x="118109" y="226060"/>
                  </a:lnTo>
                  <a:lnTo>
                    <a:pt x="118999" y="227330"/>
                  </a:lnTo>
                  <a:lnTo>
                    <a:pt x="119379" y="228600"/>
                  </a:lnTo>
                  <a:lnTo>
                    <a:pt x="120014" y="228600"/>
                  </a:lnTo>
                  <a:lnTo>
                    <a:pt x="120396" y="229869"/>
                  </a:lnTo>
                  <a:lnTo>
                    <a:pt x="121411" y="229869"/>
                  </a:lnTo>
                  <a:lnTo>
                    <a:pt x="123698" y="232410"/>
                  </a:lnTo>
                  <a:lnTo>
                    <a:pt x="124332" y="233680"/>
                  </a:lnTo>
                  <a:lnTo>
                    <a:pt x="125602" y="233680"/>
                  </a:lnTo>
                  <a:lnTo>
                    <a:pt x="126746" y="234950"/>
                  </a:lnTo>
                  <a:lnTo>
                    <a:pt x="128650" y="236219"/>
                  </a:lnTo>
                  <a:lnTo>
                    <a:pt x="129412" y="236219"/>
                  </a:lnTo>
                  <a:lnTo>
                    <a:pt x="130682" y="237490"/>
                  </a:lnTo>
                  <a:lnTo>
                    <a:pt x="176529" y="237490"/>
                  </a:lnTo>
                  <a:lnTo>
                    <a:pt x="210693" y="227330"/>
                  </a:lnTo>
                  <a:lnTo>
                    <a:pt x="212089" y="227330"/>
                  </a:lnTo>
                  <a:lnTo>
                    <a:pt x="242570" y="214630"/>
                  </a:lnTo>
                  <a:lnTo>
                    <a:pt x="144779" y="214630"/>
                  </a:lnTo>
                  <a:lnTo>
                    <a:pt x="144483" y="213360"/>
                  </a:lnTo>
                  <a:lnTo>
                    <a:pt x="143890" y="213360"/>
                  </a:lnTo>
                  <a:lnTo>
                    <a:pt x="144122" y="211813"/>
                  </a:lnTo>
                  <a:lnTo>
                    <a:pt x="143001" y="207010"/>
                  </a:lnTo>
                  <a:lnTo>
                    <a:pt x="145901" y="207010"/>
                  </a:lnTo>
                  <a:lnTo>
                    <a:pt x="146303" y="205740"/>
                  </a:lnTo>
                  <a:lnTo>
                    <a:pt x="147320" y="203200"/>
                  </a:lnTo>
                  <a:lnTo>
                    <a:pt x="147065" y="203200"/>
                  </a:lnTo>
                  <a:lnTo>
                    <a:pt x="148589" y="200660"/>
                  </a:lnTo>
                  <a:lnTo>
                    <a:pt x="148335" y="200660"/>
                  </a:lnTo>
                  <a:lnTo>
                    <a:pt x="149986" y="196850"/>
                  </a:lnTo>
                  <a:lnTo>
                    <a:pt x="150367" y="196850"/>
                  </a:lnTo>
                  <a:lnTo>
                    <a:pt x="151637" y="194310"/>
                  </a:lnTo>
                  <a:lnTo>
                    <a:pt x="151256" y="194310"/>
                  </a:lnTo>
                  <a:lnTo>
                    <a:pt x="153288" y="191769"/>
                  </a:lnTo>
                  <a:lnTo>
                    <a:pt x="152907" y="191769"/>
                  </a:lnTo>
                  <a:lnTo>
                    <a:pt x="155066" y="189230"/>
                  </a:lnTo>
                  <a:lnTo>
                    <a:pt x="154558" y="189230"/>
                  </a:lnTo>
                  <a:lnTo>
                    <a:pt x="175005" y="161290"/>
                  </a:lnTo>
                  <a:lnTo>
                    <a:pt x="175259" y="161290"/>
                  </a:lnTo>
                  <a:lnTo>
                    <a:pt x="204597" y="119380"/>
                  </a:lnTo>
                  <a:lnTo>
                    <a:pt x="212344" y="106680"/>
                  </a:lnTo>
                  <a:lnTo>
                    <a:pt x="212851" y="105410"/>
                  </a:lnTo>
                  <a:lnTo>
                    <a:pt x="214020" y="102869"/>
                  </a:lnTo>
                  <a:lnTo>
                    <a:pt x="178307" y="102869"/>
                  </a:lnTo>
                  <a:lnTo>
                    <a:pt x="179069" y="101600"/>
                  </a:lnTo>
                  <a:close/>
                </a:path>
                <a:path extrusionOk="0" h="240029" w="307340">
                  <a:moveTo>
                    <a:pt x="144703" y="210794"/>
                  </a:moveTo>
                  <a:lnTo>
                    <a:pt x="144232" y="212282"/>
                  </a:lnTo>
                  <a:lnTo>
                    <a:pt x="144779" y="214630"/>
                  </a:lnTo>
                  <a:lnTo>
                    <a:pt x="144703" y="210794"/>
                  </a:lnTo>
                  <a:close/>
                </a:path>
                <a:path extrusionOk="0" h="240029" w="307340">
                  <a:moveTo>
                    <a:pt x="303402" y="176530"/>
                  </a:moveTo>
                  <a:lnTo>
                    <a:pt x="301244" y="176530"/>
                  </a:lnTo>
                  <a:lnTo>
                    <a:pt x="270001" y="180340"/>
                  </a:lnTo>
                  <a:lnTo>
                    <a:pt x="237616" y="187960"/>
                  </a:lnTo>
                  <a:lnTo>
                    <a:pt x="237235" y="187960"/>
                  </a:lnTo>
                  <a:lnTo>
                    <a:pt x="202310" y="198119"/>
                  </a:lnTo>
                  <a:lnTo>
                    <a:pt x="202564" y="198119"/>
                  </a:lnTo>
                  <a:lnTo>
                    <a:pt x="168021" y="207010"/>
                  </a:lnTo>
                  <a:lnTo>
                    <a:pt x="169036" y="207010"/>
                  </a:lnTo>
                  <a:lnTo>
                    <a:pt x="160527" y="208280"/>
                  </a:lnTo>
                  <a:lnTo>
                    <a:pt x="158369" y="208280"/>
                  </a:lnTo>
                  <a:lnTo>
                    <a:pt x="154431" y="209550"/>
                  </a:lnTo>
                  <a:lnTo>
                    <a:pt x="145097" y="209550"/>
                  </a:lnTo>
                  <a:lnTo>
                    <a:pt x="144703" y="210794"/>
                  </a:lnTo>
                  <a:lnTo>
                    <a:pt x="144779" y="214630"/>
                  </a:lnTo>
                  <a:lnTo>
                    <a:pt x="242570" y="214630"/>
                  </a:lnTo>
                  <a:lnTo>
                    <a:pt x="245618" y="213360"/>
                  </a:lnTo>
                  <a:lnTo>
                    <a:pt x="246125" y="213360"/>
                  </a:lnTo>
                  <a:lnTo>
                    <a:pt x="275462" y="199390"/>
                  </a:lnTo>
                  <a:lnTo>
                    <a:pt x="303910" y="184150"/>
                  </a:lnTo>
                  <a:lnTo>
                    <a:pt x="305815" y="184150"/>
                  </a:lnTo>
                  <a:lnTo>
                    <a:pt x="306831" y="181610"/>
                  </a:lnTo>
                  <a:lnTo>
                    <a:pt x="306197" y="179069"/>
                  </a:lnTo>
                  <a:lnTo>
                    <a:pt x="305434" y="177800"/>
                  </a:lnTo>
                  <a:lnTo>
                    <a:pt x="303402" y="176530"/>
                  </a:lnTo>
                  <a:close/>
                </a:path>
                <a:path extrusionOk="0" h="240029" w="307340">
                  <a:moveTo>
                    <a:pt x="144122" y="211813"/>
                  </a:moveTo>
                  <a:lnTo>
                    <a:pt x="143890" y="213360"/>
                  </a:lnTo>
                  <a:lnTo>
                    <a:pt x="144232" y="212282"/>
                  </a:lnTo>
                  <a:lnTo>
                    <a:pt x="144122" y="211813"/>
                  </a:lnTo>
                  <a:close/>
                </a:path>
                <a:path extrusionOk="0" h="240029" w="307340">
                  <a:moveTo>
                    <a:pt x="144232" y="212282"/>
                  </a:moveTo>
                  <a:lnTo>
                    <a:pt x="143890" y="213360"/>
                  </a:lnTo>
                  <a:lnTo>
                    <a:pt x="144483" y="213360"/>
                  </a:lnTo>
                  <a:lnTo>
                    <a:pt x="144232" y="212282"/>
                  </a:lnTo>
                  <a:close/>
                </a:path>
                <a:path extrusionOk="0" h="240029" w="307340">
                  <a:moveTo>
                    <a:pt x="144506" y="209256"/>
                  </a:moveTo>
                  <a:lnTo>
                    <a:pt x="144275" y="210794"/>
                  </a:lnTo>
                  <a:lnTo>
                    <a:pt x="144232" y="212282"/>
                  </a:lnTo>
                  <a:lnTo>
                    <a:pt x="144703" y="210794"/>
                  </a:lnTo>
                  <a:lnTo>
                    <a:pt x="144652" y="209550"/>
                  </a:lnTo>
                  <a:lnTo>
                    <a:pt x="144506" y="209256"/>
                  </a:lnTo>
                  <a:close/>
                </a:path>
                <a:path extrusionOk="0" h="240029" w="307340">
                  <a:moveTo>
                    <a:pt x="144018" y="208280"/>
                  </a:moveTo>
                  <a:lnTo>
                    <a:pt x="143298" y="208280"/>
                  </a:lnTo>
                  <a:lnTo>
                    <a:pt x="144122" y="211813"/>
                  </a:lnTo>
                  <a:lnTo>
                    <a:pt x="144462" y="209550"/>
                  </a:lnTo>
                  <a:lnTo>
                    <a:pt x="144346" y="208936"/>
                  </a:lnTo>
                  <a:lnTo>
                    <a:pt x="144018" y="208280"/>
                  </a:lnTo>
                  <a:close/>
                </a:path>
                <a:path extrusionOk="0" h="240029" w="307340">
                  <a:moveTo>
                    <a:pt x="144670" y="209155"/>
                  </a:moveTo>
                  <a:lnTo>
                    <a:pt x="144703" y="210794"/>
                  </a:lnTo>
                  <a:lnTo>
                    <a:pt x="145097" y="209550"/>
                  </a:lnTo>
                  <a:lnTo>
                    <a:pt x="144906" y="209550"/>
                  </a:lnTo>
                  <a:lnTo>
                    <a:pt x="144670" y="209155"/>
                  </a:lnTo>
                  <a:close/>
                </a:path>
                <a:path extrusionOk="0" h="240029" w="307340">
                  <a:moveTo>
                    <a:pt x="144514" y="209203"/>
                  </a:moveTo>
                  <a:lnTo>
                    <a:pt x="144652" y="209550"/>
                  </a:lnTo>
                  <a:lnTo>
                    <a:pt x="144514" y="209203"/>
                  </a:lnTo>
                  <a:close/>
                </a:path>
                <a:path extrusionOk="0" h="240029" w="307340">
                  <a:moveTo>
                    <a:pt x="144551" y="208957"/>
                  </a:moveTo>
                  <a:lnTo>
                    <a:pt x="144535" y="209256"/>
                  </a:lnTo>
                  <a:lnTo>
                    <a:pt x="144652" y="209550"/>
                  </a:lnTo>
                  <a:lnTo>
                    <a:pt x="144621" y="209073"/>
                  </a:lnTo>
                  <a:close/>
                </a:path>
                <a:path extrusionOk="0" h="240029" w="307340">
                  <a:moveTo>
                    <a:pt x="144668" y="209073"/>
                  </a:moveTo>
                  <a:lnTo>
                    <a:pt x="144782" y="209342"/>
                  </a:lnTo>
                  <a:lnTo>
                    <a:pt x="144906" y="209550"/>
                  </a:lnTo>
                  <a:lnTo>
                    <a:pt x="144668" y="209073"/>
                  </a:lnTo>
                  <a:close/>
                </a:path>
                <a:path extrusionOk="0" h="240029" w="307340">
                  <a:moveTo>
                    <a:pt x="144666" y="208936"/>
                  </a:moveTo>
                  <a:lnTo>
                    <a:pt x="144790" y="209316"/>
                  </a:lnTo>
                  <a:lnTo>
                    <a:pt x="144906" y="209550"/>
                  </a:lnTo>
                  <a:lnTo>
                    <a:pt x="144666" y="208936"/>
                  </a:lnTo>
                  <a:close/>
                </a:path>
                <a:path extrusionOk="0" h="240029" w="307340">
                  <a:moveTo>
                    <a:pt x="144663" y="208809"/>
                  </a:moveTo>
                  <a:lnTo>
                    <a:pt x="144678" y="208957"/>
                  </a:lnTo>
                  <a:lnTo>
                    <a:pt x="145033" y="209550"/>
                  </a:lnTo>
                  <a:lnTo>
                    <a:pt x="144663" y="208809"/>
                  </a:lnTo>
                  <a:close/>
                </a:path>
                <a:path extrusionOk="0" h="240029" w="307340">
                  <a:moveTo>
                    <a:pt x="144661" y="208717"/>
                  </a:moveTo>
                  <a:lnTo>
                    <a:pt x="144692" y="208866"/>
                  </a:lnTo>
                  <a:lnTo>
                    <a:pt x="145033" y="209550"/>
                  </a:lnTo>
                  <a:lnTo>
                    <a:pt x="144985" y="209256"/>
                  </a:lnTo>
                  <a:lnTo>
                    <a:pt x="144661" y="208717"/>
                  </a:lnTo>
                  <a:close/>
                </a:path>
                <a:path extrusionOk="0" h="240029" w="307340">
                  <a:moveTo>
                    <a:pt x="145119" y="209480"/>
                  </a:moveTo>
                  <a:close/>
                </a:path>
                <a:path extrusionOk="0" h="240029" w="307340">
                  <a:moveTo>
                    <a:pt x="145163" y="209342"/>
                  </a:moveTo>
                  <a:lnTo>
                    <a:pt x="145160" y="209550"/>
                  </a:lnTo>
                  <a:lnTo>
                    <a:pt x="145163" y="209342"/>
                  </a:lnTo>
                  <a:close/>
                </a:path>
                <a:path extrusionOk="0" h="240029" w="307340">
                  <a:moveTo>
                    <a:pt x="145207" y="209203"/>
                  </a:moveTo>
                  <a:lnTo>
                    <a:pt x="145287" y="209550"/>
                  </a:lnTo>
                  <a:lnTo>
                    <a:pt x="145207" y="209203"/>
                  </a:lnTo>
                  <a:close/>
                </a:path>
                <a:path extrusionOk="0" h="240029" w="307340">
                  <a:moveTo>
                    <a:pt x="144658" y="208544"/>
                  </a:moveTo>
                  <a:lnTo>
                    <a:pt x="144703" y="208787"/>
                  </a:lnTo>
                  <a:lnTo>
                    <a:pt x="145119" y="209480"/>
                  </a:lnTo>
                  <a:lnTo>
                    <a:pt x="144658" y="208544"/>
                  </a:lnTo>
                  <a:close/>
                </a:path>
                <a:path extrusionOk="0" h="240029" w="307340">
                  <a:moveTo>
                    <a:pt x="144657" y="208498"/>
                  </a:moveTo>
                  <a:lnTo>
                    <a:pt x="145122" y="209472"/>
                  </a:lnTo>
                  <a:lnTo>
                    <a:pt x="145002" y="209073"/>
                  </a:lnTo>
                  <a:lnTo>
                    <a:pt x="144657" y="208498"/>
                  </a:lnTo>
                  <a:close/>
                </a:path>
                <a:path extrusionOk="0" h="240029" w="307340">
                  <a:moveTo>
                    <a:pt x="144652" y="208280"/>
                  </a:moveTo>
                  <a:lnTo>
                    <a:pt x="144729" y="208618"/>
                  </a:lnTo>
                  <a:lnTo>
                    <a:pt x="145163" y="209342"/>
                  </a:lnTo>
                  <a:lnTo>
                    <a:pt x="144652" y="208280"/>
                  </a:lnTo>
                  <a:close/>
                </a:path>
                <a:path extrusionOk="0" h="240029" w="307340">
                  <a:moveTo>
                    <a:pt x="144652" y="208280"/>
                  </a:moveTo>
                  <a:lnTo>
                    <a:pt x="145171" y="209316"/>
                  </a:lnTo>
                  <a:lnTo>
                    <a:pt x="145047" y="208936"/>
                  </a:lnTo>
                  <a:lnTo>
                    <a:pt x="144652" y="208280"/>
                  </a:lnTo>
                  <a:close/>
                </a:path>
                <a:path extrusionOk="0" h="240029" w="307340">
                  <a:moveTo>
                    <a:pt x="144145" y="208280"/>
                  </a:moveTo>
                  <a:lnTo>
                    <a:pt x="144506" y="209256"/>
                  </a:lnTo>
                  <a:lnTo>
                    <a:pt x="144145" y="208280"/>
                  </a:lnTo>
                  <a:close/>
                </a:path>
                <a:path extrusionOk="0" h="240029" w="307340">
                  <a:moveTo>
                    <a:pt x="144145" y="208280"/>
                  </a:moveTo>
                  <a:lnTo>
                    <a:pt x="144514" y="209203"/>
                  </a:lnTo>
                  <a:lnTo>
                    <a:pt x="144407" y="208717"/>
                  </a:lnTo>
                  <a:lnTo>
                    <a:pt x="144145" y="208280"/>
                  </a:lnTo>
                  <a:close/>
                </a:path>
                <a:path extrusionOk="0" h="240029" w="307340">
                  <a:moveTo>
                    <a:pt x="145901" y="207010"/>
                  </a:moveTo>
                  <a:lnTo>
                    <a:pt x="143128" y="207010"/>
                  </a:lnTo>
                  <a:lnTo>
                    <a:pt x="143636" y="208280"/>
                  </a:lnTo>
                  <a:lnTo>
                    <a:pt x="144652" y="208280"/>
                  </a:lnTo>
                  <a:lnTo>
                    <a:pt x="145207" y="209203"/>
                  </a:lnTo>
                  <a:lnTo>
                    <a:pt x="145901" y="207010"/>
                  </a:lnTo>
                  <a:close/>
                </a:path>
                <a:path extrusionOk="0" h="240029" w="307340">
                  <a:moveTo>
                    <a:pt x="144272" y="208280"/>
                  </a:moveTo>
                  <a:lnTo>
                    <a:pt x="144551" y="208957"/>
                  </a:lnTo>
                  <a:lnTo>
                    <a:pt x="144441" y="208618"/>
                  </a:lnTo>
                  <a:lnTo>
                    <a:pt x="144272" y="208280"/>
                  </a:lnTo>
                  <a:close/>
                </a:path>
                <a:path extrusionOk="0" h="240029" w="307340">
                  <a:moveTo>
                    <a:pt x="144272" y="208280"/>
                  </a:moveTo>
                  <a:lnTo>
                    <a:pt x="144565" y="208866"/>
                  </a:lnTo>
                  <a:lnTo>
                    <a:pt x="144475" y="208618"/>
                  </a:lnTo>
                  <a:lnTo>
                    <a:pt x="144272" y="208280"/>
                  </a:lnTo>
                  <a:close/>
                </a:path>
                <a:path extrusionOk="0" h="240029" w="307340">
                  <a:moveTo>
                    <a:pt x="144399" y="208280"/>
                  </a:moveTo>
                  <a:lnTo>
                    <a:pt x="144576" y="208787"/>
                  </a:lnTo>
                  <a:lnTo>
                    <a:pt x="144483" y="208449"/>
                  </a:lnTo>
                  <a:lnTo>
                    <a:pt x="144399" y="208280"/>
                  </a:lnTo>
                  <a:close/>
                </a:path>
                <a:path extrusionOk="0" h="240029" w="307340">
                  <a:moveTo>
                    <a:pt x="144399" y="208280"/>
                  </a:moveTo>
                  <a:lnTo>
                    <a:pt x="144594" y="208670"/>
                  </a:lnTo>
                  <a:lnTo>
                    <a:pt x="144500" y="208449"/>
                  </a:lnTo>
                  <a:lnTo>
                    <a:pt x="144399" y="208280"/>
                  </a:lnTo>
                  <a:close/>
                </a:path>
                <a:path extrusionOk="0" h="240029" w="307340">
                  <a:moveTo>
                    <a:pt x="144525" y="208280"/>
                  </a:moveTo>
                  <a:lnTo>
                    <a:pt x="144602" y="208618"/>
                  </a:lnTo>
                  <a:lnTo>
                    <a:pt x="144525" y="208280"/>
                  </a:lnTo>
                  <a:close/>
                </a:path>
                <a:path extrusionOk="0" h="240029" w="307340">
                  <a:moveTo>
                    <a:pt x="144652" y="208280"/>
                  </a:moveTo>
                  <a:lnTo>
                    <a:pt x="144627" y="208449"/>
                  </a:lnTo>
                  <a:lnTo>
                    <a:pt x="144652" y="208280"/>
                  </a:lnTo>
                  <a:close/>
                </a:path>
                <a:path extrusionOk="0" h="240029" w="307340">
                  <a:moveTo>
                    <a:pt x="143001" y="207010"/>
                  </a:moveTo>
                  <a:lnTo>
                    <a:pt x="143298" y="208280"/>
                  </a:lnTo>
                  <a:lnTo>
                    <a:pt x="143001" y="207010"/>
                  </a:lnTo>
                  <a:close/>
                </a:path>
                <a:path extrusionOk="0" h="240029" w="307340">
                  <a:moveTo>
                    <a:pt x="143128" y="207010"/>
                  </a:moveTo>
                  <a:lnTo>
                    <a:pt x="143382" y="208280"/>
                  </a:lnTo>
                  <a:lnTo>
                    <a:pt x="143128" y="207010"/>
                  </a:lnTo>
                  <a:close/>
                </a:path>
                <a:path extrusionOk="0" h="240029" w="307340">
                  <a:moveTo>
                    <a:pt x="143128" y="207010"/>
                  </a:moveTo>
                  <a:lnTo>
                    <a:pt x="143382" y="208280"/>
                  </a:lnTo>
                  <a:lnTo>
                    <a:pt x="143128" y="207010"/>
                  </a:lnTo>
                  <a:close/>
                </a:path>
                <a:path extrusionOk="0" h="240029" w="307340">
                  <a:moveTo>
                    <a:pt x="143128" y="207010"/>
                  </a:moveTo>
                  <a:lnTo>
                    <a:pt x="143509" y="208280"/>
                  </a:lnTo>
                  <a:lnTo>
                    <a:pt x="143128" y="207010"/>
                  </a:lnTo>
                  <a:close/>
                </a:path>
                <a:path extrusionOk="0" h="240029" w="307340">
                  <a:moveTo>
                    <a:pt x="146388" y="205740"/>
                  </a:moveTo>
                  <a:lnTo>
                    <a:pt x="145923" y="207010"/>
                  </a:lnTo>
                  <a:lnTo>
                    <a:pt x="146388" y="205740"/>
                  </a:lnTo>
                  <a:close/>
                </a:path>
                <a:path extrusionOk="0" h="240029" w="307340">
                  <a:moveTo>
                    <a:pt x="150367" y="196850"/>
                  </a:moveTo>
                  <a:lnTo>
                    <a:pt x="149986" y="196850"/>
                  </a:lnTo>
                  <a:lnTo>
                    <a:pt x="149732" y="198119"/>
                  </a:lnTo>
                  <a:lnTo>
                    <a:pt x="150367" y="196850"/>
                  </a:lnTo>
                  <a:close/>
                </a:path>
                <a:path extrusionOk="0" h="240029" w="307340">
                  <a:moveTo>
                    <a:pt x="190119" y="80010"/>
                  </a:moveTo>
                  <a:lnTo>
                    <a:pt x="187451" y="86360"/>
                  </a:lnTo>
                  <a:lnTo>
                    <a:pt x="187705" y="86360"/>
                  </a:lnTo>
                  <a:lnTo>
                    <a:pt x="184657" y="91440"/>
                  </a:lnTo>
                  <a:lnTo>
                    <a:pt x="185165" y="91440"/>
                  </a:lnTo>
                  <a:lnTo>
                    <a:pt x="178307" y="102869"/>
                  </a:lnTo>
                  <a:lnTo>
                    <a:pt x="214020" y="102869"/>
                  </a:lnTo>
                  <a:lnTo>
                    <a:pt x="215773" y="99060"/>
                  </a:lnTo>
                  <a:lnTo>
                    <a:pt x="216026" y="99060"/>
                  </a:lnTo>
                  <a:lnTo>
                    <a:pt x="218821" y="92710"/>
                  </a:lnTo>
                  <a:lnTo>
                    <a:pt x="221741" y="85090"/>
                  </a:lnTo>
                  <a:lnTo>
                    <a:pt x="223037" y="81280"/>
                  </a:lnTo>
                  <a:lnTo>
                    <a:pt x="189864" y="81280"/>
                  </a:lnTo>
                  <a:lnTo>
                    <a:pt x="190119" y="80010"/>
                  </a:lnTo>
                  <a:close/>
                </a:path>
                <a:path extrusionOk="0" h="240029" w="307340">
                  <a:moveTo>
                    <a:pt x="225932" y="68580"/>
                  </a:moveTo>
                  <a:lnTo>
                    <a:pt x="194309" y="68580"/>
                  </a:lnTo>
                  <a:lnTo>
                    <a:pt x="193928" y="69850"/>
                  </a:lnTo>
                  <a:lnTo>
                    <a:pt x="192150" y="74930"/>
                  </a:lnTo>
                  <a:lnTo>
                    <a:pt x="192404" y="74930"/>
                  </a:lnTo>
                  <a:lnTo>
                    <a:pt x="189864" y="81280"/>
                  </a:lnTo>
                  <a:lnTo>
                    <a:pt x="223037" y="81280"/>
                  </a:lnTo>
                  <a:lnTo>
                    <a:pt x="223900" y="78740"/>
                  </a:lnTo>
                  <a:lnTo>
                    <a:pt x="224281" y="77469"/>
                  </a:lnTo>
                  <a:lnTo>
                    <a:pt x="225425" y="72390"/>
                  </a:lnTo>
                  <a:lnTo>
                    <a:pt x="225678" y="71119"/>
                  </a:lnTo>
                  <a:lnTo>
                    <a:pt x="225932" y="68580"/>
                  </a:lnTo>
                  <a:close/>
                </a:path>
                <a:path extrusionOk="0" h="240029" w="307340">
                  <a:moveTo>
                    <a:pt x="194028" y="69408"/>
                  </a:moveTo>
                  <a:lnTo>
                    <a:pt x="193878" y="69850"/>
                  </a:lnTo>
                  <a:lnTo>
                    <a:pt x="194028" y="69408"/>
                  </a:lnTo>
                  <a:close/>
                </a:path>
                <a:path extrusionOk="0" h="240029" w="307340">
                  <a:moveTo>
                    <a:pt x="194309" y="68580"/>
                  </a:moveTo>
                  <a:lnTo>
                    <a:pt x="194028" y="69408"/>
                  </a:lnTo>
                  <a:lnTo>
                    <a:pt x="193928" y="69850"/>
                  </a:lnTo>
                  <a:lnTo>
                    <a:pt x="194309" y="68580"/>
                  </a:lnTo>
                  <a:close/>
                </a:path>
                <a:path extrusionOk="0" h="240029" w="307340">
                  <a:moveTo>
                    <a:pt x="226186" y="66040"/>
                  </a:moveTo>
                  <a:lnTo>
                    <a:pt x="194786" y="66040"/>
                  </a:lnTo>
                  <a:lnTo>
                    <a:pt x="194028" y="69408"/>
                  </a:lnTo>
                  <a:lnTo>
                    <a:pt x="194309" y="68580"/>
                  </a:lnTo>
                  <a:lnTo>
                    <a:pt x="226059" y="68580"/>
                  </a:lnTo>
                  <a:lnTo>
                    <a:pt x="226186" y="66040"/>
                  </a:lnTo>
                  <a:close/>
                </a:path>
                <a:path extrusionOk="0" h="240029" w="307340">
                  <a:moveTo>
                    <a:pt x="195072" y="64769"/>
                  </a:moveTo>
                  <a:lnTo>
                    <a:pt x="194786" y="66040"/>
                  </a:lnTo>
                  <a:lnTo>
                    <a:pt x="195072" y="64769"/>
                  </a:lnTo>
                  <a:close/>
                </a:path>
                <a:path extrusionOk="0" h="240029" w="307340">
                  <a:moveTo>
                    <a:pt x="226059" y="55880"/>
                  </a:moveTo>
                  <a:lnTo>
                    <a:pt x="194436" y="55880"/>
                  </a:lnTo>
                  <a:lnTo>
                    <a:pt x="194818" y="57150"/>
                  </a:lnTo>
                  <a:lnTo>
                    <a:pt x="195072" y="58419"/>
                  </a:lnTo>
                  <a:lnTo>
                    <a:pt x="195199" y="59690"/>
                  </a:lnTo>
                  <a:lnTo>
                    <a:pt x="195199" y="63500"/>
                  </a:lnTo>
                  <a:lnTo>
                    <a:pt x="194945" y="64769"/>
                  </a:lnTo>
                  <a:lnTo>
                    <a:pt x="194818" y="66040"/>
                  </a:lnTo>
                  <a:lnTo>
                    <a:pt x="226313" y="66040"/>
                  </a:lnTo>
                  <a:lnTo>
                    <a:pt x="226313" y="58419"/>
                  </a:lnTo>
                  <a:lnTo>
                    <a:pt x="226059" y="57150"/>
                  </a:lnTo>
                  <a:lnTo>
                    <a:pt x="226059" y="55880"/>
                  </a:lnTo>
                  <a:close/>
                </a:path>
                <a:path extrusionOk="0" h="240029" w="307340">
                  <a:moveTo>
                    <a:pt x="195199" y="62230"/>
                  </a:moveTo>
                  <a:lnTo>
                    <a:pt x="195072" y="63500"/>
                  </a:lnTo>
                  <a:lnTo>
                    <a:pt x="195199" y="62230"/>
                  </a:lnTo>
                  <a:close/>
                </a:path>
                <a:path extrusionOk="0" h="240029" w="307340">
                  <a:moveTo>
                    <a:pt x="195199" y="59690"/>
                  </a:moveTo>
                  <a:lnTo>
                    <a:pt x="195199" y="60960"/>
                  </a:lnTo>
                  <a:lnTo>
                    <a:pt x="195199" y="59690"/>
                  </a:lnTo>
                  <a:close/>
                </a:path>
                <a:path extrusionOk="0" h="240029" w="307340">
                  <a:moveTo>
                    <a:pt x="194309" y="55880"/>
                  </a:moveTo>
                  <a:lnTo>
                    <a:pt x="194055" y="55880"/>
                  </a:lnTo>
                  <a:lnTo>
                    <a:pt x="194563" y="57150"/>
                  </a:lnTo>
                  <a:lnTo>
                    <a:pt x="194309" y="55880"/>
                  </a:lnTo>
                  <a:close/>
                </a:path>
                <a:path extrusionOk="0" h="240029" w="307340">
                  <a:moveTo>
                    <a:pt x="225848" y="54610"/>
                  </a:moveTo>
                  <a:lnTo>
                    <a:pt x="193801" y="54610"/>
                  </a:lnTo>
                  <a:lnTo>
                    <a:pt x="194309" y="55880"/>
                  </a:lnTo>
                  <a:lnTo>
                    <a:pt x="194690" y="57150"/>
                  </a:lnTo>
                  <a:lnTo>
                    <a:pt x="194436" y="55880"/>
                  </a:lnTo>
                  <a:lnTo>
                    <a:pt x="226059" y="55880"/>
                  </a:lnTo>
                  <a:lnTo>
                    <a:pt x="225848" y="54610"/>
                  </a:lnTo>
                  <a:close/>
                </a:path>
                <a:path extrusionOk="0" h="240029" w="307340">
                  <a:moveTo>
                    <a:pt x="194436" y="55880"/>
                  </a:moveTo>
                  <a:lnTo>
                    <a:pt x="194754" y="57150"/>
                  </a:lnTo>
                  <a:lnTo>
                    <a:pt x="194436" y="55880"/>
                  </a:lnTo>
                  <a:close/>
                </a:path>
                <a:path extrusionOk="0" h="240029" w="307340">
                  <a:moveTo>
                    <a:pt x="225425" y="52069"/>
                  </a:moveTo>
                  <a:lnTo>
                    <a:pt x="191134" y="52069"/>
                  </a:lnTo>
                  <a:lnTo>
                    <a:pt x="191490" y="52578"/>
                  </a:lnTo>
                  <a:lnTo>
                    <a:pt x="192404" y="53340"/>
                  </a:lnTo>
                  <a:lnTo>
                    <a:pt x="192658" y="53340"/>
                  </a:lnTo>
                  <a:lnTo>
                    <a:pt x="193928" y="55880"/>
                  </a:lnTo>
                  <a:lnTo>
                    <a:pt x="193548" y="54610"/>
                  </a:lnTo>
                  <a:lnTo>
                    <a:pt x="225848" y="54610"/>
                  </a:lnTo>
                  <a:lnTo>
                    <a:pt x="225425" y="52069"/>
                  </a:lnTo>
                  <a:close/>
                </a:path>
                <a:path extrusionOk="0" h="240029" w="307340">
                  <a:moveTo>
                    <a:pt x="193801" y="54610"/>
                  </a:moveTo>
                  <a:lnTo>
                    <a:pt x="193548" y="54610"/>
                  </a:lnTo>
                  <a:lnTo>
                    <a:pt x="194055" y="55880"/>
                  </a:lnTo>
                  <a:lnTo>
                    <a:pt x="193801" y="54610"/>
                  </a:lnTo>
                  <a:close/>
                </a:path>
                <a:path extrusionOk="0" h="240029" w="307340">
                  <a:moveTo>
                    <a:pt x="191848" y="53089"/>
                  </a:moveTo>
                  <a:lnTo>
                    <a:pt x="192024" y="53340"/>
                  </a:lnTo>
                  <a:lnTo>
                    <a:pt x="192785" y="54610"/>
                  </a:lnTo>
                  <a:lnTo>
                    <a:pt x="192277" y="53340"/>
                  </a:lnTo>
                  <a:lnTo>
                    <a:pt x="191848" y="53089"/>
                  </a:lnTo>
                  <a:close/>
                </a:path>
                <a:path extrusionOk="0" h="240029" w="307340">
                  <a:moveTo>
                    <a:pt x="192658" y="53340"/>
                  </a:moveTo>
                  <a:lnTo>
                    <a:pt x="192277" y="53340"/>
                  </a:lnTo>
                  <a:lnTo>
                    <a:pt x="193039" y="54610"/>
                  </a:lnTo>
                  <a:lnTo>
                    <a:pt x="192658" y="53340"/>
                  </a:lnTo>
                  <a:close/>
                </a:path>
                <a:path extrusionOk="0" h="240029" w="307340">
                  <a:moveTo>
                    <a:pt x="191477" y="52922"/>
                  </a:moveTo>
                  <a:lnTo>
                    <a:pt x="191770" y="53340"/>
                  </a:lnTo>
                  <a:lnTo>
                    <a:pt x="191585" y="52970"/>
                  </a:lnTo>
                  <a:close/>
                </a:path>
                <a:path extrusionOk="0" h="240029" w="307340">
                  <a:moveTo>
                    <a:pt x="191490" y="52578"/>
                  </a:moveTo>
                  <a:lnTo>
                    <a:pt x="191848" y="53089"/>
                  </a:lnTo>
                  <a:lnTo>
                    <a:pt x="192404" y="53340"/>
                  </a:lnTo>
                  <a:lnTo>
                    <a:pt x="191490" y="52578"/>
                  </a:lnTo>
                  <a:close/>
                </a:path>
                <a:path extrusionOk="0" h="240029" w="307340">
                  <a:moveTo>
                    <a:pt x="191316" y="52432"/>
                  </a:moveTo>
                  <a:lnTo>
                    <a:pt x="191585" y="52970"/>
                  </a:lnTo>
                  <a:lnTo>
                    <a:pt x="191848" y="53089"/>
                  </a:lnTo>
                  <a:lnTo>
                    <a:pt x="191490" y="52578"/>
                  </a:lnTo>
                  <a:lnTo>
                    <a:pt x="191316" y="52432"/>
                  </a:lnTo>
                  <a:close/>
                </a:path>
                <a:path extrusionOk="0" h="240029" w="307340">
                  <a:moveTo>
                    <a:pt x="190880" y="52069"/>
                  </a:moveTo>
                  <a:lnTo>
                    <a:pt x="191477" y="52922"/>
                  </a:lnTo>
                  <a:lnTo>
                    <a:pt x="191316" y="52432"/>
                  </a:lnTo>
                  <a:lnTo>
                    <a:pt x="190880" y="52069"/>
                  </a:lnTo>
                  <a:close/>
                </a:path>
                <a:path extrusionOk="0" h="240029" w="307340">
                  <a:moveTo>
                    <a:pt x="223393" y="44450"/>
                  </a:moveTo>
                  <a:lnTo>
                    <a:pt x="173481" y="44450"/>
                  </a:lnTo>
                  <a:lnTo>
                    <a:pt x="179324" y="46990"/>
                  </a:lnTo>
                  <a:lnTo>
                    <a:pt x="178307" y="46990"/>
                  </a:lnTo>
                  <a:lnTo>
                    <a:pt x="191477" y="52922"/>
                  </a:lnTo>
                  <a:lnTo>
                    <a:pt x="190880" y="52069"/>
                  </a:lnTo>
                  <a:lnTo>
                    <a:pt x="225425" y="52069"/>
                  </a:lnTo>
                  <a:lnTo>
                    <a:pt x="225044" y="49530"/>
                  </a:lnTo>
                  <a:lnTo>
                    <a:pt x="224281" y="48260"/>
                  </a:lnTo>
                  <a:lnTo>
                    <a:pt x="224027" y="46990"/>
                  </a:lnTo>
                  <a:lnTo>
                    <a:pt x="223393" y="44450"/>
                  </a:lnTo>
                  <a:close/>
                </a:path>
                <a:path extrusionOk="0" h="240029" w="307340">
                  <a:moveTo>
                    <a:pt x="191134" y="52069"/>
                  </a:moveTo>
                  <a:lnTo>
                    <a:pt x="190880" y="52069"/>
                  </a:lnTo>
                  <a:lnTo>
                    <a:pt x="191316" y="52432"/>
                  </a:lnTo>
                  <a:lnTo>
                    <a:pt x="191134" y="52069"/>
                  </a:lnTo>
                  <a:close/>
                </a:path>
                <a:path extrusionOk="0" h="240029" w="307340">
                  <a:moveTo>
                    <a:pt x="221487" y="40640"/>
                  </a:moveTo>
                  <a:lnTo>
                    <a:pt x="162686" y="40640"/>
                  </a:lnTo>
                  <a:lnTo>
                    <a:pt x="168782" y="43180"/>
                  </a:lnTo>
                  <a:lnTo>
                    <a:pt x="168021" y="43180"/>
                  </a:lnTo>
                  <a:lnTo>
                    <a:pt x="174116" y="44450"/>
                  </a:lnTo>
                  <a:lnTo>
                    <a:pt x="223011" y="44450"/>
                  </a:lnTo>
                  <a:lnTo>
                    <a:pt x="222250" y="41910"/>
                  </a:lnTo>
                  <a:lnTo>
                    <a:pt x="221869" y="41910"/>
                  </a:lnTo>
                  <a:lnTo>
                    <a:pt x="221487" y="40640"/>
                  </a:lnTo>
                  <a:close/>
                </a:path>
                <a:path extrusionOk="0" h="240029" w="307340">
                  <a:moveTo>
                    <a:pt x="220408" y="39369"/>
                  </a:moveTo>
                  <a:lnTo>
                    <a:pt x="157099" y="39369"/>
                  </a:lnTo>
                  <a:lnTo>
                    <a:pt x="163322" y="41910"/>
                  </a:lnTo>
                  <a:lnTo>
                    <a:pt x="162686" y="40640"/>
                  </a:lnTo>
                  <a:lnTo>
                    <a:pt x="221106" y="40640"/>
                  </a:lnTo>
                  <a:lnTo>
                    <a:pt x="220408" y="39369"/>
                  </a:lnTo>
                  <a:close/>
                </a:path>
                <a:path extrusionOk="0" h="240029" w="307340">
                  <a:moveTo>
                    <a:pt x="214883" y="31750"/>
                  </a:moveTo>
                  <a:lnTo>
                    <a:pt x="113919" y="31750"/>
                  </a:lnTo>
                  <a:lnTo>
                    <a:pt x="146430" y="36830"/>
                  </a:lnTo>
                  <a:lnTo>
                    <a:pt x="145287" y="36830"/>
                  </a:lnTo>
                  <a:lnTo>
                    <a:pt x="151510" y="38100"/>
                  </a:lnTo>
                  <a:lnTo>
                    <a:pt x="157733" y="40640"/>
                  </a:lnTo>
                  <a:lnTo>
                    <a:pt x="157099" y="39369"/>
                  </a:lnTo>
                  <a:lnTo>
                    <a:pt x="220408" y="39369"/>
                  </a:lnTo>
                  <a:lnTo>
                    <a:pt x="218312" y="35560"/>
                  </a:lnTo>
                  <a:lnTo>
                    <a:pt x="217677" y="35560"/>
                  </a:lnTo>
                  <a:lnTo>
                    <a:pt x="217170" y="34290"/>
                  </a:lnTo>
                  <a:lnTo>
                    <a:pt x="216153" y="33019"/>
                  </a:lnTo>
                  <a:lnTo>
                    <a:pt x="215391" y="33019"/>
                  </a:lnTo>
                  <a:lnTo>
                    <a:pt x="214883" y="31750"/>
                  </a:lnTo>
                  <a:close/>
                </a:path>
                <a:path extrusionOk="0" h="240029" w="307340">
                  <a:moveTo>
                    <a:pt x="94360" y="0"/>
                  </a:moveTo>
                  <a:lnTo>
                    <a:pt x="82550" y="0"/>
                  </a:lnTo>
                  <a:lnTo>
                    <a:pt x="81406" y="1269"/>
                  </a:lnTo>
                  <a:lnTo>
                    <a:pt x="14350" y="7619"/>
                  </a:lnTo>
                  <a:lnTo>
                    <a:pt x="13207" y="7619"/>
                  </a:lnTo>
                  <a:lnTo>
                    <a:pt x="5333" y="8890"/>
                  </a:lnTo>
                  <a:lnTo>
                    <a:pt x="0" y="16510"/>
                  </a:lnTo>
                  <a:lnTo>
                    <a:pt x="2285" y="31750"/>
                  </a:lnTo>
                  <a:lnTo>
                    <a:pt x="9398" y="38100"/>
                  </a:lnTo>
                  <a:lnTo>
                    <a:pt x="17399" y="36830"/>
                  </a:lnTo>
                  <a:lnTo>
                    <a:pt x="18414" y="36830"/>
                  </a:lnTo>
                  <a:lnTo>
                    <a:pt x="84200" y="31750"/>
                  </a:lnTo>
                  <a:lnTo>
                    <a:pt x="83057" y="31750"/>
                  </a:lnTo>
                  <a:lnTo>
                    <a:pt x="93852" y="30523"/>
                  </a:lnTo>
                  <a:lnTo>
                    <a:pt x="93472" y="30480"/>
                  </a:lnTo>
                  <a:lnTo>
                    <a:pt x="212978" y="30480"/>
                  </a:lnTo>
                  <a:lnTo>
                    <a:pt x="212471" y="29210"/>
                  </a:lnTo>
                  <a:lnTo>
                    <a:pt x="211074" y="29210"/>
                  </a:lnTo>
                  <a:lnTo>
                    <a:pt x="210311" y="27940"/>
                  </a:lnTo>
                  <a:lnTo>
                    <a:pt x="209676" y="27940"/>
                  </a:lnTo>
                  <a:lnTo>
                    <a:pt x="208914" y="26669"/>
                  </a:lnTo>
                  <a:lnTo>
                    <a:pt x="205866" y="25400"/>
                  </a:lnTo>
                  <a:lnTo>
                    <a:pt x="191770" y="19050"/>
                  </a:lnTo>
                  <a:lnTo>
                    <a:pt x="190753" y="17780"/>
                  </a:lnTo>
                  <a:lnTo>
                    <a:pt x="184150" y="15240"/>
                  </a:lnTo>
                  <a:lnTo>
                    <a:pt x="178180" y="13969"/>
                  </a:lnTo>
                  <a:lnTo>
                    <a:pt x="177546" y="12700"/>
                  </a:lnTo>
                  <a:lnTo>
                    <a:pt x="171323" y="11430"/>
                  </a:lnTo>
                  <a:lnTo>
                    <a:pt x="170687" y="11430"/>
                  </a:lnTo>
                  <a:lnTo>
                    <a:pt x="164591" y="10160"/>
                  </a:lnTo>
                  <a:lnTo>
                    <a:pt x="163829" y="10160"/>
                  </a:lnTo>
                  <a:lnTo>
                    <a:pt x="157606" y="8890"/>
                  </a:lnTo>
                  <a:lnTo>
                    <a:pt x="158241" y="8890"/>
                  </a:lnTo>
                  <a:lnTo>
                    <a:pt x="152400" y="7619"/>
                  </a:lnTo>
                  <a:lnTo>
                    <a:pt x="151383" y="6350"/>
                  </a:lnTo>
                  <a:lnTo>
                    <a:pt x="118745" y="1269"/>
                  </a:lnTo>
                  <a:lnTo>
                    <a:pt x="105536" y="1269"/>
                  </a:lnTo>
                  <a:lnTo>
                    <a:pt x="94360" y="0"/>
                  </a:lnTo>
                  <a:close/>
                </a:path>
                <a:path extrusionOk="0" h="240029" w="307340">
                  <a:moveTo>
                    <a:pt x="213740" y="30480"/>
                  </a:moveTo>
                  <a:lnTo>
                    <a:pt x="94233" y="30480"/>
                  </a:lnTo>
                  <a:lnTo>
                    <a:pt x="93852" y="30523"/>
                  </a:lnTo>
                  <a:lnTo>
                    <a:pt x="104648" y="31750"/>
                  </a:lnTo>
                  <a:lnTo>
                    <a:pt x="214249" y="31750"/>
                  </a:lnTo>
                  <a:lnTo>
                    <a:pt x="213740" y="30480"/>
                  </a:lnTo>
                  <a:close/>
                </a:path>
                <a:path extrusionOk="0" h="240029" w="307340">
                  <a:moveTo>
                    <a:pt x="94233" y="30480"/>
                  </a:moveTo>
                  <a:lnTo>
                    <a:pt x="93472" y="30480"/>
                  </a:lnTo>
                  <a:lnTo>
                    <a:pt x="93852" y="30523"/>
                  </a:lnTo>
                  <a:lnTo>
                    <a:pt x="94233" y="3048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7" name="Google Shape;547;p1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7947818" y="6762496"/>
              <a:ext cx="267684" cy="2654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8" name="Google Shape;548;p1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743081" y="4692551"/>
            <a:ext cx="238333" cy="19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052763" y="4680317"/>
            <a:ext cx="167253" cy="23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622515" y="4714340"/>
            <a:ext cx="384384" cy="17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9081104" y="4716215"/>
            <a:ext cx="157430" cy="12144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7"/>
          <p:cNvSpPr/>
          <p:nvPr/>
        </p:nvSpPr>
        <p:spPr>
          <a:xfrm>
            <a:off x="9287559" y="4668709"/>
            <a:ext cx="29468" cy="51346"/>
          </a:xfrm>
          <a:custGeom>
            <a:rect b="b" l="l" r="r" t="t"/>
            <a:pathLst>
              <a:path extrusionOk="0" h="73025" w="41909">
                <a:moveTo>
                  <a:pt x="20320" y="0"/>
                </a:moveTo>
                <a:lnTo>
                  <a:pt x="5842" y="14223"/>
                </a:lnTo>
                <a:lnTo>
                  <a:pt x="3556" y="16382"/>
                </a:lnTo>
                <a:lnTo>
                  <a:pt x="2032" y="19176"/>
                </a:lnTo>
                <a:lnTo>
                  <a:pt x="1524" y="22224"/>
                </a:lnTo>
                <a:lnTo>
                  <a:pt x="253" y="28447"/>
                </a:lnTo>
                <a:lnTo>
                  <a:pt x="0" y="33527"/>
                </a:lnTo>
                <a:lnTo>
                  <a:pt x="16128" y="69087"/>
                </a:lnTo>
                <a:lnTo>
                  <a:pt x="21336" y="71246"/>
                </a:lnTo>
                <a:lnTo>
                  <a:pt x="24765" y="72643"/>
                </a:lnTo>
                <a:lnTo>
                  <a:pt x="28575" y="71119"/>
                </a:lnTo>
                <a:lnTo>
                  <a:pt x="29972" y="67817"/>
                </a:lnTo>
                <a:lnTo>
                  <a:pt x="31623" y="64261"/>
                </a:lnTo>
                <a:lnTo>
                  <a:pt x="32512" y="60324"/>
                </a:lnTo>
                <a:lnTo>
                  <a:pt x="32672" y="56387"/>
                </a:lnTo>
                <a:lnTo>
                  <a:pt x="32512" y="56387"/>
                </a:lnTo>
                <a:lnTo>
                  <a:pt x="32766" y="54101"/>
                </a:lnTo>
                <a:lnTo>
                  <a:pt x="33004" y="54101"/>
                </a:lnTo>
                <a:lnTo>
                  <a:pt x="34290" y="48132"/>
                </a:lnTo>
                <a:lnTo>
                  <a:pt x="34290" y="45592"/>
                </a:lnTo>
                <a:lnTo>
                  <a:pt x="33527" y="43179"/>
                </a:lnTo>
                <a:lnTo>
                  <a:pt x="32126" y="38099"/>
                </a:lnTo>
                <a:lnTo>
                  <a:pt x="31552" y="36067"/>
                </a:lnTo>
                <a:lnTo>
                  <a:pt x="27559" y="36067"/>
                </a:lnTo>
                <a:lnTo>
                  <a:pt x="31750" y="27304"/>
                </a:lnTo>
                <a:lnTo>
                  <a:pt x="36068" y="27304"/>
                </a:lnTo>
                <a:lnTo>
                  <a:pt x="41783" y="21589"/>
                </a:lnTo>
                <a:lnTo>
                  <a:pt x="41656" y="11937"/>
                </a:lnTo>
                <a:lnTo>
                  <a:pt x="29845" y="126"/>
                </a:lnTo>
                <a:lnTo>
                  <a:pt x="20320" y="0"/>
                </a:lnTo>
                <a:close/>
              </a:path>
              <a:path extrusionOk="0" h="73025" w="41909">
                <a:moveTo>
                  <a:pt x="32766" y="54101"/>
                </a:moveTo>
                <a:lnTo>
                  <a:pt x="32512" y="56387"/>
                </a:lnTo>
                <a:lnTo>
                  <a:pt x="32710" y="55467"/>
                </a:lnTo>
                <a:lnTo>
                  <a:pt x="32766" y="54101"/>
                </a:lnTo>
                <a:close/>
              </a:path>
              <a:path extrusionOk="0" h="73025" w="41909">
                <a:moveTo>
                  <a:pt x="32710" y="55467"/>
                </a:moveTo>
                <a:lnTo>
                  <a:pt x="32512" y="56387"/>
                </a:lnTo>
                <a:lnTo>
                  <a:pt x="32672" y="56387"/>
                </a:lnTo>
                <a:lnTo>
                  <a:pt x="32710" y="55467"/>
                </a:lnTo>
                <a:close/>
              </a:path>
              <a:path extrusionOk="0" h="73025" w="41909">
                <a:moveTo>
                  <a:pt x="33004" y="54101"/>
                </a:moveTo>
                <a:lnTo>
                  <a:pt x="32766" y="54101"/>
                </a:lnTo>
                <a:lnTo>
                  <a:pt x="32710" y="55467"/>
                </a:lnTo>
                <a:lnTo>
                  <a:pt x="33004" y="54101"/>
                </a:lnTo>
                <a:close/>
              </a:path>
              <a:path extrusionOk="0" h="73025" w="41909">
                <a:moveTo>
                  <a:pt x="31496" y="35813"/>
                </a:moveTo>
                <a:lnTo>
                  <a:pt x="32003" y="38099"/>
                </a:lnTo>
                <a:lnTo>
                  <a:pt x="31907" y="37307"/>
                </a:lnTo>
                <a:lnTo>
                  <a:pt x="31496" y="35813"/>
                </a:lnTo>
                <a:close/>
              </a:path>
              <a:path extrusionOk="0" h="73025" w="41909">
                <a:moveTo>
                  <a:pt x="31907" y="37307"/>
                </a:moveTo>
                <a:lnTo>
                  <a:pt x="32003" y="38099"/>
                </a:lnTo>
                <a:lnTo>
                  <a:pt x="31907" y="37307"/>
                </a:lnTo>
                <a:close/>
              </a:path>
              <a:path extrusionOk="0" h="73025" w="41909">
                <a:moveTo>
                  <a:pt x="31726" y="35813"/>
                </a:moveTo>
                <a:lnTo>
                  <a:pt x="31496" y="35813"/>
                </a:lnTo>
                <a:lnTo>
                  <a:pt x="31907" y="37307"/>
                </a:lnTo>
                <a:lnTo>
                  <a:pt x="31726" y="35813"/>
                </a:lnTo>
                <a:close/>
              </a:path>
              <a:path extrusionOk="0" h="73025" w="41909">
                <a:moveTo>
                  <a:pt x="31750" y="27304"/>
                </a:moveTo>
                <a:lnTo>
                  <a:pt x="27559" y="36067"/>
                </a:lnTo>
                <a:lnTo>
                  <a:pt x="30988" y="32533"/>
                </a:lnTo>
                <a:lnTo>
                  <a:pt x="30988" y="29717"/>
                </a:lnTo>
                <a:lnTo>
                  <a:pt x="31454" y="29717"/>
                </a:lnTo>
                <a:lnTo>
                  <a:pt x="31750" y="27304"/>
                </a:lnTo>
                <a:close/>
              </a:path>
              <a:path extrusionOk="0" h="73025" w="41909">
                <a:moveTo>
                  <a:pt x="30988" y="32533"/>
                </a:moveTo>
                <a:lnTo>
                  <a:pt x="27559" y="36067"/>
                </a:lnTo>
                <a:lnTo>
                  <a:pt x="31552" y="36067"/>
                </a:lnTo>
                <a:lnTo>
                  <a:pt x="31496" y="35813"/>
                </a:lnTo>
                <a:lnTo>
                  <a:pt x="31726" y="35813"/>
                </a:lnTo>
                <a:lnTo>
                  <a:pt x="31449" y="33527"/>
                </a:lnTo>
                <a:lnTo>
                  <a:pt x="30988" y="33527"/>
                </a:lnTo>
                <a:lnTo>
                  <a:pt x="30988" y="32533"/>
                </a:lnTo>
                <a:close/>
              </a:path>
              <a:path extrusionOk="0" h="73025" w="41909">
                <a:moveTo>
                  <a:pt x="31127" y="32389"/>
                </a:moveTo>
                <a:lnTo>
                  <a:pt x="30988" y="32533"/>
                </a:lnTo>
                <a:lnTo>
                  <a:pt x="30988" y="33527"/>
                </a:lnTo>
                <a:lnTo>
                  <a:pt x="31127" y="32389"/>
                </a:lnTo>
                <a:close/>
              </a:path>
              <a:path extrusionOk="0" h="73025" w="41909">
                <a:moveTo>
                  <a:pt x="31291" y="32220"/>
                </a:moveTo>
                <a:lnTo>
                  <a:pt x="31127" y="32389"/>
                </a:lnTo>
                <a:lnTo>
                  <a:pt x="30988" y="33527"/>
                </a:lnTo>
                <a:lnTo>
                  <a:pt x="31449" y="33527"/>
                </a:lnTo>
                <a:lnTo>
                  <a:pt x="31291" y="32220"/>
                </a:lnTo>
                <a:close/>
              </a:path>
              <a:path extrusionOk="0" h="73025" w="41909">
                <a:moveTo>
                  <a:pt x="30988" y="29717"/>
                </a:moveTo>
                <a:lnTo>
                  <a:pt x="30988" y="32533"/>
                </a:lnTo>
                <a:lnTo>
                  <a:pt x="31127" y="32389"/>
                </a:lnTo>
                <a:lnTo>
                  <a:pt x="31220" y="31632"/>
                </a:lnTo>
                <a:lnTo>
                  <a:pt x="30988" y="29717"/>
                </a:lnTo>
                <a:close/>
              </a:path>
              <a:path extrusionOk="0" h="73025" w="41909">
                <a:moveTo>
                  <a:pt x="36068" y="27304"/>
                </a:moveTo>
                <a:lnTo>
                  <a:pt x="31750" y="27304"/>
                </a:lnTo>
                <a:lnTo>
                  <a:pt x="31220" y="31632"/>
                </a:lnTo>
                <a:lnTo>
                  <a:pt x="31291" y="32220"/>
                </a:lnTo>
                <a:lnTo>
                  <a:pt x="36068" y="27304"/>
                </a:lnTo>
                <a:close/>
              </a:path>
              <a:path extrusionOk="0" h="73025" w="41909">
                <a:moveTo>
                  <a:pt x="31454" y="29717"/>
                </a:moveTo>
                <a:lnTo>
                  <a:pt x="30988" y="29717"/>
                </a:lnTo>
                <a:lnTo>
                  <a:pt x="31220" y="31632"/>
                </a:lnTo>
                <a:lnTo>
                  <a:pt x="31454" y="29717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7"/>
          <p:cNvSpPr/>
          <p:nvPr/>
        </p:nvSpPr>
        <p:spPr>
          <a:xfrm>
            <a:off x="9393063" y="4571642"/>
            <a:ext cx="176808" cy="240209"/>
          </a:xfrm>
          <a:custGeom>
            <a:rect b="b" l="l" r="r" t="t"/>
            <a:pathLst>
              <a:path extrusionOk="0" h="341629" w="251459">
                <a:moveTo>
                  <a:pt x="101130" y="68199"/>
                </a:moveTo>
                <a:lnTo>
                  <a:pt x="84518" y="34417"/>
                </a:lnTo>
                <a:lnTo>
                  <a:pt x="85026" y="35306"/>
                </a:lnTo>
                <a:lnTo>
                  <a:pt x="84582" y="34417"/>
                </a:lnTo>
                <a:lnTo>
                  <a:pt x="83502" y="32258"/>
                </a:lnTo>
                <a:lnTo>
                  <a:pt x="83883" y="32766"/>
                </a:lnTo>
                <a:lnTo>
                  <a:pt x="83654" y="32258"/>
                </a:lnTo>
                <a:lnTo>
                  <a:pt x="82765" y="30226"/>
                </a:lnTo>
                <a:lnTo>
                  <a:pt x="82575" y="29806"/>
                </a:lnTo>
                <a:lnTo>
                  <a:pt x="82486" y="29591"/>
                </a:lnTo>
                <a:lnTo>
                  <a:pt x="81470" y="26924"/>
                </a:lnTo>
                <a:lnTo>
                  <a:pt x="81724" y="27559"/>
                </a:lnTo>
                <a:lnTo>
                  <a:pt x="81521" y="26924"/>
                </a:lnTo>
                <a:lnTo>
                  <a:pt x="80899" y="24892"/>
                </a:lnTo>
                <a:lnTo>
                  <a:pt x="80708" y="24257"/>
                </a:lnTo>
                <a:lnTo>
                  <a:pt x="80835" y="24892"/>
                </a:lnTo>
                <a:lnTo>
                  <a:pt x="80111" y="22225"/>
                </a:lnTo>
                <a:lnTo>
                  <a:pt x="79946" y="21590"/>
                </a:lnTo>
                <a:lnTo>
                  <a:pt x="80073" y="22225"/>
                </a:lnTo>
                <a:lnTo>
                  <a:pt x="79451" y="19431"/>
                </a:lnTo>
                <a:lnTo>
                  <a:pt x="79387" y="19164"/>
                </a:lnTo>
                <a:lnTo>
                  <a:pt x="79311" y="18796"/>
                </a:lnTo>
                <a:lnTo>
                  <a:pt x="78917" y="16637"/>
                </a:lnTo>
                <a:lnTo>
                  <a:pt x="78879" y="16408"/>
                </a:lnTo>
                <a:lnTo>
                  <a:pt x="78828" y="16002"/>
                </a:lnTo>
                <a:lnTo>
                  <a:pt x="77279" y="5461"/>
                </a:lnTo>
                <a:lnTo>
                  <a:pt x="70294" y="0"/>
                </a:lnTo>
                <a:lnTo>
                  <a:pt x="54673" y="1778"/>
                </a:lnTo>
                <a:lnTo>
                  <a:pt x="48958" y="8763"/>
                </a:lnTo>
                <a:lnTo>
                  <a:pt x="49720" y="16637"/>
                </a:lnTo>
                <a:lnTo>
                  <a:pt x="50101" y="20066"/>
                </a:lnTo>
                <a:lnTo>
                  <a:pt x="50228" y="20701"/>
                </a:lnTo>
                <a:lnTo>
                  <a:pt x="50622" y="24257"/>
                </a:lnTo>
                <a:lnTo>
                  <a:pt x="51498" y="28829"/>
                </a:lnTo>
                <a:lnTo>
                  <a:pt x="52260" y="32131"/>
                </a:lnTo>
                <a:lnTo>
                  <a:pt x="52514" y="32766"/>
                </a:lnTo>
                <a:lnTo>
                  <a:pt x="53403" y="36068"/>
                </a:lnTo>
                <a:lnTo>
                  <a:pt x="53657" y="36703"/>
                </a:lnTo>
                <a:lnTo>
                  <a:pt x="54673" y="40005"/>
                </a:lnTo>
                <a:lnTo>
                  <a:pt x="54927" y="40640"/>
                </a:lnTo>
                <a:lnTo>
                  <a:pt x="63169" y="57785"/>
                </a:lnTo>
                <a:lnTo>
                  <a:pt x="68326" y="68199"/>
                </a:lnTo>
                <a:lnTo>
                  <a:pt x="101130" y="68199"/>
                </a:lnTo>
                <a:close/>
              </a:path>
              <a:path extrusionOk="0" h="341629" w="251459">
                <a:moveTo>
                  <a:pt x="250888" y="218948"/>
                </a:moveTo>
                <a:lnTo>
                  <a:pt x="250761" y="214376"/>
                </a:lnTo>
                <a:lnTo>
                  <a:pt x="249237" y="212471"/>
                </a:lnTo>
                <a:lnTo>
                  <a:pt x="246951" y="212090"/>
                </a:lnTo>
                <a:lnTo>
                  <a:pt x="246329" y="211963"/>
                </a:lnTo>
                <a:lnTo>
                  <a:pt x="217995" y="206121"/>
                </a:lnTo>
                <a:lnTo>
                  <a:pt x="215201" y="205867"/>
                </a:lnTo>
                <a:lnTo>
                  <a:pt x="184594" y="206629"/>
                </a:lnTo>
                <a:lnTo>
                  <a:pt x="184213" y="206629"/>
                </a:lnTo>
                <a:lnTo>
                  <a:pt x="151574" y="208534"/>
                </a:lnTo>
                <a:lnTo>
                  <a:pt x="151320" y="208534"/>
                </a:lnTo>
                <a:lnTo>
                  <a:pt x="122872" y="210693"/>
                </a:lnTo>
                <a:lnTo>
                  <a:pt x="123380" y="210693"/>
                </a:lnTo>
                <a:lnTo>
                  <a:pt x="115481" y="211061"/>
                </a:lnTo>
                <a:lnTo>
                  <a:pt x="114236" y="179324"/>
                </a:lnTo>
                <a:lnTo>
                  <a:pt x="113017" y="152019"/>
                </a:lnTo>
                <a:lnTo>
                  <a:pt x="112966" y="150622"/>
                </a:lnTo>
                <a:lnTo>
                  <a:pt x="112839" y="150241"/>
                </a:lnTo>
                <a:lnTo>
                  <a:pt x="109918" y="106807"/>
                </a:lnTo>
                <a:lnTo>
                  <a:pt x="109791" y="104775"/>
                </a:lnTo>
                <a:lnTo>
                  <a:pt x="109537" y="102997"/>
                </a:lnTo>
                <a:lnTo>
                  <a:pt x="107035" y="89916"/>
                </a:lnTo>
                <a:lnTo>
                  <a:pt x="106057" y="84836"/>
                </a:lnTo>
                <a:lnTo>
                  <a:pt x="105727" y="83058"/>
                </a:lnTo>
                <a:lnTo>
                  <a:pt x="104622" y="79121"/>
                </a:lnTo>
                <a:lnTo>
                  <a:pt x="103949" y="76708"/>
                </a:lnTo>
                <a:lnTo>
                  <a:pt x="103695" y="76073"/>
                </a:lnTo>
                <a:lnTo>
                  <a:pt x="101663" y="69723"/>
                </a:lnTo>
                <a:lnTo>
                  <a:pt x="101536" y="69215"/>
                </a:lnTo>
                <a:lnTo>
                  <a:pt x="101485" y="69088"/>
                </a:lnTo>
                <a:lnTo>
                  <a:pt x="68770" y="69088"/>
                </a:lnTo>
                <a:lnTo>
                  <a:pt x="68694" y="69215"/>
                </a:lnTo>
                <a:lnTo>
                  <a:pt x="70802" y="74168"/>
                </a:lnTo>
                <a:lnTo>
                  <a:pt x="70548" y="73660"/>
                </a:lnTo>
                <a:lnTo>
                  <a:pt x="70739" y="74168"/>
                </a:lnTo>
                <a:lnTo>
                  <a:pt x="72834" y="79756"/>
                </a:lnTo>
                <a:lnTo>
                  <a:pt x="72707" y="79121"/>
                </a:lnTo>
                <a:lnTo>
                  <a:pt x="74612" y="85471"/>
                </a:lnTo>
                <a:lnTo>
                  <a:pt x="74485" y="84836"/>
                </a:lnTo>
                <a:lnTo>
                  <a:pt x="75984" y="90525"/>
                </a:lnTo>
                <a:lnTo>
                  <a:pt x="76085" y="91059"/>
                </a:lnTo>
                <a:lnTo>
                  <a:pt x="79286" y="108483"/>
                </a:lnTo>
                <a:lnTo>
                  <a:pt x="79184" y="106807"/>
                </a:lnTo>
                <a:lnTo>
                  <a:pt x="79311" y="108585"/>
                </a:lnTo>
                <a:lnTo>
                  <a:pt x="82105" y="152273"/>
                </a:lnTo>
                <a:lnTo>
                  <a:pt x="83375" y="180594"/>
                </a:lnTo>
                <a:lnTo>
                  <a:pt x="84861" y="211924"/>
                </a:lnTo>
                <a:lnTo>
                  <a:pt x="77406" y="211963"/>
                </a:lnTo>
                <a:lnTo>
                  <a:pt x="65354" y="211455"/>
                </a:lnTo>
                <a:lnTo>
                  <a:pt x="57111" y="211112"/>
                </a:lnTo>
                <a:lnTo>
                  <a:pt x="56959" y="211074"/>
                </a:lnTo>
                <a:lnTo>
                  <a:pt x="46901" y="208915"/>
                </a:lnTo>
                <a:lnTo>
                  <a:pt x="41833" y="207835"/>
                </a:lnTo>
                <a:lnTo>
                  <a:pt x="41071" y="207391"/>
                </a:lnTo>
                <a:lnTo>
                  <a:pt x="31051" y="201676"/>
                </a:lnTo>
                <a:lnTo>
                  <a:pt x="31559" y="201930"/>
                </a:lnTo>
                <a:lnTo>
                  <a:pt x="31153" y="201676"/>
                </a:lnTo>
                <a:lnTo>
                  <a:pt x="23177" y="196596"/>
                </a:lnTo>
                <a:lnTo>
                  <a:pt x="16573" y="192532"/>
                </a:lnTo>
                <a:lnTo>
                  <a:pt x="8064" y="194564"/>
                </a:lnTo>
                <a:lnTo>
                  <a:pt x="12" y="207391"/>
                </a:lnTo>
                <a:lnTo>
                  <a:pt x="0" y="207835"/>
                </a:lnTo>
                <a:lnTo>
                  <a:pt x="1841" y="216154"/>
                </a:lnTo>
                <a:lnTo>
                  <a:pt x="16827" y="225425"/>
                </a:lnTo>
                <a:lnTo>
                  <a:pt x="17081" y="225679"/>
                </a:lnTo>
                <a:lnTo>
                  <a:pt x="54927" y="239268"/>
                </a:lnTo>
                <a:lnTo>
                  <a:pt x="86220" y="240601"/>
                </a:lnTo>
                <a:lnTo>
                  <a:pt x="90106" y="322199"/>
                </a:lnTo>
                <a:lnTo>
                  <a:pt x="90868" y="326263"/>
                </a:lnTo>
                <a:lnTo>
                  <a:pt x="93027" y="332359"/>
                </a:lnTo>
                <a:lnTo>
                  <a:pt x="94805" y="337566"/>
                </a:lnTo>
                <a:lnTo>
                  <a:pt x="99885" y="341122"/>
                </a:lnTo>
                <a:lnTo>
                  <a:pt x="111061" y="340868"/>
                </a:lnTo>
                <a:lnTo>
                  <a:pt x="115887" y="337058"/>
                </a:lnTo>
                <a:lnTo>
                  <a:pt x="117538" y="331724"/>
                </a:lnTo>
                <a:lnTo>
                  <a:pt x="119189" y="325628"/>
                </a:lnTo>
                <a:lnTo>
                  <a:pt x="119824" y="320929"/>
                </a:lnTo>
                <a:lnTo>
                  <a:pt x="116624" y="240068"/>
                </a:lnTo>
                <a:lnTo>
                  <a:pt x="124650" y="239776"/>
                </a:lnTo>
                <a:lnTo>
                  <a:pt x="125031" y="239776"/>
                </a:lnTo>
                <a:lnTo>
                  <a:pt x="153479" y="237744"/>
                </a:lnTo>
                <a:lnTo>
                  <a:pt x="186880" y="233172"/>
                </a:lnTo>
                <a:lnTo>
                  <a:pt x="186499" y="233172"/>
                </a:lnTo>
                <a:lnTo>
                  <a:pt x="216852" y="229870"/>
                </a:lnTo>
                <a:lnTo>
                  <a:pt x="218757" y="229489"/>
                </a:lnTo>
                <a:lnTo>
                  <a:pt x="247332" y="221488"/>
                </a:lnTo>
                <a:lnTo>
                  <a:pt x="249491" y="220980"/>
                </a:lnTo>
                <a:lnTo>
                  <a:pt x="250888" y="218948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1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234160" y="5151448"/>
            <a:ext cx="205579" cy="301823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7"/>
          <p:cNvSpPr/>
          <p:nvPr/>
        </p:nvSpPr>
        <p:spPr>
          <a:xfrm>
            <a:off x="2496086" y="5172164"/>
            <a:ext cx="133499" cy="247352"/>
          </a:xfrm>
          <a:custGeom>
            <a:rect b="b" l="l" r="r" t="t"/>
            <a:pathLst>
              <a:path extrusionOk="0" h="351790" w="189865">
                <a:moveTo>
                  <a:pt x="189865" y="220980"/>
                </a:moveTo>
                <a:lnTo>
                  <a:pt x="189484" y="218821"/>
                </a:lnTo>
                <a:lnTo>
                  <a:pt x="189230" y="216662"/>
                </a:lnTo>
                <a:lnTo>
                  <a:pt x="187325" y="215138"/>
                </a:lnTo>
                <a:lnTo>
                  <a:pt x="185166" y="215011"/>
                </a:lnTo>
                <a:lnTo>
                  <a:pt x="153797" y="214376"/>
                </a:lnTo>
                <a:lnTo>
                  <a:pt x="152527" y="214376"/>
                </a:lnTo>
                <a:lnTo>
                  <a:pt x="120777" y="217678"/>
                </a:lnTo>
                <a:lnTo>
                  <a:pt x="119761" y="217805"/>
                </a:lnTo>
                <a:lnTo>
                  <a:pt x="97282" y="221996"/>
                </a:lnTo>
                <a:lnTo>
                  <a:pt x="84683" y="225285"/>
                </a:lnTo>
                <a:lnTo>
                  <a:pt x="84175" y="223735"/>
                </a:lnTo>
                <a:lnTo>
                  <a:pt x="84048" y="223012"/>
                </a:lnTo>
                <a:lnTo>
                  <a:pt x="80137" y="202057"/>
                </a:lnTo>
                <a:lnTo>
                  <a:pt x="80137" y="201549"/>
                </a:lnTo>
                <a:lnTo>
                  <a:pt x="74968" y="178308"/>
                </a:lnTo>
                <a:lnTo>
                  <a:pt x="74891" y="177977"/>
                </a:lnTo>
                <a:lnTo>
                  <a:pt x="74739" y="176403"/>
                </a:lnTo>
                <a:lnTo>
                  <a:pt x="72758" y="155575"/>
                </a:lnTo>
                <a:lnTo>
                  <a:pt x="72517" y="153035"/>
                </a:lnTo>
                <a:lnTo>
                  <a:pt x="72517" y="152400"/>
                </a:lnTo>
                <a:lnTo>
                  <a:pt x="68973" y="127381"/>
                </a:lnTo>
                <a:lnTo>
                  <a:pt x="69062" y="127254"/>
                </a:lnTo>
                <a:lnTo>
                  <a:pt x="61722" y="84963"/>
                </a:lnTo>
                <a:lnTo>
                  <a:pt x="61163" y="82677"/>
                </a:lnTo>
                <a:lnTo>
                  <a:pt x="59690" y="76581"/>
                </a:lnTo>
                <a:lnTo>
                  <a:pt x="58928" y="74295"/>
                </a:lnTo>
                <a:lnTo>
                  <a:pt x="54673" y="64897"/>
                </a:lnTo>
                <a:lnTo>
                  <a:pt x="50038" y="54610"/>
                </a:lnTo>
                <a:lnTo>
                  <a:pt x="50038" y="54483"/>
                </a:lnTo>
                <a:lnTo>
                  <a:pt x="46316" y="46228"/>
                </a:lnTo>
                <a:lnTo>
                  <a:pt x="41529" y="35560"/>
                </a:lnTo>
                <a:lnTo>
                  <a:pt x="40767" y="34163"/>
                </a:lnTo>
                <a:lnTo>
                  <a:pt x="31737" y="19558"/>
                </a:lnTo>
                <a:lnTo>
                  <a:pt x="31165" y="18643"/>
                </a:lnTo>
                <a:lnTo>
                  <a:pt x="26416" y="9017"/>
                </a:lnTo>
                <a:lnTo>
                  <a:pt x="23241" y="2540"/>
                </a:lnTo>
                <a:lnTo>
                  <a:pt x="15367" y="0"/>
                </a:lnTo>
                <a:lnTo>
                  <a:pt x="2667" y="6350"/>
                </a:lnTo>
                <a:lnTo>
                  <a:pt x="0" y="14224"/>
                </a:lnTo>
                <a:lnTo>
                  <a:pt x="3175" y="20574"/>
                </a:lnTo>
                <a:lnTo>
                  <a:pt x="8890" y="31877"/>
                </a:lnTo>
                <a:lnTo>
                  <a:pt x="17907" y="47117"/>
                </a:lnTo>
                <a:lnTo>
                  <a:pt x="18173" y="47752"/>
                </a:lnTo>
                <a:lnTo>
                  <a:pt x="25781" y="65278"/>
                </a:lnTo>
                <a:lnTo>
                  <a:pt x="25654" y="64897"/>
                </a:lnTo>
                <a:lnTo>
                  <a:pt x="33058" y="83489"/>
                </a:lnTo>
                <a:lnTo>
                  <a:pt x="37630" y="104952"/>
                </a:lnTo>
                <a:lnTo>
                  <a:pt x="37744" y="105918"/>
                </a:lnTo>
                <a:lnTo>
                  <a:pt x="43307" y="156083"/>
                </a:lnTo>
                <a:lnTo>
                  <a:pt x="43307" y="155575"/>
                </a:lnTo>
                <a:lnTo>
                  <a:pt x="45339" y="182499"/>
                </a:lnTo>
                <a:lnTo>
                  <a:pt x="50419" y="207772"/>
                </a:lnTo>
                <a:lnTo>
                  <a:pt x="50292" y="207518"/>
                </a:lnTo>
                <a:lnTo>
                  <a:pt x="50330" y="207772"/>
                </a:lnTo>
                <a:lnTo>
                  <a:pt x="54483" y="230632"/>
                </a:lnTo>
                <a:lnTo>
                  <a:pt x="54991" y="232664"/>
                </a:lnTo>
                <a:lnTo>
                  <a:pt x="55181" y="233286"/>
                </a:lnTo>
                <a:lnTo>
                  <a:pt x="43180" y="235966"/>
                </a:lnTo>
                <a:lnTo>
                  <a:pt x="42418" y="236093"/>
                </a:lnTo>
                <a:lnTo>
                  <a:pt x="32118" y="239039"/>
                </a:lnTo>
                <a:lnTo>
                  <a:pt x="29718" y="237109"/>
                </a:lnTo>
                <a:lnTo>
                  <a:pt x="23876" y="232537"/>
                </a:lnTo>
                <a:lnTo>
                  <a:pt x="15494" y="233299"/>
                </a:lnTo>
                <a:lnTo>
                  <a:pt x="10236" y="239395"/>
                </a:lnTo>
                <a:lnTo>
                  <a:pt x="5842" y="244602"/>
                </a:lnTo>
                <a:lnTo>
                  <a:pt x="6350" y="252984"/>
                </a:lnTo>
                <a:lnTo>
                  <a:pt x="11811" y="258064"/>
                </a:lnTo>
                <a:lnTo>
                  <a:pt x="19050" y="264541"/>
                </a:lnTo>
                <a:lnTo>
                  <a:pt x="22098" y="267335"/>
                </a:lnTo>
                <a:lnTo>
                  <a:pt x="26162" y="268732"/>
                </a:lnTo>
                <a:lnTo>
                  <a:pt x="30353" y="268097"/>
                </a:lnTo>
                <a:lnTo>
                  <a:pt x="36703" y="267335"/>
                </a:lnTo>
                <a:lnTo>
                  <a:pt x="38354" y="266954"/>
                </a:lnTo>
                <a:lnTo>
                  <a:pt x="49911" y="263906"/>
                </a:lnTo>
                <a:lnTo>
                  <a:pt x="49276" y="264160"/>
                </a:lnTo>
                <a:lnTo>
                  <a:pt x="50495" y="263906"/>
                </a:lnTo>
                <a:lnTo>
                  <a:pt x="64008" y="261112"/>
                </a:lnTo>
                <a:lnTo>
                  <a:pt x="64249" y="261061"/>
                </a:lnTo>
                <a:lnTo>
                  <a:pt x="68580" y="274955"/>
                </a:lnTo>
                <a:lnTo>
                  <a:pt x="74930" y="292862"/>
                </a:lnTo>
                <a:lnTo>
                  <a:pt x="75311" y="294005"/>
                </a:lnTo>
                <a:lnTo>
                  <a:pt x="82677" y="310769"/>
                </a:lnTo>
                <a:lnTo>
                  <a:pt x="89154" y="324739"/>
                </a:lnTo>
                <a:lnTo>
                  <a:pt x="90170" y="326644"/>
                </a:lnTo>
                <a:lnTo>
                  <a:pt x="95504" y="334721"/>
                </a:lnTo>
                <a:lnTo>
                  <a:pt x="98933" y="342011"/>
                </a:lnTo>
                <a:lnTo>
                  <a:pt x="102108" y="348615"/>
                </a:lnTo>
                <a:lnTo>
                  <a:pt x="109601" y="351663"/>
                </a:lnTo>
                <a:lnTo>
                  <a:pt x="123190" y="346583"/>
                </a:lnTo>
                <a:lnTo>
                  <a:pt x="126873" y="339217"/>
                </a:lnTo>
                <a:lnTo>
                  <a:pt x="125895" y="335661"/>
                </a:lnTo>
                <a:lnTo>
                  <a:pt x="125412" y="333883"/>
                </a:lnTo>
                <a:lnTo>
                  <a:pt x="124968" y="332232"/>
                </a:lnTo>
                <a:lnTo>
                  <a:pt x="122428" y="323723"/>
                </a:lnTo>
                <a:lnTo>
                  <a:pt x="121666" y="321564"/>
                </a:lnTo>
                <a:lnTo>
                  <a:pt x="117094" y="311785"/>
                </a:lnTo>
                <a:lnTo>
                  <a:pt x="111036" y="298450"/>
                </a:lnTo>
                <a:lnTo>
                  <a:pt x="110871" y="298069"/>
                </a:lnTo>
                <a:lnTo>
                  <a:pt x="110998" y="298450"/>
                </a:lnTo>
                <a:lnTo>
                  <a:pt x="104063" y="282575"/>
                </a:lnTo>
                <a:lnTo>
                  <a:pt x="103720" y="281825"/>
                </a:lnTo>
                <a:lnTo>
                  <a:pt x="104013" y="282575"/>
                </a:lnTo>
                <a:lnTo>
                  <a:pt x="103708" y="281800"/>
                </a:lnTo>
                <a:lnTo>
                  <a:pt x="103670" y="281673"/>
                </a:lnTo>
                <a:lnTo>
                  <a:pt x="97840" y="265303"/>
                </a:lnTo>
                <a:lnTo>
                  <a:pt x="97663" y="264795"/>
                </a:lnTo>
                <a:lnTo>
                  <a:pt x="97790" y="265303"/>
                </a:lnTo>
                <a:lnTo>
                  <a:pt x="94348" y="254508"/>
                </a:lnTo>
                <a:lnTo>
                  <a:pt x="93865" y="252996"/>
                </a:lnTo>
                <a:lnTo>
                  <a:pt x="103632" y="250444"/>
                </a:lnTo>
                <a:lnTo>
                  <a:pt x="105283" y="249936"/>
                </a:lnTo>
                <a:lnTo>
                  <a:pt x="122669" y="243205"/>
                </a:lnTo>
                <a:lnTo>
                  <a:pt x="125298" y="242189"/>
                </a:lnTo>
                <a:lnTo>
                  <a:pt x="125996" y="241922"/>
                </a:lnTo>
                <a:lnTo>
                  <a:pt x="127012" y="241681"/>
                </a:lnTo>
                <a:lnTo>
                  <a:pt x="155956" y="234950"/>
                </a:lnTo>
                <a:lnTo>
                  <a:pt x="157226" y="234569"/>
                </a:lnTo>
                <a:lnTo>
                  <a:pt x="162420" y="232664"/>
                </a:lnTo>
                <a:lnTo>
                  <a:pt x="188722" y="223012"/>
                </a:lnTo>
                <a:lnTo>
                  <a:pt x="189865" y="22098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7"/>
          <p:cNvSpPr/>
          <p:nvPr/>
        </p:nvSpPr>
        <p:spPr>
          <a:xfrm>
            <a:off x="3012846" y="5310842"/>
            <a:ext cx="43755" cy="81260"/>
          </a:xfrm>
          <a:custGeom>
            <a:rect b="b" l="l" r="r" t="t"/>
            <a:pathLst>
              <a:path extrusionOk="0" h="115570" w="62230">
                <a:moveTo>
                  <a:pt x="62113" y="83819"/>
                </a:moveTo>
                <a:lnTo>
                  <a:pt x="32258" y="83819"/>
                </a:lnTo>
                <a:lnTo>
                  <a:pt x="32512" y="84962"/>
                </a:lnTo>
                <a:lnTo>
                  <a:pt x="33655" y="94106"/>
                </a:lnTo>
                <a:lnTo>
                  <a:pt x="33655" y="94614"/>
                </a:lnTo>
                <a:lnTo>
                  <a:pt x="35052" y="102743"/>
                </a:lnTo>
                <a:lnTo>
                  <a:pt x="35687" y="106806"/>
                </a:lnTo>
                <a:lnTo>
                  <a:pt x="38354" y="110362"/>
                </a:lnTo>
                <a:lnTo>
                  <a:pt x="49784" y="115315"/>
                </a:lnTo>
                <a:lnTo>
                  <a:pt x="53848" y="114045"/>
                </a:lnTo>
                <a:lnTo>
                  <a:pt x="57912" y="106679"/>
                </a:lnTo>
                <a:lnTo>
                  <a:pt x="59309" y="102743"/>
                </a:lnTo>
                <a:lnTo>
                  <a:pt x="60706" y="94614"/>
                </a:lnTo>
                <a:lnTo>
                  <a:pt x="60706" y="94106"/>
                </a:lnTo>
                <a:lnTo>
                  <a:pt x="62113" y="83819"/>
                </a:lnTo>
                <a:close/>
              </a:path>
              <a:path extrusionOk="0" h="115570" w="62230">
                <a:moveTo>
                  <a:pt x="32270" y="83911"/>
                </a:moveTo>
                <a:lnTo>
                  <a:pt x="32413" y="84962"/>
                </a:lnTo>
                <a:lnTo>
                  <a:pt x="32270" y="83911"/>
                </a:lnTo>
                <a:close/>
              </a:path>
              <a:path extrusionOk="0" h="115570" w="62230">
                <a:moveTo>
                  <a:pt x="29102" y="63451"/>
                </a:moveTo>
                <a:lnTo>
                  <a:pt x="30099" y="73787"/>
                </a:lnTo>
                <a:lnTo>
                  <a:pt x="30353" y="75564"/>
                </a:lnTo>
                <a:lnTo>
                  <a:pt x="32270" y="83911"/>
                </a:lnTo>
                <a:lnTo>
                  <a:pt x="62113" y="83819"/>
                </a:lnTo>
                <a:lnTo>
                  <a:pt x="62230" y="80263"/>
                </a:lnTo>
                <a:lnTo>
                  <a:pt x="61849" y="78485"/>
                </a:lnTo>
                <a:lnTo>
                  <a:pt x="60069" y="70738"/>
                </a:lnTo>
                <a:lnTo>
                  <a:pt x="59798" y="69791"/>
                </a:lnTo>
                <a:lnTo>
                  <a:pt x="59782" y="69087"/>
                </a:lnTo>
                <a:lnTo>
                  <a:pt x="59386" y="65024"/>
                </a:lnTo>
                <a:lnTo>
                  <a:pt x="29464" y="65024"/>
                </a:lnTo>
                <a:lnTo>
                  <a:pt x="29102" y="63451"/>
                </a:lnTo>
                <a:close/>
              </a:path>
              <a:path extrusionOk="0" h="115570" w="62230">
                <a:moveTo>
                  <a:pt x="59690" y="69087"/>
                </a:moveTo>
                <a:lnTo>
                  <a:pt x="59943" y="70738"/>
                </a:lnTo>
                <a:lnTo>
                  <a:pt x="59851" y="69791"/>
                </a:lnTo>
                <a:lnTo>
                  <a:pt x="59690" y="69087"/>
                </a:lnTo>
                <a:close/>
              </a:path>
              <a:path extrusionOk="0" h="115570" w="62230">
                <a:moveTo>
                  <a:pt x="59851" y="69791"/>
                </a:moveTo>
                <a:lnTo>
                  <a:pt x="59943" y="70738"/>
                </a:lnTo>
                <a:lnTo>
                  <a:pt x="59851" y="69791"/>
                </a:lnTo>
                <a:close/>
              </a:path>
              <a:path extrusionOk="0" h="115570" w="62230">
                <a:moveTo>
                  <a:pt x="59782" y="69087"/>
                </a:moveTo>
                <a:lnTo>
                  <a:pt x="59851" y="69791"/>
                </a:lnTo>
                <a:lnTo>
                  <a:pt x="59782" y="69087"/>
                </a:lnTo>
                <a:close/>
              </a:path>
              <a:path extrusionOk="0" h="115570" w="62230">
                <a:moveTo>
                  <a:pt x="29083" y="63245"/>
                </a:moveTo>
                <a:lnTo>
                  <a:pt x="29102" y="63451"/>
                </a:lnTo>
                <a:lnTo>
                  <a:pt x="29464" y="65024"/>
                </a:lnTo>
                <a:lnTo>
                  <a:pt x="29083" y="63245"/>
                </a:lnTo>
                <a:close/>
              </a:path>
              <a:path extrusionOk="0" h="115570" w="62230">
                <a:moveTo>
                  <a:pt x="59212" y="63245"/>
                </a:moveTo>
                <a:lnTo>
                  <a:pt x="29083" y="63245"/>
                </a:lnTo>
                <a:lnTo>
                  <a:pt x="29464" y="65024"/>
                </a:lnTo>
                <a:lnTo>
                  <a:pt x="59386" y="65024"/>
                </a:lnTo>
                <a:lnTo>
                  <a:pt x="59212" y="63245"/>
                </a:lnTo>
                <a:close/>
              </a:path>
              <a:path extrusionOk="0" h="115570" w="62230">
                <a:moveTo>
                  <a:pt x="26431" y="47981"/>
                </a:moveTo>
                <a:lnTo>
                  <a:pt x="27178" y="54228"/>
                </a:lnTo>
                <a:lnTo>
                  <a:pt x="27305" y="55625"/>
                </a:lnTo>
                <a:lnTo>
                  <a:pt x="29102" y="63451"/>
                </a:lnTo>
                <a:lnTo>
                  <a:pt x="29083" y="63245"/>
                </a:lnTo>
                <a:lnTo>
                  <a:pt x="59212" y="63245"/>
                </a:lnTo>
                <a:lnTo>
                  <a:pt x="58928" y="60325"/>
                </a:lnTo>
                <a:lnTo>
                  <a:pt x="56816" y="50545"/>
                </a:lnTo>
                <a:lnTo>
                  <a:pt x="56642" y="50545"/>
                </a:lnTo>
                <a:lnTo>
                  <a:pt x="56551" y="49783"/>
                </a:lnTo>
                <a:lnTo>
                  <a:pt x="27178" y="49783"/>
                </a:lnTo>
                <a:lnTo>
                  <a:pt x="26431" y="47981"/>
                </a:lnTo>
                <a:close/>
              </a:path>
              <a:path extrusionOk="0" h="115570" w="62230">
                <a:moveTo>
                  <a:pt x="56515" y="49149"/>
                </a:moveTo>
                <a:lnTo>
                  <a:pt x="56642" y="50545"/>
                </a:lnTo>
                <a:lnTo>
                  <a:pt x="56816" y="50545"/>
                </a:lnTo>
                <a:lnTo>
                  <a:pt x="56515" y="49149"/>
                </a:lnTo>
                <a:close/>
              </a:path>
              <a:path extrusionOk="0" h="115570" w="62230">
                <a:moveTo>
                  <a:pt x="26162" y="45719"/>
                </a:moveTo>
                <a:lnTo>
                  <a:pt x="26431" y="47981"/>
                </a:lnTo>
                <a:lnTo>
                  <a:pt x="27178" y="49783"/>
                </a:lnTo>
                <a:lnTo>
                  <a:pt x="26162" y="45719"/>
                </a:lnTo>
                <a:close/>
              </a:path>
              <a:path extrusionOk="0" h="115570" w="62230">
                <a:moveTo>
                  <a:pt x="56065" y="45719"/>
                </a:moveTo>
                <a:lnTo>
                  <a:pt x="26162" y="45719"/>
                </a:lnTo>
                <a:lnTo>
                  <a:pt x="27178" y="49783"/>
                </a:lnTo>
                <a:lnTo>
                  <a:pt x="56551" y="49783"/>
                </a:lnTo>
                <a:lnTo>
                  <a:pt x="56065" y="45719"/>
                </a:lnTo>
                <a:close/>
              </a:path>
              <a:path extrusionOk="0" h="115570" w="62230">
                <a:moveTo>
                  <a:pt x="24751" y="43918"/>
                </a:moveTo>
                <a:lnTo>
                  <a:pt x="26431" y="47981"/>
                </a:lnTo>
                <a:lnTo>
                  <a:pt x="26162" y="45719"/>
                </a:lnTo>
                <a:lnTo>
                  <a:pt x="56065" y="45719"/>
                </a:lnTo>
                <a:lnTo>
                  <a:pt x="56020" y="45338"/>
                </a:lnTo>
                <a:lnTo>
                  <a:pt x="25781" y="45338"/>
                </a:lnTo>
                <a:lnTo>
                  <a:pt x="24751" y="43918"/>
                </a:lnTo>
                <a:close/>
              </a:path>
              <a:path extrusionOk="0" h="115570" w="62230">
                <a:moveTo>
                  <a:pt x="24130" y="42418"/>
                </a:moveTo>
                <a:lnTo>
                  <a:pt x="24751" y="43918"/>
                </a:lnTo>
                <a:lnTo>
                  <a:pt x="25781" y="45338"/>
                </a:lnTo>
                <a:lnTo>
                  <a:pt x="24130" y="42418"/>
                </a:lnTo>
                <a:close/>
              </a:path>
              <a:path extrusionOk="0" h="115570" w="62230">
                <a:moveTo>
                  <a:pt x="55671" y="42418"/>
                </a:moveTo>
                <a:lnTo>
                  <a:pt x="24130" y="42418"/>
                </a:lnTo>
                <a:lnTo>
                  <a:pt x="25781" y="45338"/>
                </a:lnTo>
                <a:lnTo>
                  <a:pt x="56020" y="45338"/>
                </a:lnTo>
                <a:lnTo>
                  <a:pt x="55671" y="42418"/>
                </a:lnTo>
                <a:close/>
              </a:path>
              <a:path extrusionOk="0" h="115570" w="62230">
                <a:moveTo>
                  <a:pt x="18944" y="35913"/>
                </a:moveTo>
                <a:lnTo>
                  <a:pt x="24751" y="43918"/>
                </a:lnTo>
                <a:lnTo>
                  <a:pt x="24130" y="42418"/>
                </a:lnTo>
                <a:lnTo>
                  <a:pt x="55671" y="42418"/>
                </a:lnTo>
                <a:lnTo>
                  <a:pt x="55626" y="42037"/>
                </a:lnTo>
                <a:lnTo>
                  <a:pt x="54483" y="38100"/>
                </a:lnTo>
                <a:lnTo>
                  <a:pt x="54154" y="37337"/>
                </a:lnTo>
                <a:lnTo>
                  <a:pt x="21081" y="37337"/>
                </a:lnTo>
                <a:lnTo>
                  <a:pt x="18944" y="35913"/>
                </a:lnTo>
                <a:close/>
              </a:path>
              <a:path extrusionOk="0" h="115570" w="62230">
                <a:moveTo>
                  <a:pt x="17399" y="33781"/>
                </a:moveTo>
                <a:lnTo>
                  <a:pt x="18944" y="35913"/>
                </a:lnTo>
                <a:lnTo>
                  <a:pt x="21081" y="37337"/>
                </a:lnTo>
                <a:lnTo>
                  <a:pt x="17399" y="33781"/>
                </a:lnTo>
                <a:close/>
              </a:path>
              <a:path extrusionOk="0" h="115570" w="62230">
                <a:moveTo>
                  <a:pt x="52621" y="33781"/>
                </a:moveTo>
                <a:lnTo>
                  <a:pt x="17399" y="33781"/>
                </a:lnTo>
                <a:lnTo>
                  <a:pt x="21081" y="37337"/>
                </a:lnTo>
                <a:lnTo>
                  <a:pt x="54154" y="37337"/>
                </a:lnTo>
                <a:lnTo>
                  <a:pt x="52621" y="33781"/>
                </a:lnTo>
                <a:close/>
              </a:path>
              <a:path extrusionOk="0" h="115570" w="62230">
                <a:moveTo>
                  <a:pt x="18034" y="0"/>
                </a:moveTo>
                <a:lnTo>
                  <a:pt x="8890" y="1777"/>
                </a:lnTo>
                <a:lnTo>
                  <a:pt x="4445" y="8635"/>
                </a:lnTo>
                <a:lnTo>
                  <a:pt x="0" y="15366"/>
                </a:lnTo>
                <a:lnTo>
                  <a:pt x="1778" y="24383"/>
                </a:lnTo>
                <a:lnTo>
                  <a:pt x="8509" y="28956"/>
                </a:lnTo>
                <a:lnTo>
                  <a:pt x="18944" y="35913"/>
                </a:lnTo>
                <a:lnTo>
                  <a:pt x="17399" y="33781"/>
                </a:lnTo>
                <a:lnTo>
                  <a:pt x="52621" y="33781"/>
                </a:lnTo>
                <a:lnTo>
                  <a:pt x="51308" y="30733"/>
                </a:lnTo>
                <a:lnTo>
                  <a:pt x="49656" y="27939"/>
                </a:lnTo>
                <a:lnTo>
                  <a:pt x="41148" y="16382"/>
                </a:lnTo>
                <a:lnTo>
                  <a:pt x="37465" y="12826"/>
                </a:lnTo>
                <a:lnTo>
                  <a:pt x="18034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7"/>
          <p:cNvSpPr/>
          <p:nvPr/>
        </p:nvSpPr>
        <p:spPr>
          <a:xfrm>
            <a:off x="2966145" y="5239137"/>
            <a:ext cx="19645" cy="19645"/>
          </a:xfrm>
          <a:custGeom>
            <a:rect b="b" l="l" r="r" t="t"/>
            <a:pathLst>
              <a:path extrusionOk="0" h="27940" w="27939">
                <a:moveTo>
                  <a:pt x="21336" y="0"/>
                </a:moveTo>
                <a:lnTo>
                  <a:pt x="6223" y="0"/>
                </a:lnTo>
                <a:lnTo>
                  <a:pt x="0" y="6095"/>
                </a:lnTo>
                <a:lnTo>
                  <a:pt x="0" y="21208"/>
                </a:lnTo>
                <a:lnTo>
                  <a:pt x="6223" y="27431"/>
                </a:lnTo>
                <a:lnTo>
                  <a:pt x="21336" y="27431"/>
                </a:lnTo>
                <a:lnTo>
                  <a:pt x="27431" y="21208"/>
                </a:lnTo>
                <a:lnTo>
                  <a:pt x="27431" y="13715"/>
                </a:lnTo>
                <a:lnTo>
                  <a:pt x="27431" y="6095"/>
                </a:lnTo>
                <a:lnTo>
                  <a:pt x="21336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1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131791" y="5288964"/>
            <a:ext cx="177521" cy="11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813661" y="5311824"/>
            <a:ext cx="181094" cy="11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136576" y="5154127"/>
            <a:ext cx="273070" cy="15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722352" y="5151626"/>
            <a:ext cx="153512" cy="12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936587" y="5157877"/>
            <a:ext cx="155109" cy="14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8482816" y="5093047"/>
            <a:ext cx="366474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912424" y="5040183"/>
            <a:ext cx="135373" cy="2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69443" y="5607218"/>
            <a:ext cx="272275" cy="26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389317" y="5657849"/>
            <a:ext cx="707737" cy="34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631853" y="5584448"/>
            <a:ext cx="283695" cy="26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979753" y="5661422"/>
            <a:ext cx="116979" cy="15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6009917" y="5128855"/>
            <a:ext cx="757595" cy="24181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7"/>
          <p:cNvSpPr/>
          <p:nvPr/>
        </p:nvSpPr>
        <p:spPr>
          <a:xfrm>
            <a:off x="6821715" y="5269587"/>
            <a:ext cx="71438" cy="189309"/>
          </a:xfrm>
          <a:custGeom>
            <a:rect b="b" l="l" r="r" t="t"/>
            <a:pathLst>
              <a:path extrusionOk="0" h="269240" w="101600">
                <a:moveTo>
                  <a:pt x="10160" y="252730"/>
                </a:moveTo>
                <a:lnTo>
                  <a:pt x="9398" y="251460"/>
                </a:lnTo>
                <a:lnTo>
                  <a:pt x="9486" y="251777"/>
                </a:lnTo>
                <a:lnTo>
                  <a:pt x="10160" y="252730"/>
                </a:lnTo>
                <a:close/>
              </a:path>
              <a:path extrusionOk="0" h="269240" w="101600">
                <a:moveTo>
                  <a:pt x="68008" y="251460"/>
                </a:moveTo>
                <a:lnTo>
                  <a:pt x="21844" y="251460"/>
                </a:lnTo>
                <a:lnTo>
                  <a:pt x="18669" y="251460"/>
                </a:lnTo>
                <a:lnTo>
                  <a:pt x="15748" y="252730"/>
                </a:lnTo>
                <a:lnTo>
                  <a:pt x="13716" y="252730"/>
                </a:lnTo>
                <a:lnTo>
                  <a:pt x="13106" y="253606"/>
                </a:lnTo>
                <a:lnTo>
                  <a:pt x="11811" y="252730"/>
                </a:lnTo>
                <a:lnTo>
                  <a:pt x="12192" y="254000"/>
                </a:lnTo>
                <a:lnTo>
                  <a:pt x="11684" y="252730"/>
                </a:lnTo>
                <a:lnTo>
                  <a:pt x="10160" y="252730"/>
                </a:lnTo>
                <a:lnTo>
                  <a:pt x="9779" y="252730"/>
                </a:lnTo>
                <a:lnTo>
                  <a:pt x="9486" y="251777"/>
                </a:lnTo>
                <a:lnTo>
                  <a:pt x="9271" y="251460"/>
                </a:lnTo>
                <a:lnTo>
                  <a:pt x="9652" y="252730"/>
                </a:lnTo>
                <a:lnTo>
                  <a:pt x="8636" y="250190"/>
                </a:lnTo>
                <a:lnTo>
                  <a:pt x="8763" y="250190"/>
                </a:lnTo>
                <a:lnTo>
                  <a:pt x="8255" y="248920"/>
                </a:lnTo>
                <a:lnTo>
                  <a:pt x="7874" y="247650"/>
                </a:lnTo>
                <a:lnTo>
                  <a:pt x="7874" y="248920"/>
                </a:lnTo>
                <a:lnTo>
                  <a:pt x="7493" y="247650"/>
                </a:lnTo>
                <a:lnTo>
                  <a:pt x="7620" y="247650"/>
                </a:lnTo>
                <a:lnTo>
                  <a:pt x="7239" y="246380"/>
                </a:lnTo>
                <a:lnTo>
                  <a:pt x="6985" y="245110"/>
                </a:lnTo>
                <a:lnTo>
                  <a:pt x="6858" y="243840"/>
                </a:lnTo>
                <a:lnTo>
                  <a:pt x="6705" y="243078"/>
                </a:lnTo>
                <a:lnTo>
                  <a:pt x="6680" y="242570"/>
                </a:lnTo>
                <a:lnTo>
                  <a:pt x="6604" y="240030"/>
                </a:lnTo>
                <a:lnTo>
                  <a:pt x="6019" y="227330"/>
                </a:lnTo>
                <a:lnTo>
                  <a:pt x="5969" y="224790"/>
                </a:lnTo>
                <a:lnTo>
                  <a:pt x="4699" y="223520"/>
                </a:lnTo>
                <a:lnTo>
                  <a:pt x="1905" y="223520"/>
                </a:lnTo>
                <a:lnTo>
                  <a:pt x="762" y="224790"/>
                </a:lnTo>
                <a:lnTo>
                  <a:pt x="635" y="226060"/>
                </a:lnTo>
                <a:lnTo>
                  <a:pt x="114" y="237490"/>
                </a:lnTo>
                <a:lnTo>
                  <a:pt x="0" y="247650"/>
                </a:lnTo>
                <a:lnTo>
                  <a:pt x="762" y="251460"/>
                </a:lnTo>
                <a:lnTo>
                  <a:pt x="1524" y="254000"/>
                </a:lnTo>
                <a:lnTo>
                  <a:pt x="1651" y="254000"/>
                </a:lnTo>
                <a:lnTo>
                  <a:pt x="2032" y="255270"/>
                </a:lnTo>
                <a:lnTo>
                  <a:pt x="2286" y="256540"/>
                </a:lnTo>
                <a:lnTo>
                  <a:pt x="3048" y="257810"/>
                </a:lnTo>
                <a:lnTo>
                  <a:pt x="3429" y="257810"/>
                </a:lnTo>
                <a:lnTo>
                  <a:pt x="3683" y="259080"/>
                </a:lnTo>
                <a:lnTo>
                  <a:pt x="4191" y="259080"/>
                </a:lnTo>
                <a:lnTo>
                  <a:pt x="4445" y="260350"/>
                </a:lnTo>
                <a:lnTo>
                  <a:pt x="4826" y="260350"/>
                </a:lnTo>
                <a:lnTo>
                  <a:pt x="5461" y="261620"/>
                </a:lnTo>
                <a:lnTo>
                  <a:pt x="6223" y="261620"/>
                </a:lnTo>
                <a:lnTo>
                  <a:pt x="6477" y="262890"/>
                </a:lnTo>
                <a:lnTo>
                  <a:pt x="8001" y="262890"/>
                </a:lnTo>
                <a:lnTo>
                  <a:pt x="9652" y="264160"/>
                </a:lnTo>
                <a:lnTo>
                  <a:pt x="9525" y="264160"/>
                </a:lnTo>
                <a:lnTo>
                  <a:pt x="10160" y="265430"/>
                </a:lnTo>
                <a:lnTo>
                  <a:pt x="11303" y="265430"/>
                </a:lnTo>
                <a:lnTo>
                  <a:pt x="11938" y="266700"/>
                </a:lnTo>
                <a:lnTo>
                  <a:pt x="12954" y="266700"/>
                </a:lnTo>
                <a:lnTo>
                  <a:pt x="13970" y="267970"/>
                </a:lnTo>
                <a:lnTo>
                  <a:pt x="14224" y="267970"/>
                </a:lnTo>
                <a:lnTo>
                  <a:pt x="16002" y="269240"/>
                </a:lnTo>
                <a:lnTo>
                  <a:pt x="40259" y="269240"/>
                </a:lnTo>
                <a:lnTo>
                  <a:pt x="40767" y="267970"/>
                </a:lnTo>
                <a:lnTo>
                  <a:pt x="42545" y="267970"/>
                </a:lnTo>
                <a:lnTo>
                  <a:pt x="45466" y="266700"/>
                </a:lnTo>
                <a:lnTo>
                  <a:pt x="47752" y="266700"/>
                </a:lnTo>
                <a:lnTo>
                  <a:pt x="50165" y="265430"/>
                </a:lnTo>
                <a:lnTo>
                  <a:pt x="51816" y="264160"/>
                </a:lnTo>
                <a:lnTo>
                  <a:pt x="54102" y="264160"/>
                </a:lnTo>
                <a:lnTo>
                  <a:pt x="57404" y="261620"/>
                </a:lnTo>
                <a:lnTo>
                  <a:pt x="62471" y="256540"/>
                </a:lnTo>
                <a:lnTo>
                  <a:pt x="63754" y="255270"/>
                </a:lnTo>
                <a:lnTo>
                  <a:pt x="66548" y="252730"/>
                </a:lnTo>
                <a:lnTo>
                  <a:pt x="66929" y="252730"/>
                </a:lnTo>
                <a:lnTo>
                  <a:pt x="68008" y="251460"/>
                </a:lnTo>
                <a:close/>
              </a:path>
              <a:path extrusionOk="0" h="269240" w="101600">
                <a:moveTo>
                  <a:pt x="101219" y="137160"/>
                </a:moveTo>
                <a:lnTo>
                  <a:pt x="100838" y="127000"/>
                </a:lnTo>
                <a:lnTo>
                  <a:pt x="100164" y="119380"/>
                </a:lnTo>
                <a:lnTo>
                  <a:pt x="99949" y="116840"/>
                </a:lnTo>
                <a:lnTo>
                  <a:pt x="99822" y="116840"/>
                </a:lnTo>
                <a:lnTo>
                  <a:pt x="98552" y="106680"/>
                </a:lnTo>
                <a:lnTo>
                  <a:pt x="98425" y="105410"/>
                </a:lnTo>
                <a:lnTo>
                  <a:pt x="96774" y="96520"/>
                </a:lnTo>
                <a:lnTo>
                  <a:pt x="96647" y="96520"/>
                </a:lnTo>
                <a:lnTo>
                  <a:pt x="95834" y="92710"/>
                </a:lnTo>
                <a:lnTo>
                  <a:pt x="94488" y="86360"/>
                </a:lnTo>
                <a:lnTo>
                  <a:pt x="94361" y="85090"/>
                </a:lnTo>
                <a:lnTo>
                  <a:pt x="74422" y="16510"/>
                </a:lnTo>
                <a:lnTo>
                  <a:pt x="74168" y="15240"/>
                </a:lnTo>
                <a:lnTo>
                  <a:pt x="69596" y="3810"/>
                </a:lnTo>
                <a:lnTo>
                  <a:pt x="61849" y="0"/>
                </a:lnTo>
                <a:lnTo>
                  <a:pt x="47244" y="5080"/>
                </a:lnTo>
                <a:lnTo>
                  <a:pt x="43307" y="12700"/>
                </a:lnTo>
                <a:lnTo>
                  <a:pt x="45339" y="20320"/>
                </a:lnTo>
                <a:lnTo>
                  <a:pt x="50698" y="39776"/>
                </a:lnTo>
                <a:lnTo>
                  <a:pt x="44450" y="33401"/>
                </a:lnTo>
                <a:lnTo>
                  <a:pt x="27051" y="33401"/>
                </a:lnTo>
                <a:lnTo>
                  <a:pt x="20066" y="40513"/>
                </a:lnTo>
                <a:lnTo>
                  <a:pt x="20066" y="57785"/>
                </a:lnTo>
                <a:lnTo>
                  <a:pt x="27051" y="64770"/>
                </a:lnTo>
                <a:lnTo>
                  <a:pt x="44450" y="64770"/>
                </a:lnTo>
                <a:lnTo>
                  <a:pt x="51435" y="57785"/>
                </a:lnTo>
                <a:lnTo>
                  <a:pt x="51435" y="49149"/>
                </a:lnTo>
                <a:lnTo>
                  <a:pt x="51435" y="42418"/>
                </a:lnTo>
                <a:lnTo>
                  <a:pt x="65659" y="93980"/>
                </a:lnTo>
                <a:lnTo>
                  <a:pt x="65405" y="92710"/>
                </a:lnTo>
                <a:lnTo>
                  <a:pt x="67437" y="101600"/>
                </a:lnTo>
                <a:lnTo>
                  <a:pt x="67310" y="101600"/>
                </a:lnTo>
                <a:lnTo>
                  <a:pt x="68961" y="110490"/>
                </a:lnTo>
                <a:lnTo>
                  <a:pt x="68834" y="110490"/>
                </a:lnTo>
                <a:lnTo>
                  <a:pt x="69977" y="120650"/>
                </a:lnTo>
                <a:lnTo>
                  <a:pt x="69977" y="119380"/>
                </a:lnTo>
                <a:lnTo>
                  <a:pt x="70739" y="129540"/>
                </a:lnTo>
                <a:lnTo>
                  <a:pt x="70612" y="128270"/>
                </a:lnTo>
                <a:lnTo>
                  <a:pt x="70650" y="129540"/>
                </a:lnTo>
                <a:lnTo>
                  <a:pt x="70954" y="137706"/>
                </a:lnTo>
                <a:lnTo>
                  <a:pt x="70993" y="137160"/>
                </a:lnTo>
                <a:lnTo>
                  <a:pt x="70993" y="138430"/>
                </a:lnTo>
                <a:lnTo>
                  <a:pt x="70954" y="137706"/>
                </a:lnTo>
                <a:lnTo>
                  <a:pt x="70929" y="138430"/>
                </a:lnTo>
                <a:lnTo>
                  <a:pt x="69621" y="164515"/>
                </a:lnTo>
                <a:lnTo>
                  <a:pt x="69723" y="163830"/>
                </a:lnTo>
                <a:lnTo>
                  <a:pt x="69596" y="165100"/>
                </a:lnTo>
                <a:lnTo>
                  <a:pt x="69621" y="164515"/>
                </a:lnTo>
                <a:lnTo>
                  <a:pt x="69532" y="165100"/>
                </a:lnTo>
                <a:lnTo>
                  <a:pt x="68453" y="172720"/>
                </a:lnTo>
                <a:lnTo>
                  <a:pt x="68580" y="171450"/>
                </a:lnTo>
                <a:lnTo>
                  <a:pt x="68326" y="172720"/>
                </a:lnTo>
                <a:lnTo>
                  <a:pt x="66802" y="180340"/>
                </a:lnTo>
                <a:lnTo>
                  <a:pt x="66929" y="179070"/>
                </a:lnTo>
                <a:lnTo>
                  <a:pt x="64770" y="187960"/>
                </a:lnTo>
                <a:lnTo>
                  <a:pt x="65024" y="187960"/>
                </a:lnTo>
                <a:lnTo>
                  <a:pt x="62484" y="195580"/>
                </a:lnTo>
                <a:lnTo>
                  <a:pt x="62738" y="195580"/>
                </a:lnTo>
                <a:lnTo>
                  <a:pt x="59817" y="203200"/>
                </a:lnTo>
                <a:lnTo>
                  <a:pt x="60198" y="203200"/>
                </a:lnTo>
                <a:lnTo>
                  <a:pt x="52578" y="220980"/>
                </a:lnTo>
                <a:lnTo>
                  <a:pt x="52832" y="219710"/>
                </a:lnTo>
                <a:lnTo>
                  <a:pt x="51435" y="223520"/>
                </a:lnTo>
                <a:lnTo>
                  <a:pt x="51689" y="222250"/>
                </a:lnTo>
                <a:lnTo>
                  <a:pt x="50292" y="224790"/>
                </a:lnTo>
                <a:lnTo>
                  <a:pt x="50546" y="224790"/>
                </a:lnTo>
                <a:lnTo>
                  <a:pt x="49022" y="227330"/>
                </a:lnTo>
                <a:lnTo>
                  <a:pt x="49403" y="227330"/>
                </a:lnTo>
                <a:lnTo>
                  <a:pt x="47625" y="229870"/>
                </a:lnTo>
                <a:lnTo>
                  <a:pt x="48006" y="229870"/>
                </a:lnTo>
                <a:lnTo>
                  <a:pt x="46228" y="231140"/>
                </a:lnTo>
                <a:lnTo>
                  <a:pt x="46609" y="231140"/>
                </a:lnTo>
                <a:lnTo>
                  <a:pt x="44704" y="233680"/>
                </a:lnTo>
                <a:lnTo>
                  <a:pt x="45085" y="233680"/>
                </a:lnTo>
                <a:lnTo>
                  <a:pt x="44018" y="235000"/>
                </a:lnTo>
                <a:lnTo>
                  <a:pt x="37211" y="241300"/>
                </a:lnTo>
                <a:lnTo>
                  <a:pt x="35941" y="242570"/>
                </a:lnTo>
                <a:lnTo>
                  <a:pt x="36322" y="242570"/>
                </a:lnTo>
                <a:lnTo>
                  <a:pt x="35052" y="243840"/>
                </a:lnTo>
                <a:lnTo>
                  <a:pt x="34417" y="243840"/>
                </a:lnTo>
                <a:lnTo>
                  <a:pt x="33020" y="245110"/>
                </a:lnTo>
                <a:lnTo>
                  <a:pt x="33401" y="245110"/>
                </a:lnTo>
                <a:lnTo>
                  <a:pt x="32004" y="246380"/>
                </a:lnTo>
                <a:lnTo>
                  <a:pt x="32385" y="246380"/>
                </a:lnTo>
                <a:lnTo>
                  <a:pt x="30861" y="247650"/>
                </a:lnTo>
                <a:lnTo>
                  <a:pt x="31242" y="246380"/>
                </a:lnTo>
                <a:lnTo>
                  <a:pt x="29718" y="247650"/>
                </a:lnTo>
                <a:lnTo>
                  <a:pt x="30099" y="247650"/>
                </a:lnTo>
                <a:lnTo>
                  <a:pt x="28448" y="248920"/>
                </a:lnTo>
                <a:lnTo>
                  <a:pt x="28956" y="247650"/>
                </a:lnTo>
                <a:lnTo>
                  <a:pt x="27178" y="248920"/>
                </a:lnTo>
                <a:lnTo>
                  <a:pt x="27686" y="248920"/>
                </a:lnTo>
                <a:lnTo>
                  <a:pt x="25908" y="250190"/>
                </a:lnTo>
                <a:lnTo>
                  <a:pt x="69088" y="250190"/>
                </a:lnTo>
                <a:lnTo>
                  <a:pt x="69596" y="250190"/>
                </a:lnTo>
                <a:lnTo>
                  <a:pt x="71628" y="247650"/>
                </a:lnTo>
                <a:lnTo>
                  <a:pt x="76581" y="241300"/>
                </a:lnTo>
                <a:lnTo>
                  <a:pt x="78613" y="237490"/>
                </a:lnTo>
                <a:lnTo>
                  <a:pt x="79375" y="236220"/>
                </a:lnTo>
                <a:lnTo>
                  <a:pt x="80137" y="234962"/>
                </a:lnTo>
                <a:lnTo>
                  <a:pt x="81153" y="232410"/>
                </a:lnTo>
                <a:lnTo>
                  <a:pt x="84950" y="223520"/>
                </a:lnTo>
                <a:lnTo>
                  <a:pt x="86042" y="220980"/>
                </a:lnTo>
                <a:lnTo>
                  <a:pt x="88773" y="214630"/>
                </a:lnTo>
                <a:lnTo>
                  <a:pt x="89154" y="213360"/>
                </a:lnTo>
                <a:lnTo>
                  <a:pt x="91821" y="205740"/>
                </a:lnTo>
                <a:lnTo>
                  <a:pt x="92075" y="204470"/>
                </a:lnTo>
                <a:lnTo>
                  <a:pt x="94488" y="195580"/>
                </a:lnTo>
                <a:lnTo>
                  <a:pt x="94615" y="195580"/>
                </a:lnTo>
                <a:lnTo>
                  <a:pt x="96647" y="186690"/>
                </a:lnTo>
                <a:lnTo>
                  <a:pt x="97828" y="180340"/>
                </a:lnTo>
                <a:lnTo>
                  <a:pt x="98552" y="176530"/>
                </a:lnTo>
                <a:lnTo>
                  <a:pt x="99822" y="167640"/>
                </a:lnTo>
                <a:lnTo>
                  <a:pt x="99949" y="166370"/>
                </a:lnTo>
                <a:lnTo>
                  <a:pt x="100063" y="163830"/>
                </a:lnTo>
                <a:lnTo>
                  <a:pt x="101219" y="138430"/>
                </a:lnTo>
                <a:lnTo>
                  <a:pt x="101219" y="13716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1" name="Google Shape;571;p17"/>
          <p:cNvGrpSpPr/>
          <p:nvPr/>
        </p:nvGrpSpPr>
        <p:grpSpPr>
          <a:xfrm>
            <a:off x="4462313" y="5174574"/>
            <a:ext cx="1402318" cy="767775"/>
            <a:chOff x="4178934" y="7359395"/>
            <a:chExt cx="1994408" cy="1091946"/>
          </a:xfrm>
        </p:grpSpPr>
        <p:pic>
          <p:nvPicPr>
            <p:cNvPr id="572" name="Google Shape;572;p17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4178934" y="7359395"/>
              <a:ext cx="221614" cy="334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17"/>
            <p:cNvPicPr preferRelativeResize="0"/>
            <p:nvPr/>
          </p:nvPicPr>
          <p:blipFill rotWithShape="1">
            <a:blip r:embed="rId46">
              <a:alphaModFix/>
            </a:blip>
            <a:srcRect b="0" l="0" r="0" t="0"/>
            <a:stretch/>
          </p:blipFill>
          <p:spPr>
            <a:xfrm>
              <a:off x="4429124" y="7430515"/>
              <a:ext cx="268477" cy="274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17"/>
            <p:cNvPicPr preferRelativeResize="0"/>
            <p:nvPr/>
          </p:nvPicPr>
          <p:blipFill rotWithShape="1">
            <a:blip r:embed="rId47">
              <a:alphaModFix/>
            </a:blip>
            <a:srcRect b="0" l="0" r="0" t="0"/>
            <a:stretch/>
          </p:blipFill>
          <p:spPr>
            <a:xfrm>
              <a:off x="4370546" y="7377683"/>
              <a:ext cx="1802796" cy="10736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5" name="Google Shape;575;p1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6087696" y="5528458"/>
            <a:ext cx="609540" cy="25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6959501" y="5451663"/>
            <a:ext cx="526940" cy="29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748617" y="5510243"/>
            <a:ext cx="66704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7"/>
          <p:cNvSpPr/>
          <p:nvPr/>
        </p:nvSpPr>
        <p:spPr>
          <a:xfrm>
            <a:off x="7850773" y="5589627"/>
            <a:ext cx="32593" cy="79028"/>
          </a:xfrm>
          <a:custGeom>
            <a:rect b="b" l="l" r="r" t="t"/>
            <a:pathLst>
              <a:path extrusionOk="0" h="112395" w="46354">
                <a:moveTo>
                  <a:pt x="33520" y="109901"/>
                </a:moveTo>
                <a:lnTo>
                  <a:pt x="41148" y="112013"/>
                </a:lnTo>
                <a:lnTo>
                  <a:pt x="42672" y="111759"/>
                </a:lnTo>
                <a:lnTo>
                  <a:pt x="43942" y="110870"/>
                </a:lnTo>
                <a:lnTo>
                  <a:pt x="45084" y="109981"/>
                </a:lnTo>
                <a:lnTo>
                  <a:pt x="34036" y="109981"/>
                </a:lnTo>
                <a:lnTo>
                  <a:pt x="33520" y="109901"/>
                </a:lnTo>
                <a:close/>
              </a:path>
              <a:path extrusionOk="0" h="112395" w="46354">
                <a:moveTo>
                  <a:pt x="32893" y="109727"/>
                </a:moveTo>
                <a:lnTo>
                  <a:pt x="33520" y="109901"/>
                </a:lnTo>
                <a:lnTo>
                  <a:pt x="34036" y="109981"/>
                </a:lnTo>
                <a:lnTo>
                  <a:pt x="32893" y="109727"/>
                </a:lnTo>
                <a:close/>
              </a:path>
              <a:path extrusionOk="0" h="112395" w="46354">
                <a:moveTo>
                  <a:pt x="45223" y="109727"/>
                </a:moveTo>
                <a:lnTo>
                  <a:pt x="32893" y="109727"/>
                </a:lnTo>
                <a:lnTo>
                  <a:pt x="34036" y="109981"/>
                </a:lnTo>
                <a:lnTo>
                  <a:pt x="45084" y="109981"/>
                </a:lnTo>
                <a:lnTo>
                  <a:pt x="45223" y="109727"/>
                </a:lnTo>
                <a:close/>
              </a:path>
              <a:path extrusionOk="0" h="112395" w="46354">
                <a:moveTo>
                  <a:pt x="15232" y="95222"/>
                </a:moveTo>
                <a:lnTo>
                  <a:pt x="17652" y="100837"/>
                </a:lnTo>
                <a:lnTo>
                  <a:pt x="19557" y="105155"/>
                </a:lnTo>
                <a:lnTo>
                  <a:pt x="23622" y="108330"/>
                </a:lnTo>
                <a:lnTo>
                  <a:pt x="33520" y="109901"/>
                </a:lnTo>
                <a:lnTo>
                  <a:pt x="32893" y="109727"/>
                </a:lnTo>
                <a:lnTo>
                  <a:pt x="45223" y="109727"/>
                </a:lnTo>
                <a:lnTo>
                  <a:pt x="45847" y="108584"/>
                </a:lnTo>
                <a:lnTo>
                  <a:pt x="45974" y="107187"/>
                </a:lnTo>
                <a:lnTo>
                  <a:pt x="46354" y="100075"/>
                </a:lnTo>
                <a:lnTo>
                  <a:pt x="45825" y="96900"/>
                </a:lnTo>
                <a:lnTo>
                  <a:pt x="16637" y="96900"/>
                </a:lnTo>
                <a:lnTo>
                  <a:pt x="15232" y="95222"/>
                </a:lnTo>
                <a:close/>
              </a:path>
              <a:path extrusionOk="0" h="112395" w="46354">
                <a:moveTo>
                  <a:pt x="14477" y="93471"/>
                </a:moveTo>
                <a:lnTo>
                  <a:pt x="15232" y="95222"/>
                </a:lnTo>
                <a:lnTo>
                  <a:pt x="16637" y="96900"/>
                </a:lnTo>
                <a:lnTo>
                  <a:pt x="14477" y="93471"/>
                </a:lnTo>
                <a:close/>
              </a:path>
              <a:path extrusionOk="0" h="112395" w="46354">
                <a:moveTo>
                  <a:pt x="44770" y="93471"/>
                </a:moveTo>
                <a:lnTo>
                  <a:pt x="14477" y="93471"/>
                </a:lnTo>
                <a:lnTo>
                  <a:pt x="16637" y="96900"/>
                </a:lnTo>
                <a:lnTo>
                  <a:pt x="45825" y="96900"/>
                </a:lnTo>
                <a:lnTo>
                  <a:pt x="45593" y="95503"/>
                </a:lnTo>
                <a:lnTo>
                  <a:pt x="44770" y="93471"/>
                </a:lnTo>
                <a:close/>
              </a:path>
              <a:path extrusionOk="0" h="112395" w="46354">
                <a:moveTo>
                  <a:pt x="17272" y="0"/>
                </a:moveTo>
                <a:lnTo>
                  <a:pt x="10159" y="4317"/>
                </a:lnTo>
                <a:lnTo>
                  <a:pt x="6223" y="19684"/>
                </a:lnTo>
                <a:lnTo>
                  <a:pt x="2921" y="33273"/>
                </a:lnTo>
                <a:lnTo>
                  <a:pt x="2794" y="33527"/>
                </a:lnTo>
                <a:lnTo>
                  <a:pt x="507" y="44068"/>
                </a:lnTo>
                <a:lnTo>
                  <a:pt x="126" y="46862"/>
                </a:lnTo>
                <a:lnTo>
                  <a:pt x="0" y="56260"/>
                </a:lnTo>
                <a:lnTo>
                  <a:pt x="380" y="59562"/>
                </a:lnTo>
                <a:lnTo>
                  <a:pt x="15232" y="95222"/>
                </a:lnTo>
                <a:lnTo>
                  <a:pt x="14477" y="93471"/>
                </a:lnTo>
                <a:lnTo>
                  <a:pt x="44770" y="93471"/>
                </a:lnTo>
                <a:lnTo>
                  <a:pt x="43433" y="90169"/>
                </a:lnTo>
                <a:lnTo>
                  <a:pt x="43306" y="89788"/>
                </a:lnTo>
                <a:lnTo>
                  <a:pt x="40131" y="82422"/>
                </a:lnTo>
                <a:lnTo>
                  <a:pt x="38100" y="79120"/>
                </a:lnTo>
                <a:lnTo>
                  <a:pt x="36017" y="76580"/>
                </a:lnTo>
                <a:lnTo>
                  <a:pt x="35178" y="76580"/>
                </a:lnTo>
                <a:lnTo>
                  <a:pt x="32893" y="72770"/>
                </a:lnTo>
                <a:lnTo>
                  <a:pt x="33706" y="72770"/>
                </a:lnTo>
                <a:lnTo>
                  <a:pt x="29241" y="61213"/>
                </a:lnTo>
                <a:lnTo>
                  <a:pt x="29082" y="61213"/>
                </a:lnTo>
                <a:lnTo>
                  <a:pt x="28746" y="59981"/>
                </a:lnTo>
                <a:lnTo>
                  <a:pt x="28657" y="59562"/>
                </a:lnTo>
                <a:lnTo>
                  <a:pt x="27807" y="56260"/>
                </a:lnTo>
                <a:lnTo>
                  <a:pt x="27304" y="56260"/>
                </a:lnTo>
                <a:lnTo>
                  <a:pt x="26924" y="52831"/>
                </a:lnTo>
                <a:lnTo>
                  <a:pt x="27258" y="52831"/>
                </a:lnTo>
                <a:lnTo>
                  <a:pt x="27210" y="49275"/>
                </a:lnTo>
                <a:lnTo>
                  <a:pt x="27050" y="49275"/>
                </a:lnTo>
                <a:lnTo>
                  <a:pt x="27177" y="46862"/>
                </a:lnTo>
                <a:lnTo>
                  <a:pt x="27458" y="46862"/>
                </a:lnTo>
                <a:lnTo>
                  <a:pt x="28743" y="39242"/>
                </a:lnTo>
                <a:lnTo>
                  <a:pt x="31664" y="26034"/>
                </a:lnTo>
                <a:lnTo>
                  <a:pt x="33654" y="17652"/>
                </a:lnTo>
                <a:lnTo>
                  <a:pt x="35432" y="10667"/>
                </a:lnTo>
                <a:lnTo>
                  <a:pt x="31242" y="3555"/>
                </a:lnTo>
                <a:lnTo>
                  <a:pt x="17272" y="0"/>
                </a:lnTo>
                <a:close/>
              </a:path>
              <a:path extrusionOk="0" h="112395" w="46354">
                <a:moveTo>
                  <a:pt x="32893" y="72770"/>
                </a:moveTo>
                <a:lnTo>
                  <a:pt x="35178" y="76580"/>
                </a:lnTo>
                <a:lnTo>
                  <a:pt x="34432" y="74648"/>
                </a:lnTo>
                <a:lnTo>
                  <a:pt x="32893" y="72770"/>
                </a:lnTo>
                <a:close/>
              </a:path>
              <a:path extrusionOk="0" h="112395" w="46354">
                <a:moveTo>
                  <a:pt x="34432" y="74648"/>
                </a:moveTo>
                <a:lnTo>
                  <a:pt x="35178" y="76580"/>
                </a:lnTo>
                <a:lnTo>
                  <a:pt x="36017" y="76580"/>
                </a:lnTo>
                <a:lnTo>
                  <a:pt x="34432" y="74648"/>
                </a:lnTo>
                <a:close/>
              </a:path>
              <a:path extrusionOk="0" h="112395" w="46354">
                <a:moveTo>
                  <a:pt x="33706" y="72770"/>
                </a:moveTo>
                <a:lnTo>
                  <a:pt x="32893" y="72770"/>
                </a:lnTo>
                <a:lnTo>
                  <a:pt x="34432" y="74648"/>
                </a:lnTo>
                <a:lnTo>
                  <a:pt x="33706" y="72770"/>
                </a:lnTo>
                <a:close/>
              </a:path>
              <a:path extrusionOk="0" h="112395" w="46354">
                <a:moveTo>
                  <a:pt x="28701" y="59816"/>
                </a:moveTo>
                <a:lnTo>
                  <a:pt x="29082" y="61213"/>
                </a:lnTo>
                <a:lnTo>
                  <a:pt x="28765" y="59981"/>
                </a:lnTo>
                <a:lnTo>
                  <a:pt x="28701" y="59816"/>
                </a:lnTo>
                <a:close/>
              </a:path>
              <a:path extrusionOk="0" h="112395" w="46354">
                <a:moveTo>
                  <a:pt x="28765" y="59981"/>
                </a:moveTo>
                <a:lnTo>
                  <a:pt x="29082" y="61213"/>
                </a:lnTo>
                <a:lnTo>
                  <a:pt x="29241" y="61213"/>
                </a:lnTo>
                <a:lnTo>
                  <a:pt x="28765" y="59981"/>
                </a:lnTo>
                <a:close/>
              </a:path>
              <a:path extrusionOk="0" h="112395" w="46354">
                <a:moveTo>
                  <a:pt x="28723" y="59816"/>
                </a:moveTo>
                <a:lnTo>
                  <a:pt x="28765" y="59981"/>
                </a:lnTo>
                <a:lnTo>
                  <a:pt x="28723" y="59816"/>
                </a:lnTo>
                <a:close/>
              </a:path>
              <a:path extrusionOk="0" h="112395" w="46354">
                <a:moveTo>
                  <a:pt x="26924" y="52831"/>
                </a:moveTo>
                <a:lnTo>
                  <a:pt x="27304" y="56260"/>
                </a:lnTo>
                <a:lnTo>
                  <a:pt x="27277" y="54203"/>
                </a:lnTo>
                <a:lnTo>
                  <a:pt x="26924" y="52831"/>
                </a:lnTo>
                <a:close/>
              </a:path>
              <a:path extrusionOk="0" h="112395" w="46354">
                <a:moveTo>
                  <a:pt x="27277" y="54203"/>
                </a:moveTo>
                <a:lnTo>
                  <a:pt x="27304" y="56260"/>
                </a:lnTo>
                <a:lnTo>
                  <a:pt x="27807" y="56260"/>
                </a:lnTo>
                <a:lnTo>
                  <a:pt x="27277" y="54203"/>
                </a:lnTo>
                <a:close/>
              </a:path>
              <a:path extrusionOk="0" h="112395" w="46354">
                <a:moveTo>
                  <a:pt x="27258" y="52831"/>
                </a:moveTo>
                <a:lnTo>
                  <a:pt x="26924" y="52831"/>
                </a:lnTo>
                <a:lnTo>
                  <a:pt x="27277" y="54203"/>
                </a:lnTo>
                <a:lnTo>
                  <a:pt x="27258" y="52831"/>
                </a:lnTo>
                <a:close/>
              </a:path>
              <a:path extrusionOk="0" h="112395" w="46354">
                <a:moveTo>
                  <a:pt x="27198" y="48399"/>
                </a:moveTo>
                <a:lnTo>
                  <a:pt x="27050" y="49275"/>
                </a:lnTo>
                <a:lnTo>
                  <a:pt x="27210" y="49275"/>
                </a:lnTo>
                <a:lnTo>
                  <a:pt x="27198" y="48399"/>
                </a:lnTo>
                <a:close/>
              </a:path>
              <a:path extrusionOk="0" h="112395" w="46354">
                <a:moveTo>
                  <a:pt x="27458" y="46862"/>
                </a:moveTo>
                <a:lnTo>
                  <a:pt x="27177" y="46862"/>
                </a:lnTo>
                <a:lnTo>
                  <a:pt x="27198" y="48399"/>
                </a:lnTo>
                <a:lnTo>
                  <a:pt x="27458" y="46862"/>
                </a:lnTo>
                <a:close/>
              </a:path>
              <a:path extrusionOk="0" h="112395" w="46354">
                <a:moveTo>
                  <a:pt x="28828" y="38734"/>
                </a:moveTo>
                <a:lnTo>
                  <a:pt x="28701" y="39242"/>
                </a:lnTo>
                <a:lnTo>
                  <a:pt x="28828" y="38734"/>
                </a:lnTo>
                <a:close/>
              </a:path>
              <a:path extrusionOk="0" h="112395" w="46354">
                <a:moveTo>
                  <a:pt x="31750" y="25653"/>
                </a:moveTo>
                <a:lnTo>
                  <a:pt x="31623" y="26034"/>
                </a:lnTo>
                <a:lnTo>
                  <a:pt x="31750" y="25653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1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946231" y="5451931"/>
            <a:ext cx="302091" cy="26860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7"/>
          <p:cNvSpPr/>
          <p:nvPr/>
        </p:nvSpPr>
        <p:spPr>
          <a:xfrm>
            <a:off x="8303330" y="5670887"/>
            <a:ext cx="34379" cy="29914"/>
          </a:xfrm>
          <a:custGeom>
            <a:rect b="b" l="l" r="r" t="t"/>
            <a:pathLst>
              <a:path extrusionOk="0" h="42545" w="48895">
                <a:moveTo>
                  <a:pt x="18462" y="7160"/>
                </a:moveTo>
                <a:lnTo>
                  <a:pt x="10667" y="11176"/>
                </a:lnTo>
                <a:lnTo>
                  <a:pt x="3047" y="14986"/>
                </a:lnTo>
                <a:lnTo>
                  <a:pt x="0" y="24257"/>
                </a:lnTo>
                <a:lnTo>
                  <a:pt x="7619" y="39497"/>
                </a:lnTo>
                <a:lnTo>
                  <a:pt x="16890" y="42545"/>
                </a:lnTo>
                <a:lnTo>
                  <a:pt x="33019" y="34671"/>
                </a:lnTo>
                <a:lnTo>
                  <a:pt x="34416" y="33909"/>
                </a:lnTo>
                <a:lnTo>
                  <a:pt x="45592" y="26797"/>
                </a:lnTo>
                <a:lnTo>
                  <a:pt x="48386" y="21336"/>
                </a:lnTo>
                <a:lnTo>
                  <a:pt x="47977" y="14986"/>
                </a:lnTo>
                <a:lnTo>
                  <a:pt x="47751" y="10033"/>
                </a:lnTo>
                <a:lnTo>
                  <a:pt x="46380" y="8001"/>
                </a:lnTo>
                <a:lnTo>
                  <a:pt x="17271" y="8001"/>
                </a:lnTo>
                <a:lnTo>
                  <a:pt x="18462" y="7160"/>
                </a:lnTo>
                <a:close/>
              </a:path>
              <a:path extrusionOk="0" h="42545" w="48895">
                <a:moveTo>
                  <a:pt x="19050" y="6858"/>
                </a:moveTo>
                <a:lnTo>
                  <a:pt x="18462" y="7160"/>
                </a:lnTo>
                <a:lnTo>
                  <a:pt x="17271" y="8001"/>
                </a:lnTo>
                <a:lnTo>
                  <a:pt x="19050" y="6858"/>
                </a:lnTo>
                <a:close/>
              </a:path>
              <a:path extrusionOk="0" h="42545" w="48895">
                <a:moveTo>
                  <a:pt x="45608" y="6858"/>
                </a:moveTo>
                <a:lnTo>
                  <a:pt x="19050" y="6858"/>
                </a:lnTo>
                <a:lnTo>
                  <a:pt x="17271" y="8001"/>
                </a:lnTo>
                <a:lnTo>
                  <a:pt x="46380" y="8001"/>
                </a:lnTo>
                <a:lnTo>
                  <a:pt x="45608" y="6858"/>
                </a:lnTo>
                <a:close/>
              </a:path>
              <a:path extrusionOk="0" h="42545" w="48895">
                <a:moveTo>
                  <a:pt x="34162" y="0"/>
                </a:moveTo>
                <a:lnTo>
                  <a:pt x="28066" y="381"/>
                </a:lnTo>
                <a:lnTo>
                  <a:pt x="18462" y="7160"/>
                </a:lnTo>
                <a:lnTo>
                  <a:pt x="19050" y="6858"/>
                </a:lnTo>
                <a:lnTo>
                  <a:pt x="45608" y="6858"/>
                </a:lnTo>
                <a:lnTo>
                  <a:pt x="44322" y="4953"/>
                </a:lnTo>
                <a:lnTo>
                  <a:pt x="39242" y="2413"/>
                </a:lnTo>
                <a:lnTo>
                  <a:pt x="34162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17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8574762" y="5435412"/>
            <a:ext cx="674667" cy="27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7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9515624" y="5415945"/>
            <a:ext cx="551765" cy="28923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7"/>
          <p:cNvSpPr/>
          <p:nvPr/>
        </p:nvSpPr>
        <p:spPr>
          <a:xfrm>
            <a:off x="2044824" y="6076340"/>
            <a:ext cx="60275" cy="225028"/>
          </a:xfrm>
          <a:custGeom>
            <a:rect b="b" l="l" r="r" t="t"/>
            <a:pathLst>
              <a:path extrusionOk="0" h="320040" w="85725">
                <a:moveTo>
                  <a:pt x="85077" y="272491"/>
                </a:moveTo>
                <a:lnTo>
                  <a:pt x="56844" y="272491"/>
                </a:lnTo>
                <a:lnTo>
                  <a:pt x="56800" y="285356"/>
                </a:lnTo>
                <a:lnTo>
                  <a:pt x="67640" y="319824"/>
                </a:lnTo>
                <a:lnTo>
                  <a:pt x="74282" y="319824"/>
                </a:lnTo>
                <a:lnTo>
                  <a:pt x="85128" y="285356"/>
                </a:lnTo>
                <a:lnTo>
                  <a:pt x="85077" y="272491"/>
                </a:lnTo>
                <a:close/>
              </a:path>
              <a:path extrusionOk="0" h="320040" w="85725">
                <a:moveTo>
                  <a:pt x="56845" y="272440"/>
                </a:moveTo>
                <a:close/>
              </a:path>
              <a:path extrusionOk="0" h="320040" w="85725">
                <a:moveTo>
                  <a:pt x="85077" y="255689"/>
                </a:moveTo>
                <a:lnTo>
                  <a:pt x="56845" y="255689"/>
                </a:lnTo>
                <a:lnTo>
                  <a:pt x="56845" y="272491"/>
                </a:lnTo>
                <a:lnTo>
                  <a:pt x="85077" y="272491"/>
                </a:lnTo>
                <a:lnTo>
                  <a:pt x="85077" y="255689"/>
                </a:lnTo>
                <a:close/>
              </a:path>
              <a:path extrusionOk="0" h="320040" w="85725">
                <a:moveTo>
                  <a:pt x="83991" y="237489"/>
                </a:moveTo>
                <a:lnTo>
                  <a:pt x="55918" y="237489"/>
                </a:lnTo>
                <a:lnTo>
                  <a:pt x="56019" y="238620"/>
                </a:lnTo>
                <a:lnTo>
                  <a:pt x="56845" y="256144"/>
                </a:lnTo>
                <a:lnTo>
                  <a:pt x="56845" y="255689"/>
                </a:lnTo>
                <a:lnTo>
                  <a:pt x="85077" y="255689"/>
                </a:lnTo>
                <a:lnTo>
                  <a:pt x="85051" y="254825"/>
                </a:lnTo>
                <a:lnTo>
                  <a:pt x="83991" y="237489"/>
                </a:lnTo>
                <a:close/>
              </a:path>
              <a:path extrusionOk="0" h="320040" w="85725">
                <a:moveTo>
                  <a:pt x="55946" y="238067"/>
                </a:moveTo>
                <a:lnTo>
                  <a:pt x="55974" y="238620"/>
                </a:lnTo>
                <a:lnTo>
                  <a:pt x="55946" y="238067"/>
                </a:lnTo>
                <a:close/>
              </a:path>
              <a:path extrusionOk="0" h="320040" w="85725">
                <a:moveTo>
                  <a:pt x="81051" y="215518"/>
                </a:moveTo>
                <a:lnTo>
                  <a:pt x="52971" y="215518"/>
                </a:lnTo>
                <a:lnTo>
                  <a:pt x="53060" y="216128"/>
                </a:lnTo>
                <a:lnTo>
                  <a:pt x="55946" y="238067"/>
                </a:lnTo>
                <a:lnTo>
                  <a:pt x="55918" y="237489"/>
                </a:lnTo>
                <a:lnTo>
                  <a:pt x="83991" y="237489"/>
                </a:lnTo>
                <a:lnTo>
                  <a:pt x="83896" y="235940"/>
                </a:lnTo>
                <a:lnTo>
                  <a:pt x="83781" y="234835"/>
                </a:lnTo>
                <a:lnTo>
                  <a:pt x="81051" y="215518"/>
                </a:lnTo>
                <a:close/>
              </a:path>
              <a:path extrusionOk="0" h="320040" w="85725">
                <a:moveTo>
                  <a:pt x="53027" y="215942"/>
                </a:moveTo>
                <a:lnTo>
                  <a:pt x="53052" y="216128"/>
                </a:lnTo>
                <a:lnTo>
                  <a:pt x="53027" y="215942"/>
                </a:lnTo>
                <a:close/>
              </a:path>
              <a:path extrusionOk="0" h="320040" w="85725">
                <a:moveTo>
                  <a:pt x="77030" y="193001"/>
                </a:moveTo>
                <a:lnTo>
                  <a:pt x="48958" y="193001"/>
                </a:lnTo>
                <a:lnTo>
                  <a:pt x="49123" y="193789"/>
                </a:lnTo>
                <a:lnTo>
                  <a:pt x="53027" y="215942"/>
                </a:lnTo>
                <a:lnTo>
                  <a:pt x="52971" y="215518"/>
                </a:lnTo>
                <a:lnTo>
                  <a:pt x="81051" y="215518"/>
                </a:lnTo>
                <a:lnTo>
                  <a:pt x="80518" y="211747"/>
                </a:lnTo>
                <a:lnTo>
                  <a:pt x="77030" y="193001"/>
                </a:lnTo>
                <a:close/>
              </a:path>
              <a:path extrusionOk="0" h="320040" w="85725">
                <a:moveTo>
                  <a:pt x="49023" y="193369"/>
                </a:moveTo>
                <a:lnTo>
                  <a:pt x="49098" y="193789"/>
                </a:lnTo>
                <a:lnTo>
                  <a:pt x="49023" y="193369"/>
                </a:lnTo>
                <a:close/>
              </a:path>
              <a:path extrusionOk="0" h="320040" w="85725">
                <a:moveTo>
                  <a:pt x="64653" y="140068"/>
                </a:moveTo>
                <a:lnTo>
                  <a:pt x="36626" y="140068"/>
                </a:lnTo>
                <a:lnTo>
                  <a:pt x="37134" y="141744"/>
                </a:lnTo>
                <a:lnTo>
                  <a:pt x="42875" y="167525"/>
                </a:lnTo>
                <a:lnTo>
                  <a:pt x="49023" y="193369"/>
                </a:lnTo>
                <a:lnTo>
                  <a:pt x="48958" y="193001"/>
                </a:lnTo>
                <a:lnTo>
                  <a:pt x="77030" y="193001"/>
                </a:lnTo>
                <a:lnTo>
                  <a:pt x="76111" y="188061"/>
                </a:lnTo>
                <a:lnTo>
                  <a:pt x="75958" y="187350"/>
                </a:lnTo>
                <a:lnTo>
                  <a:pt x="69600" y="161112"/>
                </a:lnTo>
                <a:lnTo>
                  <a:pt x="64653" y="140068"/>
                </a:lnTo>
                <a:close/>
              </a:path>
              <a:path extrusionOk="0" h="320040" w="85725">
                <a:moveTo>
                  <a:pt x="69600" y="161112"/>
                </a:moveTo>
                <a:close/>
              </a:path>
              <a:path extrusionOk="0" h="320040" w="85725">
                <a:moveTo>
                  <a:pt x="36801" y="140836"/>
                </a:moveTo>
                <a:lnTo>
                  <a:pt x="37008" y="141744"/>
                </a:lnTo>
                <a:lnTo>
                  <a:pt x="36801" y="140836"/>
                </a:lnTo>
                <a:close/>
              </a:path>
              <a:path extrusionOk="0" h="320040" w="85725">
                <a:moveTo>
                  <a:pt x="36626" y="140068"/>
                </a:moveTo>
                <a:lnTo>
                  <a:pt x="36801" y="140836"/>
                </a:lnTo>
                <a:lnTo>
                  <a:pt x="37134" y="141744"/>
                </a:lnTo>
                <a:lnTo>
                  <a:pt x="36626" y="140068"/>
                </a:lnTo>
                <a:close/>
              </a:path>
              <a:path extrusionOk="0" h="320040" w="85725">
                <a:moveTo>
                  <a:pt x="39322" y="63779"/>
                </a:moveTo>
                <a:lnTo>
                  <a:pt x="11988" y="63779"/>
                </a:lnTo>
                <a:lnTo>
                  <a:pt x="18135" y="86918"/>
                </a:lnTo>
                <a:lnTo>
                  <a:pt x="18338" y="87617"/>
                </a:lnTo>
                <a:lnTo>
                  <a:pt x="26720" y="113360"/>
                </a:lnTo>
                <a:lnTo>
                  <a:pt x="36801" y="140836"/>
                </a:lnTo>
                <a:lnTo>
                  <a:pt x="36626" y="140068"/>
                </a:lnTo>
                <a:lnTo>
                  <a:pt x="64653" y="140068"/>
                </a:lnTo>
                <a:lnTo>
                  <a:pt x="63207" y="133921"/>
                </a:lnTo>
                <a:lnTo>
                  <a:pt x="62712" y="132257"/>
                </a:lnTo>
                <a:lnTo>
                  <a:pt x="52100" y="103949"/>
                </a:lnTo>
                <a:lnTo>
                  <a:pt x="43872" y="79908"/>
                </a:lnTo>
                <a:lnTo>
                  <a:pt x="39322" y="63779"/>
                </a:lnTo>
                <a:close/>
              </a:path>
              <a:path extrusionOk="0" h="320040" w="85725">
                <a:moveTo>
                  <a:pt x="52155" y="104110"/>
                </a:moveTo>
                <a:lnTo>
                  <a:pt x="52222" y="104305"/>
                </a:lnTo>
                <a:lnTo>
                  <a:pt x="52155" y="104110"/>
                </a:lnTo>
                <a:close/>
              </a:path>
              <a:path extrusionOk="0" h="320040" w="85725">
                <a:moveTo>
                  <a:pt x="52100" y="103949"/>
                </a:moveTo>
                <a:lnTo>
                  <a:pt x="52155" y="104110"/>
                </a:lnTo>
                <a:lnTo>
                  <a:pt x="52100" y="103949"/>
                </a:lnTo>
                <a:close/>
              </a:path>
              <a:path extrusionOk="0" h="320040" w="85725">
                <a:moveTo>
                  <a:pt x="43696" y="79395"/>
                </a:moveTo>
                <a:lnTo>
                  <a:pt x="43840" y="79908"/>
                </a:lnTo>
                <a:lnTo>
                  <a:pt x="43696" y="79395"/>
                </a:lnTo>
                <a:close/>
              </a:path>
              <a:path extrusionOk="0" h="320040" w="85725">
                <a:moveTo>
                  <a:pt x="43637" y="79184"/>
                </a:moveTo>
                <a:lnTo>
                  <a:pt x="43696" y="79395"/>
                </a:lnTo>
                <a:lnTo>
                  <a:pt x="43637" y="79184"/>
                </a:lnTo>
                <a:close/>
              </a:path>
              <a:path extrusionOk="0" h="320040" w="85725">
                <a:moveTo>
                  <a:pt x="29788" y="25717"/>
                </a:moveTo>
                <a:lnTo>
                  <a:pt x="3505" y="25717"/>
                </a:lnTo>
                <a:lnTo>
                  <a:pt x="3644" y="26466"/>
                </a:lnTo>
                <a:lnTo>
                  <a:pt x="6553" y="44627"/>
                </a:lnTo>
                <a:lnTo>
                  <a:pt x="6896" y="46164"/>
                </a:lnTo>
                <a:lnTo>
                  <a:pt x="12052" y="64046"/>
                </a:lnTo>
                <a:lnTo>
                  <a:pt x="11988" y="63779"/>
                </a:lnTo>
                <a:lnTo>
                  <a:pt x="39322" y="63779"/>
                </a:lnTo>
                <a:lnTo>
                  <a:pt x="37312" y="56603"/>
                </a:lnTo>
                <a:lnTo>
                  <a:pt x="32415" y="40322"/>
                </a:lnTo>
                <a:lnTo>
                  <a:pt x="31953" y="38785"/>
                </a:lnTo>
                <a:lnTo>
                  <a:pt x="29788" y="25717"/>
                </a:lnTo>
                <a:close/>
              </a:path>
              <a:path extrusionOk="0" h="320040" w="85725">
                <a:moveTo>
                  <a:pt x="31953" y="38785"/>
                </a:moveTo>
                <a:lnTo>
                  <a:pt x="32321" y="40322"/>
                </a:lnTo>
                <a:lnTo>
                  <a:pt x="32193" y="39585"/>
                </a:lnTo>
                <a:lnTo>
                  <a:pt x="31953" y="38785"/>
                </a:lnTo>
                <a:close/>
              </a:path>
              <a:path extrusionOk="0" h="320040" w="85725">
                <a:moveTo>
                  <a:pt x="32193" y="39585"/>
                </a:moveTo>
                <a:lnTo>
                  <a:pt x="32321" y="40322"/>
                </a:lnTo>
                <a:lnTo>
                  <a:pt x="32193" y="39585"/>
                </a:lnTo>
                <a:close/>
              </a:path>
              <a:path extrusionOk="0" h="320040" w="85725">
                <a:moveTo>
                  <a:pt x="32055" y="38785"/>
                </a:moveTo>
                <a:lnTo>
                  <a:pt x="32193" y="39585"/>
                </a:lnTo>
                <a:lnTo>
                  <a:pt x="32055" y="38785"/>
                </a:lnTo>
                <a:close/>
              </a:path>
              <a:path extrusionOk="0" h="320040" w="85725">
                <a:moveTo>
                  <a:pt x="3575" y="26154"/>
                </a:moveTo>
                <a:lnTo>
                  <a:pt x="3625" y="26466"/>
                </a:lnTo>
                <a:lnTo>
                  <a:pt x="3575" y="26154"/>
                </a:lnTo>
                <a:close/>
              </a:path>
              <a:path extrusionOk="0" h="320040" w="85725">
                <a:moveTo>
                  <a:pt x="18364" y="0"/>
                </a:moveTo>
                <a:lnTo>
                  <a:pt x="4394" y="3111"/>
                </a:lnTo>
                <a:lnTo>
                  <a:pt x="0" y="10032"/>
                </a:lnTo>
                <a:lnTo>
                  <a:pt x="3575" y="26154"/>
                </a:lnTo>
                <a:lnTo>
                  <a:pt x="3505" y="25717"/>
                </a:lnTo>
                <a:lnTo>
                  <a:pt x="29788" y="25717"/>
                </a:lnTo>
                <a:lnTo>
                  <a:pt x="28943" y="20840"/>
                </a:lnTo>
                <a:lnTo>
                  <a:pt x="25285" y="4406"/>
                </a:lnTo>
                <a:lnTo>
                  <a:pt x="18364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4" name="Google Shape;584;p17"/>
          <p:cNvGrpSpPr/>
          <p:nvPr/>
        </p:nvGrpSpPr>
        <p:grpSpPr>
          <a:xfrm>
            <a:off x="2151292" y="6142544"/>
            <a:ext cx="189184" cy="163877"/>
            <a:chOff x="892149" y="8736063"/>
            <a:chExt cx="269062" cy="233070"/>
          </a:xfrm>
        </p:grpSpPr>
        <p:sp>
          <p:nvSpPr>
            <p:cNvPr id="585" name="Google Shape;585;p17"/>
            <p:cNvSpPr/>
            <p:nvPr/>
          </p:nvSpPr>
          <p:spPr>
            <a:xfrm>
              <a:off x="914019" y="8743709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9532" y="0"/>
                  </a:moveTo>
                  <a:lnTo>
                    <a:pt x="5638" y="0"/>
                  </a:lnTo>
                  <a:lnTo>
                    <a:pt x="0" y="5638"/>
                  </a:lnTo>
                  <a:lnTo>
                    <a:pt x="0" y="19532"/>
                  </a:lnTo>
                  <a:lnTo>
                    <a:pt x="5638" y="25171"/>
                  </a:lnTo>
                  <a:lnTo>
                    <a:pt x="19532" y="25171"/>
                  </a:lnTo>
                  <a:lnTo>
                    <a:pt x="25171" y="19532"/>
                  </a:lnTo>
                  <a:lnTo>
                    <a:pt x="25171" y="12585"/>
                  </a:lnTo>
                  <a:lnTo>
                    <a:pt x="25171" y="5638"/>
                  </a:lnTo>
                  <a:lnTo>
                    <a:pt x="19532" y="0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6" name="Google Shape;586;p17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892149" y="8736063"/>
              <a:ext cx="269062" cy="2330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7"/>
          <p:cNvSpPr/>
          <p:nvPr/>
        </p:nvSpPr>
        <p:spPr>
          <a:xfrm>
            <a:off x="2394430" y="6061222"/>
            <a:ext cx="109835" cy="236190"/>
          </a:xfrm>
          <a:custGeom>
            <a:rect b="b" l="l" r="r" t="t"/>
            <a:pathLst>
              <a:path extrusionOk="0" h="335915" w="156209">
                <a:moveTo>
                  <a:pt x="70675" y="26809"/>
                </a:moveTo>
                <a:lnTo>
                  <a:pt x="70561" y="25438"/>
                </a:lnTo>
                <a:lnTo>
                  <a:pt x="70408" y="23368"/>
                </a:lnTo>
                <a:lnTo>
                  <a:pt x="70027" y="20929"/>
                </a:lnTo>
                <a:lnTo>
                  <a:pt x="67995" y="12522"/>
                </a:lnTo>
                <a:lnTo>
                  <a:pt x="65963" y="4737"/>
                </a:lnTo>
                <a:lnTo>
                  <a:pt x="58089" y="0"/>
                </a:lnTo>
                <a:lnTo>
                  <a:pt x="42468" y="3898"/>
                </a:lnTo>
                <a:lnTo>
                  <a:pt x="37769" y="11798"/>
                </a:lnTo>
                <a:lnTo>
                  <a:pt x="39801" y="19583"/>
                </a:lnTo>
                <a:lnTo>
                  <a:pt x="41541" y="26809"/>
                </a:lnTo>
                <a:lnTo>
                  <a:pt x="70675" y="26809"/>
                </a:lnTo>
                <a:close/>
              </a:path>
              <a:path extrusionOk="0" h="335915" w="156209">
                <a:moveTo>
                  <a:pt x="86004" y="140919"/>
                </a:moveTo>
                <a:lnTo>
                  <a:pt x="85940" y="139433"/>
                </a:lnTo>
                <a:lnTo>
                  <a:pt x="85902" y="138252"/>
                </a:lnTo>
                <a:lnTo>
                  <a:pt x="85267" y="134759"/>
                </a:lnTo>
                <a:lnTo>
                  <a:pt x="78486" y="110617"/>
                </a:lnTo>
                <a:lnTo>
                  <a:pt x="78092" y="109258"/>
                </a:lnTo>
                <a:lnTo>
                  <a:pt x="78003" y="108534"/>
                </a:lnTo>
                <a:lnTo>
                  <a:pt x="75145" y="86741"/>
                </a:lnTo>
                <a:lnTo>
                  <a:pt x="74980" y="85445"/>
                </a:lnTo>
                <a:lnTo>
                  <a:pt x="74980" y="86741"/>
                </a:lnTo>
                <a:lnTo>
                  <a:pt x="73837" y="60502"/>
                </a:lnTo>
                <a:lnTo>
                  <a:pt x="73710" y="59740"/>
                </a:lnTo>
                <a:lnTo>
                  <a:pt x="71577" y="38061"/>
                </a:lnTo>
                <a:lnTo>
                  <a:pt x="71551" y="37706"/>
                </a:lnTo>
                <a:lnTo>
                  <a:pt x="71551" y="38061"/>
                </a:lnTo>
                <a:lnTo>
                  <a:pt x="70764" y="27990"/>
                </a:lnTo>
                <a:lnTo>
                  <a:pt x="41833" y="27990"/>
                </a:lnTo>
                <a:lnTo>
                  <a:pt x="41617" y="27990"/>
                </a:lnTo>
                <a:lnTo>
                  <a:pt x="42468" y="40144"/>
                </a:lnTo>
                <a:lnTo>
                  <a:pt x="42468" y="40474"/>
                </a:lnTo>
                <a:lnTo>
                  <a:pt x="44500" y="62522"/>
                </a:lnTo>
                <a:lnTo>
                  <a:pt x="44373" y="61671"/>
                </a:lnTo>
                <a:lnTo>
                  <a:pt x="48183" y="114376"/>
                </a:lnTo>
                <a:lnTo>
                  <a:pt x="55473" y="140919"/>
                </a:lnTo>
                <a:lnTo>
                  <a:pt x="55676" y="140919"/>
                </a:lnTo>
                <a:lnTo>
                  <a:pt x="86004" y="140919"/>
                </a:lnTo>
                <a:close/>
              </a:path>
              <a:path extrusionOk="0" h="335915" w="156209">
                <a:moveTo>
                  <a:pt x="156006" y="168554"/>
                </a:moveTo>
                <a:lnTo>
                  <a:pt x="155879" y="166890"/>
                </a:lnTo>
                <a:lnTo>
                  <a:pt x="155625" y="165239"/>
                </a:lnTo>
                <a:lnTo>
                  <a:pt x="155333" y="164985"/>
                </a:lnTo>
                <a:lnTo>
                  <a:pt x="154228" y="163995"/>
                </a:lnTo>
                <a:lnTo>
                  <a:pt x="124510" y="164985"/>
                </a:lnTo>
                <a:lnTo>
                  <a:pt x="124345" y="164985"/>
                </a:lnTo>
                <a:lnTo>
                  <a:pt x="124129" y="164985"/>
                </a:lnTo>
                <a:lnTo>
                  <a:pt x="96316" y="163715"/>
                </a:lnTo>
                <a:lnTo>
                  <a:pt x="95554" y="163715"/>
                </a:lnTo>
                <a:lnTo>
                  <a:pt x="86969" y="163995"/>
                </a:lnTo>
                <a:lnTo>
                  <a:pt x="86093" y="142976"/>
                </a:lnTo>
                <a:lnTo>
                  <a:pt x="56057" y="142976"/>
                </a:lnTo>
                <a:lnTo>
                  <a:pt x="55549" y="142976"/>
                </a:lnTo>
                <a:lnTo>
                  <a:pt x="56426" y="166662"/>
                </a:lnTo>
                <a:lnTo>
                  <a:pt x="56426" y="167551"/>
                </a:lnTo>
                <a:lnTo>
                  <a:pt x="45631" y="170129"/>
                </a:lnTo>
                <a:lnTo>
                  <a:pt x="45897" y="170078"/>
                </a:lnTo>
                <a:lnTo>
                  <a:pt x="45262" y="170218"/>
                </a:lnTo>
                <a:lnTo>
                  <a:pt x="45631" y="170129"/>
                </a:lnTo>
                <a:lnTo>
                  <a:pt x="45161" y="170218"/>
                </a:lnTo>
                <a:lnTo>
                  <a:pt x="18770" y="175310"/>
                </a:lnTo>
                <a:lnTo>
                  <a:pt x="6083" y="175526"/>
                </a:lnTo>
                <a:lnTo>
                  <a:pt x="0" y="181711"/>
                </a:lnTo>
                <a:lnTo>
                  <a:pt x="0" y="196888"/>
                </a:lnTo>
                <a:lnTo>
                  <a:pt x="6083" y="203073"/>
                </a:lnTo>
                <a:lnTo>
                  <a:pt x="19977" y="203301"/>
                </a:lnTo>
                <a:lnTo>
                  <a:pt x="22529" y="203111"/>
                </a:lnTo>
                <a:lnTo>
                  <a:pt x="34340" y="201129"/>
                </a:lnTo>
                <a:lnTo>
                  <a:pt x="51866" y="197891"/>
                </a:lnTo>
                <a:lnTo>
                  <a:pt x="56349" y="196837"/>
                </a:lnTo>
                <a:lnTo>
                  <a:pt x="56311" y="215506"/>
                </a:lnTo>
                <a:lnTo>
                  <a:pt x="56311" y="239179"/>
                </a:lnTo>
                <a:lnTo>
                  <a:pt x="58343" y="259130"/>
                </a:lnTo>
                <a:lnTo>
                  <a:pt x="58851" y="261505"/>
                </a:lnTo>
                <a:lnTo>
                  <a:pt x="64058" y="281457"/>
                </a:lnTo>
                <a:lnTo>
                  <a:pt x="63931" y="280708"/>
                </a:lnTo>
                <a:lnTo>
                  <a:pt x="66979" y="295414"/>
                </a:lnTo>
                <a:lnTo>
                  <a:pt x="67995" y="298653"/>
                </a:lnTo>
                <a:lnTo>
                  <a:pt x="72834" y="309156"/>
                </a:lnTo>
                <a:lnTo>
                  <a:pt x="75742" y="318731"/>
                </a:lnTo>
                <a:lnTo>
                  <a:pt x="76631" y="321894"/>
                </a:lnTo>
                <a:lnTo>
                  <a:pt x="78536" y="324675"/>
                </a:lnTo>
                <a:lnTo>
                  <a:pt x="81203" y="326669"/>
                </a:lnTo>
                <a:lnTo>
                  <a:pt x="92633" y="335368"/>
                </a:lnTo>
                <a:lnTo>
                  <a:pt x="99745" y="335203"/>
                </a:lnTo>
                <a:lnTo>
                  <a:pt x="109651" y="326999"/>
                </a:lnTo>
                <a:lnTo>
                  <a:pt x="111048" y="320052"/>
                </a:lnTo>
                <a:lnTo>
                  <a:pt x="108127" y="314337"/>
                </a:lnTo>
                <a:lnTo>
                  <a:pt x="106057" y="310197"/>
                </a:lnTo>
                <a:lnTo>
                  <a:pt x="105841" y="309765"/>
                </a:lnTo>
                <a:lnTo>
                  <a:pt x="105181" y="308457"/>
                </a:lnTo>
                <a:lnTo>
                  <a:pt x="104813" y="307200"/>
                </a:lnTo>
                <a:lnTo>
                  <a:pt x="102412" y="299262"/>
                </a:lnTo>
                <a:lnTo>
                  <a:pt x="101650" y="297281"/>
                </a:lnTo>
                <a:lnTo>
                  <a:pt x="97853" y="288874"/>
                </a:lnTo>
                <a:lnTo>
                  <a:pt x="97091" y="287185"/>
                </a:lnTo>
                <a:lnTo>
                  <a:pt x="96774" y="285737"/>
                </a:lnTo>
                <a:lnTo>
                  <a:pt x="95694" y="280708"/>
                </a:lnTo>
                <a:lnTo>
                  <a:pt x="94157" y="273532"/>
                </a:lnTo>
                <a:lnTo>
                  <a:pt x="89433" y="255879"/>
                </a:lnTo>
                <a:lnTo>
                  <a:pt x="89255" y="255231"/>
                </a:lnTo>
                <a:lnTo>
                  <a:pt x="89077" y="253593"/>
                </a:lnTo>
                <a:lnTo>
                  <a:pt x="87337" y="237566"/>
                </a:lnTo>
                <a:lnTo>
                  <a:pt x="87172" y="235940"/>
                </a:lnTo>
                <a:lnTo>
                  <a:pt x="87172" y="237566"/>
                </a:lnTo>
                <a:lnTo>
                  <a:pt x="87160" y="215506"/>
                </a:lnTo>
                <a:lnTo>
                  <a:pt x="125323" y="175717"/>
                </a:lnTo>
                <a:lnTo>
                  <a:pt x="125450" y="175691"/>
                </a:lnTo>
                <a:lnTo>
                  <a:pt x="125730" y="175628"/>
                </a:lnTo>
                <a:lnTo>
                  <a:pt x="126136" y="175552"/>
                </a:lnTo>
                <a:lnTo>
                  <a:pt x="127533" y="175285"/>
                </a:lnTo>
                <a:lnTo>
                  <a:pt x="154863" y="170078"/>
                </a:lnTo>
                <a:lnTo>
                  <a:pt x="156006" y="168554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7"/>
          <p:cNvSpPr/>
          <p:nvPr/>
        </p:nvSpPr>
        <p:spPr>
          <a:xfrm>
            <a:off x="2934534" y="6146276"/>
            <a:ext cx="44648" cy="88404"/>
          </a:xfrm>
          <a:custGeom>
            <a:rect b="b" l="l" r="r" t="t"/>
            <a:pathLst>
              <a:path extrusionOk="0" h="125729" w="63500">
                <a:moveTo>
                  <a:pt x="56333" y="73469"/>
                </a:moveTo>
                <a:lnTo>
                  <a:pt x="29844" y="73469"/>
                </a:lnTo>
                <a:lnTo>
                  <a:pt x="30099" y="75183"/>
                </a:lnTo>
                <a:lnTo>
                  <a:pt x="30860" y="86067"/>
                </a:lnTo>
                <a:lnTo>
                  <a:pt x="31114" y="87769"/>
                </a:lnTo>
                <a:lnTo>
                  <a:pt x="33146" y="97243"/>
                </a:lnTo>
                <a:lnTo>
                  <a:pt x="34416" y="106781"/>
                </a:lnTo>
                <a:lnTo>
                  <a:pt x="35178" y="109842"/>
                </a:lnTo>
                <a:lnTo>
                  <a:pt x="40258" y="122110"/>
                </a:lnTo>
                <a:lnTo>
                  <a:pt x="46989" y="125260"/>
                </a:lnTo>
                <a:lnTo>
                  <a:pt x="59562" y="121069"/>
                </a:lnTo>
                <a:lnTo>
                  <a:pt x="63118" y="114465"/>
                </a:lnTo>
                <a:lnTo>
                  <a:pt x="61468" y="108076"/>
                </a:lnTo>
                <a:lnTo>
                  <a:pt x="60394" y="104203"/>
                </a:lnTo>
                <a:lnTo>
                  <a:pt x="60197" y="104203"/>
                </a:lnTo>
                <a:lnTo>
                  <a:pt x="59689" y="101663"/>
                </a:lnTo>
                <a:lnTo>
                  <a:pt x="60044" y="101663"/>
                </a:lnTo>
                <a:lnTo>
                  <a:pt x="59562" y="93675"/>
                </a:lnTo>
                <a:lnTo>
                  <a:pt x="59181" y="91427"/>
                </a:lnTo>
                <a:lnTo>
                  <a:pt x="57450" y="83870"/>
                </a:lnTo>
                <a:lnTo>
                  <a:pt x="57276" y="83870"/>
                </a:lnTo>
                <a:lnTo>
                  <a:pt x="57106" y="82615"/>
                </a:lnTo>
                <a:lnTo>
                  <a:pt x="57107" y="82003"/>
                </a:lnTo>
                <a:lnTo>
                  <a:pt x="56333" y="73469"/>
                </a:lnTo>
                <a:close/>
              </a:path>
              <a:path extrusionOk="0" h="125729" w="63500">
                <a:moveTo>
                  <a:pt x="59689" y="101663"/>
                </a:moveTo>
                <a:lnTo>
                  <a:pt x="60197" y="104203"/>
                </a:lnTo>
                <a:lnTo>
                  <a:pt x="60143" y="103299"/>
                </a:lnTo>
                <a:lnTo>
                  <a:pt x="59689" y="101663"/>
                </a:lnTo>
                <a:close/>
              </a:path>
              <a:path extrusionOk="0" h="125729" w="63500">
                <a:moveTo>
                  <a:pt x="60143" y="103299"/>
                </a:moveTo>
                <a:lnTo>
                  <a:pt x="60197" y="104203"/>
                </a:lnTo>
                <a:lnTo>
                  <a:pt x="60394" y="104203"/>
                </a:lnTo>
                <a:lnTo>
                  <a:pt x="60143" y="103299"/>
                </a:lnTo>
                <a:close/>
              </a:path>
              <a:path extrusionOk="0" h="125729" w="63500">
                <a:moveTo>
                  <a:pt x="60044" y="101663"/>
                </a:moveTo>
                <a:lnTo>
                  <a:pt x="59689" y="101663"/>
                </a:lnTo>
                <a:lnTo>
                  <a:pt x="60143" y="103299"/>
                </a:lnTo>
                <a:lnTo>
                  <a:pt x="60044" y="101663"/>
                </a:lnTo>
                <a:close/>
              </a:path>
              <a:path extrusionOk="0" h="125729" w="63500">
                <a:moveTo>
                  <a:pt x="32893" y="96342"/>
                </a:moveTo>
                <a:lnTo>
                  <a:pt x="33024" y="97243"/>
                </a:lnTo>
                <a:lnTo>
                  <a:pt x="32893" y="96342"/>
                </a:lnTo>
                <a:close/>
              </a:path>
              <a:path extrusionOk="0" h="125729" w="63500">
                <a:moveTo>
                  <a:pt x="57022" y="82003"/>
                </a:moveTo>
                <a:lnTo>
                  <a:pt x="57276" y="83870"/>
                </a:lnTo>
                <a:lnTo>
                  <a:pt x="57163" y="82615"/>
                </a:lnTo>
                <a:lnTo>
                  <a:pt x="57022" y="82003"/>
                </a:lnTo>
                <a:close/>
              </a:path>
              <a:path extrusionOk="0" h="125729" w="63500">
                <a:moveTo>
                  <a:pt x="57163" y="82615"/>
                </a:moveTo>
                <a:lnTo>
                  <a:pt x="57276" y="83870"/>
                </a:lnTo>
                <a:lnTo>
                  <a:pt x="57450" y="83870"/>
                </a:lnTo>
                <a:lnTo>
                  <a:pt x="57163" y="82615"/>
                </a:lnTo>
                <a:close/>
              </a:path>
              <a:path extrusionOk="0" h="125729" w="63500">
                <a:moveTo>
                  <a:pt x="57107" y="82003"/>
                </a:moveTo>
                <a:lnTo>
                  <a:pt x="57163" y="82615"/>
                </a:lnTo>
                <a:lnTo>
                  <a:pt x="57107" y="82003"/>
                </a:lnTo>
                <a:close/>
              </a:path>
              <a:path extrusionOk="0" h="125729" w="63500">
                <a:moveTo>
                  <a:pt x="29914" y="74325"/>
                </a:moveTo>
                <a:lnTo>
                  <a:pt x="29983" y="75183"/>
                </a:lnTo>
                <a:lnTo>
                  <a:pt x="29914" y="74325"/>
                </a:lnTo>
                <a:close/>
              </a:path>
              <a:path extrusionOk="0" h="125729" w="63500">
                <a:moveTo>
                  <a:pt x="29844" y="73469"/>
                </a:moveTo>
                <a:lnTo>
                  <a:pt x="29914" y="74325"/>
                </a:lnTo>
                <a:lnTo>
                  <a:pt x="30099" y="75183"/>
                </a:lnTo>
                <a:lnTo>
                  <a:pt x="29844" y="73469"/>
                </a:lnTo>
                <a:close/>
              </a:path>
              <a:path extrusionOk="0" h="125729" w="63500">
                <a:moveTo>
                  <a:pt x="25180" y="52355"/>
                </a:moveTo>
                <a:lnTo>
                  <a:pt x="29914" y="74325"/>
                </a:lnTo>
                <a:lnTo>
                  <a:pt x="29844" y="73469"/>
                </a:lnTo>
                <a:lnTo>
                  <a:pt x="56333" y="73469"/>
                </a:lnTo>
                <a:lnTo>
                  <a:pt x="56133" y="71272"/>
                </a:lnTo>
                <a:lnTo>
                  <a:pt x="55880" y="69557"/>
                </a:lnTo>
                <a:lnTo>
                  <a:pt x="52368" y="53682"/>
                </a:lnTo>
                <a:lnTo>
                  <a:pt x="25781" y="53682"/>
                </a:lnTo>
                <a:lnTo>
                  <a:pt x="25180" y="52355"/>
                </a:lnTo>
                <a:close/>
              </a:path>
              <a:path extrusionOk="0" h="125729" w="63500">
                <a:moveTo>
                  <a:pt x="24891" y="51015"/>
                </a:moveTo>
                <a:lnTo>
                  <a:pt x="25180" y="52355"/>
                </a:lnTo>
                <a:lnTo>
                  <a:pt x="25781" y="53682"/>
                </a:lnTo>
                <a:lnTo>
                  <a:pt x="24891" y="51015"/>
                </a:lnTo>
                <a:close/>
              </a:path>
              <a:path extrusionOk="0" h="125729" w="63500">
                <a:moveTo>
                  <a:pt x="51779" y="51015"/>
                </a:moveTo>
                <a:lnTo>
                  <a:pt x="24891" y="51015"/>
                </a:lnTo>
                <a:lnTo>
                  <a:pt x="25781" y="53682"/>
                </a:lnTo>
                <a:lnTo>
                  <a:pt x="52368" y="53682"/>
                </a:lnTo>
                <a:lnTo>
                  <a:pt x="51779" y="51015"/>
                </a:lnTo>
                <a:close/>
              </a:path>
              <a:path extrusionOk="0" h="125729" w="63500">
                <a:moveTo>
                  <a:pt x="15764" y="31536"/>
                </a:moveTo>
                <a:lnTo>
                  <a:pt x="25180" y="52355"/>
                </a:lnTo>
                <a:lnTo>
                  <a:pt x="24891" y="51015"/>
                </a:lnTo>
                <a:lnTo>
                  <a:pt x="51779" y="51015"/>
                </a:lnTo>
                <a:lnTo>
                  <a:pt x="50545" y="45440"/>
                </a:lnTo>
                <a:lnTo>
                  <a:pt x="49656" y="42735"/>
                </a:lnTo>
                <a:lnTo>
                  <a:pt x="45388" y="33553"/>
                </a:lnTo>
                <a:lnTo>
                  <a:pt x="18541" y="33553"/>
                </a:lnTo>
                <a:lnTo>
                  <a:pt x="15764" y="31536"/>
                </a:lnTo>
                <a:close/>
              </a:path>
              <a:path extrusionOk="0" h="125729" w="63500">
                <a:moveTo>
                  <a:pt x="14350" y="28409"/>
                </a:moveTo>
                <a:lnTo>
                  <a:pt x="15764" y="31536"/>
                </a:lnTo>
                <a:lnTo>
                  <a:pt x="18541" y="33553"/>
                </a:lnTo>
                <a:lnTo>
                  <a:pt x="14350" y="28409"/>
                </a:lnTo>
                <a:close/>
              </a:path>
              <a:path extrusionOk="0" h="125729" w="63500">
                <a:moveTo>
                  <a:pt x="42997" y="28409"/>
                </a:moveTo>
                <a:lnTo>
                  <a:pt x="14350" y="28409"/>
                </a:lnTo>
                <a:lnTo>
                  <a:pt x="18541" y="33553"/>
                </a:lnTo>
                <a:lnTo>
                  <a:pt x="45388" y="33553"/>
                </a:lnTo>
                <a:lnTo>
                  <a:pt x="42997" y="28409"/>
                </a:lnTo>
                <a:close/>
              </a:path>
              <a:path extrusionOk="0" h="125729" w="63500">
                <a:moveTo>
                  <a:pt x="16509" y="0"/>
                </a:moveTo>
                <a:lnTo>
                  <a:pt x="8381" y="1282"/>
                </a:lnTo>
                <a:lnTo>
                  <a:pt x="0" y="12852"/>
                </a:lnTo>
                <a:lnTo>
                  <a:pt x="1269" y="20954"/>
                </a:lnTo>
                <a:lnTo>
                  <a:pt x="15764" y="31536"/>
                </a:lnTo>
                <a:lnTo>
                  <a:pt x="14350" y="28409"/>
                </a:lnTo>
                <a:lnTo>
                  <a:pt x="42997" y="28409"/>
                </a:lnTo>
                <a:lnTo>
                  <a:pt x="37972" y="17602"/>
                </a:lnTo>
                <a:lnTo>
                  <a:pt x="36956" y="15608"/>
                </a:lnTo>
                <a:lnTo>
                  <a:pt x="35559" y="13893"/>
                </a:lnTo>
                <a:lnTo>
                  <a:pt x="16509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7"/>
          <p:cNvSpPr/>
          <p:nvPr/>
        </p:nvSpPr>
        <p:spPr>
          <a:xfrm>
            <a:off x="2915066" y="6071776"/>
            <a:ext cx="26343" cy="31254"/>
          </a:xfrm>
          <a:custGeom>
            <a:rect b="b" l="l" r="r" t="t"/>
            <a:pathLst>
              <a:path extrusionOk="0" h="44450" w="37464">
                <a:moveTo>
                  <a:pt x="10032" y="0"/>
                </a:moveTo>
                <a:lnTo>
                  <a:pt x="5461" y="2273"/>
                </a:lnTo>
                <a:lnTo>
                  <a:pt x="2793" y="6248"/>
                </a:lnTo>
                <a:lnTo>
                  <a:pt x="254" y="10210"/>
                </a:lnTo>
                <a:lnTo>
                  <a:pt x="0" y="15278"/>
                </a:lnTo>
                <a:lnTo>
                  <a:pt x="2031" y="19519"/>
                </a:lnTo>
                <a:lnTo>
                  <a:pt x="8508" y="32092"/>
                </a:lnTo>
                <a:lnTo>
                  <a:pt x="9525" y="34315"/>
                </a:lnTo>
                <a:lnTo>
                  <a:pt x="11302" y="36169"/>
                </a:lnTo>
                <a:lnTo>
                  <a:pt x="13462" y="37452"/>
                </a:lnTo>
                <a:lnTo>
                  <a:pt x="21462" y="42303"/>
                </a:lnTo>
                <a:lnTo>
                  <a:pt x="24892" y="43408"/>
                </a:lnTo>
                <a:lnTo>
                  <a:pt x="35560" y="44246"/>
                </a:lnTo>
                <a:lnTo>
                  <a:pt x="36449" y="43853"/>
                </a:lnTo>
                <a:lnTo>
                  <a:pt x="36830" y="43167"/>
                </a:lnTo>
                <a:lnTo>
                  <a:pt x="37337" y="42468"/>
                </a:lnTo>
                <a:lnTo>
                  <a:pt x="37337" y="41579"/>
                </a:lnTo>
                <a:lnTo>
                  <a:pt x="34368" y="35687"/>
                </a:lnTo>
                <a:lnTo>
                  <a:pt x="33400" y="35687"/>
                </a:lnTo>
                <a:lnTo>
                  <a:pt x="32512" y="32004"/>
                </a:lnTo>
                <a:lnTo>
                  <a:pt x="33450" y="32004"/>
                </a:lnTo>
                <a:lnTo>
                  <a:pt x="33527" y="24218"/>
                </a:lnTo>
                <a:lnTo>
                  <a:pt x="33019" y="22136"/>
                </a:lnTo>
                <a:lnTo>
                  <a:pt x="32131" y="20269"/>
                </a:lnTo>
                <a:lnTo>
                  <a:pt x="25781" y="7645"/>
                </a:lnTo>
                <a:lnTo>
                  <a:pt x="23749" y="3378"/>
                </a:lnTo>
                <a:lnTo>
                  <a:pt x="19431" y="584"/>
                </a:lnTo>
                <a:lnTo>
                  <a:pt x="10032" y="0"/>
                </a:lnTo>
                <a:close/>
              </a:path>
              <a:path extrusionOk="0" h="44450" w="37464">
                <a:moveTo>
                  <a:pt x="32512" y="32004"/>
                </a:moveTo>
                <a:lnTo>
                  <a:pt x="33400" y="35687"/>
                </a:lnTo>
                <a:lnTo>
                  <a:pt x="33426" y="33818"/>
                </a:lnTo>
                <a:lnTo>
                  <a:pt x="32512" y="32004"/>
                </a:lnTo>
                <a:close/>
              </a:path>
              <a:path extrusionOk="0" h="44450" w="37464">
                <a:moveTo>
                  <a:pt x="33426" y="33818"/>
                </a:moveTo>
                <a:lnTo>
                  <a:pt x="33400" y="35687"/>
                </a:lnTo>
                <a:lnTo>
                  <a:pt x="34368" y="35687"/>
                </a:lnTo>
                <a:lnTo>
                  <a:pt x="33426" y="33818"/>
                </a:lnTo>
                <a:close/>
              </a:path>
              <a:path extrusionOk="0" h="44450" w="37464">
                <a:moveTo>
                  <a:pt x="33450" y="32004"/>
                </a:moveTo>
                <a:lnTo>
                  <a:pt x="32512" y="32004"/>
                </a:lnTo>
                <a:lnTo>
                  <a:pt x="33426" y="33818"/>
                </a:lnTo>
                <a:lnTo>
                  <a:pt x="33450" y="32004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17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025081" y="6094868"/>
            <a:ext cx="99745" cy="17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7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3548896" y="5968353"/>
            <a:ext cx="657581" cy="36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7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255859" y="6071731"/>
            <a:ext cx="198238" cy="280392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7"/>
          <p:cNvSpPr/>
          <p:nvPr/>
        </p:nvSpPr>
        <p:spPr>
          <a:xfrm>
            <a:off x="4631263" y="6176191"/>
            <a:ext cx="42863" cy="109835"/>
          </a:xfrm>
          <a:custGeom>
            <a:rect b="b" l="l" r="r" t="t"/>
            <a:pathLst>
              <a:path extrusionOk="0" h="156209" w="60960">
                <a:moveTo>
                  <a:pt x="21213" y="108257"/>
                </a:moveTo>
                <a:lnTo>
                  <a:pt x="16763" y="116331"/>
                </a:lnTo>
                <a:lnTo>
                  <a:pt x="15875" y="118325"/>
                </a:lnTo>
                <a:lnTo>
                  <a:pt x="12700" y="126720"/>
                </a:lnTo>
                <a:lnTo>
                  <a:pt x="9905" y="134086"/>
                </a:lnTo>
                <a:lnTo>
                  <a:pt x="7111" y="141350"/>
                </a:lnTo>
                <a:lnTo>
                  <a:pt x="10540" y="149517"/>
                </a:lnTo>
                <a:lnTo>
                  <a:pt x="24764" y="155651"/>
                </a:lnTo>
                <a:lnTo>
                  <a:pt x="33146" y="152526"/>
                </a:lnTo>
                <a:lnTo>
                  <a:pt x="36448" y="145503"/>
                </a:lnTo>
                <a:lnTo>
                  <a:pt x="39877" y="138290"/>
                </a:lnTo>
                <a:lnTo>
                  <a:pt x="40385" y="137121"/>
                </a:lnTo>
                <a:lnTo>
                  <a:pt x="42806" y="130721"/>
                </a:lnTo>
                <a:lnTo>
                  <a:pt x="42671" y="130721"/>
                </a:lnTo>
                <a:lnTo>
                  <a:pt x="43560" y="128727"/>
                </a:lnTo>
                <a:lnTo>
                  <a:pt x="43770" y="128727"/>
                </a:lnTo>
                <a:lnTo>
                  <a:pt x="47878" y="121272"/>
                </a:lnTo>
                <a:lnTo>
                  <a:pt x="49275" y="117843"/>
                </a:lnTo>
                <a:lnTo>
                  <a:pt x="51330" y="110045"/>
                </a:lnTo>
                <a:lnTo>
                  <a:pt x="20700" y="110045"/>
                </a:lnTo>
                <a:lnTo>
                  <a:pt x="21213" y="108257"/>
                </a:lnTo>
                <a:close/>
              </a:path>
              <a:path extrusionOk="0" h="156209" w="60960">
                <a:moveTo>
                  <a:pt x="43560" y="128727"/>
                </a:moveTo>
                <a:lnTo>
                  <a:pt x="42671" y="130721"/>
                </a:lnTo>
                <a:lnTo>
                  <a:pt x="43101" y="129940"/>
                </a:lnTo>
                <a:lnTo>
                  <a:pt x="43560" y="128727"/>
                </a:lnTo>
                <a:close/>
              </a:path>
              <a:path extrusionOk="0" h="156209" w="60960">
                <a:moveTo>
                  <a:pt x="43101" y="129940"/>
                </a:moveTo>
                <a:lnTo>
                  <a:pt x="42671" y="130721"/>
                </a:lnTo>
                <a:lnTo>
                  <a:pt x="42806" y="130721"/>
                </a:lnTo>
                <a:lnTo>
                  <a:pt x="43101" y="129940"/>
                </a:lnTo>
                <a:close/>
              </a:path>
              <a:path extrusionOk="0" h="156209" w="60960">
                <a:moveTo>
                  <a:pt x="43770" y="128727"/>
                </a:moveTo>
                <a:lnTo>
                  <a:pt x="43560" y="128727"/>
                </a:lnTo>
                <a:lnTo>
                  <a:pt x="43101" y="129940"/>
                </a:lnTo>
                <a:lnTo>
                  <a:pt x="43770" y="128727"/>
                </a:lnTo>
                <a:close/>
              </a:path>
              <a:path extrusionOk="0" h="156209" w="60960">
                <a:moveTo>
                  <a:pt x="12700" y="126631"/>
                </a:moveTo>
                <a:close/>
              </a:path>
              <a:path extrusionOk="0" h="156209" w="60960">
                <a:moveTo>
                  <a:pt x="21970" y="106883"/>
                </a:moveTo>
                <a:lnTo>
                  <a:pt x="21213" y="108257"/>
                </a:lnTo>
                <a:lnTo>
                  <a:pt x="20700" y="110045"/>
                </a:lnTo>
                <a:lnTo>
                  <a:pt x="21970" y="106883"/>
                </a:lnTo>
                <a:close/>
              </a:path>
              <a:path extrusionOk="0" h="156209" w="60960">
                <a:moveTo>
                  <a:pt x="52163" y="106883"/>
                </a:moveTo>
                <a:lnTo>
                  <a:pt x="21970" y="106883"/>
                </a:lnTo>
                <a:lnTo>
                  <a:pt x="20700" y="110045"/>
                </a:lnTo>
                <a:lnTo>
                  <a:pt x="51330" y="110045"/>
                </a:lnTo>
                <a:lnTo>
                  <a:pt x="52163" y="106883"/>
                </a:lnTo>
                <a:close/>
              </a:path>
              <a:path extrusionOk="0" h="156209" w="60960">
                <a:moveTo>
                  <a:pt x="58523" y="84480"/>
                </a:moveTo>
                <a:lnTo>
                  <a:pt x="28447" y="84480"/>
                </a:lnTo>
                <a:lnTo>
                  <a:pt x="24002" y="98526"/>
                </a:lnTo>
                <a:lnTo>
                  <a:pt x="21213" y="108257"/>
                </a:lnTo>
                <a:lnTo>
                  <a:pt x="21970" y="106883"/>
                </a:lnTo>
                <a:lnTo>
                  <a:pt x="52163" y="106883"/>
                </a:lnTo>
                <a:lnTo>
                  <a:pt x="52323" y="106273"/>
                </a:lnTo>
                <a:lnTo>
                  <a:pt x="56387" y="92595"/>
                </a:lnTo>
                <a:lnTo>
                  <a:pt x="58523" y="84480"/>
                </a:lnTo>
                <a:close/>
              </a:path>
              <a:path extrusionOk="0" h="156209" w="60960">
                <a:moveTo>
                  <a:pt x="31097" y="74838"/>
                </a:moveTo>
                <a:lnTo>
                  <a:pt x="28386" y="84675"/>
                </a:lnTo>
                <a:lnTo>
                  <a:pt x="28447" y="84480"/>
                </a:lnTo>
                <a:lnTo>
                  <a:pt x="58523" y="84480"/>
                </a:lnTo>
                <a:lnTo>
                  <a:pt x="59435" y="81013"/>
                </a:lnTo>
                <a:lnTo>
                  <a:pt x="59943" y="78574"/>
                </a:lnTo>
                <a:lnTo>
                  <a:pt x="60146" y="75945"/>
                </a:lnTo>
                <a:lnTo>
                  <a:pt x="30987" y="75945"/>
                </a:lnTo>
                <a:lnTo>
                  <a:pt x="31097" y="74838"/>
                </a:lnTo>
                <a:close/>
              </a:path>
              <a:path extrusionOk="0" h="156209" w="60960">
                <a:moveTo>
                  <a:pt x="31495" y="73393"/>
                </a:moveTo>
                <a:lnTo>
                  <a:pt x="31097" y="74838"/>
                </a:lnTo>
                <a:lnTo>
                  <a:pt x="30987" y="75945"/>
                </a:lnTo>
                <a:lnTo>
                  <a:pt x="31495" y="73393"/>
                </a:lnTo>
                <a:close/>
              </a:path>
              <a:path extrusionOk="0" h="156209" w="60960">
                <a:moveTo>
                  <a:pt x="60342" y="73393"/>
                </a:moveTo>
                <a:lnTo>
                  <a:pt x="31495" y="73393"/>
                </a:lnTo>
                <a:lnTo>
                  <a:pt x="30987" y="75945"/>
                </a:lnTo>
                <a:lnTo>
                  <a:pt x="60146" y="75945"/>
                </a:lnTo>
                <a:lnTo>
                  <a:pt x="60342" y="73393"/>
                </a:lnTo>
                <a:close/>
              </a:path>
              <a:path extrusionOk="0" h="156209" w="60960">
                <a:moveTo>
                  <a:pt x="32348" y="49035"/>
                </a:moveTo>
                <a:lnTo>
                  <a:pt x="32130" y="65557"/>
                </a:lnTo>
                <a:lnTo>
                  <a:pt x="31097" y="74838"/>
                </a:lnTo>
                <a:lnTo>
                  <a:pt x="31495" y="73393"/>
                </a:lnTo>
                <a:lnTo>
                  <a:pt x="60342" y="73393"/>
                </a:lnTo>
                <a:lnTo>
                  <a:pt x="60832" y="67017"/>
                </a:lnTo>
                <a:lnTo>
                  <a:pt x="60729" y="51600"/>
                </a:lnTo>
                <a:lnTo>
                  <a:pt x="33273" y="51600"/>
                </a:lnTo>
                <a:lnTo>
                  <a:pt x="32348" y="49035"/>
                </a:lnTo>
                <a:close/>
              </a:path>
              <a:path extrusionOk="0" h="156209" w="60960">
                <a:moveTo>
                  <a:pt x="32130" y="64401"/>
                </a:moveTo>
                <a:lnTo>
                  <a:pt x="32016" y="65557"/>
                </a:lnTo>
                <a:lnTo>
                  <a:pt x="32130" y="64401"/>
                </a:lnTo>
                <a:close/>
              </a:path>
              <a:path extrusionOk="0" h="156209" w="60960">
                <a:moveTo>
                  <a:pt x="32371" y="47473"/>
                </a:moveTo>
                <a:lnTo>
                  <a:pt x="32398" y="49174"/>
                </a:lnTo>
                <a:lnTo>
                  <a:pt x="33273" y="51600"/>
                </a:lnTo>
                <a:lnTo>
                  <a:pt x="32568" y="47636"/>
                </a:lnTo>
                <a:lnTo>
                  <a:pt x="32371" y="47473"/>
                </a:lnTo>
                <a:close/>
              </a:path>
              <a:path extrusionOk="0" h="156209" w="60960">
                <a:moveTo>
                  <a:pt x="32568" y="47636"/>
                </a:moveTo>
                <a:lnTo>
                  <a:pt x="33273" y="51600"/>
                </a:lnTo>
                <a:lnTo>
                  <a:pt x="60729" y="51600"/>
                </a:lnTo>
                <a:lnTo>
                  <a:pt x="60656" y="49174"/>
                </a:lnTo>
                <a:lnTo>
                  <a:pt x="34416" y="49174"/>
                </a:lnTo>
                <a:lnTo>
                  <a:pt x="32568" y="47636"/>
                </a:lnTo>
                <a:close/>
              </a:path>
              <a:path extrusionOk="0" h="156209" w="60960">
                <a:moveTo>
                  <a:pt x="32630" y="46608"/>
                </a:moveTo>
                <a:lnTo>
                  <a:pt x="32384" y="46608"/>
                </a:lnTo>
                <a:lnTo>
                  <a:pt x="32568" y="47636"/>
                </a:lnTo>
                <a:lnTo>
                  <a:pt x="34416" y="49174"/>
                </a:lnTo>
                <a:lnTo>
                  <a:pt x="32630" y="46608"/>
                </a:lnTo>
                <a:close/>
              </a:path>
              <a:path extrusionOk="0" h="156209" w="60960">
                <a:moveTo>
                  <a:pt x="59955" y="43154"/>
                </a:moveTo>
                <a:lnTo>
                  <a:pt x="30225" y="43154"/>
                </a:lnTo>
                <a:lnTo>
                  <a:pt x="34416" y="49174"/>
                </a:lnTo>
                <a:lnTo>
                  <a:pt x="60656" y="49174"/>
                </a:lnTo>
                <a:lnTo>
                  <a:pt x="60578" y="46608"/>
                </a:lnTo>
                <a:lnTo>
                  <a:pt x="59955" y="43154"/>
                </a:lnTo>
                <a:close/>
              </a:path>
              <a:path extrusionOk="0" h="156209" w="60960">
                <a:moveTo>
                  <a:pt x="31532" y="46775"/>
                </a:moveTo>
                <a:lnTo>
                  <a:pt x="32348" y="49035"/>
                </a:lnTo>
                <a:lnTo>
                  <a:pt x="32371" y="47473"/>
                </a:lnTo>
                <a:lnTo>
                  <a:pt x="31532" y="46775"/>
                </a:lnTo>
                <a:close/>
              </a:path>
              <a:path extrusionOk="0" h="156209" w="60960">
                <a:moveTo>
                  <a:pt x="32384" y="46608"/>
                </a:moveTo>
                <a:lnTo>
                  <a:pt x="32371" y="47473"/>
                </a:lnTo>
                <a:lnTo>
                  <a:pt x="32568" y="47636"/>
                </a:lnTo>
                <a:lnTo>
                  <a:pt x="32384" y="46608"/>
                </a:lnTo>
                <a:close/>
              </a:path>
              <a:path extrusionOk="0" h="156209" w="60960">
                <a:moveTo>
                  <a:pt x="30225" y="43154"/>
                </a:moveTo>
                <a:lnTo>
                  <a:pt x="31532" y="46775"/>
                </a:lnTo>
                <a:lnTo>
                  <a:pt x="32371" y="47473"/>
                </a:lnTo>
                <a:lnTo>
                  <a:pt x="32384" y="46608"/>
                </a:lnTo>
                <a:lnTo>
                  <a:pt x="32630" y="46608"/>
                </a:lnTo>
                <a:lnTo>
                  <a:pt x="30225" y="43154"/>
                </a:lnTo>
                <a:close/>
              </a:path>
              <a:path extrusionOk="0" h="156209" w="60960">
                <a:moveTo>
                  <a:pt x="22477" y="37097"/>
                </a:moveTo>
                <a:lnTo>
                  <a:pt x="27558" y="43154"/>
                </a:lnTo>
                <a:lnTo>
                  <a:pt x="29209" y="44843"/>
                </a:lnTo>
                <a:lnTo>
                  <a:pt x="31532" y="46775"/>
                </a:lnTo>
                <a:lnTo>
                  <a:pt x="30225" y="43154"/>
                </a:lnTo>
                <a:lnTo>
                  <a:pt x="59955" y="43154"/>
                </a:lnTo>
                <a:lnTo>
                  <a:pt x="59689" y="41681"/>
                </a:lnTo>
                <a:lnTo>
                  <a:pt x="58212" y="37947"/>
                </a:lnTo>
                <a:lnTo>
                  <a:pt x="23621" y="37947"/>
                </a:lnTo>
                <a:lnTo>
                  <a:pt x="22477" y="37097"/>
                </a:lnTo>
                <a:close/>
              </a:path>
              <a:path extrusionOk="0" h="156209" w="60960">
                <a:moveTo>
                  <a:pt x="21335" y="35737"/>
                </a:moveTo>
                <a:lnTo>
                  <a:pt x="22477" y="37097"/>
                </a:lnTo>
                <a:lnTo>
                  <a:pt x="23621" y="37947"/>
                </a:lnTo>
                <a:lnTo>
                  <a:pt x="21335" y="35737"/>
                </a:lnTo>
                <a:close/>
              </a:path>
              <a:path extrusionOk="0" h="156209" w="60960">
                <a:moveTo>
                  <a:pt x="57337" y="35737"/>
                </a:moveTo>
                <a:lnTo>
                  <a:pt x="21335" y="35737"/>
                </a:lnTo>
                <a:lnTo>
                  <a:pt x="23621" y="37947"/>
                </a:lnTo>
                <a:lnTo>
                  <a:pt x="58212" y="37947"/>
                </a:lnTo>
                <a:lnTo>
                  <a:pt x="57337" y="35737"/>
                </a:lnTo>
                <a:close/>
              </a:path>
              <a:path extrusionOk="0" h="156209" w="60960">
                <a:moveTo>
                  <a:pt x="54252" y="29463"/>
                </a:moveTo>
                <a:lnTo>
                  <a:pt x="12191" y="29463"/>
                </a:lnTo>
                <a:lnTo>
                  <a:pt x="12700" y="29832"/>
                </a:lnTo>
                <a:lnTo>
                  <a:pt x="22477" y="37097"/>
                </a:lnTo>
                <a:lnTo>
                  <a:pt x="21335" y="35737"/>
                </a:lnTo>
                <a:lnTo>
                  <a:pt x="57337" y="35737"/>
                </a:lnTo>
                <a:lnTo>
                  <a:pt x="56387" y="33337"/>
                </a:lnTo>
                <a:lnTo>
                  <a:pt x="55371" y="30975"/>
                </a:lnTo>
                <a:lnTo>
                  <a:pt x="54252" y="29463"/>
                </a:lnTo>
                <a:close/>
              </a:path>
              <a:path extrusionOk="0" h="156209" w="60960">
                <a:moveTo>
                  <a:pt x="12593" y="29762"/>
                </a:moveTo>
                <a:close/>
              </a:path>
              <a:path extrusionOk="0" h="156209" w="60960">
                <a:moveTo>
                  <a:pt x="12191" y="0"/>
                </a:moveTo>
                <a:lnTo>
                  <a:pt x="3555" y="4305"/>
                </a:lnTo>
                <a:lnTo>
                  <a:pt x="634" y="8610"/>
                </a:lnTo>
                <a:lnTo>
                  <a:pt x="380" y="13461"/>
                </a:lnTo>
                <a:lnTo>
                  <a:pt x="0" y="18300"/>
                </a:lnTo>
                <a:lnTo>
                  <a:pt x="2412" y="22948"/>
                </a:lnTo>
                <a:lnTo>
                  <a:pt x="6350" y="25641"/>
                </a:lnTo>
                <a:lnTo>
                  <a:pt x="12593" y="29762"/>
                </a:lnTo>
                <a:lnTo>
                  <a:pt x="12191" y="29463"/>
                </a:lnTo>
                <a:lnTo>
                  <a:pt x="54252" y="29463"/>
                </a:lnTo>
                <a:lnTo>
                  <a:pt x="53847" y="28917"/>
                </a:lnTo>
                <a:lnTo>
                  <a:pt x="48931" y="25171"/>
                </a:lnTo>
                <a:lnTo>
                  <a:pt x="48513" y="25171"/>
                </a:lnTo>
                <a:lnTo>
                  <a:pt x="46481" y="23304"/>
                </a:lnTo>
                <a:lnTo>
                  <a:pt x="46852" y="23304"/>
                </a:lnTo>
                <a:lnTo>
                  <a:pt x="42036" y="17894"/>
                </a:lnTo>
                <a:lnTo>
                  <a:pt x="39750" y="15786"/>
                </a:lnTo>
                <a:lnTo>
                  <a:pt x="27812" y="7213"/>
                </a:lnTo>
                <a:lnTo>
                  <a:pt x="17398" y="330"/>
                </a:lnTo>
                <a:lnTo>
                  <a:pt x="12191" y="0"/>
                </a:lnTo>
                <a:close/>
              </a:path>
              <a:path extrusionOk="0" h="156209" w="60960">
                <a:moveTo>
                  <a:pt x="46481" y="23304"/>
                </a:moveTo>
                <a:lnTo>
                  <a:pt x="48513" y="25171"/>
                </a:lnTo>
                <a:lnTo>
                  <a:pt x="47633" y="24181"/>
                </a:lnTo>
                <a:lnTo>
                  <a:pt x="46481" y="23304"/>
                </a:lnTo>
                <a:close/>
              </a:path>
              <a:path extrusionOk="0" h="156209" w="60960">
                <a:moveTo>
                  <a:pt x="47633" y="24181"/>
                </a:moveTo>
                <a:lnTo>
                  <a:pt x="48513" y="25171"/>
                </a:lnTo>
                <a:lnTo>
                  <a:pt x="48931" y="25171"/>
                </a:lnTo>
                <a:lnTo>
                  <a:pt x="47633" y="24181"/>
                </a:lnTo>
                <a:close/>
              </a:path>
              <a:path extrusionOk="0" h="156209" w="60960">
                <a:moveTo>
                  <a:pt x="46852" y="23304"/>
                </a:moveTo>
                <a:lnTo>
                  <a:pt x="46481" y="23304"/>
                </a:lnTo>
                <a:lnTo>
                  <a:pt x="47633" y="24181"/>
                </a:lnTo>
                <a:lnTo>
                  <a:pt x="46852" y="23304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17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837931" y="6007438"/>
            <a:ext cx="317951" cy="1789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5" name="Google Shape;595;p17"/>
          <p:cNvGrpSpPr/>
          <p:nvPr/>
        </p:nvGrpSpPr>
        <p:grpSpPr>
          <a:xfrm>
            <a:off x="5342603" y="6022181"/>
            <a:ext cx="474032" cy="581349"/>
            <a:chOff x="5430901" y="8564880"/>
            <a:chExt cx="674179" cy="826808"/>
          </a:xfrm>
        </p:grpSpPr>
        <p:pic>
          <p:nvPicPr>
            <p:cNvPr id="596" name="Google Shape;596;p17"/>
            <p:cNvPicPr preferRelativeResize="0"/>
            <p:nvPr/>
          </p:nvPicPr>
          <p:blipFill rotWithShape="1">
            <a:blip r:embed="rId59">
              <a:alphaModFix/>
            </a:blip>
            <a:srcRect b="0" l="0" r="0" t="0"/>
            <a:stretch/>
          </p:blipFill>
          <p:spPr>
            <a:xfrm>
              <a:off x="5636069" y="8564880"/>
              <a:ext cx="469011" cy="454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17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5430901" y="9052598"/>
              <a:ext cx="233679" cy="3390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8" name="Google Shape;598;p17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6068228" y="6032808"/>
            <a:ext cx="320219" cy="1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7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6705808" y="5977783"/>
            <a:ext cx="276374" cy="22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7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265808" y="5924579"/>
            <a:ext cx="448429" cy="272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1" name="Google Shape;601;p17"/>
          <p:cNvGrpSpPr/>
          <p:nvPr/>
        </p:nvGrpSpPr>
        <p:grpSpPr>
          <a:xfrm>
            <a:off x="2146846" y="6478765"/>
            <a:ext cx="108995" cy="180826"/>
            <a:chOff x="885825" y="9214243"/>
            <a:chExt cx="155015" cy="257175"/>
          </a:xfrm>
        </p:grpSpPr>
        <p:sp>
          <p:nvSpPr>
            <p:cNvPr id="602" name="Google Shape;602;p17"/>
            <p:cNvSpPr/>
            <p:nvPr/>
          </p:nvSpPr>
          <p:spPr>
            <a:xfrm>
              <a:off x="885825" y="9214243"/>
              <a:ext cx="67310" cy="257175"/>
            </a:xfrm>
            <a:custGeom>
              <a:rect b="b" l="l" r="r" t="t"/>
              <a:pathLst>
                <a:path extrusionOk="0" h="257175" w="67309">
                  <a:moveTo>
                    <a:pt x="63598" y="221856"/>
                  </a:moveTo>
                  <a:lnTo>
                    <a:pt x="32969" y="221856"/>
                  </a:lnTo>
                  <a:lnTo>
                    <a:pt x="35598" y="232727"/>
                  </a:lnTo>
                  <a:lnTo>
                    <a:pt x="56299" y="256882"/>
                  </a:lnTo>
                  <a:lnTo>
                    <a:pt x="63715" y="253276"/>
                  </a:lnTo>
                  <a:lnTo>
                    <a:pt x="66268" y="249720"/>
                  </a:lnTo>
                  <a:lnTo>
                    <a:pt x="67170" y="242671"/>
                  </a:lnTo>
                  <a:lnTo>
                    <a:pt x="67017" y="238125"/>
                  </a:lnTo>
                  <a:lnTo>
                    <a:pt x="64706" y="226352"/>
                  </a:lnTo>
                  <a:lnTo>
                    <a:pt x="64541" y="225602"/>
                  </a:lnTo>
                  <a:lnTo>
                    <a:pt x="63598" y="221856"/>
                  </a:lnTo>
                  <a:close/>
                </a:path>
                <a:path extrusionOk="0" h="257175" w="67309">
                  <a:moveTo>
                    <a:pt x="51596" y="174040"/>
                  </a:moveTo>
                  <a:lnTo>
                    <a:pt x="21882" y="174040"/>
                  </a:lnTo>
                  <a:lnTo>
                    <a:pt x="21945" y="174383"/>
                  </a:lnTo>
                  <a:lnTo>
                    <a:pt x="24282" y="187896"/>
                  </a:lnTo>
                  <a:lnTo>
                    <a:pt x="24523" y="189052"/>
                  </a:lnTo>
                  <a:lnTo>
                    <a:pt x="33019" y="222072"/>
                  </a:lnTo>
                  <a:lnTo>
                    <a:pt x="32969" y="221856"/>
                  </a:lnTo>
                  <a:lnTo>
                    <a:pt x="63598" y="221856"/>
                  </a:lnTo>
                  <a:lnTo>
                    <a:pt x="61760" y="214553"/>
                  </a:lnTo>
                  <a:lnTo>
                    <a:pt x="53285" y="182600"/>
                  </a:lnTo>
                  <a:lnTo>
                    <a:pt x="53141" y="182126"/>
                  </a:lnTo>
                  <a:lnTo>
                    <a:pt x="53059" y="181610"/>
                  </a:lnTo>
                  <a:lnTo>
                    <a:pt x="51596" y="174040"/>
                  </a:lnTo>
                  <a:close/>
                </a:path>
                <a:path extrusionOk="0" h="257175" w="67309">
                  <a:moveTo>
                    <a:pt x="53022" y="181610"/>
                  </a:moveTo>
                  <a:lnTo>
                    <a:pt x="53251" y="182600"/>
                  </a:lnTo>
                  <a:lnTo>
                    <a:pt x="53159" y="182126"/>
                  </a:lnTo>
                  <a:lnTo>
                    <a:pt x="53022" y="181610"/>
                  </a:lnTo>
                  <a:close/>
                </a:path>
                <a:path extrusionOk="0" h="257175" w="67309">
                  <a:moveTo>
                    <a:pt x="53159" y="182126"/>
                  </a:moveTo>
                  <a:lnTo>
                    <a:pt x="53251" y="182600"/>
                  </a:lnTo>
                  <a:lnTo>
                    <a:pt x="53159" y="182126"/>
                  </a:lnTo>
                  <a:close/>
                </a:path>
                <a:path extrusionOk="0" h="257175" w="67309">
                  <a:moveTo>
                    <a:pt x="53059" y="181610"/>
                  </a:moveTo>
                  <a:lnTo>
                    <a:pt x="53159" y="182126"/>
                  </a:lnTo>
                  <a:lnTo>
                    <a:pt x="53059" y="181610"/>
                  </a:lnTo>
                  <a:close/>
                </a:path>
                <a:path extrusionOk="0" h="257175" w="67309">
                  <a:moveTo>
                    <a:pt x="21913" y="174219"/>
                  </a:moveTo>
                  <a:lnTo>
                    <a:pt x="21941" y="174383"/>
                  </a:lnTo>
                  <a:lnTo>
                    <a:pt x="21913" y="174219"/>
                  </a:lnTo>
                  <a:close/>
                </a:path>
                <a:path extrusionOk="0" h="257175" w="67309">
                  <a:moveTo>
                    <a:pt x="46308" y="148043"/>
                  </a:moveTo>
                  <a:lnTo>
                    <a:pt x="16725" y="148043"/>
                  </a:lnTo>
                  <a:lnTo>
                    <a:pt x="16827" y="148488"/>
                  </a:lnTo>
                  <a:lnTo>
                    <a:pt x="21913" y="174219"/>
                  </a:lnTo>
                  <a:lnTo>
                    <a:pt x="21882" y="174040"/>
                  </a:lnTo>
                  <a:lnTo>
                    <a:pt x="51596" y="174040"/>
                  </a:lnTo>
                  <a:lnTo>
                    <a:pt x="50546" y="168605"/>
                  </a:lnTo>
                  <a:lnTo>
                    <a:pt x="46308" y="148043"/>
                  </a:lnTo>
                  <a:close/>
                </a:path>
                <a:path extrusionOk="0" h="257175" w="67309">
                  <a:moveTo>
                    <a:pt x="16743" y="148134"/>
                  </a:moveTo>
                  <a:lnTo>
                    <a:pt x="16813" y="148488"/>
                  </a:lnTo>
                  <a:lnTo>
                    <a:pt x="16743" y="148134"/>
                  </a:lnTo>
                  <a:close/>
                </a:path>
                <a:path extrusionOk="0" h="257175" w="67309">
                  <a:moveTo>
                    <a:pt x="21704" y="0"/>
                  </a:moveTo>
                  <a:lnTo>
                    <a:pt x="6210" y="177"/>
                  </a:lnTo>
                  <a:lnTo>
                    <a:pt x="0" y="6515"/>
                  </a:lnTo>
                  <a:lnTo>
                    <a:pt x="228" y="35814"/>
                  </a:lnTo>
                  <a:lnTo>
                    <a:pt x="3327" y="78193"/>
                  </a:lnTo>
                  <a:lnTo>
                    <a:pt x="16743" y="148134"/>
                  </a:lnTo>
                  <a:lnTo>
                    <a:pt x="46308" y="148043"/>
                  </a:lnTo>
                  <a:lnTo>
                    <a:pt x="44888" y="141211"/>
                  </a:lnTo>
                  <a:lnTo>
                    <a:pt x="34850" y="95465"/>
                  </a:lnTo>
                  <a:lnTo>
                    <a:pt x="34711" y="94914"/>
                  </a:lnTo>
                  <a:lnTo>
                    <a:pt x="34664" y="94475"/>
                  </a:lnTo>
                  <a:lnTo>
                    <a:pt x="31841" y="75361"/>
                  </a:lnTo>
                  <a:lnTo>
                    <a:pt x="29744" y="55156"/>
                  </a:lnTo>
                  <a:lnTo>
                    <a:pt x="28511" y="34874"/>
                  </a:lnTo>
                  <a:lnTo>
                    <a:pt x="28066" y="6184"/>
                  </a:lnTo>
                  <a:lnTo>
                    <a:pt x="21704" y="0"/>
                  </a:lnTo>
                  <a:close/>
                </a:path>
                <a:path extrusionOk="0" h="257175" w="67309">
                  <a:moveTo>
                    <a:pt x="44888" y="141211"/>
                  </a:moveTo>
                  <a:lnTo>
                    <a:pt x="44932" y="141414"/>
                  </a:lnTo>
                  <a:lnTo>
                    <a:pt x="44888" y="141211"/>
                  </a:lnTo>
                  <a:close/>
                </a:path>
                <a:path extrusionOk="0" h="257175" w="67309">
                  <a:moveTo>
                    <a:pt x="34632" y="94475"/>
                  </a:moveTo>
                  <a:lnTo>
                    <a:pt x="34810" y="95465"/>
                  </a:lnTo>
                  <a:lnTo>
                    <a:pt x="34729" y="94914"/>
                  </a:lnTo>
                  <a:lnTo>
                    <a:pt x="34632" y="94475"/>
                  </a:lnTo>
                  <a:close/>
                </a:path>
                <a:path extrusionOk="0" h="257175" w="67309">
                  <a:moveTo>
                    <a:pt x="34729" y="94914"/>
                  </a:moveTo>
                  <a:lnTo>
                    <a:pt x="34810" y="95465"/>
                  </a:lnTo>
                  <a:lnTo>
                    <a:pt x="34729" y="94914"/>
                  </a:lnTo>
                  <a:close/>
                </a:path>
                <a:path extrusionOk="0" h="257175" w="67309">
                  <a:moveTo>
                    <a:pt x="34664" y="94475"/>
                  </a:moveTo>
                  <a:lnTo>
                    <a:pt x="34729" y="94914"/>
                  </a:lnTo>
                  <a:lnTo>
                    <a:pt x="34664" y="94475"/>
                  </a:lnTo>
                  <a:close/>
                </a:path>
                <a:path extrusionOk="0" h="257175" w="67309">
                  <a:moveTo>
                    <a:pt x="31789" y="75010"/>
                  </a:moveTo>
                  <a:lnTo>
                    <a:pt x="31826" y="75361"/>
                  </a:lnTo>
                  <a:lnTo>
                    <a:pt x="31789" y="75010"/>
                  </a:lnTo>
                  <a:close/>
                </a:path>
                <a:path extrusionOk="0" h="257175" w="67309">
                  <a:moveTo>
                    <a:pt x="31762" y="74739"/>
                  </a:moveTo>
                  <a:lnTo>
                    <a:pt x="31789" y="75010"/>
                  </a:lnTo>
                  <a:lnTo>
                    <a:pt x="31762" y="74739"/>
                  </a:lnTo>
                  <a:close/>
                </a:path>
                <a:path extrusionOk="0" h="257175" w="67309">
                  <a:moveTo>
                    <a:pt x="29712" y="54849"/>
                  </a:moveTo>
                  <a:lnTo>
                    <a:pt x="29730" y="55156"/>
                  </a:lnTo>
                  <a:lnTo>
                    <a:pt x="29712" y="54849"/>
                  </a:lnTo>
                  <a:close/>
                </a:path>
                <a:path extrusionOk="0" h="257175" w="67309">
                  <a:moveTo>
                    <a:pt x="29693" y="54533"/>
                  </a:moveTo>
                  <a:lnTo>
                    <a:pt x="29712" y="54849"/>
                  </a:lnTo>
                  <a:lnTo>
                    <a:pt x="29693" y="54533"/>
                  </a:lnTo>
                  <a:close/>
                </a:path>
                <a:path extrusionOk="0" h="257175" w="67309">
                  <a:moveTo>
                    <a:pt x="28507" y="34609"/>
                  </a:moveTo>
                  <a:lnTo>
                    <a:pt x="28511" y="34874"/>
                  </a:lnTo>
                  <a:lnTo>
                    <a:pt x="28507" y="34609"/>
                  </a:lnTo>
                  <a:close/>
                </a:path>
                <a:path extrusionOk="0" h="257175" w="67309">
                  <a:moveTo>
                    <a:pt x="28501" y="34251"/>
                  </a:moveTo>
                  <a:lnTo>
                    <a:pt x="28507" y="34609"/>
                  </a:lnTo>
                  <a:lnTo>
                    <a:pt x="28501" y="34251"/>
                  </a:lnTo>
                  <a:close/>
                </a:path>
              </a:pathLst>
            </a:custGeom>
            <a:solidFill>
              <a:srgbClr val="E712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6"/>
                <a:buFont typeface="Arial"/>
                <a:buNone/>
              </a:pPr>
              <a:r>
                <a:t/>
              </a:r>
              <a:endPara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3" name="Google Shape;603;p17"/>
            <p:cNvPicPr preferRelativeResize="0"/>
            <p:nvPr/>
          </p:nvPicPr>
          <p:blipFill rotWithShape="1">
            <a:blip r:embed="rId64">
              <a:alphaModFix/>
            </a:blip>
            <a:srcRect b="0" l="0" r="0" t="0"/>
            <a:stretch/>
          </p:blipFill>
          <p:spPr>
            <a:xfrm>
              <a:off x="976617" y="9250400"/>
              <a:ext cx="64223" cy="1872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4" name="Google Shape;604;p1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982754" y="6508894"/>
            <a:ext cx="335309" cy="14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7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368337" y="6495803"/>
            <a:ext cx="101887" cy="13172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7"/>
          <p:cNvSpPr/>
          <p:nvPr/>
        </p:nvSpPr>
        <p:spPr>
          <a:xfrm>
            <a:off x="3505319" y="6521637"/>
            <a:ext cx="42416" cy="68312"/>
          </a:xfrm>
          <a:custGeom>
            <a:rect b="b" l="l" r="r" t="t"/>
            <a:pathLst>
              <a:path extrusionOk="0" h="97154" w="60325">
                <a:moveTo>
                  <a:pt x="39481" y="43408"/>
                </a:moveTo>
                <a:lnTo>
                  <a:pt x="5968" y="43408"/>
                </a:lnTo>
                <a:lnTo>
                  <a:pt x="12318" y="57353"/>
                </a:lnTo>
                <a:lnTo>
                  <a:pt x="18415" y="70040"/>
                </a:lnTo>
                <a:lnTo>
                  <a:pt x="19176" y="71462"/>
                </a:lnTo>
                <a:lnTo>
                  <a:pt x="24384" y="79883"/>
                </a:lnTo>
                <a:lnTo>
                  <a:pt x="25018" y="80721"/>
                </a:lnTo>
                <a:lnTo>
                  <a:pt x="35306" y="95237"/>
                </a:lnTo>
                <a:lnTo>
                  <a:pt x="44068" y="97002"/>
                </a:lnTo>
                <a:lnTo>
                  <a:pt x="57531" y="88595"/>
                </a:lnTo>
                <a:lnTo>
                  <a:pt x="59817" y="79883"/>
                </a:lnTo>
                <a:lnTo>
                  <a:pt x="56006" y="72936"/>
                </a:lnTo>
                <a:lnTo>
                  <a:pt x="51307" y="64262"/>
                </a:lnTo>
                <a:lnTo>
                  <a:pt x="50800" y="63398"/>
                </a:lnTo>
                <a:lnTo>
                  <a:pt x="46194" y="56172"/>
                </a:lnTo>
                <a:lnTo>
                  <a:pt x="45466" y="55029"/>
                </a:lnTo>
                <a:lnTo>
                  <a:pt x="42925" y="49923"/>
                </a:lnTo>
                <a:lnTo>
                  <a:pt x="39932" y="44259"/>
                </a:lnTo>
                <a:lnTo>
                  <a:pt x="39481" y="43408"/>
                </a:lnTo>
                <a:close/>
              </a:path>
              <a:path extrusionOk="0" h="97154" w="60325">
                <a:moveTo>
                  <a:pt x="45466" y="55029"/>
                </a:moveTo>
                <a:lnTo>
                  <a:pt x="46100" y="56172"/>
                </a:lnTo>
                <a:lnTo>
                  <a:pt x="45733" y="55448"/>
                </a:lnTo>
                <a:lnTo>
                  <a:pt x="45466" y="55029"/>
                </a:lnTo>
                <a:close/>
              </a:path>
              <a:path extrusionOk="0" h="97154" w="60325">
                <a:moveTo>
                  <a:pt x="45733" y="55448"/>
                </a:moveTo>
                <a:lnTo>
                  <a:pt x="46100" y="56172"/>
                </a:lnTo>
                <a:lnTo>
                  <a:pt x="45733" y="55448"/>
                </a:lnTo>
                <a:close/>
              </a:path>
              <a:path extrusionOk="0" h="97154" w="60325">
                <a:moveTo>
                  <a:pt x="45520" y="55029"/>
                </a:moveTo>
                <a:lnTo>
                  <a:pt x="45733" y="55448"/>
                </a:lnTo>
                <a:lnTo>
                  <a:pt x="45520" y="55029"/>
                </a:lnTo>
                <a:close/>
              </a:path>
              <a:path extrusionOk="0" h="97154" w="60325">
                <a:moveTo>
                  <a:pt x="39624" y="43675"/>
                </a:moveTo>
                <a:lnTo>
                  <a:pt x="39878" y="44259"/>
                </a:lnTo>
                <a:lnTo>
                  <a:pt x="39624" y="43675"/>
                </a:lnTo>
                <a:close/>
              </a:path>
              <a:path extrusionOk="0" h="97154" w="60325">
                <a:moveTo>
                  <a:pt x="23875" y="0"/>
                </a:moveTo>
                <a:lnTo>
                  <a:pt x="15748" y="1752"/>
                </a:lnTo>
                <a:lnTo>
                  <a:pt x="11811" y="7772"/>
                </a:lnTo>
                <a:lnTo>
                  <a:pt x="6476" y="16052"/>
                </a:lnTo>
                <a:lnTo>
                  <a:pt x="6096" y="16535"/>
                </a:lnTo>
                <a:lnTo>
                  <a:pt x="2793" y="22098"/>
                </a:lnTo>
                <a:lnTo>
                  <a:pt x="126" y="26504"/>
                </a:lnTo>
                <a:lnTo>
                  <a:pt x="0" y="31965"/>
                </a:lnTo>
                <a:lnTo>
                  <a:pt x="2412" y="36525"/>
                </a:lnTo>
                <a:lnTo>
                  <a:pt x="6223" y="44043"/>
                </a:lnTo>
                <a:lnTo>
                  <a:pt x="5968" y="43408"/>
                </a:lnTo>
                <a:lnTo>
                  <a:pt x="39481" y="43408"/>
                </a:lnTo>
                <a:lnTo>
                  <a:pt x="33835" y="31292"/>
                </a:lnTo>
                <a:lnTo>
                  <a:pt x="30353" y="31292"/>
                </a:lnTo>
                <a:lnTo>
                  <a:pt x="30114" y="30302"/>
                </a:lnTo>
                <a:lnTo>
                  <a:pt x="29210" y="30302"/>
                </a:lnTo>
                <a:lnTo>
                  <a:pt x="29730" y="28704"/>
                </a:lnTo>
                <a:lnTo>
                  <a:pt x="28067" y="21793"/>
                </a:lnTo>
                <a:lnTo>
                  <a:pt x="34284" y="21793"/>
                </a:lnTo>
                <a:lnTo>
                  <a:pt x="37973" y="15608"/>
                </a:lnTo>
                <a:lnTo>
                  <a:pt x="36068" y="7620"/>
                </a:lnTo>
                <a:lnTo>
                  <a:pt x="23875" y="0"/>
                </a:lnTo>
                <a:close/>
              </a:path>
              <a:path extrusionOk="0" h="97154" w="60325">
                <a:moveTo>
                  <a:pt x="30695" y="27810"/>
                </a:moveTo>
                <a:lnTo>
                  <a:pt x="29854" y="29221"/>
                </a:lnTo>
                <a:lnTo>
                  <a:pt x="30353" y="31292"/>
                </a:lnTo>
                <a:lnTo>
                  <a:pt x="30695" y="27810"/>
                </a:lnTo>
                <a:close/>
              </a:path>
              <a:path extrusionOk="0" h="97154" w="60325">
                <a:moveTo>
                  <a:pt x="31284" y="26824"/>
                </a:moveTo>
                <a:lnTo>
                  <a:pt x="30695" y="27810"/>
                </a:lnTo>
                <a:lnTo>
                  <a:pt x="30353" y="31292"/>
                </a:lnTo>
                <a:lnTo>
                  <a:pt x="33835" y="31292"/>
                </a:lnTo>
                <a:lnTo>
                  <a:pt x="33528" y="30632"/>
                </a:lnTo>
                <a:lnTo>
                  <a:pt x="32638" y="28943"/>
                </a:lnTo>
                <a:lnTo>
                  <a:pt x="31284" y="26824"/>
                </a:lnTo>
                <a:close/>
              </a:path>
              <a:path extrusionOk="0" h="97154" w="60325">
                <a:moveTo>
                  <a:pt x="29730" y="28704"/>
                </a:moveTo>
                <a:lnTo>
                  <a:pt x="29210" y="30302"/>
                </a:lnTo>
                <a:lnTo>
                  <a:pt x="29854" y="29221"/>
                </a:lnTo>
                <a:lnTo>
                  <a:pt x="29730" y="28704"/>
                </a:lnTo>
                <a:close/>
              </a:path>
              <a:path extrusionOk="0" h="97154" w="60325">
                <a:moveTo>
                  <a:pt x="29854" y="29221"/>
                </a:moveTo>
                <a:lnTo>
                  <a:pt x="29210" y="30302"/>
                </a:lnTo>
                <a:lnTo>
                  <a:pt x="30114" y="30302"/>
                </a:lnTo>
                <a:lnTo>
                  <a:pt x="29854" y="29221"/>
                </a:lnTo>
                <a:close/>
              </a:path>
              <a:path extrusionOk="0" h="97154" w="60325">
                <a:moveTo>
                  <a:pt x="30660" y="25848"/>
                </a:moveTo>
                <a:lnTo>
                  <a:pt x="29730" y="28704"/>
                </a:lnTo>
                <a:lnTo>
                  <a:pt x="29854" y="29221"/>
                </a:lnTo>
                <a:lnTo>
                  <a:pt x="30695" y="27810"/>
                </a:lnTo>
                <a:lnTo>
                  <a:pt x="30858" y="26158"/>
                </a:lnTo>
                <a:lnTo>
                  <a:pt x="30660" y="25848"/>
                </a:lnTo>
                <a:close/>
              </a:path>
              <a:path extrusionOk="0" h="97154" w="60325">
                <a:moveTo>
                  <a:pt x="28067" y="21793"/>
                </a:moveTo>
                <a:lnTo>
                  <a:pt x="29730" y="28704"/>
                </a:lnTo>
                <a:lnTo>
                  <a:pt x="30660" y="25848"/>
                </a:lnTo>
                <a:lnTo>
                  <a:pt x="28067" y="21793"/>
                </a:lnTo>
                <a:close/>
              </a:path>
              <a:path extrusionOk="0" h="97154" w="60325">
                <a:moveTo>
                  <a:pt x="30858" y="26158"/>
                </a:moveTo>
                <a:lnTo>
                  <a:pt x="30695" y="27810"/>
                </a:lnTo>
                <a:lnTo>
                  <a:pt x="31284" y="26824"/>
                </a:lnTo>
                <a:lnTo>
                  <a:pt x="30858" y="26158"/>
                </a:lnTo>
                <a:close/>
              </a:path>
              <a:path extrusionOk="0" h="97154" w="60325">
                <a:moveTo>
                  <a:pt x="32466" y="24841"/>
                </a:moveTo>
                <a:lnTo>
                  <a:pt x="30987" y="24841"/>
                </a:lnTo>
                <a:lnTo>
                  <a:pt x="30858" y="26158"/>
                </a:lnTo>
                <a:lnTo>
                  <a:pt x="31284" y="26824"/>
                </a:lnTo>
                <a:lnTo>
                  <a:pt x="32466" y="24841"/>
                </a:lnTo>
                <a:close/>
              </a:path>
              <a:path extrusionOk="0" h="97154" w="60325">
                <a:moveTo>
                  <a:pt x="30987" y="24841"/>
                </a:moveTo>
                <a:lnTo>
                  <a:pt x="30660" y="25848"/>
                </a:lnTo>
                <a:lnTo>
                  <a:pt x="30858" y="26158"/>
                </a:lnTo>
                <a:lnTo>
                  <a:pt x="30987" y="24841"/>
                </a:lnTo>
                <a:close/>
              </a:path>
              <a:path extrusionOk="0" h="97154" w="60325">
                <a:moveTo>
                  <a:pt x="34284" y="21793"/>
                </a:moveTo>
                <a:lnTo>
                  <a:pt x="28067" y="21793"/>
                </a:lnTo>
                <a:lnTo>
                  <a:pt x="30660" y="25848"/>
                </a:lnTo>
                <a:lnTo>
                  <a:pt x="30987" y="24841"/>
                </a:lnTo>
                <a:lnTo>
                  <a:pt x="32466" y="24841"/>
                </a:lnTo>
                <a:lnTo>
                  <a:pt x="34284" y="21793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3511570" y="6452182"/>
            <a:ext cx="16966" cy="16966"/>
          </a:xfrm>
          <a:custGeom>
            <a:rect b="b" l="l" r="r" t="t"/>
            <a:pathLst>
              <a:path extrusionOk="0" h="24129" w="24130">
                <a:moveTo>
                  <a:pt x="18541" y="0"/>
                </a:moveTo>
                <a:lnTo>
                  <a:pt x="5333" y="0"/>
                </a:lnTo>
                <a:lnTo>
                  <a:pt x="0" y="5346"/>
                </a:lnTo>
                <a:lnTo>
                  <a:pt x="0" y="18554"/>
                </a:lnTo>
                <a:lnTo>
                  <a:pt x="5333" y="23901"/>
                </a:lnTo>
                <a:lnTo>
                  <a:pt x="18541" y="23901"/>
                </a:lnTo>
                <a:lnTo>
                  <a:pt x="23875" y="18554"/>
                </a:lnTo>
                <a:lnTo>
                  <a:pt x="23875" y="11950"/>
                </a:lnTo>
                <a:lnTo>
                  <a:pt x="23875" y="5346"/>
                </a:lnTo>
                <a:lnTo>
                  <a:pt x="18541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3602742" y="6402683"/>
            <a:ext cx="86171" cy="183952"/>
          </a:xfrm>
          <a:custGeom>
            <a:rect b="b" l="l" r="r" t="t"/>
            <a:pathLst>
              <a:path extrusionOk="0" h="261620" w="122555">
                <a:moveTo>
                  <a:pt x="110283" y="198399"/>
                </a:moveTo>
                <a:lnTo>
                  <a:pt x="78105" y="198399"/>
                </a:lnTo>
                <a:lnTo>
                  <a:pt x="88137" y="237286"/>
                </a:lnTo>
                <a:lnTo>
                  <a:pt x="90169" y="244360"/>
                </a:lnTo>
                <a:lnTo>
                  <a:pt x="90805" y="246405"/>
                </a:lnTo>
                <a:lnTo>
                  <a:pt x="91693" y="248323"/>
                </a:lnTo>
                <a:lnTo>
                  <a:pt x="93091" y="249961"/>
                </a:lnTo>
                <a:lnTo>
                  <a:pt x="96774" y="254520"/>
                </a:lnTo>
                <a:lnTo>
                  <a:pt x="100837" y="259384"/>
                </a:lnTo>
                <a:lnTo>
                  <a:pt x="107568" y="261010"/>
                </a:lnTo>
                <a:lnTo>
                  <a:pt x="119125" y="255955"/>
                </a:lnTo>
                <a:lnTo>
                  <a:pt x="122428" y="249897"/>
                </a:lnTo>
                <a:lnTo>
                  <a:pt x="121666" y="243662"/>
                </a:lnTo>
                <a:lnTo>
                  <a:pt x="120777" y="237832"/>
                </a:lnTo>
                <a:lnTo>
                  <a:pt x="120268" y="235623"/>
                </a:lnTo>
                <a:lnTo>
                  <a:pt x="118465" y="229336"/>
                </a:lnTo>
                <a:lnTo>
                  <a:pt x="118396" y="228981"/>
                </a:lnTo>
                <a:lnTo>
                  <a:pt x="110283" y="198399"/>
                </a:lnTo>
                <a:close/>
              </a:path>
              <a:path extrusionOk="0" h="261620" w="122555">
                <a:moveTo>
                  <a:pt x="118396" y="228981"/>
                </a:moveTo>
                <a:lnTo>
                  <a:pt x="118491" y="229336"/>
                </a:lnTo>
                <a:lnTo>
                  <a:pt x="118396" y="228981"/>
                </a:lnTo>
                <a:close/>
              </a:path>
              <a:path extrusionOk="0" h="261620" w="122555">
                <a:moveTo>
                  <a:pt x="103198" y="173685"/>
                </a:moveTo>
                <a:lnTo>
                  <a:pt x="70866" y="173685"/>
                </a:lnTo>
                <a:lnTo>
                  <a:pt x="78231" y="198894"/>
                </a:lnTo>
                <a:lnTo>
                  <a:pt x="78105" y="198399"/>
                </a:lnTo>
                <a:lnTo>
                  <a:pt x="110283" y="198399"/>
                </a:lnTo>
                <a:lnTo>
                  <a:pt x="108077" y="190080"/>
                </a:lnTo>
                <a:lnTo>
                  <a:pt x="103198" y="173685"/>
                </a:lnTo>
                <a:close/>
              </a:path>
              <a:path extrusionOk="0" h="261620" w="122555">
                <a:moveTo>
                  <a:pt x="86859" y="121704"/>
                </a:moveTo>
                <a:lnTo>
                  <a:pt x="54610" y="121704"/>
                </a:lnTo>
                <a:lnTo>
                  <a:pt x="55118" y="123075"/>
                </a:lnTo>
                <a:lnTo>
                  <a:pt x="70866" y="173926"/>
                </a:lnTo>
                <a:lnTo>
                  <a:pt x="70866" y="173685"/>
                </a:lnTo>
                <a:lnTo>
                  <a:pt x="103198" y="173685"/>
                </a:lnTo>
                <a:lnTo>
                  <a:pt x="100584" y="164896"/>
                </a:lnTo>
                <a:lnTo>
                  <a:pt x="100456" y="164630"/>
                </a:lnTo>
                <a:lnTo>
                  <a:pt x="86859" y="121704"/>
                </a:lnTo>
                <a:close/>
              </a:path>
              <a:path extrusionOk="0" h="261620" w="122555">
                <a:moveTo>
                  <a:pt x="54795" y="122300"/>
                </a:moveTo>
                <a:lnTo>
                  <a:pt x="55036" y="123075"/>
                </a:lnTo>
                <a:lnTo>
                  <a:pt x="54795" y="122300"/>
                </a:lnTo>
                <a:close/>
              </a:path>
              <a:path extrusionOk="0" h="261620" w="122555">
                <a:moveTo>
                  <a:pt x="54610" y="121704"/>
                </a:moveTo>
                <a:lnTo>
                  <a:pt x="54795" y="122300"/>
                </a:lnTo>
                <a:lnTo>
                  <a:pt x="55118" y="123075"/>
                </a:lnTo>
                <a:lnTo>
                  <a:pt x="54610" y="121704"/>
                </a:lnTo>
                <a:close/>
              </a:path>
              <a:path extrusionOk="0" h="261620" w="122555">
                <a:moveTo>
                  <a:pt x="76041" y="93751"/>
                </a:moveTo>
                <a:lnTo>
                  <a:pt x="42925" y="93751"/>
                </a:lnTo>
                <a:lnTo>
                  <a:pt x="43434" y="94856"/>
                </a:lnTo>
                <a:lnTo>
                  <a:pt x="54795" y="122300"/>
                </a:lnTo>
                <a:lnTo>
                  <a:pt x="54610" y="121704"/>
                </a:lnTo>
                <a:lnTo>
                  <a:pt x="86859" y="121704"/>
                </a:lnTo>
                <a:lnTo>
                  <a:pt x="83947" y="112509"/>
                </a:lnTo>
                <a:lnTo>
                  <a:pt x="83439" y="111150"/>
                </a:lnTo>
                <a:lnTo>
                  <a:pt x="76041" y="93751"/>
                </a:lnTo>
                <a:close/>
              </a:path>
              <a:path extrusionOk="0" h="261620" w="122555">
                <a:moveTo>
                  <a:pt x="43201" y="94413"/>
                </a:moveTo>
                <a:lnTo>
                  <a:pt x="43385" y="94856"/>
                </a:lnTo>
                <a:lnTo>
                  <a:pt x="43201" y="94413"/>
                </a:lnTo>
                <a:close/>
              </a:path>
              <a:path extrusionOk="0" h="261620" w="122555">
                <a:moveTo>
                  <a:pt x="42925" y="93751"/>
                </a:moveTo>
                <a:lnTo>
                  <a:pt x="43201" y="94413"/>
                </a:lnTo>
                <a:lnTo>
                  <a:pt x="43434" y="94856"/>
                </a:lnTo>
                <a:lnTo>
                  <a:pt x="42925" y="93751"/>
                </a:lnTo>
                <a:close/>
              </a:path>
              <a:path extrusionOk="0" h="261620" w="122555">
                <a:moveTo>
                  <a:pt x="16891" y="0"/>
                </a:moveTo>
                <a:lnTo>
                  <a:pt x="2667" y="7721"/>
                </a:lnTo>
                <a:lnTo>
                  <a:pt x="0" y="16586"/>
                </a:lnTo>
                <a:lnTo>
                  <a:pt x="3937" y="23685"/>
                </a:lnTo>
                <a:lnTo>
                  <a:pt x="9143" y="33312"/>
                </a:lnTo>
                <a:lnTo>
                  <a:pt x="33019" y="75768"/>
                </a:lnTo>
                <a:lnTo>
                  <a:pt x="38608" y="85534"/>
                </a:lnTo>
                <a:lnTo>
                  <a:pt x="43201" y="94413"/>
                </a:lnTo>
                <a:lnTo>
                  <a:pt x="42925" y="93751"/>
                </a:lnTo>
                <a:lnTo>
                  <a:pt x="76041" y="93751"/>
                </a:lnTo>
                <a:lnTo>
                  <a:pt x="70485" y="80683"/>
                </a:lnTo>
                <a:lnTo>
                  <a:pt x="65278" y="70840"/>
                </a:lnTo>
                <a:lnTo>
                  <a:pt x="64897" y="70256"/>
                </a:lnTo>
                <a:lnTo>
                  <a:pt x="59174" y="60655"/>
                </a:lnTo>
                <a:lnTo>
                  <a:pt x="34543" y="18669"/>
                </a:lnTo>
                <a:lnTo>
                  <a:pt x="29591" y="9690"/>
                </a:lnTo>
                <a:lnTo>
                  <a:pt x="25781" y="2616"/>
                </a:lnTo>
                <a:lnTo>
                  <a:pt x="16891" y="0"/>
                </a:lnTo>
                <a:close/>
              </a:path>
              <a:path extrusionOk="0" h="261620" w="122555">
                <a:moveTo>
                  <a:pt x="38227" y="84950"/>
                </a:moveTo>
                <a:lnTo>
                  <a:pt x="38534" y="85534"/>
                </a:lnTo>
                <a:lnTo>
                  <a:pt x="38227" y="84950"/>
                </a:lnTo>
                <a:close/>
              </a:path>
              <a:path extrusionOk="0" h="261620" w="122555">
                <a:moveTo>
                  <a:pt x="34572" y="18669"/>
                </a:moveTo>
                <a:lnTo>
                  <a:pt x="34798" y="19075"/>
                </a:lnTo>
                <a:lnTo>
                  <a:pt x="34572" y="18669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1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4173259" y="6451663"/>
            <a:ext cx="393353" cy="15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7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320653" y="6448538"/>
            <a:ext cx="298751" cy="34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7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4917282" y="6349677"/>
            <a:ext cx="177433" cy="28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7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5167625" y="6462191"/>
            <a:ext cx="139909" cy="10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7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5892314" y="6497133"/>
            <a:ext cx="215831" cy="12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7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6357818" y="6341730"/>
            <a:ext cx="518368" cy="27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7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074247" y="6323612"/>
            <a:ext cx="506045" cy="24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7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630477" y="6308306"/>
            <a:ext cx="121711" cy="22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7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8031600" y="6413355"/>
            <a:ext cx="117961" cy="13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7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8203138" y="6374788"/>
            <a:ext cx="137338" cy="13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7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670126" y="6644591"/>
            <a:ext cx="116800" cy="138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0" name="Google Shape;620;p17"/>
          <p:cNvGrpSpPr/>
          <p:nvPr/>
        </p:nvGrpSpPr>
        <p:grpSpPr>
          <a:xfrm>
            <a:off x="8052316" y="5898505"/>
            <a:ext cx="2020042" cy="894191"/>
            <a:chOff x="9284716" y="8388984"/>
            <a:chExt cx="2872948" cy="1271739"/>
          </a:xfrm>
        </p:grpSpPr>
        <p:pic>
          <p:nvPicPr>
            <p:cNvPr id="621" name="Google Shape;621;p17"/>
            <p:cNvPicPr preferRelativeResize="0"/>
            <p:nvPr/>
          </p:nvPicPr>
          <p:blipFill rotWithShape="1">
            <a:blip r:embed="rId78">
              <a:alphaModFix/>
            </a:blip>
            <a:srcRect b="0" l="0" r="0" t="0"/>
            <a:stretch/>
          </p:blipFill>
          <p:spPr>
            <a:xfrm>
              <a:off x="9284716" y="8419591"/>
              <a:ext cx="820547" cy="375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17"/>
            <p:cNvPicPr preferRelativeResize="0"/>
            <p:nvPr/>
          </p:nvPicPr>
          <p:blipFill rotWithShape="1">
            <a:blip r:embed="rId79">
              <a:alphaModFix/>
            </a:blip>
            <a:srcRect b="0" l="0" r="0" t="0"/>
            <a:stretch/>
          </p:blipFill>
          <p:spPr>
            <a:xfrm>
              <a:off x="10147808" y="8388984"/>
              <a:ext cx="2009856" cy="1271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17"/>
            <p:cNvPicPr preferRelativeResize="0"/>
            <p:nvPr/>
          </p:nvPicPr>
          <p:blipFill rotWithShape="1">
            <a:blip r:embed="rId80">
              <a:alphaModFix/>
            </a:blip>
            <a:srcRect b="0" l="0" r="0" t="0"/>
            <a:stretch/>
          </p:blipFill>
          <p:spPr>
            <a:xfrm>
              <a:off x="9657842" y="9486913"/>
              <a:ext cx="272796" cy="163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17"/>
            <p:cNvPicPr preferRelativeResize="0"/>
            <p:nvPr/>
          </p:nvPicPr>
          <p:blipFill rotWithShape="1">
            <a:blip r:embed="rId81">
              <a:alphaModFix/>
            </a:blip>
            <a:srcRect b="0" l="0" r="0" t="0"/>
            <a:stretch/>
          </p:blipFill>
          <p:spPr>
            <a:xfrm>
              <a:off x="10007066" y="9415685"/>
              <a:ext cx="162839" cy="2260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5" name="Google Shape;625;p17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0119628" y="6533477"/>
            <a:ext cx="121622" cy="17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7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0296078" y="6543488"/>
            <a:ext cx="99833" cy="125908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7"/>
          <p:cNvSpPr/>
          <p:nvPr/>
        </p:nvSpPr>
        <p:spPr>
          <a:xfrm>
            <a:off x="10431364" y="6650429"/>
            <a:ext cx="37058" cy="32147"/>
          </a:xfrm>
          <a:custGeom>
            <a:rect b="b" l="l" r="r" t="t"/>
            <a:pathLst>
              <a:path extrusionOk="0" h="45720" w="52704">
                <a:moveTo>
                  <a:pt x="48894" y="11290"/>
                </a:moveTo>
                <a:lnTo>
                  <a:pt x="15621" y="11290"/>
                </a:lnTo>
                <a:lnTo>
                  <a:pt x="14858" y="11760"/>
                </a:lnTo>
                <a:lnTo>
                  <a:pt x="3175" y="18072"/>
                </a:lnTo>
                <a:lnTo>
                  <a:pt x="126" y="23279"/>
                </a:lnTo>
                <a:lnTo>
                  <a:pt x="0" y="34632"/>
                </a:lnTo>
                <a:lnTo>
                  <a:pt x="2921" y="39903"/>
                </a:lnTo>
                <a:lnTo>
                  <a:pt x="12826" y="45567"/>
                </a:lnTo>
                <a:lnTo>
                  <a:pt x="18923" y="45529"/>
                </a:lnTo>
                <a:lnTo>
                  <a:pt x="31496" y="37985"/>
                </a:lnTo>
                <a:lnTo>
                  <a:pt x="50165" y="25946"/>
                </a:lnTo>
                <a:lnTo>
                  <a:pt x="52197" y="16459"/>
                </a:lnTo>
                <a:lnTo>
                  <a:pt x="48894" y="11290"/>
                </a:lnTo>
                <a:close/>
              </a:path>
              <a:path extrusionOk="0" h="45720" w="52704">
                <a:moveTo>
                  <a:pt x="15515" y="11347"/>
                </a:moveTo>
                <a:lnTo>
                  <a:pt x="14754" y="11760"/>
                </a:lnTo>
                <a:lnTo>
                  <a:pt x="15515" y="11347"/>
                </a:lnTo>
                <a:close/>
              </a:path>
              <a:path extrusionOk="0" h="45720" w="52704">
                <a:moveTo>
                  <a:pt x="33654" y="0"/>
                </a:moveTo>
                <a:lnTo>
                  <a:pt x="15515" y="11347"/>
                </a:lnTo>
                <a:lnTo>
                  <a:pt x="48894" y="11290"/>
                </a:lnTo>
                <a:lnTo>
                  <a:pt x="43052" y="2146"/>
                </a:lnTo>
                <a:lnTo>
                  <a:pt x="33654" y="0"/>
                </a:lnTo>
                <a:close/>
              </a:path>
            </a:pathLst>
          </a:custGeom>
          <a:solidFill>
            <a:srgbClr val="E712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2"/>
          <p:cNvSpPr txBox="1"/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Topics</a:t>
            </a:r>
            <a:endParaRPr/>
          </a:p>
        </p:txBody>
      </p:sp>
      <p:cxnSp>
        <p:nvCxnSpPr>
          <p:cNvPr id="132" name="Google Shape;132;p2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2"/>
          <p:cNvSpPr/>
          <p:nvPr/>
        </p:nvSpPr>
        <p:spPr>
          <a:xfrm>
            <a:off x="4576956" y="0"/>
            <a:ext cx="7615044" cy="6858000"/>
          </a:xfrm>
          <a:custGeom>
            <a:rect b="b" l="l" r="r" t="t"/>
            <a:pathLst>
              <a:path extrusionOk="0" h="6858000" w="7615044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35" name="Google Shape;135;p2"/>
          <p:cNvGrpSpPr/>
          <p:nvPr/>
        </p:nvGrpSpPr>
        <p:grpSpPr>
          <a:xfrm>
            <a:off x="5765962" y="1232761"/>
            <a:ext cx="5664038" cy="4459455"/>
            <a:chOff x="0" y="260119"/>
            <a:chExt cx="5664038" cy="4459455"/>
          </a:xfrm>
        </p:grpSpPr>
        <p:sp>
          <p:nvSpPr>
            <p:cNvPr id="136" name="Google Shape;136;p2"/>
            <p:cNvSpPr/>
            <p:nvPr/>
          </p:nvSpPr>
          <p:spPr>
            <a:xfrm>
              <a:off x="0" y="260119"/>
              <a:ext cx="5664038" cy="623610"/>
            </a:xfrm>
            <a:prstGeom prst="roundRect">
              <a:avLst>
                <a:gd fmla="val 16667" name="adj"/>
              </a:avLst>
            </a:prstGeom>
            <a:solidFill>
              <a:srgbClr val="5BB57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30442" y="29056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Overview of Memory Management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0" y="958609"/>
              <a:ext cx="5664038" cy="623610"/>
            </a:xfrm>
            <a:prstGeom prst="roundRect">
              <a:avLst>
                <a:gd fmla="val 16667" name="adj"/>
              </a:avLst>
            </a:prstGeom>
            <a:solidFill>
              <a:srgbClr val="49C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30442" y="98905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Intro to P3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0" y="1582219"/>
              <a:ext cx="5664038" cy="430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 txBox="1"/>
            <p:nvPr/>
          </p:nvSpPr>
          <p:spPr>
            <a:xfrm>
              <a:off x="0" y="1582219"/>
              <a:ext cx="5664038" cy="430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00" lIns="179825" spcFirstLastPara="1" rIns="184900" wrap="square" tIns="33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1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How to Start Malloc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0" y="2012779"/>
              <a:ext cx="5664038" cy="623610"/>
            </a:xfrm>
            <a:prstGeom prst="roundRect">
              <a:avLst>
                <a:gd fmla="val 16667" name="adj"/>
              </a:avLst>
            </a:prstGeom>
            <a:solidFill>
              <a:srgbClr val="3890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30442" y="204322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Project 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2711269"/>
              <a:ext cx="5664038" cy="623610"/>
            </a:xfrm>
            <a:prstGeom prst="roundRect">
              <a:avLst>
                <a:gd fmla="val 16667" name="adj"/>
              </a:avLst>
            </a:prstGeom>
            <a:solidFill>
              <a:srgbClr val="2926E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30442" y="274171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Debugging &amp; Performance Tools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0" y="3409759"/>
              <a:ext cx="5664038" cy="623610"/>
            </a:xfrm>
            <a:prstGeom prst="roundRect">
              <a:avLst>
                <a:gd fmla="val 16667" name="adj"/>
              </a:avLst>
            </a:prstGeom>
            <a:solidFill>
              <a:srgbClr val="9615F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 txBox="1"/>
            <p:nvPr/>
          </p:nvSpPr>
          <p:spPr>
            <a:xfrm>
              <a:off x="30442" y="3440201"/>
              <a:ext cx="5603154" cy="562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Logistics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0" y="4033369"/>
              <a:ext cx="5664038" cy="686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0" y="4033369"/>
              <a:ext cx="5664038" cy="686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00" lIns="179825" spcFirstLastPara="1" rIns="184900" wrap="square" tIns="33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1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Grading</a:t>
              </a:r>
              <a:endPara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1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Testing Framework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9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38" name="Google Shape;638;p19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9" name="Google Shape;63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desk with technical drawings, pencil and tools" id="640" name="Google Shape;640;p19"/>
          <p:cNvPicPr preferRelativeResize="0"/>
          <p:nvPr/>
        </p:nvPicPr>
        <p:blipFill rotWithShape="1">
          <a:blip r:embed="rId3">
            <a:alphaModFix amt="33000"/>
          </a:blip>
          <a:srcRect b="10449" l="0" r="0" t="52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9"/>
          <p:cNvSpPr txBox="1"/>
          <p:nvPr>
            <p:ph type="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rial"/>
              <a:buNone/>
            </a:pPr>
            <a:r>
              <a:rPr lang="en-US" sz="7200"/>
              <a:t>Debugging &amp; Performance Tools</a:t>
            </a:r>
            <a:br>
              <a:rPr lang="en-US" sz="7200"/>
            </a:br>
            <a:endParaRPr sz="7200"/>
          </a:p>
        </p:txBody>
      </p:sp>
      <p:sp>
        <p:nvSpPr>
          <p:cNvPr id="642" name="Google Shape;642;p19"/>
          <p:cNvSpPr txBox="1"/>
          <p:nvPr>
            <p:ph idx="1" type="body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</a:pPr>
            <a:r>
              <a:t/>
            </a:r>
            <a:endParaRPr sz="2200"/>
          </a:p>
        </p:txBody>
      </p:sp>
      <p:cxnSp>
        <p:nvCxnSpPr>
          <p:cNvPr id="643" name="Google Shape;643;p19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4" name="Google Shape;644;p19"/>
          <p:cNvSpPr/>
          <p:nvPr/>
        </p:nvSpPr>
        <p:spPr>
          <a:xfrm>
            <a:off x="11784011" y="1143293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0" name="Google Shape;650;p20"/>
          <p:cNvSpPr txBox="1"/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100"/>
              <a:buFont typeface="Arial"/>
              <a:buNone/>
            </a:pPr>
            <a:r>
              <a:rPr lang="en-US" sz="4700"/>
              <a:t>Debugging</a:t>
            </a:r>
            <a:endParaRPr sz="5600"/>
          </a:p>
        </p:txBody>
      </p:sp>
      <p:cxnSp>
        <p:nvCxnSpPr>
          <p:cNvPr id="651" name="Google Shape;651;p20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2" name="Google Shape;652;p20"/>
          <p:cNvSpPr/>
          <p:nvPr/>
        </p:nvSpPr>
        <p:spPr>
          <a:xfrm>
            <a:off x="4576956" y="0"/>
            <a:ext cx="7615044" cy="6858000"/>
          </a:xfrm>
          <a:custGeom>
            <a:rect b="b" l="l" r="r" t="t"/>
            <a:pathLst>
              <a:path extrusionOk="0" h="6858000" w="7615044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54" name="Google Shape;654;p20"/>
          <p:cNvGrpSpPr/>
          <p:nvPr/>
        </p:nvGrpSpPr>
        <p:grpSpPr>
          <a:xfrm>
            <a:off x="5765962" y="1014522"/>
            <a:ext cx="5664038" cy="4895932"/>
            <a:chOff x="0" y="41880"/>
            <a:chExt cx="5664038" cy="4895932"/>
          </a:xfrm>
        </p:grpSpPr>
        <p:sp>
          <p:nvSpPr>
            <p:cNvPr id="655" name="Google Shape;655;p20"/>
            <p:cNvSpPr/>
            <p:nvPr/>
          </p:nvSpPr>
          <p:spPr>
            <a:xfrm>
              <a:off x="0" y="41880"/>
              <a:ext cx="5664038" cy="887445"/>
            </a:xfrm>
            <a:prstGeom prst="roundRect">
              <a:avLst>
                <a:gd fmla="val 16667" name="adj"/>
              </a:avLst>
            </a:prstGeom>
            <a:solidFill>
              <a:srgbClr val="E20B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0"/>
            <p:cNvSpPr txBox="1"/>
            <p:nvPr/>
          </p:nvSpPr>
          <p:spPr>
            <a:xfrm>
              <a:off x="43321" y="85201"/>
              <a:ext cx="5577396" cy="80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950" lIns="140950" spcFirstLastPara="1" rIns="140950" wrap="square" tIns="14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venir"/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mm_checkheap()</a:t>
              </a:r>
              <a:endParaRPr b="0" i="0" sz="3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0" y="929325"/>
              <a:ext cx="5664038" cy="2221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0"/>
            <p:cNvSpPr txBox="1"/>
            <p:nvPr/>
          </p:nvSpPr>
          <p:spPr>
            <a:xfrm>
              <a:off x="0" y="929325"/>
              <a:ext cx="5664038" cy="2221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975" lIns="179825" spcFirstLastPara="1" rIns="263125" wrap="square" tIns="469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venir"/>
                <a:buChar char="•"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Internal mechanism to check the integrity of the heap through linear iteration</a:t>
              </a:r>
              <a:endParaRPr b="0" i="0" sz="2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venir"/>
                <a:buChar char="•"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You will have to implement this to fit your design</a:t>
              </a:r>
              <a:endParaRPr b="0" i="0" sz="2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0" y="3150435"/>
              <a:ext cx="5664038" cy="887445"/>
            </a:xfrm>
            <a:prstGeom prst="roundRect">
              <a:avLst>
                <a:gd fmla="val 16667" name="adj"/>
              </a:avLst>
            </a:prstGeom>
            <a:solidFill>
              <a:srgbClr val="F6922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0"/>
            <p:cNvSpPr txBox="1"/>
            <p:nvPr/>
          </p:nvSpPr>
          <p:spPr>
            <a:xfrm>
              <a:off x="43321" y="3193756"/>
              <a:ext cx="5577396" cy="80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950" lIns="140950" spcFirstLastPara="1" rIns="140950" wrap="square" tIns="14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venir"/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GDB</a:t>
              </a:r>
              <a:endParaRPr b="0" i="0" sz="3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0" y="4037880"/>
              <a:ext cx="5664038" cy="89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0"/>
            <p:cNvSpPr txBox="1"/>
            <p:nvPr/>
          </p:nvSpPr>
          <p:spPr>
            <a:xfrm>
              <a:off x="0" y="4037880"/>
              <a:ext cx="5664038" cy="89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975" lIns="179825" spcFirstLastPara="1" rIns="263125" wrap="square" tIns="469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venir"/>
                <a:buChar char="•"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Check the actual values of variables</a:t>
              </a:r>
              <a:endParaRPr b="0" i="0" sz="2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8" name="Google Shape;668;p21"/>
          <p:cNvSpPr txBox="1"/>
          <p:nvPr>
            <p:ph type="title"/>
          </p:nvPr>
        </p:nvSpPr>
        <p:spPr>
          <a:xfrm>
            <a:off x="5877532" y="1063255"/>
            <a:ext cx="5312254" cy="1806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Performance Tools</a:t>
            </a:r>
            <a:endParaRPr/>
          </a:p>
        </p:txBody>
      </p:sp>
      <p:pic>
        <p:nvPicPr>
          <p:cNvPr descr="Graph on document with pen" id="669" name="Google Shape;669;p21"/>
          <p:cNvPicPr preferRelativeResize="0"/>
          <p:nvPr/>
        </p:nvPicPr>
        <p:blipFill rotWithShape="1">
          <a:blip r:embed="rId3">
            <a:alphaModFix/>
          </a:blip>
          <a:srcRect b="-1" l="31398" r="17842" t="0"/>
          <a:stretch/>
        </p:blipFill>
        <p:spPr>
          <a:xfrm>
            <a:off x="1" y="10"/>
            <a:ext cx="5215066" cy="6857990"/>
          </a:xfrm>
          <a:custGeom>
            <a:rect b="b" l="l" r="r" t="t"/>
            <a:pathLst>
              <a:path extrusionOk="0" h="6845983" w="5215066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670" name="Google Shape;670;p21"/>
          <p:cNvCxnSpPr/>
          <p:nvPr/>
        </p:nvCxnSpPr>
        <p:spPr>
          <a:xfrm rot="10800000">
            <a:off x="5986332" y="3088919"/>
            <a:ext cx="521208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1" name="Google Shape;671;p21"/>
          <p:cNvSpPr txBox="1"/>
          <p:nvPr>
            <p:ph idx="1" type="body"/>
          </p:nvPr>
        </p:nvSpPr>
        <p:spPr>
          <a:xfrm>
            <a:off x="5877532" y="3309582"/>
            <a:ext cx="5312254" cy="2485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-US" sz="1500" u="none" strike="noStrike">
                <a:latin typeface="Courier New"/>
                <a:ea typeface="Courier New"/>
                <a:cs typeface="Courier New"/>
                <a:sym typeface="Courier New"/>
              </a:rPr>
              <a:t>gprof</a:t>
            </a:r>
            <a:endParaRPr b="0" i="0" sz="1500" u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-US" sz="1500" u="none" strike="noStrike">
                <a:latin typeface="Calibri"/>
                <a:ea typeface="Calibri"/>
                <a:cs typeface="Calibri"/>
                <a:sym typeface="Calibri"/>
              </a:rPr>
              <a:t>Tool that counts function calls and exec time, creating </a:t>
            </a:r>
            <a:r>
              <a:rPr b="0" i="0" lang="en-US" sz="1500" u="none" strike="noStrike">
                <a:latin typeface="Courier New"/>
                <a:ea typeface="Courier New"/>
                <a:cs typeface="Courier New"/>
                <a:sym typeface="Courier New"/>
              </a:rPr>
              <a:t>gmon.out</a:t>
            </a:r>
            <a:endParaRPr b="0" i="0" sz="1500" u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-US" sz="1500" u="none" strike="noStrike"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b="0" i="0" lang="en-US" sz="1500" u="none" strike="noStrike">
                <a:latin typeface="Courier New"/>
                <a:ea typeface="Courier New"/>
                <a:cs typeface="Courier New"/>
                <a:sym typeface="Courier New"/>
              </a:rPr>
              <a:t>–pg</a:t>
            </a:r>
            <a:r>
              <a:rPr b="0" i="0" lang="en-US" sz="1500" u="none" strike="noStrike">
                <a:latin typeface="Calibri"/>
                <a:ea typeface="Calibri"/>
                <a:cs typeface="Calibri"/>
                <a:sym typeface="Calibri"/>
              </a:rPr>
              <a:t> flag</a:t>
            </a:r>
            <a:endParaRPr b="0" i="0" sz="1500" u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-US" sz="1500" u="none" strike="noStrike"/>
              <a:t>Remove this flag during performance testing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-US" sz="1500" u="none" strike="noStrike"/>
              <a:t>Check output using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b="0" i="0" lang="en-US" sz="1500" u="none" strike="noStrike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gprof mdriver gmon.out &gt; prof_output</a:t>
            </a:r>
            <a:endParaRPr b="0" i="0" sz="1500" u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0" i="0" lang="en-US" sz="1500" u="none" strike="noStrike">
                <a:latin typeface="Courier New"/>
                <a:ea typeface="Courier New"/>
                <a:cs typeface="Courier New"/>
                <a:sym typeface="Courier New"/>
              </a:rPr>
              <a:t>erf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-US" sz="1500" u="none" strike="noStrike"/>
              <a:t>Same thing basically, but without </a:t>
            </a:r>
            <a:r>
              <a:rPr b="0" i="0" lang="en-US" sz="1500" u="none" strike="noStrike">
                <a:latin typeface="Courier New"/>
                <a:ea typeface="Courier New"/>
                <a:cs typeface="Courier New"/>
                <a:sym typeface="Courier New"/>
              </a:rPr>
              <a:t>–pg</a:t>
            </a:r>
            <a:r>
              <a:rPr b="0" i="0" lang="en-US" sz="1500" u="none" strike="noStrike">
                <a:latin typeface="Calibri"/>
                <a:ea typeface="Calibri"/>
                <a:cs typeface="Calibri"/>
                <a:sym typeface="Calibri"/>
              </a:rPr>
              <a:t> flag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-US" sz="1500" u="none" strike="noStrike"/>
              <a:t>Called with </a:t>
            </a:r>
            <a:r>
              <a:rPr b="0" i="0" lang="en-US" sz="1500" u="none" strike="noStrike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perf record</a:t>
            </a:r>
            <a:r>
              <a:rPr b="0" i="0" lang="en-US" sz="1500" u="none" strike="noStrike"/>
              <a:t> then </a:t>
            </a:r>
            <a:r>
              <a:rPr b="0" i="0" lang="en-US" sz="1500" u="none" strike="noStrike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perf report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2" name="Google Shape;672;p21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2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78" name="Google Shape;678;p22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9" name="Google Shape;67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CPU with binary numbers and blueprint" id="680" name="Google Shape;68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2"/>
          <p:cNvSpPr/>
          <p:nvPr/>
        </p:nvSpPr>
        <p:spPr>
          <a:xfrm rot="10800000">
            <a:off x="-2307" y="1840754"/>
            <a:ext cx="12188952" cy="5017246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2" name="Google Shape;682;p22"/>
          <p:cNvSpPr txBox="1"/>
          <p:nvPr>
            <p:ph type="title"/>
          </p:nvPr>
        </p:nvSpPr>
        <p:spPr>
          <a:xfrm>
            <a:off x="1078992" y="3513151"/>
            <a:ext cx="8714346" cy="13340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Debugging Demo</a:t>
            </a:r>
            <a:endParaRPr/>
          </a:p>
        </p:txBody>
      </p:sp>
      <p:cxnSp>
        <p:nvCxnSpPr>
          <p:cNvPr id="683" name="Google Shape;683;p22"/>
          <p:cNvCxnSpPr/>
          <p:nvPr/>
        </p:nvCxnSpPr>
        <p:spPr>
          <a:xfrm rot="10800000">
            <a:off x="1175209" y="5016207"/>
            <a:ext cx="861812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4" name="Google Shape;684;p22"/>
          <p:cNvSpPr/>
          <p:nvPr/>
        </p:nvSpPr>
        <p:spPr>
          <a:xfrm>
            <a:off x="11784011" y="5788152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38" y="553225"/>
            <a:ext cx="11914726" cy="3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3025" y="1035050"/>
            <a:ext cx="1392500" cy="54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625" y="2203250"/>
            <a:ext cx="10118823" cy="36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4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97" name="Google Shape;697;p24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8" name="Google Shape;69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99" name="Google Shape;699;p24"/>
          <p:cNvPicPr preferRelativeResize="0"/>
          <p:nvPr/>
        </p:nvPicPr>
        <p:blipFill rotWithShape="1">
          <a:blip r:embed="rId3">
            <a:alphaModFix/>
          </a:blip>
          <a:srcRect b="12684" l="0" r="0" t="123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1" name="Google Shape;701;p24"/>
          <p:cNvSpPr txBox="1"/>
          <p:nvPr>
            <p:ph type="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7200">
                <a:solidFill>
                  <a:srgbClr val="FFFFFF"/>
                </a:solidFill>
              </a:rPr>
              <a:t>Project Logistics</a:t>
            </a:r>
            <a:endParaRPr/>
          </a:p>
        </p:txBody>
      </p:sp>
      <p:sp>
        <p:nvSpPr>
          <p:cNvPr id="702" name="Google Shape;702;p24"/>
          <p:cNvSpPr txBox="1"/>
          <p:nvPr>
            <p:ph idx="1" type="body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</p:txBody>
      </p:sp>
      <p:cxnSp>
        <p:nvCxnSpPr>
          <p:cNvPr id="703" name="Google Shape;703;p24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4" name="Google Shape;704;p24"/>
          <p:cNvSpPr/>
          <p:nvPr/>
        </p:nvSpPr>
        <p:spPr>
          <a:xfrm>
            <a:off x="11784011" y="1143293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0" name="Google Shape;710;p25"/>
          <p:cNvSpPr txBox="1"/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 sz="5900"/>
              <a:t>Logistics</a:t>
            </a:r>
            <a:endParaRPr sz="5900"/>
          </a:p>
        </p:txBody>
      </p:sp>
      <p:cxnSp>
        <p:nvCxnSpPr>
          <p:cNvPr id="711" name="Google Shape;711;p25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2" name="Google Shape;712;p25"/>
          <p:cNvSpPr/>
          <p:nvPr/>
        </p:nvSpPr>
        <p:spPr>
          <a:xfrm>
            <a:off x="4576956" y="0"/>
            <a:ext cx="7615044" cy="6858000"/>
          </a:xfrm>
          <a:custGeom>
            <a:rect b="b" l="l" r="r" t="t"/>
            <a:pathLst>
              <a:path extrusionOk="0" h="6858000" w="7615044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3" name="Google Shape;713;p25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14" name="Google Shape;714;p25"/>
          <p:cNvGrpSpPr/>
          <p:nvPr/>
        </p:nvGrpSpPr>
        <p:grpSpPr>
          <a:xfrm>
            <a:off x="5765962" y="1331581"/>
            <a:ext cx="5664038" cy="4261815"/>
            <a:chOff x="0" y="358939"/>
            <a:chExt cx="5664038" cy="4261815"/>
          </a:xfrm>
        </p:grpSpPr>
        <p:sp>
          <p:nvSpPr>
            <p:cNvPr id="715" name="Google Shape;715;p25"/>
            <p:cNvSpPr/>
            <p:nvPr/>
          </p:nvSpPr>
          <p:spPr>
            <a:xfrm>
              <a:off x="0" y="609859"/>
              <a:ext cx="5664038" cy="72292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E20B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5"/>
            <p:cNvSpPr txBox="1"/>
            <p:nvPr/>
          </p:nvSpPr>
          <p:spPr>
            <a:xfrm>
              <a:off x="0" y="609859"/>
              <a:ext cx="5664038" cy="72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439575" spcFirstLastPara="1" rIns="43957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Test using the driver locally before submitting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283201" y="358939"/>
              <a:ext cx="3964826" cy="501840"/>
            </a:xfrm>
            <a:prstGeom prst="roundRect">
              <a:avLst>
                <a:gd fmla="val 16667" name="adj"/>
              </a:avLst>
            </a:prstGeom>
            <a:solidFill>
              <a:srgbClr val="E20B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5"/>
            <p:cNvSpPr txBox="1"/>
            <p:nvPr/>
          </p:nvSpPr>
          <p:spPr>
            <a:xfrm>
              <a:off x="307699" y="383437"/>
              <a:ext cx="3915830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850" spcFirstLastPara="1" rIns="149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venir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Submit code that compiles</a:t>
              </a:r>
              <a:endParaRPr b="0" i="0" sz="1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0" y="1675504"/>
              <a:ext cx="5664038" cy="294525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F6922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5"/>
            <p:cNvSpPr txBox="1"/>
            <p:nvPr/>
          </p:nvSpPr>
          <p:spPr>
            <a:xfrm>
              <a:off x="0" y="1675504"/>
              <a:ext cx="5664038" cy="2945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439575" spcFirstLastPara="1" rIns="43957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Tests will be run 3-5 times, taking the average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If a single failure occurs, you get a 0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Components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Correctness (40%)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Performance (40%)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3" marL="5143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Throughput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3" marL="5143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Space Utilization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Design/Documentation/Git (20%)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3" marL="5143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venir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At least 5 assert statements</a:t>
              </a:r>
              <a:endParaRPr b="0" i="0" sz="17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283201" y="1424584"/>
              <a:ext cx="3964826" cy="501840"/>
            </a:xfrm>
            <a:prstGeom prst="roundRect">
              <a:avLst>
                <a:gd fmla="val 16667" name="adj"/>
              </a:avLst>
            </a:prstGeom>
            <a:solidFill>
              <a:srgbClr val="F6922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5"/>
            <p:cNvSpPr txBox="1"/>
            <p:nvPr/>
          </p:nvSpPr>
          <p:spPr>
            <a:xfrm>
              <a:off x="307699" y="1449082"/>
              <a:ext cx="3915830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850" spcFirstLastPara="1" rIns="149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venir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Grading</a:t>
              </a:r>
              <a:endParaRPr b="0" i="0" sz="1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8" name="Google Shape;728;p26"/>
          <p:cNvSpPr txBox="1"/>
          <p:nvPr>
            <p:ph type="title"/>
          </p:nvPr>
        </p:nvSpPr>
        <p:spPr>
          <a:xfrm>
            <a:off x="758951" y="1063256"/>
            <a:ext cx="3866215" cy="44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Driver</a:t>
            </a:r>
            <a:endParaRPr/>
          </a:p>
        </p:txBody>
      </p:sp>
      <p:cxnSp>
        <p:nvCxnSpPr>
          <p:cNvPr id="729" name="Google Shape;729;p26"/>
          <p:cNvCxnSpPr/>
          <p:nvPr/>
        </p:nvCxnSpPr>
        <p:spPr>
          <a:xfrm>
            <a:off x="4952998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0" name="Google Shape;730;p26"/>
          <p:cNvSpPr txBox="1"/>
          <p:nvPr>
            <p:ph idx="1" type="body"/>
          </p:nvPr>
        </p:nvSpPr>
        <p:spPr>
          <a:xfrm>
            <a:off x="5274732" y="1063256"/>
            <a:ext cx="6155267" cy="44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./mdriver</a:t>
            </a:r>
            <a:endParaRPr b="0" i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Flags</a:t>
            </a:r>
            <a:endParaRPr b="0" i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–v </a:t>
            </a:r>
            <a:r>
              <a:rPr b="0" i="0" lang="en-US" sz="1800" u="none" strike="noStrike">
                <a:solidFill>
                  <a:srgbClr val="262626"/>
                </a:solidFill>
              </a:rPr>
              <a:t>for verbose</a:t>
            </a:r>
            <a:endParaRPr b="0" i="0" sz="1100" u="none" strike="noStrike">
              <a:solidFill>
                <a:srgbClr val="000000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-V </a:t>
            </a:r>
            <a:r>
              <a:rPr b="0" i="0" lang="en-US" sz="1800" u="none" strike="noStrike">
                <a:solidFill>
                  <a:srgbClr val="262626"/>
                </a:solidFill>
              </a:rPr>
              <a:t>for MORE verbose</a:t>
            </a:r>
            <a:endParaRPr b="0" i="0" sz="1100" u="none" strike="noStrike">
              <a:solidFill>
                <a:srgbClr val="000000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-f </a:t>
            </a:r>
            <a:r>
              <a:rPr b="0" i="0" lang="en-US" sz="1800" u="none" strike="noStrike">
                <a:solidFill>
                  <a:srgbClr val="262626"/>
                </a:solidFill>
              </a:rPr>
              <a:t>to customize traces</a:t>
            </a:r>
            <a:endParaRPr b="0" i="0" sz="1100" u="none" strike="noStrike">
              <a:solidFill>
                <a:srgbClr val="000000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-s </a:t>
            </a:r>
            <a:r>
              <a:rPr b="0" i="0" lang="en-US" sz="1800" u="none" strike="noStrike">
                <a:solidFill>
                  <a:srgbClr val="262626"/>
                </a:solidFill>
              </a:rPr>
              <a:t>to vary allocation size</a:t>
            </a:r>
            <a:endParaRPr b="0" i="0" sz="1100" u="none" strike="noStrike">
              <a:solidFill>
                <a:srgbClr val="000000"/>
              </a:solidFill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-h </a:t>
            </a:r>
            <a:r>
              <a:rPr b="0" i="0" lang="en-US" sz="1800" u="none" strike="noStrike">
                <a:solidFill>
                  <a:srgbClr val="262626"/>
                </a:solidFill>
              </a:rPr>
              <a:t>for these (and more) flags</a:t>
            </a:r>
            <a:endParaRPr b="0" i="0" sz="1100" u="none" strike="noStrike">
              <a:solidFill>
                <a:srgbClr val="000000"/>
              </a:solidFill>
            </a:endParaRPr>
          </a:p>
          <a:p>
            <a:pPr indent="-55878" lvl="0" marL="18288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31" name="Google Shape;731;p26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7" name="Google Shape;737;p27"/>
          <p:cNvSpPr txBox="1"/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92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i="1" lang="en-US" sz="4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5800"/>
          </a:p>
        </p:txBody>
      </p:sp>
      <p:cxnSp>
        <p:nvCxnSpPr>
          <p:cNvPr id="738" name="Google Shape;738;p27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9" name="Google Shape;739;p27"/>
          <p:cNvSpPr/>
          <p:nvPr/>
        </p:nvSpPr>
        <p:spPr>
          <a:xfrm>
            <a:off x="4576956" y="0"/>
            <a:ext cx="7615044" cy="6858000"/>
          </a:xfrm>
          <a:custGeom>
            <a:rect b="b" l="l" r="r" t="t"/>
            <a:pathLst>
              <a:path extrusionOk="0" h="6858000" w="7615044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0" name="Google Shape;740;p27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41" name="Google Shape;741;p27"/>
          <p:cNvGrpSpPr/>
          <p:nvPr/>
        </p:nvGrpSpPr>
        <p:grpSpPr>
          <a:xfrm>
            <a:off x="5765962" y="1017864"/>
            <a:ext cx="5664038" cy="4889250"/>
            <a:chOff x="0" y="45222"/>
            <a:chExt cx="5664038" cy="4889250"/>
          </a:xfrm>
        </p:grpSpPr>
        <p:sp>
          <p:nvSpPr>
            <p:cNvPr id="742" name="Google Shape;742;p27"/>
            <p:cNvSpPr/>
            <p:nvPr/>
          </p:nvSpPr>
          <p:spPr>
            <a:xfrm>
              <a:off x="0" y="414222"/>
              <a:ext cx="5664038" cy="14175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E20B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 txBox="1"/>
            <p:nvPr/>
          </p:nvSpPr>
          <p:spPr>
            <a:xfrm>
              <a:off x="0" y="414222"/>
              <a:ext cx="5664038" cy="14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7800" lIns="439575" spcFirstLastPara="1" rIns="439575" wrap="square" tIns="520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venir"/>
                <a:buChar char="•"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Number of requests per second</a:t>
              </a:r>
              <a:endParaRPr b="0" i="0" sz="2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283201" y="45222"/>
              <a:ext cx="3964826" cy="738000"/>
            </a:xfrm>
            <a:prstGeom prst="roundRect">
              <a:avLst>
                <a:gd fmla="val 16667" name="adj"/>
              </a:avLst>
            </a:prstGeom>
            <a:solidFill>
              <a:srgbClr val="E20B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 txBox="1"/>
            <p:nvPr/>
          </p:nvSpPr>
          <p:spPr>
            <a:xfrm>
              <a:off x="319227" y="81248"/>
              <a:ext cx="3892774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850" spcFirstLastPara="1" rIns="149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Throughput</a:t>
              </a:r>
              <a:endPara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0" y="2335722"/>
              <a:ext cx="5664038" cy="259875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F6922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 txBox="1"/>
            <p:nvPr/>
          </p:nvSpPr>
          <p:spPr>
            <a:xfrm>
              <a:off x="0" y="2335722"/>
              <a:ext cx="5664038" cy="2598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7800" lIns="439575" spcFirstLastPara="1" rIns="439575" wrap="square" tIns="520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venir"/>
                <a:buChar char="•"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How much space the heap has been expanded  by versus the space user data takes</a:t>
              </a:r>
              <a:endParaRPr b="0" i="0" sz="2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venir"/>
                <a:buChar char="•"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Overhead</a:t>
              </a:r>
              <a:endParaRPr b="0" i="0" sz="2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venir"/>
                <a:buChar char="•"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Fragmentation</a:t>
              </a:r>
              <a:endParaRPr b="0" i="0" sz="2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283201" y="1966722"/>
              <a:ext cx="3964826" cy="738000"/>
            </a:xfrm>
            <a:prstGeom prst="roundRect">
              <a:avLst>
                <a:gd fmla="val 16667" name="adj"/>
              </a:avLst>
            </a:prstGeom>
            <a:solidFill>
              <a:srgbClr val="F6922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 txBox="1"/>
            <p:nvPr/>
          </p:nvSpPr>
          <p:spPr>
            <a:xfrm>
              <a:off x="319227" y="2002748"/>
              <a:ext cx="3892774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850" spcFirstLastPara="1" rIns="149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Utilization</a:t>
              </a:r>
              <a:endPara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8"/>
          <p:cNvSpPr/>
          <p:nvPr/>
        </p:nvSpPr>
        <p:spPr>
          <a:xfrm>
            <a:off x="1524000" y="0"/>
            <a:ext cx="9144000" cy="6858000"/>
          </a:xfrm>
          <a:custGeom>
            <a:rect b="b" l="l" r="r" t="t"/>
            <a:pathLst>
              <a:path extrusionOk="0" h="9753600" w="1300480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1D1E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5" name="Google Shape;7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157" y="155100"/>
            <a:ext cx="6474581" cy="65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 amt="33000"/>
          </a:blip>
          <a:srcRect b="0" l="0" r="0" t="19643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/>
          <p:nvPr>
            <p:ph type="ctrTitle"/>
          </p:nvPr>
        </p:nvSpPr>
        <p:spPr>
          <a:xfrm>
            <a:off x="1078992" y="1143000"/>
            <a:ext cx="9052560" cy="354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</a:pPr>
            <a:r>
              <a:rPr i="1" lang="en-US">
                <a:latin typeface="Arial"/>
                <a:ea typeface="Arial"/>
                <a:cs typeface="Arial"/>
                <a:sym typeface="Arial"/>
              </a:rPr>
              <a:t>Overview of Memory Management</a:t>
            </a:r>
            <a:endParaRPr/>
          </a:p>
        </p:txBody>
      </p:sp>
      <p:sp>
        <p:nvSpPr>
          <p:cNvPr id="157" name="Google Shape;157;p3"/>
          <p:cNvSpPr txBox="1"/>
          <p:nvPr>
            <p:ph idx="1" type="subTitle"/>
          </p:nvPr>
        </p:nvSpPr>
        <p:spPr>
          <a:xfrm>
            <a:off x="1078992" y="5010912"/>
            <a:ext cx="90525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</a:pPr>
            <a:r>
              <a:t/>
            </a:r>
            <a:endParaRPr/>
          </a:p>
        </p:txBody>
      </p:sp>
      <p:cxnSp>
        <p:nvCxnSpPr>
          <p:cNvPr id="158" name="Google Shape;158;p3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3"/>
          <p:cNvSpPr/>
          <p:nvPr/>
        </p:nvSpPr>
        <p:spPr>
          <a:xfrm>
            <a:off x="11784011" y="1143293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1" name="Google Shape;761;p29"/>
          <p:cNvSpPr txBox="1"/>
          <p:nvPr>
            <p:ph type="title"/>
          </p:nvPr>
        </p:nvSpPr>
        <p:spPr>
          <a:xfrm>
            <a:off x="758952" y="758951"/>
            <a:ext cx="4782039" cy="1966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350">
            <a:normAutofit/>
          </a:bodyPr>
          <a:lstStyle/>
          <a:p>
            <a:pPr indent="0" lvl="0" marL="892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/>
              <a:t>Test Trace Files</a:t>
            </a:r>
            <a:endParaRPr/>
          </a:p>
        </p:txBody>
      </p:sp>
      <p:cxnSp>
        <p:nvCxnSpPr>
          <p:cNvPr id="762" name="Google Shape;762;p29"/>
          <p:cNvCxnSpPr/>
          <p:nvPr/>
        </p:nvCxnSpPr>
        <p:spPr>
          <a:xfrm rot="10800000">
            <a:off x="738503" y="2954301"/>
            <a:ext cx="475488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3" name="Google Shape;763;p29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4" name="Google Shape;764;p29"/>
          <p:cNvSpPr txBox="1"/>
          <p:nvPr/>
        </p:nvSpPr>
        <p:spPr>
          <a:xfrm>
            <a:off x="6249856" y="3701500"/>
            <a:ext cx="5007423" cy="126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0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Located in </a:t>
            </a:r>
            <a:r>
              <a:rPr b="0" i="0" lang="en-US" sz="16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/home/courses/cs3214/malloclab/traces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253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9"/>
          <p:cNvSpPr/>
          <p:nvPr/>
        </p:nvSpPr>
        <p:spPr>
          <a:xfrm>
            <a:off x="6231886" y="2187823"/>
            <a:ext cx="5221611" cy="1433852"/>
          </a:xfrm>
          <a:custGeom>
            <a:rect b="b" l="l" r="r" t="t"/>
            <a:pathLst>
              <a:path extrusionOk="0" h="3048000" w="11099800">
                <a:moveTo>
                  <a:pt x="11099292" y="0"/>
                </a:moveTo>
                <a:lnTo>
                  <a:pt x="0" y="0"/>
                </a:lnTo>
                <a:lnTo>
                  <a:pt x="0" y="3047999"/>
                </a:lnTo>
                <a:lnTo>
                  <a:pt x="11099292" y="3047999"/>
                </a:lnTo>
                <a:lnTo>
                  <a:pt x="11099292" y="0"/>
                </a:lnTo>
                <a:close/>
              </a:path>
            </a:pathLst>
          </a:custGeom>
          <a:solidFill>
            <a:srgbClr val="1D1E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9"/>
          <p:cNvSpPr txBox="1"/>
          <p:nvPr/>
        </p:nvSpPr>
        <p:spPr>
          <a:xfrm>
            <a:off x="6986694" y="2214397"/>
            <a:ext cx="1855997" cy="948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650">
            <a:spAutoFit/>
          </a:bodyPr>
          <a:lstStyle/>
          <a:p>
            <a:pPr indent="0" lvl="0" marL="11315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// Heap size</a:t>
            </a:r>
            <a:endParaRPr b="0" i="0" sz="10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// Unique identifiers</a:t>
            </a:r>
            <a:endParaRPr b="0" i="0" sz="10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// Number of operations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// Weight of trace</a:t>
            </a:r>
            <a:endParaRPr b="0" i="0" sz="16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9"/>
          <p:cNvSpPr txBox="1"/>
          <p:nvPr/>
        </p:nvSpPr>
        <p:spPr>
          <a:xfrm>
            <a:off x="6333546" y="2214397"/>
            <a:ext cx="493186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3000000</a:t>
            </a:r>
            <a:endParaRPr b="0" i="0" sz="10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2847</a:t>
            </a:r>
            <a:endParaRPr b="0" i="0" sz="10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5694</a:t>
            </a:r>
            <a:endParaRPr b="0" i="0" sz="10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0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0 2040</a:t>
            </a:r>
            <a:endParaRPr b="0" i="0" sz="10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 0</a:t>
            </a:r>
            <a:endParaRPr b="0" i="0" sz="16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3" name="Google Shape;773;p30"/>
          <p:cNvSpPr txBox="1"/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92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i="1" lang="en-US" sz="4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endParaRPr sz="4900"/>
          </a:p>
        </p:txBody>
      </p:sp>
      <p:cxnSp>
        <p:nvCxnSpPr>
          <p:cNvPr id="774" name="Google Shape;774;p30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5" name="Google Shape;775;p30"/>
          <p:cNvSpPr/>
          <p:nvPr/>
        </p:nvSpPr>
        <p:spPr>
          <a:xfrm>
            <a:off x="4576956" y="0"/>
            <a:ext cx="7615044" cy="6858000"/>
          </a:xfrm>
          <a:custGeom>
            <a:rect b="b" l="l" r="r" t="t"/>
            <a:pathLst>
              <a:path extrusionOk="0" h="6858000" w="7615044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6" name="Google Shape;776;p30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77" name="Google Shape;777;p30"/>
          <p:cNvGrpSpPr/>
          <p:nvPr/>
        </p:nvGrpSpPr>
        <p:grpSpPr>
          <a:xfrm>
            <a:off x="5765962" y="972642"/>
            <a:ext cx="5664038" cy="4979693"/>
            <a:chOff x="0" y="0"/>
            <a:chExt cx="5664038" cy="4979693"/>
          </a:xfrm>
        </p:grpSpPr>
        <p:cxnSp>
          <p:nvCxnSpPr>
            <p:cNvPr id="778" name="Google Shape;778;p30"/>
            <p:cNvCxnSpPr/>
            <p:nvPr/>
          </p:nvCxnSpPr>
          <p:spPr>
            <a:xfrm>
              <a:off x="0" y="0"/>
              <a:ext cx="5664038" cy="0"/>
            </a:xfrm>
            <a:prstGeom prst="straightConnector1">
              <a:avLst/>
            </a:prstGeom>
            <a:solidFill>
              <a:srgbClr val="E20B65"/>
            </a:solidFill>
            <a:ln cap="flat" cmpd="sng" w="12700">
              <a:solidFill>
                <a:srgbClr val="E20B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79" name="Google Shape;779;p30"/>
            <p:cNvSpPr/>
            <p:nvPr/>
          </p:nvSpPr>
          <p:spPr>
            <a:xfrm>
              <a:off x="0" y="0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0"/>
            <p:cNvSpPr txBox="1"/>
            <p:nvPr/>
          </p:nvSpPr>
          <p:spPr>
            <a:xfrm>
              <a:off x="0" y="0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venir"/>
                <a:buNone/>
              </a:pPr>
              <a:r>
                <a:rPr b="0" i="0" lang="en-US" sz="3300" u="sng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[L-MEM1] Dynamic Memory Management (malloc/free)</a:t>
              </a:r>
              <a:endParaRPr b="0" i="0" sz="3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781" name="Google Shape;781;p30"/>
            <p:cNvCxnSpPr/>
            <p:nvPr/>
          </p:nvCxnSpPr>
          <p:spPr>
            <a:xfrm>
              <a:off x="0" y="1244923"/>
              <a:ext cx="5664038" cy="0"/>
            </a:xfrm>
            <a:prstGeom prst="straightConnector1">
              <a:avLst/>
            </a:prstGeom>
            <a:solidFill>
              <a:srgbClr val="0B22F0"/>
            </a:solidFill>
            <a:ln cap="flat" cmpd="sng" w="12700">
              <a:solidFill>
                <a:srgbClr val="0B22F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82" name="Google Shape;782;p30"/>
            <p:cNvSpPr/>
            <p:nvPr/>
          </p:nvSpPr>
          <p:spPr>
            <a:xfrm>
              <a:off x="0" y="1244923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0"/>
            <p:cNvSpPr txBox="1"/>
            <p:nvPr/>
          </p:nvSpPr>
          <p:spPr>
            <a:xfrm>
              <a:off x="0" y="1244923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venir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Implicit vs Explicit</a:t>
              </a:r>
              <a:endParaRPr b="0" i="0" sz="3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784" name="Google Shape;784;p30"/>
            <p:cNvCxnSpPr/>
            <p:nvPr/>
          </p:nvCxnSpPr>
          <p:spPr>
            <a:xfrm>
              <a:off x="0" y="2489847"/>
              <a:ext cx="5664038" cy="0"/>
            </a:xfrm>
            <a:prstGeom prst="straightConnector1">
              <a:avLst/>
            </a:prstGeom>
            <a:solidFill>
              <a:srgbClr val="14F445"/>
            </a:solidFill>
            <a:ln cap="flat" cmpd="sng" w="12700">
              <a:solidFill>
                <a:srgbClr val="14F44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85" name="Google Shape;785;p30"/>
            <p:cNvSpPr/>
            <p:nvPr/>
          </p:nvSpPr>
          <p:spPr>
            <a:xfrm>
              <a:off x="0" y="2489847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0"/>
            <p:cNvSpPr txBox="1"/>
            <p:nvPr/>
          </p:nvSpPr>
          <p:spPr>
            <a:xfrm>
              <a:off x="0" y="2489847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venir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Fragmentation</a:t>
              </a:r>
              <a:endParaRPr b="0" i="0" sz="3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787" name="Google Shape;787;p30"/>
            <p:cNvCxnSpPr/>
            <p:nvPr/>
          </p:nvCxnSpPr>
          <p:spPr>
            <a:xfrm>
              <a:off x="0" y="3734770"/>
              <a:ext cx="5664038" cy="0"/>
            </a:xfrm>
            <a:prstGeom prst="straightConnector1">
              <a:avLst/>
            </a:prstGeom>
            <a:solidFill>
              <a:srgbClr val="F69220"/>
            </a:solidFill>
            <a:ln cap="flat" cmpd="sng" w="12700">
              <a:solidFill>
                <a:srgbClr val="F6922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88" name="Google Shape;788;p30"/>
            <p:cNvSpPr/>
            <p:nvPr/>
          </p:nvSpPr>
          <p:spPr>
            <a:xfrm>
              <a:off x="0" y="3734770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0"/>
            <p:cNvSpPr txBox="1"/>
            <p:nvPr/>
          </p:nvSpPr>
          <p:spPr>
            <a:xfrm>
              <a:off x="0" y="3734770"/>
              <a:ext cx="5664038" cy="124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venir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Coalescing Policies</a:t>
              </a:r>
              <a:endParaRPr b="0" i="0" sz="3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1"/>
          <p:cNvSpPr txBox="1"/>
          <p:nvPr>
            <p:ph type="ctrTitle"/>
          </p:nvPr>
        </p:nvSpPr>
        <p:spPr>
          <a:xfrm>
            <a:off x="4122004" y="2638241"/>
            <a:ext cx="4368853" cy="875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50">
            <a:spAutoFit/>
          </a:bodyPr>
          <a:lstStyle/>
          <a:p>
            <a:pPr indent="0" lvl="0" marL="89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795" name="Google Shape;795;p31"/>
          <p:cNvSpPr txBox="1"/>
          <p:nvPr/>
        </p:nvSpPr>
        <p:spPr>
          <a:xfrm>
            <a:off x="3995737" y="4068544"/>
            <a:ext cx="4200079" cy="441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89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2"/>
              <a:buFont typeface="Arial"/>
              <a:buNone/>
            </a:pPr>
            <a:r>
              <a:rPr b="1" i="0" lang="en-US" sz="28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for attending!</a:t>
            </a:r>
            <a:endParaRPr b="0" i="0" sz="281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6199" y="141861"/>
            <a:ext cx="932259" cy="48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4"/>
          <p:cNvSpPr txBox="1"/>
          <p:nvPr>
            <p:ph type="title"/>
          </p:nvPr>
        </p:nvSpPr>
        <p:spPr>
          <a:xfrm>
            <a:off x="758951" y="1063256"/>
            <a:ext cx="3866215" cy="44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The Heap</a:t>
            </a:r>
            <a:endParaRPr/>
          </a:p>
        </p:txBody>
      </p:sp>
      <p:cxnSp>
        <p:nvCxnSpPr>
          <p:cNvPr id="166" name="Google Shape;166;p4"/>
          <p:cNvCxnSpPr/>
          <p:nvPr/>
        </p:nvCxnSpPr>
        <p:spPr>
          <a:xfrm>
            <a:off x="4952998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4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4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</a:rPr>
              <a:t>Persistent, unmanaged memory granted to processes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</a:rPr>
              <a:t>Memory leak</a:t>
            </a:r>
            <a:endParaRPr/>
          </a:p>
          <a:p>
            <a:pPr indent="-228600" lvl="2" marL="1143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</a:rPr>
              <a:t>Hold onto memory for too long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</a:rPr>
              <a:t>Memory Corruption</a:t>
            </a:r>
            <a:endParaRPr/>
          </a:p>
          <a:p>
            <a:pPr indent="-228600" lvl="2" marL="1143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</a:rPr>
              <a:t>Free memory too early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</a:rPr>
              <a:t>Sometimes memory allocation strategies are coupled with garbage collectors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</a:rPr>
              <a:t>Managed by the </a:t>
            </a:r>
            <a:r>
              <a:rPr b="0" i="0" lang="en-US" u="none" strike="noStrike">
                <a:solidFill>
                  <a:schemeClr val="lt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malloc()</a:t>
            </a:r>
            <a:r>
              <a:rPr b="0" i="0" lang="en-US" u="none" strike="noStrike">
                <a:solidFill>
                  <a:schemeClr val="lt1"/>
                </a:solidFill>
              </a:rPr>
              <a:t> </a:t>
            </a:r>
            <a:r>
              <a:rPr b="0" i="0" lang="en-US" u="none" strike="noStrike">
                <a:solidFill>
                  <a:srgbClr val="000000"/>
                </a:solidFill>
              </a:rPr>
              <a:t>family in </a:t>
            </a:r>
            <a:r>
              <a:rPr lang="en-US">
                <a:solidFill>
                  <a:schemeClr val="lt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stdlib</a:t>
            </a:r>
            <a:endParaRPr b="0" i="0" u="none" strike="noStrike">
              <a:solidFill>
                <a:schemeClr val="lt1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330" y="517922"/>
            <a:ext cx="5009555" cy="581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6"/>
          <p:cNvSpPr txBox="1"/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The Goal</a:t>
            </a:r>
            <a:endParaRPr/>
          </a:p>
        </p:txBody>
      </p:sp>
      <p:cxnSp>
        <p:nvCxnSpPr>
          <p:cNvPr id="180" name="Google Shape;180;p6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6"/>
          <p:cNvSpPr/>
          <p:nvPr/>
        </p:nvSpPr>
        <p:spPr>
          <a:xfrm>
            <a:off x="4576956" y="0"/>
            <a:ext cx="7615044" cy="6858000"/>
          </a:xfrm>
          <a:custGeom>
            <a:rect b="b" l="l" r="r" t="t"/>
            <a:pathLst>
              <a:path extrusionOk="0" h="6858000" w="7615044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5765962" y="1443789"/>
            <a:ext cx="5664038" cy="4037400"/>
            <a:chOff x="0" y="471147"/>
            <a:chExt cx="5664038" cy="4037400"/>
          </a:xfrm>
        </p:grpSpPr>
        <p:sp>
          <p:nvSpPr>
            <p:cNvPr id="184" name="Google Shape;184;p6"/>
            <p:cNvSpPr/>
            <p:nvPr/>
          </p:nvSpPr>
          <p:spPr>
            <a:xfrm>
              <a:off x="0" y="766347"/>
              <a:ext cx="5664038" cy="1512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5BB5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0" y="766347"/>
              <a:ext cx="5664038" cy="15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39575" spcFirstLastPara="1" rIns="439575" wrap="square" tIns="416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0" lang="en-US" sz="2000" u="sng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Hoard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0" lang="en-US" sz="2000" u="sng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Google’s TCMalloc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0" lang="en-US" sz="2000" u="sng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Glibc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283201" y="471147"/>
              <a:ext cx="3964826" cy="590400"/>
            </a:xfrm>
            <a:prstGeom prst="roundRect">
              <a:avLst>
                <a:gd fmla="val 16667" name="adj"/>
              </a:avLst>
            </a:prstGeom>
            <a:solidFill>
              <a:srgbClr val="5BB57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312022" y="499968"/>
              <a:ext cx="3907184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850" spcFirstLastPara="1" rIns="149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Lots of allocators are available</a:t>
              </a:r>
              <a:endParaRPr b="0" i="0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0" y="2681547"/>
              <a:ext cx="5664038" cy="1827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9615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0" y="2681547"/>
              <a:ext cx="5664038" cy="182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39575" spcFirstLastPara="1" rIns="439575" wrap="square" tIns="416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Time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Instantly access an available block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Space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Find a block that fits exactly</a:t>
              </a:r>
              <a:endPara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83201" y="2386347"/>
              <a:ext cx="3964826" cy="590400"/>
            </a:xfrm>
            <a:prstGeom prst="roundRect">
              <a:avLst>
                <a:gd fmla="val 16667" name="adj"/>
              </a:avLst>
            </a:prstGeom>
            <a:solidFill>
              <a:srgbClr val="9615F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312022" y="2415168"/>
              <a:ext cx="3907184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850" spcFirstLastPara="1" rIns="149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Resource tradeoff</a:t>
              </a:r>
              <a:endParaRPr b="0" i="0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7" name="Google Shape;197;p7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Close-up of hopscotch on a sidewalk" id="199" name="Google Shape;199;p7"/>
          <p:cNvPicPr preferRelativeResize="0"/>
          <p:nvPr/>
        </p:nvPicPr>
        <p:blipFill rotWithShape="1">
          <a:blip r:embed="rId3">
            <a:alphaModFix/>
          </a:blip>
          <a:srcRect b="8634" l="0" r="0" t="7097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3048" y="0"/>
            <a:ext cx="12188952" cy="4858603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7"/>
          <p:cNvSpPr txBox="1"/>
          <p:nvPr>
            <p:ph type="title"/>
          </p:nvPr>
        </p:nvSpPr>
        <p:spPr>
          <a:xfrm>
            <a:off x="1078992" y="1143001"/>
            <a:ext cx="9052560" cy="1102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Intro to P3</a:t>
            </a:r>
            <a:endParaRPr/>
          </a:p>
        </p:txBody>
      </p:sp>
      <p:cxnSp>
        <p:nvCxnSpPr>
          <p:cNvPr id="202" name="Google Shape;202;p7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7"/>
          <p:cNvSpPr/>
          <p:nvPr/>
        </p:nvSpPr>
        <p:spPr>
          <a:xfrm>
            <a:off x="11784011" y="1143293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8"/>
          <p:cNvSpPr txBox="1"/>
          <p:nvPr>
            <p:ph type="title"/>
          </p:nvPr>
        </p:nvSpPr>
        <p:spPr>
          <a:xfrm>
            <a:off x="1078992" y="1063255"/>
            <a:ext cx="3575304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Getting Started</a:t>
            </a:r>
            <a:endParaRPr/>
          </a:p>
        </p:txBody>
      </p:sp>
      <p:cxnSp>
        <p:nvCxnSpPr>
          <p:cNvPr id="210" name="Google Shape;210;p8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p8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5297763" y="974215"/>
            <a:ext cx="6132236" cy="5031819"/>
            <a:chOff x="0" y="1573"/>
            <a:chExt cx="6132236" cy="5031819"/>
          </a:xfrm>
        </p:grpSpPr>
        <p:sp>
          <p:nvSpPr>
            <p:cNvPr id="213" name="Google Shape;213;p8"/>
            <p:cNvSpPr/>
            <p:nvPr/>
          </p:nvSpPr>
          <p:spPr>
            <a:xfrm>
              <a:off x="1226447" y="1573"/>
              <a:ext cx="4905789" cy="1612762"/>
            </a:xfrm>
            <a:prstGeom prst="rect">
              <a:avLst/>
            </a:prstGeom>
            <a:solidFill>
              <a:srgbClr val="5BB576"/>
            </a:solidFill>
            <a:ln cap="flat" cmpd="sng" w="12700">
              <a:solidFill>
                <a:srgbClr val="5BB5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1226447" y="1573"/>
              <a:ext cx="4905789" cy="161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9625" lIns="95175" spcFirstLastPara="1" rIns="95175" wrap="square" tIns="409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Fork the repo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https://git.cs.vt.edu/cs3214-staff/malloclab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Set to private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You WILL be graded on git usage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0" y="1573"/>
              <a:ext cx="1226447" cy="161276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5BB5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0" y="1573"/>
              <a:ext cx="1226447" cy="161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300" lIns="64900" spcFirstLastPara="1" rIns="64900" wrap="square" tIns="159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Fork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26447" y="1711101"/>
              <a:ext cx="4905789" cy="1612762"/>
            </a:xfrm>
            <a:prstGeom prst="rect">
              <a:avLst/>
            </a:prstGeom>
            <a:solidFill>
              <a:srgbClr val="3890D5"/>
            </a:solidFill>
            <a:ln cap="flat" cmpd="sng" w="12700">
              <a:solidFill>
                <a:srgbClr val="3890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1226447" y="1711101"/>
              <a:ext cx="4905789" cy="161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9625" lIns="95175" spcFirstLastPara="1" rIns="95175" wrap="square" tIns="409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Review the sample implementation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mm-gback-implicit.c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Take a close look at design decisions and function preconditions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Char char="•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Be mindful of conversions between word and bytes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0" y="1711101"/>
              <a:ext cx="1226447" cy="161276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890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1711101"/>
              <a:ext cx="1226447" cy="161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300" lIns="64900" spcFirstLastPara="1" rIns="64900" wrap="square" tIns="159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Review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226447" y="3420630"/>
              <a:ext cx="4905789" cy="1612762"/>
            </a:xfrm>
            <a:prstGeom prst="rect">
              <a:avLst/>
            </a:prstGeom>
            <a:solidFill>
              <a:srgbClr val="9615F6"/>
            </a:solidFill>
            <a:ln cap="flat" cmpd="sng" w="12700">
              <a:solidFill>
                <a:srgbClr val="9615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1226447" y="3420630"/>
              <a:ext cx="4905789" cy="161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625" lIns="95175" spcFirstLastPara="1" rIns="95175" wrap="square" tIns="409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Create and write mm.c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0" y="3420630"/>
              <a:ext cx="1226447" cy="161276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9615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 txBox="1"/>
            <p:nvPr/>
          </p:nvSpPr>
          <p:spPr>
            <a:xfrm>
              <a:off x="0" y="3420630"/>
              <a:ext cx="1226447" cy="161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300" lIns="64900" spcFirstLastPara="1" rIns="64900" wrap="square" tIns="159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Create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0" name="Google Shape;230;p9"/>
          <p:cNvSpPr txBox="1"/>
          <p:nvPr>
            <p:ph type="title"/>
          </p:nvPr>
        </p:nvSpPr>
        <p:spPr>
          <a:xfrm>
            <a:off x="1078992" y="1063255"/>
            <a:ext cx="3575304" cy="480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Provided Functions</a:t>
            </a:r>
            <a:endParaRPr/>
          </a:p>
        </p:txBody>
      </p:sp>
      <p:cxnSp>
        <p:nvCxnSpPr>
          <p:cNvPr id="231" name="Google Shape;231;p9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2" name="Google Shape;232;p9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33" name="Google Shape;233;p9"/>
          <p:cNvGrpSpPr/>
          <p:nvPr/>
        </p:nvGrpSpPr>
        <p:grpSpPr>
          <a:xfrm>
            <a:off x="5297763" y="974830"/>
            <a:ext cx="6132236" cy="5030589"/>
            <a:chOff x="0" y="2188"/>
            <a:chExt cx="6132236" cy="5030589"/>
          </a:xfrm>
        </p:grpSpPr>
        <p:sp>
          <p:nvSpPr>
            <p:cNvPr id="234" name="Google Shape;234;p9"/>
            <p:cNvSpPr/>
            <p:nvPr/>
          </p:nvSpPr>
          <p:spPr>
            <a:xfrm>
              <a:off x="1226447" y="2188"/>
              <a:ext cx="4905789" cy="960036"/>
            </a:xfrm>
            <a:prstGeom prst="rect">
              <a:avLst/>
            </a:prstGeom>
            <a:solidFill>
              <a:srgbClr val="D1E5D5">
                <a:alpha val="89411"/>
              </a:srgbClr>
            </a:solidFill>
            <a:ln cap="flat" cmpd="sng" w="12700">
              <a:solidFill>
                <a:srgbClr val="D1E5D5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1226447" y="2188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25" lIns="95175" spcFirstLastPara="1" rIns="95175" wrap="square" tIns="24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void* mem_sbrk(int incr);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Extend the heap by incr bytes and return the start address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0" y="2188"/>
              <a:ext cx="1226447" cy="960036"/>
            </a:xfrm>
            <a:prstGeom prst="rect">
              <a:avLst/>
            </a:prstGeom>
            <a:solidFill>
              <a:srgbClr val="5BB576"/>
            </a:solidFill>
            <a:ln cap="flat" cmpd="sng" w="12700">
              <a:solidFill>
                <a:srgbClr val="5BB5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0" y="2188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825" lIns="64900" spcFirstLastPara="1" rIns="64900" wrap="square" tIns="94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226447" y="1019826"/>
              <a:ext cx="4905789" cy="960036"/>
            </a:xfrm>
            <a:prstGeom prst="rect">
              <a:avLst/>
            </a:prstGeom>
            <a:solidFill>
              <a:srgbClr val="CDEBE2">
                <a:alpha val="89411"/>
              </a:srgbClr>
            </a:solidFill>
            <a:ln cap="flat" cmpd="sng" w="12700">
              <a:solidFill>
                <a:srgbClr val="CDEBE2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1226447" y="1019826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25" lIns="95175" spcFirstLastPara="1" rIns="95175" wrap="square" tIns="24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void* mem_heap_lo(void);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Return the start address of the heap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0" y="1019826"/>
              <a:ext cx="1226447" cy="960036"/>
            </a:xfrm>
            <a:prstGeom prst="rect">
              <a:avLst/>
            </a:prstGeom>
            <a:solidFill>
              <a:srgbClr val="49C5B5"/>
            </a:solidFill>
            <a:ln cap="flat" cmpd="sng" w="12700">
              <a:solidFill>
                <a:srgbClr val="49C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0" y="1019826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825" lIns="64900" spcFirstLastPara="1" rIns="64900" wrap="square" tIns="94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226447" y="2037464"/>
              <a:ext cx="4905789" cy="960036"/>
            </a:xfrm>
            <a:prstGeom prst="rect">
              <a:avLst/>
            </a:prstGeom>
            <a:solidFill>
              <a:srgbClr val="CCE6F0">
                <a:alpha val="89411"/>
              </a:srgbClr>
            </a:solidFill>
            <a:ln cap="flat" cmpd="sng" w="12700">
              <a:solidFill>
                <a:srgbClr val="CCE6F0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1226447" y="2037464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25" lIns="95175" spcFirstLastPara="1" rIns="95175" wrap="square" tIns="24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void* mem_heap_hi(void);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Return the end address of the heap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0" y="2037464"/>
              <a:ext cx="1226447" cy="960036"/>
            </a:xfrm>
            <a:prstGeom prst="rect">
              <a:avLst/>
            </a:prstGeom>
            <a:solidFill>
              <a:srgbClr val="3890D5"/>
            </a:solidFill>
            <a:ln cap="flat" cmpd="sng" w="12700">
              <a:solidFill>
                <a:srgbClr val="3890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0" y="2037464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825" lIns="64900" spcFirstLastPara="1" rIns="64900" wrap="square" tIns="94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226447" y="3055103"/>
              <a:ext cx="4905789" cy="960036"/>
            </a:xfrm>
            <a:prstGeom prst="rect">
              <a:avLst/>
            </a:prstGeom>
            <a:solidFill>
              <a:srgbClr val="CAD3F6">
                <a:alpha val="89411"/>
              </a:srgbClr>
            </a:solidFill>
            <a:ln cap="flat" cmpd="sng" w="12700">
              <a:solidFill>
                <a:srgbClr val="CAD3F6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1226447" y="3055103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25" lIns="95175" spcFirstLastPara="1" rIns="95175" wrap="square" tIns="24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size_t mem_heapsize(void);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Return the current size of the heap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0" y="3055103"/>
              <a:ext cx="1226447" cy="960036"/>
            </a:xfrm>
            <a:prstGeom prst="rect">
              <a:avLst/>
            </a:prstGeom>
            <a:solidFill>
              <a:srgbClr val="2926E6"/>
            </a:solidFill>
            <a:ln cap="flat" cmpd="sng" w="12700">
              <a:solidFill>
                <a:srgbClr val="2926E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3055103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825" lIns="64900" spcFirstLastPara="1" rIns="64900" wrap="square" tIns="94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226447" y="4072741"/>
              <a:ext cx="4905789" cy="960036"/>
            </a:xfrm>
            <a:prstGeom prst="rect">
              <a:avLst/>
            </a:prstGeom>
            <a:solidFill>
              <a:srgbClr val="D9CAFB">
                <a:alpha val="89411"/>
              </a:srgbClr>
            </a:solidFill>
            <a:ln cap="flat" cmpd="sng" w="12700">
              <a:solidFill>
                <a:srgbClr val="D9CAF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1226447" y="4072741"/>
              <a:ext cx="4905789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25" lIns="95175" spcFirstLastPara="1" rIns="95175" wrap="square" tIns="24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venir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size_t mem_pagesize(void);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Return the system’s page size in bytes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0" y="4072741"/>
              <a:ext cx="1226447" cy="960036"/>
            </a:xfrm>
            <a:prstGeom prst="rect">
              <a:avLst/>
            </a:prstGeom>
            <a:solidFill>
              <a:srgbClr val="9615F6"/>
            </a:solidFill>
            <a:ln cap="flat" cmpd="sng" w="12700">
              <a:solidFill>
                <a:srgbClr val="9615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0" y="4072741"/>
              <a:ext cx="1226447" cy="9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825" lIns="64900" spcFirstLastPara="1" rIns="64900" wrap="square" tIns="94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2023-04-03T15:09:22Z</dcterms:created>
  <dc:creator>Samuel Lightfoot</dc:creator>
</cp:coreProperties>
</file>