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0" r:id="rId4"/>
    <p:sldId id="275" r:id="rId5"/>
    <p:sldId id="261" r:id="rId6"/>
    <p:sldId id="262" r:id="rId7"/>
    <p:sldId id="265" r:id="rId8"/>
    <p:sldId id="266" r:id="rId9"/>
    <p:sldId id="263" r:id="rId10"/>
    <p:sldId id="264" r:id="rId11"/>
    <p:sldId id="267" r:id="rId12"/>
    <p:sldId id="277" r:id="rId13"/>
    <p:sldId id="270" r:id="rId14"/>
    <p:sldId id="271" r:id="rId15"/>
    <p:sldId id="272" r:id="rId16"/>
    <p:sldId id="273" r:id="rId17"/>
    <p:sldId id="276" r:id="rId18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DCB488"/>
    <a:srgbClr val="BE9F88"/>
    <a:srgbClr val="A67B5B"/>
    <a:srgbClr val="FF6600"/>
    <a:srgbClr val="660000"/>
    <a:srgbClr val="FF9900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673" autoAdjust="0"/>
    <p:restoredTop sz="86415" autoAdjust="0"/>
  </p:normalViewPr>
  <p:slideViewPr>
    <p:cSldViewPr>
      <p:cViewPr varScale="1">
        <p:scale>
          <a:sx n="105" d="100"/>
          <a:sy n="105" d="100"/>
        </p:scale>
        <p:origin x="6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66" y="1806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2506 Computer Organization </a:t>
            </a:r>
            <a:r>
              <a:rPr lang="en-US" dirty="0"/>
              <a:t>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</a:t>
            </a:r>
            <a:r>
              <a:rPr lang="en-US" dirty="0" err="1"/>
              <a:t>McQuain</a:t>
            </a:r>
            <a:r>
              <a:rPr lang="en-US" dirty="0"/>
              <a:t>, </a:t>
            </a:r>
            <a:r>
              <a:rPr lang="en-US" dirty="0" smtClean="0"/>
              <a:t>2005-2013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6C3555D-38F1-48A8-8568-AE0A5D525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9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CC601ADF-F574-4979-90F4-25E8382C0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1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89434" y="179034"/>
            <a:ext cx="132728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latin typeface="Helvetica" pitchFamily="34" charset="0"/>
              </a:rPr>
              <a:t>GNU Make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65C2BC0-0440-482F-B2D7-C2141C02E2B6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2013-2017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What is 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?</a:t>
            </a:r>
            <a:r>
              <a:rPr lang="en-US" alt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is a system utility for managing the build process (compilation/linking/</a:t>
            </a:r>
            <a:r>
              <a:rPr lang="en-US" sz="1800" dirty="0" err="1" smtClean="0"/>
              <a:t>etc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070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There are various versions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; these notes discuss the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utility included on Linux systems.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0968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 the GNU Make manual* says: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90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600" dirty="0" smtClean="0"/>
              <a:t> utility automatically determines which pieces of a large program need to be recompiled, and issues commands to recompile them.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169223"/>
            <a:ext cx="5411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*http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://www.gnu.org/software/make/manual/make.pdf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505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Using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yields a number of benefits, including:</a:t>
            </a:r>
          </a:p>
          <a:p>
            <a:endParaRPr lang="en-US" sz="1800" dirty="0" smtClean="0"/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faster builds for large systems, since only modules that must be recompiled will be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 simple way to distribute build instructions for a project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automated cleanup instructions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Without Prerequisites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020" y="1600200"/>
            <a:ext cx="71628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-f *.o *.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stackdump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also define a rule with no prerequisites; the most common use is probably to define a cleanup rule: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554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Invoking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target would cause the removal of all object and </a:t>
            </a:r>
            <a:r>
              <a:rPr lang="en-US" sz="1800" dirty="0" err="1" smtClean="0"/>
              <a:t>stackdump</a:t>
            </a:r>
            <a:r>
              <a:rPr lang="en-US" sz="1800" dirty="0" smtClean="0"/>
              <a:t> files from the directory.</a:t>
            </a:r>
          </a:p>
        </p:txBody>
      </p:sp>
    </p:spTree>
    <p:extLst>
      <p:ext uri="{BB962C8B-B14F-4D97-AF65-F5344CB8AC3E}">
        <p14:creationId xmlns:p14="http://schemas.microsoft.com/office/powerpoint/2010/main" val="36692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162800" cy="35394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Specify shell to execute recipes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=/bin/bash</a:t>
            </a: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Set compilation options: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-O0        no optimizations; remove after debugging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  use C99 Standard features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-Wall      show "all" warnings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         show even more warnings (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annoyingly informative)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-ggdb3     add extra debug info; remove after debugging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=-O0 -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=c99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-m32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–Wall -W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ggdb3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complete makefile for the example project:</a:t>
            </a:r>
          </a:p>
        </p:txBody>
      </p:sp>
    </p:spTree>
    <p:extLst>
      <p:ext uri="{BB962C8B-B14F-4D97-AF65-F5344CB8AC3E}">
        <p14:creationId xmlns:p14="http://schemas.microsoft.com/office/powerpoint/2010/main" val="42183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162800" cy="289310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–o driver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457200" algn="l"/>
              </a:tabLs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*.o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complete makefile for the example project:</a:t>
            </a:r>
          </a:p>
        </p:txBody>
      </p:sp>
    </p:spTree>
    <p:extLst>
      <p:ext uri="{BB962C8B-B14F-4D97-AF65-F5344CB8AC3E}">
        <p14:creationId xmlns:p14="http://schemas.microsoft.com/office/powerpoint/2010/main" val="18299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can be invoked in several ways, including:</a:t>
            </a:r>
          </a:p>
          <a:p>
            <a:endParaRPr lang="en-US" sz="1800" dirty="0"/>
          </a:p>
          <a:p>
            <a:pPr>
              <a:tabLst>
                <a:tab pos="457200" algn="l"/>
              </a:tabLst>
            </a:pPr>
            <a:r>
              <a:rPr lang="en-US" sz="1800" dirty="0" smtClean="0"/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&lt;target&gt;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–f &lt;makefile name&gt; &lt;target&gt;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In the first two cases,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a makefile, in the current directory, with a default name. 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the following names, in this order: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GNUmakefile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If no target is specified,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will process the first rule in the </a:t>
            </a:r>
            <a:r>
              <a:rPr lang="en-US" sz="1800" dirty="0" err="1" smtClean="0">
                <a:latin typeface="+mn-lt"/>
                <a:cs typeface="Courier New" panose="02070309020205020404" pitchFamily="49" charset="0"/>
              </a:rPr>
              <a:t>makefile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Using the makefile shown above, and the source files indicated earlier: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64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1197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350 Feb 15 21:18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10824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5501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28914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886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742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Since I hadn’t compiled anything yet,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invoked all of the rules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2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Now, I’ll modify one of the C files and run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again: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96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The only recipes that were invoked were those for the targets that depend 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4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Now, I’ll modify a “deeper” C file and run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again: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4312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Again, the only files that were recompiled were the ones depending on the changed file.</a:t>
            </a:r>
          </a:p>
        </p:txBody>
      </p:sp>
    </p:spTree>
    <p:extLst>
      <p:ext uri="{BB962C8B-B14F-4D97-AF65-F5344CB8AC3E}">
        <p14:creationId xmlns:p14="http://schemas.microsoft.com/office/powerpoint/2010/main" val="2573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Of course, we can also build “secondary” targets: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2893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64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1197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350 Feb 15 21:18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10824 Feb 15 21:29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5501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28914 Feb 15 21:27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886 Feb 15 21:07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3550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The only files that were compiled were the ones on which the specified target depends.</a:t>
            </a:r>
          </a:p>
        </p:txBody>
      </p:sp>
    </p:spTree>
    <p:extLst>
      <p:ext uri="{BB962C8B-B14F-4D97-AF65-F5344CB8AC3E}">
        <p14:creationId xmlns:p14="http://schemas.microsoft.com/office/powerpoint/2010/main" val="4111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presentation is based upon the following collection of C source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the main “driver”</a:t>
            </a: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Polynomial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of the Polynomial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test harness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</a:t>
            </a:r>
            <a:r>
              <a:rPr lang="en-US" sz="1600" dirty="0">
                <a:cs typeface="Courier New" panose="02070309020205020404" pitchFamily="49" charset="0"/>
              </a:rPr>
              <a:t>of the test </a:t>
            </a:r>
            <a:r>
              <a:rPr lang="en-US" sz="1600" dirty="0" smtClean="0">
                <a:cs typeface="Courier New" panose="02070309020205020404" pitchFamily="49" charset="0"/>
              </a:rPr>
              <a:t>harness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31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is derived from an assignment that is occasionally used in CS 2506.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0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C source files use the following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 related to files in the project: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28356"/>
            <a:ext cx="236842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209800"/>
            <a:ext cx="237176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sz="1400" dirty="0" err="1" smtClean="0"/>
              <a:t>PolyTester.h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Polynomial.h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895600"/>
            <a:ext cx="2514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181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need to understand how the inclusions affect compilation…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2514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C source files exhibit the following dependencies (due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directives):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428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856" y="3364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13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638300" y="1612204"/>
            <a:ext cx="0" cy="17522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646256" y="1612204"/>
            <a:ext cx="2743200" cy="7060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2286000" y="2502932"/>
            <a:ext cx="2895600" cy="10022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59780"/>
              </p:ext>
            </p:extLst>
          </p:nvPr>
        </p:nvGraphicFramePr>
        <p:xfrm>
          <a:off x="609600" y="4307840"/>
          <a:ext cx="80730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Source file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Recompile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changes are made to: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driver.c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driver.c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or PolyTester.* or Polynomial.*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PolyTester.c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PolyTester.c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Polynomial.*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r>
              <a:rPr lang="en-US" dirty="0" smtClean="0"/>
              <a:t> and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You use a kind of script called a </a:t>
            </a:r>
            <a:r>
              <a:rPr lang="en-US" sz="1800" i="1" dirty="0" smtClean="0"/>
              <a:t>makefile</a:t>
            </a:r>
            <a:r>
              <a:rPr lang="en-US" sz="1800" dirty="0" smtClean="0"/>
              <a:t> to tell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what to do.</a:t>
            </a:r>
          </a:p>
          <a:p>
            <a:endParaRPr lang="en-US" sz="1800" dirty="0"/>
          </a:p>
          <a:p>
            <a:r>
              <a:rPr lang="en-US" sz="1800" dirty="0" smtClean="0"/>
              <a:t>A simple makefile is just a list of rules of the form:</a:t>
            </a:r>
          </a:p>
          <a:p>
            <a:endParaRPr lang="en-US" sz="1800" dirty="0"/>
          </a:p>
          <a:p>
            <a:r>
              <a:rPr lang="en-US" sz="1800" dirty="0" smtClean="0"/>
              <a:t>	</a:t>
            </a:r>
            <a:r>
              <a:rPr lang="en-US" sz="1800" i="1" dirty="0" smtClean="0"/>
              <a:t>target</a:t>
            </a:r>
            <a:r>
              <a:rPr lang="en-US" sz="1800" dirty="0" smtClean="0"/>
              <a:t> … : </a:t>
            </a:r>
            <a:r>
              <a:rPr lang="en-US" sz="1800" i="1" dirty="0" smtClean="0"/>
              <a:t>prerequisites</a:t>
            </a:r>
            <a:r>
              <a:rPr lang="en-US" sz="1800" dirty="0" smtClean="0"/>
              <a:t> …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i="1" dirty="0" smtClean="0"/>
              <a:t>recipe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…</a:t>
            </a:r>
          </a:p>
          <a:p>
            <a:endParaRPr lang="en-US" sz="1800" dirty="0"/>
          </a:p>
          <a:p>
            <a:r>
              <a:rPr lang="en-US" sz="1800" i="1" dirty="0" smtClean="0"/>
              <a:t>Prerequisites</a:t>
            </a:r>
            <a:r>
              <a:rPr lang="en-US" sz="1800" dirty="0" smtClean="0"/>
              <a:t> are the files that are used as input to create the target.</a:t>
            </a:r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i="1" dirty="0" smtClean="0"/>
              <a:t>recipe</a:t>
            </a:r>
            <a:r>
              <a:rPr lang="en-US" sz="1800" dirty="0" smtClean="0"/>
              <a:t> specifies an action that make carries out.</a:t>
            </a:r>
          </a:p>
        </p:txBody>
      </p:sp>
    </p:spTree>
    <p:extLst>
      <p:ext uri="{BB962C8B-B14F-4D97-AF65-F5344CB8AC3E}">
        <p14:creationId xmlns:p14="http://schemas.microsoft.com/office/powerpoint/2010/main" val="1780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Simple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800" dirty="0" smtClean="0"/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00" y="2057400"/>
            <a:ext cx="4800600" cy="738664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=c99 –Wall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43302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42135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prerequisites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0169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recipe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flipH="1">
            <a:off x="4267200" y="1398041"/>
            <a:ext cx="304800" cy="312420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flipH="1">
            <a:off x="2514600" y="1219200"/>
            <a:ext cx="304800" cy="1335828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4674160" y="573828"/>
            <a:ext cx="304800" cy="2626572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95347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if we invoke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rule,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will execute the command: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=c99 –Wall -c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which will (ideally) result in the creation of the object file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 smtClean="0">
              <a:latin typeface="+mn-lt"/>
            </a:endParaRPr>
          </a:p>
        </p:txBody>
      </p:sp>
      <p:sp>
        <p:nvSpPr>
          <p:cNvPr id="15" name="Right Brace 14"/>
          <p:cNvSpPr/>
          <p:nvPr/>
        </p:nvSpPr>
        <p:spPr bwMode="auto">
          <a:xfrm flipH="1">
            <a:off x="2209800" y="2503717"/>
            <a:ext cx="304800" cy="91440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4224" y="3020007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tab!!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More Complex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):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806041"/>
            <a:ext cx="8534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Now, we have some issues: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This doesn’t save us any rebuilding… every C file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 depends on will be recompiled every time we invoke the rule for that target.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There is a lot of redundancy in the statement of the rule… too much typing!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What if we wanted to build for debugging?  We’d need to add something (for instance,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–ggdb3</a:t>
            </a:r>
            <a:r>
              <a:rPr lang="en-US" sz="1800" dirty="0" smtClean="0"/>
              <a:t>) to the recipe in every rule.  That’s inefficient.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4582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specify targets as prerequisites, as well as C source files: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4007584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Now, if we invoke make on the target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: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make examines the modification time for each direct (and indirect) prerequisite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each involved target is rebuilt, by invoking its recipe, </a:t>
            </a:r>
            <a:r>
              <a:rPr lang="en-US" sz="1800" u="sng" dirty="0" err="1" smtClean="0"/>
              <a:t>iff</a:t>
            </a:r>
            <a:r>
              <a:rPr lang="en-US" sz="1800" dirty="0" smtClean="0"/>
              <a:t> that target has a prerequisite, that has changed since that target was last built</a:t>
            </a:r>
          </a:p>
        </p:txBody>
      </p:sp>
      <p:sp>
        <p:nvSpPr>
          <p:cNvPr id="3" name="Rectangle 2"/>
          <p:cNvSpPr/>
          <p:nvPr/>
        </p:nvSpPr>
        <p:spPr>
          <a:xfrm>
            <a:off x="692020" y="1600200"/>
            <a:ext cx="807098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Makefile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define variables in our makefile and use them in recipes: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07068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CC=gcc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CFLAGS=-O0 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 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-std=c99 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-Wall -W -ggdb3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49269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-c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3922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would make it easier to alter the compiler options for all targets (or to change compilers).</a:t>
            </a:r>
          </a:p>
          <a:p>
            <a:endParaRPr lang="en-US" sz="1800" dirty="0"/>
          </a:p>
          <a:p>
            <a:r>
              <a:rPr lang="en-US" sz="1800" dirty="0" smtClean="0"/>
              <a:t>Syntax note:  no spaces around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'='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47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1648</TotalTime>
  <Words>1066</Words>
  <Application>Microsoft Office PowerPoint</Application>
  <PresentationFormat>Overhead</PresentationFormat>
  <Paragraphs>203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Helvetica</vt:lpstr>
      <vt:lpstr>Monotype Sorts</vt:lpstr>
      <vt:lpstr>Times New Roman</vt:lpstr>
      <vt:lpstr>Professional</vt:lpstr>
      <vt:lpstr>What is make? </vt:lpstr>
      <vt:lpstr>Source Base</vt:lpstr>
      <vt:lpstr>Dependencies</vt:lpstr>
      <vt:lpstr>Dependency Map</vt:lpstr>
      <vt:lpstr>Makefiles and Rules</vt:lpstr>
      <vt:lpstr>Defining a Simple Rule</vt:lpstr>
      <vt:lpstr>Defining a More Complex Rule</vt:lpstr>
      <vt:lpstr>Using the Dependencies</vt:lpstr>
      <vt:lpstr>Makefile Variables</vt:lpstr>
      <vt:lpstr>Rules Without Prerequisites</vt:lpstr>
      <vt:lpstr>A Complete Makefile</vt:lpstr>
      <vt:lpstr>A Complete Makefile</vt:lpstr>
      <vt:lpstr>Running make</vt:lpstr>
      <vt:lpstr>Examples using make</vt:lpstr>
      <vt:lpstr>Examples using make</vt:lpstr>
      <vt:lpstr>Examples using make</vt:lpstr>
      <vt:lpstr>Examples using make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160</cp:revision>
  <cp:lastPrinted>1998-08-23T21:44:04Z</cp:lastPrinted>
  <dcterms:created xsi:type="dcterms:W3CDTF">1998-08-05T19:51:03Z</dcterms:created>
  <dcterms:modified xsi:type="dcterms:W3CDTF">2017-09-28T14:34:07Z</dcterms:modified>
</cp:coreProperties>
</file>