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8" r:id="rId10"/>
    <p:sldId id="269" r:id="rId11"/>
    <p:sldId id="272" r:id="rId12"/>
    <p:sldId id="270" r:id="rId13"/>
    <p:sldId id="267" r:id="rId14"/>
    <p:sldId id="271" r:id="rId15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5979" autoAdjust="0"/>
  </p:normalViewPr>
  <p:slideViewPr>
    <p:cSldViewPr>
      <p:cViewPr varScale="1">
        <p:scale>
          <a:sx n="111" d="100"/>
          <a:sy n="111" d="100"/>
        </p:scale>
        <p:origin x="10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D3A80D4-B52A-44FB-87A6-6AD19758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7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3AB5858F-C165-4B05-8E74-095702F00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5858F-C165-4B05-8E74-095702F0083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55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9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5328136" y="152400"/>
            <a:ext cx="3169842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Computer Organization </a:t>
            </a:r>
            <a:r>
              <a:rPr lang="en-US" altLang="en-US" sz="1800" dirty="0">
                <a:latin typeface="Arial" charset="0"/>
                <a:cs typeface="Arial" charset="0"/>
              </a:rPr>
              <a:t>Tools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72329" y="6497902"/>
            <a:ext cx="2524729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</a:t>
            </a: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Organization</a:t>
            </a:r>
            <a:endParaRPr lang="en-US" altLang="en-US" sz="1600" b="1" dirty="0">
              <a:solidFill>
                <a:srgbClr val="660000"/>
              </a:solidFill>
              <a:latin typeface="Arial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FFD2268-44D4-4475-AC6C-C4656DE53B2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913057" y="6553200"/>
            <a:ext cx="21547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2005-2017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s.vt.edu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login.cs.vt.ed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Programming Tools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Most of the programming assignments </a:t>
            </a:r>
            <a:r>
              <a:rPr lang="en-US" sz="1800" dirty="0" smtClean="0"/>
              <a:t>will </a:t>
            </a:r>
            <a:r>
              <a:rPr lang="en-US" sz="1800" dirty="0"/>
              <a:t>require using the C language.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We will use a current version of the GCC C compiler.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What’s GCC?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the Gnu Compiler Collection (see gcc.gnu.org)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a collection of freeware software development tools, including support for C, C++, Objective-C, Fortran, Java, and Ada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available as part of all Linux and most UNIX-derived operating systems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How do you get it?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run </a:t>
            </a:r>
            <a:r>
              <a:rPr lang="en-US" sz="1800" dirty="0" smtClean="0"/>
              <a:t>Linux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use a remote </a:t>
            </a:r>
            <a:r>
              <a:rPr lang="en-US" sz="1800" dirty="0" smtClean="0"/>
              <a:t>Linux environment (rlogin cluster)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You will have to use the CS Department’s rlogin cluster for some assignments in any case.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You can set up keys that allow you to ssh to your rlogin account without using a password.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From a Linux or Cygwin terminal on your machine, use the ssh-keygen command to create a key pair; the session will resemble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057400"/>
            <a:ext cx="7239000" cy="42934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1003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ssh-keygen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Generating public/private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key pair.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file in which to save the key (/home/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):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passphrase (empty for no passphrase):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same passphrase again: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Your identification has been saved in 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Your public key has been saved in 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/id_rsa.pub.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The key fingerprint is: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38:ca:59:93:13:e7:94:41:7d:d9:21:a0:a0:54:2e:fc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The key's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randomart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image is: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+--[ RSA 2048]----+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..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o.o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....o..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o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. +. o..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+ o =  .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o B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E S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. + +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+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+-----------------+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Then, use the </a:t>
            </a:r>
            <a:r>
              <a:rPr lang="en-US" sz="1800" dirty="0" err="1"/>
              <a:t>ssh</a:t>
            </a:r>
            <a:r>
              <a:rPr lang="en-US" sz="1800" dirty="0"/>
              <a:t>-copy-id command to install the key on the remote system: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00150"/>
            <a:ext cx="8382000" cy="2893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1004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-copy-id -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~/.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/id_rsa.pub rlogin.cs.vt.edu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wmcquain@rlogin.cs.vt.edu's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password: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Now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try logging into the machine, with:   "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'rlogin.cs.vt.edu'"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and check to make sure that only the key(s) you wanted were added.</a:t>
            </a: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1005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rlogin.cs.vt.edu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Last login: Mon Jun 26 20:04:56 2017 from c-73-251-28-86.hsd1.va.comcast.net</a:t>
            </a: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Welcome to the Computer Science remote login service.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Tue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Aug 22, #1001,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Errorcode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=0 :-) </a:t>
            </a:r>
          </a:p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:~&gt;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87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You should now ssh to your rlogin account and see if your key file only contains what you would expect: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229600" cy="10926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&gt; cat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authorized_keys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ssh-rsa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. .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wmcquain@centosvm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&gt; A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81000" y="3200400"/>
            <a:ext cx="861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only authorized key entry corresponds to my login from my local machine.</a:t>
            </a:r>
          </a:p>
          <a:p>
            <a:endParaRPr lang="en-US" sz="1800" dirty="0"/>
          </a:p>
          <a:p>
            <a:r>
              <a:rPr lang="en-US" sz="1800" dirty="0"/>
              <a:t>Now, I can </a:t>
            </a:r>
            <a:r>
              <a:rPr lang="en-US" sz="1800" dirty="0" err="1"/>
              <a:t>ssh</a:t>
            </a:r>
            <a:r>
              <a:rPr lang="en-US" sz="1800" dirty="0"/>
              <a:t> to the cluster without having to provide a </a:t>
            </a:r>
            <a:r>
              <a:rPr lang="en-US" sz="1800" dirty="0" smtClean="0"/>
              <a:t>password.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opening an X tunnel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Many Linux applications have a graphical user interface; you can execute those on the server (rlogin cluster machine) by using the –X switch when you invoke </a:t>
            </a:r>
            <a:r>
              <a:rPr lang="en-US" sz="1800" dirty="0" err="1"/>
              <a:t>ssh</a:t>
            </a:r>
            <a:r>
              <a:rPr lang="en-US" sz="1800" dirty="0"/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67" y="1503363"/>
            <a:ext cx="8368465" cy="49339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Get to work!</a:t>
            </a:r>
          </a:p>
          <a:p>
            <a:endParaRPr lang="en-US" sz="1800" dirty="0"/>
          </a:p>
          <a:p>
            <a:r>
              <a:rPr lang="en-US" sz="1800" dirty="0" smtClean="0"/>
              <a:t>Create an installation of Linux on your laptop/tablet.</a:t>
            </a:r>
          </a:p>
          <a:p>
            <a:pPr marL="465138" indent="-465138"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Use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or not, your choice.</a:t>
            </a:r>
          </a:p>
          <a:p>
            <a:pPr marL="465138" indent="-465138"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Use CentOS </a:t>
            </a:r>
            <a:r>
              <a:rPr lang="en-US" sz="1800" dirty="0"/>
              <a:t>7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Get an SLO account (if you don't already have one) and make sure you know your password.</a:t>
            </a:r>
          </a:p>
          <a:p>
            <a:endParaRPr lang="en-US" sz="1800" dirty="0"/>
          </a:p>
          <a:p>
            <a:r>
              <a:rPr lang="en-US" sz="1800" dirty="0" smtClean="0"/>
              <a:t>If you like, set up password-free login (via </a:t>
            </a:r>
            <a:r>
              <a:rPr lang="en-US" sz="1800" dirty="0" err="1" smtClean="0"/>
              <a:t>ssh</a:t>
            </a:r>
            <a:r>
              <a:rPr lang="en-US" sz="1800" dirty="0" smtClean="0"/>
              <a:t>) to your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rlogin.cs.vt.edu</a:t>
            </a:r>
            <a:r>
              <a:rPr lang="en-US" sz="1800" dirty="0" smtClean="0"/>
              <a:t> account.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907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Linux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Read Chapter 1 of the </a:t>
            </a:r>
            <a:r>
              <a:rPr lang="en-US" sz="1800" dirty="0" err="1"/>
              <a:t>Sobell</a:t>
            </a:r>
            <a:r>
              <a:rPr lang="en-US" sz="1800" dirty="0"/>
              <a:t> book for a history of Linux… really…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There are many Linux distributions (</a:t>
            </a:r>
            <a:r>
              <a:rPr lang="en-US" sz="1800" dirty="0" err="1"/>
              <a:t>distros</a:t>
            </a:r>
            <a:r>
              <a:rPr lang="en-US" sz="1800" dirty="0"/>
              <a:t>)… superiority is a matter of religion.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the CS Department’s rlogin </a:t>
            </a:r>
            <a:r>
              <a:rPr lang="en-US" sz="1800" dirty="0" smtClean="0"/>
              <a:t>cluster and other servers </a:t>
            </a:r>
            <a:r>
              <a:rPr lang="en-US" sz="1800" dirty="0"/>
              <a:t>(more later) </a:t>
            </a:r>
            <a:r>
              <a:rPr lang="en-US" sz="1800" dirty="0" smtClean="0"/>
              <a:t>are </a:t>
            </a:r>
            <a:r>
              <a:rPr lang="en-US" sz="1800" dirty="0"/>
              <a:t>running CentOS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I use </a:t>
            </a:r>
            <a:r>
              <a:rPr lang="en-US" sz="1800" dirty="0" smtClean="0"/>
              <a:t>CentOS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CentOS will be the official platform for testing your assignments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If you run another </a:t>
            </a:r>
            <a:r>
              <a:rPr lang="en-US" sz="1800" dirty="0" err="1" smtClean="0"/>
              <a:t>distro</a:t>
            </a:r>
            <a:r>
              <a:rPr lang="en-US" sz="1800" dirty="0" smtClean="0"/>
              <a:t>, any difficulties that arise will be your problem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Linux distributions come in 32-bit and 64-bit versions; I recommend running 64-bit, but that will entail your installing some additional packages.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 smtClean="0"/>
              <a:t>In any case, we </a:t>
            </a:r>
            <a:r>
              <a:rPr lang="en-US" sz="1800" u="sng" dirty="0" smtClean="0"/>
              <a:t>require</a:t>
            </a:r>
            <a:r>
              <a:rPr lang="en-US" sz="1800" dirty="0" smtClean="0"/>
              <a:t> you to run CentOS on your own computer.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 smtClean="0"/>
              <a:t>If you do not do so, expect to have problems.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a Windows Host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Here’s my advice:</a:t>
            </a:r>
          </a:p>
          <a:p>
            <a:pPr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Install </a:t>
            </a:r>
            <a:r>
              <a:rPr lang="en-US" sz="1800" dirty="0" err="1"/>
              <a:t>VirtualBox</a:t>
            </a:r>
            <a:r>
              <a:rPr lang="en-US" sz="1800" dirty="0"/>
              <a:t> (virtualbox.org</a:t>
            </a:r>
            <a:r>
              <a:rPr lang="en-US" sz="1800" dirty="0" smtClean="0"/>
              <a:t>).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-	I'm using version </a:t>
            </a:r>
            <a:r>
              <a:rPr lang="en-US" sz="1800" dirty="0" smtClean="0"/>
              <a:t>5.1.22, </a:t>
            </a:r>
            <a:r>
              <a:rPr lang="en-US" sz="1800" dirty="0" smtClean="0"/>
              <a:t>but </a:t>
            </a:r>
            <a:r>
              <a:rPr lang="en-US" sz="1800" dirty="0" smtClean="0"/>
              <a:t>later </a:t>
            </a:r>
            <a:r>
              <a:rPr lang="en-US" sz="1800" dirty="0" smtClean="0"/>
              <a:t>versions should be fine.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Follow the installation instructions carefully.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Download a CD/DVD image for installing your chosen distro. 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I used </a:t>
            </a:r>
            <a:r>
              <a:rPr lang="en-US" sz="1800" dirty="0" smtClean="0"/>
              <a:t>CentOS-7-x86_64-DVD-1611.iso</a:t>
            </a:r>
            <a:r>
              <a:rPr lang="en-US" sz="1800" dirty="0" smtClean="0"/>
              <a:t>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Follow the instructions in the </a:t>
            </a:r>
            <a:r>
              <a:rPr lang="en-US" sz="1800" dirty="0" err="1"/>
              <a:t>VirtualBox</a:t>
            </a:r>
            <a:r>
              <a:rPr lang="en-US" sz="1800" dirty="0"/>
              <a:t> manual: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for installing a guest OS on Windows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for installing the </a:t>
            </a:r>
            <a:r>
              <a:rPr lang="en-US" sz="1800" dirty="0" err="1"/>
              <a:t>VirtualBox</a:t>
            </a:r>
            <a:r>
              <a:rPr lang="en-US" sz="1800" dirty="0"/>
              <a:t> Guest </a:t>
            </a:r>
            <a:r>
              <a:rPr lang="en-US" sz="1800" dirty="0" smtClean="0"/>
              <a:t>Additions (these are essential)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Once you’re done, you can boot and run Linux within a virtual machine.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This minimizes your chances of disrupting your existing system setup.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This works best if your computer has at least </a:t>
            </a:r>
            <a:r>
              <a:rPr lang="en-US" sz="1800" dirty="0" smtClean="0"/>
              <a:t>8GB </a:t>
            </a:r>
            <a:r>
              <a:rPr lang="en-US" sz="1800" dirty="0"/>
              <a:t>of 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an OS X Host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Essentially, follow the instructions for a Windows </a:t>
            </a:r>
            <a:r>
              <a:rPr lang="en-US" sz="1800" dirty="0" smtClean="0"/>
              <a:t>Host, but install the version of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for OS X.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Note: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OS X is not Linux (or UNIX), and that prior students have experienced issues when trying to use the OS X native version of the GCC C compiler in this course.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Those problems will go away if you run Linux.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If you decline to do that, you may have to use the rlogin cluster (more later) for all of the UNIX-related </a:t>
            </a:r>
            <a:r>
              <a:rPr lang="en-US" sz="1800" dirty="0" smtClean="0"/>
              <a:t>and C programming assignments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Dual-booting Linux with Windows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You may also install Linux so that you can choose between Linux and Windows when you boot your computer.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 website for your chosen Linux distro will include installation instructions for dual-booting.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This generally works as advertised as long as: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Your computer does not have any unusual issues, especially with respect to the partitioning of the hard disk.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You follow the instructions carefully.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That said…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YMMV</a:t>
            </a:r>
            <a:r>
              <a:rPr lang="en-US" sz="1800" dirty="0" smtClean="0"/>
              <a:t>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I have had dual-boot installations go sour and trash my system.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Using </a:t>
            </a:r>
            <a:r>
              <a:rPr lang="en-US" sz="1800" dirty="0" err="1"/>
              <a:t>VirtualBox</a:t>
            </a:r>
            <a:r>
              <a:rPr lang="en-US" sz="1800" dirty="0"/>
              <a:t> (or some other virtualization software) allows you to switch seamlessly between your native host OS and Linux.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Safer Dual-booting Linux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You may also install Linux so that you can boot it from a CD or a flash drive.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 website for your favorite distro will have instructions for creating a bootable CD installation (often called a Live CD).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This doesn’t usually give you the ability to update or save changes.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See pendrivelinux.com for instructions on creating a bootable Linux flash drive.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This generally works as advertised as long as you follow the instructions carefully.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This should pose no risk to your existing machine setup.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That said…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YMMV.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With some </a:t>
            </a:r>
            <a:r>
              <a:rPr lang="en-US" sz="1800" dirty="0" err="1"/>
              <a:t>distros</a:t>
            </a:r>
            <a:r>
              <a:rPr lang="en-US" sz="1800" dirty="0"/>
              <a:t> it is allegedly possible to perform updates and save changes.  YMMV with this as well.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SLO Accounts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CS Department uses a single-logon system (SLO) for many of its resources.</a:t>
            </a:r>
          </a:p>
          <a:p>
            <a:endParaRPr lang="en-US" sz="1800" dirty="0"/>
          </a:p>
          <a:p>
            <a:r>
              <a:rPr lang="en-US" sz="1800" dirty="0"/>
              <a:t>If you are a CS major and have previously taken a CS course at VT, you should already have an account.</a:t>
            </a:r>
          </a:p>
          <a:p>
            <a:endParaRPr lang="en-US" sz="1800" dirty="0"/>
          </a:p>
          <a:p>
            <a:r>
              <a:rPr lang="en-US" sz="1800" dirty="0"/>
              <a:t>If not, or if you’ve forgotten your SLO password, go to the following link and rectify the problem:</a:t>
            </a:r>
          </a:p>
          <a:p>
            <a:endParaRPr lang="en-US" sz="1800" dirty="0"/>
          </a:p>
          <a:p>
            <a:pPr algn="ctr"/>
            <a:r>
              <a:rPr lang="en-US" sz="1800" dirty="0">
                <a:hlinkClick r:id="rId2"/>
              </a:rPr>
              <a:t>https://admin.cs.vt.edu/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Note that you will need this to access some of the resources necessary for this course.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secure shell for remote access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Secure shell is a network protocol for secure communication.</a:t>
            </a:r>
          </a:p>
          <a:p>
            <a:endParaRPr lang="en-US" sz="1800" dirty="0"/>
          </a:p>
          <a:p>
            <a:r>
              <a:rPr lang="en-US" sz="1800" dirty="0"/>
              <a:t>An SSH client is supplied with UNIX/Linux, and with OS X.</a:t>
            </a:r>
          </a:p>
          <a:p>
            <a:endParaRPr lang="en-US" sz="1800" dirty="0"/>
          </a:p>
          <a:p>
            <a:r>
              <a:rPr lang="en-US" sz="1800" dirty="0"/>
              <a:t>Windows users should Google for “SSH Secure Shell Client” or for “</a:t>
            </a:r>
            <a:r>
              <a:rPr lang="en-US" sz="1800" dirty="0" err="1"/>
              <a:t>PuTTY</a:t>
            </a:r>
            <a:r>
              <a:rPr lang="en-US" sz="1800" dirty="0"/>
              <a:t>”, which are freely available for non-commercial use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See software.cs.vt.edu for downloads.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You will use an SSH client to access the rlogin cluster for certain assignments.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rlogin Cluster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rlogin cluster is a collection of computers, each running </a:t>
            </a:r>
            <a:r>
              <a:rPr lang="en-US" sz="1800" dirty="0" err="1"/>
              <a:t>CentOS</a:t>
            </a:r>
            <a:r>
              <a:rPr lang="en-US" sz="1800" dirty="0"/>
              <a:t>, that are available to for students taking CS courses at VT.</a:t>
            </a:r>
          </a:p>
          <a:p>
            <a:endParaRPr lang="en-US" sz="1800" dirty="0"/>
          </a:p>
          <a:p>
            <a:r>
              <a:rPr lang="en-US" sz="1800" dirty="0"/>
              <a:t>To access the cluster, open a Linux </a:t>
            </a:r>
            <a:r>
              <a:rPr lang="en-US" sz="1800" dirty="0" smtClean="0"/>
              <a:t>terminal </a:t>
            </a:r>
            <a:r>
              <a:rPr lang="en-US" sz="1800" dirty="0"/>
              <a:t>and enter the following command using your VT email PID</a:t>
            </a:r>
            <a:r>
              <a:rPr lang="en-US" sz="1800" dirty="0" smtClean="0"/>
              <a:t>:</a:t>
            </a:r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&gt;@rlogin.cs.vt.edu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5553670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Status and other information can be found at: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>
                <a:latin typeface="+mn-lt"/>
                <a:cs typeface="Courier New" pitchFamily="49" charset="0"/>
                <a:hlinkClick r:id="rId2"/>
              </a:rPr>
              <a:t>http://</a:t>
            </a:r>
            <a:r>
              <a:rPr lang="en-US" sz="1800" dirty="0" smtClean="0">
                <a:latin typeface="+mn-lt"/>
                <a:cs typeface="Courier New" pitchFamily="49" charset="0"/>
                <a:hlinkClick r:id="rId2"/>
              </a:rPr>
              <a:t>rlogin.cs.vt.edu/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40126"/>
            <a:ext cx="6520704" cy="30549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0070C0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1223</TotalTime>
  <Words>868</Words>
  <Application>Microsoft Office PowerPoint</Application>
  <PresentationFormat>Overhead</PresentationFormat>
  <Paragraphs>178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Helvetica</vt:lpstr>
      <vt:lpstr>Monotype Sorts</vt:lpstr>
      <vt:lpstr>Times New Roman</vt:lpstr>
      <vt:lpstr>Professional</vt:lpstr>
      <vt:lpstr>Programming Tools </vt:lpstr>
      <vt:lpstr>Linux</vt:lpstr>
      <vt:lpstr>Running Linux on a Windows Host</vt:lpstr>
      <vt:lpstr>Running Linux on an OS X Host</vt:lpstr>
      <vt:lpstr>Dual-booting Linux with Windows</vt:lpstr>
      <vt:lpstr>Safer Dual-booting Linux</vt:lpstr>
      <vt:lpstr>SLO Accounts</vt:lpstr>
      <vt:lpstr>SSH: secure shell for remote access</vt:lpstr>
      <vt:lpstr>rlogin Cluster</vt:lpstr>
      <vt:lpstr>SSH: login without a password</vt:lpstr>
      <vt:lpstr>SSH: login without a password</vt:lpstr>
      <vt:lpstr>SSH: login without a password</vt:lpstr>
      <vt:lpstr>SSH: opening an X tunnel</vt:lpstr>
      <vt:lpstr>So…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130</cp:revision>
  <cp:lastPrinted>1998-08-23T21:44:04Z</cp:lastPrinted>
  <dcterms:created xsi:type="dcterms:W3CDTF">1998-08-05T19:51:03Z</dcterms:created>
  <dcterms:modified xsi:type="dcterms:W3CDTF">2017-08-23T02:20:09Z</dcterms:modified>
</cp:coreProperties>
</file>