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99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95" d="100"/>
          <a:sy n="95" d="100"/>
        </p:scale>
        <p:origin x="9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ADCD8B8-D044-4C89-963E-94DD592C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6A47D41-49B5-4534-AA7C-452E521FC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781800" y="179303"/>
            <a:ext cx="1712072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err="1" smtClean="0">
                <a:latin typeface="Helvetica" pitchFamily="34" charset="0"/>
              </a:rPr>
              <a:t>TaxiCab</a:t>
            </a:r>
            <a:r>
              <a:rPr lang="en-US" altLang="en-US" sz="1800" dirty="0" smtClean="0">
                <a:latin typeface="Helvetica" pitchFamily="34" charset="0"/>
              </a:rPr>
              <a:t> Metric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8CF6390-7233-422C-92F4-5552AE5ED153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400800" y="6553200"/>
            <a:ext cx="2667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©2018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Cartesian Metric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90292"/>
              </p:ext>
            </p:extLst>
          </p:nvPr>
        </p:nvGraphicFramePr>
        <p:xfrm>
          <a:off x="914400" y="990600"/>
          <a:ext cx="52578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84756277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5189815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8645763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62599129"/>
                    </a:ext>
                  </a:extLst>
                </a:gridCol>
              </a:tblGrid>
              <a:tr h="1314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09850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4343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04732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835763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1295400" y="4038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724400" y="1600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295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16001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>
            <a:endCxn id="6" idx="3"/>
          </p:cNvCxnSpPr>
          <p:nvPr/>
        </p:nvCxnSpPr>
        <p:spPr bwMode="auto">
          <a:xfrm flipV="1">
            <a:off x="1447800" y="1730282"/>
            <a:ext cx="3298918" cy="23306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411615"/>
              </p:ext>
            </p:extLst>
          </p:nvPr>
        </p:nvGraphicFramePr>
        <p:xfrm>
          <a:off x="4724399" y="4301722"/>
          <a:ext cx="3379253" cy="72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828800" imgH="393480" progId="Equation.DSMT4">
                  <p:embed/>
                </p:oleObj>
              </mc:Choice>
              <mc:Fallback>
                <p:oleObj name="Equation" r:id="rId3" imgW="1828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4399" y="4301722"/>
                        <a:ext cx="3379253" cy="727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chemeClr val="tx2"/>
                </a:solidFill>
                <a:latin typeface="Helvetica" pitchFamily="34" charset="0"/>
              </a:rPr>
              <a:t>TaxiCab</a:t>
            </a: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 Distance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90292"/>
              </p:ext>
            </p:extLst>
          </p:nvPr>
        </p:nvGraphicFramePr>
        <p:xfrm>
          <a:off x="914400" y="990600"/>
          <a:ext cx="52578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84756277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5189815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8645763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62599129"/>
                    </a:ext>
                  </a:extLst>
                </a:gridCol>
              </a:tblGrid>
              <a:tr h="1314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09850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4343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04732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835763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1295400" y="4038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724400" y="1600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295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16001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832749"/>
              </p:ext>
            </p:extLst>
          </p:nvPr>
        </p:nvGraphicFramePr>
        <p:xfrm>
          <a:off x="4914900" y="5309051"/>
          <a:ext cx="36623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981080" imgH="228600" progId="Equation.DSMT4">
                  <p:embed/>
                </p:oleObj>
              </mc:Choice>
              <mc:Fallback>
                <p:oleObj name="Equation" r:id="rId3" imgW="19810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14900" y="5309051"/>
                        <a:ext cx="3662362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flipV="1">
            <a:off x="1371600" y="2209800"/>
            <a:ext cx="0" cy="18204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413736" y="1692366"/>
            <a:ext cx="348765" cy="77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447800" y="4119826"/>
            <a:ext cx="1219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667000" y="3429000"/>
            <a:ext cx="0" cy="6908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3657600" y="1143000"/>
            <a:ext cx="1066800" cy="75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2895600"/>
            <a:ext cx="1219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667000" y="3429000"/>
            <a:ext cx="2209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4804784" y="1100554"/>
            <a:ext cx="0" cy="533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 flipV="1">
            <a:off x="3657600" y="1143000"/>
            <a:ext cx="11723" cy="1752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876800" y="2895600"/>
            <a:ext cx="0" cy="533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3043816" y="2217756"/>
            <a:ext cx="0" cy="25939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413736" y="1684194"/>
            <a:ext cx="0" cy="21258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632936" y="3810000"/>
            <a:ext cx="5864" cy="9918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413736" y="3810000"/>
            <a:ext cx="1219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040464" y="4809219"/>
            <a:ext cx="2598336" cy="25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377464" y="2209800"/>
            <a:ext cx="1676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3522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rgbClr val="0070C0"/>
          </a:solidFill>
          <a:prstDash val="dash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646</TotalTime>
  <Words>10</Words>
  <Application>Microsoft Office PowerPoint</Application>
  <PresentationFormat>Overhead</PresentationFormat>
  <Paragraphs>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Helvetica</vt:lpstr>
      <vt:lpstr>Monotype Sorts</vt:lpstr>
      <vt:lpstr>Times New Roman</vt:lpstr>
      <vt:lpstr>Professional</vt:lpstr>
      <vt:lpstr>MathType 6.0 Equation</vt:lpstr>
      <vt:lpstr> </vt:lpstr>
      <vt:lpstr> 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74</cp:revision>
  <cp:lastPrinted>1998-08-23T21:44:04Z</cp:lastPrinted>
  <dcterms:created xsi:type="dcterms:W3CDTF">1998-08-05T19:51:03Z</dcterms:created>
  <dcterms:modified xsi:type="dcterms:W3CDTF">2018-09-18T17:31:56Z</dcterms:modified>
</cp:coreProperties>
</file>