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C033-C700-DD40-A606-6F986A6781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244953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C033-C700-DD40-A606-6F986A6781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365607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C033-C700-DD40-A606-6F986A6781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418532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C033-C700-DD40-A606-6F986A6781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392470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C033-C700-DD40-A606-6F986A678191}" type="datetimeFigureOut">
              <a:rPr lang="en-US" smtClean="0"/>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400461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C033-C700-DD40-A606-6F986A678191}"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391070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C033-C700-DD40-A606-6F986A678191}" type="datetimeFigureOut">
              <a:rPr lang="en-US" smtClean="0"/>
              <a:t>2/11/16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168832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C033-C700-DD40-A606-6F986A678191}" type="datetimeFigureOut">
              <a:rPr lang="en-US" smtClean="0"/>
              <a:t>2/11/16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320170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C033-C700-DD40-A606-6F986A678191}" type="datetimeFigureOut">
              <a:rPr lang="en-US" smtClean="0"/>
              <a:t>2/11/16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271322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C033-C700-DD40-A606-6F986A678191}"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158153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C033-C700-DD40-A606-6F986A678191}" type="datetimeFigureOut">
              <a:rPr lang="en-US" smtClean="0"/>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BE21-0953-2848-890D-ECB28FC53A95}" type="slidenum">
              <a:rPr lang="en-US" smtClean="0"/>
              <a:t>‹#›</a:t>
            </a:fld>
            <a:endParaRPr lang="en-US"/>
          </a:p>
        </p:txBody>
      </p:sp>
    </p:spTree>
    <p:extLst>
      <p:ext uri="{BB962C8B-B14F-4D97-AF65-F5344CB8AC3E}">
        <p14:creationId xmlns:p14="http://schemas.microsoft.com/office/powerpoint/2010/main" val="875049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1C033-C700-DD40-A606-6F986A678191}" type="datetimeFigureOut">
              <a:rPr lang="en-US" smtClean="0"/>
              <a:t>2/11/16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BE21-0953-2848-890D-ECB28FC53A95}" type="slidenum">
              <a:rPr lang="en-US" smtClean="0"/>
              <a:t>‹#›</a:t>
            </a:fld>
            <a:endParaRPr lang="en-US"/>
          </a:p>
        </p:txBody>
      </p:sp>
    </p:spTree>
    <p:extLst>
      <p:ext uri="{BB962C8B-B14F-4D97-AF65-F5344CB8AC3E}">
        <p14:creationId xmlns:p14="http://schemas.microsoft.com/office/powerpoint/2010/main" val="312591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a:t>
            </a:r>
            <a:r>
              <a:rPr lang="en-US" sz="3600" smtClean="0"/>
              <a:t>2  eggs </a:t>
            </a:r>
            <a:r>
              <a:rPr lang="en-US" sz="3600" dirty="0" smtClean="0"/>
              <a:t>problem (Google interview) </a:t>
            </a:r>
            <a:endParaRPr lang="en-US" sz="3600" dirty="0"/>
          </a:p>
        </p:txBody>
      </p:sp>
      <p:sp>
        <p:nvSpPr>
          <p:cNvPr id="4" name="Content Placeholder 3"/>
          <p:cNvSpPr>
            <a:spLocks noGrp="1"/>
          </p:cNvSpPr>
          <p:nvPr>
            <p:ph idx="1"/>
          </p:nvPr>
        </p:nvSpPr>
        <p:spPr/>
        <p:txBody>
          <a:bodyPr/>
          <a:lstStyle/>
          <a:p>
            <a:r>
              <a:rPr lang="en-US" dirty="0" smtClean="0"/>
              <a:t>You have a 100-story building, 2 eggs, and you are a busy man. Your goal is to find the </a:t>
            </a:r>
            <a:br>
              <a:rPr lang="en-US" dirty="0" smtClean="0"/>
            </a:br>
            <a:r>
              <a:rPr lang="en-US" dirty="0" smtClean="0"/>
              <a:t>highest floor from which you can still drop an egg without breaking it. Assume that if dropped from below that critical floor an egg always survives, while if dropped at or above – always breaks. </a:t>
            </a:r>
            <a:endParaRPr lang="en-US" dirty="0"/>
          </a:p>
        </p:txBody>
      </p:sp>
    </p:spTree>
    <p:extLst>
      <p:ext uri="{BB962C8B-B14F-4D97-AF65-F5344CB8AC3E}">
        <p14:creationId xmlns:p14="http://schemas.microsoft.com/office/powerpoint/2010/main" val="10949676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step-by-step, from simple to more complex solutions.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a:p>
        </p:txBody>
      </p:sp>
    </p:spTree>
    <p:extLst>
      <p:ext uri="{BB962C8B-B14F-4D97-AF65-F5344CB8AC3E}">
        <p14:creationId xmlns:p14="http://schemas.microsoft.com/office/powerpoint/2010/main" val="4143112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step-by-step, from simple to more complex solutions. </a:t>
            </a:r>
            <a:endParaRPr lang="en-US" dirty="0"/>
          </a:p>
        </p:txBody>
      </p:sp>
      <p:sp>
        <p:nvSpPr>
          <p:cNvPr id="3" name="Content Placeholder 2"/>
          <p:cNvSpPr>
            <a:spLocks noGrp="1"/>
          </p:cNvSpPr>
          <p:nvPr>
            <p:ph idx="1"/>
          </p:nvPr>
        </p:nvSpPr>
        <p:spPr>
          <a:xfrm>
            <a:off x="457199" y="1600200"/>
            <a:ext cx="8371837" cy="4910113"/>
          </a:xfrm>
        </p:spPr>
        <p:txBody>
          <a:bodyPr>
            <a:normAutofit fontScale="92500" lnSpcReduction="20000"/>
          </a:bodyPr>
          <a:lstStyle/>
          <a:p>
            <a:pPr marL="514350" indent="-514350">
              <a:buFont typeface="+mj-lt"/>
              <a:buAutoNum type="arabicPeriod"/>
            </a:pPr>
            <a:r>
              <a:rPr lang="en-US" dirty="0" smtClean="0"/>
              <a:t>What if you have just one egg? What is the algorithm and the worst case? </a:t>
            </a:r>
          </a:p>
          <a:p>
            <a:pPr marL="514350" indent="-514350">
              <a:buFont typeface="+mj-lt"/>
              <a:buAutoNum type="arabicPeriod"/>
            </a:pPr>
            <a:r>
              <a:rPr lang="en-US" dirty="0" smtClean="0"/>
              <a:t>What can you do with the second egg? </a:t>
            </a:r>
            <a:br>
              <a:rPr lang="en-US" dirty="0" smtClean="0"/>
            </a:br>
            <a:r>
              <a:rPr lang="en-US" dirty="0" smtClean="0"/>
              <a:t>You can partition the building into, say, 10 block: 1-10, 11-20, … 91-100, drop the 2</a:t>
            </a:r>
            <a:r>
              <a:rPr lang="en-US" baseline="30000" dirty="0" smtClean="0"/>
              <a:t>nd</a:t>
            </a:r>
            <a:r>
              <a:rPr lang="en-US" dirty="0" smtClean="0"/>
              <a:t> egg from floor 10*n, when it breaks, go </a:t>
            </a:r>
            <a:br>
              <a:rPr lang="en-US" dirty="0" smtClean="0"/>
            </a:br>
            <a:r>
              <a:rPr lang="en-US" dirty="0" smtClean="0"/>
              <a:t>one by one from floor 10n -9. </a:t>
            </a:r>
          </a:p>
          <a:p>
            <a:pPr marL="514350" indent="-514350">
              <a:buFont typeface="+mj-lt"/>
              <a:buAutoNum type="arabicPeriod"/>
            </a:pPr>
            <a:r>
              <a:rPr lang="en-US" dirty="0" smtClean="0"/>
              <a:t>Is this optimal? What if we partition the building as 1-14, 15-28, 29-42… ?  Fewer floors in the last interval. </a:t>
            </a:r>
          </a:p>
          <a:p>
            <a:pPr marL="514350" indent="-514350">
              <a:buFont typeface="+mj-lt"/>
              <a:buAutoNum type="arabicPeriod"/>
            </a:pPr>
            <a:r>
              <a:rPr lang="en-US" dirty="0" smtClean="0"/>
              <a:t>Why equal partitioning of floors? Try equal partitioning of dropped eggs: 1</a:t>
            </a:r>
            <a:r>
              <a:rPr lang="en-US" smtClean="0"/>
              <a:t>-14, 15-27,  </a:t>
            </a:r>
            <a:endParaRPr lang="en-US" dirty="0"/>
          </a:p>
        </p:txBody>
      </p:sp>
    </p:spTree>
    <p:extLst>
      <p:ext uri="{BB962C8B-B14F-4D97-AF65-F5344CB8AC3E}">
        <p14:creationId xmlns:p14="http://schemas.microsoft.com/office/powerpoint/2010/main" val="8303203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sketch:</a:t>
            </a:r>
            <a:endParaRPr lang="en-US" dirty="0"/>
          </a:p>
        </p:txBody>
      </p:sp>
      <p:pic>
        <p:nvPicPr>
          <p:cNvPr id="4" name="Content Placeholder 3" descr="IMG_016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2468367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TotalTime>
  <Words>89</Words>
  <Application>Microsoft Macintosh PowerPoint</Application>
  <PresentationFormat>On-screen Show (4:3)</PresentationFormat>
  <Paragraphs>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The 2  eggs problem (Google interview) </vt:lpstr>
      <vt:lpstr>Approach step-by-step, from simple to more complex solutions. </vt:lpstr>
      <vt:lpstr>Approach step-by-step, from simple to more complex solutions. </vt:lpstr>
      <vt:lpstr>Solution sketch: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 eggs problem (Google interview) </dc:title>
  <dc:creator>Alexey</dc:creator>
  <cp:lastModifiedBy>Alexey</cp:lastModifiedBy>
  <cp:revision>7</cp:revision>
  <dcterms:created xsi:type="dcterms:W3CDTF">2014-03-04T04:24:05Z</dcterms:created>
  <dcterms:modified xsi:type="dcterms:W3CDTF">2016-02-11T23:17:19Z</dcterms:modified>
</cp:coreProperties>
</file>