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FA75-2F1C-7F4A-934A-475207DDF3C7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5716-6423-E345-B1E9-022DECDC8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7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FA75-2F1C-7F4A-934A-475207DDF3C7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5716-6423-E345-B1E9-022DECDC8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9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FA75-2F1C-7F4A-934A-475207DDF3C7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5716-6423-E345-B1E9-022DECDC8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7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FA75-2F1C-7F4A-934A-475207DDF3C7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5716-6423-E345-B1E9-022DECDC8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FA75-2F1C-7F4A-934A-475207DDF3C7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5716-6423-E345-B1E9-022DECDC8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4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FA75-2F1C-7F4A-934A-475207DDF3C7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5716-6423-E345-B1E9-022DECDC8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7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FA75-2F1C-7F4A-934A-475207DDF3C7}" type="datetimeFigureOut">
              <a:rPr lang="en-US" smtClean="0"/>
              <a:t>1/19/16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5716-6423-E345-B1E9-022DECDC8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4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FA75-2F1C-7F4A-934A-475207DDF3C7}" type="datetimeFigureOut">
              <a:rPr lang="en-US" smtClean="0"/>
              <a:t>1/19/16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5716-6423-E345-B1E9-022DECDC8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1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FA75-2F1C-7F4A-934A-475207DDF3C7}" type="datetimeFigureOut">
              <a:rPr lang="en-US" smtClean="0"/>
              <a:t>1/19/16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5716-6423-E345-B1E9-022DECDC8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2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FA75-2F1C-7F4A-934A-475207DDF3C7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5716-6423-E345-B1E9-022DECDC8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5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FA75-2F1C-7F4A-934A-475207DDF3C7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5716-6423-E345-B1E9-022DECDC8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9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FFA75-2F1C-7F4A-934A-475207DDF3C7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75716-6423-E345-B1E9-022DECDC8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5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Google / Microsoft </a:t>
            </a:r>
            <a:r>
              <a:rPr lang="en-US" dirty="0" smtClean="0"/>
              <a:t>interview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81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 the weight of a 747.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03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Estimate the weight of a 747. </a:t>
            </a:r>
          </a:p>
          <a:p>
            <a:endParaRPr lang="en-US" dirty="0"/>
          </a:p>
          <a:p>
            <a:r>
              <a:rPr lang="en-US" dirty="0" smtClean="0"/>
              <a:t>Ok, 747 is a vehicle designed to  carry people. </a:t>
            </a:r>
            <a:br>
              <a:rPr lang="en-US" dirty="0" smtClean="0"/>
            </a:br>
            <a:r>
              <a:rPr lang="en-US" dirty="0" smtClean="0"/>
              <a:t>We don’t know much about planes, but </a:t>
            </a:r>
            <a:br>
              <a:rPr lang="en-US" dirty="0" smtClean="0"/>
            </a:br>
            <a:r>
              <a:rPr lang="en-US" dirty="0" smtClean="0"/>
              <a:t>let’s think by proxy. What other large vehicles </a:t>
            </a:r>
            <a:br>
              <a:rPr lang="en-US" dirty="0" smtClean="0"/>
            </a:br>
            <a:r>
              <a:rPr lang="en-US" dirty="0" smtClean="0"/>
              <a:t>carry passengers? </a:t>
            </a:r>
          </a:p>
          <a:p>
            <a:r>
              <a:rPr lang="en-US" dirty="0" smtClean="0"/>
              <a:t>Busses. Assume 747 = 6 buses. 4 in a row + 2 on top. Each bus ~ 60 people. So 747 ~ 360 people. Sounds about right. A bus weighs 5-10 tons. So, a 747 weighs between 6*5 and 6*10 = 30-60 tons. </a:t>
            </a:r>
            <a:br>
              <a:rPr lang="en-US" dirty="0" smtClean="0"/>
            </a:br>
            <a:r>
              <a:rPr lang="en-US" dirty="0" smtClean="0"/>
              <a:t>(43 tons, actually). </a:t>
            </a:r>
          </a:p>
        </p:txBody>
      </p:sp>
    </p:spTree>
    <p:extLst>
      <p:ext uri="{BB962C8B-B14F-4D97-AF65-F5344CB8AC3E}">
        <p14:creationId xmlns:p14="http://schemas.microsoft.com/office/powerpoint/2010/main" val="1053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country where couples want boys, they use the following strategy: couples have children until they have a boy, then stop. </a:t>
            </a:r>
            <a:br>
              <a:rPr lang="en-US" dirty="0" smtClean="0"/>
            </a:br>
            <a:r>
              <a:rPr lang="en-US" dirty="0" smtClean="0"/>
              <a:t>What is the ratio of boys to girls in this country?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8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87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1600" dirty="0" smtClean="0"/>
              <a:t>In a country where couples want boys, they use the following strategy: couples have children until they have a boy, then stop.  What is the ratio of boys to girls in this country? </a:t>
            </a:r>
          </a:p>
          <a:p>
            <a:pPr algn="just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step: get your feet wet. Play with the problem. Start with N=2 couples. You can </a:t>
            </a:r>
            <a:br>
              <a:rPr lang="en-US" dirty="0" smtClean="0"/>
            </a:br>
            <a:r>
              <a:rPr lang="en-US" dirty="0" smtClean="0"/>
              <a:t>have 2 boys. Or you can have 4 girls and then 2 boys. So, looks like all possible ratios are possible.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754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870"/>
            <a:ext cx="82296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1600" dirty="0" smtClean="0"/>
              <a:t>In a country where couples want boys, they use the following strategy: couples have children until they have a boy, then stop.  What is the ratio of boys to girls in this country? </a:t>
            </a:r>
          </a:p>
          <a:p>
            <a:pPr algn="just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step: get your feet wet. Play with the problem. Start with N=2 couples. You can </a:t>
            </a:r>
            <a:br>
              <a:rPr lang="en-US" dirty="0" smtClean="0"/>
            </a:br>
            <a:r>
              <a:rPr lang="en-US" dirty="0" smtClean="0"/>
              <a:t>have 2 boys. Or you can have 4 girls and then 2 boys. So, looks like all possible ratios are possible. </a:t>
            </a:r>
          </a:p>
          <a:p>
            <a:pPr algn="just"/>
            <a:r>
              <a:rPr lang="en-US" dirty="0" smtClean="0"/>
              <a:t>Of course, each of these outcomes has its own different probability. So, we could consider all outcomes and work out the probabilities. But that would be kind of difficult…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50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87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1600" dirty="0" smtClean="0"/>
              <a:t>In a country where couples want boys, they use the following strategy: couples have children until they have a boy, then stop.  What is the ratio of boys to girls in this country? </a:t>
            </a:r>
          </a:p>
          <a:p>
            <a:pPr algn="just"/>
            <a:r>
              <a:rPr lang="en-US" dirty="0" smtClean="0"/>
              <a:t>Alternative. Let’s go to the large N limit. Appropriate for “country”. Will simplify things. Exactly ½ couples will have boys, ½ will have girls. </a:t>
            </a:r>
          </a:p>
          <a:p>
            <a:pPr algn="just"/>
            <a:r>
              <a:rPr lang="en-US" dirty="0" smtClean="0"/>
              <a:t>Draw a BIG diagram.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177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428" y="-2083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Problem 2</a:t>
            </a:r>
            <a:endParaRPr lang="en-US" sz="40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198333" y="2003511"/>
            <a:ext cx="0" cy="40070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198333" y="6010533"/>
            <a:ext cx="670709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23946" y="6124190"/>
            <a:ext cx="130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couples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1975" y="1447801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Offspring generation #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89191" y="5384988"/>
            <a:ext cx="894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N/2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2066397" y="6016862"/>
            <a:ext cx="894972" cy="646331"/>
          </a:xfrm>
          <a:prstGeom prst="rect">
            <a:avLst/>
          </a:prstGeom>
          <a:ln>
            <a:solidFill>
              <a:srgbClr val="FF6600"/>
            </a:solidFill>
          </a:ln>
        </p:spPr>
        <p:txBody>
          <a:bodyPr wrap="none">
            <a:spAutoFit/>
          </a:bodyPr>
          <a:lstStyle/>
          <a:p>
            <a:r>
              <a:rPr lang="en-US" sz="3600" dirty="0"/>
              <a:t>N/2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4417737" y="2164507"/>
            <a:ext cx="17885" cy="4329015"/>
          </a:xfrm>
          <a:prstGeom prst="line">
            <a:avLst/>
          </a:prstGeom>
          <a:ln>
            <a:solidFill>
              <a:srgbClr val="FF66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51637" y="5354985"/>
            <a:ext cx="66375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BBBBBBBBBBBBB  GGGGGGGGGGGGG</a:t>
            </a:r>
            <a:endParaRPr lang="en-US" sz="3200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6313612" y="2278922"/>
            <a:ext cx="17885" cy="3005267"/>
          </a:xfrm>
          <a:prstGeom prst="line">
            <a:avLst/>
          </a:prstGeom>
          <a:ln>
            <a:solidFill>
              <a:srgbClr val="FF66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6679" y="5438108"/>
            <a:ext cx="3926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793877" y="4624556"/>
            <a:ext cx="3926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21075" y="3739452"/>
            <a:ext cx="3926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8707" y="4624556"/>
            <a:ext cx="35104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BBBBBB    GGGGGG    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7203623" y="2278922"/>
            <a:ext cx="17885" cy="2151221"/>
          </a:xfrm>
          <a:prstGeom prst="line">
            <a:avLst/>
          </a:prstGeom>
          <a:ln>
            <a:solidFill>
              <a:srgbClr val="FF66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089191" y="4637858"/>
            <a:ext cx="894972" cy="646331"/>
          </a:xfrm>
          <a:prstGeom prst="rect">
            <a:avLst/>
          </a:prstGeom>
          <a:ln>
            <a:solidFill>
              <a:srgbClr val="FF6600"/>
            </a:solidFill>
          </a:ln>
        </p:spPr>
        <p:txBody>
          <a:bodyPr wrap="none">
            <a:spAutoFit/>
          </a:bodyPr>
          <a:lstStyle/>
          <a:p>
            <a:r>
              <a:rPr lang="en-US" sz="3600" dirty="0"/>
              <a:t>N</a:t>
            </a:r>
            <a:r>
              <a:rPr lang="en-US" sz="3600" dirty="0" smtClean="0"/>
              <a:t>/4</a:t>
            </a:r>
            <a:endParaRPr lang="en-US" sz="3600" dirty="0"/>
          </a:p>
        </p:txBody>
      </p:sp>
      <p:sp>
        <p:nvSpPr>
          <p:cNvPr id="28" name="Rectangle 27"/>
          <p:cNvSpPr/>
          <p:nvPr/>
        </p:nvSpPr>
        <p:spPr>
          <a:xfrm>
            <a:off x="8178621" y="3784478"/>
            <a:ext cx="894972" cy="646331"/>
          </a:xfrm>
          <a:prstGeom prst="rect">
            <a:avLst/>
          </a:prstGeom>
          <a:ln>
            <a:solidFill>
              <a:srgbClr val="FF6600"/>
            </a:solidFill>
          </a:ln>
        </p:spPr>
        <p:txBody>
          <a:bodyPr wrap="none">
            <a:spAutoFit/>
          </a:bodyPr>
          <a:lstStyle/>
          <a:p>
            <a:r>
              <a:rPr lang="en-US" sz="3600" dirty="0"/>
              <a:t>N</a:t>
            </a:r>
            <a:r>
              <a:rPr lang="en-US" sz="3600" dirty="0" smtClean="0"/>
              <a:t>/8</a:t>
            </a:r>
            <a:endParaRPr lang="en-US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6331497" y="3846033"/>
            <a:ext cx="19092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BBB   GGG 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1159335" y="840769"/>
            <a:ext cx="7692413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After each generation, the ratio of B:G = 1:1</a:t>
            </a:r>
            <a:endParaRPr lang="en-US" sz="2800" dirty="0"/>
          </a:p>
        </p:txBody>
      </p:sp>
      <p:sp>
        <p:nvSpPr>
          <p:cNvPr id="31" name="Rectangle 30"/>
          <p:cNvSpPr/>
          <p:nvPr/>
        </p:nvSpPr>
        <p:spPr>
          <a:xfrm>
            <a:off x="4578707" y="5438108"/>
            <a:ext cx="3510484" cy="501653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331497" y="4713996"/>
            <a:ext cx="1677576" cy="501653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221507" y="3971996"/>
            <a:ext cx="984273" cy="501653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15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301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Google / Microsoft interview</vt:lpstr>
      <vt:lpstr>Problem 1</vt:lpstr>
      <vt:lpstr>Problem 1</vt:lpstr>
      <vt:lpstr>Problem 2</vt:lpstr>
      <vt:lpstr>Problem 2</vt:lpstr>
      <vt:lpstr>Problem 2</vt:lpstr>
      <vt:lpstr>Problem 2</vt:lpstr>
      <vt:lpstr>Problem 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Google/Microsoft interview</dc:title>
  <dc:creator>Alexey Science</dc:creator>
  <cp:lastModifiedBy>Alexey</cp:lastModifiedBy>
  <cp:revision>8</cp:revision>
  <dcterms:created xsi:type="dcterms:W3CDTF">2012-01-31T23:19:58Z</dcterms:created>
  <dcterms:modified xsi:type="dcterms:W3CDTF">2016-01-19T21:54:30Z</dcterms:modified>
</cp:coreProperties>
</file>