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notesSlides/notesSlide13.xml" ContentType="application/vnd.openxmlformats-officedocument.presentationml.notesSlide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85" r:id="rId3"/>
    <p:sldId id="275" r:id="rId4"/>
    <p:sldId id="276" r:id="rId5"/>
    <p:sldId id="268" r:id="rId6"/>
    <p:sldId id="286" r:id="rId7"/>
    <p:sldId id="271" r:id="rId8"/>
    <p:sldId id="258" r:id="rId9"/>
    <p:sldId id="259" r:id="rId10"/>
    <p:sldId id="270" r:id="rId11"/>
    <p:sldId id="260" r:id="rId12"/>
    <p:sldId id="261" r:id="rId13"/>
    <p:sldId id="257" r:id="rId14"/>
    <p:sldId id="262" r:id="rId15"/>
    <p:sldId id="263" r:id="rId16"/>
    <p:sldId id="264" r:id="rId17"/>
    <p:sldId id="265" r:id="rId18"/>
    <p:sldId id="272" r:id="rId19"/>
    <p:sldId id="273" r:id="rId20"/>
    <p:sldId id="266" r:id="rId21"/>
    <p:sldId id="279" r:id="rId22"/>
    <p:sldId id="280" r:id="rId23"/>
    <p:sldId id="269" r:id="rId24"/>
    <p:sldId id="278" r:id="rId25"/>
    <p:sldId id="281" r:id="rId26"/>
    <p:sldId id="282" r:id="rId27"/>
    <p:sldId id="283" r:id="rId28"/>
    <p:sldId id="274" r:id="rId29"/>
    <p:sldId id="287" r:id="rId30"/>
    <p:sldId id="288" r:id="rId31"/>
    <p:sldId id="289" r:id="rId32"/>
    <p:sldId id="290" r:id="rId33"/>
    <p:sldId id="277" r:id="rId34"/>
    <p:sldId id="284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/>
    <p:restoredTop sz="90945"/>
  </p:normalViewPr>
  <p:slideViewPr>
    <p:cSldViewPr>
      <p:cViewPr varScale="1">
        <p:scale>
          <a:sx n="119" d="100"/>
          <a:sy n="119" d="100"/>
        </p:scale>
        <p:origin x="184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1.4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19067,'68'17'806,"-6"-13"1,21-3 0,10-2 0,-2-1 0,-15 1-2286,18 0 0,0-1 1488,-15 0 0,14-1 0,4 0 0,-7 0 0,-18 2 500,-3 0 1,-14 1-1721,4-1 843,-4 7-327,-45 2-4549,0 6 5244,-28-5 0,14-3 0,-24-6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4.5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185 44 18451,'26'-24'1838,"-5"5"-1211,-23 21-436,-8 12 122,-9 12-16,-24 44 0,-4 17-247,18-19 1,4 8-10,-1 15 0,4 13 0,14-8-80,24 2 0,19-6-133,-4-22 0,8-1 0,10-15 172,16-24 0,9-13 0,-7-1 0,-12 8 0,-3-7 0,8-25 0,0-1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26.64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304 1 16647,'-41'56'661,"0"1"0,4-4 0,1 4-364,-6 29 0,7-2-1372,2 0-1514,4-6 1,19-19 1525,54-64 0,-43 27 0,14-18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26.88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16221,'64'9'1594,"-43"-7"1,32 8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27.43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71 1 15202,'-21'64'1042,"1"0"0,2 11 0,6-2 314,13 20-595,14-4-279,2-42 291,33-44-723,-4-22 1,5-6-68,-4 4 1,3 0 32,12-8 1,-3 1 50,1 6-33,-17 11-79,25 58 45,-35-12-303,1 21 1,-7 4 112,-20-7-4774,-22 30-3630,8-65 8594,-11-5 0,18-14 0,0-3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28.33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122 0 15706,'51'66'381,"-1"0"0,2-26 0,5-7-454,18 1 0,0-11 275,20-24 783,-73 1-401,-19-1 1074,-2 1-1636,-1 0-1602,-5 0 1995,4 0-113,-4 0 460,5 0-1288,-1 0 515,-1 0 11,-3 3 336,-5 11-359,4-7 12,-2 7-179,8-11 134,20 1 78,1-1 34,45-1 784,-21-5 460,5-2-101,-31-1-1154,-17 2-583,-6 9 594,-9 14 39,-14 27 1,-4 10-51,-11 22-8,10-14 0,-6 10 1,6-8-16,10-18 0,0-1 38,-8 14 0,-5 7 0,-3-12-116,-2-13 0,-7-15 33,-26-19 1,-2-17-68,25-10 1,5-11-175,-12-18 0,28-3 264,68 13 0,15 10 0,-27 17 0,27 3 0,-1-1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29.06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410 1 19101,'-40'81'2879,"1"5"-2509,8 6-28,7-17 0,-3 7 55,-3 3 1,-3 5-182,3-1 1,-3 5 0,3-8-206,1-6 1,4-6-7,-4 15 1,20-19 229,36-50-172,28-30 1,20-18 0,-6 0-64,-11 6 0,3-3 3,25-14 1,11-6 0,-25 14-307,-37 23 382,-87 92-79,14-30 0,7 6 218,16 26 1,22-5-102,21-37 1,17-13-118,26-15 0,16-13 0,-8-7-129,-10-7 0,-2-9-1645,8-6 0,6-8 0,-16 5 1774,-5-7 0,-5 6 0,-21 8 0,-42 22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2:51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66 14462,'59'-36'762,"-14"8"-762,-42 26 941,-3 2 2163,0 0-2689,0 3-236,0 7-33,0 11-3415,0-3 3325,0 4 56,0-9-67,-2 0 100,-10 37-145,7-28 23,-8 30-12,9-29 3392,1-6-3392,-1 7 34,-1 6-45,2-11 0,-2 15 0,2-11-22,2-3 55,0 14-22,-1-20 23,-1 19-45,-1-20 22,-2 14-33,4-10 22,-1 12-23,3-12 12,-2 12-11,2-12-12,0 15 34,0-13-78,0 21 66,0-22 24,2 32-12,0-16-12,2 18 46,9 43-34,-6-41-17,3 12 0,2 3 17,-1 14 17,-2-17 0,-1 1-28,-2 19 11,-1-27 0,0-3 0,-1-9 11,1 5 0,1-1-33,-3-12 44,2 48-22,-5-54 11,1 53-11,1-46 0,1 18 23,-1-30 10,1-2 12,-1-6 11,4 31-78,-4-24 55,2 38-33,-3-39 79,0 22 33,-1-19-90,0-1 23,0 10-34,0-17 45,5 38-22,-2-31 11,7 47-22,-6-41 10,1 39 1,-4-34-12,0 13 45,-1 39-44,0-30 10,0 31 17,2-39 1,0-5 16,-2-1-45,2 6 1,0-1-12,-2-13 6,0 13 0,0 0-17,0-7 56,0 48 134,-6-23-178,3-21 10,-3 44-33,5-59 33,1 18 1,0-13-23,0-10 44,-1 52 1,-5-1-45,1 1 22,-3-18 1,0-5-1,2-17-22,-5 47 0,9-60 12,0 8 10,-3 13-22,0-17 50,-1 18 1,-1 1-40,-1-9 22,0 26 1,1-1-45,2-22 33,-1 41-10,6-44 10,-1 42-22,0-24-11,0-2 0,0-2 44,1-16-44,-2 37 11,2-50 11,-1 31 0,1-26-44,-1 6 33,1 7-11,0-22 22,0 32-22,0-32 55,0 27-66,0-32 11,0 9 22,0-20 11,0 0 405,0-7 66,0 0-1771,0-3-727,0-9 2005,1-27 0,-1 20 0,1-13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2:56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0 104 28671,'87'-7'0,"0"0"0,1 0 0,-1-1 0,0 1 0,0 0 0,1 0 0,-1 0 0,22-3 0,13-1 0,-1 0 0,-17 2 0,-30 4 0,-46 5 0,-52 9 0,7 8 0,-1-2 0,8 3 0,9-14 0,1-2 0,12-8 0,-5 3 0,12-3 0,-7 4 0,-1 2 0,4 0 0,2-3 0,3-5 0,-7 3 0,-31-3 0,1 9 0,-43 5 0,39-3 0,-10 4 0,28-5 0,15 3 0,-9-3 0,9 2 0,16 4 0,23 5 0,19 4 0,16 4 0,14 4 0,8 1 0,8 2 0,2 1 0,0 0 0,-3-1 0,-7-2 0,-9-2 0,-14-3 0,-16-4 0,17 6 0,-19-6 0,0 1 0,19 4-261,-10-3 0,20 4 0,16 4 0,12 3 0,6 1 0,2 1 0,-3-1 0,-6-1 0,-13-3 0,-16-3 0,-22-5 1,-25-6-1,-31-7 261,-35-6 0,-5 2 0,10 1-2269,-5 1 2269,12-1 0,-1 1 0,-7 4 2269,-14 0-2269,-5 4 0,5-4 0,5-1 3392,18-5-3392,1-1 0,5-1 0,0 0 0,0-6 0,0 2 0,-6-4 0,-1 6 0,-5 0 0,-3-18 0,8 14 0,-3-13 0,-2 19 0,6 0 0,-9 0 0,11-3 0,1-1 0,2-8 0,1 5 0,0-4 0,0 10 0,1-2 0,4 0 0,-1 0 0,2 0 0,1-5 0,-1 4 0,5-4 0,9 4 0,-6 3 0,27-2 0,-21 0 0,15-3 0,-16 1 0,-3 1 0,-4 2 0,-6 2 0,1 3 0,2-2 0,3 2 0,21-3 0,2 3 0,3-1 0,0 5 0,-3-3-9831,-8 1 0,5-4 10163,-24-1-1956,91 0 806,-41-3 851,-3 2 1,-1 1-124,0-3-447,-35 3 537,13 0 0,-19 0 0,-1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2:58.5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7201,'61'13'67,"1"1"1,-6-1-1,3-1 11,13 1 1,-2-1 212,24 7-179,-22-6 0,-1 1 852,19 8-202,-27-5-224,11 5 403,-3 0-325,8 1-409,-17-6 1,0 0-186,21 7-67,-6-4 1,-4-1 32,-14-5 270,8 0 0,2-2 459,1 1-639,-23-6 1,5 1 324,15 2 0,0-2-268,23 3-7,5-5 1,0-1-129,-12-3-118,10 1 1,2 0-163,-1 1 179,-34-1 0,3 0 73,9-1 1,1-1 15,-3 2 1,-1 0 22,2-1 1,0 0-12,8 1 0,-9 1 44,-18-1 124,-1-1 0,-1-1-56,-10-1-33,24 0 10,11 0-89,-24 0-1735,7 1 0,1 0 1679,-6 1-34,27 2 90,-17 0 11,8 1 67,-13-2 1,4 1-62,-3-2 0,4 1-10,6 0 1,7 0-1,-6-1-7,-9 0 0,0-1-749,12 0 1,7 0-1,-13 0 761,11-1-212,-13 0 0,11 0 1,-11 0 221,16 0 865,2 0 0,-4 0-876,-27-1-11,8-1 169,-10-5-124,-24 2 2845,20-4-2890,-29 5 1354,60-4-1342,-42 5 27,17 0 0,0 1 62,-12 1 352,28-2-313,1 0 0,3 0-106,12-1-880,-17 1 1,17 0 0,1-1 0,-13 1 845,-14 1 0,1-1-298,18-2 0,16-1 0,1 0 0,-18 0 320,-18 1 1,-2 0-195,19-2 0,10-1 0,-12 1 194,17-2 17,-33 4 1,1 2-68,0 0 0,-4 1 17,14 1 2440,27 0-2485,-3 1 23,-30 0 5,7 0 0,-1 0 16,-11 1 18,-3 1 0,-1 0 5,-9 1 783,15 1 0,13-1-787,-3-2 1,7-1 0,-5 1 8,6 0 1,1 0-734,9-1 1,7-1-1,-21 1 807,-16-2 295,1-1 0,-3-1-195,-21-3 1,22-3-180,-35 5 258,2 2-180,-16 3-22,-4-1 135,-3 1 3280,-4 0-3449,1 0-33,-3 0-302,-9 0 347,0 0-57,-21 0 35,-13-6-12,-2-6 23,-2-2 258,-39-25-214,40 12 0,-31-13 101,35 11 1,7 3-169,11 6 0,-36-21-100,64 40 44,0 0-213,2 1 22,31 5 281,16 16-56,13-3 11,2 12 22,11 0 69,17-3-24,-27-13 0,9 1 0,-6-2-67,-2-1 0,-2-1 11,20 0 1,-13-1 1724,-35-2-1725,-30-5 45,-18 2 90,-1 0 22,-53 16-146,32-5 0,-19 7 1,-2 3-34,6 1-9820,-36 15 9265,40-17 0,5-2 0,4-4 0,-22 14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9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0 22003,'-1'49'0,"0"1"45,-13 48-34,5-28 0,-1 2-6,1-9 1,-1 0-6,-3 19 0,-2-9 0,-2-16-56,-7 11 0,0 0 23,3-5 27,3-13 0,4-3-38,10-13 32,4-5-10,0 2 33,0-2 34,-3-6-23,2-14 1,-3 0-34,4-8 11,0 0 190,0 0 45,62-39-235,-24 14-34,17-9 1,0 0 11,-11 8-79,31-5-56,-31 24 191,10 2-46,-18 9-44,-15 21 56,-16-10 34,-2 30 0,-3-25-1,-9 29-33,5-31-33,-6 9 21,7-19 24,2-3 55,1 0 78,2 2-145,2-2 34,15 9-12,1-10 79,19 4 124,42-14-214,-7-4 11,20-6 1,-1-2-1,-18 0-666,-8 2 0,-25 2-1732,-51 9-2980,-13 0 5356,-2-1 0,17 5 0,9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1.0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537 8 15336,'-39'-3'370,"-1"1"-225,29 5 124,-14 6-168,10 1 280,-13 9 739,-15 31-929,10-12 167,-10 22 1,-1 5-224,-6 6-35,6-11 1,1-4-33,5-12-46,5-13 90,28-28 314,2-1-325,3-2-34,0 0-246,0-4 22,0-2-79,10-16 136,13-18-12,5-1 0,1-2 89,14-21 40,-10 12 0,-2 2 5,-9 8 45,9-18 12,-19 34 201,11-11-112,-13 22-22,4-2-269,-11 13-46,-1 5 236,1 15-11,3-1 35,4 15-2,34 35-66,-1 3-7,-14-23 1,1 1-6,-5-1 1,-2-2-35,9 14 23,0 0 45,1-23 22,-15-17 12,2-4-57,-16-11 202,-2 2-123,-1-4-9932,-39-25 9224,12 8 0,-16-11 0,26 18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557 0 19762,'-58'19'538,"-6"8"-393,-9 19 141,-6 12 0,0 4-286,39-29 0,2 0-1507,-37 34 0,25-6-4824,61-34 6331,6-3 0,-3-20 0,-18-2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3.6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0 16378,'-44'53'728,"9"-3"0,1 2-536,-4 10-108,9-11 0,3 0-28,5 5-23,5 8-22,8-21 23,3 2 100,8-25 471,30-6 258,32-6-645,-2-8 1,4-1-197,26-4 0,-38 1 1,-6-1-23,-5-3-11,-13 1 0,4-2-639,-1-5-5064,-7-16 4866,-21 0 0,16 10 0,-20 15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3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70 4455,'14'15'3697,"-2"-4"-672,50-21-2700,-2 1 0,5 0-148,-8-1 1,-1-1-5094,6 0 1,-17-2 4935,-38 2 0,-18 3 0,-4 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4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1 126 16826,'41'-49'1771,"-5"9"-1670,-32 39 291,74-12-331,-23 9 1,3 1-62,1-4 0,1 1-667,7 4 0,-6 1 667,-2 1 0,-21 0 0,-8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4.8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53 16042,'34'48'526,"0"-1"1,23 31 56,-39-68 22,-3-3-280,-5-4 168,4-11-493,-8 0-202,3-30 202,-6 17 538,7-38-291,6 27-247,3-7-79,33 13-33,-9 19 22,11 0-302,-10 7-56,-26 2-3541,0-1 572,-13 2 3417,-2-2 0,-3-1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5.4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1 152 16692,'48'43'646,"0"0"0,-5-3 0,-8-9-142,-16-19-168,-7-4 57,-7 1-427,-2-3 34,-3 1 560,29-84-918,21-3 358,-28 31 0,1 1-3706,35-18 3471,-36 62-121,27-1 0,4 1-14,-5 0 370,51-5 0,-84 6 0,-3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5.8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60 15538,'-35'72'-146,"14"-13"292,60-47 2016,51-17-1545,-29-3 167,16-12-313,-75-14-460,-9 13-11,-7-13-45,-45 2-56,20 13-5972,-24-6 6073,43 20 0,11 5 0,9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6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0 126 15616,'32'46'980,"0"0"1,16 23-757,-34-52 975,-11-15-1221,-6-18-23,-14-18 807,8-27-600,39 21 1,9 2-152,1-14-314,16 23 1,-1 10-1020,-32 14-8509,7 0 9196,-26 2 0,3 2 1,-4-2-1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19.2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 27 14551,'8'42'-839,"-4"-8"323,-19-28-280,-2-3-4324,-26-2 3966,19-4 874,-11-2 728,28-11 728,12-3 247,13-7 12,37-1-1435,-24 12-348,16 14 202,-47 13-839,-17 25 1399,2-10 1569,-3 0-974,11-25-1379,7-22 337,6 2-472,12-5 438,-4 18 78,5 1 807,-14 4-605,-4 0-1535,-1 0 582,4 0 953,5 2 11,-1 6-33,1-1-34,-9 4 436,-15-1 1313,6-6-1156,-6 1-235,11-5-234,4-1-2982,10-18 2556,-3 13-91,9-13 91,-8 19 122,-1 4-201,-7 16 392,-6-6 381,-21 11 381,7-19 718,-10-4-1279,22-7-55,2-4 369,6-10-1142,-1 10-348,1-5 56,39 20 1413,-25-2-662,25 5-848,-98-3 0,48-4 0,-46 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20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0 18149,'13'50'1860,"-3"1"-6927,-10 37 5112,-7-31 659,0-4 1,0-1-1265,-4-7-2032,-1-7 597,11-21-1176,7-21 3171,2-8 0,-6 13 0,-3 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20.6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 2727,'5'8'4684,"0"-1"-1865,-5-7-926,-18 87-2061,15-58 1059,-3 65-701,44-86 281,2-7 503,16-11 269,-3-23-817,-22 6-404,1-6 1865,-23-10-1271,-17 14-381,-5-16 113,-44 12-819,17 21-2666,-9 1-3844,62 11 6981,13 0 0,-11 0 0,-20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5.3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20625,'51'68'274,"1"1"1,-1 10-275,-2-35 0,13 1 0,-8-6-561,21 16-2733,-37-15 3294,-50-2 0,3-21 0,-32-7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21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8 14540,'10'65'1054,"19"-12"-1009,-13-12 78,21-18 123,14-19 1043,-8-14 257,1-16-1333,-24-7-34,-28-9 68,-27-1-393,4 20-2157,-27 10 1,-4 9 2302,4 16 0,-32-1 0,67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21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178 170 15303,'24'-33'2487,"-3"11"-2207,-53-3 124,11 13 1198,-8-18-1389,15 9-415,-9-6-3081,7 39 2050,-20 28-1803,-4 19-3429,29-9 6465,22-27 0,-9-11 0,-8-11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22.3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472 0 16849,'-71'43'7,"0"0"1,19-16-1,3 6 49,-9 47 0,11 2-56,11-14 0,4-6 0,4-5-628,13-21-828,7-17-1468,3-6 2924,20-18 0,-26 10 0,7-4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22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6 12333,'-20'51'930,"21"-10"549,56-36-974,-10-7 1825,44-20-1972,-64 10 69,9-8 625,-35 12-659,-1 2-124,0-4-90,0 2-145,-15 0-79,-1 4-112,-18 1-471,-10 11-3405,11 10 3185,8 0 0,10-5 0,14-15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52.5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7336,'0'0'0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56.9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2978 1 19964,'-42'8'11,"7"-2"-11,28-1 11,0-1-11,3 0 23,-2 0-1,-12 3-22,3-4 22,-18 7 1,17-7 279,-14 5-11,2-6-313,3 2 0,-5-1 44,15 0-11,1 0 12,1-1-23,5 0 22,-2-2-11,-4 2-11,7 0 45,-3-1 101,9 0 134,1-1-280,-5 0 23,-7 2-12,-14 6-11,6-3-11,-5 4-1,8-4 12,1 3 34,-1 0-34,6-1 0,0-2 45,-12 5-45,4-2 11,-15 6-22,22-9 22,-15 8 11,17-8-22,-15 9 0,14-8 12,-14 10 10,9-7-22,-2 3 0,6-5 11,4-5-11,0 4-11,0-3 22,0 2-11,0-2 23,-1 1-23,2-2 0,-3 1-12,-2 1 35,3-1-57,-5 2 57,-3 3-23,4-2 11,-11 4-45,13-5 57,-5 1-35,6-1 12,-6 3 0,6-3 12,-13 5-35,5 1 34,-7 2-22,-6 4 11,13-6-22,-11 6 11,19-9 11,-6 3-34,4-1 34,3-3-11,-4 3-23,0 1-11,-2 1 45,2-2-11,-3 4 22,7-7-22,-6 4-22,3 2 21,1-6 35,-2 6-34,7-9 11,-10 11 0,10-9 0,-9 7-23,11-9 23,-3 2-11,4-4-11,-3 5 10,2-3 35,-6 7-23,7-9-11,-6 8 11,5-8 44,-11 11-77,-1-2 44,1 2-11,-2 1-22,11-8 33,-10 7-11,8-7-11,-3 5 33,4-6-22,2-1 0,-7 5-22,4-4-1,-18 14-78,5-4 101,-3 4-67,8-7 55,10-8-44,3 0 56,0-1 0,-7 8-33,3-4-102,-15 21 91,12-16 44,-8 11 0,13-18-34,0 5 68,1-6-34,1 3 0,-3-1-23,-1 6 68,0-4-56,-2 9 22,5-12-22,-1 5 11,0-6 0,2 0 45,-1 1-34,-1-1-11,2-1 0,-3 2-11,-1 1 11,2-1 0,-2 5 0,2-6 0,3 2 11,-5-1 11,3 0-33,-10 10 0,2-2 11,-1 3 11,-8 10-11,10-14 224,-16 21-146,7-11-78,0 1 0,0-1 12,13-15-24,-6 5 35,-3 3-23,6-6-11,-12 12 45,14-13-45,-14 12 11,11-9-12,-10 8 12,-6 7 23,9-7 145,-25 23-168,23-22 11,-10 10 23,5-7-12,-1 0-33,1 0 0,-3 8 22,19-21 0,-8 11-22,14-18-3370,-7 10 3359,4-7 22,-16 27 56,-7-2-68,3 4 46,-22 12-34,31-31-56,-18 19 56,24-24 0,-11 29 67,13-24 3471,-8 21-3505,14-26 1,-6 10 33,4-6-22,-5 14-45,3-11-3358,-3 15 3346,7-20 124,-6 28-100,6-24-2213,-5 32 2234,3-33 1,-11 33-34,9-30 2268,-9 26-2290,11-32 44,-3 10-22,7-17 3437,-10 19-3359,-8 2-78,0 5-11,-2-5 33,10-12 1,8-9-23,-1-2 45,0 5-34,-6 1-11,2 2 11,-3-2 0,8-4 45,-5 5-11,4-4-23,-5 5-10,8-11 44,-10 12-23,-6 7-22,3-4 57,-4 1 78,17-16-90,-2-1-6813,3 0 6757,0-7 0,0-3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4:38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7688 4871 21723,'-25'0'123,"5"2"23,13 3 33,-1-1 56,-9 5-134,2-2-101,-5 5 22,-20 7-33,20-7-11,-16 7 55,22-8 58,5-5 21,-2 2 235,-2 0-258,4-2-55,-4 2-23,4-2-22,-2 2 11,-2 4 0,-2 2 11,-3 5 0,-5 5-11,-2 5 0,0-3 0,2 3 23,7-10 33,-3 6-23,-5 5 12,1-2 123,-10 8 90,-7-1-213,11-10-34,-6 2 225,-13 12-147,24-19-44,-26 21-34,31-26-11,-6 3-22,5-1 22,-5 5-23,0 2 12,0 6 22,-7 1 1,10-6-1,-3-5-11,-24 23-11,23-19 11,-12 11 0,0 0 0,17-14 0,-18 16-17,-4-4 0,1-1 6,8-7 22,-34 23 0,-2-1 0,21-20-17,-4 3 1,-3-1 39,-7 0-45,-8 3 44,-22 1-44,44-17 22,-32 10 12,31-12-35,-12 2 46,-1 0-40,13-3 1,0-1 5,-16 5 11,-17 2 11,30-8-22,7-2 0,-13 0 34,-32 4-12,0 0-28,28-5 1,-1 0 5,12-3 0,2 1-22,-25 1 33,19-4-11,35-1-22,6-1 44,-6 0-22,-37-1-11,24 0 22,-38 0 17,-10-6 0,-1-2-28,10 0 15,8-1 0,-11-3 0,12-1-15,-9-11-11,-13-7 39,14-1 0,1-2-17,-1-4-11,6 4 0,0-1 112,2-7 157,9-4-213,14 12-45,14 0-22,-10-3 11,11 13 33,-18-17 1,-2-5-12,-2-11-33,13 17 0,-3-3 16,-14-11 1,-2 3 11,9 17 0,-2 2-6,-25-20 0,-6-3-6,-2 0 1,4 4-12,27 18 1,2 0 5,-21-21 0,2 1 5,26 21 1,0 0 11,-23-14 0,-3-5 111,-6-8 1,0-3-84,19 15 0,-1-2 0,1-2-4,-7-8 0,1-2 1,3 3-31,-4-9 0,3 1 0,-10-10 1,8 6-12,11 5 11,13 8 0,3-1 0,2-21 6,9 21 0,1-1 5,5 8 1,1 0-35,-2-8 1,1 2 22,-7-19-5,5 21 0,1 2-6,1-5-6,4 9 0,1 0 6,3-8 23,1-36-1,4 35-11,-3-26 57,-8-1-63,-3 17 1,-2-1-12,6 17 1,-1 0 10,-5-19 1,0 2-17,-8-25 11,0 14 22,-9-7-22,-2 4 0,5 9 22,0-14-33,5-2 0,1-1 16,8 39 1,0-1-6,-9-35 0,-2-2-11,4 25 0,1 8-2085,-3-9 2113,8 17 0,2 2-28,3 5 11,2 1-79,-2-12 90,4-21 1,3 28-1,-9-41 2084,-4 3-2095,0 6-11,9 21 0,0 1 45,0-7-23,-6-10 22,2 25-21,2 12 122,3-3-89,5 13-23,0-9-44,2 18 44,0 2 45,-1-3-55,0-14 32,-2 8 1,2-6-11,-3 14-12,1 0-22,-4-9 23,-31-42-23,24 35 11,-23-29-11,31 44-773,3 7-493,1 0-1189,4 7 2455,7-22 0,-4 18 0,3-18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4:48.30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18 508 21252,'-11'-43'-156,"4"7"156,22 17 11,-1 3 34,4-6-1,6-4-44,-6 6-11,6-3-34,-4 6 34,-4 6-22,1-1-1,12-5 34,-7 6 11,14-9 0,2 3 57,-12 4-57,9-4 34,-12 6-45,-9 3-56,4-1 56,1-1-12,0-2 35,10-4-46,-1 1-3369,2 0 3392,-2 1-249,14-4 204,-21 10-45,12-4-33,-2 8 123,-7 0-34,45-3 23,-32 4 3240,23 1-3251,-16 2-1,-9 0 480,7 0-468,17 14 11,-19-6 0,24 12 0,-7-7 67,-14-3-44,7 1-68,-5 6 45,-14 3 34,6 4-23,-15-2 11,3 7-11,-8-10 23,19 23-12,-21-24-22,7 10-3357,-14-14 3357,0 2 33,12 18-10,-7-7 100,4 24 56,-14 15-157,-8-14 23,-11 24 11,3-45 3437,-20 26-3482,19-36-11,-11 14 34,9-18 22,3-5 0,-5 4 168,-41 14-191,32-17-10,-35 14 10,25-14-33,12-3 23,-16 3-1,4 0-22,9-5 0,-9 4 0,0-1 0,9-2 0,-8 3 0,-13 6 0,18-7-33,-18 10-46,11 1 68,11-3-67,-9 8 44,1 18 34,11-17 34,-12 20-34,1-11 22,7-9-11,-11 7-44,-2 4-57,15-14 56,-6 12 1,19-2 447,-6 36-335,9-24-1,-10 41-67,17-60 0,-4 13 57,6-13 21,1-10-32,0 5 301,0 6-246,0-6-33,-1 19 100,-3 13-123,2-9-34,-2 19 34,4-17 34,-2 14-45,2-18-23,-4 7 34,3-18-22,-2-16 33,1 0 438,1-15 862,1-1-202,0-1-2913,0-5-280,0-4-774,0-7 2802,-3-9 0,2 12 0,-3-3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4:49.29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20658,'53'7'404,"-5"-2"-1009,-22-10 571,-2 2 97,-5 2-489,3 35 549,-12-17-112,-5 27 34,-41-15-202,9-15 431,-37 7-129,37-23 506,-5-33-640,37 6-157,16-12-437,29 33 449,-19 15 55,4 23 79,-31-12 0,-2 10 101,-9-13-11,-4-4-57,-10-2-33,-2-7 23,-11-1 55,13-6 57,-3-6 167,16-15-212,4 4-90,3-4-695,14 13 102,-5 7-214,11 7-4751,-6 12 5558,-4-6 0,-1 5 0,-6-12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2:51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66 14462,'59'-36'762,"-14"8"-762,-42 26 941,-3 2 2163,0 0-2689,0 3-236,0 7-33,0 11-3415,0-3 3325,0 4 56,0-9-67,-2 0 100,-10 37-145,7-28 23,-8 30-12,9-29 3392,1-6-3392,-1 7 34,-1 6-45,2-11 0,-2 15 0,2-11-22,2-3 55,0 14-22,-1-20 23,-1 19-45,-1-20 22,-2 14-33,4-10 22,-1 12-23,3-12 12,-2 12-11,2-12-12,0 15 34,0-13-78,0 21 66,0-22 24,2 32-12,0-16-12,2 18 46,9 43-34,-6-41-17,3 12 0,2 3 17,-1 14 17,-2-17 0,-1 1-28,-2 19 11,-1-27 0,0-3 0,-1-9 11,1 5 0,1-1-33,-3-12 44,2 48-22,-5-54 11,1 53-11,1-46 0,1 18 23,-1-30 10,1-2 12,-1-6 11,4 31-78,-4-24 55,2 38-33,-3-39 79,0 22 33,-1-19-90,0-1 23,0 10-34,0-17 45,5 38-22,-2-31 11,7 47-22,-6-41 10,1 39 1,-4-34-12,0 13 45,-1 39-44,0-30 10,0 31 17,2-39 1,0-5 16,-2-1-45,2 6 1,0-1-12,-2-13 6,0 13 0,0 0-17,0-7 56,0 48 134,-6-23-178,3-21 10,-3 44-33,5-59 33,1 18 1,0-13-23,0-10 44,-1 52 1,-5-1-45,1 1 22,-3-18 1,0-5-1,2-17-22,-5 47 0,9-60 12,0 8 10,-3 13-22,0-17 50,-1 18 1,-1 1-40,-1-9 22,0 26 1,1-1-45,2-22 33,-1 41-10,6-44 10,-1 42-22,0-24-11,0-2 0,0-2 44,1-16-44,-2 37 11,2-50 11,-1 31 0,1-26-44,-1 6 33,1 7-11,0-22 22,0 32-22,0-32 55,0 27-66,0-32 11,0 9 22,0-20 11,0 0 405,0-7 66,0 0-1771,0-3-727,0-9 2005,1-27 0,-1 20 0,1-13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7.4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310 0 22260,'3'57'684,"9"7"-493,28 7 36,-14-3 1,2 14 0,-4-6-1076,-5-12 0,-2 2 878,3 10 0,2 9 0,-9-6-1483,-13-3 0,-8-7 1497,-2-15 1,-2 0-28,-4 16 0,-6 2 283,-17 0 0,-2-6-345,-3 12-292,10-22 1,4-8-45,18-29-4558,-46-5 1173,13-14 3463,-17 3 1,5-2 0,39-4 0,-7 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2:56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0 104 28671,'87'-7'0,"0"0"0,1 0 0,-1-1 0,0 1 0,0 0 0,1 0 0,-1 0 0,22-3 0,13-1 0,-1 0 0,-17 2 0,-30 4 0,-46 5 0,-52 9 0,7 8 0,-1-2 0,8 3 0,9-14 0,1-2 0,12-8 0,-5 3 0,12-3 0,-7 4 0,-1 2 0,4 0 0,2-3 0,3-5 0,-7 3 0,-31-3 0,1 9 0,-43 5 0,39-3 0,-10 4 0,28-5 0,15 3 0,-9-3 0,9 2 0,16 4 0,23 5 0,19 4 0,16 4 0,14 4 0,8 1 0,8 2 0,2 1 0,0 0 0,-3-1 0,-7-2 0,-9-2 0,-14-3 0,-16-4 0,17 6 0,-19-6 0,0 1 0,19 4-261,-10-3 0,20 4 0,16 4 0,12 3 0,6 1 0,2 1 0,-3-1 0,-6-1 0,-13-3 0,-16-3 0,-22-5 1,-25-6-1,-31-7 261,-35-6 0,-5 2 0,10 1-2269,-5 1 2269,12-1 0,-1 1 0,-7 4 2269,-14 0-2269,-5 4 0,5-4 0,5-1 3392,18-5-3392,1-1 0,5-1 0,0 0 0,0-6 0,0 2 0,-6-4 0,-1 6 0,-5 0 0,-3-18 0,8 14 0,-3-13 0,-2 19 0,6 0 0,-9 0 0,11-3 0,1-1 0,2-8 0,1 5 0,0-4 0,0 10 0,1-2 0,4 0 0,-1 0 0,2 0 0,1-5 0,-1 4 0,5-4 0,9 4 0,-6 3 0,27-2 0,-21 0 0,15-3 0,-16 1 0,-3 1 0,-4 2 0,-6 2 0,1 3 0,2-2 0,3 2 0,21-3 0,2 3 0,3-1 0,0 5 0,-3-3-9831,-8 1 0,5-4 10163,-24-1-1956,91 0 806,-41-3 851,-3 2 1,-1 1-124,0-3-447,-35 3 537,13 0 0,-19 0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2:58.5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7201,'61'13'67,"1"1"1,-6-1-1,3-1 11,13 1 1,-2-1 212,24 7-179,-22-6 0,-1 1 852,19 8-202,-27-5-224,11 5 403,-3 0-325,8 1-409,-17-6 1,0 0-186,21 7-67,-6-4 1,-4-1 32,-14-5 270,8 0 0,2-2 459,1 1-639,-23-6 1,5 1 324,15 2 0,0-2-268,23 3-7,5-5 1,0-1-129,-12-3-118,10 1 1,2 0-163,-1 1 179,-34-1 0,3 0 73,9-1 1,1-1 15,-3 2 1,-1 0 22,2-1 1,0 0-12,8 1 0,-9 1 44,-18-1 124,-1-1 0,-1-1-56,-10-1-33,24 0 10,11 0-89,-24 0-1735,7 1 0,1 0 1679,-6 1-34,27 2 90,-17 0 11,8 1 67,-13-2 1,4 1-62,-3-2 0,4 1-10,6 0 1,7 0-1,-6-1-7,-9 0 0,0-1-749,12 0 1,7 0-1,-13 0 761,11-1-212,-13 0 0,11 0 1,-11 0 221,16 0 865,2 0 0,-4 0-876,-27-1-11,8-1 169,-10-5-124,-24 2 2845,20-4-2890,-29 5 1354,60-4-1342,-42 5 27,17 0 0,0 1 62,-12 1 352,28-2-313,1 0 0,3 0-106,12-1-880,-17 1 1,17 0 0,1-1 0,-13 1 845,-14 1 0,1-1-298,18-2 0,16-1 0,1 0 0,-18 0 320,-18 1 1,-2 0-195,19-2 0,10-1 0,-12 1 194,17-2 17,-33 4 1,1 2-68,0 0 0,-4 1 17,14 1 2440,27 0-2485,-3 1 23,-30 0 5,7 0 0,-1 0 16,-11 1 18,-3 1 0,-1 0 5,-9 1 783,15 1 0,13-1-787,-3-2 1,7-1 0,-5 1 8,6 0 1,1 0-734,9-1 1,7-1-1,-21 1 807,-16-2 295,1-1 0,-3-1-195,-21-3 1,22-3-180,-35 5 258,2 2-180,-16 3-22,-4-1 135,-3 1 3280,-4 0-3449,1 0-33,-3 0-302,-9 0 347,0 0-57,-21 0 35,-13-6-12,-2-6 23,-2-2 258,-39-25-214,40 12 0,-31-13 101,35 11 1,7 3-169,11 6 0,-36-21-100,64 40 44,0 0-213,2 1 22,31 5 281,16 16-56,13-3 11,2 12 22,11 0 69,17-3-24,-27-13 0,9 1 0,-6-2-67,-2-1 0,-2-1 11,20 0 1,-13-1 1724,-35-2-1725,-30-5 45,-18 2 90,-1 0 22,-53 16-146,32-5 0,-19 7 1,-2 3-34,6 1-9820,-36 15 9265,40-17 0,5-2 0,4-4 0,-22 14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9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0 22003,'-1'49'0,"0"1"45,-13 48-34,5-28 0,-1 2-6,1-9 1,-1 0-6,-3 19 0,-2-9 0,-2-16-56,-7 11 0,0 0 23,3-5 27,3-13 0,4-3-38,10-13 32,4-5-10,0 2 33,0-2 34,-3-6-23,2-14 1,-3 0-34,4-8 11,0 0 190,0 0 45,62-39-235,-24 14-34,17-9 1,0 0 11,-11 8-79,31-5-56,-31 24 191,10 2-46,-18 9-44,-15 21 56,-16-10 34,-2 30 0,-3-25-1,-9 29-33,5-31-33,-6 9 21,7-19 24,2-3 55,1 0 78,2 2-145,2-2 34,15 9-12,1-10 79,19 4 124,42-14-214,-7-4 11,20-6 1,-1-2-1,-18 0-666,-8 2 0,-25 2-1732,-51 9-2980,-13 0 5356,-2-1 0,17 5 0,9 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1.0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537 8 15336,'-39'-3'370,"-1"1"-225,29 5 124,-14 6-168,10 1 280,-13 9 739,-15 31-929,10-12 167,-10 22 1,-1 5-224,-6 6-35,6-11 1,1-4-33,5-12-46,5-13 90,28-28 314,2-1-325,3-2-34,0 0-246,0-4 22,0-2-79,10-16 136,13-18-12,5-1 0,1-2 89,14-21 40,-10 12 0,-2 2 5,-9 8 45,9-18 12,-19 34 201,11-11-112,-13 22-22,4-2-269,-11 13-46,-1 5 236,1 15-11,3-1 35,4 15-2,34 35-66,-1 3-7,-14-23 1,1 1-6,-5-1 1,-2-2-35,9 14 23,0 0 45,1-23 22,-15-17 12,2-4-57,-16-11 202,-2 2-123,-1-4-9932,-39-25 9224,12 8 0,-16-11 0,26 18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3.6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0 16378,'-44'53'728,"9"-3"0,1 2-536,-4 10-108,9-11 0,3 0-28,5 5-23,5 8-22,8-21 23,3 2 100,8-25 471,30-6 258,32-6-645,-2-8 1,4-1-197,26-4 0,-38 1 1,-6-1-23,-5-3-11,-13 1 0,4-2-639,-1-5-5064,-7-16 4866,-21 0 0,16 10 0,-20 15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3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70 4455,'14'15'3697,"-2"-4"-672,50-21-2700,-2 1 0,5 0-148,-8-1 1,-1-1-5094,6 0 1,-17-2 4935,-38 2 0,-18 3 0,-4 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4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1 126 16826,'41'-49'1771,"-5"9"-1670,-32 39 291,74-12-331,-23 9 1,3 1-62,1-4 0,1 1-667,7 4 0,-6 1 667,-2 1 0,-21 0 0,-8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4.8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53 16042,'34'48'526,"0"-1"1,23 31 56,-39-68 22,-3-3-280,-5-4 168,4-11-493,-8 0-202,3-30 202,-6 17 538,7-38-291,6 27-247,3-7-79,33 13-33,-9 19 22,11 0-302,-10 7-56,-26 2-3541,0-1 572,-13 2 3417,-2-2 0,-3-1 0,0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5.4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1 152 16692,'48'43'646,"0"0"0,-5-3 0,-8-9-142,-16-19-168,-7-4 57,-7 1-427,-2-3 34,-3 1 560,29-84-918,21-3 358,-28 31 0,1 1-3706,35-18 3471,-36 62-121,27-1 0,4 1-14,-5 0 370,51-5 0,-84 6 0,-3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5.8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60 15538,'-35'72'-146,"14"-13"292,60-47 2016,51-17-1545,-29-3 167,16-12-313,-75-14-460,-9 13-11,-7-13-45,-45 2-56,20 13-5972,-24-6 6073,43 20 0,11 5 0,9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24.1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 87 13756,'-35'-33'-2353,"7"1"2353,28 24 0,0 1 0,0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06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0 126 15616,'32'46'980,"0"0"1,16 23-757,-34-52 975,-11-15-1221,-6-18-23,-14-18 807,8-27-600,39 21 1,9 2-152,1-14-314,16 23 1,-1 10-1020,-32 14-8509,7 0 9196,-26 2 0,3 2 1,-4-2-1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19.2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 27 14551,'8'42'-839,"-4"-8"323,-19-28-280,-2-3-4324,-26-2 3966,19-4 874,-11-2 728,28-11 728,12-3 247,13-7 12,37-1-1435,-24 12-348,16 14 202,-47 13-839,-17 25 1399,2-10 1569,-3 0-974,11-25-1379,7-22 337,6 2-472,12-5 438,-4 18 78,5 1 807,-14 4-605,-4 0-1535,-1 0 582,4 0 953,5 2 11,-1 6-33,1-1-34,-9 4 436,-15-1 1313,6-6-1156,-6 1-235,11-5-234,4-1-2982,10-18 2556,-3 13-91,9-13 91,-8 19 122,-1 4-201,-7 16 392,-6-6 381,-21 11 381,7-19 718,-10-4-1279,22-7-55,2-4 369,6-10-1142,-1 10-348,1-5 56,39 20 1413,-25-2-662,25 5-848,-98-3 0,48-4 0,-46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20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0 18149,'13'50'1860,"-3"1"-6927,-10 37 5112,-7-31 659,0-4 1,0-1-1265,-4-7-2032,-1-7 597,11-21-1176,7-21 3171,2-8 0,-6 13 0,-3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20.6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 2727,'5'8'4684,"0"-1"-1865,-5-7-926,-18 87-2061,15-58 1059,-3 65-701,44-86 281,2-7 503,16-11 269,-3-23-817,-22 6-404,1-6 1865,-23-10-1271,-17 14-381,-5-16 113,-44 12-819,17 21-2666,-9 1-3844,62 11 6981,13 0 0,-11 0 0,-20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21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8 14540,'10'65'1054,"19"-12"-1009,-13-12 78,21-18 123,14-19 1043,-8-14 257,1-16-1333,-24-7-34,-28-9 68,-27-1-393,4 20-2157,-27 10 1,-4 9 2302,4 16 0,-32-1 0,67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21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178 170 15303,'24'-33'2487,"-3"11"-2207,-53-3 124,11 13 1198,-8-18-1389,15 9-415,-9-6-3081,7 39 2050,-20 28-1803,-4 19-3429,29-9 6465,22-27 0,-9-11 0,-8-11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22.3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472 0 16849,'-71'43'7,"0"0"1,19-16-1,3 6 49,-9 47 0,11 2-56,11-14 0,4-6 0,4-5-628,13-21-828,7-17-1468,3-6 2924,20-18 0,-26 10 0,7-4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22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6 12333,'-20'51'930,"21"-10"549,56-36-974,-10-7 1825,44-20-1972,-64 10 69,9-8 625,-35 12-659,-1 2-124,0-4-90,0 2-145,-15 0-79,-1 4-112,-18 1-471,-10 11-3405,11 10 3185,8 0 0,10-5 0,14-15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52.5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7336,'0'0'0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3:56.9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2978 1 19964,'-42'8'11,"7"-2"-11,28-1 11,0-1-11,3 0 23,-2 0-1,-12 3-22,3-4 22,-18 7 1,17-7 279,-14 5-11,2-6-313,3 2 0,-5-1 44,15 0-11,1 0 12,1-1-23,5 0 22,-2-2-11,-4 2-11,7 0 45,-3-1 101,9 0 134,1-1-280,-5 0 23,-7 2-12,-14 6-11,6-3-11,-5 4-1,8-4 12,1 3 34,-1 0-34,6-1 0,0-2 45,-12 5-45,4-2 11,-15 6-22,22-9 22,-15 8 11,17-8-22,-15 9 0,14-8 12,-14 10 10,9-7-22,-2 3 0,6-5 11,4-5-11,0 4-11,0-3 22,0 2-11,0-2 23,-1 1-23,2-2 0,-3 1-12,-2 1 35,3-1-57,-5 2 57,-3 3-23,4-2 11,-11 4-45,13-5 57,-5 1-35,6-1 12,-6 3 0,6-3 12,-13 5-35,5 1 34,-7 2-22,-6 4 11,13-6-22,-11 6 11,19-9 11,-6 3-34,4-1 34,3-3-11,-4 3-23,0 1-11,-2 1 45,2-2-11,-3 4 22,7-7-22,-6 4-22,3 2 21,1-6 35,-2 6-34,7-9 11,-10 11 0,10-9 0,-9 7-23,11-9 23,-3 2-11,4-4-11,-3 5 10,2-3 35,-6 7-23,7-9-11,-6 8 11,5-8 44,-11 11-77,-1-2 44,1 2-11,-2 1-22,11-8 33,-10 7-11,8-7-11,-3 5 33,4-6-22,2-1 0,-7 5-22,4-4-1,-18 14-78,5-4 101,-3 4-67,8-7 55,10-8-44,3 0 56,0-1 0,-7 8-33,3-4-102,-15 21 91,12-16 44,-8 11 0,13-18-34,0 5 68,1-6-34,1 3 0,-3-1-23,-1 6 68,0-4-56,-2 9 22,5-12-22,-1 5 11,0-6 0,2 0 45,-1 1-34,-1-1-11,2-1 0,-3 2-11,-1 1 11,2-1 0,-2 5 0,2-6 0,3 2 11,-5-1 11,3 0-33,-10 10 0,2-2 11,-1 3 11,-8 10-11,10-14 224,-16 21-146,7-11-78,0 1 0,0-1 12,13-15-24,-6 5 35,-3 3-23,6-6-11,-12 12 45,14-13-45,-14 12 11,11-9-12,-10 8 12,-6 7 23,9-7 145,-25 23-168,23-22 11,-10 10 23,5-7-12,-1 0-33,1 0 0,-3 8 22,19-21 0,-8 11-22,14-18-3370,-7 10 3359,4-7 22,-16 27 56,-7-2-68,3 4 46,-22 12-34,31-31-56,-18 19 56,24-24 0,-11 29 67,13-24 3471,-8 21-3505,14-26 1,-6 10 33,4-6-22,-5 14-45,3-11-3358,-3 15 3346,7-20 124,-6 28-100,6-24-2213,-5 32 2234,3-33 1,-11 33-34,9-30 2268,-9 26-2290,11-32 44,-3 10-22,7-17 3437,-10 19-3359,-8 2-78,0 5-11,-2-5 33,10-12 1,8-9-23,-1-2 45,0 5-34,-6 1-11,2 2 11,-3-2 0,8-4 45,-5 5-11,4-4-23,-5 5-10,8-11 44,-10 12-23,-6 7-22,3-4 57,-4 1 78,17-16-90,-2-1-6813,3 0 6757,0-7 0,0-3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24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2 163 11930,'5'-3'5714,"-2"1"-3596,-4-7-1670,1 4-101,-2-6 494,0 5-516,1 5 134,-2-3-425,3 4 223,50-9-122,7 0-8,19 2 0,20 0 0,-10 0-105,-23 2 1,1 1 10,24-1 1,10 0 0,-22 2-1,-21 1-21,8-2-1,-43 3 0,-4 0 23,44-8-34,-20 4 11,28-6 56,-9 3 11,-30 2 113,9 0-191,-35 4-392,-1 1 392,-32-1 0,22 2 0,-23-2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4:38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7688 4871 21723,'-25'0'123,"5"2"23,13 3 33,-1-1 56,-9 5-134,2-2-101,-5 5 22,-20 7-33,20-7-11,-16 7 55,22-8 58,5-5 21,-2 2 235,-2 0-258,4-2-55,-4 2-23,4-2-22,-2 2 11,-2 4 0,-2 2 11,-3 5 0,-5 5-11,-2 5 0,0-3 0,2 3 23,7-10 33,-3 6-23,-5 5 12,1-2 123,-10 8 90,-7-1-213,11-10-34,-6 2 225,-13 12-147,24-19-44,-26 21-34,31-26-11,-6 3-22,5-1 22,-5 5-23,0 2 12,0 6 22,-7 1 1,10-6-1,-3-5-11,-24 23-11,23-19 11,-12 11 0,0 0 0,17-14 0,-18 16-17,-4-4 0,1-1 6,8-7 22,-34 23 0,-2-1 0,21-20-17,-4 3 1,-3-1 39,-7 0-45,-8 3 44,-22 1-44,44-17 22,-32 10 12,31-12-35,-12 2 46,-1 0-40,13-3 1,0-1 5,-16 5 11,-17 2 11,30-8-22,7-2 0,-13 0 34,-32 4-12,0 0-28,28-5 1,-1 0 5,12-3 0,2 1-22,-25 1 33,19-4-11,35-1-22,6-1 44,-6 0-22,-37-1-11,24 0 22,-38 0 17,-10-6 0,-1-2-28,10 0 15,8-1 0,-11-3 0,12-1-15,-9-11-11,-13-7 39,14-1 0,1-2-17,-1-4-11,6 4 0,0-1 112,2-7 157,9-4-213,14 12-45,14 0-22,-10-3 11,11 13 33,-18-17 1,-2-5-12,-2-11-33,13 17 0,-3-3 16,-14-11 1,-2 3 11,9 17 0,-2 2-6,-25-20 0,-6-3-6,-2 0 1,4 4-12,27 18 1,2 0 5,-21-21 0,2 1 5,26 21 1,0 0 11,-23-14 0,-3-5 111,-6-8 1,0-3-84,19 15 0,-1-2 0,1-2-4,-7-8 0,1-2 1,3 3-31,-4-9 0,3 1 0,-10-10 1,8 6-12,11 5 11,13 8 0,3-1 0,2-21 6,9 21 0,1-1 5,5 8 1,1 0-35,-2-8 1,1 2 22,-7-19-5,5 21 0,1 2-6,1-5-6,4 9 0,1 0 6,3-8 23,1-36-1,4 35-11,-3-26 57,-8-1-63,-3 17 1,-2-1-12,6 17 1,-1 0 10,-5-19 1,0 2-17,-8-25 11,0 14 22,-9-7-22,-2 4 0,5 9 22,0-14-33,5-2 0,1-1 16,8 39 1,0-1-6,-9-35 0,-2-2-11,4 25 0,1 8-2085,-3-9 2113,8 17 0,2 2-28,3 5 11,2 1-79,-2-12 90,4-21 1,3 28-1,-9-41 2084,-4 3-2095,0 6-11,9 21 0,0 1 45,0-7-23,-6-10 22,2 25-21,2 12 122,3-3-89,5 13-23,0-9-44,2 18 44,0 2 45,-1-3-55,0-14 32,-2 8 1,2-6-11,-3 14-12,1 0-22,-4-9 23,-31-42-23,24 35 11,-23-29-11,31 44-773,3 7-493,1 0-1189,4 7 2455,7-22 0,-4 18 0,3-18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4:48.30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18 508 21252,'-11'-43'-156,"4"7"156,22 17 11,-1 3 34,4-6-1,6-4-44,-6 6-11,6-3-34,-4 6 34,-4 6-22,1-1-1,12-5 34,-7 6 11,14-9 0,2 3 57,-12 4-57,9-4 34,-12 6-45,-9 3-56,4-1 56,1-1-12,0-2 35,10-4-46,-1 1-3369,2 0 3392,-2 1-249,14-4 204,-21 10-45,12-4-33,-2 8 123,-7 0-34,45-3 23,-32 4 3240,23 1-3251,-16 2-1,-9 0 480,7 0-468,17 14 11,-19-6 0,24 12 0,-7-7 67,-14-3-44,7 1-68,-5 6 45,-14 3 34,6 4-23,-15-2 11,3 7-11,-8-10 23,19 23-12,-21-24-22,7 10-3357,-14-14 3357,0 2 33,12 18-10,-7-7 100,4 24 56,-14 15-157,-8-14 23,-11 24 11,3-45 3437,-20 26-3482,19-36-11,-11 14 34,9-18 22,3-5 0,-5 4 168,-41 14-191,32-17-10,-35 14 10,25-14-33,12-3 23,-16 3-1,4 0-22,9-5 0,-9 4 0,0-1 0,9-2 0,-8 3 0,-13 6 0,18-7-33,-18 10-46,11 1 68,11-3-67,-9 8 44,1 18 34,11-17 34,-12 20-34,1-11 22,7-9-11,-11 7-44,-2 4-57,15-14 56,-6 12 1,19-2 447,-6 36-335,9-24-1,-10 41-67,17-60 0,-4 13 57,6-13 21,1-10-32,0 5 301,0 6-246,0-6-33,-1 19 100,-3 13-123,2-9-34,-2 19 34,4-17 34,-2 14-45,2-18-23,-4 7 34,3-18-22,-2-16 33,1 0 438,1-15 862,1-1-202,0-1-2913,0-5-280,0-4-774,0-7 2802,-3-9 0,2 12 0,-3-3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9:14:49.29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20658,'53'7'404,"-5"-2"-1009,-22-10 571,-2 2 97,-5 2-489,3 35 549,-12-17-112,-5 27 34,-41-15-202,9-15 431,-37 7-129,37-23 506,-5-33-640,37 6-157,16-12-437,29 33 449,-19 15 55,4 23 79,-31-12 0,-2 10 101,-9-13-11,-4-4-57,-10-2-33,-2-7 23,-11-1 55,13-6 57,-3-6 167,16-15-212,4 4-90,3-4-695,14 13 102,-5 7-214,11 7-4751,-6 12 5558,-4-6 0,-1 5 0,-6-12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21.46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9607 1 21107,'-17'37'425,"0"-4"-178,8-22-46,-1 1 1,-1 0-135,1-1-33,-2 0 44,1 0-33,0-1 11,1 1-45,-1 0 34,1-1-34,0 1 46,0-2-46,1 1 0,1-2 23,0 0-12,1-1 1,0 1-1,0-1 12,-1 0-12,2 0-11,0 0 23,-3 3 56,3-1 55,-3 3-10,1-1-91,-1 1 1,0 0-11,-6 4-12,5-5-22,-2 2 0,6-6 0,2-1 0,0-1 0,0 0-11,1-1 45,-2 0-46,0 3 12,-3 3 23,1 0-34,-2 2 11,2-1 0,0-2-12,0 2 1,1-3 0,1 3 11,-4 2 11,3-1-22,-4 1 22,3-4-11,0 0 0,-1 0 0,0 1-22,1 0 33,-1 0-22,2-1-34,-1 4 45,2-4 0,-2 2 22,0-1 12,-3 0 100,-2 3-122,-3 1 21,-2 0-10,-10 6-12,7-5-22,-8 6 22,10-7 11,-1 1 1,1 0-1,-1-1 112,-1 2-100,0-1 0,1 1-12,-9 6-22,8-4-11,-5 4 11,9-5 11,-1 2-11,-1 0-11,0 2-23,-1 0 23,-10 9 45,6-8-34,-7 7 0,9-10 0,0-1-12,1 0 24,1-1-24,1-1 12,2-2-11,1 1-11,-7 4 22,5-4 0,-6 4 0,7-5 11,-2-1-11,0 0 11,1-1-11,1 1 0,-4 3 34,7-3-12,-5 2-22,7-5 45,-2-1 78,0 1-100,-2 1-12,-1 0 45,-2 1-56,-1 1-34,-7 5 34,4-2 0,-3 3 46,9-3-46,-1 0 0,2 1 33,-2-1-22,0 1 113,-9 7-102,3-7 45,-6 5-67,6-6 11,0-2 1,-2 1 21,1 0-66,1 0 66,1-1-89,2 1 67,-5 4-11,8-4 0,-6 4 0,8-6 56,0 0-56,-1 0 0,2 0 23,-2 2-23,-5 6 0,5-5-11,-4 6-1,8-9 1,1-1 22,2-1 12,-1-1-23,0 0 22,-1 0 1,-1 0 10,-7 4-22,3-3-11,-4 4 34,6-5-34,2 1-22,-2 2 22,-1-1 56,0 2-23,-8 7-10,5-4-12,-8 4-11,9-8 22,0 0 1,0 0-23,0 1 22,-1-1 12,-1 1 22,0 1-12,-11 7-44,7-3 12,-9 4-12,9-6 0,2-1 0,-2 0 11,2 1 0,-1-2 11,-10 7 1,7-6-23,-8 5 11,7-5 0,0 0 12,-1 3-23,0-2 0,1 3 0,1-2-12,2 1 35,-12 7-12,7-5 0,-10 4 0,9-5 12,-3-2-12,0 2 11,1-1-33,-1 0 45,-8 8-23,9-8 23,-6 7-34,12-9 0,1 1 11,0-1-11,-2 1 0,2-1 22,-2 1-11,1 1 45,-13 7-44,8-5 44,-10 6-12,9-8-10,0 3 33,-2 1-56,0 0 12,1 2-23,-12 12 11,11-9-33,-7 10 22,15-13 0,0 0 0,1 0 22,-1 1-22,-2 2 11,-1 0 12,-2 0 89,-18 12-56,10-8 23,-12 8-79,15-12-11,2-2-1,3 1 12,3-2-33,2 1-1,-9 8 79,10-7-45,-8 5 11,9-9-11,0-1 11,-3 1 23,-3 0 0,0 0-23,-2 1-11,2-2 33,-9 10-21,10-8-1,-5 6 11,11-8 12,0-1-1,-1-1-10,-1 1 44,-1-1 23,-14 11-90,8-7 44,-8 7-10,11-8 44,0-1 46,0 1-46,1-1 68,-1-1-68,0-1 68,1-1 66,-11 8-200,9-6 67,-6 5-46,11-8-10,2 0-23,1 1 22,1 0-22,0 2 34,-9 8-23,6-5 34,-9 6-34,7-9-11,0-2 11,-1-1-11,2 0 78,-1-2-55,2 0 22,1 0-1,-7 7-32,9-6 32,-8 6-10,7-5 11,-3-1 44,-3 3-44,-2-1 45,-4 3 22,-18 10-112,11-6 11,-12 6-11,18-11 0,4-1 22,-1 0-10,1-1 44,-2 1-56,-2 1 67,-2-1-34,-19 8-10,13-8 10,-11 4-33,20-9 23,4-2-12,1-2 0,2 0 0,0-3 23,-14 6-34,9-5 22,-10 3-22,12-3-11,0 0-34,1 0 45,2 0 0,2 0-22,1-1-34,2 2 56,-9 3 22,6-2-10,-7 1-12,9-2 0,-3-2 0,2 2 0,-1-2-12,0 1 1,-12 7 22,7-3-22,-12 4 34,11-3-23,-3 0 0,1 0 11,-1 0-22,0-1 44,-1 0-55,0-2 44,-16 6 12,11-6-57,-10 4 23,16-5 0,3 0 12,-1 1-12,1-1 33,-2 1-22,-22 7 1,10-3 10,-16 5-22,16-6-11,2 1-12,4-1 1,2 0 0,5-1 22,2 2-12,2-2-32,-10 5 55,7-4-34,-7 2 23,8-6 0,-3 1-11,-4-1-22,-5 2 33,-2 0-68,-21 3 12,17-1 45,-13 0 22,24-2-33,1-3 22,0 3 0,0-3 11,-1 2 12,0-2-46,5 0-10,-3 2-23,12-3 11,0 2-56,11-5-33,2 2 100,-1-2 34,0 0 11,-1 0-11,-7 0 23,5-1-35,-5-1 12,9-2 0,3-1 0,3 0 23,2 0-34,1 0-1,-2 1-77,-2 0 55,-5 1-123,-8 2-33,-9 0 123,-12 2 44,-8 0-10,-8 0-13,0 0 24,3-1 22,-22 4 22,17-2-22,-20 1 0,20 1-11,2-2 0,6 2 0,10-2-34,12-2-123,10 0 67,10-2 45,3-2 67,3 0 225,0-1-7351,-1 1 4571,0-2-459,-1 0-2252,-1-2 5255,0 1 0,1-1 0,0 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22.52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0 119 20882,'30'-14'426,"-1"2"-325,-5 11-22,1 0-12,0-3-34,1 1-21,-1-1 10,-2 0-11,0 0 23,-2-2-1,0 1 57,-2-3 112,-1 0 156,-2-2-168,-2 0-166,-4 1 76,-1 3-77,-5 2-23,-1 4-11,-1 0-1,-2 0-21,1-1 22,0 1 11,-1-2 0,1 2 67,-1-1 78,1 1-145,-4-1 0,-1 1-56,-3 0-44,-1 0 66,4 0 23,0 0-23,3 0 1,-2 0-24,-3 2 46,-4 4 11,-7 5-12,-5 4 12,-3 5-44,-4 1 32,1 0-55,1 0 45,2-2-45,3-1 55,5-3 12,4-2-11,3-4 22,5-2 12,1-5 22,2 0 22,-1-2 11,0 0-22,-9 0-45,3 0 13,-6 0-13,6 0 22,2-1 23,3 0 12,3 0-68,0 0-168,1 1 168,6 0 0,3 5 11,8 3 11,4 7-11,3 2-11,6 1 12,5 2 21,7-2-33,7 0 45,5-2-34,3-1 90,-1-4-67,-6-1 111,-13-4 1,-10-3-68,-13 0-11,-8-3-33,-4 0-34,-2 1 56,0 1-45,0 0 34,0-2-1087,0 1-1468,1-5-2981,-1-1 5491,1-4 0,-1 5 0,0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25.55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182 0 18082,'-15'65'1949,"2"-5"-1635,7-24-46,-2 1-88,0-1 67,-2 0-57,1-3 0,-3-2-111,-1-1-34,-2-2 22,-1 0-67,0-3-11,2-3-180,2-4-156,4-6-303,3-5-415,4-4-459,0-2-1714,4-7-2431,6-4 5669,5-9 0,-3 8 0,-1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26.00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 46 12356,'-2'-15'3775,"1"2"-2856,1 13 695,0 0-1188,12-8-11,-3 6-236,14-6 11,-1 8-145,8 4 22,12 4-22,9 6-45,8 4-22,2 0-135,-4-3-190,-10-4 88,-11-4 147,-13-4-190,-11-2-426,-8-1-1648,-3 0 416,-10-5-853,-5 1-1311,-11-3 4124,0 3 0,9 2 0,5 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26.40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137 1 17554,'-12'72'359,"-1"-4"-258,-2-21-101,-1 1 23,0-5-23,2-3-191,2-8-112,2-5-324,2-11-326,2-6-324,2-6 168,1-3-2880,1-6 3989,-1-4 0,2 2 0,0-1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27.13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1 103 11705,'11'1'3990,"-3"0"-3296,-8-1-167,41-41-202,-17 27-112,34-30-101,-28 40-56,-2 2 168,-2 2-213,-2 5 0,-1 4 0,-1 8 45,1 4-56,1 2 23,1-1-23,-3-1-79,-4-4-122,-8-3-46,-4-2 34,-5-1 213,-9 2-67,-4 1-123,-10 0-348,-1-1-123,-2-1 11,0-1 67,1 1 23,0-2 146,1-1 189,-4-1 203,7-4-359,-3 0-190,9-4 291,1-3 134,2-3 90,-1-9 213,5 2 235,0-3 112,6 7-11,1 3-257,0 3-236,0 3-112,0 0 604,-1 7-66,1 5-57,0 8 147,0 4 380,2 3-44,4 1-236,2 2 23,2 1 313,1 12-604,-3-12-68,0 5-190,-2-20 22,0-6-112,4-5-123,4-3-785,7-2-1019,5-4-662,3-2-2543,1-4 5132,0 1 0,-14 4 0,-3 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27.67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86 1 17857,'-27'34'404,"3"0"-393,8-9-11,5-2-101,6-1-67,3-5 55,6-3 102,8-5 0,8-5-101,8-2 34,1-4 33,2-2 34,-3-4-1,-1-2 12,-2 1 12,-4 0-1,-3 1 22,-3 1 12,-3 2 247,-3 1-12,-3 3 56,-2-1-201,-2 2-135,-1-1-426,-1 1 426,0 3 123,0 5 45,0 5 224,-2 9-123,-4 4 90,-3 6-191,-5 4-168,1 3-101,1-1-1042,0-5-952,3-6-829,3-10-3094,1-9 6018,4-5 0,-1-3 0,2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25.2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 21163,'52'-3'408,"-2"2"1,2 0-241,35 1-101,-25 0 1,4 0 49,5 0 1,-1 1-745,-13 0 0,-1 1 644,15 1 0,0 0 227,-6 3 0,-6-1 685,1 1 13,6 0-976,-63-6-1131,-3 0-3597,0-7 5009,-4-9 1,3 5 0,-2-2-1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28.35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94 0 16120,'1'36'1804,"-4"0"-1378,-9-8-123,-3 4-68,-1 1-22,1 1-124,3-1 1,3-2-79,3-4 34,2-6-23,3-8 34,0-6 0,1-5-21,0-1 133,0-1 112,2 0-68,6-1-133,6-5-68,10-3-11,5-4-11,6-2 0,4 0 11,4 1 11,-3 2 179,6-2-134,-17 6 135,0 1-23,-18 3 56,-4 4-112,-3-1-67,0 1-90,-3 0 45,2 1 79,-1 7 201,2 4-90,0 11 12,1 5-158,-2 4-44,-1 0-89,-1-2-572,-1-2-280,-1-4-3284,-11 1-2072,1-13 6297,-7-1 0,10-11 0,4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29.22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176 38 17196,'47'3'1446,"-10"-2"-1446,-36-7-124,-1 2-111,-3-1 190,-3-1 12,-4 1-34,-5 0-34,-3 1-1,-6 0 102,-6 3-22,-5 0 22,-1 4 0,3 5 0,6 7-135,12 6 135,6 4-78,18 4 78,12 3-358,17-2-236,12-4-79,4-8-301,-2-8-415,-4-6-1402,-8-6-312,-7-7 3103,-5-7 0,-14 4 0,-3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29.73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83 79 7280,'17'-8'5176,"-3"2"-3573,-14 6 840,0 0-1682,17-25-313,-13 19-156,14-19-45,-18 25-214,0 0-10,1 2 257,-1 9-23,2 7 46,-2 11-23,-1 6-89,-6 3 10,-6 2-134,-7-2 23,-5-2-79,1-7-11,1-4-78,4-10 78,5-4 145,8-7 23,2-1-168,4-10-33,6-7-12,4-12-22,10-8 67,7-3 56,5-3 22,4 1 23,3 1 22,-1 6-22,-2 4-11,-3 8 22,-7 7 67,-5 4 79,-6 6-247,-6 1-11,-4 2-112,-2 0 112,-2 0 23,2 7 77,-1 4-10,2 10 11,-1 5 145,-1 7-33,-1 4-79,-1 5-44,-4 2-56,-3-1-34,-5-3-448,0-5-146,2-6-1311,0-3 414,4-12-245,-1-3-650,1-9-1021,-3-2-391,-4 0 3798,-2-4 0,6 3 0,1-2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29.92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18261,'70'32'-3261,"-4"-8"-1142,-21-21 4403,-1-2 0,-19-1 0,-7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30.27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226 1 17666,'7'50'1816,"-5"3"-1413,-19-5-44,-3 6-214,-3 4-21,-2 0-46,-2-1-78,2-2-67,2-5-661,2-5-348,6-7-224,4-9-381,3-8-1098,3-8-1501,1-6 4280,-1-5 0,2-2 0,1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30.66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0 17252,'48'20'-297,"0"1"0,41 14 264,-35-15 22,-2-4 22,-5-3 90,-6-4-68,-8-4 202,-7-3 348,-9-1 45,-7-1-147,-6 0-234,-2 0-247,-1 1-179,-1 2 179,0 3 145,0 4 214,-1 5 0,-2 5-57,-2 3-33,-3 3-68,-1 1 23,-1 0-67,-1 0-90,1-2-67,-1-2-212,3-4-539,2-4-1075,1-5-1289,3-5-4359,1-4 7474,3-10 0,-2 6 0,2-6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30.92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7470,'29'35'0,"-5"-7"0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31.34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29 54 11157,'12'8'2700,"-3"-2"-2476,-9-6-280,0 0-112,-7-23-89,1 16-2,-6-18-234,3 23-11,2 0 213,2 1-101,3 1 392,1 0-180,1 0-2184,1 0 2364,4-3 0,-2 1 0,1-1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31.97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98 1 19224,'-17'56'179,"-1"-5"-179,-1-16 0,1 0-45,5-1-55,5-4-12,4-5-12,4-6 46,8-4 67,6-4-146,11-4 146,4-3 22,1-2 79,-2-1 10,-3-1 214,-4-2 45,-5-4-113,-4-4 1,-4-7-34,-2-5 78,-4-5-168,-1-5 101,-1-2-44,-2-1-57,-4 2-123,-6 4-34,-6 4-33,-5 5-370,-4 7-672,0 7-2679,-5 18-257,16 8 4045,1 16 0,15-15 0,0-3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32.48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189 1 19022,'-36'42'1457,"-1"-1"-1177,6-8-56,2-2-134,7-4 45,5-6-23,7-8 0,5-5 257,3-5 494,9-1-527,8-2-291,12-3-11,9-3-34,4-2-90,-4-1-78,-6 4 79,-11 3-371,-8 1-425,-7 7 851,-12 7 34,-4 9 0,-8 6-11,2 3 11,8 0-90,4 0 57,18 0-584,12-3-1915,48-1 0,-10-12-1525,21-4 4057,-35-17 0,-23 5 0,-10-5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28.9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1346 21387,'42'-29'44,"1"-1"1,27-20-28,-21 2 0,-3-3 50,10-17-45,-21 25 1,-3-5 139,-7-16 1,-6 0-152,1-20 30,-11 14 0,-2-12 0,-3 10 94,-2-19-12,-2 26 0,0-9 1,0 12-12,0-1 11,-1 8 0,-1 3 1,0 20 122,-7-9-268,4 34-158,-23 15 158,6 11-12,-20 30 1,-3 7 33,1 8-8,11-10 1,-3 12-1,7-9-3,-2 20 28,2 16 0,3 0 5,5-6-33,10-20 0,-1 10 0,3-10-1,-1 14 6,24 11 1,12-5 28,13-31-35,37 7 1,7-6 0,-13-20 33,15-6 1,1-6 33,-18-17-19,5-18 0,17-8 1,-12-1-38,-24 6 0,-2-3 63,23-10 1,8-7-1,-17 4 139,-18 0 325,6-10-527,-48 32-90,-2 0 90,-4 7-370,0 4 370,-4 6-11,-29 66-23,16-30-73,-3 11 1,3 1 95,16-10 22,24 28-919,3-20-88,3-17-6568,-5-19 7564,-17-37 0,2 5 0,-3-4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33.52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96 19717,'24'48'1255,"7"-8"-1244,13-32 34,7-4 34,0-2 55,-3-10-67,-8-7 1,-5-11-24,-9-5 158,-8-2-135,-9 6-67,-6 3-89,-12 7 33,-6 8 22,-14 3-22,-8 5 45,-3 4 0,-1 6-12,5 7-10,4 5-12,6 5 22,6 1-111,9 4 67,6 1 67,15 2 0,10 0-34,16 0-2095,28 7 224,-16-13-1210,10 4 3115,-29-17 0,-14-6 0,-6-4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34.05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15 37 19516,'-9'40'661,"3"-4"-493,8-12-90,-1-4-78,-1-5 22,0-3-22,0-4 0,0-4 12,0-1 436,0-3-325,-1-4 90,1-4 90,-1-6-191,0-5-101,7-3 45,7-2 22,12-2-33,9 2-23,5 3-22,2 4 0,-3 6-145,-4 5-146,-5 3-472,-5 3-850,-2 5-2219,-1 4-3675,2 6 7507,0 4 0,-10-9 0,-2-2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34.45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71 1 16457,'-35'66'2621,"8"-7"-2071,22-25-203,2-1-67,3-4-224,0-6 22,0-7 34,0-8 494,0-4 267,0-7-805,3-8-1,5-8-34,8-10 23,6-4-44,6-2-12,3 2-12,3 4-66,2 4-45,-3 8-112,-1 5-45,-3 5-427,-4 4-592,-2 2-942,-2 7-1692,-1 6 3933,-2 7 0,-7-7 0,-4-1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34.80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15 105 16008,'-14'63'740,"14"-7"-617,41-32 560,2-5 147,-1-10-158,-6-4-145,-7-9 134,-8-10-68,-3-10-189,-6-14 33,-6-4-247,-3 0-190,-12 5 34,-10 8-56,-15 6 22,-9 8-953,1 6-1164,7 6-640,14 6-963,12 8 3720,26 7 0,-11-5 0,13-2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35.17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0 154 18059,'3'81'1905,"-1"-12"-1558,-2-50-179,0-4 258,0-5 112,0-5 481,0-3 539,0-6-886,0-9-213,4-12-78,4-14-66,10-11-103,8-5-212,9-2-123,8 8-112,2 14-281,-1 16-369,-3 10-515,-1 20-741,3 10-1646,3 17-5356,6 9 9143,4 2 0,-23-21 0,-5-7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56.1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8015 8299 20255,'-12'-40'1557,"1"7"-1176,5 26-269,-1 0-67,-3-2-11,-2-3-12,-2-1-22,-3-1 0,-1-1 22,-1 1 1,-1 1 33,1 2-56,0 1 11,0 1 11,-1-1-44,-1 2 33,-3 0-11,3 1 0,0 2 11,3 0-33,5 3 44,4 0 2,2 1 20,3-1-21,-1-1 44,-1 2-67,-2-1 11,-2 0-11,-2 1 11,-1-1 57,-7 2-68,5-1 22,-6-1-44,6 1 10,0-3 12,-2 2 0,2-2 0,0 1-11,-2 1-11,6 0 11,-2 2-1,6 0 12,1 0 0,-1 0 0,-1 0 12,-1 0-35,-1 1 1,-1-1 22,-6 1-23,3-1 23,-5 1-22,6 0 33,-2 0-11,-1 1 11,-1-1 1,-2-1 10,-8 0-33,1 0 33,-5-1-33,6-3 33,-1-2-10,1-2-12,-1-1 11,0 1-11,-2-2 0,-2 0 33,-20-8-33,10 2 12,-13-3 21,15 3-22,2 4-11,-1-1 0,1 3 12,2-1-12,-11-2 11,13 3 0,-5-2-22,16 4 44,0 1-55,2-1 22,-2 1-11,-1-1-23,-16-1 23,8 2-11,-9 0 10,14 2-32,3 2 32,3-1-100,3 2 68,2-1 9,1 2 35,0-1-11,-10-2-11,4 0 44,-8-2-56,6 3 57,1-1-46,-1 0 23,0 0-11,0 2 0,-8-1 11,7 1 0,-9-1-22,7 1 44,-2-1-44,-3-1 33,-1 0-11,0-1 11,-1 1-11,0 0 0,-13-2-22,10 2-1,-10-1 12,15 2-11,3-1-1,0 2 23,3-3 0,0 1 0,1-1 0,1 0 11,-8-1-33,7 1 44,-6 0-44,8 2 0,0 0 22,1 2-34,-1 0 34,-1 1-22,-14 0-1,7 0 23,-13 0-33,11 0 55,-1 0-56,0 0 34,0 0 0,-3-2 0,0-2 0,-3-1 12,-20-5-35,12 3 46,-14-2-35,18 2 12,3 2 0,0-2 23,2 2-23,0-2 11,-15-5-11,15 2 0,-10-5 11,18 4 12,3-1-46,1 0 23,0 1 0,0-1 0,1 1 11,0 0-22,-8-3 0,9 4 22,-5-4-22,8 4-11,3-1-1,-2-1-10,0 0 33,-1-2 0,-11-7-23,6 4 46,-10-4-46,8 4 23,-3 1-22,-1-2 22,-1-1-11,1 1 11,2-2 11,2-1-11,-8-11 0,10 8 0,-6-7 22,10 11-22,-1-1 0,0 0 0,0 0 0,-2-1 23,-10-7 21,7 6-32,-8-7-1,11 9 0,0-1 56,2 0-56,0-2 23,3 0 0,3 1-23,-1-1 45,-4-10-56,2 7 11,-5-8-22,2 11 22,-1-2-22,-2 2 22,-1-2-11,0 2 11,-9-15-22,7 10 22,-6-12-22,9 11 33,-1 1-44,-2 0 44,0 0-22,0 1 12,0-2-12,0 0 22,-13-16-44,9 9 44,-12-14-44,11 13 10,-2-4 1,-1-1-11,-2-1 22,0-1-11,-19-20-12,14 14 46,-14-17-46,15 18 46,0-3-46,-1-1 46,-1 0-46,-1 1 34,-18-20-11,15 17 23,-13-17-46,21 22 46,1 0-34,2 1 33,1 2-33,1-1 22,1 2-11,0 1 0,-10-20 0,9 16 45,-7-14-56,14 21 33,2 1-44,2 2 33,3 0-11,1 2 0,2-1 0,2 1-23,-8-22 1,6 14 33,-5-16-22,6 20 11,1 1-11,-1 1 22,1 3-22,-2 1 0,-7-15-1,4 10 24,-5-12-24,7 14 35,1 0-34,0 0 11,0-1 0,2-2 11,-10-20-22,7 12 22,-9-17-22,7 17 22,-1-2-22,1-2 11,-1 0 0,0 2-23,3-1-10,0-1-68,-6-31 101,5 17 0,-6-22-11,6 28 33,-2 3-22,1 2 22,-1 0-10,0 1-12,2 0 0,-1 0 0,-9-25 0,7 18 22,-6-19-44,8 24 44,0-1-22,0 0 0,-1 1 0,2 1 0,-4-20 0,6 18 11,-1-16-22,8 22 22,1-1-33,0 1 22,0 2 0,0 2-11,0 2 11,0 2-23,-2-19 1,3 17-12,0-14 23,2 22 0,1 0-12,-1 1 23,0 2 0,-1 0 23,-3-11-23,1 11 0,-1-8 0,4 15-11,0 0-12,1 0 34,0-2-22,0 1 11,0-1 0,1 1 0,-4-12-11,1 10-34,-3-7 23,3 12 11,0 1-1,2 1-21,2 1-12,1 2 45,2-9-22,0 7 44,0-7-33,0 11 44,0 0-33,0 3 0,-1 1 23,1 3-1,-4-4-44,2 4 33,-3-3-22,2 3 11,-2-1-23,0 0 46,0-2-34,1 4 11,0 1 0,3 3 11,-3-2-34,2 3-21,-4-3-80,1 4-156,-3-2 101,0-1 56,-1 1 123,3 1 0,1 3-34,2 1-66,2 2 346,1 0-246,-2 1-78,-1 0 66,-2 0 12,-3 5-33,-3 4 66,-1 6-33,-4 7 0,1 4 12,-3 3-12,-2 5 11,-4 4-56,-2 4 90,-4 3-45,1 0 0,0-3 0,2-5 0,6-6 0,5-9-23,5-7 23,6-7 135,3-5-68,2-3-67,0-8-101,1-4-56,3-9-67,2-7-23,8-21 169,-1 7-146,6-16 101,-2 14-23,3 0 101,1 3 1,2 2 21,-1 5 46,0 4-12,-4 5 213,0 1-90,-8 10-55,-1 1-35,-7 8-32,0 3-24,-1 0-189,0 2 66,2 0 135,2 1 56,4 6-33,3 5 111,3 5-78,0 4 157,2 4-11,0 3-23,1 5 23,0 3-12,1 4 214,7 20-248,-7-17-144,3 5 21,-12-26-22,-4-10 45,-3-6 0,-2-3 12,-1-2-57,0 1-11,-1 4 0,-14 13-157,3-1-661,-8 11-605,13-5-1546,4-2-3048,15-5 6017,7-7 0,-3-6 0,-1-4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57.43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70 14563,'25'78'2084,"-5"-9"-1434,-16-38-269,-2-2 90,-1-3-169,-1-7-145,0-5-56,0-6-23,0-4 180,0-1 1154,0-3-1379,-2-7 12,-2-4-11,-3-8 10,-1-6 1,-1 0 179,1-2-66,1 1-69,3-1 191,1 0-235,3-1-11,4 1-34,3 0-23,7 4-10,3 3-68,2 5-56,0 5-68,4 6 1,0 1-358,2 3-382,0 5-873,0 3-1189,-3 5-4044,-1 1 7070,-1-2 0,-9-6 0,-2-2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57.8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 87 14585,'-1'71'2062,"10"-11"-1580,14-39-225,13-5-189,8-5 44,2-5 100,-1-4 450,-4-6 44,-10-4-303,-7-6-235,-9-3-11,-7-3 22,-4-2-167,-4 1 66,-4-1-67,-2 2 56,-5-1-22,-4 1-45,-1 0-22,-5 0-23,-6 2-11,-5 4-190,-4 6-629,-1 3-1007,6 6-617,6 9-2386,10 6 4885,8 7 0,5-8 0,2-5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58.7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72 1 16546,'-32'30'997,"6"0"-974,17-1 21,5 0-32,3-3 66,13-4 79,8-6-101,14-8-11,3-5 23,2-5-12,-2-7-34,-5-5 68,-1-7 22,-5 0 212,-3-1-21,-4 2-158,-5 4-33,-5 5-22,-4 4-90,-3 5-448,-1 0 493,2 7 134,-1 0 0,3 6 102,-1 2 32,1 6-33,1 3-179,0 5-22,1 2-79,-1 0 0,0-2-370,-1-6-459,-1-5-123,-1-5-640,-1-7-851,0-2-4795,-1-4 7238,3-6 0,-2 4 0,0-3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4:59.5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25 0 19762,'-14'40'661,"3"-4"-605,11-12 56,0-5-101,0-3 12,0-7-1,0-4 0,0-3-44,0-2 100,4 0-44,2-1-34,7-7-56,6-3 0,3-7 56,4 0-45,-1 1 45,-2 3-101,-1 3 45,-4 5 0,-2 2 12,-3 3 21,-2 0-22,-1 1 45,0 0 12,0 2 66,1 3-22,1 3 56,-1 5-78,-2 2-12,-3 3-22,-3 3 22,-3 1-22,-2 4-201,-4 0-359,-2-1-729,0-1-919,3-5-783,3-5-3194,7-6 6185,6-5 0,-4-3 0,3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29.1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99 22126,'10'-55'2801,"-3"11"-2353,-7 44-4324,0 0-5799,3 0 9675,8 0 0,-6 0 0,6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0.1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256 311 16737,'-50'4'1086,"0"5"-1007,8-1 45,3 6-124,7 2-56,8 0-68,11-2 124,7-1 0,15-2 0,8-4-202,15-3 90,7-3-22,4-10-538,-1-5-483,-3-11 562,-3-7 413,-5-5 157,-3-6 46,-3-4 213,-6 0 268,-7 3 190,-5 5-55,-5 8-56,-2 7-247,0 8 415,0 6-270,0 4-413,0 4-259,0 1 191,-1 8 168,1 7 135,-2 14 100,0 9-11,-2 8-179,-2 5-78,-1 2-135,-1-1-695,2-2-1053,3-4-885,1-8-1659,2-6 4292,3-11 0,-2-10 0,1-5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1.11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15471,'57'15'-1093,"-5"-5"1,-35-7-1,-2-3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1.5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42 41 13476,'-27'56'1411,"12"-5"-682,30-24-46,9-4-256,8-7 144,3-7-123,-1-5 281,-3-11-80,-5-3-234,-6-9-90,-5-4-56,-8-3-135,-3-1-123,-4 1-22,-6 1-34,-5 3-145,-9 4-79,-5 6-146,-4 5-234,-2 4-416,1 2-3596,-4 3-292,15 5 4953,1 4 0,16-3 0,2-1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1.93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16625,'9'78'2061,"-2"-6"-1781,-7-25-156,0-3-102,0-7-22,0-9-258,0-10-559,0-7-304,0-8-952,0-4-4885,0-10 6958,2-6 0,-1 3 0,1 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2.11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45 18810,'76'-25'-381,"-10"5"-718,-38 20-1220,-1 0-2107,-3 0 4426,-3 0 0,-10 0 0,-4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2.29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10 11661,'17'14'2868,"-4"-3"-3226,28-11-2242,-15 0-2935,36-7 5535,-22-3 0,-18 1 0,-4 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2.61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 0 14518,'-6'82'2286,"1"-10"-1849,2-38-392,0-4-45,3-8-157,0-7 11,0-8-694,0-3-1379,0-4-2498,2-2 4717,0-2 0,1 1 0,-1-1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2.79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56 11874,'20'-5'4022,"-5"1"-3820,-15 4-202,35-21-381,-20 16-561,29-16-1175,-27 21-2925,2 0 5042,-2 2 0,-7-1 0,-4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2.96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11425,'14'1'3350,"35"1"-3764,-22-1-1614,33 1-2230,-21-2 4258,-3-2 0,-15 1 0,-8-1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4.11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22 141 17095,'29'0'303,"3"0"-292,0-1 56,-1-2 11,-2-3 79,-7-4 158,-4-1-13,-6-2-78,-5-1-190,-3-2-34,-3 2 11,0-1-22,-1 3-79,0 3-44,-4 1 22,-3 4 56,-7 1-12,-7 2 35,-5 1-1,-4 5 12,-1 8 11,0 7 11,2 8 0,5 2 11,8 17 224,10-12-22,19 11-79,18-17-134,24-3-661,13-5-695,10-8-1568,-2-6 2924,11-7 0,-45 0 0,1-2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0.0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18698,'4'63'1199,"-1"-3"-975,6 7-224,3-17 56,9-2 0,3-1-56,4-2 0,14 21-23,-30-22-335,-3-23 358,-1 5 257,38-68-189,-12 11 391,7-12 1,-2-1 77,-8 9 326,4-8-908,-31 37-347,-3 3 213,0 3 279,10 54-77,-2-25-1,19 60-11,-7-61 213,16 4-112,50-56-123,-44 13-56,35-18-90,-58 30 213,20 17 23,24 2-102,14 8-1523,-14 14 1546,-28 7 0,-26-13 0,-13-2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4.58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0 135 12736,'10'70'3440,"0"-7"-2566,1-28-414,1-6-270,-3-8 225,-3-7 392,-1-7-168,-2-5-639,2-11-214,2-8-211,-1-13-12,0-9-34,-3-2 191,-2-2 179,-1 2 101,-1 2 33,-1 5 225,0 7 90,0 6-348,2 6-67,9 5-45,6 4-57,13 3-1904,23 2-1008,-9 1-3507,14 0 6588,-18 0 0,-16 0 0,-5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5.0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1 136 13667,'21'92'2532,"0"-11"-2274,-8-49 22,0-6 112,-2-8 11,-3-9 124,-3-6-527,-1-10-348,0-10-89,-2-15 437,0-12-22,-2-9 44,0-2 90,-2 3 292,0 7 201,0 9-213,0 11 0,2 8-224,0 9-168,0 4-168,1 2 90,6 2-101,7 2-594,12 4-617,7 3-1142,6 6-3172,-1-1 5704,0 0 0,-17-6 0,-6-3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5.3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0 134 8165,'9'5'2095,"-2"-1"-1971,20 40-102,3-23-11,27 31 169,-5-39 671,-2-7 426,-9-4 482,-10-13-571,-13-8-706,-10-14-112,-7-7 112,-13-3-113,-8 2-335,-14 6-23,-7 9-22,-4 9 11,1 7-448,7 6-1995,10 3-952,13 8 3395,21 3 0,-4 0 0,11-2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25:05.8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0 119 15000,'10'92'2554,"3"-9"-1847,2-42-405,2-2-179,-3-9 23,-2-9 403,-6-10 403,-3-7-392,-2-12-560,-1-11 23,0-13-12,0-14 0,-1-5 23,0-3 112,-1 1 89,1 4-56,6 6-55,6 8-124,10 10-168,8 9 78,9 8-538,5 8-324,7 9-1132,2 4-2354,1 4 4438,-5-2 0,-20-8 0,-9-3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29:41.9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351 100 20781,'-11'-37'168,"0"11"-55,-15 3-68,0 13-124,-7 6 505,-21 10-280,16-3-102,-1 9-66,31-3 168,-10 27-57,-5 23-55,1-1 150,5 4 1,3-2-28,6-13 314,5 18 0,8-3-102,10-26-72,9 8 1,3-2-242,0-10 117,10 28 1,-1 10-118,-15-17 0,-3 2 28,14 31 0,0 4 50,-12-11 1,-3-5-1815,-5-22 1,-2-3 1802,3 43-94,-31-34 0,-8-3-7,-3 7 34,-17 4 0,-3-7-78,11-29-1132,-15 7-3440,44-40 4047,16-27 0,-10 33 0,7-11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29:42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0 178 19773,'32'-46'1636,"7"5"-1121,13 12-44,19 0-617,-12 13-447,-12 2-595,-22 12-3731,-24 3 4919,0 0 0,-1 0 0,0-1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29:43.0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1 21812,'-23'73'172,"0"0"0,0-1 0,0 23-161,12-15 0,5 13 0,19-19-78,30-30 0,14-12-1508,9 1 1,3-4-1463,-2-6 1,-2-7 3036,32-17 0,-64-1 0,-25-9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29:44.2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288 0 18742,'-37'67'451,"-1"1"0,0-1 0,8-18 0,0 0-2405,-2 12 0,-2 6 0,7-13 1596,6-11 710,43-38 0,-20 5 0,32-29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29:44.6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66 1 11672,'-36'-1'7149,"7"3"-4124,51 37-2331,-3-9 303,23 23 1,5 3-874,-6-10-315,7 17 1,-6 8-2735,-25 19 1233,-5-34 1,0 1 1691,-3 3 0,-1-7 0,-3-9 0,10-1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29:45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71 19930,'47'-5'1468,"4"-2"-1356,-5-8-22,23-3-3060,9 6 180,-22 2-7041,-11 7 9762,-43 3 0,-1 0 1,-3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2.6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319 612 16647,'37'-10'2297,"-6"3"-1647,-31 7-325,-49-4-347,12 2 92,-28 32 1,-17 20 0,26 3-351,49 38 269,-48-4 0,19-23-15,91-75 0,43-36 0,-14 0 65,-36 14 0,-7-10 22,5-21 1,3-20 0,-4-4-1,-14 12 118,-15 0 1,-11 4-68,0-18 0,2 5 622,5 25 0,1 15-734,-4 26-437,-9-4 482,-5 37 526,-11 65-420,10-23 1,2 7-74,-2 25 1,1 7-42,2-24 0,2 1 1,1-1-16,0 26 1,5-4-107,5-1 0,6-7-2796,0-29 0,4-9-2913,20 9 4945,-7-50 0,-29 0 0,-6-5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0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367 117 19673,'42'-32'593,"-1"-1"1,25-19-179,-99 92-225,3-4 68,-32 41-2070,0-1 0,-1 1 1851,29-35 0,-1 0-34,-27 32 1,3-5 596,16-21-2249,17-20-3675,19-6 5322,40-56 0,-20 40 0,11-25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29:45.6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13095,'16'77'2095,"0"-1"0,-7-6 1,-1-6-3676,13 16-8251,-25-3 9381,2-45 0,-5 0 0,7-28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29:46.7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0 22620,'-9'56'414,"5"-1"-101,17 7 1,4 2-213,0 9-68,-1-7 1,-1 0 224,1 13-168,3 6-168,3-10 55,-5-24 606,-6-34-348,-9-16-45,-1-1-190,-1 0-11,8-22 0,4-6 11,16-30 22,-7 22-89,11-5 11,-23 32 347,23 17-44,-18 7 246,32 43-269,-18-11-78,8 22 22,-19-16-594,-9-1 426,-19-9 0,8-15 0,-10-10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6.2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 22384,'33'-2'997,"-3"-1"-1624,68 5-1816,-60-1-6510,41 0 8953,-82-3 0,-1 1 0,-4-2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6.5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0 14036,'3'11'4034,"-2"-3"-1580,-12 42-1289,5 2-919,0 2 1,1 3-2857,8 20 2610,-12-9 0,13-40 0,-14-17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7.5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19134,'0'74'2678,"1"-7"-2129,2-25-324,3-2-2007,-1 14 0,1 0-2767,1-9 4549,4 44 0,-9-82 0,0-6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7.9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 20591,'59'-5'2219,"20"1"-2074,-13 3 1,1 2-347,19-1-119,-21 0 0,-8 0-9511,-27 0 9591,-17 0 0,-6 0 1,-9 0-1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8.5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63 9321,'1'8'5300,"0"-1"-1338,85-42-3547,-42 26-410,7-10 1,-2 4 848,-17 22-731,-10 53 356,-12-27-490,2 40 89,-27-35-44,-1-8 1504,-18 6-1606,-29 7 35,25-17 10,-19 11-122,37-18 66,12 5 147,8-8 189,13 2 237,35-15-225,28-4-118,-17-4 0,1-1 73,25-2-202,-16-3-22,-68 14 0,-4-1 0,-9 3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0.0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239 85 17554,'34'-41'3194,"-14"9"-3060,-30 24-78,-12 5 236,-18 3 122,7 1 258,-50 26-660,48-9-12,-23 22-112,46 2 263,35 7 0,13 6 0,-2 1 1,3 2-57,11 12 1,0 3-1540,-10 8 0,-8-5 1511,-10 3 17,-20-10 0,-10-6-2347,-12-25-4135,-10 8 6398,7-36 0,16-9 0,7-1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0.3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85 22283,'62'-16'95,"0"0"0,-2-4-1125,37 8-385,-78-6 0,-15 21 0,1-8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0.8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0 19168,'8'59'2006,"-6"-3"-1950,-8-16-4090,-10 27-773,9-36 4807,1 13 0,7-41 0,3-3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1.2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22204,'66'61'541,"0"0"1,0-10 0,1-3-548,5 3 1,0-3-242,-6-10 1,-8-4-1905,-6 9-7374,-9 20 9525,-29-29 0,-12-1 0,-2-27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1.0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0 17778,'13'8'4359,"-3"25"-4101,-24 28-684,5-1-874,-9 20-6666,6-19 7118,2-18 0,8-17 0,3-29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1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244 1 19157,'-44'22'963,"3"17"1,3 8-784,-5 23-119,8-12 1,6 4-62,18-10 0,8-2-34,11 21 34,18 10-168,20-44-2129,12-21 0,7-6 2297,34-4 0,-13 5 0,-64-11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2.1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245 0 19717,'-40'52'-366,"0"-1"0,-1 4 0,2-2 366,-5 21 0,4-18 0,56-48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2.3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18888,'40'35'859,"0"1"0,10 8 0,1 1-1117,-4-5 0,-3-2-1254,25 20-1917,-4-14 3429,-55-46 0,-5 4 0,-2-1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3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18104,'30'44'717,"1"0"0,0-1 0,-1 0-5829,20 27 5696,-1 5-215,-7 1 1320,-10-3-1039,-15 19 411,-12-28-904,-17 11-202,-30-10-2336,3-24 0,-2 0-946,-19 23-2523,-1-2 5850,54-49 0,7-7 0,2-6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3.6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9 18630,'-39'-5'1603,"6"2"-842,25 2-761,4 1 0,-3 0-89,7 0-259,0 0 337,0 2 0,2 10 112,-1 8 784,1-5 594,-2-13-1479,2-10-639,-1-9-134,1 16-5624,-8 16 6397,5-8 0,-5 9 0,6-16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4.6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50 20445,'-5'-28'2466,"1"7"-2780,4 23 717,7 57-268,6 17-68,-2 15 0,2 3-67,-5-39 0,0-3 45,1 18 0,-3-7 0,-4-23-23,-1-16-11,-1-2 0,0-15 12,0 3-12,0-4 23,0 2 33,0-4 11,0-1-11,0-2 1020,0-1-728,2-1-326,26-33-44,-10 18 11,21-26-11,-19 28-34,18-10 68,-16 12-12,15-7 0,-22 15-213,1 5 202,-8 9 112,0 8-22,-8 26-68,1-9 23,-1 15 0,-5-2-56,4-22-12,-4 5-1187,4-27-55,1-2-551,0 1-8015,-20 25 9140,4-9 0,-7 11 0,12-21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5.5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40 22059,'25'-23'-135,"0"6"-5285,-5 25 5364,1 4 1395,-1 9-1350,-3 3-23,1 14 34,-7-9 782,-1 9-737,-8 14-45,-7-19 0,-3 18 3210,-14-18-3199,5-12-11,-2 1 0,10-13 34,6-5 100,1-2 505,40-2-639,-4 0-135,36 0-1523,-2-1 100,-25 0-1568,-3-1-2969,-31 2 6095,-7 0 0,-2 0 0,0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6.2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19930,'87'15'863,"-20"-4"-1603,0-2-3730,-15-7-696,-22-1 5166,-4-6 0,-21 3 0,-5-3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6.4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 10 11919,'0'-5'6577,"0"1"-4236,-12 40-1422,3-3-381,-10 36-268,8-13-13,3 28-257,3-23-67,6 14-2477,14-24-212,0-22-2846,9-1 5602,-7-21 0,-14-5 0,-5-2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1.7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 19773,'58'-10'1165,"16"6"-2682,-24 8 0,2 1 1573,5 0 0,2 0-51,-1 0 1,4-1 29,33 3 1,-2-1-36,-42-2 0,-1 0 343,22 2 1,-10-1-321,-35-2-23,-16-2-112,-6-1 1342,-5 0-9846,0-3 8616,-7-5 0,12 10 0,-3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7.0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18294,'52'9'-1967,"-1"0"1,44 6 0,-61-15 0,-7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7.2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18910,'62'6'-2458,"-2"-2"0,-37-4 1,-3-1-1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7.3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 7536,'8'8'3866,"-1"-1"-2995,-7-7-1600,0 0-556,37-4-6077,-12-2 7167,33-5 0,-55 10 1,-8 2-1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7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20277,'87'12'-1449,"-6"-7"1,-55-9 0,-2-1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17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 16916,'12'8'3249,"-2"-2"-3215,-10-6-1155,0 0-8710,59-10 9431,-31 2 1,21 2 0,-52 8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35.9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1623 0 15851,'-59'58'1132,"5"-13"0,-7 5-942,7-5 1,-4 3-1,0-1-308,4-4 0,-1 0 1,-5 5 170,0 1 1,-8 7 0,-2 2 0,1-1 0,8-6-61,-7 5 1,7-5 0,-4 5 76,-6 5 0,-5 5 0,1 1 0,10-5-85,11-6 0,8-2 0,2-3-41,-10 11 0,9-4-230,10 14-2694,29-50 2980,-2-14 0,5 0 0,-3-11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36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0 14563,'-52'74'2924,"24"7"-2323,46-19 1,20 9-1,1-4-472,1 6 0,3 1-425,-8-14 1,3 5 0,3 3 0,1-3 328,3 0 1,3-1 0,0 0 0,-2-3-27,3 6 0,-1-3 1,10 8-21,-9-15 0,10 7 0,4 5 1,3 0-1,-1-1 0,-4-5 0,-8-8-745,13 13 0,-7-10 1,6 4 757,-2-3 0,7 6 0,2 0 0,-5-5 0,-10-11-34,4-2 0,-9-10 660,13 10-1131,-16 0 79,-56-36-192,-50-16 1,40 10 0,-19-7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1:28.1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21555,'26'44'470,"4"3"-447,-17-26 66,8 8 247,10 27-245,-11-16 54,12 26 124,-11-16-179,-7-17 78,3 5 179,-3-9-224,-6-8-45,3 8-33,-1 5 56,13 24 0,-7-15 0,20 33-90,-25-48 90,6 21-45,-14 6-45,-1-6-11,-1 17-100,-9 9 10,3-33 79,-6 14 67,-1-35-45,0-6 11,-7 4-78,-35 33-975,32-31-302,-25 24-807,49-45 2140,22-21 0,-15 14 0,14-13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1:28.7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0 212 18373,'2'-26'246,"5"-2"135,4 4 1188,34-37-1446,-24 36-202,22-22 236,-23 74 527,25 6-505,-10 5-134,16-7-135,-13-12-582,-9 0-1098,6 11-8061,-5 5 9140,-11-14 0,-1 1 0,-13-18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1:29.2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0 115 19807,'48'-55'1244,"-22"28"-1301,8-5 80,-24 44-23,-2 3 0,5 12-269,23 5 314,-8-17 123,23 3 224,-6-25-325,-14 2-55,-1-3-1279,-19 4 203,-5 3-1367,4 2 2431,8-6 0,-9 5 0,5-5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2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 87 21196,'-46'-50'885,"43"13"-515,45 49-94,19 5 1,18 5-1,-7 1-254,-8 0 1,-1 1-16,4-1 1,4 1 0,-13-2-20,4 10 203,-67 7-68,-9-9-78,-19 7 0,-5 1-45,-3-3-975,2 4 0,2-2-1254,16-12 2229,16 13 0,8-31 0,20-4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0.1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218 53 17420,'0'-28'1054,"-3"5"-125,-32 22-458,1 1-135,-38 24-280,38-8 672,-6 63-66,51-11-405,7-2 1,7 6-12,14 8 1,3-2-219,-10-17 0,0-1 22,4-1 1,-10 3 201,-31 19 0,-14-3-1462,-7 0 537,6 0 1,-2-21 672,7-59 0,16-4 0,9-19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0.5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86 20367,'30'-16'493,"61"2"-3020,-29 2 1,1 0 2526,-2 0 0,-8 3 0,-16 6 0,-34-5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1.1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1 21465,'-27'79'-3221,"1"0"0,11 2-1026,-12-8 0,3-8 2832,24-30 0,0-29 0,0-9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2.6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72 0 20837,'-27'57'146,"2"31"-157,14-22 11,3 24-3155,51-7 1,11-5-632,-15-20 3786,21 13 0,-3-17 0,-39-54 0,-1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2.9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1 19414,'-26'56'438,"-2"1"-321,-9 12 1,0 4-2112,-2 15 1002,2-19 0,11-9-5809,32-30 6801,11-45 0,3 4 0,-7-5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3.2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 14171,'0'-18'7171,"31"65"-7137,-14-19-34,26 49-90,-19-53-9741,39 25 9221,-36-26 1,23 14-1,-48-32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3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19325,'65'72'1849,"1"0"-1536,-16-15 1,-2 9-51,-8 19 1,-9 10-1697,-15-16 1,-5 6 0,-4-4 1286,-1 14 1,-13-6-4771,-30-1 1,0-20 4470,26-47 0,-22 19 0,29-37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4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12 19930,'-16'22'-89,"3"-3"593,-3-13-314,9-7-33,-14-5 0,14-6-12,1-4-593,8 3 291,1 4-78,4 8-1882,-23 24-1537,12-13 2806,-15 12 0,18-22 0,1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0:05.5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0 22316,'-6'74'382,"1"-1"-5919,5-17 5615,0 41 716,0-11 0,0 3-705,0-17 1,0 1 401,0 22 1,0-10-380,0-25 639,1-23 280,25-86 2372,0-5-3471,1 7 1,1 0 34,0-3-393,5 17 258,-19 38 269,33 67-56,-17-37-45,16 42-1199,-21-63 1199,6-12 0,-15 2 0,5-6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1:30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260 95 18317,'-12'-18'963,"-4"1"-22,-33 2-437,16 5-77,-23-7 32,30 10 527,-5 0-919,15 4-247,-4 29 354,19 26 0,10 14-40,7 21 1,6 9-90,-4-10 0,2 6 0,2-1-27,2-5 1,2-1 0,-1-3-12,-4-11 0,0-1 1,-3-6 25,-1 8 1,-4-8-34,-3 3-67,-19-29-2869,-37 0 1278,18-19 1658,-10-23 0,33-3 0,10-26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2.8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313 120 22260,'-51'-7'595,"-22"14"-595,24 8-11,-14 13-225,23 12-11,20-7 113,4 9 156,90 4-33,-20-24 5,30-5 1,5-5 61,-11-10 504,-7-10 1,-7-4-304,-29 0 382,21-38-460,-44 26 897,13-47-863,-20 40-34,-1-34-201,-11 43-449,-25-18-56,-1 26-1260,-48 0 0,-15 4 1787,26 10 0,1 2 0,-18-6 0,7 2 0,-3 11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1:31.0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0 182 23056,'19'-41'-1501,"40"-3"-1,3 24-537,18-5 624,-33-8 0,-26 28 0,-4-9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1:31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1 17801,'-37'77'1221,"3"-3"-907,21-18-118,23 29 1,10 0-343,4-18-252,3 10 0,10-15-4588,28-57 67,-19-4 4919,6-1 0,-35 0 0,-9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1:31.9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1 12277,'7'1'4314,"-1"0"-1087,-34 73-2913,14-28-230,-3 7 0,-1 4-112,7-6 0,3-3-746,0 7-7293,-3 21 8067,13-63 0,-2-3 0,2-10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1:32.1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19123,'47'36'611,"0"-1"0,26 20-611,-14-15-2544,-7 3-862,-25-14-953,4 12 4359,-29-24 0,-2-12 0,0-6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1:32.5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19852,'40'46'433,"1"0"0,-4-3 1,-5 6-104,-8 36 0,-10 7-442,-5-14 0,-4 0-292,4 18 1,-4-2-4513,-10-17 1,-4-14 4849,1-29 0,-1 12 0,9-46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1:32.9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21028,'54'24'56,"-1"-4"-2241,6-15-2700,-6-2-673,-5-2 5558,-21-3 0,-20 2 0,-5-3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1:33.3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10 12277,'-8'-5'4572,"2"1"-3362,6 4 89,0 0-492,0 38 762,3 38-1300,-3 4-213,3 15-459,-13-22-5928,-2 1 6331,-4-4 0,5-25 0,8-28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7.1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30 19325,'12'-16'527,"-5"4"-550,-12 11 23,-40 19 34,15-4 0,-44 30-23,38-14-90,-17 41 57,40-6 72,32 4 1,13 3-29,-8-24 1,6 0 21,18 13 1,10 6 0,-7-7-34,-16-19 0,-5 3 37,1 23 1,-3 11 0,-10-10-94,-21 15-342,-22 11 1,-13-7-1665,-15-33 2051,-12-8 0,39-37 0,21-27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7.3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80 16367,'47'-21'465,"-1"-1"0,25-11-1401,-20 30 1,-1 4-2617,3-1 3552,8 0 0,-41-1 0,-6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7.7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0 18216,'-30'79'907,"10"-13"-1042,19 12 1,9 2-224,10-3-4558,33 8 1,10-10 3882,1-42 0,-12-7 1,-5-7-1,-21-19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4.8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293 4 19874,'-38'-2'1311,"2"0"-964,9 5-268,-1 2-79,-29 16-112,-1 36 112,13-5 93,42 15 0,15 20 1,5-12-83,1-22 0,8 0-840,7 13 1,10 13 0,2-1 0,-6-14 828,0-17 0,-3-1-242,4 21 0,2 10 0,-12-11 242,-11 11-133,-27 6 0,-13-5 32,-13-29-711,-20-4 0,-5-8-679,4-17 1491,3-7 0,3-4 0,23-8 0,-8-1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8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197 1 15639,'-27'45'246,"-1"1"0,-3 9 1,2 1-1031,-4 25-673,4-1 1457,13-16 0,12-42 0,4-8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8.2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5971,'10'12'2218,"36"26"1,9 3 330,-4-8-6337,30 18 1,1-1 3787,-27-26 0,11 4 0,-55-26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8.6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17252,'49'24'-319,"0"0"0,42 14-4119,-14-31-458,-22-5 4896,7-11 0,-54 13 0,-11-2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8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13432,'6'70'1489,"1"0"1,4-18-2370,2 31 1,8-5-5160,18-48 6039,-11-13 0,-11-9 0,-20-8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9.5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18709,'20'58'728,"0"-4"0,1 7-605,3 19 1,0 2-108,-2-13 1,-2 2-2819,3 31 0,-7-11 2791,-10-35 1285,1 17-1206,-5-60 1105,7-10-1274,15-31 67,28-32 1,-5 2 3100,3 0-3538,-27 68 483,-14 7 223,0 76-235,-4-49-4916,11 11 1,4-2 4487,-1-25 0,5 14 1,-26-43-1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10.1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18373,'48'50'442,"-1"-1"1,1 13-1,3 9 1,-8-6-421,-8-5 1,-3 1-20,3 0 1,1 7 0,-6-2 1,-8 20 1,-9-7-84,-4 20-1329,-30-2 1,-13-6-1977,-15-26 648,4-17 1,-1-6 2734,3-12 0,31-22 0,15-10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10.5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16468,'78'42'2465,"-2"-7"-2454,-22-28-11,3-3-594,-2-2 594,1-7 0,-29 3 0,-2-4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11.2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63 16243,'12'-52'3407,"-49"42"-3362,12 29 22,-36 39-5716,29 31 5671,12-16-10,4 25-839,13 0 951,8-25 513,4-15 1,2 3-588,5-1 1,-3-1-533,-8-1 0,-2-2-526,2 40-3821,-42-42-102,15-45 4931,-7 1 0,18-10 0,4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11.5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 18474,'65'4'-986,"-1"0"0,20 2 986,-21-12 0,-7-1 0,-23 2 0,1-2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11.9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151 0 15370,'-40'66'2498,"-6"22"-2128,24-33-56,-7 25-57,19-7 1,6 1-392,11 7-4782,35 7 1,15-10 3470,7-43 0,-8-6 0,-6-9 0,-25-20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5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1 117 18418,'81'-40'1064,"1"7"-985,-18 26-214,22-2-728,-24 2-6039,32-3 6902,-42 5 0,-5 1 0,-26 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12.2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0 16591,'-20'73'997,"2"-24"1,-2-2-998,-14 12-45,-9 17 45,15-8 0,14-37 0,3 7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12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14316,'57'54'-3445,"0"0"0,-29-31 2312,42 43 1,-9-12 0,-53-52 0,-4-2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12.8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0 19011,'34'48'157,"-1"0"0,-24 26 0,-13 21 0,-7 1 0,-1-16-1962,-2-18 1,-5-1-654,-1 14 0,-4 15 1,-3-5-1,-2-25 2222,-32-18 1,27-20-1,9-11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13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9 17666,'-37'-2'931,"5"0"-606,27 0 100,-1 0 360,4 2-561,1 0 437,52 0-549,-3 3-64,20 4 1,21 2 0,-8 0-49,-15-1 0,1 1-4,10 2 0,8 0 1,1-2-16,-5-1 0,1-2 1,1 0-177,2-2 0,1 0 0,2 0 198,9 1 1,2-1 0,-1 1-8,-1-2 0,-1 0 1,-7-1-9,7 0 1,-2 0 0,-18 0 0,3-1 0,-2 1 33,-3-2 1,-2 0-1,1 0 4,6 0 0,0 0 0,-6 0 24,5 0 1,-7 0 55,-9 1 1,-18-5-4040,-38-4-4034,-12-2 7967,-11-4 0,13 12 0,5 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15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18989,'46'0'45,"-1"0"-45,27 0 44,-20 0-44,23 0 90,-37 2 258,27 7-292,-24-4-6,20 3 1,5 0 83,2-4 79,19 2-23,-36-6-179,-35 0-11,6 0 12,-4 4 21,-3-1 34,9 4 1088,7 0-495,-16-2-660,5 0 0,-20-3-33,3-2 201,14 4-258,-8-3-22,19 13 135,-20-7-12,5 5-11,-8-7-45,-2-4-761,-2 0-4338,0-1 5144,-21-8 0,15 6 0,-14-6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16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18810,'30'61'890,"-10"-2"1,-5-1-689,-8 0-96,0-5 0,-2 1 85,-8 22-146,2-21-22,-2 12 44,2-30 224,0 0 112,1-20-100,0 0 11,0-17-202,0 0-34,1 0-44,5-6-68,53-38 12,-14 12-23,26-17 45,-36 30-516,-19 15 270,-8 2 235,0 30 33,-4-10-33,2 22 44,6-10 506,20-5-338,13-5-201,18-15-179,-14-13-9652,34-39 8283,-44 14 0,17-11 0,-42 27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20.6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46 19717,'55'-14'487,"-5"6"1,5 2-371,24 2 1,-1 0-157,-24 2 0,-4-1-572,14 1 1,-25 0-119,-53 2-1086,-13 3 1815,-5 2 0,15-1 0,2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21.5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16434,'89'22'1894,"-6"-3"-1289,-32-15-359,2 0 1,-3 0-101,12-2-315,-20-1-324,5-1-4157,-15-1 4650,-10-5 0,-3 4 0,-13-3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46.5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18989,'2'-20'1893,"-1"5"-1657,-1 13-236,0 2-22,1 0 234,23 0-77,2 0-102,22 0-167,33-2-112,-33 1-337,22-2-2409,-43 2 134,-12 0-760,-2 1 3618,-9 4 0,-2-7 0,-2 2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46.8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5686,'6'8'5423,"10"14"-2339,1-16-1538,73 11-1501,-29-14-45,-8-3 0,0-1 406,15 0-8048,-14-1 7069,-13-3 1,-22 7 0,-20-1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5.6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261 16 20154,'-37'-15'191,"-5"16"21,-20 56-156,17 7-6,16-16 1,5 5 33,12 11 0,7 2 17,1 33-1518,27-31 0,12 8 0,-1-11 666,16 20-880,-5-33 1,8 3-1,-7-12-991,-1-12 2141,29 4 1,-71-29-1,5-3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43.8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17386,'45'8'1536,"0"-2"-6850,-15-9 5752,6 2-259,7 1 575,38 8 1,8 1-615,-36-6 1,1 1-33,11 2 0,7 2 1,-4-2 8,8-1 1,-5-1-113,-16 1 1,-1 0 11,13 1 0,2 1 11,12 5 0,-4 1-6,-27-6 0,0 1-22,23 4 0,8-1 269,-8-7 1,5-2-1,0 0-269,-8 0 0,1-1 0,3 1-23,-2-1 1,5-1 0,0 1 0,-3-1-23,7 1 0,-3-1 0,-2-1 11,14 1 1,4 0-21,-22 1 1,8 0 0,-1 0 0,-8-1 42,13 1 0,-2 0-19,-1 1 0,4-1 0,-9 1 13,-16 0 1,-7 1 16,35 1 992,-21-1 1,11 1 0,-8 0-988,-8-1 1,0 1-3,1-1 1,6 0 0,-1 1-90,0-2 0,-1 0 1,-1-1 56,30-2 1,2-2-700,-14-2 1,3-1 0,-7 0 732,-3-1 1,-7-1-12,-12-2 1,-5 0 284,28 4-279,-26 3 28,12 3 0,-1 2-28,-12 1 56,27 4 123,-13 4-134,-26-5-34,37 3 34,1-8 45,-14-1 44,0 0 0,-2 0 236,-12 0-146,40-3-224,-69-1 3388,18-4-3354,26-1 22,-31 4-56,22 0 68,-32 5 201,64 8-101,-3 3 224,8 0-325,-65-1-201,-35-9-314,-18-2-628,21 1-5434,-5-6 6510,-4 1 0,11 3 0,3 3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44.7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0 21051,'9'61'1165,"-4"30"-1020,-11-23-44,-1 27-2802,1-43 0,0-1 2712,-6 26 79,-8 19 1199,-7-5-1322,11-41 33,-4 15 661,17-48-482,5-10-1247,67-47 0,20-20 1012,-35 29-17,35-35 0,-12 27 1929,-65 113-1890,-10-12 23,-5-9 0,5 0-1917,30 23 2006,-2-50-330,25-8 0,3-6-902,-7-14 975,35-5 179,-48-17 0,-20 14 0,5-7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11.2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1 109 15616,'18'-18'616,"0"-1"-605,-12 12-1310,7-10 391,-5 8 1783,0-2-495,-5 7 460,-2 3 1424,-1 0-1984,0 0 1524,0 0-359,11-2-1333,-1 0 0,27-4-112,-15 4 12,11 0 234,0 3-55,-12 0-337,27 2 134,10 6 1,29 5 0,20 5 0,8 1 0,0 2 0,-10-2-1,-21-3-638,-3 2 1,-14-1-1,14 2 504,3-3 0,20 1 1,11 2-1,0-1 0,-8 1 1,-19-2-1,-28-2-2240,-3 13 1635,-45-24 896,5 1 1526,-13-3-955,-1-2-380,-3 0 774,2 3-2208,2-1 1084,48 7 0,48 7 0,11 2 0,-27-4-20,7 1-73,-5-1 1,27 3 0,-8-1-1,-41-7 63,-49-6 32,17 0 46,-10-1-23,-9 0 56,1 1 325,5-1-358,-4 0-23,11 1-11,-4 1-56,-9-2-11,-1 0-1502,-13-1-571,-8-1-2297,-5-1 4437,-6-5 0,17 10 0,5-3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26.9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163 8 19953,'-37'-7'-471,"-1"19"426,-16 14 45,21 12 348,43 10-180,6-8 44,14 20 85,-3-15 0,0 1-140,6 17-124,-8-14 1,-2 3 112,-4 39-123,-7-21-1736,-2 4 0,-1 0 1679,-1-14-140,-1 0 1,-1-5 105,-5-25-1601,-34 30-3451,-4-37 4552,-19 4 1,30-18 0,18-8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27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71 18149,'53'-18'2039,"27"4"-1961,-23 14 12,42 1-370,-56-1-662,12 1-6699,-34-8 7641,-11-6 0,-2 3 0,-8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27.7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0 19179,'-53'24'606,"4"5"-618,19 42-335,8-14-930,-4 20 1277,13 5 0,6-46 0,3 16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28.2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361 1 17992,'-57'62'1310,"3"-1"-939,14-16-119,-4 11 0,-1 6-252,-8 21-112,26-22 0,1 11 0,12-9-146,23 18-297,21-14 1,15-8-432,5-37 0,7-11 307,16 2 1,-4-3-1,-1-2 1,-26-7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28.6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189 0 17308,'-44'84'1121,"5"-6"-830,19-24-168,1 2-112,1-2-212,-2 8-707,8-22 908,0-1 0,9-28 0,1-8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28.9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14059,'5'8'4291,"-2"-2"-3518,51 61-549,-19-32-129,3 7 1,6 2-824,34 0-595,-35-22 1323,20 0 0,-53-21 0,2-2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29.5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19650,'51'44'448,"0"0"0,-2-1 0,-4-1-223,14 19 88,-5 4-106,-23-3 1,-5 2-85,3 18-95,-12-21 0,-5 3-28,-11-5 0,-5-4-67,-4 16-1524,-10 3 0,-5-5-1871,3-27 3462,-19 17 0,33-54 0,3-5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6.1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491 1 18798,'-83'30'1132,"4"4"-992,40-2 0,2 4-61,-25 17-79,21-18 0,0 2-751,-27 35-3585,35-27-5132,26 3 9468,38-38 0,4-11 0,-11-2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35.7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19897,'39'23'627,"33"3"-437,-18-14 1,3-2-124,34 8-62,-39-9 1,-5-1 16,-11-2-66,-19-4-4510,-5 0 3871,-12-2-3142,-2-2 3825,0-12 0,-1 17 0,1-7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36.1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18 4961,'-6'-10'3327,"1"2"181,5 8-2656,0 0 3082,-18 90-3586,13-6-337,-5-5 0,2 0 831,9 16-1593,1-14 3269,0-50-2518,-1-2 0,-1-22 0,1-3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38.4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368 78 16972,'-48'-44'1524,"2"11"-179,-27 55-1054,20 51 39,30 12 1,10 8-219,8-26 0,9 2 22,14 7 1,8 6-1,-1-14-33,7 10-51,-9-15 1,-6 0 5,-17 5-291,-12-4-1367,-56 3-213,22-46 1815,-36-23 0,58-6 0,5-22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38.6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72 17834,'66'-11'553,"1"-1"0,0 0 0,8 4 0,-14-2 0,-18-8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39.1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1 19639,'-16'56'-370,"0"1"0,-1 18-3664,-8-23 1,0-6 4033,10-14 0,3-2 0,12-25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39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0 15269,'2'10'2869,"-21"58"-3710,4-37-1221,-17 52 2062,2 0 0,16-49 0,-5 28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42.3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 21230,'-6'46'885,"0"0"-628,-1-8 472,-4 57-516,5-31-168,2-13 0,1 3 179,4 32-213,2-21 11,1 19 12,9 2-34,-4-26 0,2 16 11,-7-33-11,-3-19 134,-1-5 270,0-15 89,2-14-818,31-45 202,-13 17 78,21-20 0,3 0 45,-11 20 112,34-35-112,-53 61-571,-2 36 571,-13 20-3348,5 37 3449,3-28 169,14-2-91,3-34-190,17-3-3822,21-30 3266,10-22 0,-38 24 0,-20 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43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0 16770,'-41'57'1221,"0"-1"1,9 22-1,3 3-1227,-3-15 1,3-1-12,11 8 0,10-10-95,16-24-5334,76-1 5446,-12-28 0,20 4 0,-49-21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43.4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0 13443,'-21'90'956,"-1"0"0,1-4 0,3-21-4396,9-46 627,0-5 2813,9-15 0,0 3 0,0-1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43.7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17286,'26'41'1042,"-2"-9"-1042,24-8 0,3-4 0,-14-5 0,26 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6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17364,'52'30'3272,"26"31"-2846,-28-10-202,-13-13 0,3 4-79,2 6 1,-1-1-67,24 24-74,-25-28 1,-1-1-208,20 11-335,-25-24 537,0-7 0,-28-19 0,-2-4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44.1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1 11964,'7'6'6207,"-2"-1"-5512,-5-6 1086,2 21-1209,3 1-57,8 51 0,0 11-448,-3-9-45,5 4 1,-6 2 44,-21 10-246,2-34-896,-12 23-4001,-2-39 5076,-2-16 0,8-4 0,3-15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1:56.5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79 17913,'23'-34'1771,"-6"4"-1581,-16 27-179,-1-3 23,-10 2-23,-1 2 493,-49 7-280,29 3-56,-34 17-101,38 7 23,2 36-79,11-15 258,38 21 0,13 1-89,4-2-12,1-10 0,8 11 0,-7-8-157,-15-23 0,-4 3 75,2 24 0,-1 12 0,-8-10-42,-13 17 68,-22 6 1,-11-7-113,-14-34-1261,-14-4 1,-1-18-8571,16-50 8798,-20-1 1,57-26-1,5 18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1:58.2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1696 28671,'62'-61'0,"-1"-1"0,1 0 0,-6 7 0,-1 1 0,-19 6 0,-21-14 0,2 15 0,14-13 0,4-3 0,-13 25 0,-1-19 0,-16 39 0,-2-2 0,13 8 0,-3 2 0,21-11 0,-20 9 0,4-4 0,-16 12 0,-3 2 0,-3 4 0,-3 8 0,2-5 0,1 5 0,7-23 0,-1 0 0,3-15 0,-3 14 0,-10-1 0,-1 12 0,-30 0 0,16 17 0,-8-4 0,22 29 0,9-20 0,-3 35 0,-5-21 0,-7 6 0,-2-15 0,2-7 0,-3 19 0,11-17 0,-4 10 0,10-29 0,2-34 0,0 3 0,1-39 0,4-11 0,1 7 0,4-13 0,0-4 0,-5 35 0,0-2 0,4-31 0,2-13 0,-2 13 0,-5 26 0,-3 4 0,-7-28 0,-9 12 0,-8 39-3392,-20 56 3392,21 7-230,9 67 230,6 1 0,3-18 0,1 0 0,2 17-45,-1-40 0,6-7 45,18-18 0,9-4 0,-3-13 3234,-1 69-3234,-23-43 169,-1 13 1,2-1-170,5-19 139,4 14-139,0-25 0,3 12 0,-11-20 0,14 29 0,-21 10 0,9-9 0,-12 5 0,20 22 0,-6-33 0,9 59 0,-15-66 0,-4 4 0,-31-20 0,12-7-9831,-19-5 13633,25-7-2233,6 1 996,3-11-2565,3 14-7686,-1-14 7686,2 5 0,-1 3 0,1-2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0.1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279 0 22070,'-31'79'1658,"-2"-3"-1630,9-30 0,0 0-95,-12 28-2992,4 4 0,2 1 2208,1 13 1,13-40 0,2-6 0,5-8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1.6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138 0 14103,'-33'43'1451,"0"-1"1,-22 38-52,45-3-873,4-14-337,6 24-257,21-31 0,6-3-852,11 14-3997,24-9 1,7-9 4529,-4-22 1,19 0-1,-61-27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2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249 1 16804,'-33'64'560,"-3"0"-549,0-12-560,-18 29-1030,18-22 1579,-3 22 0,28-53 0,7-2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2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5645,'12'1'1915,"-2"0"2828,40 43-4362,-15-17 81,24 17 1,6 4-8150,9 8 7687,6 0 0,-44-25 0,-33-27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3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15314,'73'37'1927,"-13"5"0,-2 4-1658,1 14-23,-5 4 1,-5 12-107,-25 11 0,-13 3-493,-6-10 1,-8 1-952,-5-12 0,-5 2 1,-4-9-1197,-8-10 1,-4-6 2499,-28 30 0,35-51 0,8-9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3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1 141 17342,'59'-53'436,"9"4"-413,-38 34 10,43-1 103,-35 12-2,22 1-123,-24 6-156,-10 5-215,2 5-9471,19 33 9753,-20-26 1,13 17 0,-28-35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2:04.2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1 220 18194,'18'-79'1041,"3"9"-1041,7 34-179,13 10-56,-12 17-202,16 40 112,-20 2 11,23 8 0,6-3-571,3-8-1306,14-18 1,-1-14 2190,-22-26 0,10-7 0,-50 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3.3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543 1 18138,'-29'59'1703,"-8"5"-1192,-4-13 1,-12 7 0,6-5-1039,9-7 1,0 0 540,-7 7 1,-4 6 0,8-5 193,-8 32-3480,20-22 2674,0-4 1,11-14 0,21-42 0,-5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7.2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20681,'54'12'224,"6"-1"-5930,7-5 5505,-3 0 658,2-4-2833,-30 1 984,-6-3 1392,-33-13 0,2 10 0,-6-10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48.0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216 76 6350,'-17'-1'941,"4"0"-336,13 1 112,0 0 1569,0-4-1513,0-1 146,0-2 1142,0-3-1108,0 2 11,0-3 1299,0 0-1860,0 4-133,0-1-2,0 6-156,0 1-291,-2 7 291,-3 5 56,-16 39-145,5-15 21,-13 25-10,2-15-12,5-12-22,-6 6-22,10-18-348,1-4-9154,25-29 9524,2-1 0,11-12 0,-8 10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48.6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 3312,'28'-6'5961,"-13"10"-2421,18-14-3069,-24 20 9359,7 10-9178,10 41 1,-5 3-653,-18-30 430,17 27 0,-9-14-430,-42-64 3392,9 5-3392,-31-5-9831,30 9 4871,-16 0 5811,31 6 673,6 1-157,39-1-527,20 6-840,5-2-1972,6 5-3485,-50-5 5457,-2-2 0,-14 0 0,-2-2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49.4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15672,'13'46'515,"-2"1"-5894,-3-8 5603,0 5 1330,0 4-1397,-2 6-733,-4 14 1,-1 2 575,0 5-129,-5 4 0,7-18-723,8-56 2001,4-72-909,-8 19 1,0-5 117,-2-11 1,-2-1 1748,-6-34 1397,0 57-3526,14 1 22,15 31 134,35 2-123,-17 3 180,18 21-91,-47 1 68,-8 47-33,-54-6-1098,-5 5-2915,-16-23 3878,35-34 0,19-7 0,17-8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50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17756,'18'67'294,"0"0"0,0 0 0,-5-6 1,-1 0-340,14 35 0,-4-8-179,-14-29-661,-22-52-449,-14-87 1391,7 14 665,6-10 1,5 2-118,12 20-627,14-11 212,45 98-100,-28-14-34,23 41-403,-121-29-785,34-18-403,-51 8 687,68-19 0,-2-3 0,9 2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50.6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15616,'41'82'2140,"-4"-8"-1624,-20-38 100,9 24-571,-12-26-12,3 11 808,-15-37-471,-10-39-292,-4-37-33,1 7-79,16-31-78,19 64-3316,40-5-1783,-15 24 5211,17 7 0,-61 2 0,-10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50.9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0 16793,'-18'90'-944,"-1"0"1,-5 4-1,13-37 1,22-71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51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 13285,'-10'-4'4314,"3"1"-3854,40 40-1334,13-3 0,5 3 874,-13-3 0,0-1 0,12 3 0,-7-7 0,-22-14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54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1 132 18362,'50'-3'134,"-6"-3"-78,-18-12 650,4-18-594,-16 17-45,2-12-258,-67 15 180,30 15-45,-39 0 11,37 75 45,12-39 0,1 42 191,50-39-471,-16-22-886,31 10-8665,0-39 8617,-20 1 0,-4 5 1,-34 9-1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54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112 1 16389,'-18'61'1872,"-1"-4"-1671,-13 6-413,14-28-3722,-7 13-4648,27-57 8582,2-2 0,3-9 0,-3 8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54.7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11414,'37'50'-174,"-1"-1"1,0-17-1,-2 18 1,-15-12-1,-22-39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7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21 11728,'-18'-11'3194,"3"2"-3037,15 9 2868,4 33-1120,26 36-1670,-9 1-196,2 4 0,-3-1-576,-10-12-314,-27 18 1,-5-8 0,13-44-1,-33 28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55.2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76 1 16916,'5'52'991,"-17"15"1,-4-2-1070,0-18-141,-6 17 1,7-22-1317,18-52 2845,12-46 1,4-11-918,-4 16-427,27-31 158,-38 107-24,8 35-424,12 8-226,-12-37-256,12 23-8338,-15-40 9144,-5-6 0,0 2 0,-4-8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55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19123,'46'9'-3776,"1"-2"-1311,-8-8 5087,0-4 0,-32 8 0,-11-2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55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1 3375,'26'3'8572,"-34"8"-5762,10-12-2619,-35 14 1232,8 3-1031,-11 22 260,32 5-843,21-6-1417,60-22-7490,-3-31 8250,-4-8 0,-53 16 0,-20 10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56.1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 19975,'-7'68'-4000,"-2"8"1737,2-30-1076,6-5 2276,9-41 0,-10 0 0,-5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4:56.4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55 10328,'-2'-5'4526,"0"1"-3081,2 4 3430,6-7-4259,-2 5-269,7-5-1064,52 6 0,11 1 717,-14-12 0,14 11 0,-9-2 0,-44-9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5:32.95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164 607 21174,'-26'44'101,"4"-6"-5750,8-20 5638,3-1 1431,1 2-1420,-3 10 859,2 4-837,-3 20 382,4-4-281,2-8 381,2 22-437,4-35 3471,1 64-3426,-5-28-100,4 5 88,-5 7-32,7-46 100,12 58-157,-7-52 34,10 45-45,-10-55-23,7 32 12,-3-32-34,38 58 45,-19-44 11,27 31 34,-4-27-45,-10-14 11,12 6-11,11 3-11,-26-10-11,34 23 11,-42-26-85,15-3 1,3-2 62,1-6 27,16 0 0,2-2-5,-12-6-130,6-2 1,-1 0-117,-13-1 66,24 1-33,-42-1-425,5 1 447,9 4-67,52 5 482,-22-6 0,5-2-129,10 1 0,0-2-1719,-3-2 1,-5-1 1830,-19 0 0,-3-3 230,38-18-370,-41 8-17,5-10 1,2-4-186,8-14 146,-21 13 0,-2-1 0,4-14-11,-7 5 0,-1 2 11,-9 8 3443,48-30-3387,-65 44 240,1-5 7,-1-25-102,0-8-167,2-2 67,16-26-45,-23 49 11,12-53-67,-23 49 11,-1-23-22,0-7-224,0-5 201,0-1-61,-1 14 0,-1 4 106,-2 8-3414,-2-34 3403,0 47-191,-9-31-146,-15-8 304,4 1 10,-2 19 1,0 5 22,7 12-90,-29-38 57,28 47-34,-47-33 89,31 26-22,-21-11 45,18-8-68,22 24 3359,-12-20-3481,10 16 22,5 10-281,-21-14 315,17 19-12,-40-21-45,26 15 67,-14-6 57,22 9-325,-2-1 78,10 6-11,-7-6-258,1 3 538,6 0-392,-29-20 269,19 17 33,-18-1 0,-3 2 68,4 8 16,-11 1 1,0 3 16,16 4-11,-42 1 45,53 1 78,-32 1-112,40 1-11,-45 10 0,36-4 23,-56 18-12,48-14 22,-23 4-10,20-12-12,13-4-22,-3 1 11,17-1-56,-7 4 45,8-1-1,-23 8 12,17-6 23,-31 12-46,28-12 23,-13 8 56,-44 15-78,45-17 67,-58 21-34,71-28 56,-16 4 79,19-7-146,-4 1-11,-10 6 11,15-2 0,-19 9 11,16-2-11,0-2 0,-3 5 56,4-2 33,-19 17-122,14-9-34,-25 36 55,31-31 12,-16 34 0,24-39-1949,-1 5-3788,24-24 5737,15-14 0,-8 6 0,4-9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5:33.98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1 103 14978,'71'11'918,"-4"-1"550,-2-13-638,-22 0 693,8-3-851,-36 2-369,-5-1-471,-22-20 190,5 10 135,-9-19 11,9 23-67,2 0-202,-26 4 90,-20 12-12,-1 2-66,-5 13 145,31 44 22,20-23-11,13 36-67,55-22-386,-3-27 0,7-4-1687,7 0 0,0-7 2073,-3-12 0,-5-6 0,10-3 0,-54-18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5:34.38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0 17398,'25'88'1417,"-9"-34"1,-2-9-1362,-4-21 436,5 12-121,-14-33 715,0-16-1153,-1-3 56,-5-41 11,4 24-504,13-33-101,1 48-3250,46-6 191,-23 23 2816,26 4 0,-59-4 0,-7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5:35.05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30 17364,'14'95'1333,"1"-29"1,2-7-931,-1-15-313,9 17 235,-18-49 213,-6-38-516,0 6-212,-1-53 111,0 32-10,2-23-696,15 13-7862,47 7 5891,-19 9-270,30 22 796,-43 24 3273,11 20 368,-19-12 1828,14 19-2074,-27-21-269,2 10 258,-4 17 2328,3-14-3236,29 29-10,14-27 391,2-4 2656,13-20-3036,-46-15-124,3-11-45,-41-18-78,4 14 79,-9-10 56,4 8-192,7 8-1231,-16-30 425,7 24-224,-16-12-8744,-17 24 9549,24 12 0,-9-2 0,32 7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5:35.52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35 17778,'6'77'1743,"9"-23"0,0-6-1396,-6-20 1031,18 17-1378,-27-88 23,0 12-1,0-31 12,0 19-34,10 7-303,10-1-812,29 24 0,11 8-7916,39-5 8352,-35 5 1,-6 3-1,-10 8 1,-51-4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0.4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61 20233,'-32'-34'1288,"5"7"-694,27 27-269,-2 0-695,2 1 370,2 35 34,7 4 55,7 40 12,9 4 0,3 3-73,-11-33 0,-1 2-2,6 28 0,2 11 0,-6-15-15,-1 6 1,-4-12 0,-3-10-12,-8-42 302,0-5-201,-2-12-101,0-4 22,1 2 449,6-10-572,0-4-280,21-30 258,-11 15-192,39-33 282,-22 33 66,49-27 103,-48 30 177,17-9-537,-43 26-393,2 7 606,-2 9 78,32 25 1,-15-11 10,28 33-89,-36-31 44,3 25 35,-16-12 89,19 24-202,-7-24-4302,27 5-797,-26-36 5144,2-7 0,-17-3 0,-3-3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36.6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366 143 20277,'-3'-23'-123,"-2"2"56,-3 7 67,0 0 0,-2 3 0,1-1 56,-2 3 45,-1 0-23,-3 1-33,-1 1 22,-1 1 101,0 1-168,2 2 23,2 2-35,2 2 24,-1 5 21,-2 4 1,-3 9 11,0 7-12,-2 7-22,1 7-22,3 3 34,2 5 10,6 2-22,4 2 57,4 2-35,8 1-33,5 1 34,9-1-23,10 13-45,-10-22 23,1 6-11,-16-30 22,-5-3 78,-6-4 35,-23 8-113,0-6-34,-20 8-146,12-9-66,4-3-605,11-2-595,9-4-1053,6-4-2195,13 0 4694,5-7 0,-2 3 0,0-3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36.9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20300,'57'6'-23,"-1"0"-727,-9 0-1312,0-1-1199,-3-2-4078,-2-1 7339,-5-2 0,-16 0 0,-5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37.4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338 16 17970,'-61'-14'1153,"1"12"-839,22 19-123,-4 16-102,3 8 46,5 7-102,6 7-33,8 2 0,10 0-22,5-1-112,11-5-326,10-3-806,11-8-852,12-6-1187,5-9-3541,2-8 6846,-3-9 0,-19-4 0,-8-4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37.7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0 18440,'-50'39'190,"3"-1"-190,13-9 0,0 4-89,2 1-494,3 0-616,5-3-673,6-3-2127,7-5 3999,6-7 0,3-8 0,2-4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38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11571,'3'1'4359,"-1"0"-3597,-2-1 572,0 0-864,30 25-89,-13-2-202,26 24-67,-21-8-112,1 2-45,-1 1-728,0-2-851,1-1-831,2-6-3550,-1-7 6005,-1-10 0,-10-8 0,-4-6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38.4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16994,'27'45'1535,"-1"-1"1,29 38-965,-5-29-167,1 2-225,-5-2-112,-10 0 23,-14-3 22,-11 0-45,-10-1-67,-15-2-79,-9-1-660,-17-3-1144,-6 0-2923,-4-3 4806,2-4 0,21-16 0,7-6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0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18384,'59'24'190,"-3"-2"-257,-15-10-347,-1 1-875,-2-2-1423,-5-1-2139,-6-5 4851,-8-2 0,-9-3 0,-6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0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1 12423,'4'2'4101,"-1"-1"-4000,-3-1 1512,0 0-1198,-13 43-57,2-15-257,-13 38-67,8-25-34,2 2-448,6-1-673,4-3-806,7-5-2891,10-5 4818,9-10 0,-6-8 0,-1-7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0.9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363 119 16546,'-62'-59'2275,"6"12"-2006,28 38-57,1 6 35,2 2-146,4 7-90,2 5-11,4 12 101,4 6 78,5 10 79,3 9 22,5 10-67,7 8 22,6 4-168,10 2 23,2-3-11,0-4-23,-3-6 0,-5-6 22,-6-7 23,-6-4 22,-5-5 68,-4-3-91,-9-3 1,-7-3-101,-10-1-11,-7-2-359,-4-1-1702,-13 0-192,19-10-347,0-3-2980,25-9 5591,8-9 0,0 5 0,2-5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1.1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 20423,'58'5'-213,"-7"-2"-728,-28-3-2017,1 0-4527,3-2 7485,3-3 0,-13 2 0,-2-1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1.4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21342,'64'68'694,"-1"1"-1740,-5-9 1124,3 9 404,2 8-426,-9-1 0,-1 6-17,-15-15 0,-2 1-177,9 15 1,-5 0 142,-20-27 1,-8-1-85,-6 3 1,-4-3 89,0 27-6,-1-30 1,-2 0 511,-8 36-562,3-41-191,-7 11-1265,5-44 266,2-4-3146,-7 0 4457,-7 0 0,8-5 0,-4 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1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0 17633,'-38'35'-807,"1"0"0,-33 34-1904,28-17-3855,0 4 6566,4 1 0,18-25 0,6-7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3.6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191 0 16221,'-69'59'527,"8"-4"-527,33-20-45,7 2 0,11 0-22,9-1-101,17-2-460,15-2-1019,16-6-1759,8-6 3406,2-8 0,-25-7 0,-8-3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3.9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192 1 10125,'7'13'2656,"-2"-2"-1647,-5-11 504,0 0-1267,-30 31 12,11-8-158,-26 28-100,21-15-190,1 2-1132,3-2-1715,3-3-1590,5-7 4627,4-9 0,4-8 0,3-5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4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11134,'4'5'3104,"0"-2"-2735,-4-3-133,0 0-45,-4 37-180,16-11-11,6 34-1042,19-21-3810,7-2 4852,-1-6 0,-18-15 0,-8-7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4.4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0 15751,'76'49'1938,"-9"-1"-1590,-35-11-259,-7 5-10,-9 4 134,-8 4 111,-11 3-32,-12 2-147,-12-2-145,-14 0-201,-6-6-1413,-1-5-2094,5-5 3708,12-9 0,15-12 0,9-7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5.1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0 15336,'-21'30'1681,"6"-7"-976,12-21-155,2-1 1187,0-1-1737,1-2 145,0-4-134,0-2-11,2-2-22,2 2-56,1 1-34,0 4 11,-3 2-123,-1 1 66,0 0 58,-1 5-1,1 1 101,-1 4 0,0-1 33,0-4 1,0-1 44,0-2-3152,0-1 0,0-1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6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120 0 18832,'-25'32'1154,"5"3"-885,15 7-56,2 3 0,-2 4-45,3 4 45,-2 2-56,-1 1-34,-1 1 67,-1 0-100,-1 0-45,-1-3-12,1-2-44,1-5 22,4-6-22,1-6 11,2-8 0,0-8 67,0-9 12,0-3 78,1-5 11,-1-1 67,2-1 23,2 0-79,2-4-156,5-4 55,4-6-67,2-5 1,2-1-24,0-1 12,9-9 23,-8 9-57,7-5 34,-11 11-33,0 2-35,0 2-32,1 3 77,-2 3-66,-4 2 9,-3 2-110,-5 1-90,1 0 101,-1 8 134,1 5 45,0 9-11,-1 6 11,-2 2 0,-1 0 0,0 1 22,-1-2-67,-2-5 34,1-4-549,0-5-852,1-4-313,6-4-1088,7-3 2813,25-3 0,-19 0 0,11-1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7.8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19897,'45'28'-180,"-2"-5"-358,-12-19-492,-2-2-932,-5-1-1085,-4-1-2701,-4 0 5748,-8 0 0,-3-1 0,-4 1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8.1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 12244,'14'9'5243,"-3"-2"-4828,-11-7-280,0 0-113,-5 3 359,1 10-157,-4 9-101,2 12-56,2 6-33,2 5-34,2 2-56,0 0-728,0-1-617,0-3-1019,-4-3-3855,-3-8 6275,-2-7 0,4-13 0,1-6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8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0 16625,'-9'77'1288,"2"-6"-1288,5-26-23,2 2-817,0 2-1524,2-1-3642,3-2 6006,3-7 0,-3-16 0,-1-9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7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20882,'75'5'370,"15"3"0,3 0-253,-40-2 1,0 0-62,28 2 0,-8-1 23,-32-1 122,-38-6-66,-1 0-494,-2 0-2834,2 0 3193,30 0 0,-41 0 0,15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9.1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16479,'69'5'2487,"-6"-2"-2229,-31-3-135,0 0-123,-2 1-313,-5 0-751,-5 1-752,-5 0-1232,-3 0-2520,-3-1 5568,-1 0 0,-4-1 0,-1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49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56 10742,'-2'-5'4056,"1"0"-3551,1 5 32,40-17-313,-19 10 0,32-11 1,-32 16-225,-3 1-45,-5 1-168,-5 1 201,-4 6 12,-3 3 34,-1 6 33,-5 0 57,-3 2-68,-8 0 22,-2 2-10,-4 1-1,-1 1-22,-1 2-34,0 1 45,3 0 0,2-2 123,2-2 45,5-2 56,1-4-202,6-4 46,2-3 235,3-2 593,6-1-257,8 0-482,31 1-213,-4-2-135,15 0-403,-23-2-369,-8-1-606,-10 1-6835,-8 2 8348,-4-3 0,-3 2 0,0-3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51.2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134 144 16513,'22'-53'2621,"-3"11"-2082,-22 34-103,-2 2 1,-3-2 0,-2 0-268,0 0-147,-1 3-22,0 1-11,-1 3-135,-1 1 56,0 8 56,0 8 23,0 12 0,1 7 11,3 6 56,3 4 45,4 4-22,0 3-68,7 1 56,3 2-56,7-2 23,1-3-23,0-3 56,-3-4-67,-4-5 56,-5-3-44,-2-6 21,-2-2-33,-6-4-246,-11 3-248,-2-9 147,-8 0-706,10-8-370,4-3-359,6-3-3506,3-1 2587,9-2 2701,3 0 0,-1 0 0,0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51.4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91 13387,'-7'-4'4134,"1"2"-3372,6 2-179,0 0-203,47-2-144,-13 1-236,40-3-101,-26 0-706,-2-3-773,-6-3-1501,-6-4 3081,-9-6 0,-12 9 0,-7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51.8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98 1 15706,'-16'57'358,"0"-1"-683,2-16-1266,-1 1-3720,0-4 5311,4-5 0,4-15 0,4-7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52.0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2 12188,'-1'-2'1994,"-34"51"-3753,23-19-3855,-22 40 5614,34-38 0,1-14 0,3-7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52.9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46 21174,'9'-25'526,"-1"5"-671,-13 21 22,-5 10 78,-10 8-78,-5 17-315,-3 9-1041,-1 7-818,5 4-3081,2 1 5378,5 0 0,7-25 0,4-8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53.9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233 1 16255,'-45'49'1972,"-1"-1"-1501,7-13-337,1 6-134,6 5 22,11 1 34,9 1-44,16 0 32,15 1-44,15-4-873,14-3-954,6-6-1882,2-9 3709,-4-9 0,-22-9 0,-9-5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54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0 15695,'-60'23'1008,"6"4"-873,30 5-68,-2 5-67,0 4-101,0 0-1300,2-4-1221,3-4-739,4-9 3361,4-9 0,7-8 0,2-5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54.4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26 13432,'-11'-14'2991,"2"3"-2991,9 11-135,0 0 427,1 14 145,9 2-236,6 17-201,13 0-112,5 4-1367,-2 1-2117,-3-4 3596,-6-7 0,-11-12 0,-4-7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8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259 0 18630,'-82'25'1020,"17"-2"-975,9 37-23,14 26 157,29-14 1,14 8-76,16-13 1,10 4-1,1-2-54,2 22 1,7 1-46,0-29 1,10 4 0,-2-2 0,-8-7-6,-7 2 0,-8 0 56,8 35 0,-14-3-23,-38-5-16,-16-24 0,-3-4-40,7-12-8514,-21 22 8537,54-75 0,0 4 0,3-12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54.7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 17398,'36'42'556,"-1"1"1,-1-1-1,-5-2-309,1 20-102,-4 4-134,-6 3 68,-8-4-23,-7-6 23,-9-6 22,-8-7-101,-12-5-202,-11-5-1255,-7-6-2095,-2-4-2880,4-7 6432,9-3 0,15-8 0,8-3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55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20 16636,'16'35'426,"-6"-4"-146,-14-22 67,-3-2-101,0-2 69,1-3 9,2-1-55,-2-1-134,0 0-91,0-3 24,-2-3-12,1-2 89,2-5-111,2 0-12,2-2-22,1-1-67,0 2-34,3 2-257,3 6-169,4 3 67,2 2 147,0 3-68,-1 7 224,-2 3-44,-4 6 21,-2-2-391,-3-1-113,0-4-470,-6-6-5087,-8-2 6241,1-3 0,0-1 0,9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56.6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19414,'4'53'774,"-1"2"-640,-3-6-33,0 6-101,0 5 22,-1 1-10,1 0-1,0-1 22,0-5-33,0-4 23,0-7-12,0-8 45,-2-10-34,-1-9 46,0-7 55,1-6 78,1-3 80,1-1-124,0-2-157,0-6-23,5-6 1,2-8-135,6-3 146,2-3 11,3 0 22,9-6 46,-10 13-12,4-2-23,-15 17-33,-2 3 0,-4 2-246,0 1 66,2 0 57,1 0 123,3 5-11,3 6 11,3 8-12,1 7 24,-2 7 32,-3 4-32,-3 3 55,-3 2 34,-2-4 67,-8 9-89,2-18-79,-5 3-348,4-21-571,3-5-1142,2-4 32,1-2 255,1 0 0,0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57.5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 20770,'27'21'-78,"-3"1"11,-9-3-57,0 2-44,-6-1 124,-3 0 44,-4 0 0,-5 1 33,-7 2-33,-5 1 34,-7 0-23,0 0-22,4-4-34,4-3 23,6-4-46,4-4 46,3-4 22,2-1 414,7-1-145,7 0-213,10 0-33,7 0-23,0 1-90,-1 1-604,-4 1-662,-6 2-919,-6 1-414,-8 3-2578,-3-1 5267,-4 1 0,0-5 0,0-2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7:59.6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610 117 19964,'-25'-28'526,"-2"2"-515,1 13 1,-5 0-24,-3 3 1,-7 3 11,-5 1 0,-3 2 45,-1 2 45,4-1-46,5 1-32,10 0-12,12 1-191,8 1 34,7 0 146,2 7-11,2 3 22,0 9 45,0 2-23,0 2 34,0-2 0,0 0 67,0 2 12,0 23-23,0-4-56,0 23-34,0-11 0,0 5-10,0 2 21,-7 34-33,-1-20 57,-9 23-46,-1-34 23,-2-4-34,2-6-12,2-6 1,4-6 0,5-6-11,3-5 22,6-4 78,4-9 292,4-3-46,3-10-122,-3-3-135,-4-1 0,-3 0-67,-3 0-179,0 4 134,0 0 12,0 4-79,0-1 56,0-1 56,4 0 67,8-2 90,10-1-79,10-3-55,5 2-23,12-2-34,-18 2-11,2-1-246,-24 0-135,-4 0-269,-3 0-593,-1 1-2029,0 0 3317,7-1 0,-4-1 0,3-1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01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122 1 20591,'44'2'-179,"-4"-1"179,-19-2 33,1 0-33,0 1 124,0 0-91,-1 0 57,-2 0-68,-2 0 34,-1 0 45,-2 0 0,-2 0-68,-2 0 24,-3 0 100,-3 0-146,-2 0-22,-1 0-583,-1 0 594,-1 2 11,-2 6 11,-1 6-11,-4 9 23,-1 9-23,-4 9 45,-1 11-33,-4 12 66,-2 6-89,-2 9 0,0 1 11,2 2 1,3-1-12,5-3 0,6-3 0,4-6 33,2-4-33,2-7 23,3-7-23,2-9 0,1-10 22,-2-10 0,-1-9-22,-4-6 46,1-3 66,-2-3 291,0 0-526,1-1 33,-1 2 57,0 1 21,-1 0 12,-6 2-123,-4 0-572,-9 0-134,-8 0-213,-6-2-583,-5 4-750,0 1-595,2 5 2970,11-2 0,12-3 0,9-4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03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18608,'47'22'1277,"-3"-2"-1165,-17-9-112,3 0-56,0 2-661,-2-1-101,-4 2-672,-1-1-1110,-3-1-2083,-2-2 4683,-5-5 0,-6-2 0,-4-2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04.3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425 124 17946,'-15'-59'1188,"-3"11"-1031,-4 38-45,-5 6 34,-2 1 90,-3 3-68,0 5 44,-1 4-133,0 8 66,-1 8-55,0 8-56,2 11-34,4 11 0,7 11 11,7 9 11,8 8-132,6 5 166,9 1 89,4 2-44,6-4 57,-3-9-69,-5-12-44,-5-14 45,-4-15-90,-5-11-34,-5-8-1042,-13-8-280,4-5-1245,-5-7-1533,12-7 4134,4-5 0,3 4 0,2 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04.6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18642,'53'-8'492,"6"6"-492,5 14-694,-1 0-740,-10-4-1368,-13-3-4559,-13-3 7361,-10-3 0,-9 1 0,-5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0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306 1 13678,'-83'23'1994,"9"5"-1322,37 9-134,1 5-246,5 7-80,7 3-189,10 2 44,7 2-56,17 1-11,9-2-89,15-5-819,9-8-1019,3-13-2039,0-9 3966,-2-12 0,-20-4 0,-7-4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8.3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 17375,'57'-7'844,"0"1"0,-3 0 1,-4 3-274,10 12 118,-8-4 0,-1 0-566,7 0-1467,33 0-1413,-64-5-5870,7 0 7564,-6-5 0,-27 9 0,-5-3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05.2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1 15930,'-54'59'1714,"3"-3"-1568,18-21-135,-4 6-11,0 3-549,2 1-1479,8-3-1647,9-4-1972,9-10 5647,12-8 0,-2-10 0,3-7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05.4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18 11045,'-10'-9'4235,"2"1"-3630,8 8-347,47 57-12,-19-16-246,4 3 0,0 3-157,-3 9-963,-7-5-1300,-8-11-3273,-7-11 5693,-4-15 0,-3-7 0,0-7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05.9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289 1 15392,'17'62'2779,"0"5"-2096,-2 2 1,-5 10-169,-4 7-591,-5 3 311,-11-5-78,-6-6-157,-12-12-34,-7-11-461,-6-9-1387,-8-9-4035,-6-6 5917,-4-7 0,25-11 0,6-6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33.77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10159,'0'0'0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34.38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62 83 17095,'84'35'359,"-12"-8"-135,-45-32-68,-4-1 103,-4-2 77,-3 0 112,-6-1-146,-4-2-201,-4 1-101,-2-1-67,0 2-79,-4-1-33,-3 2 56,-7 1 56,-2 1 67,-1 0 0,-2 1 44,1 1 1,-1 0 101,0-1 67,1 1-23,0 0 1,2 1-90,2 2-45,1 1 67,-7 8-101,2 3-22,-7 11 0,8 3 0,2 3-67,7 3 56,3 2 11,11-1 67,30 15-67,0-15-11,26 8-370,-18-18-695,-4-3-907,-6-3-3239,-6-4 5222,-4-4 0,-11-4 0,-4-2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34.94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77 16692,'12'61'1131,"1"-6"-749,-4-25-91,0-3-33,-2-6-46,-3-7-44,-3-5 45,0-5-33,-1-2 212,0-2-90,0-5-302,0-5-44,0-7-102,0-8 12,0-4-34,0-1 78,-1-1 90,1 2-45,0 3 12,0 2-23,3 2 21,4 4 2,5 3-34,2 5-1,2 5-122,2 2-168,0 3-685,3 0-1365,1 4-3341,0 2 5749,-2 4 0,-9-4 0,-3-1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35.47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1 172 18328,'30'41'638,"1"0"1,21 29-493,-32-49 44,-4-3-145,-4-6 34,-5-3-1,-3-5 90,-3-1 213,-1-3 23,0-8-326,0-7-56,-3-14-22,0-8 0,0-4-33,2-1-46,1 3 57,0 3-79,5 6-79,4 3-66,7 4 168,4 4-1,3 3-10,0 3 44,0 4-78,-4 4-460,-1 3-5109,2 4-2420,-6 4 8112,1 2 0,-9-2 0,-2-1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35.80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0 114 11403,'35'81'3092,"0"-13"-2744,-5-51 403,4-5 325,2-7-1,-2-3-559,-4-7 234,-5-8-133,-8-9-192,-7-9-33,-5-4-224,-7-2 45,-9 2-213,-7 4 0,-11 4-33,-5 5-225,-5 4-515,3 6-616,5 5-976,13 4-1075,8 2-1702,13 8 5142,13 1 0,-8 1 0,6-2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36.31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0 142 18194,'4'82'1097,"0"-12"-827,-2-41-24,2-3-67,1-5 0,-1-5-55,0-7 178,-1-5 225,-2-3 123,2-5-471,0-7-45,2-10-78,1-8-56,1-5 56,0-3-11,3-1-34,2 0-11,4 1 0,5 1-11,4 2-56,7 5-12,4 6 1,4 7-157,1 7-1547,10 5-661,-15 6-3607,2 2 6050,-20 0 0,-9 0 0,-3-2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37.53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0 209 20098,'31'-28'258,"1"0"-236,-5-1-22,8-3-11,2-1-79,3 4-44,-6 10-45,-6 8-371,-9 14 304,-6 15-112,-5 14-23,-1 12 146,2 6 111,5 2 124,9-2 157,12-6 101,13-8-124,8-11-134,6-13-11,0-10-191,-2-15-403,-6-8-762,-9-9-1109,-10-3-3384,-12 3 5860,-12 5 0,-7 10 0,-4 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8.9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17364,'-32'23'1770,"-14"27"-1343,15-4-142,-2 22 1,2 7-230,4 12-40,6-16 1,6 3 11,19-17 0,10-3 39,7-3 1,10-2-1559,33 9 1,7-8 16,-26-19 1,2-6 794,27-5 1,-13-10 0,-48-9 0,0-1-1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39.82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369 106 15907,'-17'-47'1815,"-4"9"-1422,-7 27-214,0 6 34,1 2-22,3 2 77,1 6 80,2 6-23,0 9 0,1 9-56,2 6-34,2 10-67,4 6 22,6 10-123,3 7 91,6 4-57,8 4-68,6-1 57,8 1-90,0-4 89,-3-4-55,-5-7 0,-6-9-23,-6-7 34,-4-11-45,-5-6-101,-8-7-370,-8-5-179,-9-8-470,-5-4-4763,-15-9-1646,18-6 7529,-1-9 0,24 9 0,6-1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40.07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1 132 17510,'56'-44'1568,"-1"8"-1556,-14 29-12,1 1-740,-1 0-1714,-3 1-3384,-5-2 5838,-7-2 0,-11 4 0,-6-1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40.64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121 0 14182,'-7'78'1457,"-3"-10"-1457,-11-42-157,0 0-762,0-3-1748,4-5-3473,3-5 6140,8-7 0,2-3 0,4-3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40.84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171 0 13420,'6'13'3227,"-2"-2"-2700,-4-11-371,-35 33-156,14-15-571,-28 27-1379,23-21-2622,6 1 4572,4 4 0,7-13 0,4-3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41.35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249 1 14854,'-81'17'2846,"8"7"-2106,42 14-460,1 7-280,9 7 0,9 4-78,16 2-90,19-1-280,17-3-248,18-8-906,7-11-1334,2-12-2352,-4-12 5288,-7-11 0,-26-1 0,-10-2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41.62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248 0 15795,'-61'67'1244,"5"-5"-1165,25-22-79,0 0-124,5 1-301,6-4-819,7-2-1210,6-7-1188,4-5 3642,6-9 0,-2-6 0,1-6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41.82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0 12266,'6'11'2173,"-2"-3"-1074,-4-8-797,0 0-111,10 41-113,5-10-78,14 37-302,6-20-1278,3 0-2510,-1-7 4090,-7-8 0,-13-16 0,-8-8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42.14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14081,'43'33'814,"0"1"1,-3-1-1,-4 2-97,0 25-68,0 8-155,-3 9-326,-6 1-168,-9 0-45,-10-5-78,-12-7-393,-13-10-727,-14-12-976,-13-11-3070,-6-12 5289,1-10 0,20-6 0,8-4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43.02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126 98 17319,'-30'-49'-67,"6"10"-23,24 36-100,0 2-1502,0 1 1647,1 3 23,1 2 22,1 4 11,1 1 101,-1 0-22,-2-1-34,0 0 45,-1 0 100,-2-1-89,-4-3-89,-3-1-23,-6-2 0,2-1 33,-1-2 46,3-4 145,3-1-22,2-5-68,4 0 57,1-2-191,1 1-79,5 0-44,2 3 33,7 4-22,2 2 33,-2 2 23,0 8 56,-8 2 34,-1 7 191,-6 0 55,-4-3-258,-3-3-22,-2-4-628,0-2 628,3-3 0,3-1 0,2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44.23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30 1 20389,'9'49'751,"-1"1"-504,-8-9-46,-2 9-33,1 11 23,-4 6-79,-1 3 0,-2 1-90,0-2 12,0-5-34,3-8 56,2-8-45,2-9 45,1-10-45,0-7 0,0-8 23,0-5 11,0-4 33,0-2 24,0-3 155,0 0-145,2 0-56,3-1-22,4-5-34,7-3 11,3-6-11,7-4 0,4 0-33,3-1 33,2 0-23,-2 3-55,-3 2 44,-8 7 34,-7 1-67,-9 6-315,-3 0 58,-3 7 324,-1 8 0,-4 12 0,-4 7 0,-8 19 22,5-16 23,0 9 0,10-24 167,2-4 13,8-4-23,7-4-202,12-3-34,8-4-212,1-1-281,0-8-919,-3-4-7473,7-20 8919,-10 4 0,-4 2 0,-15 13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9.2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406 0 17554,'-46'2'561,"3"9"-270,22 25-67,-8 10 0,-4 5-213,3-9 1,-1 0-91,-6 10 1,1 0-985,-19 30 0,32-56 0,2 6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8:50.18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122 958 20714,'0'61'830,"-3"-3"-606,-11-14-34,1 4-44,2 5-57,2 1-10,3 4 44,3 2 46,3 4 144,0 2-190,1 1-11,2 1-33,2-1-57,-1 0 12,0-2-34,-2-1 33,-1-3-33,0-2-11,-1-3 11,0-1-11,0-5 11,0 0-22,0-6-12,0-5-89,0-4-90,1-10 79,1-6 55,0-7 113,0-7 67,-1-2-1,0-3-862,-1 0-44,0 2 155,0 1 472,-2 4-112,-1 3 11,0 2 112,0 0 101,2 0 67,1-3 11,0-1 23,0-1 33,0-3-67,0 1 0,0-2 0,0-1-23,1 0 23,0-1 12,0-1-1,2 0 101,2 0-56,14-6-45,-1 0 90,8-4 44,-10 1-44,-2 2-78,-4 2-23,-2 1-23,0 2 1,3 0-1,8 2 46,30-1-23,-1 1-11,24 0-12,-15 0 23,1 0 23,-4 0-23,16 7 11,-21 0 11,11 7 12,-21-2-1,3 1-10,4-2-12,4-2 0,6-2 0,-1-2 1,-2-2 32,-6-1 91,-8-1 122,0 0-201,-14-1-33,1 0-23,-11 0 0,1 0 11,-1 1-11,14 2 0,-4 1-22,12 3 55,-6-1-55,4 1 44,1 0-22,3 2 0,1-1-22,3 0-23,2-1 34,5 0 0,3-1-45,26 2 44,-19-2 1,14 2-22,-26-3-12,-3 1 22,-1-1-21,22-1-91,-14-2 1,18 0 11,-20-2 55,0 0 57,-3 0 0,-4 0 0,-6 0 0,-4 0 11,-3 0 0,-2 1-12,3 1 12,19 5-89,-8-2-46,18 4-55,-14-1 67,2 0 112,1 3 11,18 6 0,-15-3-12,13 6 1,-18-4-56,3 1-158,5 0 113,5-1 101,6 1 11,0-3-11,2-1 33,-4-1-22,-3-2 34,19 0-34,-21-4 0,14-1-11,-24-4-23,0-1 12,1 1-79,25 2 90,-18 1 0,17 1 11,-27-1 0,-5 0 11,-4 0 34,-5-3-45,-2 1 0,1-2 0,-1 0-45,5 0-146,3 0-1243,31 3 414,-14 0 516,20 4 504,-25 1 0,-3 0 415,-5 1 694,6 1-840,-14-1-112,9 0-157,-14-3-224,4 0-157,1-1 22,3-2-66,1-2 368,1-1 57,0-3 11,0-3 147,-2-3 312,18-4-358,-15 3-33,13 1-79,-15 4 0,0 3-90,4 0-313,18 2 280,-14-1 123,11 0 11,-22-1 67,-2 0 57,-1-2 66,-1-1-122,2-1-79,-1 1 0,2 0 0,1 1 11,-1 0 90,11-2-79,-12 2-11,8 1-11,-13 2-11,0 0 11,0 1 11,12 5 0,-9 1-22,13 4-34,-11 0-22,6-1 0,6 0 67,4-1-34,5-1 34,3-1 146,0-1 33,0 1 392,-3-2 147,15-1-628,-21-1-12,9-1-78,-25 1-11,-1-1-34,-1 2 23,14 2 22,-12-2 11,11 2-11,-17-4 45,-2-1 44,-2 0 303,-5-1 79,-5-4-56,-4-2-158,-5-3-145,-2 1-33,-2 2-135,0 3-146,0 1-156,0 3-57,0 0 168,2 0 236,1 0 11,1 0 22,1 0 147,3 0-102,0-1-56,3-4 12,1-3-23,2-5 0,0 1 33,0 1 180,-3 2 22,-2 1-145,-3 0 0,-1-6-79,-3-2-22,1-8 11,-3-4 0,0-5 0,0-5 33,0-18-33,1 12 0,-1-12-190,1 19 11,-1 0 33,0 0 34,0-3 78,-1-3 34,-2-4 101,-2-2 78,-1-2-33,-3 0-146,-5-18-56,1 16-90,-5-13-145,3 22 190,1-1 34,2 0-57,1-19 124,6 17 56,1-12 68,4 23-1,0 4-123,4 2 146,1 2-124,1 1-22,0-1-22,-2 2-90,-2-1 45,-2-1-35,-2-16 102,-1 10-11,0-11 11,1 14 11,1 1 1,1 2 44,0-8-45,0 9 1,0-6-12,-3 9-79,-3 2-78,-6-1 157,-1 1 22,-2 0-22,2 0 11,3 1 1,2-2-1,4 0 113,2-10-102,1 10-11,0-3-11,-1 11-101,-3 4-67,-3-1 67,-8-2 101,2 3 22,-6-2 57,6 2 33,0 0-11,0 0-78,-1-1-1,-1 1-22,-1 0 0,-2 1-11,-3 0 0,-2 0-57,-16-5 12,8 4 56,-12-6 0,15 4 33,-1-3 35,1-1 67,-17-11-57,8 6 34,-17-7-90,8 10-22,-6 0-56,-4 0-44,-2 0-46,3-2 135,4-3 11,2-1 0,4-1-46,1-3-54,-16-10 100,14 7 11,-14-5-11,19 13 0,0 3 0,-1 3-23,-15-2-55,15 7-56,-9-1-34,22 5 168,5 1 0,3-3 33,2 2-33,3-2 34,0 1 78,1 1-34,0 1-44,0 3-34,-13 0-101,6 3 34,-12 0 44,8 2 23,-2 0 0,-3 0 34,-19-1-23,9-1 0,-17-1 23,15-1 100,-2 1-33,-3 1-67,-2-1-34,-4 1 0,-3-1 0,-2 0-11,-1 0 11,1 0-12,-21-1 57,21 0-34,-14 0 1,28 2-12,2 0 0,3 0 11,-17 1 1,14 0-12,-13 1 0,15 0 0,-3 0 0,0 0-23,-4 0 11,3 1 12,0 3 0,2 0 0,2 4-44,-2-1 44,-19 4 33,14-4-55,-14 2 44,19-3-22,-1-1 11,-1-1-11,-25 3-11,15-2 11,-17 4 0,23-2-22,1 1 22,-1-1 0,2 0 0,0-1 22,0-2-44,-1 2 44,0-3-44,2 1-1,-16 0 35,18-2-24,-12 0 12,22-2 0,1 0-11,2 0 11,-14-2 11,11 0-22,-12-3 34,14 2-46,0-1 34,0 1-11,-1 0 0,2 2 0,0 0 0,2 1-33,-1 0 22,3 0-68,-17-2 57,10 0 11,-14-1-1,13 0 12,-2 1 0,1-1 0,-16 3 0,12-1 0,-13 1 0,14 0 0,-4 1-22,-2 1-34,-3 1 34,3 0-1,0-1 12,2 0 0,1 1 0,0 0-1,-17 3-88,13-1-1,-14 2-78,18-2 78,-1 0 56,-1-1 56,-19 1-11,16-2 0,-12 0-22,21-2 22,3-1-34,1 0 1,4 0-46,1 0 46,3 0 33,0 0-34,1 0 34,-1 0-123,-12 0-23,12 0-112,-5 0-347,16 0 415,2 0 190,3 0 11,-6 0 0,4 0 67,-5 2-66,5-1-12,0 2 11,-1-2-22,-2 2-12,0-1-145,0 1-11,0-1 56,2-1 112,1 0-1,-4-1 12,4 0 68,-5 0-1,4 1-34,-1 1 46,-2 1 66,-7 2 23,9-3 90,-2 2 44,13-4 214,3 1 78,1-1-594,-2 0-314,-1 0-66,-4 0 76,-4 0 226,-5 0 56,-3 0 10,0 0-44,2 0-22,5 0-213,7 0 123,2 1 168,3-1 448,0 2-235,0-2 79,0 2 32,0-1 248,0-1-584,0 2-77,0 1 89,-2 4 11,-1 2 45,-2 3 11,-2 1 0,0 1-33,-3 1-23,-1 2 12,-3 1-12,-2 2 11,-1 0-22,0 1 0,0 1 11,0 2-11,2 4 101,-1 6-56,3 9 89,1 9-32,-1 37-80,7-21-22,0 18 90,6-36 22,0-8 45,1-6 347,2 3-359,-1-13-55,0 5-90,-1-12-157,-1 0-908,0-2-1803,0 1-5188,-3-7 8056,-3-3 0,2-5 0,-1-3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43:4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24575,'0'7'0,"0"2"0,3 1 0,0 3 0,4 4 0,-3-6 0,-1 1 0,-1-6 0,2 19 0,3-17 0,-4 23 0,3-23 0,-2 7 0,-1 4 0,0-11 0,-3 8 0,3-10 0,1 12 0,-1-5 0,3 9 0,-5-9 0,2-6 0,-3-1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43:4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24575,'54'6'0,"0"0"0,27 2 0,-57-4 0,-12-4 0,14 0 0,-11 0 0,30 3 0,-37-2 0,14 2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43:5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57 24575,'-4'-3'0,"4"3"0,10-9 0,1 4 0,-1-4 0,2 2 0,-8 0 0,8-2 0,-4 4 0,1 2 0,-5 7 0,5 3 0,-2-1 0,0 4 0,-1 0 0,-6 0 0,3-1 0,1 9 0,0-6 0,3 14 0,-3-6 0,0-4 0,-1 0 0,-3-7 0,0-2 0,0 3 0,-3-7 0,-1 6 0,-2-7 0,-1 6 0,-6-1 0,-1 0 0,0 3 0,-11 13 0,15-13 0,-7 13 0,11-16 0,5 0 0,4-1 0,9-2 0,51-1 0,-28-3 0,28 0 0,-48 0 0,-5 0 0,7 6 0,-11-4 0,8 4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09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24575,'0'0'0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48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254 145 20356,'13'-19'1344,"-3"2"819,-10 3-1356,-3-8 89,-5-1-111,-18-9-405,-21 15-100,-14 29-179,11 3 23,8 32 89,21 33-56,11-21-68,1 41 23,15-53 0,4 5-41,2 14 0,3 8 0,-2-4-49,2-3 1,0 1 6,-1-1 1,0 4 0,-1-8 138,2 30-3504,3 3 3348,-3-4-506,-12-8 0,-5-1 505,-10 2-52,-2-20 0,-6 9 0,0-12-149,-12 7-1250,5-15 0,2-12-935,14-36-7456,4-49 8694,7 3 1,0-14 0,0 36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48.2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13 400 24233,'-12'-61'818,"14"5"-550,39 27-77,44-19-348,5 6-1821,-22 16 1,-1 2 252,8-3 1725,-3-18 0,-60 32 0,-4-15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48.7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66 1 23572,'-13'70'672,"-3"2"-1232,-6-9-4356,13-4 1,3 2 4605,6 10 0,0 17 0,8-66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49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194 0 22417,'-52'70'695,"19"-16"0,3 2-505,-4 27-235,6 2 1,12 2-1133,25-32 1,7-3 335,-8 5 1,10-7 840,41-18 0,5-17 0,-17-12 0,29-3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49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146 0 19673,'-3'69'2924,"-6"2"-2476,-20-9-437,5-3 1,0 1-505,0 4-258,-7 27-4168,29-83 246,7-15 4673,1-18 0,-4 24 0,-3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9.6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20457,'24'52'425,"30"-1"1,15-1-1771,-2-9 1,2-3-466,2 4 1,-4-3 1809,14 5 0,-82-43 0,-5-1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49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15056,'71'45'-453,"0"0"0,0 0 1,-3-2-1,-2-3 0,-17-13 453,-25-18 0,-3-4 0,-13-5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0.1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21432,'45'34'810,"1"0"0,-1 1 1,-1 2-329,26 32 78,-20 8 0,-4 5-403,-21-29 0,-3 1-62,12 29 1,-13 2-410,-29-18 0,-10-4-1210,-12 32-3392,-14-15 1,-3-7 3117,5-22 1,-11 12 0,54-63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0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1 204 22025,'33'-45'1401,"-1"1"-1255,-9 2-214,18 2 68,-7 19 0,15 10-145,39 53-247,-27-17 27,-11 1 1,1-2-2572,20-10-2979,-21-8-898,-8-3 6813,-28 3 0,-14-4 0,0 4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1.2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0 215 23818,'22'-78'818,"3"10"-6478,4 33 5637,-2 13 1309,-7 10-1655,43 67 301,-21-25-67,18 11 1,3-2-191,-10-18-1538,39-7-8,-70-15-2220,2-4 4091,-5 5 0,-13 0 0,11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2.8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1 20669,'-7'54'530,"1"1"1,-1 0-1,4-1 87,6 33-186,10-12 1,4 3-337,-4-19 0,3 4-54,8 17 0,4 10 0,-4-10-41,-6-21 0,-2 0-310,-1 13 0,0 8 1,-8-14-734,-16 7 219,0-22 1,-7-2-5485,-41 5-964,9-23 6209,-14-1 0,53-23 0,13-7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3.0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90 22676,'-27'-50'212,"21"11"-212,52 39-611,8 2 1,6 1-1552,39-2 2162,-9-1 0,-5 0 0,-20-1 0,12-4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3.3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66 1 21465,'-20'60'745,"-1"1"1,-4 36-1195,29-29 1,10 8 0,14-13 448,35-22 0,7-5 0,-21 39 0,0-11 0,12-59 0,-1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3.6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159 0 22204,'-10'62'756,"-6"-11"1,-4 0-757,-17 27-4084,5 7 0,5-2-364,17-24 4448,3 29 0,21-89 0,-3-3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3.8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16 15291,'-29'-16'6533,"56"58"-6533,17-14-3166,28 13 1,4-3-3423,-5-17 6588,-15-8 0,-8-5 0,-28-8 0,-10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4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18821,'89'28'1109,"-2"-7"-7027,-18-17 3565,-4-6 2083,2-12 1,-65 23 0,-10-5-1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3.6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23 19134,'-14'-19'2286,"17"15"-1390,26 31-142,21 20 1,16 17 0,-8-3-1461,-18-6 0,-1 0-1871,16 8 0,6 5 0,-19-10 2577,-29 1 0,-15-37 0,-6-21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50.1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19897,'59'77'509,"-28"-36"1,-1 2-1117,-2 0 1,0 2 690,1 1 0,-2 7-1070,-1 21 0,-2 13 0,-3-9 1031,-2-13 0,-6 2-115,-11 9 0,-6 13 0,-5-1 0,-2-17 25,-6-18 0,-5-5-613,-10 16 1,-6 6-1,5-12-1684,-9 1-4885,4 1 6896,29-40 0,9-15 1,0-5-1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4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0 16770,'-1'59'1034,"-1"0"1,0 18 0,1-5-4486,5-8 2318,14-9 1,-9-14 0,-24-37 0,8-10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4.9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23135,'8'61'1535,"0"5"-1110,-3 0-77,3 8-146,0-16 0,1 1-90,5 31-112,-1-18 0,2-3-213,2 1 66,5 6-816,-7-43 918,-7-18 45,3-6 482,25-66-437,-8 12-51,8-15 1,1-2-51,-7 16-79,9-12-89,-17 91 269,-7 2-45,5 21 0,0 2-11,-1 2-392,8 27-4158,-20-45 135,-3-17 4426,-12 12 0,6-27 0,-8 3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5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20770,'91'4'2936,"0"1"-4241,-25-3 0,-1 0-2069,9 0 3374,-15-4 0,-9-2 0,-30 3 0,-11-7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6.6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21768,'35'53'1120,"5"4"-694,-6-15 0,2 3-67,17 30-191,-20-24 0,0 6 67,3 25 0,-5 0-190,-13-31 0,-1 2-40,9 27 1,-5 1-6,-15-21 0,-6-6-135,-9 32-145,2-32 0,-5 1-3278,-13 2 1,-2-5-5810,1 2 9367,-13 15 0,37-64 0,2-5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7.6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121 103 19885,'-15'-60'1939,"-16"17"-1816,9 60 459,-20 53-229,32 11 1,10 13-291,4-28 0,2 2 1,3 1-46,-1 5 1,1 0 0,6-2 3,8-2 1,5-2-1,0-2-2837,6 20 0,-1-5 2042,-2-21 0,-12-2 933,-28 4 1,-11-14-1,4-35 1,-51-1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7.9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74 20468,'74'-6'-867,"-1"-1"1,-23 2-1,2-1-77,16-1 1,7-1 0,-12 2-1,4 0 1,14-16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8.1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 0 20277,'-32'87'56,"0"0"0,73-47 0,5 3-493,-45 32 0,-17 16 0,25-19-3675,73-27 0,13-27 4112,-11-21 0,-9 0 0,-50-7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8.4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1 18899,'-48'79'1535,"3"-4"-1479,3-9-1232,13-9-1076,3-6-930,17-22 3182,7-21 0,1-6 0,0-2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8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16546,'83'21'124,"3"6"-318,-12 4 0,-2 1 0,-9-5 1,-11-2-1,0-1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7:59.5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397 1 22473,'-4'66'2230,"-10"3"-1894,-25-7-179,-9 6-5739,-5 4 5627,16-26 0,-1 1 289,4-5 1,1-2-559,-19 22 640,50-36-787,36-42 69,31-13 296,-3-17 1,-2-6 27,3-5 241,-8-1 1,-10 2 84,-32 22 94,-52 46 0,-14 17-150,-3 14-789,-1 5 1,-11 11-1,12-6 497,-2 19 453,23-13 1,17-5-1238,39-28-407,33-7-6822,12-51 7446,-27 2 0,-7 12 0,-33 22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52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18395,'65'8'1305,"-11"-2"0,0-1-1192,4 0-57,35 3 140,-34-3 0,-2 1-6,9-1 163,29 1 0,3-1-286,-8-3-1116,-23-2 0,16 0 1,1 1-1,-12-1 1049,-9 0 0,0 0 31,10 0 1,12 0-1,0 0 1,-16 0 1,30 0-37,-23 0 1,11 0-1,-1 1-123,-11-1 0,-2 0 0,3 0 18,17 1 1,5 2 0,0-1 91,-21 1 0,2 0 0,-2 1 1,-6-1 4,21 3 1,1 0-505,-19-1 1,9 0-1,-2 0 1,-12-1 498,-7-2 0,1 0 214,11 1 0,15-1 0,-1 0 0,-16-1-197,-18-1 0,-1 0-25,24 1 0,12 0 0,-14-1 14,13 1 48,-6 1 0,15 2 1,-13 0-38,12 1 22,-20 0 1,10 3-1,-14-2 12,-1 2-29,19 0 1,10 1 22,-14-1 0,-1-1-17,-7-1 0,1-1 34,18 3 0,-10-1-45,-18-3 3,4-2 1,17-1 0,-11 0 1,-25 0 1,1 0 16,24-1 1,11 0-1,-17 1 1,-7-1-12,27 0 0,2 2 23,-16 0-29,17 1 1,0 0-6,-8 3 2521,-2-2-2521,-44-1 1857,-6-1-1880,-10-1 40,37 3 0,7 2-51,-4-1-1096,5 0 0,-4 0 1130,-33-2 11,40 0-33,-37-2-12,55 3 34,-57-2-67,11-1 56,-41 1 392,25 0-257,-15-2 189,22 3-268,-29-2 3638,-2 0-3436,-6-1 918,0 0-10095,0-11 8930,-1-8 0,1 5 0,-1-2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00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8 23460,'-17'-7'123,"4"11"112,12 16 68,2 17-90,11 17 195,19 9 1,9 2-1085,17 15 771,-9-17 1,7-1-74,7-17 1,-2-7-886,1 0 274,-9-7 1,-7-8-6179,-29-19 6767,-15-7 0,1 2 0,-10-3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00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7 13924,'3'2'5950,"0"0"-4852,-3-2 314,0 0-975,-10-10 549,-3 16-325,-4-3 1065,-3 55-460,-8 32-964,0 2-1740,2-1 0,0-1 1561,6 3-238,23-24 1,7 11 0,4-12 125,25 23-11,11-14 0,6-6-840,17-13 134,-15-13 706,-16-41 0,-37-7 0,1-13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01.0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 18462,'64'-9'2051,"-11"2"-427,-28 34-693,-1 3-282,5 16 1,2 6-67,14 27-365,-13-25 1,1 9 210,-7 15 1,-2 11-1,-3-7-295,-3-11 1,-3 2-105,2 10 0,0 8 0,-6-7-8,-10-7 1,-4-9-124,0-17 0,-1-2-235,1 10 0,-6-4-9495,-37 14 9075,15-38 1,-11 1 0,27-32-1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02.5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1 395 19863,'46'-8'3384,"34"-8"-3037,-32 6 17,14 1 1,4 0 38,26 1-51,-1 2 1,14-1-137,-30 4 0,7 1 0,1 0 0,-6-1-172,-3 1 1,-5-1 0,8 0 36,16 1 0,10-1 0,0 0 1,-8-1-41,-11-2 0,-5-1 0,4-1-960,6 1 0,7-1 0,0 0 0,-7 0 911,2-2 1,-6 1-1,2-1 8,10 1 0,2-1 0,-8 3-48,0 1 1,-3 1 47,8-2 0,0 0-80,-9 1 1,4-2 11,1-3 1,6-3 0,-9 2 45,-12 2 0,1 0 18,14-3 0,10 0 0,-15 2-2,-30 5 1,-6 1-6,8 0 0,1 0-17,2 4 0,3-1 11,22-2 0,6 0-21,-22 2 1,2 0 0,-1-1 127,28-1 0,-5-1-90,-24 2 0,-1 2 91,17 6 1,-5 1 9,9 3 12,-8 2 1,-5 1 245,-20 1-79,-7-2-33,-19-5 178,-14-1 2450,-4 0-2807,-2 0 1227,-5-2-1295,-6-3-640,0 2 35,-1 0 213,0 0 336,0-1-2914,0-1-2195,-8-1 5165,-4-3 0,1 3 0,0-3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03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24323,'21'61'2274,"-2"6"-1910,-13-12 1,-1 2-97,3 36-201,-4-30 1,0 2 77,1-1 1,-1-3-23,2 28-56,-2-34 1,0 0 66,-1 2 0,1-4-78,1 15-22,2-3 1,0-3-81,0-18-100,20 19 338,10-59-192,9-26 0,3-10 0,23-19 0,-21 5 0,-1-3 0,16-18 0,-25 28-136,-4 4-312,-30 81 448,-7-9-219,-2 18 1,9 0 174,45-13-556,8-31 1,6-12 122,-14-7 1,0-9-3524,26-27 0,-11-7 4000,-35 10 0,-1-9 0,-31 39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23.2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294 187 16120,'39'-55'3037,"-7"-8"-2869,-33 46-90,-6-13 443,-38 14 0,-12 10-129,-14 20-297,12-14 1,3 6-51,6 40 291,32 22 151,19 12 1,6 5-370,-3-28 0,2 5 58,8 23 0,5 19 1,2 2-1,-4-16-159,-2-9 0,-1-2-17,5 18 0,1 11 0,-7-19-661,-15 2-1558,-15-41 2219,-29-28 0,31-15 0,-6-6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23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66 19190,'89'-4'-26,"0"1"0,-33 0 0,-1 1-966,24 3 1,-2-3 991,9-21 0,-48 16 0,7-16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23.8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275 1 19056,'-85'27'756,"40"-3"1,4 9-623,-3 15 0,10 11-151,15 22 1,13 2-197,6-24 0,9-3-174,15 12 1,15-7 386,31-17 0,3-12 0,-13 4 0,-7-17 0,0 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24.1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292 1 18429,'-35'63'903,"0"0"1,-10 11 0,-1-3-1112,12-18 1,1-4-297,-2-1 0,9-4-9327,24 6 9728,18-37 1,4-2-1,-6-13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24.3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18440,'46'47'40,"-1"1"1,35 5-1,1-5 1,-38-14 0,-1-3-1,18-4 1,0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53.9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 23997,'-5'62'41,"0"0"1,0-6-1,2 0-30,3 13 0,2 2-5,2-4 0,0-2-12,0-13 0,1-2 6,-1-1 0,1 3 6,4 23 0,-1-5-18,1-11 18,3-2 0,3-5-6,4-18 0,0 0-56,1 18 112,-16-35 627,4 17 78,-7-32-424,6-8-370,8-12-225,32-37 190,-9 11-72,4-2 0,4-3-106,27-18 218,-28 27 0,1 2-129,28-11 90,-25 27-236,-10 17 169,-20 8-113,9 24 247,-19-4 124,3 61-80,-8-33 1,2 1 0,1-2-23,3-2 34,7 6-22,-11-36 414,15 14-90,8-22-72,44-9 0,17-11-256,-24-7 0,1-6 0,-2-2-596,24-9 1,-4 0 0,-2 5-1,-28 2 1,-55 12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24.6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19762,'47'61'412,"0"1"0,-4 1 1,5 11-1,-1 0 1,-8-10-436,-7-7 1,-3 1-113,15 25 1,4 10 0,-22-13-1312,-48 11 112,-4-36 1,-9-1 1333,-15-1 0,-2-6 0,-16 8 0,10-13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25.3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0 156 19291,'28'-37'986,"0"-1"303,15-21-1950,-14 38 728,63 21-62,-45 16 1,3 7 117,30 8 1,1-2-1480,-31-13 0,-4-4 1356,43 1 0,-83-14 0,-4-3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28.7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0 307 25364,'65'-30'-1714,"-4"-1"-816,-18 4 2385,-3-3 786,-3 0-484,3-17 722,-20 12-879,1 1-56,-20 19 112,-1 13 1144,0 2-1088,0-4-280,-1-2 67,0 0 67,-2-1-67,3 5 45,-1 2-123,0 0 795,-24 73-447,15-31-125,-5 8 1,2 4 101,7 28-34,-1 7-56,0-21 0,-1 3-34,0-13 1,-1-1 5,-2 5 0,0-5 487,-1-2-851,17-42-291,6-26-393,10-18 1020,9 7 0,-17 13 0,7-2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8:29.2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1 18630,'-37'16'2017,"8"-3"-1255,28-8 1871,22 15-1904,30 3-606,12 6-123,24-5-68,-29-15 1,-3-1 112,9 0 0,14 1-874,-65-9-9002,-32 2 9266,12-1 0,-13 2 1,19-3-1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9:03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90 4 16053,'-27'0'538,"8"1"-482,9-3 56,2 1-112,1 0 23,-2 1 413,4 0 192,1 0-247,6 0 78,5 0 325,16 2-425,-1 1-157,11 4 268,16 1-358,-8-1-22,19 2-90,-12-3 22,21-2 304,16 1-293,-23-2 247,29 6-156,-57-2-102,27 6 68,-1 1 33,-15-5-22,9 3 78,-13-5-112,-21-5 101,3 1 225,-21-3-169,0 0-23,0 0 382,1 0-449,-1 0-55,0 0-9910,-2 0 9818,-3 0 0,2 0 0,-3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39:04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20345,'54'3'1299,"-9"1"-1063,44 16-68,-33-6 0,1 1-56,36 6 11,-21-5 1,-5 0-113,-18-7 0,37 12 45,-28-4 11,-9-2 247,3 2-157,-40-15-124,-2 1-795,-11-3 762,-6-5 0,4 3 0,-4-4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29.7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333 0 22216,'-28'8'-224,"-27"-1"235,21-6-34,-20 4-66,3 23 89,19-6 45,-13 17-34,23-9-123,11-8 101,24 3 89,16-18-145,32-7 0,5-4 78,-9 0-11,2-3 0,-14 7 235,-40 10 135,-50 41-359,5-14 191,-34 27 89,35-28 1,3 0-337,1 6-56,10 7 0,15 1-67,44-6 280,47 7-89,1-35-30,-13-14 354,-34-5 258,-28-6-2611,17-20 482,-9 11-8078,16-16 9602,-22 27 0,-1 1 0,-4 3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0.3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1 189 18171,'25'71'1210,"0"-7"-1008,-7-27 100,0-2 471,10 4-627,-13-20 482,4 1 828,-20-50-1444,-7 2-12,-13-63-135,11 12 68,4-1-191,41 10-235,4 41-717,23-5 1210,33 17 0,-53 7 0,25 5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0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1 204 19358,'30'41'846,"0"1"1,26 30-399,-26-43-112,2-3 123,8-1-122,-19-13 480,1-5-615,-21-19-191,-1-29-11,0 0 0,-3-21-22,0 16-79,-2-32-224,6 19-336,5-10-8448,27 35 8261,-7 27 0,-6-1 0,-23 8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1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2 279 19269,'48'17'980,"-1"0"1,27 6-712,-31-26 168,-25-5-325,-16 4-112,-2-6-504,-7-50 201,-2 13-22,-9-38-1266,-23 27 348,8 25-1111,-18 6 1506,14 43 0,16-11 0,5 14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3:09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164 236 16569,'-8'-39'3126,"2"-3"-2824,6 25-100,-2-7 134,-3-4 393,-2 9 671,-6-5-817,6 17-617,-1 2-123,-1 49 319,-1 33 1,0 9-152,2-28 1,-1 5-1,-3 28 0,-1 14 0,3-17-44,1 6-12,0-19 0,2-16 1233,6-51-1306,8-48 1,4-24-63,-1-10 161,1 5 0,4-14 1,-4 10 74,-6 17 0,0 2 34,5-30 0,-2 2 100,-11-15-22,0 41-146,-1 17-122,-1 33-169,1 4 157,-2 25 168,-6 39-12,7-12 1,0 8 0,-1 30 0,1 2-45,2-27 0,1 1 28,2 34 0,1-7-28,4-19 0,-3-20 0,1 0 22,8 24-33,-5-33 22,1 23-33,-6-41 33,-1 12-22,0-19 582,0 1-1108,0-7 481,0-5 44,0 8 102,4-3 918,-3-5-660,2-2-1,-2-5-347,1-4-22,4-11 22,0-3 89,15-40 57,-3-6-79,7-18-112,0 6-156,5 24 190,-2 16 44,29-1-55,-28 20-124,16-7 146,-28 18 191,33 3-124,-23 2-78,28-2-90,-40 2-101,17 44 292,-7 11-12,8 38 12,-12-3-62,-15-30 0,-3-2-28,-3 15 0,0 16 56,0-35-56,0-31 470,8 6-403,-5-29 45,7-1-77,-7-1 9,2-5-100,18-30 56,-6 5-68,4-15 1,-1-8-11,-9 3 0,-3-1 44,2-1 0,-1 0-44,-3-30-101,-9 53-303,-8 21 449,1 5-46,-27-13-134,5 6-56,-23-6-392,-40 11 683,41 5-78,-26 4 23,56 6 10,-15 12 1,-4 12 22,-14 13-34,8-1-78,-10 32 112,21-23 0,-1 11-78,20-8-34,13-9 112,-1 2 90,7-12-158,-7 3 12,0-14 180,-1 7 716,3-17 0,5-15-694,0-31-213,0 7 22,7-75 45,0 43 39,4-38 0,0-11-45,-6 35 1,-2-1-1691,5-29 0,-2 3 1707,-5 34 1,-2 6-24,1-35 12,0 33 45,0-4-45,0 24-56,-1 19 56,1 4 3347,-1-6-3324,1-9 66,0 2-189,0 9 32,0 14 91,0 6 111,0 0-1423,-5 11-571,-3 35 1,4 9 1859,23 10 0,-49 11 0,23-83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1.4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1 123 19684,'36'41'608,"0"-1"1,4 1 0,-3-6-161,-4-12-246,4 0-12,-23-14 393,-7-5-224,-3-6-158,-37-67-33,19 28-67,-20-40-224,90 17-219,-10 48 1,5 4-237,0-11 1,1 2-269,2 14 0,-7 5-8801,-18 2 9647,-16 0 0,-8 0 0,-7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2.5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0 244 18608,'1'-66'1949,"1"4"-1590,-4 18-101,2 8-325,0 11-113,4 14 135,18 44 56,5 4-11,20 34 22,1-26 1,9-6 145,8-15 1,5-8-113,9-2 0,-3-7-157,-16-11 0,-9-6 101,-3-14 0,-44 19 0,-8 12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3.3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17521,'26'77'2118,"-1"-2"-1939,2 6-179,-5-21 0,5 13 90,-6-33 235,-10-21 246,0-6-201,13-84-370,-11 38-6,5-17 1,0 3 83,-7 25 1,2-3-562,-10 26 483,-1 8 168,13 29-100,-1-14 33,14 11 213,47-42-314,-37 2-124,33-10-1007,-58 34 716,-8 1-2834,0 33 2207,8-33 1042,57-29 0,-42 1 0,35-27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3.8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17 18754,'-14'91'975,"1"-8"-718,6-36-10,-4 10-214,-4-12-246,-1-8-907,14-65 1232,18-28 325,3 0 0,5-2 481,0 10 1,1 4-919,10-23-3392,-4 48 3437,-21 33 241,21 58-286,-15-31-1267,19 46 125,-21-62-8689,14 12 8776,-20-29 0,5 3 1,-13-10-1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4.0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 14484,'71'-1'0,"1"0"0,-18 1 0,0 1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4.3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201 0 20188,'-44'61'414,"0"-1"1,-11 12-1256,30-17 1,8-6-830,11-24-772,1 1-5088,5-24 7530,-2-2 0,1 0 0,0-1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4.6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10585,'9'8'9300,"4"-5"-8359,2 6 79,32 9-807,0 4-213,8 9 0,0-3 0,-5-17 0,27 19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5.2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18966,'22'85'2342,"-9"1"-1961,-18-9 0,-4 1-381,1 21-2378,5-17 1,5-5 1536,20-8-4075,27-36 1,8-7 4230,20-2 0,-25-10 0,-4-6 0,-15-14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5.8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0 234 18350,'71'-20'616,"-14"3"1,-3 0-606,-1 1 157,37-20 224,-67 17-112,-3-5-45,-81-15-257,21 23 22,-50-14 101,27 38 291,13 60-302,81 12-533,15-29 1,11-5-152,2-10 0,6-12-4322,15-21 1,-11-13 4577,-32-7 0,1-10 0,-38 16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6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90 17633,'29'62'1305,"0"0"1,3 9 229,-1-16-1513,-33-62-33,-17-25 257,-12-24 79,6-2-325,2 2-3681,78 18 1,21 9 3680,5 8 0,-6-3 0,-5 5 0,-23 19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1.4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19067,'68'17'806,"-6"-13"1,21-3 0,10-2 0,-2-1 0,-15 1-2286,18 0 0,0-1 1488,-15 0 0,14-1 0,4 0 0,-7 0 0,-18 2 500,-3 0 1,-14 1-1721,4-1 843,-4 7-327,-45 2-4549,0 6 5244,-28-5 0,14-3 0,-24-6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6.5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93 17308,'33'46'2812,"0"0"1,13-4-2813,-57-93-224,1-19-124,7 39-1836,26-7 581,3 24 1603,26 4 0,4 3 0,-16 3 0,39 2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6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0 239 19157,'31'70'3519,"-5"-20"-3475,-21-59 46,0-13-12,0-38-66,-2 7-1,0-20-134,0 7-2936,18 28 974,1 1 2085,45 37 0,-40 3 0,16 5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7.1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50 123 18238,'0'53'1457,"90"-54"-931,-40-20-156,6-14 0,-20-4-45,-104 1-325,17 5-454,-3 24 0,3 9-1618,18 8-920,8 5 2992,75-3 0,-83-6 0,21-5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7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13689,'27'68'3132,"0"-1"0,1 14-2808,19-6 169,-39-64 717,-4-7-492,-10-44-371,0 14 56,-5-33 191,2 12-381,4 13 23,0-3-371,4 17-2095,45 22 673,-8 3-2634,14 10 1,3 1 4190,9 0 0,-3 1 0,-34-15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7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1 16826,'32'50'1165,"-1"-1"1,5 7-1,2 6 1,-3-6-1066,-6-6 1,-1 1-94,7 13 1,3 8 0,-11-4 98,-15-1 0,-10-4-106,1 1 0,-16-2-2659,-27-13 0,-17-4 0,3-9 2659,6-10 0,-1-4 0,-24 10 0,8-6 0,32-21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8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0 139 19090,'90'-38'1523,"-6"3"-581,0 10-707,-14 9-319,11 7 0,2 3-768,1 2-4064,0 4 1,-5 0 4905,-35-2 0,15 2 0,-57-3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39.1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12972,'75'22'2282,"0"-1"0,-14-3 0,0-5-2282,4-5 0,2-4-4916,16-2 1,-4-2 4900,0 0 0,-18 0 0,-13 0 0,-40 0 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40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21992,'68'10'100,"6"-2"-32,1-8-12,-9 1 0,7 2-34,13 1 0,3 2-28,0-1 1,2 1-3,-13-1 1,3 1 0,-8-1-10,-8 0 0,2-2-98,4-1 0,9 0 1,7 0-1,-1-1-28,10 0 0,2-1 1,3 0-1,-1 1 145,-16-1 0,-1 0 0,1 1 1,2-1-1,1 1-567,-3-1 1,5 1 0,0 0 0,-1-1 0,-6 1-1,-8 0 557,9 0 1,-10-1 0,2 1 10,15 0 1,2 0 0,-15-1 766,9-1-636,-27 0 1,-5 0 235,-2 0 111,10 4 1268,-8-2-1727,-21 3 2347,-9-2-2369,-27-2 112,-5 2-79,6-1-21,0 0 10,-5 0-212,0-1-1222,-10 0-4235,6 0 5647,1 0 0,7 0 0,2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43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357 9 21779,'-32'-3'67,"1"1"45,-14 0-90,10 1 12,-8 0-34,15 1 101,-7 0 0,-2 12-79,-8 49 12,19-15 16,39 20 0,16-1-50,12-18-34,27-1 1,5-9 56,-13-24-12,29-1 762,-64-12-3425,-13-12 2752,-6 5 226,-13-17-293,-6 12 23,-21-5-44,5 9 133,-52 2-145,42 5 0,-38 8-33,51 1 3458,-3 8-3470,13 4 34,-5 32-11,11-15-45,3 46 67,22-39 28,48 1 0,14-5-28,7-10 11,-7-21 0,15-6 0,-19-8-2073,-8-19 1383,-12 2 1,-13-2 0,-36 8-1,-9 12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1:53.2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29 23919,'6'-16'1737,"-1"4"-1737,-5 12-79,0 0 360,-7 58-169,1-21-1618,-5 32 1,0 6 1561,-1-6-46,0-2 1,0 1 191,-2 15-113,2-26 1,0-1 11,-3 15 44,-8 9-43,13-56 32,0 2 605,8-21 2670,6-8-3364,16-14-23,39-22-89,-9 5 70,13 2 1,-1 3-38,-18 11-168,27-10-10,-79 71 212,-9-2-12,-6 33 158,27-22 0,38-24-90,34-14-168,-19-26 0,0-7-7687,12-8-2032,-7-8 8869,-55 20 0,-7 15 0,0 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2.6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319 612 16647,'37'-10'2297,"-6"3"-1647,-31 7-325,-49-4-347,12 2 92,-28 32 1,-17 20 0,26 3-351,49 38 269,-48-4 0,19-23-15,91-75 0,43-36 0,-14 0 65,-36 14 0,-7-10 22,5-21 1,3-20 0,-4-4-1,-14 12 118,-15 0 1,-11 4-68,0-18 0,2 5 622,5 25 0,1 15-734,-4 26-437,-9-4 482,-5 37 526,-11 65-420,10-23 1,2 7-74,-2 25 1,1 7-42,2-24 0,2 1 1,1-1-16,0 26 1,5-4-107,5-1 0,6-7-2796,0-29 0,4-9-2913,20 9 4945,-7-50 0,-29 0 0,-6-5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9:53.1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298 11 22350,'-19'-6'-302,"0"2"122,4 8 124,-7 4-67,-7 7 11,-4 4 0,-1 2 45,2 3-23,3 0 12,6 1-191,4 1-79,6 0-32,6 0-102,4-2 134,5-2 124,10-3 213,10-4-11,14-8-124,6-3-112,3-4 258,-2-8 90,-6-4 56,-8-9 10,-9-1-21,-7-2 134,-6 1-190,-4 0-1,-5-10-56,-6 8 23,-4-6 22,-5 13-67,0 5 12,2 4-24,2 3-10,5 3-236,4 2 146,2 4 45,2 9 67,0 8 11,6 10 11,2 5 12,10 2-1,3 0 2,10 12-35,-9-15 0,3 7-91,-12-18-737,-5-3-696,-1-3-830,-1-2-2777,2-5 5131,-1-4 0,-2-5 0,-1-1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9:53.6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194 1 17062,'-51'15'873,"4"0"-693,14-9-79,7 2-101,7 0-90,8-1-78,6-1-23,3 1 191,5 2 101,7 3 101,8 5-56,10 3-135,3 4-11,1 3-78,-3 2-23,-6 0-34,-7-1-22,-8-2 135,-4-2-180,-9-3-134,-9-2-1132,-9-2-6588,-21-1 8056,15-8 0,0-2 0,22-6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9:54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72 23 11694,'12'3'4920,"-1"0"-4226,-11-3-336,0 0-358,-10-13-179,1 10 123,-11-10 34,5 13 22,0 3 56,3 1-56,4 4 0,4 0 0,2 3 145,5 2 135,7 4-111,7 4-34,9 4-102,3 1 46,-1 3-68,-1 0 0,-7 0 34,-7 1 44,-7-1-89,-4-1-661,-9-2 235,-4-4-728,-8-5-639,1-4 247,4-6 336,7-3-1894,9-12 2712,12-7 101,10-11 291,9-5 1008,3-4 483,1 0 77,0-3 57,0 1-539,-1 2 147,-3 4 728,-2 2-762,-15 13-314,-3 5-403,-12 9-516,-1 2-10,-4 5 44,-2 6 134,-3 8-44,0 7-46,4 0-10,2 0 0,12-2 44,5-3-33,14-7 67,7-4-101,4-6 113,20-4-79,-18-3-45,4-1-79,-28 1-235,-10 1 146,-5 7 123,-4 5-33,-3 7-2196,1 16 312,0-10 337,13 5-1074,7-17-2579,10-4 5278,1-7 0,-12-1 0,-4-1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9:55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18216,'19'49'616,"-4"-5"-515,-15-14-12,-1-3 12,1-6 0,0-6 78,2-8 550,5-3 246,6-4-706,8-8-180,7-5-22,4-10-55,1-1-12,-3 4-68,-7 5-100,-7 8-504,-9 4 213,-4 9 212,-3 6 1,0 6 67,3 3-180,3-2 258,4-5 101,5-4 213,1-6-12,3-3-99,6-1-158,-9 0-225,2 0-122,-10 6-12,0 3 68,2 6-90,6 2-157,7-4 191,9-3 257,7-5 415,24-19 403,-17-3 393,11-17-337,-28 2-235,-5-1-168,-6 5 67,-7 4-392,-6 10-650,-8 6 594,-10 6 56,-9 11 79,-9 3-34,1 8-34,3 1-11,9-2 0,7-2 67,7-4 146,5-1 481,31 4-627,5-4-67,35 6-1008,-1-3-381,3 0-1681,-7 1-3541,-12-3 6611,-15-2 0,-20-5 0,-10-3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6:50.1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10888,'0'0'0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05.9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20188,'62'23'817,"-3"-4"-817,-20-13-1176,25 0-1569,-16-2-2207,11 0 4952,-29-2 0,-22-1 0,-10-1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06.1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13409,'44'10'5333,"-14"-2"-5579,39-8-7250,-3-2 7496,-18-1 0,-2 0 0,-30 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12.0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 14036,'60'-5'2544,"6"3"-2130,4 11 348,12-4 0,4-1-549,-32-1 0,1 0 115,19 0 1,9 0 0,-16 0-329,-2 0-1063,26-1 0,-90 1 0,-1-2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07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165 0 17431,'-30'8'1367,"1"2"-1098,3-4-146,-9 18-78,12-2-45,1 17 516,41 55-191,5-29-247,-2-10 1,5 1-12,3-11 0,-1-3 11,13 23-66,6 17-12,-35-32 0,-6 0-45,-1 12-168,-13 32-695,-27-33-268,5-20 67,-8 4-8722,21-29 9498,14-21 1,0 3 0,8-12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08.0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 18709,'97'-17'761,"-3"6"-761,-22 14-2857,-19 0 0,-2 0 2857,1 0 0,12 1 0,-59-5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3.3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543 1 18138,'-29'59'1703,"-8"5"-1192,-4-13 1,-12 7 0,6-5-1039,9-7 1,0 0 540,-7 7 1,-4 6 0,8-5 193,-8 32-3480,20-22 2674,0-4 1,11-14 0,21-42 0,-5 4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08.4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0 17319,'-17'66'1659,"5"-14"-2915,0-9-1926,9-14 3182,5 3 0,-1-16 0,3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08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 16109,'4'5'4236,"0"-1"-3956,-21 43-280,11-23-941,-11 39-5121,19-24 6062,5-10 0,-2-3 0,2-16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15.0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8 14137,'-57'-5'1647,"10"3"-1087,34 14 12,3 2 526,-1 15-650,4-4-100,1 15 638,22 37-807,6-24-134,22 36 44,18-17-100,-17-19 22,7 12 12,-32-3 44,-14-24-11,-13 14 0,-25-20-179,0-11-224,-13 2-9484,-33-11 9229,43-9 1,-25 0 0,54-5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15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83 16838,'46'-35'649,"-2"5"-649,-16 26-5288,14-2-976,-20 3 6264,5 0 0,-24 3 0,-2-1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15.8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105 1 18686,'-17'81'124,"-2"-5"-5214,-2-29-255,1 0 5589,5-5 0,7-19 0,4-8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18.0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70 12423,'58'-21'1972,"-12"5"-1916,-45 15-661,-1 1 807,-4 0 795,-8 5 919,-15-1-1267,9 1 2041,-2-4-2690,19-7-45,1-3 11,1-3-78,0 2 12,1 4-393,-1 3 313,-4 9 258,-3 0-322,0 4 1,1-5-1,5-4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18.8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21779,'21'88'229,"-8"-25"1,-1 0-208,3 23 12,-6-28 0,2 1-23,1-4 0,0-2 0,8 21 12,3 12 55,-5-39 12,-9-24 1669,1-5-1423,-7-27-324,3-5-124,20-43 11,-7 20 45,9-6 0,1 3-23,-3 12 46,13-9-192,-26 29-223,-6 5-157,-5 7 617,0 36-12,3-13 0,6 25-68,23-20-144,3-15-864,23-1-3840,-6-18 1,0-6 4339,7-5 0,22-1 0,-67 5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20.0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 18933,'29'1'896,"36"-1"-896,-20 0-4813,22-3 1,1-2 4812,-14-3 0,16 4 0,-73 5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20.3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19 14865,'-3'-11'3877,"0"3"-3473,-8 53-236,11 41-404,5 6-296,5-36 0,9-3-4130,14-12 1,6-6 3813,17 12 0,-1-4 0,-33-33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36.2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165 1 19034,'-18'59'1311,"0"-1"-897,-2-10-89,-1 12 0,-2 3-325,-3 24 0,5-15 0,5 4-17,14-6 1,8-2 10,2-14 0,9 1-323,30 21 1,19 9-1,-4-13 66,-13-21 0,4-5-186,10 7 1,8 3 0,-7-13-6779,28-5 7227,-39-20 0,-6-3 0,-37-15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3.6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23 19134,'-14'-19'2286,"17"15"-1390,26 31-142,21 20 1,16 17 0,-8-3-1461,-18-6 0,-1 0-1871,16 8 0,6 5 0,-19-10 2577,-29 1 0,-15-37 0,-6-21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36.8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18194,'38'40'642,"-1"-1"0,1-1 1,4 1-117,29 23 1,0 0-426,-29-22 0,-2 4 7,4 20 0,2 11 0,-12-8-85,-10 26-23,-16-21 0,-8 1-208,-12-23 1,-5-4-1260,-12 22-920,-8 10 2387,21-35 0,7-25 0,5-7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22.4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202 68 19381,'-44'-37'672,"5"7"-638,23 29 11,-2 3-45,-10 17 45,-6 74 44,12-23 56,21-4 1,9 14 0,3-11 0,19 19-107,0-9 0,5-3-50,27 2-236,-19-28-257,6 4-2689,-33-32 414,-23-12-3115,-19-4 5894,-24-6 0,49 0 0,8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22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46 18933,'53'-6'-3277,"1"1"0,20-2 0,-6 0 2944,-7-1 1,15 2 0,-65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24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18518,'67'4'1838,"9"1"-2876,-15 0 0,2 0 1038,33 3 11,-36-4 0,-2 0-1037,14 4-2089,-36-4 2461,-5 0 0,-29-3 0,-2-1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25.0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173 0 18910,'-26'56'314,"2"-1"-68,17-1 1,6 2-168,3 7-23,11 13 0,6-2-45,5-19-22,12 28-583,-22-24 358,-8-26-2946,-45 19 762,7-39-1547,-34 3-3200,27-14 7167,10-5 0,13 2 0,9-1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25.2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74 12402,'10'7'2802,"37"-13"-2231,12-1-571,19-7 1333,3 5-6084,-12-5 4751,-25 2 0,-5 0 0,-28 6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25.4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1 18093,'-17'75'-1307,"0"0"0,1-8 1,5-19-1,11-38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37.9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0 18093,'-16'53'1736,"1"7"-1327,4-9 0,1 3-95,-3 38-244,13-18 0,4 21 0,3 2 0,0-13-210,2-2 0,6 1-309,1 4 1,3 15 0,4-2 0,0-20-3648,3-20 0,3-9 1743,9 14 0,2-9 2083,13-10 1,-45-29 0,-14-19-1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38.7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17767,'37'61'1012,"-4"-10"0,5 9 1,-4-1-941,0 10 1,-1 2-51,2 5 1,3 6 0,-9 1-242,-15-8 0,-8 0 0,-4-3 219,-8 20 0,-7-1-23,0-23 1,-3 1-1,-1-5-571,-11 9 1,5-4-179,20 4 0,4-5 0,-9 5 0,39-12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49.3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1 171 22115,'31'-46'-67,"12"-12"-57,-27 32-66,10-5 0,-10 43 178,13 17 12,40 25 22,-18-21 1,2-3-6,-5-4 0,0-4-17,5-4 0,-3-5 22,0-7-157,-8-34 1,-4-10-639,-11 5-3832,-15-18 0,-12 2 4605,-20 25 0,-20-5 0,30 29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1:58.3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7134,'0'0'0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51.4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20669,'11'77'673,"-1"1"-561,-2-11-34,1 8-44,1-20 0,2 8 128,5 31 0,-1 6 12,-4-8 0,-2-1-118,4 7 0,-4-9-23,-9 3 226,-1-57 144,-1-32-364,17-44 0,10-26-285,17-14-102,-16 12 1,4 20 313,14 62 101,-24 70-11,-11-31 0,10-1-812,33 3 0,12-15-2096,-15-28 1,3-9 2172,33-6 1,-8-7-1,-27-4 1,-30 6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51.8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17711,'89'18'-4706,"-25"-9"0,-1-4 4706,9-5 0,9 0 0,-72-4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52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7 15146,'-2'-6'4549,"25"91"-4594,-7-38-4521,13 32 0,2 1 4566,-5-26 0,8 11 0,-26-51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52.9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273 0 19639,'-30'12'414,"-2"0"12,-35 11-191,23-6-504,-34 29 23,57-27 190,26 20 112,85-22-101,-33-1-179,30 6 672,-95 4-89,-30 31-303,5-16-56,-12 10 224,91-9-493,52-24 269,-6 18 0,2-34 0,-80 4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53.9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 19617,'23'-25'795,"-5"4"-694,-12 21 1635,0 66-1410,6 5-164,-1-5 1,2 3-2183,4-9 1,1-3 2120,14 35 405,-13-24 1,-3-3-439,-4 7-52,-4-18 1,-3 4-34,-4-1 1,0-4 520,2 12-336,-2 16 101,2-61-79,12-24 2894,37-30-3151,11-2 34,8-12 388,-15 12-815,-47 80 460,6-27 0,-18 63 247,71-51-269,-27-10-808,58-29 830,-44-33 0,-20 16 0,-6-7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58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36 123 19190,'31'36'326,"52"-26"-203,-44-22 101,35-16 448,-65-34-941,-41 34 213,-10-11 11,-45 72 180,29 17-124,5 5 415,57 33-370,16-51-45,30 33-11,-4-48-1714,23-3-5727,0-9 7441,-3-1 0,-41-9 0,-28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58.9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0 149 18194,'34'64'2162,"20"12"-2073,-35-56-10,14 13 616,-30-30-225,-2-7-470,-2-7-145,-13-26-135,-8-34-1233,33-9-4157,47 1 4822,25 35 0,-7 27 0,-36 15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59.4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1 183 18485,'23'-1'3843,"-5"-64"-4885,-21 25-347,5-36-8442,40 87 9481,-9-1 1,11 3 0,-26-7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59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 47 15314,'4'52'1412,"7"-11"828,65-47-447,-32-32-1591,18 5-270,-94-17-111,-7 38-1412,-50 18-6991,50 13 7734,6 1 0,20-6 0,12-15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00.1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0 132 15034,'33'45'2797,"1"0"0,15-57 1,-4-19-2977,-22-18 50,-1-21 0,5 13 129,1 57 0,-19-3 0,14 12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1:58.8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697 7 20692,'-96'-3'-50,"0"0"1,30 29 0,-4 15 0,2 5-1,9-5 5,-13 4 1,11 7-31,10 25 0,7 13 1,31-24 40,58-31-78,17 16-3855,-27-46 2656,7-3-1417,10-7 0,6-4 2728,31-14 0,-33 12 0,-7-2 0,-23-7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00.6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 21420,'-14'61'-1094,"1"1"0,1-4 0,0-3-322,-13 29 1,13-48 0,10-24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03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0 20031,'-5'80'762,"2"-23"0,1-1-639,1 8-33,0 19-79,0-46 45,0-20 11,1 3 459,9-34-470,4-2-22,29-29-56,-21 24-57,10-9-33,-33 64 112,-6-4-145,-7 53 122,7-45-33,11 7-1143,44-46 1199,1-23 0,2-3 0,12 7 0,14-30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04.2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19414,'87'16'-313,"-9"-2"-2407,-31-9 893,-3 0 10,-3 1 1817,0 18 0,-20-15 0,-3 12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04.4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 10328,'82'0'944,"0"0"1,-25 3 0,32-8 0,-12-3 0,-62 4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05.3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 19908,'-2'54'392,"0"1"0,5 43 0,1-3-425,5-15-304,-3-7 1,4-5-9495,14-15 8958,-12-27 0,6 4 0,-15-25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27.2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 83 19291,'-3'-21'-145,"0"2"-102,1 9-22,1 1 1,0 1 268,0 3 179,-1 1-179,1 3-426,-2 0 190,2 1 124,-2 4 146,2-3 851,-1 2-683,1-3-12,-4 0-178,2 0 279,-2 0-111,5 0 122,0-4-212,0 1-426,0-2-393,0 6 729,-7 23 0,5-15 0,-4 14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28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303 13 16311,'-38'-10'2051,"5"8"-1659,-47 21-292,33 0-100,-6 5-22,26-8-336,11 3-57,8-4 438,49 8-237,33-9 259,12 2 146,-10-9 716,-48-1-873,-24-1 134,-42 19-146,7-5 34,-30 16-89,2 12-113,31-18 101,-8 18 135,68-19-1,4-8-145,21-5 0,4-3-224,0-2-695,31 0 975,-87-8 0,1-1 0,-18 1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7:28.6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13600,'0'27'0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32.9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431 56 18507,'-1'-24'1703,"-1"4"-101,2 14-1478,0 4 413,0-2-716,0 4 89,-4 25 146,-2-7 17,-11 26 0,-5 6-39,-1-1-23,-1-2 0,1 1-22,-5 25-23,9-17 62,6-3 0,0-1 51,0-1 123,-10 10 0,-4 1-180,-1-12-17,1-7 1,-2 1-39,-6 9 21,11-15 1,2 6-34,15-13 180,6-5-113,3-4-78,3-3-101,-2-12-235,0 3-527,-2-5 919,16-19 0,-13 11 0,12-14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33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0 20703,'-9'64'796,"0"-2"-6199,-1-19 5638,-2 4-22,-3 3 542,-3 0 0,0 2-755,-1 15 435,1-13 0,4-2-435,8-14 191,11-11 78,10-23-33,29-24-91,-9 3 3057,31-19-3685,-44 24 338,8 9 122,-30 72 23,4-31 12,7 34 425,47-61-437,-17-16-190,32-12-2388,-21-23-693,-19 12 2423,5-5 0,-28 23 0,-5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1:58.3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7134,'0'0'0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1:59.4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 0 21577,'-1'87'84,"1"1"0,-1-1 0,0 1 0,0-1 0,-1 1 0,1-4 0,-1-1 0,1-2-36,0 22 1,1-1 0,0-19-27,-3 11 202,-11 4 1,-2-21-225,9-70-56,5-4-1199,6-3 1255,37 11 0,-28-9 0,27 9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38.8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 21432,'74'-4'817,"-2"1"-694,14 5-123,-25-1-22,16 3-650,-39 1 414,-20 0 326,-13 6-68,-10-6-135,-4 3-3910,5-6-2633,2-7 6678,2-6 0,0 3 0,0-1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40.1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352 0 17722,'-28'2'707,"-4"0"-69,-40 24-582,25-8 0,-4 13 0,3 3-56,15-5-224,-8 15 448,87-27-145,43-11-74,-38-5 1,4-1 308,25-5 0,-6-1 346,-18-1-492,-23 3-174,-71 14 1,-25 8-113,10 7 1,0 3 106,-4-5 0,8 3 11,8 30 538,112-22-443,-19-24 0,4-3-95,0 4 0,0-2-790,6-7 0,-8-3-1384,-21 1 1326,6 14 0,-38-21 0,1 8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40.5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 18742,'73'-1'455,"1"0"1,13-1 0,5 1-370,-13 2 0,3 2 0,-5-1-797,4-1 1,-5 1 581,6-3 0,-21 6-1792,-49 8 39,-18-2 1939,-26 12 1,15-14-1,-4 2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41.3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0 22092,'4'78'640,"-3"-1"-260,-18 11-189,3-16-1043,-9 23 1008,7-28 40,4-8 0,5 0-208,14 10 12,1 17 273,60-84-172,7-64-12,-29 27 1,-1-2 0,2-14 0,-7 2-146,-4 0 210,-8 43-109,-26 31-12,2 24 1,4 4 22,15 2-157,25 27-324,-10-63-618,9-14 1043,32-33 0,-51 21 0,37-21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42.0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97 50 18798,'-51'-23'1569,"12"5"-594,34 16-628,4 0-78,0 1-34,1-1-302,0 2 45,2 0 55,28-1 303,11 1-280,3 1 225,-4 22-158,-32-1 269,-28 52-347,7-34-34,-19 22-22,24-34 11,13-15 0,18-1-3108,25-23 0,5-8 924,11 2 368,-9-2 1,-5-1 1815,-20 4 0,-15 8 0,-9 3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43.5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 19729,'64'-16'817,"-3"14"1,0 5-997,8 8-516,-13 0 1,0 0 694,12 0 0,-36-4 0,5-4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43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14451,'72'15'-159,"0"0"1,1 0 0,12 6-1,-12-8 1,12-2 0,-23-3 0,-33-7-1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44.1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69 19986,'-46'48'239,"76"8"0,35 12 0,0-28 1217,-16-52 1,4-5-1383,15 44 1,8 16 0,-20-30-8,-23-68 1,-31-16 55,-56 13 1,-21 10-124,30 17 0,-6 6-2070,-19 3 1,-12 4 0,13 11 2069,-11 26 0,25-9 0,11 4 0,31 7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53.8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19 720 20087,'-10'39'1009,"3"9"-752,5 15 1,3 8-130,-1-14 1,-1 1-95,1 14 0,0-1 156,0-9 0,1-7-167,2 4 55,0 0 1021,5-40-987,13-63-84,-6-7 0,1-6-40,-2 4 1,2-10-952,1-16 0,1-19 1,1-1-1,-4 13 963,0 3 0,0-1 22,0 4 1,2-13-1,-1 1 1,-3 15-42,-5 5 0,-1 11 75,4-31-134,-9 26-213,0 57-684,16 0 986,26 7 3279,-6 0-3273,15 6 0,4 2 61,11 5-4,16 5 1,23 4 0,-12 0-58,-24-5 0,2 0-12,11 4 1,17 2 0,-2 1 0,-18-4-24,-18-4 1,-5-2 79,39 10 0,-12-4 84,-46-10 217,-11-3-397,-30-5-1747,0 0-4920,1 0 6701,1-7 0,0 6 0,0-6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59.7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738 674 23202,'-38'38'504,"1"-3"-381,-5-3 12,-7 18-135,8-9 89,-9 25 13,24-33-7,-10 18 0,-2 6-39,-3 27-51,10-23 1,-2 2 212,4-2 1,3-5-118,-9 13-96,-7 0 1,0-2-40,11-10 34,5 3 0,5 0 0,15-9 0,3 15 11,-1-8 1,1 2-12,1 19 5,-2-20 1,2 0 28,15 17-23,0-31 11,12 11 23,18 16-45,-18-26-6,2 5 1,0 1-6,-4-7 44,16 15 1,6 1-34,-1-9 0,20 16 0,1 1-23,-9-14-1639,10 9 0,0-2 1673,-6-9 0,-3-6 0,9 3 17,7 1 0,6 4-69,-7-6 0,6 3 0,-3-1 18,-15-10 1,-2-1 0,5 0 5,8 1 0,7 2 0,-1-2 1,-9-7-7,1-2 1,-2-4-8,-5-2 0,4 1 0,-2 0 2,21 14 0,-9-2 51,5 3-23,-4-1 0,-1-2-45,1-1-26,-11-10 0,13 3 0,-9-4 65,-18-7 1,1-2 8,29 11 1,13 3 0,-16-6-15,1-2 39,9 0 0,-3-2-39,-24-9 11,-13-3 0,1-1-202,39 5 101,-20-4 3471,21 4-3415,-5-2 34,-1 0 27,-20-5 1,0-1-17,21 0 12,14-1-12,-42-5-34,30 0 51,-22-3 0,1-1-6,29-1-6,-27-1 1,1-2 5,-12-1 0,-3 0-78,38-6-73,-5-3 0,-3-1 151,-11-1 22,0-7 1,0-4 0,4-10-17,2 0 0,2 1 5,4-6-1123,-20 12 0,9-6 1,-12 6 1122,8-6-129,-12 6 1,8-6 0,-10 6 128,8-3 17,11-8 1,1-1-29,-9 6-11,-11 3 0,8-7 0,-9 5 33,17-14-39,2-5 1,-3 1 5,-15 8 23,15-15 10,-30 21 1,-3 1 33,10-13-34,6-22 1,-3-2-11,-15 14-35,5-15 1,-3 0 11,-14 21-22,12-32 22,-13-3 11,-11 35 3190,2-33-3033,-13 25-112,-4 17-23,-3-14-21,-16-19-113,5 29 0,-7-8 0,-2-1 79,-4 4 50,-19-25 0,-5-1 5,3 13 362,-2-1 1,-5-4-391,5 16 1,-1 3 11,-11-5 0,-1 1-17,8 2 0,-2 0 22,7 9 1,-2-1-1,8 7-11,-10-15-1662,-8-12 0,3 2 1640,16 19 11,10 13 0,-2 1-236,-38-9 213,17 12-10,-19-7-18,13 0 1,1 0 39,-4-1 16,-5-5 1,-1 1-6,-8 6 0,28 17 0,-4 1-23,-11-2 1,0 2 1682,10 5 0,1 0-1660,-7 0 0,-2 1-45,2 0 0,-2 1 62,-3 0 0,-2-1-29,-9-2 1,2 1 5,23 4 1,3 2 131,-5 0 0,0 1-132,-4 5 1,2 2 5,-29-6 11,15 2 1,5 1-12,24-1-17,-21-3 0,-1 1 17,12 4-146,-21-1 1,-3 2 78,14 4 67,-3-2 0,-5 0 11,9-1 0,0 0-28,-12-1 0,2 1 0,16 0 1,-2 0 49,-32-2 1,3-1 11,-2 1-57,19-1 1,-3 1 0,9 4 0,7 0 11,2 1-11,-15 0 0,2 0 44,25 0-33,-8 0 0,1 0 0,16 0 11,-43 0-33,44 0 44,-19 0-33,4 0 11,-10 0-11,-17 5 11,17-1 11,4 5 0,3 2-11,8-2 22,-6 2 1,-3 1-112,-16 9 77,20-5-144,-13 9 212,39-8-45,5-4-22,-6 5-45,16-12-3392,-13 17 3448,6-2 11,-14 13-45,0-1-2380,-13 10 2358,20-20-124,-6 14 203,25-27 2312,-6 15-2279,4-13-56,-4 5 0,2-6-67,-2 3 3448,1 1-3269,-11 17-112,-6 3 0,2-1 56,-21 18-11,28-33-23,-10 10 147,18-23 144,7-4-346,1-2-7900,0 9 7933,10-14 0,-17 20 0,5-13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0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642 198 17532,'28'-43'1132,"1"0"0,16-28-1065,-54 57 11,-71-3-33,18 8 18,-22 22 1,-21 13 0,16 3-64,33-3 0,5 8 29,-20 18 1,-6 11 0,26-1 15,43 37 70,24-36 1,11 7 0,0-4-66,5 1 1,-1 1 91,-6 9 0,0 8 0,-6-8-131,-3-10 1,-8-4-12,-8 14 0,-5-4 100,-1 4-77,5-37 44,1 11-257,0-42-763,-16 5-257,-18-7 1210,-5-28 0,6 17 0,17-26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50.1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16344,'90'9'1675,"-20"2"1,-4 1-1676,0 3-1922,0-2 0,-3 0 1922,-16-5 0,-3 0 0,-37-8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48:50.3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13196,'80'21'2790,"-6"-6"0,1-2-2790,6-1-3070,2 0 0,-3-2 3070,-27-3 0,5 0 0,-51-7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06.4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253 92 21062,'20'-19'538,"-4"3"-6187,-14 8 5761,0-1 1431,1 0-938,1-6 468,-2 9-491,0-3-504,-2 9-145,0 0 3269,0 3-3202,-11 38 33,4-9-21,-9 34 88,-5 23-44,3-28 50,-13 26 1,-3 1-96,3-18-17,-7 18 1,1-1-163,13-27 168,-5 11 202,23-46-101,6-24 190,7-3-269,7-7 34,61-37-33,-34 19 184,5-2 1,-3 1-108,-23 16-189,6-5-68,-22 15 34,10 9 134,-7 3 101,14 34-112,-12-19 146,3 44-113,-16-38 102,-17 55-158,10-52 79,3 30-33,25-49 10,45 1-190,-21-13-347,24 0-4717,2-3 5221,-37 7 0,19-6 0,-45 7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08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626 128 22518,'-35'-28'46,"-12"-1"-46,16 15 11,-10-3-22,-4 0-1,18 7-123,-19-1 57,28 10-1,-6 8-21,-7 31 10,13 34 90,-3-2 56,43-5 0,13-4 0,1-15 11,24-1 0,2-8 1,-24-24 884,20 1-201,-52-14-751,-7-2-112,-11-7 112,-4 0-56,-18-12 33,-10 5-77,-21 1 21,15 7 34,-4 18 1,0 6 32,6 4 1,-11 14 0,3 5 33,21-2-1556,14 17 1,12 2 1635,26-9-236,34 9 0,13-5 224,14-18 48,6-9 0,-3-5 164,-29-12-346,11-4-1111,-57-3-3372,-5 0 4527,-1 0 0,0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10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1533 1 20289,'-33'28'1389,"-32"26"-1378,26-22-11,-25 24-2853,30-16 1,2 0 2852,-13 14 0,12-11 0,-2 3 311,-3 2 1,2-1-312,-11 17 473,-6 11 0,-3 6-529,16-21 0,3-1 11,-2 2 1,1 0 16,-5 12 0,4-4 28,-3 8 5,19-32 1,-3 3-17,-21 28 0,0-3 11,7-12 1534,-13 19 0,2-4-1322,26-40 892,-13 25-1048,-6-2-67,18-28 9,-32 44 2,40-55 44,0 5 136,15-18 32,0 2-77,-4 7-1,-20 40-134,9-17 0,-15 24 11,20-35 259,1-6 77,5-12 135,3-3 213,4-7-505,0 0-380,-2 1 89,2-1-224,-1 2-403,1-2-2107,0 1 2835,0 10 0,0-8 0,0 9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11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96 0 21499,'-14'52'1255,"-6"37"-6759,8-40 5695,-4 29 1789,2-10-1913,7-27 815,-3 18-882,8-29 22,2-11-22,1-2 3504,1-12-3481,4-3 728,51-21-706,-10 1-202,30-11 0,1-1-303,-18 6-2571,-6 3 0,-11 6-5103,-37 13 8134,-4 1 0,-2 1 0,0-2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13.2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0 18418,'-37'53'644,"15"-3"0,4 2-644,5 7-73,13-2 1,9-5 139,15-24 717,62-10-247,-41-33 125,25-15 256,-44-10-536,-12 9-1279,-3 5 617,-11 18-269,0 34 560,0-13 180,16 15-102,4-23-212,17-7-303,-16 0 662,-2-2 111,-17 2 90,-6-6-348,-7-10-89,-1-10-22,0 0-896,7 8-2960,3 10 584,2 9 3294,8 2 0,2-1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14.4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19347,'22'66'1216,"-8"-2"0,-2 3-903,-5 15-173,0-15 0,-2 2-33,-6-12 0,-1-4-51,-2 22 392,17 24-347,6-84-34,47-34-33,-15-30-18,-8 4 1,-3 1-398,-10 11-471,3 17 147,-27 53 391,43 22 281,-9-16-29,21-23 0,2-8 62,-14-7 11,31-3 158,-67-7-181,-17-23-89,-26-19-291,1 10-392,-11 46 55,43 43 589,28-4 0,10-2 140,23 9 269,12-28 0,2-18 2118,7-55-1973,-4 28-884,-43-30 470,-37 56 33,2 9 1,4 7 246,28 31 337,9-11 380,24-22-1042,-24-22-56,-10-68 101,-28 31-90,12-37-391,8 39-304,48-8-201,-18 25-8845,35 9 8751,-64 11 1,5-1 0,-32 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15.4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28 194 15482,'62'-26'1888,"-1"1"0,15-20-880,-26-16-1008,-62 31 45,-34 23 0,-9 12-12,-5 16 51,4 3 0,10 11 600,45 51-314,20-16-419,48-33 1,31-7-1,-12-6-713,8 0-1233,-13-13 1,10 0-1,-46-1-6240,-51-4 8235,-14 7 0,5-6 0,0-1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16.2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1 102 18440,'0'30'2073,"40"-10"-1961,-1-27-34,30-10 639,-1-29 202,-33 14-1322,2-5-561,-82 24 706,-12 26 225,-8-2 100,8 63 236,73-29-158,-1 25-297,47-50 1,9-12-644,-10 0 116,-2-6 1,-10-1 0,-37 1-1,-4-2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0.8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57 19605,'82'-15'773,"-3"6"0,17 0 0,-9 3-683,-14 3 0,0 2-49,8-3 0,7-1 0,-20 2-120,-18 2-469,-44 1-1111,-11 1-3417,-7 8 5076,5 2 0,-4 0 0,11-3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16.6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96 17330,'52'68'2600,"-15"-18"-1423,-1 0-393,-25-40-784,0-2-79,-25-44 102,-4-14 223,-5-26-179,8 21-1971,66 6 1056,43 40 0,-42 3 0,-5 8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17.0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93 17778,'49'69'2936,"0"-1"0,-34-82-2958,43 52-51,-71-94 0,-5-19-4756,50 24-5002,16 1 8423,26 32 1,-50 15 0,-30 2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17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56 16692,'35'44'2975,"0"0"0,11-51-2941,4-19-170,-52-56-306,-49 61 0,-13 14-9389,-9 11 9364,8-3 0,41 10 0,47-11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17.7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54 10899,'7'40'9830,"10"7"-8601,19 23-1106,-9-26 101,-10-21 1524,-12-38-1120,-11-65-516,2 24-101,-5-33-100,6 59-1917,47 22-1086,9 12 3092,35 3 0,-38 6 0,-16-11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18.2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18384,'11'52'-34,"-1"0"1,1 17-1,-1-1-8672,0 19 8706,2-1 0,-4-65 0,-3-19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18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121 1 19549,'-66'13'101,"20"-3"-67,38 8 347,23-3-169,15 6-144,13 1 44,27 21 156,-32 4 24,-22 15-292,-35-19-12,-29-9-6173,1 6 1087,25-18 4250,2 11 0,15-28 0,4-5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19.5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18888,'4'81'201,"4"-16"1,0 0-2163,3 13 1961,13-20 0,2-10 0,-9-29 0,18-4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20.1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1 179 13913,'55'-40'5311,"-19"17"-4963,27-41-113,-38 38 314,-14 12-549,-6 9-67,-1-1-505,-4 7 572,0 7 0,0 5 370,4 79-269,6-32 403,17 21 12,19-87-281,2-35-90,-8-3-301,-18 19 66,-13 34 213,-3 2-11,9 30-1154,-3-12-2443,5 13-6346,-1-20 8611,2-8 1,-14-8 0,-6-6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20.3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19695,'15'77'924,"-1"-18"1,-1-2-1788,-4 3-964,10 18-1803,-16-72 3630,8-13 0,-6 5 0,4-6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20.6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14798,'6'15'1652,"9"-7"1,-12-9 0,7-3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4.5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185 44 18451,'26'-24'1838,"-5"5"-1211,-23 21-436,-8 12 122,-9 12-16,-24 44 0,-4 17-247,18-19 1,4 8-10,-1 15 0,4 13 0,14-8-80,24 2 0,19-6-133,-4-22 0,8-1 0,10-15 172,16-24 0,9-13 0,-7-1 0,-12 8 0,-3-7 0,8-25 0,0-1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21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 20322,'-20'51'1166,"3"41"-1088,14-28 0,0 18 68,6-51 190,19-29-314,18-30 23,26-23-56,-20 14-571,-7 6 593,-43 57 0,-6 32 392,33 6-1220,18-10-3296,27-31 3265,1-18 0,-51-8 0,-8 3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9:50:21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14585,'0'0'0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09:58.8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38 162 18563,'-17'-13'1076,"3"1"-874,12 6-12,1 1-44,0 3-146,1 1 0,-2 1-79,2 0 225,0 6-1,0 5-21,2 12-91,2 5 23,3 6-56,0 3-11,0-3-56,-2-3 56,0-6 11,-2-7 0,0-6 56,-2-5 134,-1-4 158,0-3 649,0 0-493,0-2-246,0-6-236,0-7-10,0-8-12,0-6 0,-2-1 0,1-2-23,0 1 12,1 0 11,0 4-11,0 1 11,1 5 0,1 2-34,1 3 1,1 3 10,1 2-22,0 2 12,1 1-46,1 0 46,1-1-102,0 3 45,1 0-33,0 1 44,-1 2-257,-2 2-123,0-1-135,1 2-179,0-1-191,2 1-504,4 0-593,1 4-1760,4 2 3821,-2 4 0,-6-4 0,-4-1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09:59.6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6 179 17162,'43'7'964,"-5"-5"-437,-16-19-12,-5 0-100,-4-1-57,-5 2-111,-2 0-135,-3 0-67,-1 2 33,-2-2-33,0 3 11,0 0 22,0 2-67,-2 3 12,-2 2-12,-2 2-11,-1 2 0,-1 1-45,-3 1 12,-1 0 33,-1 3-12,0 1 24,1 2-24,2 0-21,2 0-1,1 2-44,1 1 55,0 5 46,0 5 33,-3 17-11,2-6 44,0 9-78,4-11 1,2-2 10,1-1-44,3-1 10,5-2-66,6-3-348,10-3-4168,25-6-4112,-7-10 8706,16-14 0,-34 5 0,-8-5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0:00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14 574 16468,'32'-44'1782,"-5"5"-1536,-15 17-56,1-1-111,0-2-46,-1-4 12,0-4-45,-2-5 56,1-5 79,-3-2 10,-2 0 203,-3 3-1,-2 7-67,-2 4-134,-5 7 11,-4 4-101,-3 5 44,-4 5-88,3 3-12,0 5 0,1 0-90,0 10 68,1 7 22,-1 12 0,2 9 22,-1 6-33,3 6 22,1 5-22,3 3-23,2 0 1,7 13 21,4-22 12,7 5 0,4-28 0,4-5 23,3-7-23,2-4-23,2-5-1198,8-2-852,-9-1-1322,5 0-3227,-13-1 6622,-4 1 0,-8 0 0,-3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0:00.8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17 19381,'-25'10'-101,"1"4"90,11 11-45,3 1-179,4-3-68,4-5 146,2-7 57,7-5 100,6-4 67,6-7 0,3-4-33,-2-8 78,-3-2 33,-6-2 102,-6 2 66,-3 1-144,-4 2-46,-5 3-123,-4 3-168,-12 6 123,7 4 22,-4 8-55,12 4 33,4 3 45,3 0 146,5-1 56,6-3-12,8 0-67,7-3-67,3 1-44,-1 0-91,5 12-223,-11-1-416,-1 11-951,-12-5-1905,-5 0 3574,-1-7 0,-2-7 0,0-7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0:01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21499,'1'78'1199,"3"1"-1065,5-15-22,3 6-100,-1 2-24,0-1-290,-2-3 32,0-7 2,-3-6-136,-2-10 46,-1-10-326,-2-10-268,0-10-168,-1-7-281,0-5 157,0-5-1086,-1-8 1075,-5-9 1154,-2-11 101,-3-5 571,1-3 516,0 1-269,2 2 235,0 6-268,1 6 44,2 7-359,1 6-448,2 5-22,1 4-145,3 1 335,9 1 24,7 0 88,14-1 45,5 1-100,4-3 10,-3-2-43,-8-1 66,-6 0-280,-13 3 0,-3 2 235,-8 8 101,0 6-78,-2 10-23,-1 4-78,-2 0 22,-1 4-167,3-11 21,2 0-33,1-10-168,2-2-303,2 2-302,1 2-1121,0 4-2262,-1 2-3004,-1-1 7160,-2-6 0,-1-5 0,0-6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0:01.8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15112,'3'40'0,"-1"-8"0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0:02.3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0 100 14215,'7'10'2219,"-2"-2"-1647,-5-8 1635,0 0-1456,13 19-68,-5-7-246,13 17 67,-7-11-156,3 1-158,1 2-22,2 0-123,2-1 22,-1 1-67,-1-5 56,-3-3 0,-3-6 258,-5-3 414,-4-3 348,0-7-426,1-9-280,2-14-123,2-13-236,3-8-11,2-1-56,1 3-34,0 6-247,-3 13-122,-3 10-617,-4 11-3630,2 9 1267,-1 11-3822,2 7 7261,-4 10 0,-2-13 0,-3-1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0:02.7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0 205 18037,'75'-33'1893,"-10"3"-1434,-38 7 68,-5 2 0,-6 2-113,-7 2-123,-4 2 34,-4 2-258,-1 1-67,-3 3-156,-3 2-68,-6 3 22,-3 3 68,-3 0 22,-3 9 89,-2 6 23,0 13 112,3 5-45,6 3-67,7-1 90,9-4 89,13-5 270,15-10-135,19-7-158,11-5-156,9-8-89,-1-2-584,-5-4-660,-12 0-841,-17 5-2263,-17 3-3048,-10 2 7485,-15 8 0,6-6 0,-6 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557 0 19762,'-58'19'538,"-6"8"-393,-9 19 141,-6 12 0,0 4-286,39-29 0,2 0-1507,-37 34 0,25-6-4824,61-34 6331,6-3 0,-3-20 0,-18-2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0:03.5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85 307 18832,'38'-26'1692,"-1"-3"-1435,-6-4-21,-4-3 111,-6 0-44,-9 1-90,-7 3-23,-3 4-44,-6 5-146,-4 7-90,-7 8-78,-8 3-11,-5 10 156,-4 5-21,-1 8 32,1 8-66,3 4 67,5 4-34,7 4 11,8 3 34,6 1 0,12 1 0,8-5 45,13-4 56,9-7-79,3-9-22,2-7-291,-1-7-930,0-6-1569,-1-10 2790,15-22 0,-30 16 0,7-10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0:04.0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 20132,'60'72'1244,"-10"-6"-953,-33-31-67,-2-4-11,-2-5 22,-3-8-67,-2-6 68,-4-7 66,-2-2 45,-1-3 225,-1 0-281,-3-10-291,-6-7 0,-5-14-33,-7-7-12,0-4 23,3 0-23,4 5 45,6 8-135,4 6-123,3 10-425,3 4 89,7 6-67,9 1-2174,35 2-1086,-5 0-3139,21 0 7060,-21 0 0,-22 0 0,-7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0:04.4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6 146 15739,'-3'-14'2107,"0"4"-1132,3 10-235,9 36 88,2-13-234,11 32-112,-1-24-56,1-1-135,0-3-123,-2-5-90,-3-5 46,-4-5-101,-4-5 55,-3-3 57,-3-2 335,-1-2 438,-2 0-236,0-6-527,0-6-122,-1-11-23,-2-8-45,0-6-22,-2-3-146,2-3 56,2 1-134,0 3 78,2 4-146,4 8-55,3 4-45,8 9-203,3 4-346,6 6-303,4 3-807,4 6-1848,2 5 3966,0 5 0,-14-6 0,-6-1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0:04.7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0 20591,'5'77'-179,"8"-13"-23,3-42 202,12-8 56,9-7-22,2-8 167,-1-7 203,-7-6 380,-9-5 124,-9-1-135,-7 2-415,-6-2-145,-11-1-146,-7 3-67,-12 5 0,-8 5-89,-5 5-1,-2 9-739,2 4-919,8 8-941,11 3-4449,12-3 7138,11-5 0,2-6 0,3-6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0:05.3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0 200 20714,'17'52'1658,"1"-4"-1366,-2-19-68,1-1-78,-1-5-23,-1-5-33,-3-5 44,-3-5-78,-2-1 67,-4-5 57,-2 0 649,-1-2-415,-2 0-346,-6-6-35,-6-5 113,-4-10-1,1-11 91,4-8-180,6-9 124,4-5-102,10 0-78,6 3-45,11 8-33,8 11-1,6 10-403,5 12-1221,5 5-1289,4 5-4280,3 2 7272,1-2 0,-23 2 0,-8-2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0:07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14 23336,'50'3'168,"-4"1"-33,-19 3-46,5-3 46,4-1-57,4-2-33,1-1-11,-1-4-34,-5 0 56,-8-1-45,-10 1-22,-8 2-79,-5 1 23,-3 1-79,-1 0 135,1 0 11,1 0 0,0 0 45,-1 0 22,2 0 79,-3 0 11,1 0-382,-6 0 158,-2 1 45,-6 0 44,-1 0 1,-2-1-23,-1 0-12,0 0-88,-1 0-102,-5 0 45,-3 0 0,-5 0 146,-2 0 22,-1 0-11,1 0 12,2 0 10,4 0 0,0-3-22,3 0 23,2-1 22,3 0 55,7 2-88,4 0 10,6 2 0,1-1-324,1 1 302,2 0-11,5 3 44,7 3 1,9 4-23,11 2 45,6-4-33,11-2-12,3-3-11,3-3 11,0 0-22,-6-2 22,-7-1-11,-11-2 11,-12 2 23,-10 2-34,-6 1-79,-4 0-335,-1 0 369,1 0-11,-1 0 56,2 0 0,-1 0-437,-1 0-896,-4 0-1345,1 0-7153,-5-4 9115,3-2 0,2 0 0,1 1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0:08.9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 22115,'45'-3'1188,"0"1"-953,-4 2 34,5-1-213,3 0-45,-1-1 11,-3 0-44,-6 2-12,-8 0-44,-7 0 33,-4 0-56,-5 0 68,-3 0 33,-3 0 33,-4 0-21,-3 0 32,-1 0 214,-1 0-303,-2 0-358,-6 0 179,-5 0 11,-9 0-100,-3 0 133,-5 0-123,-3 0-10,0 0 89,-2 0 56,1 3 112,1 0 44,2 3 12,6-1 23,2 0 122,6-2 203,3-1 111,4-2 1,4 0 44,3 0-123,2 0-90,1-1-111,0-2 44,0-1-112,0-1-23,0 2-89,0 0-45,0 3-773,15 0 818,4 0-78,20 0-23,3 0 0,3 0 79,-1 0-1,-7 1-10,-7-1 55,-9 0-22,-8 0 23,-6 1-12,-4-1-11,-1 1-23,-1-1 12,-1 0-11,2 0 22,-1 0 0,2 0 78,-1 0 1,0 0 392,-1 0-259,-1 0-413,-9 0-259,-4 0-55,-13 0 22,-4 0 44,-3 1 46,0 0-179,1 3-729,0 1-897,-1 1-66,-3-1-1301,-4 1 3575,-3 0 0,19-3 0,4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5:12.51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33 252 21118,'-18'-20'336,"3"0"-213,15 9-44,0-1 66,1 1-44,1 2 22,1 0-112,4 0-11,3 0 23,3-4 10,6 0 12,5-3-22,2-1 33,3 0 0,0 2 67,-2 0-22,-1 3 11,-6 3-44,-3 2-46,-5 3-33,-2 2 11,-1 1 0,0 0 0,1 1 0,0 0-23,0 0 1,0 3 0,-2 2 22,6 10 0,-4-2 56,5 7-45,-5-5 34,1 2-34,-1-1 190,5 10-111,-4-6 0,4 7-68,-5-8 56,2-1 34,1-1 146,3-2-101,3 1-90,2-1-33,1 2 10,6 11-44,-9-4 45,4 9-45,-11-9 45,-1-1 0,-1-6 101,1-1-23,1-4 348,13-4-371,0-4-21,15-6-68,-1-5-22,5-6 11,3-3-34,-1-1 12,-5 1 11,-3 1-45,-6 2-68,4-2 124,-14 6 23,2-5-12,-13 2-22,0-1 22,0-5-33,0-1 22,0-5-56,3-10 11,-3 8 45,2-5-112,-5 14 11,-2 3-33,-1 4 122,-3 2 12,-1 3 12,1 0-12,-2 2-90,1 1-235,-1 1 235,-6 1 90,-1 0-34,-6 2 23,0 3 0,1 3 0,0 1 11,2 1-34,1-1 34,2 1 0,1-4 11,0 1 12,3-3 89,0 0-56,-1-1 33,0 2-33,-4 0 23,-8 11-67,0-3-1,-6 8 0,4-4 11,-2 0 12,1 0-45,-2-1 22,-1-1 0,-13 4-112,6-7-560,-9 1-1816,11-9-2979,5-11 5456,9-11 0,5 7 0,8-6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5:14.3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82 18227,'17'35'683,"-4"-4"-593,-13-21-23,0 0-11,0 0-45,-1-2 45,-2 0-56,-1-3 0,-1 0 45,2-3-11,1 0 1624,1-1-1545,1-6-80,0-3-10,3-7 77,5-6-44,7-2 45,6-2-56,3 0-23,-1 3-10,0 3 32,-3 2-21,-3 6-23,-4 2 0,-4 4-23,-2 2-21,-3 2-12,-1 1-34,2 0 79,-1 0 0,5 1-1,3 3 12,2 0 0,1 4 0,-2-1-44,-2 0-1,-2 1 45,-1 1 0,1 2 11,0 1 23,8 7 10,-3-7 124,8 5-11,-5-10-67,-3-1-57,-1-1-55,-6 1 22,-2 2 22,-3 3-22,-1 0 23,0 2 10,-1 1-33,0 1 12,1 3-1,0 0 0,1 2 0,4 11 0,0-6 1,2 8-12,0-12 22,2-3-11,1 0 56,2-3-22,1 0 190,10 1-78,-2-5-78,9-1-1,-1-7 24,5-2-91,6-6 34,3-3-34,0-3-11,-2-1 0,-6 2-23,-2 0 23,-14 4-11,0 2 0,-12 2-11,0 0 44,3-1-22,2-4 11,4-4 0,17-15-11,-8 3 23,10-8-23,-14 10 33,-5 3-10,-4 3-12,-5 5 0,-3 3-22,-3 3-67,-2 1-315,0 2-234,0 0 492,-2 0 1,0 1 55,-1 0 46,1 0-875,1 0-179,-1 4-1490,-1 3-3193,-3 5 5770,1 2 0,1-6 0,3-1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6:14.58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130 100 21073,'-14'60'202,"-1"-2"-169,0-18-10,1 1 10,0-4-21,2-3 111,1-4-34,2-4 46,1-5-68,2-4-33,2-5 10,2-5 12,2-3 68,0-2 88,-1-1-212,-1 0 23,1 0-12,0 1 0,1-1 427,0 1-505,-1-6-147,3-7-133,2-10 190,5-10-11,4-8 134,3-4 12,0-1 11,2 2-12,-2 3-55,0 5 67,-2 1-34,-2 6 45,0 3-112,0 3-34,-2 4-33,2 1 67,3 1-45,3 2 78,3 2 57,4 4-56,2 3-113,1 3-246,0 9 169,0 4 133,-3 8-325,13 6 12,-11-10-784,8 1-572,-17-13-1423,-6-3 3227,-6-4 0,-5 2 0,-1-3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5.3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20625,'51'68'274,"1"1"1,-1 10-275,-2-35 0,13 1 0,-8-6-561,21 16-2733,-37-15 3294,-50-2 0,3-21 0,-32-7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6:15.44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79 0 19953,'-15'50'436,"0"-2"-413,-4-13-46,4-1-10,6-5-46,4-5-77,6-6 156,9-7 33,8-6 46,12-3 10,4-10-33,3-4 34,-2-9-34,-2-3 45,-5 1-45,-4 2 156,-5 4-122,-5 4 11,-5 4 45,-4 3 33,-2 2-11,-2 3-347,-1 0 123,1 8 56,1 4 45,0 12-12,2 4 35,-2 6-68,-1 3-79,-1 0-392,-3 1-570,-3-3-1839,-4-2-2644,-2-5 5524,2-7 0,4-9 0,2-6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6:16.35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0 631 17375,'33'-50'448,"0"0"0,-2 4 1,-3 3-337,3-1 90,-1-4 223,-1-2-55,-3 1-34,-5 1 34,-6 6-79,-8 6-55,-3 4 78,-4 7-169,0 4-33,-2 5-67,-1 3-11,-1 5-12,1 3-22,2 2-78,-2 2-158,0 0 91,-4 1 78,-5 8 44,-6 6 46,-5 15 77,-2 9-66,-3 11 22,-6 34-56,12-18-22,0 20-23,18-32-22,15-5-23,11-9 68,49-1 33,-9-19 0,32-3 45,-27-14 45,-3-4 44,-7-6 23,-4-4-123,-5-6 45,20-14-57,-15 5-10,18-10-46,-20 9 1,-2 1-34,-4 1 56,-8 2 112,-11 3 22,-10 2-134,-10 1-212,-15-4-1,-6 8 34,-16 2 22,-4 9 112,-6 11-33,-5 10 66,-1 13 12,2 12-11,-3 27-22,24-15 33,1 14 112,40-27 168,18-5-112,33-7-146,18-6-353,11-9 331,-5-7-381,-13-5-2566,-15-3-1177,-34 0-3204,-8 4 7328,-32 6 0,7-4 0,-6 3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6:17.65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234 9 20703,'-43'-8'1020,"1"7"-852,13 21-56,-2 6-79,3 1-33,3 2-44,6 0-113,8 2 0,5 1-78,16 1 11,15 1 89,23-5-224,19-6 203,11-10 144,4-6 12,-9-7 34,-11-9 112,-17-4 291,-13-11-101,-14-2-146,-9-3-100,-8-1-79,-11 1-11,-7 2-89,-9 8-135,-7 5-292,-21 7-167,12 4-203,-11 2-1075,28 3-1422,11 2-3430,8 2 6813,16 2 0,-7-3 0,7-1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6:18.1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39 109 19034,'1'58'896,"-1"-3"-773,-8-14-111,2-1-12,-2 2-146,1-5-303,2-4-693,1-7-46,3-9 359,0-8-527,1-5-100,0-4-886,1-11-11,2-7 1467,1-14 864,1-7 22,1-6 582,1-3 181,0-3 481,1 3 111,0 4 315,1 9-472,1 6-200,0 8 201,16 0-594,1 10-337,20-1-100,4 9-168,12 2-358,7 0-6040,21 7 6398,-34 0 0,-5 2 0,-40-4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6:18.31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20 14607,'41'0'4180,"-7"-1"-4180,35-8-179,-21 3-1771,-7 3-2711,-9 2 4661,-9 1 0,-11 0 0,-5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6:19.06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175 0 16569,'-16'52'549,"-1"1"0,2-2 0,0-3-168,-5 17-191,0-1-100,0-3-90,3-11-191,2-11-1064,4-13-1232,5-12-1054,4-8 3541,1-14 0,1 6 0,0-6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6:19.3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50 17330,'70'-9'1558,"2"7"-1468,-9 11-46,3 1-44,-3-2-481,-3-4-1200,-4-1-1187,-5-11-3026,-2-5 5894,-6-10 0,-19 8 0,-7 1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6:20.2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132 0 16580,'-29'64'2095,"3"1"-1647,14-11-89,-1 7-180,0 3-44,0-1-79,3-3-11,2-8-34,4-10 0,2-12-11,1-10-78,1-8-57,0-8 135,1-2 202,7-8-135,4-6 34,9-9-90,5-8 0,2-3-11,4 0-11,2 2 0,1 5 22,-3 4 0,-5 7-11,-8 6-11,-7 4-202,-7 4 157,-3 6 56,-2 9 56,0 11-45,-2 9-11,-1 2-224,-1 1-359,2-5-201,1-6-180,5-6-111,7-9-57,10-5-3765,27-9 3497,-6-8 739,16-7 336,-17-4 325,-2-1 773,-3 0 3306,6-8-2040,-16 10-807,-1-2-111,-19 14-404,-4 4-572,-2 2-145,0 2-44,-3 2 32,-2 6 1,-3 5 11,0 7-11,2 2-258,3 9 180,2-9 89,5 2 0,3-12 0,1-4 22,2-2-11,1-3 12,3-1 44,16-5-90,-3-4 23,12-5-11,-8-3 11,-2 1 0,-4 3 291,-5 4 57,-8 3-651,-5 3 303,-5 6 68,-1 5 11,-1 9-57,1 3-22,-1 1-426,2-1-1020,-2-4-5680,3 3 7126,-2-9 0,0-1 0,-1-8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6:21.7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24 383 18944,'5'35'1233,"-4"4"-1065,-5 3-124,-2 3 12,-1-1-33,1-2-23,2-8-34,3-6-111,0-8 145,4-9 11,5-6 112,8-5-56,5-11-22,3-7 56,0-11-90,0-3 90,-3-1-90,-2 5 34,-5 6 89,-3 8-111,-6 8-23,-3 4-336,-1 2 156,-1 4 180,0 5 68,1 4-68,3 1 44,2-3 35,6-5 134,12-2-202,-2-8-11,8-1-179,-10-3-124,-4 3-89,-6 3 123,-5 6-123,-3 7-23,-2 5 102,2 4-461,13 0 640,1-10 134,13-2 33,-3-9-10,-1-3-12,-2-1-11,-7-1-90,-5 3-1288,-6 7-168,-1 5-68,-1 5 180,7 1 437,6-3-381,12-6 1244,10-4 134,9-12 2364,24-23-695,-21-7-963,11-22 33,-30 4-346,-6-4 55,-5-1 415,-5 6 22,-3 9-291,-4 10-11,-4 9 493,-1-2-550,-3 10-280,0-5 34,0 6 68,0-1-236,0-1 146,-3 2-169,0 2-89,-1 6-190,1 3-1,-6 7 169,0 13 22,-5 13 0,1 18 44,-1 13-21,-1 11 45,-2 10-46,-1 5 45,4-25 0,-1 0-55,-8 21-12,-5 11 22,10-48-44,3-10-57,3-11 79,4-8 0,5-7 157,1-2-157,3-16-22,4-3 22,5-16 0,8-4 33,6-7-33,9-3 11,6 0 12,5 7 22,2 12 22,13 19-67,-18 23 0,4 21 0,-24 18-101,-7 5 34,-7 2 44,-4-5 1,-12-6 0,-5-11 22,-14-9-393,-26-12-223,7-9-56,-17-14-437,21-8-751,7-10-1424,9 0 3284,8 2 0,10 10 0,5 4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6:22.73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1 220 19157,'49'7'1333,"14"-6"-1154,24-7-764,-33 2 0,3-1 624,8 0 1,2-1 49,7 0 1,0 0 22,2 0 0,0-1-17,-3 0 1,-1-1-80,-6 0 1,-3 0 22,-9 0 1,-4-1 83,28-9 539,-27 0-505,-23 0 57,-15 1-494,-16 0-89,-10 3 111,-11 1 641,-7 5-977,0 4-862,5 2-999,8 2-1376,9 1-517,7 2 4348,9 1 0,-4-1 0,4-1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7.4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310 0 22260,'3'57'684,"9"7"-493,28 7 36,-14-3 1,2 14 0,-4-6-1076,-5-12 0,-2 2 878,3 10 0,2 9 0,-9-6-1483,-13-3 0,-8-7 1497,-2-15 1,-2 0-28,-4 16 0,-6 2 283,-17 0 0,-2-6-345,-3 12-292,10-22 1,4-8-45,18-29-4558,-46-5 1173,13-14 3463,-17 3 1,5-2 0,39-4 0,-7 2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6:23.41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263 89 21521,'-22'-46'1502,"5"8"-1301,17 38-145,0-1-100,3 0-1,5 1 45,6-1-34,6 0 12,5 1 11,4 7 11,7 5 0,8 10 33,14 3-22,14 3-22,8-2 11,0-3 0,-9-7 45,-18-5 78,-18-5 112,-18-4-89,-10-1-101,-6-1-45,-1 0-45,-4 0 45,0 0-34,-2 0 34,3 0 101,2 0-78,0 1-23,0 0 33,-5 2-33,-5 4 67,-10 5 113,-11 9-113,-16 7-67,-13 7-22,-18 7-623,33-18 0,-2-1-627,-6 4 0,-3 0-1484,-5 1 0,-3 1 2756,-2 1 0,3-2 0,-13 6 0,18-8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27.8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224 97 9991,'-25'-4'0,"3"-1"0,9 1 0,1-4-56,0-1 0,1-2-302,-1-1-79,-1 0 403,-1 1-100,-2 1-1,1 4-89,-1 3-896,1 1 1120,1 2 0,6 0 0,3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29.47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193 1 21465,'-25'59'549,"3"3"-459,6 1-12,0 10-78,-1 9-443,1 5 499,2-2-79,1-4 57,1-7-56,1-6 55,2-5-44,1-9 160,3-7-149,0-11 53,3-9-30,1-8 10,1-8-10,0-5 318,0-3 724,0-2-1031,3-12-68,1-2 57,6-12-68,3-3 45,5-3-11,2-4-1,3 1 12,2 0-22,-1 3-68,2 5 79,0 3-34,1 3 34,0 3-56,-1 3 45,-4 5-46,-6 4-88,-5 3-124,-7 4 224,-2 10 56,-2 11 11,0 14 11,-2 9-11,-2 1-22,-2-1 0,1-6 0,2-4 22,2-6-11,7-6 112,6-4 157,25 0-269,-3-8 0,14 0-67,-16-7-169,-5-2-369,-5-2-3059,13-5-795,-4-6 4459,10-8 0,-21 7 0,-6-1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31.6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1 170 17431,'10'-37'1222,"1"-2"-819,0 8-291,0 3-112,-3 8-168,-3 10-403,0 6 436,0 12 135,4 7 12,5 12-12,9 2-34,7 0 34,8-5 112,7-4 291,3-5-22,-2-5-123,-6-5-179,-10-2-12,-8-3-67,-6 0-303,-3 0-795,1 0-1210,3 0-1479,4 0 3787,3 0 0,-9 0 0,-4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32.08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92 52 8635,'-21'-6'5905,"5"1"-4515,16 5 773,0 0-1245,-22-2-324,15-1-123,-16-2-135,21 1-336,2-2-191,4 0-133,10 0 256,11 1 1,13 2 67,8 3-78,3 5 11,-1 2-23,-4 7 68,-8-1-24,-9 0 46,-9-4-22,-7-3 22,-5-3-56,-1-1-437,-1-1-112,3 0-426,1 1-750,6-1-998,1 1-3944,4-1 6723,-1 0 0,-7-1 0,-3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44.87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128 673 20882,'-14'75'180,"1"3"-23,3-7-90,1 13 45,0 8-746,0 3 701,-2-4-56,1-5-11,-1-9 56,2-10 196,1-7-207,4-8 71,0-8-105,3-7 0,-1-7-11,1-4 323,0-4-323,0-4-12,1-7 12,-1-3 68,1-6 1758,0 0-1468,3-14-268,4-6-90,5-21-78,6-12-57,6-13 34,5-14-363,7-8 408,-17 39 0,1 0 39,1-2 1,1 0-12,0 0 0,-1 0 16,1-1 1,0 0-6,-1 1 1,0 0-12,0-1 0,0 1 28,-1 0 0,0 0-28,-2 1 0,-1 1 16,14-40-77,-7 11 22,-2 9-57,-4 11 46,0 5-90,0 6 134,-3 5-10,0 7 21,-3 7 375,-2 7-352,-3 5-12,-1 3 1,1-1 46,-3 3-70,2-1 13,-2 2-45,2 1-191,0 1-112,4 0 124,1 3 112,22 1 134,2 1 22,24 1 0,4-1-44,13-3-12,8-1 23,2-3 11,-3-2 11,-7 1 12,-15-1-1,-5 2-22,-27 4-33,-3 0-113,-18 4 146,2 0 22,4 3 1,4 1 44,3 1 235,15-1-178,-5-2 32,11-1-133,-8-1 66,2 0-89,1-1 0,-1 1-33,-3-2-818,-8 2-1603,-11 0 2454,-48-16 0,24 11 0,-31-11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45.93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357 1 20322,'-50'23'34,"-1"0"-45,5-5 11,0 3-68,4 3 68,7 3-112,5 0 56,8 0-112,9-3 34,6-3 134,6-5 11,14-2 112,10-3-67,17-3-22,10-3-12,4-1 68,0-4 56,-8 0 190,-10 0 123,-13 0 68,-11 0-135,-8 0-269,-3 0-123,-10 0 0,-4 0-34,-13 2 23,-5 2-45,-4 3 56,-3 4-11,0 3-23,-2 4 1,3 4-90,2 6 89,5 3-145,9 4 44,10 2 12,6 0 123,17-1 23,8-4 33,17-4 156,8-6-32,6-8-68,3-6 235,13-5-134,-22-3 112,1-1 202,-31 0-113,-9-1-414,-4 0-112,-4-1-538,-6 0-2106,-16 0-1749,4 1 4505,-1 0 0,14 2 0,7-2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48.16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354 62 16490,'-57'-33'2017,"12"6"-1580,39 26-437,2 0-34,2 1 34,-2 4 146,-1 7 156,-3 9-99,-1 7 9,-4 7 1,-2 3 11,-2 4-190,-3 6 11,1 5-23,-1 4-11,2 1-11,3-2 11,4-4-22,4-6 34,4-4-57,1-7 0,2-4-145,0-4-628,0-6-358,0-4-1378,-3-5-1839,-6-4 4382,-9-5 0,6-2 0,1-1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48.44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17050,'58'23'1648,"6"-2"-1996,1-5-2520,3-5-4080,-8-6 6948,-14-5 0,-22 0 0,-12-3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0.9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230 1 18586,'-46'34'560,"1"3"-516,3 6-44,5 7-33,7 4 33,11 4 33,9 0-10,15-3-23,12-3-224,13-6-683,10-6-1055,7-6-1724,1-8-3014,-2-9 6700,-6-7 0,-18-7 0,-8-3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24.1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 87 13756,'-35'-33'-2353,"7"1"2353,28 24 0,0 1 0,0 1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1.2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270 0 17756,'-37'22'101,"-2"3"-124,-1 2-33,-1 6-414,5 1-325,7-1-415,8-2-225,7-7-1232,7-6 2667,3-8 0,3-5 0,1-4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1.42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 0 11560,'-1'14'1658,"1"-4"-963,0-10 11,0 0-370,24 43-212,0-15-124,25 38-505,-4-27-2330,-2-1-2935,-5-6 5770,-8-9 0,-15-11 0,-7-7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1.7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66 0 17006,'42'49'698,"1"-1"0,-2 0 1,-5-3-386,4 19-43,-3 0-169,-9-4 11,-11-7-45,-9-7-67,-15-4-213,-11-3-1143,-20 1-2016,-17 1-3419,-16 1 6791,-10-1 0,33-17 0,9-7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2.3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15896,'48'21'769,"0"0"1,3 0 0,0-2-625,-3-5 1,2-3-408,4 2 0,2 0 570,1-1 0,1-1 11,-1-1 1,-1-1-29,-3-1 1,-1-3 573,38 3-540,-19-5-56,-19-2 82,-20-1-161,-14 0 1,-10 0-191,-5 0-3277,-3 0 0,0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3.2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571 41 20121,'-34'-22'369,"-3"4"-78,-4 21 1,-5 6-45,-3 7-35,2 9-111,6 4-101,7 7 11,9 6-22,9 8 22,7 7 23,6 6-12,4 2-22,5-1 0,3-2 0,2-2 56,-3-4-11,-3-2 56,-3-4-67,-2-5 78,-7-4-34,-6-5 34,-10-6-112,-8-4-146,-3-6-279,-2-4-3284,-3-7-1737,15-4 5446,4-6 0,17 1 0,3-3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3.4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90 20445,'75'-13'-123,"0"0"-1479,-15 10-1715,-4-5-3630,-9-4 6947,-16-6 0,-14 7 0,-11-1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3.96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133 0 16972,'-48'31'146,"8"-1"-718,22-7-1288,6-1-4168,3 0 6028,5-5 0,3-7 0,1-6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4.14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66 0 10821,'9'18'3831,"-2"-3"-3663,-7-15-168,-16 40-1366,8-17-2467,-15 33 3833,7-28 0,7-13 0,0-3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4.63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267 1 15616,'-83'53'2634,"10"2"-2209,41-5-223,3 7-202,4 1 0,9-1-45,7-2-33,15-5-135,14-2-202,16-5-873,13-8-2265,5-7 3553,2-13 0,-25-7 0,-7-7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4.9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405 0 18048,'-41'40'399,"1"0"1,0-2-1,3-3-331,-15 11-68,-1-3-168,5-2-964,9-4-963,10-6-707,14-5-2453,7-7 5255,6-8 0,2-5 0,0-5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24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2 163 11930,'5'-3'5714,"-2"1"-3596,-4-7-1670,1 4-101,-2-6 494,0 5-516,1 5 134,-2-3-425,3 4 223,50-9-122,7 0-8,19 2 0,20 0 0,-10 0-105,-23 2 1,1 1 10,24-1 1,10 0 0,-22 2-1,-21 1-21,8-2-1,-43 3 0,-4 0 23,44-8-34,-20 4 11,28-6 56,-9 3 11,-30 2 113,9 0-191,-35 4-392,-1 1 392,-32-1 0,22 2 0,-23-2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5.23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13880,'4'9'3596,"-1"-1"-3596,-3-8 213,0 0-101,16 49-79,0-8-33,17 43-392,-4-21-1087,2-4-3193,-2-7 4672,-4-13 0,-11-18 0,-5-11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5.6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318 1 19583,'77'54'1389,"-12"6"-1142,-45 7-102,-8 10-21,-5 7-12,-13 2-475,-12-3 363,-18-4-504,-19-6-1211,-19-6-980,30-36 0,-4-4 2695,-5-1 0,1-5 0,-10 5 0,11-12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4:57.3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18798,'70'24'549,"4"-1"-482,-6-12-483,15 4 416,12 1 17,-44-8 1,1 0-462,3 1 1,0-1 448,1 0 1,1-1 5,0 1 0,2 0-73,0-1 1,1 0 55,0 1 1,1-1-1,-1 0 1,1 0-52,-2 0 1,0 0-118,-3-2 1,-2 0-107,45 2 0,-15-2 224,-16-4-34,-14 1 90,-12-1 163,-8-1-286,0 2 488,0 0-902,5 3 583,5 1-394,2 1 68,2 0 224,-5 0 56,-8-1 22,-10-2 258,-11-1 34,-8-2-258,-5 0-33,-8-1 167,0 0-145,-6 0-45,5 0-202,3 0 90,3 0 583,2 0-740,0-3 90,3-1 179,0-2 0,2 0 89,-1 0 102,-1 0 44,-1-1 34,-1 1 11,1 0 68,-1 1-102,1 1-22,-1 0-134,-1 3 683,1-1-773,0 2-12,0-1 12,1 7 247,0 6 101,1 8 10,2 7-44,1 6-214,0 2 1,-2 4-101,-1 2 0,-2-2-549,-7 1-974,-9-3-1704,-14-2-2567,-10-3 5794,-6-2 0,19-14 0,6-4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00:16:34.1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622 1017 16703,'-9'81'2521,"-4"-4"-1994,-6-23-113,0 2-100,0 2-12,2 0-66,5 1-101,2 3 33,4 1-157,2 4 90,2 0-90,0 3 34,-1 2-34,-2 3 11,-3 4-11,-3 3 1,-4-1-12,-2-1 11,-1-1-22,-1-2 11,1-1 0,3-2 0,1-6 0,2-5-12,1-5 1,-2 20 45,3-17-68,-4 17 68,2-23-135,-7 17 67,5-19-78,-5 12-22,7-22 67,0-1-68,0-1 101,0-2 1,0-3 21,0-3-122,1-4-258,-5 9 146,3-9-359,-7 11 447,4-7-144,-4 0-68,2 0 180,2-4-224,4-4-438,6-6 852,4-7 56,6-5 100,4-5-32,6-2-57,2-3 22,1-2-55,1-4-23,2-1-11,3-1 11,16-3-11,-5 3-11,12-2 22,-12 7-22,-1 1 22,-3 3-11,-4 0 23,0 2-1,13 2-22,-3 2 11,13 2 68,-6 2 11,3 0-90,5 2 56,5-1-56,4 3 34,2 2-23,1 0 79,22 9 10,-19-7 68,18 4 45,-23-10 0,4-3-123,7 0 33,4-3-11,3 2-90,-23-1 1,0 1-12,27 4-11,-32-4 0,-2 2 11,11 4-11,-4 2 11,-2 2-22,0-1 33,1 2-44,-1-2 44,2 1-22,32 4 0,-18-5 12,25 5-1,-25-8-11,0 2 22,3 1-11,4 0-11,2 2 34,-20-4 0,0 0 67,31 9-79,-32-6 1,-1 0-432,19 9 409,-3 3-11,0 2-165,2 2 187,3 1-33,7 1 22,7 0 0,-22-9 0,1 1 11,-17-6 0,-1 0-17,16 7 1,-2 0 16,16 12-22,-9-2 22,-10-2-22,-5-3 22,0-1-17,-13-9 1,2 0-6,30 11-122,-25-13 1,0 1 132,28 5 0,2-1 11,-2 1-44,-2-1 66,-5 1-33,-5 0 0,0 0 6,-19-6 0,2 0 16,30 10-22,-26-9 0,1-2 0,29 8 0,5-1 0,-1-1-45,-5-3 68,-8-1-35,13 0 12,-29-7 413,9 1-425,-28-9 180,-2 1-224,2-1 56,3 2-91,3 1 339,3 2-282,1 1 23,19 9 0,-20-6 11,11 7 0,-25-8 11,0 0 0,1 0-22,2-1 22,2 1-22,29 6 11,-17-5 0,20 5 0,-26-8 0,-3-1 11,-9-3 56,-9-4 91,-9-2 189,-9-2-179,-6 0 78,-1 0-246,-1 0-22,3 0 0,2 0-1,2-4 23,3 0-11,1-5 0,2-2-79,8-12 34,-4 1-33,8-11 77,-5 3-21,6-3 44,2-5-33,6-2 44,2-5-44,1-3 22,2-6-17,-13 10 0,1-2-50,13-31-195,-15 24 1,0 0 205,9-28 23,-2-2-35,3-3-11,0 0-22,2 1-39,-9 24 0,0 1 67,-6 13 1,1 1-7,7-15 1,-1 0-157,13-24 0,-3-3-34,-3-2 100,-6 0 169,-3 1 67,-1 6 24,1 5 4,-6 29 0,1 1-28,12-25 22,-12 27 1,0 0 34,6-19-35,-4 0-89,-2-1 0,-4 2 23,-4-1-57,1-24 34,-6 23 0,4-15 11,-4 30 23,5 3 332,0-1-321,2 0-1,-1-4 46,-3-2-68,-4-2 57,-3-27-90,-4 19-23,-1-19 23,-1 26 11,-1-1-79,1-1 79,-1 1 0,1 1 23,0-21-23,0 19-45,-2-16 45,-2 24 0,-3 3 0,-2 2 34,0 6-34,1 5 44,2 4-44,1 4 68,-2-5-24,2 10-32,-1-3-12,2 12 0,-1 2-12,0 2 12,-1 2-33,0 1-57,-4 1 79,2 2 11,-6-1-22,2 1 22,-5-1 0,-4-1 0,-5-1 0,-7 0 0,-5-3 11,-7 1-11,-26-10 22,13 5-11,-24-7 1,21 4-24,-7-2 24,-1-2-46,-4-2 56,0-2-22,18 4 0,-1 0 0,-30-12 6,29 10 0,2 0-505,-21-9 510,0-1 1,3 1-107,0-1 140,4 3-45,4 0 0,1 2 11,-24-10-22,21 10 0,-20-5-34,29 13 45,-1 3-33,-3 0 21,-7 4-44,-4 1-123,19 5 0,-2 0 101,-28-3 50,29 3 0,2 0-310,-16-2 170,2-2 549,4 1-381,-1-1 0,-3-1-33,-5 2 44,-6-2-17,16 6 1,-1-1 5,13 1 0,-1 0-142,-16-1 1,-1 1 164,-31-6-23,49 7 0,-1-1 5,-1 0 1,0 0 5,0-1 0,1 1 0,0 0 1,-2 0 27,-22-2 1,-1-1-29,18 4 0,0 0-11,-19-3 0,1 1 0,22 2 0,2 1 0,-1-1 0,1 0 5,-2 0 1,0-1-1,2 0 1,-1-1-6,-1 1 0,0-1 6,1 0 0,1 0-6,2 0 0,-1 0 16,-17-3 1,1 1-6,-30-6-11,36 6 0,2 0 0,-14-3-22,6 2 22,7-1-11,7 0 22,3-1 198,-18-4-209,17 5 0,-16-2-23,24 9 377,1 1-377,3 2 1,0 1-113,-1 0 34,0 0-269,-3 3-347,-27 2 493,13-1 112,-21 0 45,23-3 33,-1-1 12,0 0 22,4 0-79,0 0-156,-18-1 101,14-2 134,-18 0-45,18-2 11,0 1-67,2 2 1,6 0-158,6 2-22,5 0 190,4 0 90,-16 7 0,10-1 23,-14 8-12,14-4 0,-1 2-11,1 0 0,-1 2-22,0-1-886,-20 9 639,11-5 45,-16 8 135,18-9 89,4 0 123,9-4-90,12-3 124,11-3 381,7-3 66,4-1-20,5-1-428,-3 0 68,4-1-100,-5 0-427,0 0-122,-1-3-47,-6 2 327,-2-2 100,-6 2 45,-1 1 45,0 0-12,2 0 102,2 2-11,2 1-91,1 3 1,4 1-34,1-2 22,2-1 102,0-1 2318,1-2-2129,0 0-245,-3-1-68,-3 2 0,-5 5 0,-4 5 12,-5 11-12,-2 12 0,-3 12 33,0 16-10,3 12-23,2 10-775,7 9 775,7 1 0,3-3-391,3-4 89,0-5 10,-1-2-245,-7-1-584,-8 2-571,-15 0-3888,-12 1 5580,-11-2 0,22-36 0,3-10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24575,'0'15'0,"7"7"0,1 3 0,12 12 0,-14-21 0,7 8 0,-7-2 0,-2-10 0,9 26 0,-6-20 0,1 12 0,-2-17 0,-3 0 0,0 3 0,1-5 0,-1 5 0,-3-10 0,0 1 0,0 8 0,-3 6 0,2 0 0,-2 1 0,0-3 0,3 0 0,-3 2 0,3 20 0,0-17 0,0 19 0,0-21 0,0-6 0,0-3 0,0 1 0,3 13 0,3 8 0,2 2 0,-2-10 0,0 2 0,-5-8 0,2 5 0,-3-4 0,-5 11 0,-6 41 0,4-16 0,-3 42 0,10-66 0,0 14 0,0-14 0,-9 13 0,2 23 0,-4-20 0,-2 31 0,5-22 0,-1 37 0,3-9 0,6-2 0,0-30 0,0-2 0,0 17 0,0 27 0,0-54 0,0 53 0,5-50 0,-4 48 0,4-51 0,-5 24 0,0-29 0,0 38 0,0-11 0,0 1 0,0-4 0,0-11 0,0-6 0,0 11 0,0 43 0,-4-52 0,0 33 0,2 10 0,6-34 0,1 0 0,-6 23 0,0 7 0,5-17 0,2 1 0,-2-4 0,-3-2 0,-2 1 0,2 7 0,1 7 0,1-9 0,3-13 0,1-2 0,-3 28 0,0-2 0,13 8 0,-16 11 0,-1-37 0,-11 31 0,1-48 0,2 3 0,-1 5 0,-2 3 0,1-2 0,-4 36 0,4-34 0,2-4 0,5 1 0,3 8 0,0 6 0,0 17 0,-7 7 0,6-32 0,-6 10 0,7-1 0,0-19 0,0 11 0,0-1 0,0-21 0,0 22 0,0 7 0,3-11 0,1 4 0,3-1 0,2-3 0,0-13 0,-1 13 0,0 0 0,-2-14 0,3 17 0,-5-3 0,5 4 0,3-5 0,0 0 0,4 9 0,-3-5 0,-2-3 0,-6-25 0,-5 6 0,0-14 0,4 5 0,1 3 0,15 60 0,-10-57 0,8 43 0,-15-65 0,9 6 0,-10-16 0,7 7 0,-9-16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24575,'43'-7'0,"14"3"0,17-1 0,-2-1 0,12-6 0,8-1 0,-18 8 0,11 0 0,5 1 0,-4 0 0,-12-1 0,17-6 0,-4 0 0,11 2 0,9 1 0,-16-1 0,-35 1 0,-3-1 0,30-4 0,0 2 0,-31 6 0,-1 2 0,6 0 0,1 1 0,-7 1 0,-1 2 0,42-1 0,-9 0 0,4-9 0,-1 0 0,-15 5 0,-5-2 0,12-1 0,-12 2 0,6 5 0,9 0 0,7 0 0,-24 0 0,1 0 0,23 3 0,2 0 0,-6-2 0,0 0 0,0 5 0,2 0 0,-19-5 0,3-1 0,-4 1 0,2 2 0,4 0 0,23-4 0,13-2 0,-15 1 0,-31 1 0,1 0 0,9 0 0,15-1 0,-1 0 0,-15 1 0,-10 1 0,-4 0 0,31 3 0,2 0 0,-15-2 0,0 0 0,13 3 0,4-2-828,-17-5 0,3-3 1,-4 2 827,15 2 0,-4 0 0,-4-5 0,-6 1 0,18 6 0,-18-3 0,9-1 0,-20 4 0,3-1 0,2 1 0,9-2 0,2-1 0,2 1 0,17 2 0,2 0 0,-7 0 0,-2 0 0,-1 0-668,-3 0 0,5 0 1,-12 0 667,-27 0 0,-1 0 589,23 0 1,10 0 0,-4 0-590,-1 0 0,-1 0 0,-4 0 0,4 0 0,-2 0 0,23 0 0,-5 0 0,-23 0 0,5 0 0,-10 3 0,9 1 0,2 0 0,-3-2 0,9-5 0,-3-2 0,3 3 0,-12 3 0,2 2 0,1 0 0,1-1 0,11-4 0,3-3 0,-3 1 0,-11 2 0,-3 4 0,-1 2 556,-1 2 0,9 1 0,3 1 0,-5 0-556,10 0 0,-3 1 0,-2 0 0,-5 1 0,-1 1 0,0-2-379,7-3 1,1-2-1,-12-1 379,-22-3 0,-1 0-207,21 1 1,9 2 0,-4-1 206,9-1 0,2 0 0,8 1 0,9 0 0,-8 0 0,3-1 0,-7-2 0,-3-3 0,-8 0 0,0 2 0,-16-2 0,-5-1 0,-20-1 0,36 4 0,-60-4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24575,'10'3'0,"43"-2"0,8 12 0,8 3 0,1-7 0,1 0 0,5 11 0,-6 0 0,10-6 0,-39 0 0,-16-10 0,-5 0 0,4 2 0,-12-5 0,-5 2 0,-37 15 0,9-3 0,-33 22 0,17-6 0,-6 2 0,-21 7 0,-3 0 0,20-7 0,1-2 0,-10 1 0,16-9 0,37-19 0,0-1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0 24575,'-29'26'0,"-10"12"0,-20 22 0,10 4 0,-15 12 0,35-29 0,6-21 0,-6 3 0,7-8 0,-4 1 0,8-7 0,14-12 0,1-3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24575,'10'6'0,"13"5"0,12 17 0,-7-11 0,1 6 0,-12-6 0,21 21 0,7 0 0,5 2 0,-8-7 0,-1-2 0,1 3 0,-3-4 0,0-4 0,-38-22 0,5 2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24575,'5'3'0,"3"13"0,9 42 0,0-11 0,18 32 0,-19-52 0,0-1 0,8-2 0,-6-9 0,24 12 0,3-11 0,-8-9 0,14 1 0,-5-15 0,-14 2 0,6-6 0,-28 5 0,-3-4 0,-5 0 0,-2 2 0,0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25.2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 21163,'52'-3'408,"-2"2"1,2 0-241,35 1-101,-25 0 1,4 0 49,5 0 1,-1 1-745,-13 0 0,-1 1 644,15 1 0,0 0 227,-6 3 0,-6-1 685,1 1 13,6 0-976,-63-6-1131,-3 0-3597,0-7 5009,-4-9 1,3 5 0,-2-2-1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 1 24575,'-9'36'0,"0"9"0,-18 31 0,17-26 0,-22 38 0,8-15 0,5-19 0,-2 4 0,-12 18 0,0 0 0,12-22 0,-2 2 0,-5 3 0,-4 5 0,4-7 0,7-10 0,1 0 0,-3 16 0,-1 9 0,4-12 0,-3 7 0,8 25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17.7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6879 24575,'89'-4'0,"-1"0"0,7 1 0,3 0 0,-23 1 0,3-1 0,-4 1-1802,13 2 1,-1-1 1801,-20-3 0,3-1 0,-3 0 0,20-1 0,-5-2 0,-20-4 0,0 1 0,25 3 0,5 0 415,-6-9 0,0 1-415,-2 8 0,0-1 0,-1-7 0,-5-2 328,-22 6 0,-3-1-328,1-5 0,-3 0 0,20-9 0,-13 8 0,9-1 0,-1 1 0,6-2 0,-3 0 0,17-6 0,0 0 102,-14 7 1,3 1 0,-8-1-103,-5-5 0,-7 2-255,-5 7 1,-1 0 254,-2-8 0,1 0 0,6 0 0,5 0 0,28-17 0,4-3 0,-9 6 0,-1-1 0,8-8 0,-3-2 0,-15 10 0,-4 1 0,-4-3 0,-4 2 0,-13 11 0,1 2 0,11-3 0,3 0 0,6-4 0,1 0 0,-4 5 0,2-2 757,13-7 1,2-5-758,-19 6 0,0-3 0,-4 0 0,4-3 0,-2-3-258,17-21 0,-5 2 258,-33 28 0,-1 0 0,15-9 0,6-5 0,-5 4 0,-4 3 0,0 0 0,5 1 0,4-2 0,-3-2 0,12-22 0,-8 4 0,-19 24 0,-1 1 0,13-14 0,1-2 0,-5 3 0,-2 0 0,0 5 0,1-2 0,5-8 0,2-6 0,-6 3 0,3-6 0,-5 4 0,-1-2 0,-2-2 0,-1 0 0,3-5 0,-6-1 0,-11 6 0,-4-1 0,-2 1 0,3-17 0,-1-1 0,2-10 0,4-1 0,-1 24 0,4 0 0,-1 4 0,4-4 0,3-6 0,-7 9 0,5-11 0,3-5 0,-3 3 0,-5 8 0,-3 4 0,-4 6 0,1-6 0,2-11 0,2-6 0,-1-4 0,-3 1 0,-2 0 0,-3-1 0,0 2 0,-2 8-992,-3 11 1,-1 6 0,2-4 991,3-11 0,3-8 0,1 2 0,1 9 0,14-16 0,1 10-705,-8 14 0,2 1 705,8-15 0,1 0 183,-7 17 0,-4 7-183,6-16 0,2-5 0,-26 46 2781,-3 8-2781,3-3 1710,-4 13-1710,-1 2 0,-5 7 0,2-1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21.0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65 24575,'7'-4'0,"58"-22"0,-33 16 0,38-15 0,-61 25 0,1 3 0,13 7 0,8 16 0,-10-6 0,-2 4 0,-22-14 0,0-1 0,-3 2 0,-5-1 0,-15 1 0,-6-7 0,4 1 0,0-8 0,13-1 0,6-3 0,-1-3 0,10-1 0,-3 1 0,2 0 0,-2 4 0,23-11 0,-16 14 0,16-3 0,-20 14 0,-6 4 0,2-5 0,-9 3 0,11-12 0,-3 3 0,8-7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25.8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287 191 24575,'-4'-6'0,"7"-4"0,1-4 0,12-16 0,-4 14 0,1-5 0,-3 18 0,-9 7 0,-2 5 0,-15 8 0,0-5 0,-10 0 0,-17-5 0,6-6 0,-3 3 0,13-4 0,20-3 0,1-1 0,9-8 0,1 1 0,-1-6 0,3 10 0,1 4 0,0 7 0,-1 2 0,-3 1 0,-3 10 0,6-8 0,-4 11 0,4 4 0,-17-14 0,2 9 0,-6-22 0,8-7 0,7-1 0,8-10 0,6 4 0,-2 1 0,0 3 0,-5 10 0,-1-3 0,1 5 0,21-5 0,0 5 0,21-2 0,2 8 0,-25-1 0,5 5 0,-25 0 0,13 10 0,12 12 0,10 5 0,-5-5 0,-26-9 0,-23-16 0,-25-2 0,-37-4 0,32-4 0,-42-20 0,30-11 0,3 3 0,0-1 0,-7-7 0,-10 3 0,56 28 0,12 6 0,12-11 0,2 6 0,24-12 0,-15 9 0,3 0 0,-10 11 0,-2 20 0,-4-3 0,4 12 0,-7-18 0,-2 1 0,-4-5 0,-4-1 0,-3 1 0,-2 0 0,-4-1 0,1-2 0,9-7 0,7-5 0,55-2 0,-29 3 0,35 19 0,1 11 0,-21 8 0,32 12 0,-74-21 0,-28-22 0,-61 0 0,22 0 0,11-5 0,1-1 0,1 0 0,17-9 0,16 9 0,18-1 0,10-13 0,-1 10 0,7-14 0,-12 26 0,2-1 0,26 46 0,-27-32 0,26 24 0,-34-39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42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8191 24575,'18'-22'0,"9"-8"0,-5 5 0,15-18 0,-5-4 0,4 2 0,-4-1 0,-7 14 0,-17 16 0,3-5 0,-5 2 0,-3 8 0,1-9 0,-1 2 0,-3 4 0,0-4 0,0 7 0,0-1 0,3-8 0,0 5 0,1-7 0,2 3 0,-3 10 0,4-9 0,-3 11 0,2-12 0,-5 5 0,14-22 0,-6 15 0,4-10 0,-4 14 0,-3-2 0,1 4 0,0-4 0,6-35 0,-6 18 0,7-21 0,-2 17 0,-5 23 0,-1-7 0,-3 15 0,-3 2 0,4-24 0,2 2 0,12-42 0,-7 40 0,7-20 0,-11 42 0,-1-7 0,-2 4 0,2 0 0,0-4 0,7-3 0,17-12 0,-13 8 0,12-6 0,-15 8 0,4-7 0,18-31 0,-14 19 0,20-26 0,-28 47 0,20-35 0,-20 37 0,30-64 0,-22 46 0,24-46 0,-14 11 0,-5 19 0,-5-9 0,-6 22 0,29-26 0,0-6 0,6 4 0,-14 6 0,-23 32 0,5-6 0,-8 10 0,2 10 0,4-19 0,16-11 0,-10 6 0,7-4 0,17-45 0,-18 36 0,1 0 0,0-1 0,6-5 0,-9 18 0,-4 5 0,5-10 0,-14 27 0,10-27 0,-14 29 0,2-9 0,0-6 0,36-46 0,-26 31 0,15-9 0,-2 2 0,-20 19 0,25-32 0,-27-1 0,3 23 0,6-38 0,3 26 0,-2 7 0,0 2 0,-4 2 0,-4 12 0,3-13 0,0 14 0,-7 8 0,22-42 0,-18 36 0,14-30 0,-11 27 0,7-13 0,-7 6 0,19-22 0,-16 26 0,9-16 0,-4 6 0,-10-4 0,-2 18 0,-2-6 0,3 12 0,2-1 0,-2-4 0,27-35 0,-13 5 0,1-4 0,-1 13 0,-1-1 0,1-13 0,-4 3 0,0 0 0,0 9 0,8-6 0,0-3 0,-4 14 0,-4-6 0,7-16 0,-6 13 0,10-26 0,-5 10 0,-5 15 0,0 9 0,1-1 0,-7 18 0,16-52 0,-6 26 0,-3-17 0,-1 28 0,0 3 0,-3-9 0,4-6 0,0-1 0,-3 0 0,0-20 0,1 1 0,-12 30 0,17-29 0,-7 25 0,1 4 0,8-4 0,-7-3 0,-3 5 0,-10 27 0,2-36 0,17-17 0,-19 24 0,30-31 0,-11 13 0,16 6 0,-22 17 0,0-1 0,23-22 0,-20 8 0,2 7 0,-6 2 0,-1 0 0,4 3 0,-4 1 0,-1 3 0,-4 17 0,-6 9 0,3-9 0,-6 15 0,-5-1 0,10-3 0,-11 7 0,15-4 0,-17 7 0,11-7 0,-11 4 0,11-4 0,-11 3 0,8 6 0,-8 0 0,2 4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47.9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2628 24575,'-4'-3'0,"7"-3"0,7-5 0,1 1 0,-1-2 0,-4 4 0,0-10 0,-1 6 0,6-7 0,-3 2 0,-1 6 0,-1-4 0,-6-17 0,0 16 0,0-18 0,-3 24 0,-4-33 0,-4 7 0,0-11 0,3 18 0,5 19 0,3-15 0,0 12 0,-14-38 0,5 9 0,-15-22 0,17 25 0,-1 7 0,8 14 0,0-3 0,5-17 0,0 9 0,0-15 0,2 18 0,-3-5 0,0 11 0,-1 4 0,-3 6 0,0-2 0,3 4 0,1-11 0,-1 8 0,3-5 0,-5-3 0,2-9 0,-3-8 0,0-34 0,0 21 0,0-8 0,0 24 0,0 13 0,0-1 0,0-39 0,0 32 0,0-31 0,0-2 0,-4 22 0,2-19 0,0 2 0,-3 24 0,-4-38 0,3-21 0,0 26 0,2 12 0,3 3 0,5 6 0,-2 8 0,5-2 0,-6 9 0,-12-51 0,7-5 0,-3 34 0,0 2 0,7-22 0,0 17 0,0 32 0,0-1 0,0 17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51.12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217 41 24575,'3'11'0,"12"17"0,6-6 0,18 19 0,-25-20 0,0-4 0,-24-11 0,0-5 0,4 2 0,-10 0 0,7-2 0,-6 1 0,11-7 0,1-16 0,3-17 0,-10-16 0,10 17 0,-7 6 0,13 24 0,1 3 0,-4 7 0,0 5 0,-12 32 0,7-23 0,-11 20 0,6-31 0,-11 1 0,3-1 0,-6-2 0,8-1 0,19-7 0,10-1 0,73 0 0,-25 0 0,25 2 0,-57 2 0,-14 3 0,-8 11 0,4 7 0,3 3 0,-20-10 0,3-5 0,-59-2 0,6 1 0,-38 6 0,31-7 0,2 1 0,-6 4 0,-18-4 0,66-21 0,5 0 0,4-15 0,3 13 0,20-3 0,-2 8 0,7 0 0,-12 5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53.5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24575,'3'9'0,"1"3"0,29 52 0,-15-31 0,15 24 0,-22-42 0,-7-5 0,-1-1 0,-3 18 0,0-2 0,0 7 0,0-14 0,5-6 0,-3-8 0,4 2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56.7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100 1 24575,'-9'39'0,"4"-17"0,-5 35 0,0-11 0,-2-1 0,3 14 0,4-23 0,5 48 0,5-32 0,2 4 0,0 0 0,1-6 0,0 49 0,-9-28 0,1-6 0,9 25 0,-1-63 0,1 27 0,-2-24 0,-6-13 0,6 6 0,-4-9 0,9 34 0,-9 17 0,-1 6 0,6 25 0,-2-11 0,-2-8 0,-2-34 0,5 11 0,-12-34 0,-12 46 0,6-25 0,-4 22 0,0 1 0,1-8 0,4-8 0,0 4 0,-14 39 0,10-9 0,3-9 0,3 4 0,3-19 0,3-1 0,2 16 0,0-2 0,0 17 0,0-34 0,0 2 0,6 15 0,0-2 0,2 23 0,0-29 0,0-7 0,-3-21 0,-2-6 0,-3 15 0,0 16 0,0-15 0,0 9 0,0-28 0,15 58 0,0-30 0,-1-4 0,1-1 0,6 7 0,-6 2 0,-7-25 0,0 32 0,4-23 0,-3 25 0,0 3 0,5-9 0,-7 4 0,-4-5 0,-3-32 0,0 32 0,21 2 0,7 8 0,1 9 0,2 6 0,-5-13 0,1 4 0,0-7 0,2 1 0,-3-6 0,-8-9 0,-5-12 0,-8-29 0,6 17 0,-11-9 0,0 10 0,7 37 0,0-19 0,1 42 0,-3-53 0,-5 12 0,0 6 0,0-16 0,3 34 0,-2-46 0,3 5 0,-13 10 0,7-9 0,3 33 0,2 2 0,0-23 0,10 50 0,-13-62 0,6 3 0,-4 3 0,8 0 0,2-5 0,7-2 0,4 16 0,-7-23 0,-7 4 0,-9 2 0,0-5 0,10 18 0,-8 8 0,10-20 0,-11 11 0,-8-13 0,5-1 0,-7 21 0,9-31 0,0 0 0,0-24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58.3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 1 24575,'-9'27'0,"5"23"0,2 40 0,5 14 0,10-19 0,0 0-891,-8-16 1,-3 2 0,4-6 890,13 1 0,-2-11 849,-11 1-849,6-13 440,-9 38-440,-10-16 0,6-11 0,0-1 0,-6 14 1382,10-5-1382,-5-35 0,-2 7 0,-6 17 0,2-16 0,3 28 0,25 18 0,-12-40 0,13 37 0,-18-63 0,-3 9 0,0 4 0,0 54 0,0-41 0,0 31 0,0-27 0,9-10 0,5 18 0,0 1 0,2-13 0,10 32 0,-26-47 0,8 12 0,-7 0 0,7-2 0,-2-17 0,40 39 0,-29-34 0,34 39 0,-47-57 0,3 5 0,-5-14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1:58.8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697 7 20692,'-96'-3'-50,"0"0"1,30 29 0,-4 15 0,2 5-1,9-5 5,-13 4 1,11 7-31,10 25 0,7 13 1,31-24 40,58-31-78,17 16-3855,-27-46 2656,7-3-1417,10-7 0,6-4 2728,31-14 0,-33 12 0,-7-2 0,-23-7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28.9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1346 21387,'42'-29'44,"1"-1"1,27-20-28,-21 2 0,-3-3 50,10-17-45,-21 25 1,-3-5 139,-7-16 1,-6 0-152,1-20 30,-11 14 0,-2-12 0,-3 10 94,-2-19-12,-2 26 0,0-9 1,0 12-12,0-1 11,-1 8 0,-1 3 1,0 20 122,-7-9-268,4 34-158,-23 15 158,6 11-12,-20 30 1,-3 7 33,1 8-8,11-10 1,-3 12-1,7-9-3,-2 20 28,2 16 0,3 0 5,5-6-33,10-20 0,-1 10 0,3-10-1,-1 14 6,24 11 1,12-5 28,13-31-35,37 7 1,7-6 0,-13-20 33,15-6 1,1-6 33,-18-17-19,5-18 0,17-8 1,-12-1-38,-24 6 0,-2-3 63,23-10 1,8-7-1,-17 4 139,-18 0 325,6-10-527,-48 32-90,-2 0 90,-4 7-370,0 4 370,-4 6-11,-29 66-23,16-30-73,-3 11 1,3 1 95,16-10 22,24 28-919,3-20-88,3-17-6568,-5-19 7564,-17-37 0,2 5 0,-3-4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06.6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44 1 24575,'-4'8'0,"1"5"0,3 26 0,-9-3 0,2 34 0,-8-4 0,10 9 0,7 5 0,9-26 0,3-1 0,7 19 0,9 14 0,-20-61 0,-7-3 0,-3-11 0,0 13 0,0-12 0,0 3 0,0-14 0,23-22 0,-6 5 0,55-29 0,-20 29 0,1 14 0,-16 27 0,-35 9 0,6-4 0,-2-14 0,-5-9 0,23 8 0,-17-10 0,22 4 0,14-9 0,-1 0 0,2-3 0,-22-3 0,-20-2 0,2-1 0,0 5 0,-1 1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08.0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24575,'40'16'0,"40"7"0,-18-3 0,11-2 0,-28-6 0,-30-10 0,10 8 0,-25-7 0,-12 4 0,-23 14 0,6-6 0,-14 10 0,19-9 0,4-1 0,-9 10 0,25-17 0,15-3 0,21-15 0,-1-2 0,-12 7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09.9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181 0 24575,'-4'3'0,"-2"-2"0,3 7 0,-17 13 0,-9 18 0,-5-4 0,-3 3 0,17-21 0,3-1 0,8 0 0,8-8 0,18 1 0,20-14 0,-8 4 0,7-4 0,-12 15 0,34 22 0,10 6 0,16 6 0,-11-3 0,-2-1 0,-6-8 0,-43-19 0,2-1 0,-27-12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11.8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24575,'0'0'0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24.4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281 0 24575,'-29'25'0,"-35"27"0,12 3 0,-4-1 0,26-11 0,18-23 0,-6 4 0,5-11 0,10-10 0,0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26.2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24575,'0'7'0,"6"-1"0,17 14 0,18 7 0,5 2 0,5 6 0,10 2 0,-2-3 0,-19-12 0,33 6 0,-23-10 0,-16-10 0,-10-1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27.3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356 1 24575,'-22'14'0,"4"5"0,-4 7 0,6 1 0,2-5 0,0 1 0,-15 4 0,1 3 0,-30 19 0,11-8 0,5-6 0,13-6 0,19-19 0,7-4 0,0-3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28.4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 72 24575,'-16'-33'0,"4"15"0,4-2 0,23 25 0,22 19 0,11 4 0,4 0 0,12 8 0,18 9 0,-51-21 0,-25-20 0,5 10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29.4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 5 24575,'-5'-3'0,"19"2"0,73 10 0,4 1 0,-17 4 0,4-1 0,-5-10 0,-5-3 0,23 6 0,-14-14 0,-66 2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30.4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24575,'0'7'0,"0"2"0,0 17 0,4-4 0,2 29 0,8 5 0,-3-14 0,-1 0 0,-7-29 0,-3-6 0,-3 5 0,-4 9 0,-1-5 0,1 5 0,4-11 0,3-7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29.1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99 22126,'10'-55'2801,"-3"11"-2353,-7 44-4324,0 0-5799,3 0 9675,8 0 0,-6 0 0,6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32.1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24575,'3'6'0,"-3"1"0,3 0 0,3 8 0,0 10 0,11 56 0,3 6 0,-3 10 0,-3-17 0,-9-38 0,-5 36 0,-6 1 0,1-7 0,-8-14 0,6-39 0,0 0 0,17 74 0,-7-56 0,10 40 0,28-163 0,-27 54 0,8-18 0,0 4 0,-9 32 0,1-3 0,-1 6 0,0-1 0,-7 9 0,74-1 0,-33 1 0,35 6 0,-60 4 0,-32 14 0,5-9 0,-8 12 0,7-8 0,-2-2 0,-1 5 0,5 0 0,1-7 0,3 3 0,0-5 0,0 19 0,0-11 0,3 14 0,16-29 0,-5 1 0,17-8 0,32 4 0,-20 0 0,35 0 0,-19 0 0,-19 0 0,-2-3 0,-26 2 0,-12-2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35.5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1 115 24575,'9'-7'0,"4"0"0,1-2 0,49-1 0,-26-1 0,11 6 0,13 4 0,26-2 0,14 1 0,-8 2 0,-11 3 0,2 0 0,-11-3 0,8-1 0,2 1 0,-6 3 0,4 8 0,-3 3 0,-6-2 0,5-5 0,0 1 0,-2 3 0,5 3 0,-2 0 0,-7-4 0,-3-1 0,-8-1 0,29 3 0,-16 1 0,-13-5 0,-47-10 0,19 2 0,-1-2 0,17 8 0,30 7 0,-27-5 0,2-1 0,6 1 0,2-2 0,2-6 0,1-4 0,2-1 0,-1-1 0,31-8 0,-10 6 0,-2 3 0,1 4 0,1-4 0,6-5 0,-17-2 0,-4 0 0,-8 2 0,-1 0 0,7-4 0,0-1 0,-9 4 0,0 3 0,2 4 0,0 0 0,-4-3 0,3 1 0,12 6 0,9 2 0,5 0 0,9-1 0,-3-1 0,-17 0 0,-1-1 0,1 1 0,16 0 0,3 2 0,-16-3 0,12-6 0,-67 2 0,71-1 0,-38-8 0,38 9 0,-44-3 0,-15 9 0,1 0 0,-5 0 0,-7 0 0,12 5 0,41 6 0,-19 2 0,2 0 0,-3-2 0,-1-1 0,-1 2 0,-7-3 0,-5-7 0,-24-2 0,-9-3 0,10 3 0,-13 0 0,1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37.4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0 289 24575,'7'-3'0,"16"-2"0,-5 0 0,36 2 0,17 2 0,20 0 0,6 2-507,-30-1 0,2 0 0,5 0 507,3-1 0,7 1 0,-1 0 0,-6 1 0,-5 1 0,-5 0 0,2 1 0,13 0 0,2-1 0,5 2 0,-1-1 0,6 1 0,-2 1 0,-9-2 0,14 2 0,1-1 0,-8-3 0,11-1 0,1-1 0,-9 0 0,-13 1 0,-5 0 0,0-2 0,7-2 0,0-2 0,8 2 0,-13 4 0,8 3 0,1 0 0,-1 1 0,-8-1-980,9 1 1,-7-1-1,5 2 980,5 1 0,5 3 0,2 0 0,-4 0 0,-14-3 0,-2 1 0,-1-1 0,-1 0-368,14 3 0,-1 0 1,4-4 367,-9-6 0,5-3 0,0-2 0,-5-2 0,12-3 0,-4-2 0,-1-3 0,-1-3 0,-1-3 0,-1 0 0,-5 1 0,-1 0 0,-2 2 0,-7 4 0,-1 1 0,-2 1 0,21 0 0,-5 2 0,-23 1 0,-3 1 0,-6 5 0,-2 0-137,1-2 0,-1 1 137,37 4 0,9-10 436,-44 10 1,1 1-437,46-6 0,-38 6 0,-2 0 3204,23 0-3204,-30-4 0,-1-3 0,19-8 1384,21 1-1384,-5 2 0,-28 12 376,13 0-376,-14-5 0,-21 4 0,-3-4 0,36 0 0,-30-1 0,42-4 0,-3 4 0,-10 1 0,30 11 0,-16-5 0,-31 8 0,-6-8 0,-28 2 0,-6-3 0,1 0 0,30 0 0,-23 0 0,27 0 0,-36 0 0,0 0 0,-7 0 0,0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39.1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356 0 24575,'-7'0'0,"-3"6"0,-10 17 0,-50 35 0,17-3 0,10-18 0,0 0 0,-4 18 0,18-21 0,6 1 0,19 27 0,14 1 0,9 30 0,-3-38 0,2-3 0,6 0 0,-3 18 0,-16-48 0,-2-3 0,-3 3 0,0 6 0,0-1 0,0 19 0,0-23 0,-3 6 0,-22-13 0,13-11 0,-17 5 0,11 2 0,8-10 0,-9 10 0,16-12 0,0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40.2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24575,'33'0'0,"-7"0"0,-6 0 0,-8 0 0,9 0 0,3 0 0,5 0 0,-2 0 0,-1 0 0,-13 0 0,-5 0 0,-2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40.9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146 1 24575,'-6'0'0,"-34"30"0,-14 44 0,36 6 0,9 9 0,-5-19 0,9 0 0,30 29 0,9-7 0,-3-15 0,8-9 0,-34-48 0,-2-14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41.6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366 1 24575,'-6'0'0,"-4"6"0,-36 31 0,10-12 0,-16 19 0,18-19 0,19-10 0,-6 6 0,8-8 0,0 0 0,0-3 0,-27 20 0,20-18 0,-17 15 0,30-26 0,4 1 0,3-5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42.2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1 24575,'-2'3'0,"4"1"0,11 2 0,5 5 0,7 9 0,4 6 0,-2 4 0,21 15 0,-30-24 0,16 9 0,-31-27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43.1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24575,'56'71'0,"0"-1"0,0 0 0,-18-15 0,0 1 0,14 14 0,6 8 0,-14-11 0,-12 12 0,-17-15 0,2 14 0,-16-44 0,1 8 0,-9-26 0,-3-8 0,-4 4 0,7-6 0,-10 5 0,2 10 0,-33 19 0,20-11 0,-7 4 0,29-27 0,6-3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15.6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4129 24575,'28'-32'0,"-17"16"0,17-19 0,-17 17 0,-6 6 0,11-18 0,-8 19 0,3-11 0,-1 4 0,-4 6 0,-1-6 0,7 5 0,-2 3 0,1 0 0,2 0 0,4 0 0,-8 6 0,8-2 0,-7 3 0,-3-1 0,2 1 0,9-10 0,-1 3 0,11-8 0,-12 9 0,5-2 0,-10 3 0,16-9 0,-11 2 0,8 1 0,-14 4 0,8 0 0,-12 3 0,23-14 0,-21 8 0,24-18 0,-14 14 0,8-5 0,-10 13 0,-4-3 0,-5 11 0,5-11 0,-4 5 0,4-1 0,4-10 0,-8 13 0,13-17 0,-10 14 0,2-8 0,0 9 0,3-11 0,-1 6 0,4-7 0,-3 5 0,-5 4 0,4-3 0,3 9 0,-3-5 0,3 5 0,-6 1 0,-4-3 0,7-1 0,-4 0 0,5-3 0,12-11 0,7 4 0,-3-8 0,0 8 0,-21 4 0,1-1 0,12-5 0,-7 7 0,6-5 0,-7 8 0,-5-2 0,26-13 0,-21 11 0,15-7 0,-25 13 0,4-2 0,-3 4 0,5-4 0,3 2 0,11-10 0,-11 4 0,15-12 0,9-3 0,-15 8 0,13-6 0,-31 22 0,-3-5 0,4 8 0,-1-11 0,10 5 0,-8-4 0,17-1 0,-8-1 0,7-2 0,-8 2 0,-3 4 0,-4 2 0,-2 3 0,3 1 0,-6 0 0,7-6 0,-3 4 0,8-7 0,-3 8 0,-2-3 0,-2 4 0,6-6 0,3 1 0,0-5 0,0 6 0,-2-11 0,-2 9 0,8-10 0,-3 4 0,-2 8 0,-4-6 0,4 5 0,-8-5 0,25-9 0,-15 6 0,7-6 0,-11 9 0,-7 2 0,1 2 0,3-1 0,-4 3 0,8-3 0,-9 3 0,3 1 0,-4-1 0,6-5 0,-4 3 0,8-6 0,3-7 0,14-6 0,-13 2 0,7 8 0,-24 12 0,34-8 0,-20 1 0,24-2 0,-30 6 0,1 6 0,-2-7 0,22-8 0,-17 6 0,21-9 0,-24 11 0,7 3 0,-9-5 0,6 4 0,-5-2 0,5 0 0,19-5 0,-1-3 0,5 0 0,-3-4 0,-16 9 0,7-6 0,24-14 0,-16 11 0,12-10 0,-19 16 0,-13 3 0,4 5 0,5-6 0,8-5 0,-3 3 0,11-11 0,-10 2 0,-2 7 0,7-9 0,-23 22 0,11-7 0,-12 8 0,5-6 0,12-9 0,-5 7 0,6-7 0,-10 9 0,5-3 0,-11 8 0,36-34 0,22-3 0,6-13 0,-28 25 0,-1 4 0,5-1 0,1-12 0,24-20 0,-40 27 0,1-1 0,3-4 0,1 0 0,-1 5 0,-4 3 0,-1-2 0,42-26 0,-47 34 0,26-18 0,-17 10 0,16-12 0,-14 8 0,19-21 0,-30 27 0,12-7 0,2-1 0,10-5 0,22-14 0,-52 37 0,-5 2 0,19-6 0,-20 7 0,24-15 0,-35 25 0,29-29 0,-22 27 0,56-45 0,-44 35 0,36-23 0,-20 15 0,-5 3 0,13-6 0,-21 11 0,43-37 0,-39 30 0,6-10 0,-2 3 0,-16 16 0,9-9 0,-19 19 0,-3-1 0,22-16 0,-4 6 0,29-15 0,-25 20 0,3 1 0,-28 11 0,-1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0.0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18698,'4'63'1199,"-1"-3"-975,6 7-224,3-17 56,9-2 0,3-1-56,4-2 0,14 21-23,-30-22-335,-3-23 358,-1 5 257,38-68-189,-12 11 391,7-12 1,-2-1 77,-8 9 326,4-8-908,-31 37-347,-3 3 213,0 3 279,10 54-77,-2-25-1,19 60-11,-7-61 213,16 4-112,50-56-123,-44 13-56,35-18-90,-58 30 213,20 17 23,24 2-102,14 8-1523,-14 14 1546,-28 7 0,-26-13 0,-13-2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19.6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163 0 24575,'-16'12'0,"5"-6"0,-9 12 0,6-3 0,-14 26 0,12-11 0,2 21 0,2 1 0,4-15 0,1 37 0,4-62 0,3-3 0,0 5 0,0 0 0,0-1 0,0-1 0,0 49 0,-6 22 0,5 6 0,-5-19 0,6-53 0,0-14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0.4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24575,'32'0'0,"43"4"0,-7 0 0,4 2 0,-47-3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1.4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18 24575,'15'-3'0,"-6"2"0,6-2 0,30-2 0,-13 4 0,14-4 0,-27 5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2.4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116 1 24575,'-22'45'0,"7"-19"0,-14 33 0,9-22 0,8-2 0,1-8 0,8-7 0,2-12 0,-2 10 0,6-7 0,10 14 0,-5-9 0,5 5 0,-7-7 0,-3-4 0,26 12 0,-10-12 0,19 10 0,-18-16 0,9-4 0,-19-3 0,8-1 0,-18 1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3.1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258 1 24575,'-11'14'0,"-7"8"0,-9 15 0,-18 13 0,15-11 0,-20 22 0,34-40 0,-12 21 0,14-27 0,5-3 0,0-3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3.8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24575,'27'36'0,"7"-3"0,15 10 0,26-7 0,4-2 0,-2 4 0,-7-10 0,-10-4 0,-41-15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4.4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24575,'26'9'0,"50"0"0,-22-4 0,34 0 0,-62-8 0,-2 0 0,-14-1 0,-3-5 0,-1 8 0,-6-5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5.8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 1 24575,'-4'6'0,"1"1"0,3 11 0,-3 0 0,-1 28 0,1-21 0,-6 16 0,7-29 0,-4 3 0,6-5 0,0-9 0,0 1 0,0-5 0,0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7.1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24575,'0'32'0,"7"26"0,5 20 0,0-7 0,-2-16 0,1 0-762,2 25 0,2 11 0,-2-16 762,1-1 732,-8-20-732,-6-31 377,0-10-377,0-6 0,10-17 0,9-13 1177,5-7-1177,24-18 0,-28 32 0,19-21 0,-27 26 0,8-7 0,7 1 0,-8 5 0,18-8 0,-27 17 0,7 24 0,-17-5 0,0 26 0,0-9 0,0-5 0,0 2 0,0-16 0,0-7 0,0 7 0,3-11 0,-3 7 0,3-13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9.7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24575,'22'30'0,"14"16"0,-19-28 0,19 39 0,-9 16 0,1 0 0,-1-8 0,-1-3 0,-6-17 0,15 19 0,-34-55 0,-2 6 0,1 15 0,-4 8 0,4-3 0,0-6 0,0-12 0,-5 44 0,4-38 0,-4 35 0,5-43 0,0 2 0,-3 24 0,5-23 0,-5 9 0,6-27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0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367 117 19673,'42'-32'593,"-1"-1"1,25-19-179,-99 92-225,3-4 68,-32 41-2070,0-1 0,-1 1 1851,29-35 0,-1 0-34,-27 32 1,3-5 596,16-21-2249,17-20-3675,19-6 5322,40-56 0,-20 40 0,11-25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21.41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46 81 20221,'-4'-37'280,"0"7"-212,4 28 44,-1 1-101,0 1-22,-1 0-1,1 0 1,-1 0-101,0 0 90,-2 2 22,-2 6-67,-1 6-1,1 9-21,2 5 89,2 3-79,2 0 79,5 1-123,4-3 56,5-3-56,3-4 33,-1-5-78,9 0 157,-8-8-23,5-2 23,-9-5 11,-1-2 67,-1 0-22,0-1-45,1-5-213,6-14 190,-3 1-66,3-12 89,-5 9 0,-3-1 33,1 2 12,-4 1 68,0 0 21,-3-8-89,-2 6-45,-2-4 101,0 10-101,0 4 213,0 2-57,-2 3-88,0 4-57,1 1-22,-1 2-157,1 0 100,0 0-77,0 0 33,-1 2 112,1 5-23,0 6 12,-1 11-22,1 4 66,0 18-10,4-13 33,1 8 44,2-18-88,3-4-1,-1-3-11,-2-3-269,1-4-706,-2-1-1053,-1-1-6219,-1 10 8247,-1-5 0,-1 2 0,-1-10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22.82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141 33 19470,'-25'-16'-123,"1"4"123,9 12 11,1 3-22,-1 1-190,3 2-57,1 1 45,2 1 112,3-1-11,1 1 0,3-1 34,1-1-101,0 0 44,1-1 34,3 2 22,5 1 79,6 3 79,6 2-79,2-2 11,-1 1-11,-1-3 0,-3 1 56,-1-3-22,0 1 34,-3-2-46,-1 1-22,-3 1 0,3 6 0,-5-1 0,3 5 11,-4-3 12,0 0-46,-3-1 46,0-3-35,-2 1 24,0-3 44,-1 0 156,-9 3-156,0-3-33,-7 1-1,3-4-22,4-3 135,2 0-68,5-2-67,0 0-403,2-1 403,2 0-12,4 0 12,5-3 0,6 0-11,4-2 0,6-1-56,3-1 67,3-1 22,1-3 34,-2-1-11,-3-3-34,-1-2-22,-3-1 11,0-1 0,-3 1 0,-1 1 22,-3 1 102,0-5-46,-8 3 45,0-5 56,-7 6-100,-2-2 22,-1 1-1,0 0 12,0 1-67,-1 4 78,0 2 24,-2 5-147,1 1-79,-1 3-157,0 1-55,-2 1 291,-2 4 45,-4 3-11,-5 6-23,-9 12 0,5-3 0,-4 6-22,10-9-79,4 1 79,2-2-101,4 2 90,3-1-101,1 0 123,5-1 302,17 3-168,4-8-66,15 4 10,-3-10-78,0 0-414,-1-3-562,-5-1-715,-4-3 1691,-1 1 0,-14-1 0,-2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23.59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124 305 17454,'-35'49'112,"2"-3"-280,10-12-471,5-2-123,8-5 236,5-3 436,7-8 90,10-5 123,7-7-11,9-2 202,2-5-146,0-5 33,-2-7-133,-3-5 44,-6-5-112,-4-3-112,-4-3 89,-6-4 46,-2-2-12,-2-2 22,-1-1 203,-1 1 33,-3 0-34,-2 3-67,-1 1-67,2 3 179,2-2-101,1 13 12,2 0 134,0 14-11,0 4-34,0 2-325,0 1 0,0 2 45,0 6 202,0 5-12,0 8-11,0 7-133,0 5 55,0 5-45,1 4-12,3 4 35,1 1-79,4 2 0,-1-2 45,0-2-90,-3-3 45,1-4-393,-1-3-783,0-5-1054,0-5-3148,-1-7 5378,0-9 0,-2-4 0,-1-5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26.72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88 76 15202,'19'-32'1423,"-3"6"-1222,-14 19 113,0 1-90,-2 4 90,1 0-146,-1 2 829,0-1-986,-6 5-11,-3 5 23,-10 11-23,-5 12 22,-1 10-22,3 8 23,7 5-12,8 0-22,7-2 22,9-4-34,6-4 23,11-4-257,4-5-707,4-7-1501,2-9-2297,1-9 4762,-3-8 0,-14-3 0,-6-2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27.50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1 146 13443,'59'5'1792,"-9"-4"-1523,-40-12-45,-1-2 45,0-3-202,-2 0 68,0-1-113,-2 1 34,-2 2-45,-2 1 79,0 3 78,-1 2-168,0 3-11,-3 0 11,-3 2 0,-3 1-22,-3 0 11,0 2-12,-1 0 12,1 0-57,1 0 68,0 5-56,1 4 56,2 5-67,2 3 33,2 3 12,2 11 22,2-7 45,0 7 89,4-12-55,1-1 179,5-3-34,4-2 112,4-2 145,21 0-369,-4-6-112,15 1-44,-12-5-281,-6 1-269,-7-1-235,-10 1 101,-8-1-1782,-7 5 762,-9 0-1087,-5 4 2835,-4-1 0,6-3 0,5-2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28.68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142 7 17857,'-24'-6'22,"2"6"12,10 4-23,-1 4 11,0 1 2,1 1-48,2 0-20,0 1 21,3 1-122,4-1 44,1 2-45,2-2 90,3 2 56,6-1 23,5-1 55,6-1-67,0-2 0,-1 0 12,-3-2-23,-3 0 0,-2-1 0,-2-1 11,1-1-11,0 0 78,1 0-66,0 0-12,0-1 0,1 2-12,0 2 12,2 2 12,4 3 10,21 7-44,-7-4 10,12 2-21,-20-9 44,-7-1-33,-7-3-23,-6 0 22,-2 0 23,-2 1 191,-9 4-12,-24 11-89,-1-3-90,-18 5 34,16-8-34,4-2 246,6-4 258,7-2 157,3-2-414,2-1-68,-1-1 57,-14-2-214,5-3 0,-9-1-44,12-1-213,5 1-90,4 2-661,7 1-1200,2 1-6979,9 0 9165,9-3 0,-6 3 0,4-3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29.23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111 200 15135,'65'-39'1591,"-9"5"-1199,-37 18-90,-4 1-22,-5 0-78,-5 0-146,-3 2-56,-2 1-191,-2 2-201,-2 2 235,-4 0 157,-3 4 12,-2-1 10,0 3-11,-1 0 34,0 1-45,-1 0 34,-3 1 22,-2 5-23,-4 5-22,-2 8 1,-2 7-68,-6 18-34,15-10-56,1 8 146,16-17 68,12-4 111,8-3-67,16-3-11,11-5-12,38-1-828,-16-6-1210,21 2-1716,-40-3 3665,-14 1 0,-16-1 0,-10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31.20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166 0 17689,'-34'9'-403,"2"2"257,5 7 45,2 2-100,4 2-124,6 1-1,7 0 80,4-1 201,16-1 45,10-5 112,18-3-22,13-7-45,7-3 156,2-4 57,-3-5-146,-11-1 90,-9-4 268,-11 1 136,-11 1 32,-6 2-134,-7-3-392,-3 4 23,-1-2 22,0 2-11,0 2 33,0-1-157,0 3 12,0 0 0,0 1-12,0 0 23,0-1-68,0 1 57,0-2-68,0 2 68,-1-1-45,1 2 11,-1-1-45,0 1 11,0 0 46,1 0-24,-2 0 864,2 0-1076,-2 0 179,-1 1 22,-1 4-133,-2 4 10,2 5-123,1 3 124,2 1 33,1 1 100,7-2 24,3-1-12,7-5 0,0-3 33,3-4 34,-3-2-67,-1-1 23,-2-1-1,-3 0 57,-1 0-79,1 0 0,3-4-34,4-4-11,0-6-89,5-11 100,-9 6-44,-2-7 33,-10 9-124,-2 2 80,0 2-102,-5 1 169,-2 0 22,-10-3 0,4 4-67,-4-2 11,5 7-11,-2 1 55,0 3-44,-1 0 45,1 2-56,-1 0 67,3 2 22,-3 1-44,8 1-12,0 0-44,7-2-146,0-2 190,0 2 34,0 0 213,3 1-34,3 1-67,6 0-33,5 3 10,-2-1-77,2 2 21,-5-1-22,-2 1 1,0 0-1,-1 2-11,1 1 22,4 12-11,-2-3 1,5 9-1,-5-8-11,0-1 0,1-3 0,0-5 56,1-3 190,13-5-246,-2-7-22,11-5-1,-8-6-223,0-1 78,-3 0 56,-6 2 112,-5 1 22,-5 3 79,-5 0-112,-3-1-45,-1 3-34,-3-2 12,0 5-23,-3-1 0,1 4-78,2-1-134,1 2-741,0-1 157,2 1-335,0-1 101,0-1-1144,0-3 403,3-5-391,4-5 2263,3-4 0,-3 7 0,-2 1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32.67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1 249 15426,'5'-42'3720,"0"8"-2925,-5 25-291,0 3-190,0 2-202,0 2-90,0 2-201,-1 0 123,0 0-101,0 0-78,0 0 235,1 4 67,0 2-11,0 7 90,0 1-68,2 4 12,-1 0-68,3 2 34,-2-1-33,2-2-1,0-3 12,-2-2-23,1-6 56,-2-1-44,0-1-1,0 0 0,0 2 24,0 1-35,1 2 11,0 0 34,1 0-44,-1-2 66,1-1 12,-1-3 100,-2-1-751,0-2 472,0 1 22,0 0 55,0 0 12,0 2 0,0-2 0,0 1 23,0 1-23,0-2 22,0 3 45,0-1-55,0 3-1,1 1-11,1 4 0,0-1 0,1 3 11,0-1 0,-2 2 12,0-2 21,-1 0-21,0-1 78,0-2-78,0-1 10,0-2 23,0-3 67,0-1 1289,0-2-1132,0-3-280,0-3 0,0-5-67,2-5 11,0-2 11,1-2-33,0-2 33,0-1 90,0-1-90,0-1 68,2-2-46,1 2 12,1 2-11,0 4-1,-1 4-33,1 5 23,-2 2-114,1 4 69,1 0-68,2 2 57,3 1-35,3 0-32,1 1-248,5 14 382,-8 0 0,-1 15 22,-9-1 11,-2 2 22,-1 1-33,-2-2 0,0-4-56,0-4 12,1-5-80,10-3 80,3-6-360,10-2-403,2-5-425,2-1-371,1-4-357,-1-3 794,-2-6-1433,11-14 2139,-6 3 460,12-16 23,-8 3 10,2-6 494,-1-4 1019,-5 1 157,-8 2-257,-9 7 178,-7 6 214,-8 0-1255,-1 12-124,-3 1-100,1 13-348,3 4-11,1 0-56,1 2 34,0 0-248,1 2 270,0 7 101,0 8 57,0 11-114,0 10 80,0 6 88,3 6-44,0 5-156,2 3 21,1-1-201,4 13-269,-2-25-34,4 2-66,-6-30-237,-1-9-256,-2-4 223,-1-3-975,0-6-2095,-1-12 2589,0 1 347,-3-10 873,-4 8 68,-3-1 796,-5-1 179,-2-1-34,-2-2 348,-2 1-304,-3 0 1212,-9 1-1211,9 10-549,-2 1-235,18 9-191,4 0-11,5 1 426,14 0 10,15 1-1085,67 0-987,-15 0-448,-24-1 0,0 0-4617,15 0 6701,-17-2 0,-25 1 0,-15-2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34.20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69 362 19168,'56'-34'-560,"-8"-6"325,-32-7-12,-4-3 225,-6 3 0,-3 7-23,-3 7 0,-1 7-79,-5 8 57,-3 6 11,-4 4 0,-2 4-45,0 2 23,-4 6 10,-2 7 35,-2 9 10,0 10-44,1 8 67,4 7 0,5 5 45,5 3-34,4-1 56,8-4 68,11-4 22,12-8 22,16-8-22,10-9-145,31-9-68,-19-10 56,12-8 56,-35-4 246,-12-2 258,-10 2 157,-7 1-481,-8 5-203,-1 2 34,-4 3-67,2 1 135,-2 0 178,1 0 438,-1 0-1255,1 3 504,0 6 0,2 8 11,2 6 11,3 2-22,-1-1 23,0-4-23,-3-6 11,-1-5-11,-1-4-56,-2-4-134,1-1-337,-1-4-2689,0-6-2767,-1-9 5983,-2-6 0,1 9 0,-2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1.2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22204,'66'61'541,"0"0"1,0-10 0,1-3-548,5 3 1,0-3-242,-6-10 1,-8-4-1905,-6 9-7374,-9 20 9525,-29-29 0,-12-1 0,-2-27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34.36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0 12344,'0'0'0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34.84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18261,'64'38'157,"-12"-8"-57,-51-30-3943,-1 0-3160,-4-4 7003,-4-4 0,2 2 0,-2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36.02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0 18989,'32'61'78,"-2"-8"-55,-15-28-1,-1-4-44,-1-2 33,-4-4-22,-1-2-45,-3-3 33,0-3-22,-3-2 45,-1-2 45,0-2 224,-1-1-112,2 0 123,-2 0-145,3 0-135,1-5-56,4-4-90,4-6 45,1-2 90,2 1-11,-2 1 44,-1 2 12,-4 2-34,-1 3 0,-3 3-23,-2 1-10,1 2-136,-2 1-525,0 0-1289,3 2 1904,1 6-33,4 3 67,1 7-22,2 2-57,3 1 124,6-1 45,5-3 78,23-1-66,-8-8-57,16-1-247,-14-9-55,-2-4-46,0-5 315,-4-5 33,-6 0 157,-6-9-34,-11 6 34,-5-3 22,-8 6-22,-2 2 235,-6 0-190,-4 2 55,-7 1-111,0 4-146,-3 2 90,-9 4-23,4 2-56,-6 9-11,9 6-90,3 8 23,5 5 67,7 3 23,5 2 672,35 14-214,0-14-290,32 6 346,-6-21-447,0-7-45,-4-5-45,-9-5-459,-8-3-741,-9-3-906,-7-2 2106,-7-10 0,-6 10 0,-5-4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36.40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74 1 17106,'28'42'964,"-1"0"0,24 44-640,-24-13-88,-2 8-1,-5 4-167,-7 1-68,-6-2-269,-9-2-437,-19-7-1883,-16-6-4649,-22-9 7238,-14-9 0,30-23 0,6-10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5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0 224 24575,'0'7'0,"0"5"0,4 10 0,-1 2 0,2-1 0,-2-5 0,-3-11 0,3 0 0,0-4 0,7-3 0,12-18 0,-9 10 0,16-17 0,-7 10 0,-1-1 0,-3 2 0,-13 13 0,-5 5 0,0 7 0,0-2 0,3 3 0,45 8 0,-20-4 0,39-15 0,-28-21 0,-6-7 0,4-10 0,2-20 0,-11 1 0,1-4 0,-20 19 0,-6 29 0,-3 3 0,0 6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5.6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24575,'0'14'0,"7"17"0,0 4 0,7 21 0,-7-6 0,-2-13 0,-5-13 0,0 0 0,0-8 0,0 8 0,0-5 0,0-7 0,0 0 0,0-9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6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24575,'10'3'0,"-3"4"0,25 44 0,-14-19 0,9 21 0,-9-14 0,-16-27 0,7 12 0,-9-21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7.2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24575,'24'-4'0,"-11"3"0,10-2 0,-13 3 0,39 0 0,-16 0 0,15 0 0,-31 0 0,-14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8.0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1 24575,'-14'20'0,"2"19"0,-12 15 0,5 11 0,1-13 0,9-14 0,6-17 0,3-11 0,0-7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8.8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0 154 24575,'28'48'0,"-13"-23"0,18 25 0,1-18 0,7 0 0,3 1 0,5 3 0,19 21 0,-51-44 0,1 5 0,-8-18 0,-4-7 0,-6-7 0,3-5 0,5-4 0,-2-55 0,-16 28 0,-2-1 0,3-40 0,-25 11 0,30 65 0,1 2 0,3 0 0,0 2 0,0-5 0,0 9 0,0 0 0,0 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1.7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 19773,'58'-10'1165,"16"6"-2682,-24 8 0,2 1 1573,5 0 0,2 0-51,-1 0 1,4-1 29,33 3 1,-2-1-36,-42-2 0,-1 0 343,22 2 1,-10-1-321,-35-2-23,-16-2-112,-6-1 1342,-5 0-9846,0-3 8616,-7-5 0,12 10 0,-3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9.4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24575,'21'74'0,"-2"1"0,-11 17 0,-3 3 0,-1-42 0,-1 0 0,2 48 0,-2-9 0,-3-43 0,0-26 0,0-17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30.1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24575,'3'4'0,"27"-1"0,8 2 0,25-4 0,-14 2 0,7 0 0,13-3 0,9 0 0,-5 0 0,0 0 0,-2 0 0,28-2 0,-16 1 0,-53 0 0,-30-2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46.3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213 1 19280,'-28'26'78,"2"0"-78,3-8 12,0 7-12,-3 4-12,0 7-10,3 4-12,5 3 12,6-1-124,6-3 79,4-2-157,6-5 0,9-4 11,9-4-235,11-6-504,4-6-628,2-6-414,-4-4-2276,-7-2 4270,-11-1 0,-9 1 0,-5-2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46.96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91 1 16591,'-25'51'1120,"2"-2"-963,13-7-101,-1 1-45,2 0-11,2-5-235,3-3-269,2-6-538,2-5-11,0-7-752,0-5-1265,2-5 3070,-1-4 0,1-1 0,-2-2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47.2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10 10417,'5'1'4414,"-1"1"-3046,-4-2-909,37-5-257,-23 3-202,30-3-11,-31 5-527,1 0-829,3 0-1322,5 0-2600,3 0 5289,4 0 0,-13 0 0,-2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47.87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 49 15997,'-4'35'1636,"1"-3"-1334,7-11-111,-1-2 45,0-1-158,-2-1-56,0-1 12,-1-2-23,2-2-11,-1-3-22,1-3-12,0 0 34,0-3 11,-1-2 908,0 0-863,-1-8 34,4-3 11,2-10 134,5-2-123,3-4 224,2 0-112,1 2-123,0 1-45,-2 3-34,-2 3-22,-1 1-257,0 2-438,1 2-549,2 2-1120,6 4-2152,3 2 4516,6 3 0,-14 1 0,-1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48.9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 0 18126,'-15'57'-325,"4"-8"-213,10-29 45,2-3 325,7-3-11,4-4 55,6-4-111,2-2 78,-1-3 45,-3-1 112,-3 0 0,-4 0 23,-2 0 78,-2 0-79,-1 0-22,-1-1 11,1-2 34,0-2 89,2-1 46,-1 0 223,0-1-22,-2 2-56,0 1-235,-3 3-874,1 0 582,-1 5-45,0 2-33,0 4 78,0 3 23,2 1-34,7-2-246,6-2 190,11-3 157,7-3 33,6-3-201,4-4 280,3-5 11,-3-6-11,-4-4 12,-10 0 32,-5 0 136,-9 3 10,-6 2-112,-5 2 114,-2 2-80,-2 2 347,-3 1-11,-2 1-90,-3 2-77,-4 0-192,0 1-55,-1 1-12,3 0-33,-2 0-56,6 1 11,0 0 56,4 0 90,-1 1 234,-2 5-66,-2 4-112,-4 5-90,-5 13-56,3-7-12,0 7-55,7-10-34,4-1 101,4-2 56,11-1-56,11-2-168,19-4-1199,14-3-6734,42-3 8101,-22-4 0,-3 2 0,-44-1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50.0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13633,'7'88'2532,"-1"-8"-2218,-3-37-79,-1-1-190,-1 0-45,0-4-157,0-3-650,1-5-761,2-4-1032,2-3-885,1-5 3485,-3-3 0,-1-7 0,-2-4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50.3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11078,'12'9'1860,"-2"-2"-1299,39-10-348,-16 2-169,44-2-44,-29 3-1221,1 1-717,-3 0 1938,-6 0 0,-17-1 0,-9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50.83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55 14 12232,'-16'53'1603,"2"-4"-1335,12-19-200,-1 2-46,-1 0-22,-1 1 0,0-5-78,2-6-124,2-6-55,0-8 201,1-5 56,0-5 246,2-7-78,4-7-67,3-9-34,3-6-22,2-4-45,0-2 44,1 2 80,0 2 21,-1 7-33,2 5-56,-3 6 0,0 3 11,-2 4-55,-1 1 10,-2 3-22,-1 2-101,-1 0 45,-1 2 34,1 0 22,-2 3 67,2 6 169,1 5 190,3 17-326,-2-4-44,0 10 23,-1-7-79,-1 1-415,0 1-1232,0 0-1748,-1-6 3395,2-5 0,-3-11 0,-2-5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2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 87 21196,'-46'-50'885,"43"13"-515,45 49-94,19 5 1,18 5-1,-7 1-254,-8 0 1,-1 1-16,4-1 1,4 1 0,-13-2-20,4 10 203,-67 7-68,-9-9-78,-19 7 0,-5 1-45,-3-3-975,2 4 0,2-2-1254,16-12 2229,16 13 0,8-31 0,20-4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51.08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39 13846,'69'-18'-841,"-6"4"-2195,-22 13 3036,-6-2 0,-15 3 0,-8-2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51.7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14887,'0'27'998,"1"2"-763,4-10 34,0 5-179,1 1 45,0-1-91,0-2 1,-1-4-45,-1-6 0,0-4-56,-2-5-213,0-3 258,-1 0-101,3 0 112,2-6-247,4-5 90,3-9 157,2-3 34,1-1 22,-1 1 67,-2 3 56,-3 2-11,-1 4-89,-3 4 145,0 2-179,-3 4-45,0 1-89,-3 3-405,1 0 371,3 0 123,1 5 56,3 5 168,0 7 12,0 6-158,2 1-78,-3 3-134,2 0-729,-2-4-1748,0-3-2230,0-8 4841,-1-5 0,-2-4 0,-1-3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53.1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23 128 14059,'-11'25'235,"1"-4"-90,16-13-33,3-1 112,7-3-224,3-2-44,0-4-236,-1-6-314,-4-5-79,-5-6 662,-4-3 11,-4-2 494,-1 1-248,-4-1 157,-3 5-78,-4 2-213,-1 6 0,-2 4-22,1 3-11,-1 2-90,-2 5-12,5 6 23,0 6 0,8 6 79,1 4 145,2 4 179,3 3 45,1 7-11,2 6-34,2 7-201,5 35-180,-2-20 57,5 20 10,-5-32-55,-1-7 22,-2-5-22,-4-6 66,-2-6 68,-1-1-168,-1-12-22,0-1-90,0-12-190,-1-3-57,-1-2-526,1-9 437,-2-5 134,2-13 135,1-7 358,7-25 224,2 13-190,9-14-90,1 22-123,3 5-100,4 4-371,4 0-44,5 1-1133,22-15 427,-14 7 549,11-13 257,-26 12 359,-7 0 56,-8 3 493,-7 4 68,-4 6-281,-2 5 0,-6 4 224,-11 0-336,1 5 124,-7 1 66,11 5-313,2 2-45,2 1 0,1 0 11,1 1 493,-4 6-179,4 2 124,0 7-125,2 4-44,4 5-123,-1 2-157,1 4-190,7 1-359,4-3-225,10-2-245,16-4 55,-8-10 864,10-4 100,-13-11 481,-4-6-22,-3-6 214,-2-6-147,0-3-21,7-10-113,-6 11 123,4-3-111,-11 15 55,-2 5 236,-5 3-224,-1 1-718,-3 2 247,0 5 33,0 3 12,1 7 56,0 4 34,1 3 11,0 2-45,1 0-1,3-4-55,1-3 78,4-5 124,4-6-135,9-4-112,6-7-112,8-6-11,2-4 33,-2-3 90,-8 5 0,-10 5-146,-10 5-178,-9 8 324,-11 10 0,-6 13-90,-6 6-997,6 3-683,5-7 100,7-8-1938,22-17 3608,2-16 0,3 2 0,-7-6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53.4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226 116 15269,'-31'-57'2835,"6"12"-2185,23 37-359,1 4-291,1 2-347,0 2 190,-1 6 157,0 9 201,-2 14-21,-2 15 88,-1 11-156,-4 13-56,-4 6-56,-1 6 0,-3 1-134,0-4-124,3-4-223,0-9-405,4-11-458,1-14-169,3-15 382,3-11-427,1-8-2543,0-10 4101,0-7 0,1 4 0,-1-3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53.6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17218,'62'15'684,"0"-1"-819,-3-2-1456,-1-4-2453,-6-4 4044,-12-6 0,-19 1 0,-10-1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4:54.20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350 1 16614,'19'96'2095,"-1"-1"-1838,-10-16-1226,2 6 1126,1 5-22,-3-1-113,-4-2-22,-9-5 234,-13-7-604,-16-7-313,-18-10-1065,-13-6-2296,-12-6 4044,-9-7 0,37-17 0,7-7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6:41.3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24575,'-4'0'0,"1"0"0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24575,'0'15'0,"7"7"0,1 3 0,12 12 0,-14-21 0,7 8 0,-7-2 0,-2-10 0,9 26 0,-6-20 0,1 12 0,-2-17 0,-3 0 0,0 3 0,1-5 0,-1 5 0,-3-10 0,0 1 0,0 8 0,-3 6 0,2 0 0,-2 1 0,0-3 0,3 0 0,-3 2 0,3 20 0,0-17 0,0 19 0,0-21 0,0-6 0,0-3 0,0 1 0,3 13 0,3 8 0,2 2 0,-2-10 0,0 2 0,-5-8 0,2 5 0,-3-4 0,-5 11 0,-6 41 0,4-16 0,-3 42 0,10-66 0,0 14 0,0-14 0,-9 13 0,2 23 0,-4-20 0,-2 31 0,5-22 0,-1 37 0,3-9 0,6-2 0,0-30 0,0-2 0,0 17 0,0 27 0,0-54 0,0 53 0,5-50 0,-4 48 0,4-51 0,-5 24 0,0-29 0,0 38 0,0-11 0,0 1 0,0-4 0,0-11 0,0-6 0,0 11 0,0 43 0,-4-52 0,0 33 0,2 10 0,6-34 0,1 0 0,-6 23 0,0 7 0,5-17 0,2 1 0,-2-4 0,-3-2 0,-2 1 0,2 7 0,1 7 0,1-9 0,3-13 0,1-2 0,-3 28 0,0-2 0,13 8 0,-16 11 0,-1-37 0,-11 31 0,1-48 0,2 3 0,-1 5 0,-2 3 0,1-2 0,-4 36 0,4-34 0,2-4 0,5 1 0,3 8 0,0 6 0,0 17 0,-7 7 0,6-32 0,-6 10 0,7-1 0,0-19 0,0 11 0,0-1 0,0-21 0,0 22 0,0 7 0,3-11 0,1 4 0,3-1 0,2-3 0,0-13 0,-1 13 0,0 0 0,-2-14 0,3 17 0,-5-3 0,5 4 0,3-5 0,0 0 0,4 9 0,-3-5 0,-2-3 0,-6-25 0,-5 6 0,0-14 0,4 5 0,1 3 0,15 60 0,-10-57 0,8 43 0,-15-65 0,9 6 0,-10-16 0,7 7 0,-9-16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24575,'43'-7'0,"14"3"0,17-1 0,-2-1 0,12-6 0,8-1 0,-18 8 0,11 0 0,5 1 0,-4 0 0,-12-1 0,17-6 0,-4 0 0,11 2 0,9 1 0,-16-1 0,-35 1 0,-3-1 0,30-4 0,0 2 0,-31 6 0,-1 2 0,6 0 0,1 1 0,-7 1 0,-1 2 0,42-1 0,-9 0 0,4-9 0,-1 0 0,-15 5 0,-5-2 0,12-1 0,-12 2 0,6 5 0,9 0 0,7 0 0,-24 0 0,1 0 0,23 3 0,2 0 0,-6-2 0,0 0 0,0 5 0,2 0 0,-19-5 0,3-1 0,-4 1 0,2 2 0,4 0 0,23-4 0,13-2 0,-15 1 0,-31 1 0,1 0 0,9 0 0,15-1 0,-1 0 0,-15 1 0,-10 1 0,-4 0 0,31 3 0,2 0 0,-15-2 0,0 0 0,13 3 0,4-2-828,-17-5 0,3-3 1,-4 2 827,15 2 0,-4 0 0,-4-5 0,-6 1 0,18 6 0,-18-3 0,9-1 0,-20 4 0,3-1 0,2 1 0,9-2 0,2-1 0,2 1 0,17 2 0,2 0 0,-7 0 0,-2 0 0,-1 0-668,-3 0 0,5 0 1,-12 0 667,-27 0 0,-1 0 589,23 0 1,10 0 0,-4 0-590,-1 0 0,-1 0 0,-4 0 0,4 0 0,-2 0 0,23 0 0,-5 0 0,-23 0 0,5 0 0,-10 3 0,9 1 0,2 0 0,-3-2 0,9-5 0,-3-2 0,3 3 0,-12 3 0,2 2 0,1 0 0,1-1 0,11-4 0,3-3 0,-3 1 0,-11 2 0,-3 4 0,-1 2 556,-1 2 0,9 1 0,3 1 0,-5 0-556,10 0 0,-3 1 0,-2 0 0,-5 1 0,-1 1 0,0-2-379,7-3 1,1-2-1,-12-1 379,-22-3 0,-1 0-207,21 1 1,9 2 0,-4-1 206,9-1 0,2 0 0,8 1 0,9 0 0,-8 0 0,3-1 0,-7-2 0,-3-3 0,-8 0 0,0 2 0,-16-2 0,-5-1 0,-20-1 0,36 4 0,-60-4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24575,'10'3'0,"43"-2"0,8 12 0,8 3 0,1-7 0,1 0 0,5 11 0,-6 0 0,10-6 0,-39 0 0,-16-10 0,-5 0 0,4 2 0,-12-5 0,-5 2 0,-37 15 0,9-3 0,-33 22 0,17-6 0,-6 2 0,-21 7 0,-3 0 0,20-7 0,1-2 0,-10 1 0,16-9 0,37-19 0,0-1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2.8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313 120 22260,'-51'-7'595,"-22"14"-595,24 8-11,-14 13-225,23 12-11,20-7 113,4 9 156,90 4-33,-20-24 5,30-5 1,5-5 61,-11-10 504,-7-10 1,-7-4-304,-29 0 382,21-38-460,-44 26 897,13-47-863,-20 40-34,-1-34-201,-11 43-449,-25-18-56,-1 26-1260,-48 0 0,-15 4 1787,26 10 0,1 2 0,-18-6 0,7 2 0,-3 11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0 24575,'-29'26'0,"-10"12"0,-20 22 0,10 4 0,-15 12 0,35-29 0,6-21 0,-6 3 0,7-8 0,-4 1 0,8-7 0,14-12 0,1-3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24575,'10'6'0,"13"5"0,12 17 0,-7-11 0,1 6 0,-12-6 0,21 21 0,7 0 0,5 2 0,-8-7 0,-1-2 0,1 3 0,-3-4 0,0-4 0,-38-22 0,5 2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24575,'5'3'0,"3"13"0,9 42 0,0-11 0,18 32 0,-19-52 0,0-1 0,8-2 0,-6-9 0,24 12 0,3-11 0,-8-9 0,14 1 0,-5-15 0,-14 2 0,6-6 0,-28 5 0,-3-4 0,-5 0 0,-2 2 0,0 2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0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 1 24575,'-9'36'0,"0"9"0,-18 31 0,17-26 0,-22 38 0,8-15 0,5-19 0,-2 4 0,-12 18 0,0 0 0,12-22 0,-2 2 0,-5 3 0,-4 5 0,4-7 0,7-10 0,1 0 0,-3 16 0,-1 9 0,4-12 0,-3 7 0,8 25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17.7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6879 24575,'89'-4'0,"-1"0"0,7 1 0,3 0 0,-23 1 0,3-1 0,-4 1-1802,13 2 1,-1-1 1801,-20-3 0,3-1 0,-3 0 0,20-1 0,-5-2 0,-20-4 0,0 1 0,25 3 0,5 0 415,-6-9 0,0 1-415,-2 8 0,0-1 0,-1-7 0,-5-2 328,-22 6 0,-3-1-328,1-5 0,-3 0 0,20-9 0,-13 8 0,9-1 0,-1 1 0,6-2 0,-3 0 0,17-6 0,0 0 102,-14 7 1,3 1 0,-8-1-103,-5-5 0,-7 2-255,-5 7 1,-1 0 254,-2-8 0,1 0 0,6 0 0,5 0 0,28-17 0,4-3 0,-9 6 0,-1-1 0,8-8 0,-3-2 0,-15 10 0,-4 1 0,-4-3 0,-4 2 0,-13 11 0,1 2 0,11-3 0,3 0 0,6-4 0,1 0 0,-4 5 0,2-2 757,13-7 1,2-5-758,-19 6 0,0-3 0,-4 0 0,4-3 0,-2-3-258,17-21 0,-5 2 258,-33 28 0,-1 0 0,15-9 0,6-5 0,-5 4 0,-4 3 0,0 0 0,5 1 0,4-2 0,-3-2 0,12-22 0,-8 4 0,-19 24 0,-1 1 0,13-14 0,1-2 0,-5 3 0,-2 0 0,0 5 0,1-2 0,5-8 0,2-6 0,-6 3 0,3-6 0,-5 4 0,-1-2 0,-2-2 0,-1 0 0,3-5 0,-6-1 0,-11 6 0,-4-1 0,-2 1 0,3-17 0,-1-1 0,2-10 0,4-1 0,-1 24 0,4 0 0,-1 4 0,4-4 0,3-6 0,-7 9 0,5-11 0,3-5 0,-3 3 0,-5 8 0,-3 4 0,-4 6 0,1-6 0,2-11 0,2-6 0,-1-4 0,-3 1 0,-2 0 0,-3-1 0,0 2 0,-2 8-992,-3 11 1,-1 6 0,2-4 991,3-11 0,3-8 0,1 2 0,1 9 0,14-16 0,1 10-705,-8 14 0,2 1 705,8-15 0,1 0 183,-7 17 0,-4 7-183,6-16 0,2-5 0,-26 46 2781,-3 8-2781,3-3 1710,-4 13-1710,-1 2 0,-5 7 0,2-1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21.0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65 24575,'7'-4'0,"58"-22"0,-33 16 0,38-15 0,-61 25 0,1 3 0,13 7 0,8 16 0,-10-6 0,-2 4 0,-22-14 0,0-1 0,-3 2 0,-5-1 0,-15 1 0,-6-7 0,4 1 0,0-8 0,13-1 0,6-3 0,-1-3 0,10-1 0,-3 1 0,2 0 0,-2 4 0,23-11 0,-16 14 0,16-3 0,-20 14 0,-6 4 0,2-5 0,-9 3 0,11-12 0,-3 3 0,8-7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25.8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287 191 24575,'-4'-6'0,"7"-4"0,1-4 0,12-16 0,-4 14 0,1-5 0,-3 18 0,-9 7 0,-2 5 0,-15 8 0,0-5 0,-10 0 0,-17-5 0,6-6 0,-3 3 0,13-4 0,20-3 0,1-1 0,9-8 0,1 1 0,-1-6 0,3 10 0,1 4 0,0 7 0,-1 2 0,-3 1 0,-3 10 0,6-8 0,-4 11 0,4 4 0,-17-14 0,2 9 0,-6-22 0,8-7 0,7-1 0,8-10 0,6 4 0,-2 1 0,0 3 0,-5 10 0,-1-3 0,1 5 0,21-5 0,0 5 0,21-2 0,2 8 0,-25-1 0,5 5 0,-25 0 0,13 10 0,12 12 0,10 5 0,-5-5 0,-26-9 0,-23-16 0,-25-2 0,-37-4 0,32-4 0,-42-20 0,30-11 0,3 3 0,0-1 0,-7-7 0,-10 3 0,56 28 0,12 6 0,12-11 0,2 6 0,24-12 0,-15 9 0,3 0 0,-10 11 0,-2 20 0,-4-3 0,4 12 0,-7-18 0,-2 1 0,-4-5 0,-4-1 0,-3 1 0,-2 0 0,-4-1 0,1-2 0,9-7 0,7-5 0,55-2 0,-29 3 0,35 19 0,1 11 0,-21 8 0,32 12 0,-74-21 0,-28-22 0,-61 0 0,22 0 0,11-5 0,1-1 0,1 0 0,17-9 0,16 9 0,18-1 0,10-13 0,-1 10 0,7-14 0,-12 26 0,2-1 0,26 46 0,-27-32 0,26 24 0,-34-39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42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8191 24575,'18'-22'0,"9"-8"0,-5 5 0,15-18 0,-5-4 0,4 2 0,-4-1 0,-7 14 0,-17 16 0,3-5 0,-5 2 0,-3 8 0,1-9 0,-1 2 0,-3 4 0,0-4 0,0 7 0,0-1 0,3-8 0,0 5 0,1-7 0,2 3 0,-3 10 0,4-9 0,-3 11 0,2-12 0,-5 5 0,14-22 0,-6 15 0,4-10 0,-4 14 0,-3-2 0,1 4 0,0-4 0,6-35 0,-6 18 0,7-21 0,-2 17 0,-5 23 0,-1-7 0,-3 15 0,-3 2 0,4-24 0,2 2 0,12-42 0,-7 40 0,7-20 0,-11 42 0,-1-7 0,-2 4 0,2 0 0,0-4 0,7-3 0,17-12 0,-13 8 0,12-6 0,-15 8 0,4-7 0,18-31 0,-14 19 0,20-26 0,-28 47 0,20-35 0,-20 37 0,30-64 0,-22 46 0,24-46 0,-14 11 0,-5 19 0,-5-9 0,-6 22 0,29-26 0,0-6 0,6 4 0,-14 6 0,-23 32 0,5-6 0,-8 10 0,2 10 0,4-19 0,16-11 0,-10 6 0,7-4 0,17-45 0,-18 36 0,1 0 0,0-1 0,6-5 0,-9 18 0,-4 5 0,5-10 0,-14 27 0,10-27 0,-14 29 0,2-9 0,0-6 0,36-46 0,-26 31 0,15-9 0,-2 2 0,-20 19 0,25-32 0,-27-1 0,3 23 0,6-38 0,3 26 0,-2 7 0,0 2 0,-4 2 0,-4 12 0,3-13 0,0 14 0,-7 8 0,22-42 0,-18 36 0,14-30 0,-11 27 0,7-13 0,-7 6 0,19-22 0,-16 26 0,9-16 0,-4 6 0,-10-4 0,-2 18 0,-2-6 0,3 12 0,2-1 0,-2-4 0,27-35 0,-13 5 0,1-4 0,-1 13 0,-1-1 0,1-13 0,-4 3 0,0 0 0,0 9 0,8-6 0,0-3 0,-4 14 0,-4-6 0,7-16 0,-6 13 0,10-26 0,-5 10 0,-5 15 0,0 9 0,1-1 0,-7 18 0,16-52 0,-6 26 0,-3-17 0,-1 28 0,0 3 0,-3-9 0,4-6 0,0-1 0,-3 0 0,0-20 0,1 1 0,-12 30 0,17-29 0,-7 25 0,1 4 0,8-4 0,-7-3 0,-3 5 0,-10 27 0,2-36 0,17-17 0,-19 24 0,30-31 0,-11 13 0,16 6 0,-22 17 0,0-1 0,23-22 0,-20 8 0,2 7 0,-6 2 0,-1 0 0,4 3 0,-4 1 0,-1 3 0,-4 17 0,-6 9 0,3-9 0,-6 15 0,-5-1 0,10-3 0,-11 7 0,15-4 0,-17 7 0,11-7 0,-11 4 0,11-4 0,-11 3 0,8 6 0,-8 0 0,2 4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47.9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2628 24575,'-4'-3'0,"7"-3"0,7-5 0,1 1 0,-1-2 0,-4 4 0,0-10 0,-1 6 0,6-7 0,-3 2 0,-1 6 0,-1-4 0,-6-17 0,0 16 0,0-18 0,-3 24 0,-4-33 0,-4 7 0,0-11 0,3 18 0,5 19 0,3-15 0,0 12 0,-14-38 0,5 9 0,-15-22 0,17 25 0,-1 7 0,8 14 0,0-3 0,5-17 0,0 9 0,0-15 0,2 18 0,-3-5 0,0 11 0,-1 4 0,-3 6 0,0-2 0,3 4 0,1-11 0,-1 8 0,3-5 0,-5-3 0,2-9 0,-3-8 0,0-34 0,0 21 0,0-8 0,0 24 0,0 13 0,0-1 0,0-39 0,0 32 0,0-31 0,0-2 0,-4 22 0,2-19 0,0 2 0,-3 24 0,-4-38 0,3-21 0,0 26 0,2 12 0,3 3 0,5 6 0,-2 8 0,5-2 0,-6 9 0,-12-51 0,7-5 0,-3 34 0,0 2 0,7-22 0,0 17 0,0 32 0,0-1 0,0 17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51.12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217 41 24575,'3'11'0,"12"17"0,6-6 0,18 19 0,-25-20 0,0-4 0,-24-11 0,0-5 0,4 2 0,-10 0 0,7-2 0,-6 1 0,11-7 0,1-16 0,3-17 0,-10-16 0,10 17 0,-7 6 0,13 24 0,1 3 0,-4 7 0,0 5 0,-12 32 0,7-23 0,-11 20 0,6-31 0,-11 1 0,3-1 0,-6-2 0,8-1 0,19-7 0,10-1 0,73 0 0,-25 0 0,25 2 0,-57 2 0,-14 3 0,-8 11 0,4 7 0,3 3 0,-20-10 0,3-5 0,-59-2 0,6 1 0,-38 6 0,31-7 0,2 1 0,-6 4 0,-18-4 0,66-21 0,5 0 0,4-15 0,3 13 0,20-3 0,-2 8 0,7 0 0,-12 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4.8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293 4 19874,'-38'-2'1311,"2"0"-964,9 5-268,-1 2-79,-29 16-112,-1 36 112,13-5 93,42 15 0,15 20 1,5-12-83,1-22 0,8 0-840,7 13 1,10 13 0,2-1 0,-6-14 828,0-17 0,-3-1-242,4 21 0,2 10 0,-12-11 242,-11 11-133,-27 6 0,-13-5 32,-13-29-711,-20-4 0,-5-8-679,4-17 1491,3-7 0,3-4 0,23-8 0,-8-1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53.5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24575,'3'9'0,"1"3"0,29 52 0,-15-31 0,15 24 0,-22-42 0,-7-5 0,-1-1 0,-3 18 0,0-2 0,0 7 0,0-14 0,5-6 0,-3-8 0,4 2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56.7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100 1 24575,'-9'39'0,"4"-17"0,-5 35 0,0-11 0,-2-1 0,3 14 0,4-23 0,5 48 0,5-32 0,2 4 0,0 0 0,1-6 0,0 49 0,-9-28 0,1-6 0,9 25 0,-1-63 0,1 27 0,-2-24 0,-6-13 0,6 6 0,-4-9 0,9 34 0,-9 17 0,-1 6 0,6 25 0,-2-11 0,-2-8 0,-2-34 0,5 11 0,-12-34 0,-12 46 0,6-25 0,-4 22 0,0 1 0,1-8 0,4-8 0,0 4 0,-14 39 0,10-9 0,3-9 0,3 4 0,3-19 0,3-1 0,2 16 0,0-2 0,0 17 0,0-34 0,0 2 0,6 15 0,0-2 0,2 23 0,0-29 0,0-7 0,-3-21 0,-2-6 0,-3 15 0,0 16 0,0-15 0,0 9 0,0-28 0,15 58 0,0-30 0,-1-4 0,1-1 0,6 7 0,-6 2 0,-7-25 0,0 32 0,4-23 0,-3 25 0,0 3 0,5-9 0,-7 4 0,-4-5 0,-3-32 0,0 32 0,21 2 0,7 8 0,1 9 0,2 6 0,-5-13 0,1 4 0,0-7 0,2 1 0,-3-6 0,-8-9 0,-5-12 0,-8-29 0,6 17 0,-11-9 0,0 10 0,7 37 0,0-19 0,1 42 0,-3-53 0,-5 12 0,0 6 0,0-16 0,3 34 0,-2-46 0,3 5 0,-13 10 0,7-9 0,3 33 0,2 2 0,0-23 0,10 50 0,-13-62 0,6 3 0,-4 3 0,8 0 0,2-5 0,7-2 0,4 16 0,-7-23 0,-7 4 0,-9 2 0,0-5 0,10 18 0,-8 8 0,10-20 0,-11 11 0,-8-13 0,5-1 0,-7 21 0,9-31 0,0 0 0,0-24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8:58.3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 1 24575,'-9'27'0,"5"23"0,2 40 0,5 14 0,10-19 0,0 0-891,-8-16 1,-3 2 0,4-6 890,13 1 0,-2-11 849,-11 1-849,6-13 440,-9 38-440,-10-16 0,6-11 0,0-1 0,-6 14 1382,10-5-1382,-5-35 0,-2 7 0,-6 17 0,2-16 0,3 28 0,25 18 0,-12-40 0,13 37 0,-18-63 0,-3 9 0,0 4 0,0 54 0,0-41 0,0 31 0,0-27 0,9-10 0,5 18 0,0 1 0,2-13 0,10 32 0,-26-47 0,8 12 0,-7 0 0,7-2 0,-2-17 0,40 39 0,-29-34 0,34 39 0,-47-57 0,3 5 0,-5-14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06.6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44 1 24575,'-4'8'0,"1"5"0,3 26 0,-9-3 0,2 34 0,-8-4 0,10 9 0,7 5 0,9-26 0,3-1 0,7 19 0,9 14 0,-20-61 0,-7-3 0,-3-11 0,0 13 0,0-12 0,0 3 0,0-14 0,23-22 0,-6 5 0,55-29 0,-20 29 0,1 14 0,-16 27 0,-35 9 0,6-4 0,-2-14 0,-5-9 0,23 8 0,-17-10 0,22 4 0,14-9 0,-1 0 0,2-3 0,-22-3 0,-20-2 0,2-1 0,0 5 0,-1 1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08.0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24575,'40'16'0,"40"7"0,-18-3 0,11-2 0,-28-6 0,-30-10 0,10 8 0,-25-7 0,-12 4 0,-23 14 0,6-6 0,-14 10 0,19-9 0,4-1 0,-9 10 0,25-17 0,15-3 0,21-15 0,-1-2 0,-12 7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09.9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181 0 24575,'-4'3'0,"-2"-2"0,3 7 0,-17 13 0,-9 18 0,-5-4 0,-3 3 0,17-21 0,3-1 0,8 0 0,8-8 0,18 1 0,20-14 0,-8 4 0,7-4 0,-12 15 0,34 22 0,10 6 0,16 6 0,-11-3 0,-2-1 0,-6-8 0,-43-19 0,2-1 0,-27-12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11.8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24575,'0'0'0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24.4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281 0 24575,'-29'25'0,"-35"27"0,12 3 0,-4-1 0,26-11 0,18-23 0,-6 4 0,5-11 0,10-10 0,0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26.2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24575,'0'7'0,"6"-1"0,17 14 0,18 7 0,5 2 0,5 6 0,10 2 0,-2-3 0,-19-12 0,33 6 0,-23-10 0,-16-10 0,-10-1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27.3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356 1 24575,'-22'14'0,"4"5"0,-4 7 0,6 1 0,2-5 0,0 1 0,-15 4 0,1 3 0,-30 19 0,11-8 0,5-6 0,13-6 0,19-19 0,7-4 0,0-3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5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1 117 18418,'81'-40'1064,"1"7"-985,-18 26-214,22-2-728,-24 2-6039,32-3 6902,-42 5 0,-5 1 0,-26 2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28.4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 72 24575,'-16'-33'0,"4"15"0,4-2 0,23 25 0,22 19 0,11 4 0,4 0 0,12 8 0,18 9 0,-51-21 0,-25-20 0,5 10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29.4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 5 24575,'-5'-3'0,"19"2"0,73 10 0,4 1 0,-17 4 0,4-1 0,-5-10 0,-5-3 0,23 6 0,-14-14 0,-66 2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30.4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24575,'0'7'0,"0"2"0,0 17 0,4-4 0,2 29 0,8 5 0,-3-14 0,-1 0 0,-7-29 0,-3-6 0,-3 5 0,-4 9 0,-1-5 0,1 5 0,4-11 0,3-7 0,0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32.1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24575,'3'6'0,"-3"1"0,3 0 0,3 8 0,0 10 0,11 56 0,3 6 0,-3 10 0,-3-17 0,-9-38 0,-5 36 0,-6 1 0,1-7 0,-8-14 0,6-39 0,0 0 0,17 74 0,-7-56 0,10 40 0,28-163 0,-27 54 0,8-18 0,0 4 0,-9 32 0,1-3 0,-1 6 0,0-1 0,-7 9 0,74-1 0,-33 1 0,35 6 0,-60 4 0,-32 14 0,5-9 0,-8 12 0,7-8 0,-2-2 0,-1 5 0,5 0 0,1-7 0,3 3 0,0-5 0,0 19 0,0-11 0,3 14 0,16-29 0,-5 1 0,17-8 0,32 4 0,-20 0 0,35 0 0,-19 0 0,-19 0 0,-2-3 0,-26 2 0,-12-2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35.5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1 115 24575,'9'-7'0,"4"0"0,1-2 0,49-1 0,-26-1 0,11 6 0,13 4 0,26-2 0,14 1 0,-8 2 0,-11 3 0,2 0 0,-11-3 0,8-1 0,2 1 0,-6 3 0,4 8 0,-3 3 0,-6-2 0,5-5 0,0 1 0,-2 3 0,5 3 0,-2 0 0,-7-4 0,-3-1 0,-8-1 0,29 3 0,-16 1 0,-13-5 0,-47-10 0,19 2 0,-1-2 0,17 8 0,30 7 0,-27-5 0,2-1 0,6 1 0,2-2 0,2-6 0,1-4 0,2-1 0,-1-1 0,31-8 0,-10 6 0,-2 3 0,1 4 0,1-4 0,6-5 0,-17-2 0,-4 0 0,-8 2 0,-1 0 0,7-4 0,0-1 0,-9 4 0,0 3 0,2 4 0,0 0 0,-4-3 0,3 1 0,12 6 0,9 2 0,5 0 0,9-1 0,-3-1 0,-17 0 0,-1-1 0,1 1 0,16 0 0,3 2 0,-16-3 0,12-6 0,-67 2 0,71-1 0,-38-8 0,38 9 0,-44-3 0,-15 9 0,1 0 0,-5 0 0,-7 0 0,12 5 0,41 6 0,-19 2 0,2 0 0,-3-2 0,-1-1 0,-1 2 0,-7-3 0,-5-7 0,-24-2 0,-9-3 0,10 3 0,-13 0 0,1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37.4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0 289 24575,'7'-3'0,"16"-2"0,-5 0 0,36 2 0,17 2 0,20 0 0,6 2-507,-30-1 0,2 0 0,5 0 507,3-1 0,7 1 0,-1 0 0,-6 1 0,-5 1 0,-5 0 0,2 1 0,13 0 0,2-1 0,5 2 0,-1-1 0,6 1 0,-2 1 0,-9-2 0,14 2 0,1-1 0,-8-3 0,11-1 0,1-1 0,-9 0 0,-13 1 0,-5 0 0,0-2 0,7-2 0,0-2 0,8 2 0,-13 4 0,8 3 0,1 0 0,-1 1 0,-8-1-980,9 1 1,-7-1-1,5 2 980,5 1 0,5 3 0,2 0 0,-4 0 0,-14-3 0,-2 1 0,-1-1 0,-1 0-368,14 3 0,-1 0 1,4-4 367,-9-6 0,5-3 0,0-2 0,-5-2 0,12-3 0,-4-2 0,-1-3 0,-1-3 0,-1-3 0,-1 0 0,-5 1 0,-1 0 0,-2 2 0,-7 4 0,-1 1 0,-2 1 0,21 0 0,-5 2 0,-23 1 0,-3 1 0,-6 5 0,-2 0-137,1-2 0,-1 1 137,37 4 0,9-10 436,-44 10 1,1 1-437,46-6 0,-38 6 0,-2 0 3204,23 0-3204,-30-4 0,-1-3 0,19-8 1384,21 1-1384,-5 2 0,-28 12 376,13 0-376,-14-5 0,-21 4 0,-3-4 0,36 0 0,-30-1 0,42-4 0,-3 4 0,-10 1 0,30 11 0,-16-5 0,-31 8 0,-6-8 0,-28 2 0,-6-3 0,1 0 0,30 0 0,-23 0 0,27 0 0,-36 0 0,0 0 0,-7 0 0,0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39.1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356 0 24575,'-7'0'0,"-3"6"0,-10 17 0,-50 35 0,17-3 0,10-18 0,0 0 0,-4 18 0,18-21 0,6 1 0,19 27 0,14 1 0,9 30 0,-3-38 0,2-3 0,6 0 0,-3 18 0,-16-48 0,-2-3 0,-3 3 0,0 6 0,0-1 0,0 19 0,0-23 0,-3 6 0,-22-13 0,13-11 0,-17 5 0,11 2 0,8-10 0,-9 10 0,16-12 0,0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40.2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24575,'33'0'0,"-7"0"0,-6 0 0,-8 0 0,9 0 0,3 0 0,5 0 0,-2 0 0,-1 0 0,-13 0 0,-5 0 0,-2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40.9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146 1 24575,'-6'0'0,"-34"30"0,-14 44 0,36 6 0,9 9 0,-5-19 0,9 0 0,30 29 0,9-7 0,-3-15 0,8-9 0,-34-48 0,-2-14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41.6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366 1 24575,'-6'0'0,"-4"6"0,-36 31 0,10-12 0,-16 19 0,18-19 0,19-10 0,-6 6 0,8-8 0,0 0 0,0-3 0,-27 20 0,20-18 0,-17 15 0,30-26 0,4 1 0,3-5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1:59.4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 0 21577,'-1'87'84,"1"1"0,-1-1 0,0 1 0,0-1 0,-1 1 0,1-4 0,-1-1 0,1-2-36,0 22 1,1-1 0,0-19-27,-3 11 202,-11 4 1,-2-21-225,9-70-56,5-4-1199,6-3 1255,37 11 0,-28-9 0,27 9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5.6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261 16 20154,'-37'-15'191,"-5"16"21,-20 56-156,17 7-6,16-16 1,5 5 33,12 11 0,7 2 17,1 33-1518,27-31 0,12 8 0,-1-11 666,16 20-880,-5-33 1,8 3-1,-7-12-991,-1-12 2141,29 4 1,-71-29-1,5-3 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42.2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1 24575,'-2'3'0,"4"1"0,11 2 0,5 5 0,7 9 0,4 6 0,-2 4 0,21 15 0,-30-24 0,16 9 0,-31-27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2:59:43.1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24575,'56'71'0,"0"-1"0,0 0 0,-18-15 0,0 1 0,14 14 0,6 8 0,-14-11 0,-12 12 0,-17-15 0,2 14 0,-16-44 0,1 8 0,-9-26 0,-3-8 0,-4 4 0,7-6 0,-10 5 0,2 10 0,-33 19 0,20-11 0,-7 4 0,29-27 0,6-3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15.6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4129 24575,'28'-32'0,"-17"16"0,17-19 0,-17 17 0,-6 6 0,11-18 0,-8 19 0,3-11 0,-1 4 0,-4 6 0,-1-6 0,7 5 0,-2 3 0,1 0 0,2 0 0,4 0 0,-8 6 0,8-2 0,-7 3 0,-3-1 0,2 1 0,9-10 0,-1 3 0,11-8 0,-12 9 0,5-2 0,-10 3 0,16-9 0,-11 2 0,8 1 0,-14 4 0,8 0 0,-12 3 0,23-14 0,-21 8 0,24-18 0,-14 14 0,8-5 0,-10 13 0,-4-3 0,-5 11 0,5-11 0,-4 5 0,4-1 0,4-10 0,-8 13 0,13-17 0,-10 14 0,2-8 0,0 9 0,3-11 0,-1 6 0,4-7 0,-3 5 0,-5 4 0,4-3 0,3 9 0,-3-5 0,3 5 0,-6 1 0,-4-3 0,7-1 0,-4 0 0,5-3 0,12-11 0,7 4 0,-3-8 0,0 8 0,-21 4 0,1-1 0,12-5 0,-7 7 0,6-5 0,-7 8 0,-5-2 0,26-13 0,-21 11 0,15-7 0,-25 13 0,4-2 0,-3 4 0,5-4 0,3 2 0,11-10 0,-11 4 0,15-12 0,9-3 0,-15 8 0,13-6 0,-31 22 0,-3-5 0,4 8 0,-1-11 0,10 5 0,-8-4 0,17-1 0,-8-1 0,7-2 0,-8 2 0,-3 4 0,-4 2 0,-2 3 0,3 1 0,-6 0 0,7-6 0,-3 4 0,8-7 0,-3 8 0,-2-3 0,-2 4 0,6-6 0,3 1 0,0-5 0,0 6 0,-2-11 0,-2 9 0,8-10 0,-3 4 0,-2 8 0,-4-6 0,4 5 0,-8-5 0,25-9 0,-15 6 0,7-6 0,-11 9 0,-7 2 0,1 2 0,3-1 0,-4 3 0,8-3 0,-9 3 0,3 1 0,-4-1 0,6-5 0,-4 3 0,8-6 0,3-7 0,14-6 0,-13 2 0,7 8 0,-24 12 0,34-8 0,-20 1 0,24-2 0,-30 6 0,1 6 0,-2-7 0,22-8 0,-17 6 0,21-9 0,-24 11 0,7 3 0,-9-5 0,6 4 0,-5-2 0,5 0 0,19-5 0,-1-3 0,5 0 0,-3-4 0,-16 9 0,7-6 0,24-14 0,-16 11 0,12-10 0,-19 16 0,-13 3 0,4 5 0,5-6 0,8-5 0,-3 3 0,11-11 0,-10 2 0,-2 7 0,7-9 0,-23 22 0,11-7 0,-12 8 0,5-6 0,12-9 0,-5 7 0,6-7 0,-10 9 0,5-3 0,-11 8 0,36-34 0,22-3 0,6-13 0,-28 25 0,-1 4 0,5-1 0,1-12 0,24-20 0,-40 27 0,1-1 0,3-4 0,1 0 0,-1 5 0,-4 3 0,-1-2 0,42-26 0,-47 34 0,26-18 0,-17 10 0,16-12 0,-14 8 0,19-21 0,-30 27 0,12-7 0,2-1 0,10-5 0,22-14 0,-52 37 0,-5 2 0,19-6 0,-20 7 0,24-15 0,-35 25 0,29-29 0,-22 27 0,56-45 0,-44 35 0,36-23 0,-20 15 0,-5 3 0,13-6 0,-21 11 0,43-37 0,-39 30 0,6-10 0,-2 3 0,-16 16 0,9-9 0,-19 19 0,-3-1 0,22-16 0,-4 6 0,29-15 0,-25 20 0,3 1 0,-28 11 0,-1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5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0 224 24575,'0'7'0,"0"5"0,4 10 0,-1 2 0,2-1 0,-2-5 0,-3-11 0,3 0 0,0-4 0,7-3 0,12-18 0,-9 10 0,16-17 0,-7 10 0,-1-1 0,-3 2 0,-13 13 0,-5 5 0,0 7 0,0-2 0,3 3 0,45 8 0,-20-4 0,39-15 0,-28-21 0,-6-7 0,4-10 0,2-20 0,-11 1 0,1-4 0,-20 19 0,-6 29 0,-3 3 0,0 6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5.6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24575,'0'14'0,"7"17"0,0 4 0,7 21 0,-7-6 0,-2-13 0,-5-13 0,0 0 0,0-8 0,0 8 0,0-5 0,0-7 0,0 0 0,0-9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6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24575,'10'3'0,"-3"4"0,25 44 0,-14-19 0,9 21 0,-9-14 0,-16-27 0,7 12 0,-9-21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7.2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24575,'24'-4'0,"-11"3"0,10-2 0,-13 3 0,39 0 0,-16 0 0,15 0 0,-31 0 0,-14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8.0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1 24575,'-14'20'0,"2"19"0,-12 15 0,5 11 0,1-13 0,9-14 0,6-17 0,3-11 0,0-7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8.8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0 154 24575,'28'48'0,"-13"-23"0,18 25 0,1-18 0,7 0 0,3 1 0,5 3 0,19 21 0,-51-44 0,1 5 0,-8-18 0,-4-7 0,-6-7 0,3-5 0,5-4 0,-2-55 0,-16 28 0,-2-1 0,3-40 0,-25 11 0,30 65 0,1 2 0,3 0 0,0 2 0,0-5 0,0 9 0,0 0 0,0 4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29.4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24575,'21'74'0,"-2"1"0,-11 17 0,-3 3 0,-1-42 0,-1 0 0,2 48 0,-2-9 0,-3-43 0,0-26 0,0-17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6.1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491 1 18798,'-83'30'1132,"4"4"-992,40-2 0,2 4-61,-25 17-79,21-18 0,0 2-751,-27 35-3585,35-27-5132,26 3 9468,38-38 0,4-11 0,-11-2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0:30.1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24575,'3'4'0,"27"-1"0,8 2 0,25-4 0,-14 2 0,7 0 0,13-3 0,9 0 0,-5 0 0,0 0 0,-2 0 0,28-2 0,-16 1 0,-53 0 0,-30-2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19.6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163 0 24575,'-16'12'0,"5"-6"0,-9 12 0,6-3 0,-14 26 0,12-11 0,2 21 0,2 1 0,4-15 0,1 37 0,4-62 0,3-3 0,0 5 0,0 0 0,0-1 0,0-1 0,0 49 0,-6 22 0,5 6 0,-5-19 0,6-53 0,0-14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0.4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24575,'32'0'0,"43"4"0,-7 0 0,4 2 0,-47-3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1.4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18 24575,'15'-3'0,"-6"2"0,6-2 0,30-2 0,-13 4 0,14-4 0,-27 5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2.4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116 1 24575,'-22'45'0,"7"-19"0,-14 33 0,9-22 0,8-2 0,1-8 0,8-7 0,2-12 0,-2 10 0,6-7 0,10 14 0,-5-9 0,5 5 0,-7-7 0,-3-4 0,26 12 0,-10-12 0,19 10 0,-18-16 0,9-4 0,-19-3 0,8-1 0,-18 1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3.1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258 1 24575,'-11'14'0,"-7"8"0,-9 15 0,-18 13 0,15-11 0,-20 22 0,34-40 0,-12 21 0,14-27 0,5-3 0,0-3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3.8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24575,'27'36'0,"7"-3"0,15 10 0,26-7 0,4-2 0,-2 4 0,-7-10 0,-10-4 0,-41-15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4.4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24575,'26'9'0,"50"0"0,-22-4 0,34 0 0,-62-8 0,-2 0 0,-14-1 0,-3-5 0,-1 8 0,-6-5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5.8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 1 24575,'-4'6'0,"1"1"0,3 11 0,-3 0 0,-1 28 0,1-21 0,-6 16 0,7-29 0,-4 3 0,6-5 0,0-9 0,0 1 0,0-5 0,0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7.1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24575,'0'32'0,"7"26"0,5 20 0,0-7 0,-2-16 0,1 0-762,2 25 0,2 11 0,-2-16 762,1-1 732,-8-20-732,-6-31 377,0-10-377,0-6 0,10-17 0,9-13 1177,5-7-1177,24-18 0,-28 32 0,19-21 0,-27 26 0,8-7 0,7 1 0,-8 5 0,18-8 0,-27 17 0,7 24 0,-17-5 0,0 26 0,0-9 0,0-5 0,0 2 0,0-16 0,0-7 0,0 7 0,3-11 0,-3 7 0,3-13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6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17364,'52'30'3272,"26"31"-2846,-28-10-202,-13-13 0,3 4-79,2 6 1,-1-1-67,24 24-74,-25-28 1,-1-1-208,20 11-335,-25-24 537,0-7 0,-28-19 0,-2-4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1:29.7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24575,'22'30'0,"14"16"0,-19-28 0,19 39 0,-9 16 0,1 0 0,-1-8 0,-1-3 0,-6-17 0,15 19 0,-34-55 0,-2 6 0,1 15 0,-4 8 0,4-3 0,0-6 0,0-12 0,-5 44 0,4-38 0,-4 35 0,5-43 0,0 2 0,-3 24 0,5-23 0,-5 9 0,6-27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3:45.6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14 24575,'4'-8'0,"-1"3"0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3:46.0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 0 24575,'-7'0'0,"3"0"0,1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3:51.3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14 24575,'9'-7'0,"-2"4"0,0 0 0,-4 3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4:38.26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8610.10938"/>
      <inkml:brushProperty name="anchorY" value="-25019.35156"/>
      <inkml:brushProperty name="scaleFactor" value="0.5"/>
    </inkml:brush>
  </inkml:definitions>
  <inkml:trace contextRef="#ctx0" brushRef="#br0">31 32 24575,'19'-14'0,"-1"5"0,-5 0 0,-6 11 0,-16 14 0,0-3 0,-16 12 0,14-18 0,-5-1 0,9-15 0,-3 7 0,9-19 0,2 15 0,5-10 0,-2 16 0,2 9 0,-5 3 0,2 19 0,-6-15 0,-1 6 0,-3-13 0,4-8 0,0-5 0,30-20 0,-14 11 0,16-7 0,-23 17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4:40.05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7711"/>
      <inkml:brushProperty name="anchorY" value="-40323.08594"/>
      <inkml:brushProperty name="scaleFactor" value="0.5"/>
    </inkml:brush>
  </inkml:definitions>
  <inkml:trace contextRef="#ctx0" brushRef="#br0">1 1 24575,'58'30'0,"-1"-1"0,28 12 0,2 6 0,2 0 0,-40-21 0,-6-3 0,21 8 0,-36-15 0,-25-16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4:40.8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0265.17188"/>
      <inkml:brushProperty name="anchorY" value="-53514.51172"/>
      <inkml:brushProperty name="scaleFactor" value="0.5"/>
    </inkml:brush>
  </inkml:definitions>
  <inkml:trace contextRef="#ctx0" brushRef="#br0">33 0 24575,'-6'54'0,"1"-2"0,2-38 0,2 5 0,-5 0 0,6 1 0,-7 5 0,6-3 0,-2-6 0,3-4 0,0-8 0,0-1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4:42.41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9865.78125"/>
      <inkml:brushProperty name="anchorY" value="-64018.39063"/>
      <inkml:brushProperty name="scaleFactor" value="0.5"/>
    </inkml:brush>
  </inkml:definitions>
  <inkml:trace contextRef="#ctx0" brushRef="#br0">17 1 24575,'-4'42'0,"2"-7"0,-2 17 0,4-23 0,0-8 0,-3-9 0,2-8 0,-2 2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4:43.2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6321.85938"/>
      <inkml:brushProperty name="anchorY" value="-76901.65625"/>
      <inkml:brushProperty name="scaleFactor" value="0.5"/>
    </inkml:brush>
  </inkml:definitions>
  <inkml:trace contextRef="#ctx0" brushRef="#br0">0 0 24575,'20'18'0,"-1"-6"0,70 23 0,-35-10 0,15 2 0,4 3 0,12 10 0,-1-4 0,0-2 0,-56-22 0,7 1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5:12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6154 24575,'67'-69'0,"-14"21"0,9-1 0,1 18 0,-1 1 0,-3-10 0,1 8 0,-8 2 0,-32 9 0,-4-1 0,0 2 0,9-2 0,-7 5 0,12-3 0,-9 12 0,27-32 0,10 11 0,7-22 0,6 13 0,-32 10 0,-6 10 0,-19 5 0,9 2 0,14-7 0,4 0 0,-5 7 0,-14 0 0,8-17 0,-12 13 0,15-18 0,-16 22 0,-4 4 0,4-2 0,6 2 0,9-10 0,28-7 0,26-10 0,-23 13 0,-3 2 0,-44 13 0,1-9 0,9-1 0,17-10 0,6-1 0,16 3 0,-1-7 0,-2 3 0,-18 18 0,26-24 0,-4 9 0,-22 1 0,5-5 0,39-13 0,1-1 0,-42 15 0,0 1 0,42-15 0,-12 7 0,-50 20 0,39-14 0,-12-10 0,-12 14 0,26-14 0,2-2 0,-8 4 0,-2 2 0,-3-2 0,-12-6 0,8-7 0,5-13 0,-6 10 0,-3 1 0,21-16 0,-46 44 0,45-40 0,-44 41 0,6-11 0,0-6 0,-17 21 0,6-7 0,-11 13 0,-1 8 0,7-13 0,-4 10 0,21-18 0,7-4 0,-5 6 0,1 1 0,-19 14 0,-5 1 0,2-4 0,4-3 0,11-10 0,52-31 0,-25 20 0,-8 4 0,-1 1 0,2 0 0,-9 8 0,6-18 0,-31 32 0,15-23 0,-5 15 0,-7 2 0,25-16 0,-14 8 0,16-12 0,-18 13 0,27-34 0,-9 16 0,-4 0 0,0 0 0,5 2 0,14-12 0,-45 38 0,29-22 0,-20 11 0,21-14 0,-20 14 0,5 1 0,13-9 0,5-3 0,11-3 0,10-15 0,-2 0 0,-21 19 0,15-21 0,-26 34 0,49-34 0,-28 18 0,4-5 0,22-15 0,0 0 0,-20 13 0,-2 1 0,-5 3 0,-2 1 0,-3-1 0,-4 2 0,13-15 0,7-12 0,1-1 0,-1 4 0,-11 9 0,0-1 0,-17 18 0,1 2 0,13-8 0,0 2 0,23-26 0,-21 27 0,8-4 0,-8 7 0,14-8 0,2-2 0,-4 1 0,-26 17 0,38-14 0,-40 14 0,22-9 0,-1 0 0,-20 9 0,16-11 0,5 0 0,1 5 0,-4 1 0,7-2 0,14-4 0,-2 2 0,-22 8 0,2-1 0,18-9 0,8-4 0,-12 6 0,7-7 0,-14 8 0,11-5 0,-9 6 0,25-11 0,-6 2 0,-1 1 0,1 3 0,-33 12 0,-4 1 0,-4-6 0,-12 6 0,-4-1 0,11-4 0,-23 18 0,15-8 0,-22 14 0,-1 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7.2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20681,'54'12'224,"6"-1"-5930,7-5 5505,-3 0 658,2-4-2833,-30 1 984,-6-3 1392,-33-13 0,2 10 0,-6-10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5:14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1009 24575,'-4'-3'0,"33"-36"0,0 5 0,14-16 0,5-10 0,-6 2 0,-4-3 0,0-5 0,-10-8 0,-18-2 0,-10-9 0,-5 11 0,-5 18 0,-6 3 0,-10-34 0,-5 13 0,-6 42 0,-3 13 0,0 14 0,12 2 0,9 9 0,15 43 0,7 14 0,-9 9 0,6 7 0,1-1 0,-2-9 0,9-4 0,-1-28 0,1-3 0,-19 52 0,2-26 0,3 8 0,0 0 0,0-8 0,18 28 0,-9-26 0,2 1 0,0 13 0,-2-1 0,-9 12 0,-1 0 0,0 22 0,8-21 0,12-60 0,-3-50 0,26-56 0,-26 61 0,7-7 0,-2 2 0,19-8 0,-10 4 0,29-9 0,-29 22 0,11-5 0,-14 11 0,-13 7 0,7 43 0,-10-7 0,1 20 0,-9-31 0,-3-22 0,-26-3 0,14 0 0,-14 0 0,11 0 0,15 0 0,-8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5:15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1 199 24575,'71'-27'0,"-22"11"0,-1 0 0,12-8 0,18-5 0,-22 3 0,-24 7 0,2 0 0,-28 7 0,-44 7 0,22-1 0,-40 10 0,34-3 0,-3 14 0,12-9 0,7 9 0,-7 6 0,3-6 0,-7 10 0,92-5 0,5-1 0,-13-5 0,1-1 0,15 1 0,-43 1 0,-29-15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5:16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0 24575,'0'10'0,"-19"81"0,7-13 0,-1 9 0,3-12 0,-1 5 0,2-1-1140,0-8 1,2-1 0,1-3 1139,1 17 0,3-9 1071,5 10-1071,-2-35 140,4-22 0,-4-23 0,2-11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5:17.1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24575,'7'-3'0,"-1"0"0,17-1 0,28 1 0,-1 3 0,1 0 0,10 0 0,10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5:17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358 1 24575,'-6'9'0,"5"6"0,-19 34 0,-6 9 0,-3 21 0,-3-4 0,-7 15 0,2-7 0,3-8 0,3-3 0,-7 11 0,5-7 0,2-8 0,31-65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5:18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24575,'7'0'0,"51"0"0,-31 0 0,49 0 0,-10 3 0,-2 1 0,3-3 0,-1 3 0,-7-1 0,-39-3 0,-14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5:19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1 148 24575,'38'-8'0,"6"0"0,23-7 0,-8 4 0,0 0 0,7 1 0,6-3 0,-8-3 0,-37-3 0,23 1 0,-67 4 0,-38 10 0,21 3 0,-45 16 0,46 17 0,-9 5 0,15-4 0,17-10 0,0-8 0,2 0 0,1 1 0,4-9 0,32 20 0,-5-14 0,21 15 0,-15-21 0,-10-1 0,47-17 0,7 3 0,-1-5 0,-17 8 0,-50 5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5:21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42 174 24575,'18'-7'0,"39"-49"0,-29 30 0,32-37 0,-46 52 0,2 1 0,-4 12 0,2 15 0,13 37 0,5 6 0,2 1 0,-3 6 0,13-2 0,-5-8 0,-27-39 0,20 19 0,-29-23 0,-6-10 0,-60-1 0,6 1 0,-5 1 0,-2 3 0,-13 12 0,-1 7 0,46-1 0,8-4 0,-2 28 0,15-29 0,-7 24 0,41-21 0,64 21 0,-34-18 0,4-1-374,30 7 1,7-2 373,-22-13 0,2-3 0,-1-2 0,22-1 0,-3-5 0,3-7 0,-10-5 0,0-7 0,-51-9 0,-28 17 0,-6 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5:38.3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24575,'3'17'0,"3"-1"0,-2 13 0,-1-6 0,10 67 0,-6-44 0,7 28 0,0 0 0,-5-30 0,9 41 0,-18-66 0,0-7 0,0 6 0,0-7 0,0-1 0,0-4 0,0-3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5:39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24575,'9'13'0,"8"24"0,1-5 0,3 13 0,-4-12 0,-5-16 0,1 6 0,5-7 0,-7 0 0,5-3 0,-12-9 0,16-4 0,-2-8 0,28-2 0,-12-8 0,1 7 0,-12-2 0,-16 6 0,3 1 0,5-7 0,-9 5 0,8-2 0,-10 1 0,0 8 0,-1-5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37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21 11728,'-18'-11'3194,"3"2"-3037,15 9 2868,4 33-1120,26 36-1670,-9 1-196,2 4 0,-3-1-576,-10-12-314,-27 18 1,-5-8 0,13-44-1,-33 28 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5:44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24575,'0'34'0,"0"6"0,0 25 0,4-9 0,-2 22 0,2-29 0,-4 29 0,0 19 0,0-25 0,3-15 0,0-1 0,3 10 0,1-4 0,-2-22 0,-12 2 0,2-25 0,-3 16 0,2 24 0,5-23 0,-3 23 0,4-42 0,0-9 0,0-3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05:45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24575,'16'26'0,"-7"-17"0,9 24 0,-12-28 0,5 23 0,-1-15 0,8 24 0,0-5 0,-3 1 0,0-3 0,-12 2 0,0-18 0,0 14 0,1-23 0,18-9 0,28-43 0,-4 4 0,14-21 0,-20 3 0,-20 35 0,0-10 0,-20 33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5:15.37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56 1 19437,'-25'30'-224,"4"0"179,15-5-56,3 2 79,2 0-12,4 0 34,2-3-67,4-3-101,2-6-22,1-2-34,1-3 89,3-4 46,1-2 77,2-3 24,3-1-12,-2-3 11,0-1 11,-4-4 45,-4-1-44,-2-1 10,-2 1 1,-3-1 89,1 1-33,0-7-57,-2 4-10,0-5 10,-3 5-10,-1-1 22,0 2-45,0 1 112,0 0 112,-2 1-157,0 3 112,0 0 23,1 5-191,0 0-526,1 1 470,0 3 56,10 44 11,-2-15-22,9 34 0,-5-29-414,0-2-214,0-4-1165,0-4-1411,-1-6-2309,1-9 5513,-1-5 0,-5-5 0,-2-2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5:16.35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109 3 17644,'-30'-1'662,"3"0"-461,12 0-111,2 1-90,3 0-213,4 0 56,2 1-22,2 5 21,1 1 114,0 6 44,3 2 0,5 3 33,5 2-22,9 0 12,4 1-23,3-2 11,1-2-22,0-1 22,-3-2-22,-3 0-23,-4 0 23,-6 2-34,-2 4 45,-3 2-22,-2 2-34,1 0-11,-2-1-34,1-2 56,-2-5-101,1-3 90,-3-7 34,-1-2-236,-1-4-55,0 0-326,-6 0-11,-3 0 381,-7 0 124,-3-1 111,7-2 23,2 0 11,9-3-90,4 0 90,8-1 0,9-3 0,12 0 0,5-2 0,5-3 0,21-11 12,-15 3-12,14-11 0,-23 6 22,-2-2 168,-7-1 594,-4-12-358,-13 12-112,-4-4-90,-9 17-11,-4 6-213,-5 4 112,-5 3-90,-5 2 12,-1 2-34,-1 5-56,-1 7 0,2 8-22,0 27 66,11-7 12,0 19 0,14-19 0,7-2 45,12-6-34,12-8 68,9-8-482,31-8-1671,-16-12-2363,15-7 4437,-31-9 0,-20 8 0,-8 2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23:25:16.98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213 355 15549,'-65'8'1557,"6"5"-1176,32 6-381,2 2-67,6 1-45,8-1 45,5-1-314,12-1 135,11-2 32,11-5-111,10-5-257,4-4 358,-1-8 0,-3-6 157,-6-7 11,-4-7 56,-6-7 33,-4-5 91,-4-7 66,-2-4 79,-2-2 212,-3 4 147,-2 3 44,-3 7-325,0 4 24,-2 4-13,0 3-123,0 4-22,0 5 34,0 5-247,0 5-392,0 4 235,0 4 157,-2 6 33,-3 9 135,-3 9 79,-1 8-124,0 5 101,2 6 23,2 35-236,2-17-11,3 21-56,8-30-616,6-5-1099,7-6-1579,0-8-4381,-4-10 7731,-5-7 0,-6-9 0,-3-5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0.4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61 20233,'-32'-34'1288,"5"7"-694,27 27-269,-2 0-695,2 1 370,2 35 34,7 4 55,7 40 12,9 4 0,3 3-73,-11-33 0,-1 2-2,6 28 0,2 11 0,-6-15-15,-1 6 1,-4-12 0,-3-10-12,-8-42 302,0-5-201,-2-12-101,0-4 22,1 2 449,6-10-572,0-4-280,21-30 258,-11 15-192,39-33 282,-22 33 66,49-27 103,-48 30 177,17-9-537,-43 26-393,2 7 606,-2 9 78,32 25 1,-15-11 10,28 33-89,-36-31 44,3 25 35,-16-12 89,19 24-202,-7-24-4302,27 5-797,-26-36 5144,2-7 0,-17-3 0,-3-3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1.4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21342,'64'68'694,"-1"1"-1740,-5-9 1124,3 9 404,2 8-426,-9-1 0,-1 6-17,-15-15 0,-2 1-177,9 15 1,-5 0 142,-20-27 1,-8-1-85,-6 3 1,-4-3 89,0 27-6,-1-30 1,-2 0 511,-8 36-562,3-41-191,-7 11-1265,5-44 266,2-4-3146,-7 0 4457,-7 0 0,8-5 0,-4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7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20882,'75'5'370,"15"3"0,3 0-253,-40-2 1,0 0-62,28 2 0,-8-1 23,-32-1 122,-38-6-66,-1 0-494,-2 0-2834,2 0 3193,30 0 0,-41 0 0,15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8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259 0 18630,'-82'25'1020,"17"-2"-975,9 37-23,14 26 157,29-14 1,14 8-76,16-13 1,10 4-1,1-2-54,2 22 1,7 1-46,0-29 1,10 4 0,-2-2 0,-8-7-6,-7 2 0,-8 0 56,8 35 0,-14-3-23,-38-5-16,-16-24 0,-3-4-40,7-12-8514,-21 22 8537,54-75 0,0 4 0,3-12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8.3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 17375,'57'-7'844,"0"1"0,-3 0 1,-4 3-274,10 12 118,-8-4 0,-1 0-566,7 0-1467,33 0-1413,-64-5-5870,7 0 7564,-6-5 0,-27 9 0,-5-3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0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642 198 17532,'28'-43'1132,"1"0"0,16-28-1065,-54 57 11,-71-3-33,18 8 18,-22 22 1,-21 13 0,16 3-64,33-3 0,5 8 29,-20 18 1,-6 11 0,26-1 15,43 37 70,24-36 1,11 7 0,0-4-66,5 1 1,-1 1 91,-6 9 0,0 8 0,-6-8-131,-3-10 1,-8-4-12,-8 14 0,-5-4 100,-1 4-77,5-37 44,1 11-257,0-42-763,-16 5-257,-18-7 1210,-5-28 0,6 17 0,17-26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8.9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17364,'-32'23'1770,"-14"27"-1343,15-4-142,-2 22 1,2 7-230,4 12-40,6-16 1,6 3 11,19-17 0,10-3 39,7-3 1,10-2-1559,33 9 1,7-8 16,-26-19 1,2-6 794,27-5 1,-13-10 0,-48-9 0,0-1-1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9.2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406 0 17554,'-46'2'561,"3"9"-270,22 25-67,-8 10 0,-4 5-213,3-9 1,-1 0-91,-6 10 1,1 0-985,-19 30 0,32-56 0,2 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49.6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20457,'24'52'425,"30"-1"1,15-1-1771,-2-9 1,2-3-466,2 4 1,-4-3 1809,14 5 0,-82-43 0,-5-1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50.1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19897,'59'77'509,"-28"-36"1,-1 2-1117,-2 0 1,0 2 690,1 1 0,-2 7-1070,-1 21 0,-2 13 0,-3-9 1031,-2-13 0,-6 2-115,-11 9 0,-6 13 0,-5-1 0,-2-17 25,-6-18 0,-5-5-613,-10 16 1,-6 6-1,5-12-1684,-9 1-4885,4 1 6896,29-40 0,9-15 1,0-5-1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52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18395,'65'8'1305,"-11"-2"0,0-1-1192,4 0-57,35 3 140,-34-3 0,-2 1-6,9-1 163,29 1 0,3-1-286,-8-3-1116,-23-2 0,16 0 1,1 1-1,-12-1 1049,-9 0 0,0 0 31,10 0 1,12 0-1,0 0 1,-16 0 1,30 0-37,-23 0 1,11 0-1,-1 1-123,-11-1 0,-2 0 0,3 0 18,17 1 1,5 2 0,0-1 91,-21 1 0,2 0 0,-2 1 1,-6-1 4,21 3 1,1 0-505,-19-1 1,9 0-1,-2 0 1,-12-1 498,-7-2 0,1 0 214,11 1 0,15-1 0,-1 0 0,-16-1-197,-18-1 0,-1 0-25,24 1 0,12 0 0,-14-1 14,13 1 48,-6 1 0,15 2 1,-13 0-38,12 1 22,-20 0 1,10 3-1,-14-2 12,-1 2-29,19 0 1,10 1 22,-14-1 0,-1-1-17,-7-1 0,1-1 34,18 3 0,-10-1-45,-18-3 3,4-2 1,17-1 0,-11 0 1,-25 0 1,1 0 16,24-1 1,11 0-1,-17 1 1,-7-1-12,27 0 0,2 2 23,-16 0-29,17 1 1,0 0-6,-8 3 2521,-2-2-2521,-44-1 1857,-6-1-1880,-10-1 40,37 3 0,7 2-51,-4-1-1096,5 0 0,-4 0 1130,-33-2 11,40 0-33,-37-2-12,55 3 34,-57-2-67,11-1 56,-41 1 392,25 0-257,-15-2 189,22 3-268,-29-2 3638,-2 0-3436,-6-1 918,0 0-10095,0-11 8930,-1-8 0,1 5 0,-1-2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53.9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 23997,'-5'62'41,"0"0"1,0-6-1,2 0-30,3 13 0,2 2-5,2-4 0,0-2-12,0-13 0,1-2 6,-1-1 0,1 3 6,4 23 0,-1-5-18,1-11 18,3-2 0,3-5-6,4-18 0,0 0-56,1 18 112,-16-35 627,4 17 78,-7-32-424,6-8-370,8-12-225,32-37 190,-9 11-72,4-2 0,4-3-106,27-18 218,-28 27 0,1 2-129,28-11 90,-25 27-236,-10 17 169,-20 8-113,9 24 247,-19-4 124,3 61-80,-8-33 1,2 1 0,1-2-23,3-2 34,7 6-22,-11-36 414,15 14-90,8-22-72,44-9 0,17-11-256,-24-7 0,1-6 0,-2-2-596,24-9 1,-4 0 0,-2 5-1,-28 2 1,-55 12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3:09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164 236 16569,'-8'-39'3126,"2"-3"-2824,6 25-100,-2-7 134,-3-4 393,-2 9 671,-6-5-817,6 17-617,-1 2-123,-1 49 319,-1 33 1,0 9-152,2-28 1,-1 5-1,-3 28 0,-1 14 0,3-17-44,1 6-12,0-19 0,2-16 1233,6-51-1306,8-48 1,4-24-63,-1-10 161,1 5 0,4-14 1,-4 10 74,-6 17 0,0 2 34,5-30 0,-2 2 100,-11-15-22,0 41-146,-1 17-122,-1 33-169,1 4 157,-2 25 168,-6 39-12,7-12 1,0 8 0,-1 30 0,1 2-45,2-27 0,1 1 28,2 34 0,1-7-28,4-19 0,-3-20 0,1 0 22,8 24-33,-5-33 22,1 23-33,-6-41 33,-1 12-22,0-19 582,0 1-1108,0-7 481,0-5 44,0 8 102,4-3 918,-3-5-660,2-2-1,-2-5-347,1-4-22,4-11 22,0-3 89,15-40 57,-3-6-79,7-18-112,0 6-156,5 24 190,-2 16 44,29-1-55,-28 20-124,16-7 146,-28 18 191,33 3-124,-23 2-78,28-2-90,-40 2-101,17 44 292,-7 11-12,8 38 12,-12-3-62,-15-30 0,-3-2-28,-3 15 0,0 16 56,0-35-56,0-31 470,8 6-403,-5-29 45,7-1-77,-7-1 9,2-5-100,18-30 56,-6 5-68,4-15 1,-1-8-11,-9 3 0,-3-1 44,2-1 0,-1 0-44,-3-30-101,-9 53-303,-8 21 449,1 5-46,-27-13-134,5 6-56,-23-6-392,-40 11 683,41 5-78,-26 4 23,56 6 10,-15 12 1,-4 12 22,-14 13-34,8-1-78,-10 32 112,21-23 0,-1 11-78,20-8-34,13-9 112,-1 2 90,7-12-158,-7 3 12,0-14 180,-1 7 716,3-17 0,5-15-694,0-31-213,0 7 22,7-75 45,0 43 39,4-38 0,0-11-45,-6 35 1,-2-1-1691,5-29 0,-2 3 1707,-5 34 1,-2 6-24,1-35 12,0 33 45,0-4-45,0 24-56,-1 19 56,1 4 3347,-1-6-3324,1-9 66,0 2-189,0 9 32,0 14 91,0 6 111,0 0-1423,-5 11-571,-3 35 1,4 9 1859,23 10 0,-49 11 0,23-83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18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18.39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351 0 13633,'3'2'5457,"-5"20"-5031,-25 52-202,3-13 0,-4 5-743,-1 3 1,-2 1 652,-6 6 1,0-2-113,8-21 1,1 3 212,-3 16 0,0 10 0,12-2 292,23 17 0,9-2-438,-18-22 1,-4 2 0,23-11 14,46-6 1,28-13-1,-2-12-3085,6-14 1,0-9 2457,-21 3 0,2 0 0,-6-5 112,8-14 0,-22 4 1,-41 13-1,-4-7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18.68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0 20860,'84'8'-752,"-1"0"0,0 0 1,1-1-1,-1 1 0,1-15 1,-1 3-1,8 18 0,17 11 1,-8 0-1,-34-12 0,-35-13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2:00.8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57 19605,'82'-15'773,"-3"6"0,17 0 0,-9 3-683,-14 3 0,0 2-49,8-3 0,7-1 0,-20 2-120,-18 2-469,-44 1-1111,-11 1-3417,-7 8 5076,5 2 0,-4 0 0,11-3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19.24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388 214 17790,'-49'65'275,"0"-1"1,0 1 0,1 0-1,-1-12 1,5-5-679,-18 33 0,24-31 520,61-93 1,20-29 89,-1-9 0,4-2-84,3 5 1,4 3 380,6-2 0,-4 8 179,-11 14-3178,12-10 2271,-50 59 302,-4 75 0,-2 7 1,0 11-397,2-17 1,2 4 0,-2 2-1428,0 15 1,0 2 0,-3-10-531,0-7 1,-3-10 2274,-14 29 0,0-90 0,3-5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19.38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0 13387,'96'17'954,"1"1"0,0-1 0,-32 2 0,-2-2 0,31-13 0,1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19.88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34 1 20378,'6'73'703,"0"0"0,0 0 0,2 1 1,-3-1-585,-5-8 1,-2 4-1,-5 0 363,-9 11 0,-5 1 0,6-13 1142,12 7-1781,65-43 1,18-24 83,-24-35 0,3-18 32,18-4 0,10-6 0,-10 8-200,-17 14 0,-10 7-84,11-7-3529,-7 4-192,-46 23 4046,-21 8 0,9 0 0,-11 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20.28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0 19930,'86'13'504,"0"-1"0,-1 1 1,1-1-1,0 0 0,-6 8 1,-3-8-543,35-21 1,10-11 0,-65 0 37,-146-3 145,18 56 1,12 24 145,38 5 0,22 7-162,24 18 0,25-7-223,10-33 1,15-9 0,0-9-2973,-5-11 1,1-7-1,-7-4-1388,-2-1 1,-10-7 4453,-9-12 0,-62 6 0,-3-1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23.13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642 1 13432,'-90'9'4605,"-5"-3"-3844,55-5-279,-15 1 247,-17 7-169,-10 12-319,27-3 0,1 3-208,-17 11-324,44 20 369,52-26-18,29 2 0,21 3 0,-7-2-60,-16-7 0,0 3-116,24 13 0,9 8 0,-21 4-7,-34 1 0,-16 4 106,-5 7 0,-15-1-123,-28-3 0,-21-14 360,-12-25 0,-14-13 1,7-5-272,14-3 1,4-8-1233,-28-14 1,33-8 603,103-2 1,13 0-1,-58 7 1,53 10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23.64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205 0 17095,'-42'37'205,"0"0"1,3-1-1,6 0 19,2 23 158,14 0 637,55 19-783,1-39-113,44 7 291,7-52 23,-25-7 303,17-17-1121,-56 15-280,-1 5 683,-19 22-22,7 8-4443,28 6 1,8-2 4442,4-1 0,35 16 0,-65-36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24.24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167 1 18362,'-15'60'440,"-1"-1"1,2 24 0,4 14-276,7-20 1,4 13 0,1 5 0,0-3 0,-2-11-1022,-1-1 1,-2-9 0,2 7 855,2 19 0,2 15 0,-2-12 0,-5-34 895,-8-39-1030,4-40 404,-6-11-359,-13-38 90,7 7-1352,4-20 1,4-6 1586,12-16-149,25 12 1,15-14-1,0 15 54,-10 30 0,4 5-107,9-11 1,8-4 0,-3 16 11,29 12-157,5 18 22,-2 30 2535,-8 36-2496,-48 29 1,-19 11 1188,-15-32 0,-13-3-2164,-34 32 1,-16-19-3891,7-52 1,-2-17 4291,0 0 0,8-8 1,7-22-1,54 12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25.11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0 342 13969,'79'16'455,"0"-1"1,-5 0 0,-5-6-176,11-13 95,-28-6 1,-2-5 1574,26-20-516,-8-29-1344,-40 21 10,-31-3 68,-24 13-89,-3 12-158,-49-4 79,38 25 12,-29 12 77,21 43-89,18-2-67,-3 26-471,43 13 0,28-26 471,-9-24 0,12-5-197,51-12 1,9-14 297,-39-5 0,0-4 38,37-1 1,-6-13 386,-42-15 1,-10-6-146,7-23 257,-4-19 617,-36-2-740,-5 34-67,-2-13 235,0 30-448,1 6-78,5-7-56,29-18-113,3 7-111,49-8 246,9 46 11,-36 19 0,7 10 0,-6-1-39,-4-3 0,-2 3-28,23 18 0,-13 1-604,-36-8 682,-52 9 0,-10 2-78,-42 12-1696,30-5 0,4 3 1708,-1 3 72,14-7 0,19-4-79,52-27 0,14-10-206,15 4 27,-7-7 1,1-4-2102,2-12-650,-26-1-3730,0-6 6655,-15-2 0,-28 13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26.14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512 0 13633,'-38'66'1053,"0"-1"0,-2 5 0,-6 12 1,0 0-1,7-9-1008,-2 3 0,3 1 134,1-3 0,-5 12 1,3-2-1,10-16-1797,4 28 1724,12-43 1,13-3-1413,33-1 1,12-8 330,16 11 975,32-14 0,2-8 0,-32-14 0,-13-13 0,0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58:26.33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0 15605,'79'8'728,"0"-1"0,-2 8 1,6 4-1,-3-1-3380,-8-3 0,-1-1 1,-2 1 2651,30 12 0,-7-2 0,-15-11 0,-34-7 0,-48-7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3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9ED00E-0BB8-FD4C-96FC-A72B06465B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96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8B973-F922-0D4B-B1CC-1EE8EBF998FD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28D3F-2603-034F-B9A9-77F343EE8348}" type="slidenum">
              <a:rPr lang="en-US"/>
              <a:pPr/>
              <a:t>16</a:t>
            </a:fld>
            <a:endParaRPr lang="en-US"/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ADAE1-13D5-0544-A816-E919B48EE8DA}" type="slidenum">
              <a:rPr lang="en-US"/>
              <a:pPr/>
              <a:t>17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BE6D9-C2B6-164A-9E05-2D23A456A634}" type="slidenum">
              <a:rPr lang="en-US"/>
              <a:pPr/>
              <a:t>20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ED00E-0BB8-FD4C-96FC-A72B06465B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F2DA8-FB62-024C-9E86-166AF72EC878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D5234-62D2-5E40-A13A-3C4FD3B76031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D5234-62D2-5E40-A13A-3C4FD3B76031}" type="slidenum">
              <a:rPr lang="en-US"/>
              <a:pPr/>
              <a:t>10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5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6E5DE-5422-804B-97F7-8A86C0E2B954}" type="slidenum">
              <a:rPr lang="en-US"/>
              <a:pPr/>
              <a:t>11</a:t>
            </a:fld>
            <a:endParaRPr lang="en-US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2D332-BEF1-5340-9DA4-03137BE1156E}" type="slidenum">
              <a:rPr lang="en-US"/>
              <a:pPr/>
              <a:t>12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61CDE-C83E-4E42-BA48-398E6A48FCDC}" type="slidenum">
              <a:rPr lang="en-US"/>
              <a:pPr/>
              <a:t>13</a:t>
            </a:fld>
            <a:endParaRPr lang="en-US"/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63C87-5411-9F45-9C3D-B6EB575A35F1}" type="slidenum">
              <a:rPr lang="en-US"/>
              <a:pPr/>
              <a:t>14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334BF-7E53-5846-B201-BCED84848EB9}" type="slidenum">
              <a:rPr lang="en-US"/>
              <a:pPr/>
              <a:t>15</a:t>
            </a:fld>
            <a:endParaRPr lang="en-US"/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464D1-E1D2-E644-A9D9-E10E0FB95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26BF2-845C-514D-A3F9-D6218CD72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6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C03B-A321-3045-93AC-3F3B69A565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0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C8452-0F8F-E448-B4C7-57BE34E0F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0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CF30A-2297-AD44-9BC3-6227794FDF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9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40139-001C-5A4D-8DDF-914461F5C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1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B6D03-91DC-5149-B403-FE2F56755A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5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EC762-6083-B249-8D6C-030383E336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AD533-0E7B-2B4C-B0B0-65288EB824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2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1E50A-3BAC-4A47-B226-5DB78BE49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1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5117-52F6-1546-82C4-6292A81A6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7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3946C3-F514-FD4E-96F3-96A07A305D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9.emf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3.png"/><Relationship Id="rId21" Type="http://schemas.openxmlformats.org/officeDocument/2006/relationships/image" Target="../media/image135.png"/><Relationship Id="rId42" Type="http://schemas.openxmlformats.org/officeDocument/2006/relationships/customXml" Target="../ink/ink149.xml"/><Relationship Id="rId47" Type="http://schemas.openxmlformats.org/officeDocument/2006/relationships/image" Target="../media/image148.png"/><Relationship Id="rId63" Type="http://schemas.openxmlformats.org/officeDocument/2006/relationships/image" Target="../media/image156.png"/><Relationship Id="rId68" Type="http://schemas.openxmlformats.org/officeDocument/2006/relationships/customXml" Target="../ink/ink162.xml"/><Relationship Id="rId84" Type="http://schemas.openxmlformats.org/officeDocument/2006/relationships/customXml" Target="../ink/ink170.xml"/><Relationship Id="rId89" Type="http://schemas.openxmlformats.org/officeDocument/2006/relationships/image" Target="../media/image169.png"/><Relationship Id="rId112" Type="http://schemas.openxmlformats.org/officeDocument/2006/relationships/customXml" Target="../ink/ink184.xml"/><Relationship Id="rId16" Type="http://schemas.openxmlformats.org/officeDocument/2006/relationships/customXml" Target="../ink/ink136.xml"/><Relationship Id="rId107" Type="http://schemas.openxmlformats.org/officeDocument/2006/relationships/image" Target="../media/image178.png"/><Relationship Id="rId11" Type="http://schemas.openxmlformats.org/officeDocument/2006/relationships/image" Target="../media/image130.png"/><Relationship Id="rId32" Type="http://schemas.openxmlformats.org/officeDocument/2006/relationships/customXml" Target="../ink/ink144.xml"/><Relationship Id="rId37" Type="http://schemas.openxmlformats.org/officeDocument/2006/relationships/image" Target="../media/image143.png"/><Relationship Id="rId53" Type="http://schemas.openxmlformats.org/officeDocument/2006/relationships/image" Target="../media/image151.png"/><Relationship Id="rId58" Type="http://schemas.openxmlformats.org/officeDocument/2006/relationships/customXml" Target="../ink/ink157.xml"/><Relationship Id="rId74" Type="http://schemas.openxmlformats.org/officeDocument/2006/relationships/customXml" Target="../ink/ink165.xml"/><Relationship Id="rId79" Type="http://schemas.openxmlformats.org/officeDocument/2006/relationships/image" Target="../media/image164.png"/><Relationship Id="rId102" Type="http://schemas.openxmlformats.org/officeDocument/2006/relationships/customXml" Target="../ink/ink179.xml"/><Relationship Id="rId123" Type="http://schemas.openxmlformats.org/officeDocument/2006/relationships/image" Target="../media/image186.png"/><Relationship Id="rId128" Type="http://schemas.openxmlformats.org/officeDocument/2006/relationships/customXml" Target="../ink/ink192.xml"/><Relationship Id="rId5" Type="http://schemas.openxmlformats.org/officeDocument/2006/relationships/image" Target="../media/image1270.png"/><Relationship Id="rId90" Type="http://schemas.openxmlformats.org/officeDocument/2006/relationships/customXml" Target="../ink/ink173.xml"/><Relationship Id="rId95" Type="http://schemas.openxmlformats.org/officeDocument/2006/relationships/image" Target="../media/image172.png"/><Relationship Id="rId22" Type="http://schemas.openxmlformats.org/officeDocument/2006/relationships/customXml" Target="../ink/ink139.xml"/><Relationship Id="rId27" Type="http://schemas.openxmlformats.org/officeDocument/2006/relationships/image" Target="../media/image138.png"/><Relationship Id="rId43" Type="http://schemas.openxmlformats.org/officeDocument/2006/relationships/image" Target="../media/image146.png"/><Relationship Id="rId48" Type="http://schemas.openxmlformats.org/officeDocument/2006/relationships/customXml" Target="../ink/ink152.xml"/><Relationship Id="rId64" Type="http://schemas.openxmlformats.org/officeDocument/2006/relationships/customXml" Target="../ink/ink160.xml"/><Relationship Id="rId69" Type="http://schemas.openxmlformats.org/officeDocument/2006/relationships/image" Target="../media/image159.png"/><Relationship Id="rId113" Type="http://schemas.openxmlformats.org/officeDocument/2006/relationships/image" Target="../media/image181.png"/><Relationship Id="rId118" Type="http://schemas.openxmlformats.org/officeDocument/2006/relationships/customXml" Target="../ink/ink187.xml"/><Relationship Id="rId80" Type="http://schemas.openxmlformats.org/officeDocument/2006/relationships/customXml" Target="../ink/ink168.xml"/><Relationship Id="rId85" Type="http://schemas.openxmlformats.org/officeDocument/2006/relationships/image" Target="../media/image167.png"/><Relationship Id="rId12" Type="http://schemas.openxmlformats.org/officeDocument/2006/relationships/customXml" Target="../ink/ink134.xml"/><Relationship Id="rId17" Type="http://schemas.openxmlformats.org/officeDocument/2006/relationships/image" Target="../media/image133.png"/><Relationship Id="rId33" Type="http://schemas.openxmlformats.org/officeDocument/2006/relationships/image" Target="../media/image141.png"/><Relationship Id="rId38" Type="http://schemas.openxmlformats.org/officeDocument/2006/relationships/customXml" Target="../ink/ink147.xml"/><Relationship Id="rId59" Type="http://schemas.openxmlformats.org/officeDocument/2006/relationships/image" Target="../media/image154.png"/><Relationship Id="rId103" Type="http://schemas.openxmlformats.org/officeDocument/2006/relationships/image" Target="../media/image176.png"/><Relationship Id="rId108" Type="http://schemas.openxmlformats.org/officeDocument/2006/relationships/customXml" Target="../ink/ink182.xml"/><Relationship Id="rId124" Type="http://schemas.openxmlformats.org/officeDocument/2006/relationships/customXml" Target="../ink/ink190.xml"/><Relationship Id="rId129" Type="http://schemas.openxmlformats.org/officeDocument/2006/relationships/image" Target="../media/image189.png"/><Relationship Id="rId54" Type="http://schemas.openxmlformats.org/officeDocument/2006/relationships/customXml" Target="../ink/ink155.xml"/><Relationship Id="rId70" Type="http://schemas.openxmlformats.org/officeDocument/2006/relationships/customXml" Target="../ink/ink163.xml"/><Relationship Id="rId75" Type="http://schemas.openxmlformats.org/officeDocument/2006/relationships/image" Target="../media/image162.png"/><Relationship Id="rId91" Type="http://schemas.openxmlformats.org/officeDocument/2006/relationships/image" Target="../media/image170.png"/><Relationship Id="rId96" Type="http://schemas.openxmlformats.org/officeDocument/2006/relationships/customXml" Target="../ink/ink1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1.xml"/><Relationship Id="rId23" Type="http://schemas.openxmlformats.org/officeDocument/2006/relationships/image" Target="../media/image136.png"/><Relationship Id="rId28" Type="http://schemas.openxmlformats.org/officeDocument/2006/relationships/customXml" Target="../ink/ink142.xml"/><Relationship Id="rId49" Type="http://schemas.openxmlformats.org/officeDocument/2006/relationships/image" Target="../media/image149.png"/><Relationship Id="rId114" Type="http://schemas.openxmlformats.org/officeDocument/2006/relationships/customXml" Target="../ink/ink185.xml"/><Relationship Id="rId119" Type="http://schemas.openxmlformats.org/officeDocument/2006/relationships/image" Target="../media/image184.png"/><Relationship Id="rId44" Type="http://schemas.openxmlformats.org/officeDocument/2006/relationships/customXml" Target="../ink/ink150.xml"/><Relationship Id="rId60" Type="http://schemas.openxmlformats.org/officeDocument/2006/relationships/customXml" Target="../ink/ink158.xml"/><Relationship Id="rId65" Type="http://schemas.openxmlformats.org/officeDocument/2006/relationships/image" Target="../media/image157.png"/><Relationship Id="rId81" Type="http://schemas.openxmlformats.org/officeDocument/2006/relationships/image" Target="../media/image165.png"/><Relationship Id="rId86" Type="http://schemas.openxmlformats.org/officeDocument/2006/relationships/customXml" Target="../ink/ink171.xml"/><Relationship Id="rId130" Type="http://schemas.openxmlformats.org/officeDocument/2006/relationships/customXml" Target="../ink/ink193.xml"/><Relationship Id="rId13" Type="http://schemas.openxmlformats.org/officeDocument/2006/relationships/image" Target="../media/image131.png"/><Relationship Id="rId18" Type="http://schemas.openxmlformats.org/officeDocument/2006/relationships/customXml" Target="../ink/ink137.xml"/><Relationship Id="rId39" Type="http://schemas.openxmlformats.org/officeDocument/2006/relationships/image" Target="../media/image144.png"/><Relationship Id="rId109" Type="http://schemas.openxmlformats.org/officeDocument/2006/relationships/image" Target="../media/image179.png"/><Relationship Id="rId34" Type="http://schemas.openxmlformats.org/officeDocument/2006/relationships/customXml" Target="../ink/ink145.xml"/><Relationship Id="rId50" Type="http://schemas.openxmlformats.org/officeDocument/2006/relationships/customXml" Target="../ink/ink153.xml"/><Relationship Id="rId55" Type="http://schemas.openxmlformats.org/officeDocument/2006/relationships/image" Target="../media/image152.png"/><Relationship Id="rId76" Type="http://schemas.openxmlformats.org/officeDocument/2006/relationships/customXml" Target="../ink/ink166.xml"/><Relationship Id="rId97" Type="http://schemas.openxmlformats.org/officeDocument/2006/relationships/image" Target="../media/image173.png"/><Relationship Id="rId104" Type="http://schemas.openxmlformats.org/officeDocument/2006/relationships/customXml" Target="../ink/ink180.xml"/><Relationship Id="rId120" Type="http://schemas.openxmlformats.org/officeDocument/2006/relationships/customXml" Target="../ink/ink188.xml"/><Relationship Id="rId125" Type="http://schemas.openxmlformats.org/officeDocument/2006/relationships/image" Target="../media/image187.png"/><Relationship Id="rId7" Type="http://schemas.openxmlformats.org/officeDocument/2006/relationships/image" Target="../media/image1280.png"/><Relationship Id="rId71" Type="http://schemas.openxmlformats.org/officeDocument/2006/relationships/image" Target="../media/image160.png"/><Relationship Id="rId92" Type="http://schemas.openxmlformats.org/officeDocument/2006/relationships/customXml" Target="../ink/ink174.xml"/><Relationship Id="rId2" Type="http://schemas.openxmlformats.org/officeDocument/2006/relationships/customXml" Target="../ink/ink129.xml"/><Relationship Id="rId29" Type="http://schemas.openxmlformats.org/officeDocument/2006/relationships/image" Target="../media/image139.png"/><Relationship Id="rId24" Type="http://schemas.openxmlformats.org/officeDocument/2006/relationships/customXml" Target="../ink/ink140.xml"/><Relationship Id="rId40" Type="http://schemas.openxmlformats.org/officeDocument/2006/relationships/customXml" Target="../ink/ink148.xml"/><Relationship Id="rId45" Type="http://schemas.openxmlformats.org/officeDocument/2006/relationships/image" Target="../media/image147.png"/><Relationship Id="rId66" Type="http://schemas.openxmlformats.org/officeDocument/2006/relationships/customXml" Target="../ink/ink161.xml"/><Relationship Id="rId87" Type="http://schemas.openxmlformats.org/officeDocument/2006/relationships/image" Target="../media/image168.png"/><Relationship Id="rId110" Type="http://schemas.openxmlformats.org/officeDocument/2006/relationships/customXml" Target="../ink/ink183.xml"/><Relationship Id="rId115" Type="http://schemas.openxmlformats.org/officeDocument/2006/relationships/image" Target="../media/image182.png"/><Relationship Id="rId131" Type="http://schemas.openxmlformats.org/officeDocument/2006/relationships/image" Target="../media/image190.png"/><Relationship Id="rId61" Type="http://schemas.openxmlformats.org/officeDocument/2006/relationships/image" Target="../media/image155.png"/><Relationship Id="rId82" Type="http://schemas.openxmlformats.org/officeDocument/2006/relationships/customXml" Target="../ink/ink169.xml"/><Relationship Id="rId19" Type="http://schemas.openxmlformats.org/officeDocument/2006/relationships/image" Target="../media/image134.png"/><Relationship Id="rId14" Type="http://schemas.openxmlformats.org/officeDocument/2006/relationships/customXml" Target="../ink/ink135.xml"/><Relationship Id="rId30" Type="http://schemas.openxmlformats.org/officeDocument/2006/relationships/customXml" Target="../ink/ink143.xml"/><Relationship Id="rId35" Type="http://schemas.openxmlformats.org/officeDocument/2006/relationships/image" Target="../media/image142.png"/><Relationship Id="rId56" Type="http://schemas.openxmlformats.org/officeDocument/2006/relationships/customXml" Target="../ink/ink156.xml"/><Relationship Id="rId77" Type="http://schemas.openxmlformats.org/officeDocument/2006/relationships/image" Target="../media/image163.png"/><Relationship Id="rId100" Type="http://schemas.openxmlformats.org/officeDocument/2006/relationships/customXml" Target="../ink/ink178.xml"/><Relationship Id="rId105" Type="http://schemas.openxmlformats.org/officeDocument/2006/relationships/image" Target="../media/image177.png"/><Relationship Id="rId126" Type="http://schemas.openxmlformats.org/officeDocument/2006/relationships/customXml" Target="../ink/ink191.xml"/><Relationship Id="rId8" Type="http://schemas.openxmlformats.org/officeDocument/2006/relationships/customXml" Target="../ink/ink132.xml"/><Relationship Id="rId51" Type="http://schemas.openxmlformats.org/officeDocument/2006/relationships/image" Target="../media/image150.png"/><Relationship Id="rId72" Type="http://schemas.openxmlformats.org/officeDocument/2006/relationships/customXml" Target="../ink/ink164.xml"/><Relationship Id="rId93" Type="http://schemas.openxmlformats.org/officeDocument/2006/relationships/image" Target="../media/image171.png"/><Relationship Id="rId98" Type="http://schemas.openxmlformats.org/officeDocument/2006/relationships/customXml" Target="../ink/ink177.xml"/><Relationship Id="rId121" Type="http://schemas.openxmlformats.org/officeDocument/2006/relationships/image" Target="../media/image185.png"/><Relationship Id="rId3" Type="http://schemas.openxmlformats.org/officeDocument/2006/relationships/image" Target="../media/image1260.png"/><Relationship Id="rId25" Type="http://schemas.openxmlformats.org/officeDocument/2006/relationships/image" Target="../media/image137.png"/><Relationship Id="rId46" Type="http://schemas.openxmlformats.org/officeDocument/2006/relationships/customXml" Target="../ink/ink151.xml"/><Relationship Id="rId67" Type="http://schemas.openxmlformats.org/officeDocument/2006/relationships/image" Target="../media/image158.png"/><Relationship Id="rId116" Type="http://schemas.openxmlformats.org/officeDocument/2006/relationships/customXml" Target="../ink/ink186.xml"/><Relationship Id="rId20" Type="http://schemas.openxmlformats.org/officeDocument/2006/relationships/customXml" Target="../ink/ink138.xml"/><Relationship Id="rId41" Type="http://schemas.openxmlformats.org/officeDocument/2006/relationships/image" Target="../media/image145.png"/><Relationship Id="rId62" Type="http://schemas.openxmlformats.org/officeDocument/2006/relationships/customXml" Target="../ink/ink159.xml"/><Relationship Id="rId83" Type="http://schemas.openxmlformats.org/officeDocument/2006/relationships/image" Target="../media/image166.png"/><Relationship Id="rId88" Type="http://schemas.openxmlformats.org/officeDocument/2006/relationships/customXml" Target="../ink/ink172.xml"/><Relationship Id="rId111" Type="http://schemas.openxmlformats.org/officeDocument/2006/relationships/image" Target="../media/image180.png"/><Relationship Id="rId15" Type="http://schemas.openxmlformats.org/officeDocument/2006/relationships/image" Target="../media/image132.png"/><Relationship Id="rId36" Type="http://schemas.openxmlformats.org/officeDocument/2006/relationships/customXml" Target="../ink/ink146.xml"/><Relationship Id="rId57" Type="http://schemas.openxmlformats.org/officeDocument/2006/relationships/image" Target="../media/image153.png"/><Relationship Id="rId106" Type="http://schemas.openxmlformats.org/officeDocument/2006/relationships/customXml" Target="../ink/ink181.xml"/><Relationship Id="rId127" Type="http://schemas.openxmlformats.org/officeDocument/2006/relationships/image" Target="../media/image188.png"/><Relationship Id="rId10" Type="http://schemas.openxmlformats.org/officeDocument/2006/relationships/customXml" Target="../ink/ink133.xml"/><Relationship Id="rId31" Type="http://schemas.openxmlformats.org/officeDocument/2006/relationships/image" Target="../media/image140.png"/><Relationship Id="rId52" Type="http://schemas.openxmlformats.org/officeDocument/2006/relationships/customXml" Target="../ink/ink154.xml"/><Relationship Id="rId73" Type="http://schemas.openxmlformats.org/officeDocument/2006/relationships/image" Target="../media/image161.png"/><Relationship Id="rId78" Type="http://schemas.openxmlformats.org/officeDocument/2006/relationships/customXml" Target="../ink/ink167.xml"/><Relationship Id="rId94" Type="http://schemas.openxmlformats.org/officeDocument/2006/relationships/customXml" Target="../ink/ink175.xml"/><Relationship Id="rId99" Type="http://schemas.openxmlformats.org/officeDocument/2006/relationships/image" Target="../media/image174.png"/><Relationship Id="rId101" Type="http://schemas.openxmlformats.org/officeDocument/2006/relationships/image" Target="../media/image175.png"/><Relationship Id="rId122" Type="http://schemas.openxmlformats.org/officeDocument/2006/relationships/customXml" Target="../ink/ink189.xml"/><Relationship Id="rId4" Type="http://schemas.openxmlformats.org/officeDocument/2006/relationships/customXml" Target="../ink/ink130.xml"/><Relationship Id="rId9" Type="http://schemas.openxmlformats.org/officeDocument/2006/relationships/image" Target="../media/image129.png"/><Relationship Id="rId26" Type="http://schemas.openxmlformats.org/officeDocument/2006/relationships/customXml" Target="../ink/ink141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1.xml"/><Relationship Id="rId299" Type="http://schemas.openxmlformats.org/officeDocument/2006/relationships/image" Target="../media/image427.png"/><Relationship Id="rId21" Type="http://schemas.openxmlformats.org/officeDocument/2006/relationships/customXml" Target="../ink/ink203.xml"/><Relationship Id="rId63" Type="http://schemas.openxmlformats.org/officeDocument/2006/relationships/customXml" Target="../ink/ink224.xml"/><Relationship Id="rId159" Type="http://schemas.openxmlformats.org/officeDocument/2006/relationships/customXml" Target="../ink/ink272.xml"/><Relationship Id="rId324" Type="http://schemas.openxmlformats.org/officeDocument/2006/relationships/customXml" Target="../ink/ink316.xml"/><Relationship Id="rId366" Type="http://schemas.openxmlformats.org/officeDocument/2006/relationships/customXml" Target="../ink/ink337.xml"/><Relationship Id="rId433" Type="http://schemas.openxmlformats.org/officeDocument/2006/relationships/image" Target="../media/image245.png"/><Relationship Id="rId268" Type="http://schemas.openxmlformats.org/officeDocument/2006/relationships/customXml" Target="../ink/ink288.xml"/><Relationship Id="rId32" Type="http://schemas.openxmlformats.org/officeDocument/2006/relationships/image" Target="../media/image294.png"/><Relationship Id="rId74" Type="http://schemas.openxmlformats.org/officeDocument/2006/relationships/image" Target="../media/image315.png"/><Relationship Id="rId128" Type="http://schemas.openxmlformats.org/officeDocument/2006/relationships/image" Target="../media/image342.png"/><Relationship Id="rId335" Type="http://schemas.openxmlformats.org/officeDocument/2006/relationships/image" Target="../media/image196.png"/><Relationship Id="rId377" Type="http://schemas.openxmlformats.org/officeDocument/2006/relationships/image" Target="../media/image217.png"/><Relationship Id="rId5" Type="http://schemas.openxmlformats.org/officeDocument/2006/relationships/customXml" Target="../ink/ink195.xml"/><Relationship Id="rId402" Type="http://schemas.openxmlformats.org/officeDocument/2006/relationships/customXml" Target="../ink/ink355.xml"/><Relationship Id="rId279" Type="http://schemas.openxmlformats.org/officeDocument/2006/relationships/image" Target="../media/image417.png"/><Relationship Id="rId444" Type="http://schemas.openxmlformats.org/officeDocument/2006/relationships/customXml" Target="../ink/ink376.xml"/><Relationship Id="rId43" Type="http://schemas.openxmlformats.org/officeDocument/2006/relationships/customXml" Target="../ink/ink214.xml"/><Relationship Id="rId139" Type="http://schemas.openxmlformats.org/officeDocument/2006/relationships/customXml" Target="../ink/ink262.xml"/><Relationship Id="rId290" Type="http://schemas.openxmlformats.org/officeDocument/2006/relationships/customXml" Target="../ink/ink299.xml"/><Relationship Id="rId304" Type="http://schemas.openxmlformats.org/officeDocument/2006/relationships/customXml" Target="../ink/ink306.xml"/><Relationship Id="rId346" Type="http://schemas.openxmlformats.org/officeDocument/2006/relationships/customXml" Target="../ink/ink327.xml"/><Relationship Id="rId388" Type="http://schemas.openxmlformats.org/officeDocument/2006/relationships/customXml" Target="../ink/ink348.xml"/><Relationship Id="rId85" Type="http://schemas.openxmlformats.org/officeDocument/2006/relationships/customXml" Target="../ink/ink235.xml"/><Relationship Id="rId150" Type="http://schemas.openxmlformats.org/officeDocument/2006/relationships/image" Target="../media/image353.png"/><Relationship Id="rId413" Type="http://schemas.openxmlformats.org/officeDocument/2006/relationships/image" Target="../media/image235.png"/><Relationship Id="rId248" Type="http://schemas.openxmlformats.org/officeDocument/2006/relationships/customXml" Target="../ink/ink278.xml"/><Relationship Id="rId455" Type="http://schemas.openxmlformats.org/officeDocument/2006/relationships/image" Target="../media/image191.png"/><Relationship Id="rId12" Type="http://schemas.openxmlformats.org/officeDocument/2006/relationships/image" Target="../media/image284.png"/><Relationship Id="rId108" Type="http://schemas.openxmlformats.org/officeDocument/2006/relationships/image" Target="../media/image332.png"/><Relationship Id="rId315" Type="http://schemas.openxmlformats.org/officeDocument/2006/relationships/image" Target="../media/image435.png"/><Relationship Id="rId357" Type="http://schemas.openxmlformats.org/officeDocument/2006/relationships/image" Target="../media/image207.png"/><Relationship Id="rId54" Type="http://schemas.openxmlformats.org/officeDocument/2006/relationships/image" Target="../media/image305.png"/><Relationship Id="rId96" Type="http://schemas.openxmlformats.org/officeDocument/2006/relationships/image" Target="../media/image326.png"/><Relationship Id="rId399" Type="http://schemas.openxmlformats.org/officeDocument/2006/relationships/image" Target="../media/image228.png"/><Relationship Id="rId259" Type="http://schemas.openxmlformats.org/officeDocument/2006/relationships/image" Target="../media/image407.png"/><Relationship Id="rId424" Type="http://schemas.openxmlformats.org/officeDocument/2006/relationships/customXml" Target="../ink/ink366.xml"/><Relationship Id="rId23" Type="http://schemas.openxmlformats.org/officeDocument/2006/relationships/customXml" Target="../ink/ink204.xml"/><Relationship Id="rId119" Type="http://schemas.openxmlformats.org/officeDocument/2006/relationships/customXml" Target="../ink/ink252.xml"/><Relationship Id="rId270" Type="http://schemas.openxmlformats.org/officeDocument/2006/relationships/customXml" Target="../ink/ink289.xml"/><Relationship Id="rId326" Type="http://schemas.openxmlformats.org/officeDocument/2006/relationships/customXml" Target="../ink/ink317.xml"/><Relationship Id="rId65" Type="http://schemas.openxmlformats.org/officeDocument/2006/relationships/customXml" Target="../ink/ink225.xml"/><Relationship Id="rId130" Type="http://schemas.openxmlformats.org/officeDocument/2006/relationships/image" Target="../media/image343.png"/><Relationship Id="rId368" Type="http://schemas.openxmlformats.org/officeDocument/2006/relationships/customXml" Target="../ink/ink338.xml"/><Relationship Id="rId435" Type="http://schemas.openxmlformats.org/officeDocument/2006/relationships/image" Target="../media/image246.png"/><Relationship Id="rId281" Type="http://schemas.openxmlformats.org/officeDocument/2006/relationships/image" Target="../media/image418.png"/><Relationship Id="rId337" Type="http://schemas.openxmlformats.org/officeDocument/2006/relationships/image" Target="../media/image197.png"/><Relationship Id="rId34" Type="http://schemas.openxmlformats.org/officeDocument/2006/relationships/image" Target="../media/image295.png"/><Relationship Id="rId76" Type="http://schemas.openxmlformats.org/officeDocument/2006/relationships/image" Target="../media/image316.png"/><Relationship Id="rId141" Type="http://schemas.openxmlformats.org/officeDocument/2006/relationships/customXml" Target="../ink/ink263.xml"/><Relationship Id="rId379" Type="http://schemas.openxmlformats.org/officeDocument/2006/relationships/image" Target="../media/image218.png"/><Relationship Id="rId7" Type="http://schemas.openxmlformats.org/officeDocument/2006/relationships/customXml" Target="../ink/ink196.xml"/><Relationship Id="rId239" Type="http://schemas.openxmlformats.org/officeDocument/2006/relationships/image" Target="../media/image397.png"/><Relationship Id="rId390" Type="http://schemas.openxmlformats.org/officeDocument/2006/relationships/customXml" Target="../ink/ink349.xml"/><Relationship Id="rId404" Type="http://schemas.openxmlformats.org/officeDocument/2006/relationships/customXml" Target="../ink/ink356.xml"/><Relationship Id="rId446" Type="http://schemas.openxmlformats.org/officeDocument/2006/relationships/customXml" Target="../ink/ink377.xml"/><Relationship Id="rId250" Type="http://schemas.openxmlformats.org/officeDocument/2006/relationships/customXml" Target="../ink/ink279.xml"/><Relationship Id="rId292" Type="http://schemas.openxmlformats.org/officeDocument/2006/relationships/customXml" Target="../ink/ink300.xml"/><Relationship Id="rId306" Type="http://schemas.openxmlformats.org/officeDocument/2006/relationships/customXml" Target="../ink/ink307.xml"/><Relationship Id="rId45" Type="http://schemas.openxmlformats.org/officeDocument/2006/relationships/customXml" Target="../ink/ink215.xml"/><Relationship Id="rId87" Type="http://schemas.openxmlformats.org/officeDocument/2006/relationships/customXml" Target="../ink/ink236.xml"/><Relationship Id="rId110" Type="http://schemas.openxmlformats.org/officeDocument/2006/relationships/image" Target="../media/image333.png"/><Relationship Id="rId348" Type="http://schemas.openxmlformats.org/officeDocument/2006/relationships/customXml" Target="../ink/ink328.xml"/><Relationship Id="rId152" Type="http://schemas.openxmlformats.org/officeDocument/2006/relationships/image" Target="../media/image354.png"/><Relationship Id="rId415" Type="http://schemas.openxmlformats.org/officeDocument/2006/relationships/image" Target="../media/image236.png"/><Relationship Id="rId457" Type="http://schemas.openxmlformats.org/officeDocument/2006/relationships/image" Target="../media/image192.png"/><Relationship Id="rId261" Type="http://schemas.openxmlformats.org/officeDocument/2006/relationships/image" Target="../media/image408.png"/><Relationship Id="rId14" Type="http://schemas.openxmlformats.org/officeDocument/2006/relationships/image" Target="../media/image285.png"/><Relationship Id="rId56" Type="http://schemas.openxmlformats.org/officeDocument/2006/relationships/image" Target="../media/image306.png"/><Relationship Id="rId317" Type="http://schemas.openxmlformats.org/officeDocument/2006/relationships/image" Target="../media/image436.png"/><Relationship Id="rId359" Type="http://schemas.openxmlformats.org/officeDocument/2006/relationships/image" Target="../media/image208.png"/><Relationship Id="rId98" Type="http://schemas.openxmlformats.org/officeDocument/2006/relationships/image" Target="../media/image327.png"/><Relationship Id="rId121" Type="http://schemas.openxmlformats.org/officeDocument/2006/relationships/customXml" Target="../ink/ink253.xml"/><Relationship Id="rId370" Type="http://schemas.openxmlformats.org/officeDocument/2006/relationships/customXml" Target="../ink/ink339.xml"/><Relationship Id="rId426" Type="http://schemas.openxmlformats.org/officeDocument/2006/relationships/customXml" Target="../ink/ink367.xml"/><Relationship Id="rId25" Type="http://schemas.openxmlformats.org/officeDocument/2006/relationships/customXml" Target="../ink/ink205.xml"/><Relationship Id="rId67" Type="http://schemas.openxmlformats.org/officeDocument/2006/relationships/customXml" Target="../ink/ink226.xml"/><Relationship Id="rId272" Type="http://schemas.openxmlformats.org/officeDocument/2006/relationships/customXml" Target="../ink/ink290.xml"/><Relationship Id="rId328" Type="http://schemas.openxmlformats.org/officeDocument/2006/relationships/customXml" Target="../ink/ink318.xml"/><Relationship Id="rId132" Type="http://schemas.openxmlformats.org/officeDocument/2006/relationships/image" Target="../media/image344.png"/><Relationship Id="rId381" Type="http://schemas.openxmlformats.org/officeDocument/2006/relationships/image" Target="../media/image219.png"/><Relationship Id="rId241" Type="http://schemas.openxmlformats.org/officeDocument/2006/relationships/image" Target="../media/image398.png"/><Relationship Id="rId437" Type="http://schemas.openxmlformats.org/officeDocument/2006/relationships/image" Target="../media/image247.png"/><Relationship Id="rId36" Type="http://schemas.openxmlformats.org/officeDocument/2006/relationships/image" Target="../media/image296.png"/><Relationship Id="rId283" Type="http://schemas.openxmlformats.org/officeDocument/2006/relationships/image" Target="../media/image419.png"/><Relationship Id="rId339" Type="http://schemas.openxmlformats.org/officeDocument/2006/relationships/image" Target="../media/image198.png"/><Relationship Id="rId78" Type="http://schemas.openxmlformats.org/officeDocument/2006/relationships/image" Target="../media/image317.png"/><Relationship Id="rId101" Type="http://schemas.openxmlformats.org/officeDocument/2006/relationships/customXml" Target="../ink/ink243.xml"/><Relationship Id="rId143" Type="http://schemas.openxmlformats.org/officeDocument/2006/relationships/customXml" Target="../ink/ink264.xml"/><Relationship Id="rId350" Type="http://schemas.openxmlformats.org/officeDocument/2006/relationships/customXml" Target="../ink/ink329.xml"/><Relationship Id="rId406" Type="http://schemas.openxmlformats.org/officeDocument/2006/relationships/customXml" Target="../ink/ink357.xml"/><Relationship Id="rId9" Type="http://schemas.openxmlformats.org/officeDocument/2006/relationships/customXml" Target="../ink/ink197.xml"/><Relationship Id="rId392" Type="http://schemas.openxmlformats.org/officeDocument/2006/relationships/customXml" Target="../ink/ink350.xml"/><Relationship Id="rId448" Type="http://schemas.openxmlformats.org/officeDocument/2006/relationships/customXml" Target="../ink/ink378.xml"/><Relationship Id="rId26" Type="http://schemas.openxmlformats.org/officeDocument/2006/relationships/image" Target="../media/image291.png"/><Relationship Id="rId252" Type="http://schemas.openxmlformats.org/officeDocument/2006/relationships/customXml" Target="../ink/ink280.xml"/><Relationship Id="rId273" Type="http://schemas.openxmlformats.org/officeDocument/2006/relationships/image" Target="../media/image414.png"/><Relationship Id="rId294" Type="http://schemas.openxmlformats.org/officeDocument/2006/relationships/customXml" Target="../ink/ink301.xml"/><Relationship Id="rId308" Type="http://schemas.openxmlformats.org/officeDocument/2006/relationships/customXml" Target="../ink/ink308.xml"/><Relationship Id="rId329" Type="http://schemas.openxmlformats.org/officeDocument/2006/relationships/image" Target="../media/image442.png"/><Relationship Id="rId47" Type="http://schemas.openxmlformats.org/officeDocument/2006/relationships/customXml" Target="../ink/ink216.xml"/><Relationship Id="rId68" Type="http://schemas.openxmlformats.org/officeDocument/2006/relationships/image" Target="../media/image312.png"/><Relationship Id="rId89" Type="http://schemas.openxmlformats.org/officeDocument/2006/relationships/customXml" Target="../ink/ink237.xml"/><Relationship Id="rId112" Type="http://schemas.openxmlformats.org/officeDocument/2006/relationships/image" Target="../media/image334.png"/><Relationship Id="rId133" Type="http://schemas.openxmlformats.org/officeDocument/2006/relationships/customXml" Target="../ink/ink259.xml"/><Relationship Id="rId154" Type="http://schemas.openxmlformats.org/officeDocument/2006/relationships/image" Target="../media/image355.png"/><Relationship Id="rId340" Type="http://schemas.openxmlformats.org/officeDocument/2006/relationships/customXml" Target="../ink/ink324.xml"/><Relationship Id="rId361" Type="http://schemas.openxmlformats.org/officeDocument/2006/relationships/image" Target="../media/image209.png"/><Relationship Id="rId382" Type="http://schemas.openxmlformats.org/officeDocument/2006/relationships/customXml" Target="../ink/ink345.xml"/><Relationship Id="rId417" Type="http://schemas.openxmlformats.org/officeDocument/2006/relationships/image" Target="../media/image237.png"/><Relationship Id="rId438" Type="http://schemas.openxmlformats.org/officeDocument/2006/relationships/customXml" Target="../ink/ink373.xml"/><Relationship Id="rId459" Type="http://schemas.openxmlformats.org/officeDocument/2006/relationships/image" Target="../media/image193.png"/><Relationship Id="rId16" Type="http://schemas.openxmlformats.org/officeDocument/2006/relationships/image" Target="../media/image286.png"/><Relationship Id="rId242" Type="http://schemas.openxmlformats.org/officeDocument/2006/relationships/customXml" Target="../ink/ink275.xml"/><Relationship Id="rId263" Type="http://schemas.openxmlformats.org/officeDocument/2006/relationships/image" Target="../media/image409.png"/><Relationship Id="rId284" Type="http://schemas.openxmlformats.org/officeDocument/2006/relationships/customXml" Target="../ink/ink296.xml"/><Relationship Id="rId319" Type="http://schemas.openxmlformats.org/officeDocument/2006/relationships/image" Target="../media/image437.png"/><Relationship Id="rId37" Type="http://schemas.openxmlformats.org/officeDocument/2006/relationships/customXml" Target="../ink/ink211.xml"/><Relationship Id="rId58" Type="http://schemas.openxmlformats.org/officeDocument/2006/relationships/image" Target="../media/image307.png"/><Relationship Id="rId79" Type="http://schemas.openxmlformats.org/officeDocument/2006/relationships/customXml" Target="../ink/ink232.xml"/><Relationship Id="rId102" Type="http://schemas.openxmlformats.org/officeDocument/2006/relationships/image" Target="../media/image329.png"/><Relationship Id="rId123" Type="http://schemas.openxmlformats.org/officeDocument/2006/relationships/customXml" Target="../ink/ink254.xml"/><Relationship Id="rId144" Type="http://schemas.openxmlformats.org/officeDocument/2006/relationships/image" Target="../media/image350.png"/><Relationship Id="rId330" Type="http://schemas.openxmlformats.org/officeDocument/2006/relationships/customXml" Target="../ink/ink319.xml"/><Relationship Id="rId90" Type="http://schemas.openxmlformats.org/officeDocument/2006/relationships/image" Target="../media/image323.png"/><Relationship Id="rId351" Type="http://schemas.openxmlformats.org/officeDocument/2006/relationships/image" Target="../media/image204.png"/><Relationship Id="rId372" Type="http://schemas.openxmlformats.org/officeDocument/2006/relationships/customXml" Target="../ink/ink340.xml"/><Relationship Id="rId393" Type="http://schemas.openxmlformats.org/officeDocument/2006/relationships/image" Target="../media/image225.png"/><Relationship Id="rId407" Type="http://schemas.openxmlformats.org/officeDocument/2006/relationships/image" Target="../media/image232.png"/><Relationship Id="rId428" Type="http://schemas.openxmlformats.org/officeDocument/2006/relationships/customXml" Target="../ink/ink368.xml"/><Relationship Id="rId449" Type="http://schemas.openxmlformats.org/officeDocument/2006/relationships/image" Target="../media/image253.png"/><Relationship Id="rId253" Type="http://schemas.openxmlformats.org/officeDocument/2006/relationships/image" Target="../media/image404.png"/><Relationship Id="rId274" Type="http://schemas.openxmlformats.org/officeDocument/2006/relationships/customXml" Target="../ink/ink291.xml"/><Relationship Id="rId295" Type="http://schemas.openxmlformats.org/officeDocument/2006/relationships/image" Target="../media/image425.png"/><Relationship Id="rId309" Type="http://schemas.openxmlformats.org/officeDocument/2006/relationships/image" Target="../media/image432.png"/><Relationship Id="rId27" Type="http://schemas.openxmlformats.org/officeDocument/2006/relationships/customXml" Target="../ink/ink206.xml"/><Relationship Id="rId48" Type="http://schemas.openxmlformats.org/officeDocument/2006/relationships/image" Target="../media/image302.png"/><Relationship Id="rId69" Type="http://schemas.openxmlformats.org/officeDocument/2006/relationships/customXml" Target="../ink/ink227.xml"/><Relationship Id="rId113" Type="http://schemas.openxmlformats.org/officeDocument/2006/relationships/customXml" Target="../ink/ink249.xml"/><Relationship Id="rId134" Type="http://schemas.openxmlformats.org/officeDocument/2006/relationships/image" Target="../media/image345.png"/><Relationship Id="rId320" Type="http://schemas.openxmlformats.org/officeDocument/2006/relationships/customXml" Target="../ink/ink314.xml"/><Relationship Id="rId80" Type="http://schemas.openxmlformats.org/officeDocument/2006/relationships/image" Target="../media/image318.png"/><Relationship Id="rId155" Type="http://schemas.openxmlformats.org/officeDocument/2006/relationships/customXml" Target="../ink/ink270.xml"/><Relationship Id="rId341" Type="http://schemas.openxmlformats.org/officeDocument/2006/relationships/image" Target="../media/image199.png"/><Relationship Id="rId362" Type="http://schemas.openxmlformats.org/officeDocument/2006/relationships/customXml" Target="../ink/ink335.xml"/><Relationship Id="rId383" Type="http://schemas.openxmlformats.org/officeDocument/2006/relationships/image" Target="../media/image220.png"/><Relationship Id="rId418" Type="http://schemas.openxmlformats.org/officeDocument/2006/relationships/customXml" Target="../ink/ink363.xml"/><Relationship Id="rId439" Type="http://schemas.openxmlformats.org/officeDocument/2006/relationships/image" Target="../media/image248.png"/><Relationship Id="rId243" Type="http://schemas.openxmlformats.org/officeDocument/2006/relationships/image" Target="../media/image399.png"/><Relationship Id="rId264" Type="http://schemas.openxmlformats.org/officeDocument/2006/relationships/customXml" Target="../ink/ink286.xml"/><Relationship Id="rId285" Type="http://schemas.openxmlformats.org/officeDocument/2006/relationships/image" Target="../media/image420.png"/><Relationship Id="rId450" Type="http://schemas.openxmlformats.org/officeDocument/2006/relationships/customXml" Target="../ink/ink379.xml"/><Relationship Id="rId17" Type="http://schemas.openxmlformats.org/officeDocument/2006/relationships/customXml" Target="../ink/ink201.xml"/><Relationship Id="rId38" Type="http://schemas.openxmlformats.org/officeDocument/2006/relationships/image" Target="../media/image297.png"/><Relationship Id="rId59" Type="http://schemas.openxmlformats.org/officeDocument/2006/relationships/customXml" Target="../ink/ink222.xml"/><Relationship Id="rId103" Type="http://schemas.openxmlformats.org/officeDocument/2006/relationships/customXml" Target="../ink/ink244.xml"/><Relationship Id="rId124" Type="http://schemas.openxmlformats.org/officeDocument/2006/relationships/image" Target="../media/image340.png"/><Relationship Id="rId310" Type="http://schemas.openxmlformats.org/officeDocument/2006/relationships/customXml" Target="../ink/ink309.xml"/><Relationship Id="rId70" Type="http://schemas.openxmlformats.org/officeDocument/2006/relationships/image" Target="../media/image313.png"/><Relationship Id="rId91" Type="http://schemas.openxmlformats.org/officeDocument/2006/relationships/customXml" Target="../ink/ink238.xml"/><Relationship Id="rId145" Type="http://schemas.openxmlformats.org/officeDocument/2006/relationships/customXml" Target="../ink/ink265.xml"/><Relationship Id="rId331" Type="http://schemas.openxmlformats.org/officeDocument/2006/relationships/image" Target="../media/image443.png"/><Relationship Id="rId352" Type="http://schemas.openxmlformats.org/officeDocument/2006/relationships/customXml" Target="../ink/ink330.xml"/><Relationship Id="rId373" Type="http://schemas.openxmlformats.org/officeDocument/2006/relationships/image" Target="../media/image215.png"/><Relationship Id="rId394" Type="http://schemas.openxmlformats.org/officeDocument/2006/relationships/customXml" Target="../ink/ink351.xml"/><Relationship Id="rId408" Type="http://schemas.openxmlformats.org/officeDocument/2006/relationships/customXml" Target="../ink/ink358.xml"/><Relationship Id="rId429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254" Type="http://schemas.openxmlformats.org/officeDocument/2006/relationships/customXml" Target="../ink/ink281.xml"/><Relationship Id="rId440" Type="http://schemas.openxmlformats.org/officeDocument/2006/relationships/customXml" Target="../ink/ink374.xml"/><Relationship Id="rId28" Type="http://schemas.openxmlformats.org/officeDocument/2006/relationships/image" Target="../media/image292.png"/><Relationship Id="rId49" Type="http://schemas.openxmlformats.org/officeDocument/2006/relationships/customXml" Target="../ink/ink217.xml"/><Relationship Id="rId114" Type="http://schemas.openxmlformats.org/officeDocument/2006/relationships/image" Target="../media/image335.png"/><Relationship Id="rId275" Type="http://schemas.openxmlformats.org/officeDocument/2006/relationships/image" Target="../media/image415.png"/><Relationship Id="rId296" Type="http://schemas.openxmlformats.org/officeDocument/2006/relationships/customXml" Target="../ink/ink302.xml"/><Relationship Id="rId300" Type="http://schemas.openxmlformats.org/officeDocument/2006/relationships/customXml" Target="../ink/ink304.xml"/><Relationship Id="rId60" Type="http://schemas.openxmlformats.org/officeDocument/2006/relationships/image" Target="../media/image308.png"/><Relationship Id="rId81" Type="http://schemas.openxmlformats.org/officeDocument/2006/relationships/customXml" Target="../ink/ink233.xml"/><Relationship Id="rId135" Type="http://schemas.openxmlformats.org/officeDocument/2006/relationships/customXml" Target="../ink/ink260.xml"/><Relationship Id="rId156" Type="http://schemas.openxmlformats.org/officeDocument/2006/relationships/image" Target="../media/image356.png"/><Relationship Id="rId321" Type="http://schemas.openxmlformats.org/officeDocument/2006/relationships/image" Target="../media/image438.png"/><Relationship Id="rId342" Type="http://schemas.openxmlformats.org/officeDocument/2006/relationships/customXml" Target="../ink/ink325.xml"/><Relationship Id="rId363" Type="http://schemas.openxmlformats.org/officeDocument/2006/relationships/image" Target="../media/image210.png"/><Relationship Id="rId384" Type="http://schemas.openxmlformats.org/officeDocument/2006/relationships/customXml" Target="../ink/ink346.xml"/><Relationship Id="rId419" Type="http://schemas.openxmlformats.org/officeDocument/2006/relationships/image" Target="../media/image238.png"/><Relationship Id="rId223" Type="http://schemas.openxmlformats.org/officeDocument/2006/relationships/image" Target="../media/image389.png"/><Relationship Id="rId244" Type="http://schemas.openxmlformats.org/officeDocument/2006/relationships/customXml" Target="../ink/ink276.xml"/><Relationship Id="rId430" Type="http://schemas.openxmlformats.org/officeDocument/2006/relationships/customXml" Target="../ink/ink369.xml"/><Relationship Id="rId18" Type="http://schemas.openxmlformats.org/officeDocument/2006/relationships/image" Target="../media/image287.png"/><Relationship Id="rId39" Type="http://schemas.openxmlformats.org/officeDocument/2006/relationships/customXml" Target="../ink/ink212.xml"/><Relationship Id="rId265" Type="http://schemas.openxmlformats.org/officeDocument/2006/relationships/image" Target="../media/image410.png"/><Relationship Id="rId286" Type="http://schemas.openxmlformats.org/officeDocument/2006/relationships/customXml" Target="../ink/ink297.xml"/><Relationship Id="rId451" Type="http://schemas.openxmlformats.org/officeDocument/2006/relationships/image" Target="../media/image254.png"/><Relationship Id="rId50" Type="http://schemas.openxmlformats.org/officeDocument/2006/relationships/image" Target="../media/image303.png"/><Relationship Id="rId104" Type="http://schemas.openxmlformats.org/officeDocument/2006/relationships/image" Target="../media/image330.png"/><Relationship Id="rId125" Type="http://schemas.openxmlformats.org/officeDocument/2006/relationships/customXml" Target="../ink/ink255.xml"/><Relationship Id="rId146" Type="http://schemas.openxmlformats.org/officeDocument/2006/relationships/image" Target="../media/image351.png"/><Relationship Id="rId311" Type="http://schemas.openxmlformats.org/officeDocument/2006/relationships/image" Target="../media/image433.png"/><Relationship Id="rId332" Type="http://schemas.openxmlformats.org/officeDocument/2006/relationships/customXml" Target="../ink/ink320.xml"/><Relationship Id="rId353" Type="http://schemas.openxmlformats.org/officeDocument/2006/relationships/image" Target="../media/image205.png"/><Relationship Id="rId374" Type="http://schemas.openxmlformats.org/officeDocument/2006/relationships/customXml" Target="../ink/ink341.xml"/><Relationship Id="rId395" Type="http://schemas.openxmlformats.org/officeDocument/2006/relationships/image" Target="../media/image226.png"/><Relationship Id="rId409" Type="http://schemas.openxmlformats.org/officeDocument/2006/relationships/image" Target="../media/image233.png"/><Relationship Id="rId71" Type="http://schemas.openxmlformats.org/officeDocument/2006/relationships/customXml" Target="../ink/ink228.xml"/><Relationship Id="rId92" Type="http://schemas.openxmlformats.org/officeDocument/2006/relationships/image" Target="../media/image324.png"/><Relationship Id="rId420" Type="http://schemas.openxmlformats.org/officeDocument/2006/relationships/customXml" Target="../ink/ink364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207.xml"/><Relationship Id="rId255" Type="http://schemas.openxmlformats.org/officeDocument/2006/relationships/image" Target="../media/image405.png"/><Relationship Id="rId276" Type="http://schemas.openxmlformats.org/officeDocument/2006/relationships/customXml" Target="../ink/ink292.xml"/><Relationship Id="rId297" Type="http://schemas.openxmlformats.org/officeDocument/2006/relationships/image" Target="../media/image426.png"/><Relationship Id="rId441" Type="http://schemas.openxmlformats.org/officeDocument/2006/relationships/image" Target="../media/image249.png"/><Relationship Id="rId40" Type="http://schemas.openxmlformats.org/officeDocument/2006/relationships/image" Target="../media/image298.png"/><Relationship Id="rId115" Type="http://schemas.openxmlformats.org/officeDocument/2006/relationships/customXml" Target="../ink/ink250.xml"/><Relationship Id="rId136" Type="http://schemas.openxmlformats.org/officeDocument/2006/relationships/image" Target="../media/image346.png"/><Relationship Id="rId157" Type="http://schemas.openxmlformats.org/officeDocument/2006/relationships/customXml" Target="../ink/ink271.xml"/><Relationship Id="rId301" Type="http://schemas.openxmlformats.org/officeDocument/2006/relationships/image" Target="../media/image428.png"/><Relationship Id="rId322" Type="http://schemas.openxmlformats.org/officeDocument/2006/relationships/customXml" Target="../ink/ink315.xml"/><Relationship Id="rId343" Type="http://schemas.openxmlformats.org/officeDocument/2006/relationships/image" Target="../media/image200.png"/><Relationship Id="rId364" Type="http://schemas.openxmlformats.org/officeDocument/2006/relationships/customXml" Target="../ink/ink336.xml"/><Relationship Id="rId61" Type="http://schemas.openxmlformats.org/officeDocument/2006/relationships/customXml" Target="../ink/ink223.xml"/><Relationship Id="rId82" Type="http://schemas.openxmlformats.org/officeDocument/2006/relationships/image" Target="../media/image319.png"/><Relationship Id="rId385" Type="http://schemas.openxmlformats.org/officeDocument/2006/relationships/image" Target="../media/image221.png"/><Relationship Id="rId19" Type="http://schemas.openxmlformats.org/officeDocument/2006/relationships/customXml" Target="../ink/ink202.xml"/><Relationship Id="rId224" Type="http://schemas.openxmlformats.org/officeDocument/2006/relationships/customXml" Target="../ink/ink273.xml"/><Relationship Id="rId245" Type="http://schemas.openxmlformats.org/officeDocument/2006/relationships/image" Target="../media/image400.png"/><Relationship Id="rId266" Type="http://schemas.openxmlformats.org/officeDocument/2006/relationships/customXml" Target="../ink/ink287.xml"/><Relationship Id="rId287" Type="http://schemas.openxmlformats.org/officeDocument/2006/relationships/image" Target="../media/image421.png"/><Relationship Id="rId410" Type="http://schemas.openxmlformats.org/officeDocument/2006/relationships/customXml" Target="../ink/ink359.xml"/><Relationship Id="rId431" Type="http://schemas.openxmlformats.org/officeDocument/2006/relationships/image" Target="../media/image244.png"/><Relationship Id="rId452" Type="http://schemas.openxmlformats.org/officeDocument/2006/relationships/customXml" Target="../ink/ink380.xml"/><Relationship Id="rId30" Type="http://schemas.openxmlformats.org/officeDocument/2006/relationships/image" Target="../media/image293.png"/><Relationship Id="rId105" Type="http://schemas.openxmlformats.org/officeDocument/2006/relationships/customXml" Target="../ink/ink245.xml"/><Relationship Id="rId126" Type="http://schemas.openxmlformats.org/officeDocument/2006/relationships/image" Target="../media/image341.png"/><Relationship Id="rId147" Type="http://schemas.openxmlformats.org/officeDocument/2006/relationships/customXml" Target="../ink/ink266.xml"/><Relationship Id="rId312" Type="http://schemas.openxmlformats.org/officeDocument/2006/relationships/customXml" Target="../ink/ink310.xml"/><Relationship Id="rId333" Type="http://schemas.openxmlformats.org/officeDocument/2006/relationships/image" Target="../media/image195.png"/><Relationship Id="rId354" Type="http://schemas.openxmlformats.org/officeDocument/2006/relationships/customXml" Target="../ink/ink331.xml"/><Relationship Id="rId51" Type="http://schemas.openxmlformats.org/officeDocument/2006/relationships/customXml" Target="../ink/ink218.xml"/><Relationship Id="rId72" Type="http://schemas.openxmlformats.org/officeDocument/2006/relationships/image" Target="../media/image314.png"/><Relationship Id="rId93" Type="http://schemas.openxmlformats.org/officeDocument/2006/relationships/customXml" Target="../ink/ink239.xml"/><Relationship Id="rId375" Type="http://schemas.openxmlformats.org/officeDocument/2006/relationships/image" Target="../media/image216.png"/><Relationship Id="rId396" Type="http://schemas.openxmlformats.org/officeDocument/2006/relationships/customXml" Target="../ink/ink352.xml"/><Relationship Id="rId3" Type="http://schemas.openxmlformats.org/officeDocument/2006/relationships/customXml" Target="../ink/ink194.xml"/><Relationship Id="rId256" Type="http://schemas.openxmlformats.org/officeDocument/2006/relationships/customXml" Target="../ink/ink282.xml"/><Relationship Id="rId277" Type="http://schemas.openxmlformats.org/officeDocument/2006/relationships/image" Target="../media/image416.png"/><Relationship Id="rId298" Type="http://schemas.openxmlformats.org/officeDocument/2006/relationships/customXml" Target="../ink/ink303.xml"/><Relationship Id="rId400" Type="http://schemas.openxmlformats.org/officeDocument/2006/relationships/customXml" Target="../ink/ink354.xml"/><Relationship Id="rId421" Type="http://schemas.openxmlformats.org/officeDocument/2006/relationships/image" Target="../media/image239.png"/><Relationship Id="rId442" Type="http://schemas.openxmlformats.org/officeDocument/2006/relationships/customXml" Target="../ink/ink375.xml"/><Relationship Id="rId116" Type="http://schemas.openxmlformats.org/officeDocument/2006/relationships/image" Target="../media/image336.png"/><Relationship Id="rId137" Type="http://schemas.openxmlformats.org/officeDocument/2006/relationships/customXml" Target="../ink/ink261.xml"/><Relationship Id="rId158" Type="http://schemas.openxmlformats.org/officeDocument/2006/relationships/image" Target="../media/image357.png"/><Relationship Id="rId302" Type="http://schemas.openxmlformats.org/officeDocument/2006/relationships/customXml" Target="../ink/ink305.xml"/><Relationship Id="rId323" Type="http://schemas.openxmlformats.org/officeDocument/2006/relationships/image" Target="../media/image439.png"/><Relationship Id="rId344" Type="http://schemas.openxmlformats.org/officeDocument/2006/relationships/customXml" Target="../ink/ink326.xml"/><Relationship Id="rId20" Type="http://schemas.openxmlformats.org/officeDocument/2006/relationships/image" Target="../media/image288.png"/><Relationship Id="rId41" Type="http://schemas.openxmlformats.org/officeDocument/2006/relationships/customXml" Target="../ink/ink213.xml"/><Relationship Id="rId62" Type="http://schemas.openxmlformats.org/officeDocument/2006/relationships/image" Target="../media/image309.png"/><Relationship Id="rId83" Type="http://schemas.openxmlformats.org/officeDocument/2006/relationships/customXml" Target="../ink/ink234.xml"/><Relationship Id="rId365" Type="http://schemas.openxmlformats.org/officeDocument/2006/relationships/image" Target="../media/image211.png"/><Relationship Id="rId386" Type="http://schemas.openxmlformats.org/officeDocument/2006/relationships/customXml" Target="../ink/ink347.xml"/><Relationship Id="rId246" Type="http://schemas.openxmlformats.org/officeDocument/2006/relationships/customXml" Target="../ink/ink277.xml"/><Relationship Id="rId267" Type="http://schemas.openxmlformats.org/officeDocument/2006/relationships/image" Target="../media/image411.png"/><Relationship Id="rId288" Type="http://schemas.openxmlformats.org/officeDocument/2006/relationships/customXml" Target="../ink/ink298.xml"/><Relationship Id="rId411" Type="http://schemas.openxmlformats.org/officeDocument/2006/relationships/image" Target="../media/image234.png"/><Relationship Id="rId432" Type="http://schemas.openxmlformats.org/officeDocument/2006/relationships/customXml" Target="../ink/ink370.xml"/><Relationship Id="rId453" Type="http://schemas.openxmlformats.org/officeDocument/2006/relationships/image" Target="../media/image255.png"/><Relationship Id="rId106" Type="http://schemas.openxmlformats.org/officeDocument/2006/relationships/image" Target="../media/image331.png"/><Relationship Id="rId127" Type="http://schemas.openxmlformats.org/officeDocument/2006/relationships/customXml" Target="../ink/ink256.xml"/><Relationship Id="rId313" Type="http://schemas.openxmlformats.org/officeDocument/2006/relationships/image" Target="../media/image434.png"/><Relationship Id="rId10" Type="http://schemas.openxmlformats.org/officeDocument/2006/relationships/image" Target="../media/image283.png"/><Relationship Id="rId31" Type="http://schemas.openxmlformats.org/officeDocument/2006/relationships/customXml" Target="../ink/ink208.xml"/><Relationship Id="rId52" Type="http://schemas.openxmlformats.org/officeDocument/2006/relationships/image" Target="../media/image304.png"/><Relationship Id="rId73" Type="http://schemas.openxmlformats.org/officeDocument/2006/relationships/customXml" Target="../ink/ink229.xml"/><Relationship Id="rId94" Type="http://schemas.openxmlformats.org/officeDocument/2006/relationships/image" Target="../media/image325.png"/><Relationship Id="rId148" Type="http://schemas.openxmlformats.org/officeDocument/2006/relationships/image" Target="../media/image352.png"/><Relationship Id="rId334" Type="http://schemas.openxmlformats.org/officeDocument/2006/relationships/customXml" Target="../ink/ink321.xml"/><Relationship Id="rId355" Type="http://schemas.openxmlformats.org/officeDocument/2006/relationships/image" Target="../media/image206.png"/><Relationship Id="rId376" Type="http://schemas.openxmlformats.org/officeDocument/2006/relationships/customXml" Target="../ink/ink342.xml"/><Relationship Id="rId397" Type="http://schemas.openxmlformats.org/officeDocument/2006/relationships/image" Target="../media/image227.png"/><Relationship Id="rId4" Type="http://schemas.openxmlformats.org/officeDocument/2006/relationships/image" Target="../media/image280.png"/><Relationship Id="rId257" Type="http://schemas.openxmlformats.org/officeDocument/2006/relationships/image" Target="../media/image406.png"/><Relationship Id="rId278" Type="http://schemas.openxmlformats.org/officeDocument/2006/relationships/customXml" Target="../ink/ink293.xml"/><Relationship Id="rId401" Type="http://schemas.openxmlformats.org/officeDocument/2006/relationships/image" Target="../media/image229.png"/><Relationship Id="rId422" Type="http://schemas.openxmlformats.org/officeDocument/2006/relationships/customXml" Target="../ink/ink365.xml"/><Relationship Id="rId443" Type="http://schemas.openxmlformats.org/officeDocument/2006/relationships/image" Target="../media/image250.png"/><Relationship Id="rId303" Type="http://schemas.openxmlformats.org/officeDocument/2006/relationships/image" Target="../media/image429.png"/><Relationship Id="rId42" Type="http://schemas.openxmlformats.org/officeDocument/2006/relationships/image" Target="../media/image299.png"/><Relationship Id="rId84" Type="http://schemas.openxmlformats.org/officeDocument/2006/relationships/image" Target="../media/image320.png"/><Relationship Id="rId138" Type="http://schemas.openxmlformats.org/officeDocument/2006/relationships/image" Target="../media/image347.png"/><Relationship Id="rId345" Type="http://schemas.openxmlformats.org/officeDocument/2006/relationships/image" Target="../media/image201.png"/><Relationship Id="rId387" Type="http://schemas.openxmlformats.org/officeDocument/2006/relationships/image" Target="../media/image222.png"/><Relationship Id="rId247" Type="http://schemas.openxmlformats.org/officeDocument/2006/relationships/image" Target="../media/image401.png"/><Relationship Id="rId412" Type="http://schemas.openxmlformats.org/officeDocument/2006/relationships/customXml" Target="../ink/ink360.xml"/><Relationship Id="rId107" Type="http://schemas.openxmlformats.org/officeDocument/2006/relationships/customXml" Target="../ink/ink246.xml"/><Relationship Id="rId289" Type="http://schemas.openxmlformats.org/officeDocument/2006/relationships/image" Target="../media/image422.png"/><Relationship Id="rId454" Type="http://schemas.openxmlformats.org/officeDocument/2006/relationships/customXml" Target="../ink/ink381.xml"/><Relationship Id="rId11" Type="http://schemas.openxmlformats.org/officeDocument/2006/relationships/customXml" Target="../ink/ink198.xml"/><Relationship Id="rId53" Type="http://schemas.openxmlformats.org/officeDocument/2006/relationships/customXml" Target="../ink/ink219.xml"/><Relationship Id="rId149" Type="http://schemas.openxmlformats.org/officeDocument/2006/relationships/customXml" Target="../ink/ink267.xml"/><Relationship Id="rId314" Type="http://schemas.openxmlformats.org/officeDocument/2006/relationships/customXml" Target="../ink/ink311.xml"/><Relationship Id="rId356" Type="http://schemas.openxmlformats.org/officeDocument/2006/relationships/customXml" Target="../ink/ink332.xml"/><Relationship Id="rId398" Type="http://schemas.openxmlformats.org/officeDocument/2006/relationships/customXml" Target="../ink/ink353.xml"/><Relationship Id="rId95" Type="http://schemas.openxmlformats.org/officeDocument/2006/relationships/customXml" Target="../ink/ink240.xml"/><Relationship Id="rId423" Type="http://schemas.openxmlformats.org/officeDocument/2006/relationships/image" Target="../media/image240.png"/><Relationship Id="rId258" Type="http://schemas.openxmlformats.org/officeDocument/2006/relationships/customXml" Target="../ink/ink283.xml"/><Relationship Id="rId22" Type="http://schemas.openxmlformats.org/officeDocument/2006/relationships/image" Target="../media/image289.png"/><Relationship Id="rId64" Type="http://schemas.openxmlformats.org/officeDocument/2006/relationships/image" Target="../media/image310.png"/><Relationship Id="rId118" Type="http://schemas.openxmlformats.org/officeDocument/2006/relationships/image" Target="../media/image337.png"/><Relationship Id="rId325" Type="http://schemas.openxmlformats.org/officeDocument/2006/relationships/image" Target="../media/image440.png"/><Relationship Id="rId367" Type="http://schemas.openxmlformats.org/officeDocument/2006/relationships/image" Target="../media/image212.png"/><Relationship Id="rId269" Type="http://schemas.openxmlformats.org/officeDocument/2006/relationships/image" Target="../media/image412.png"/><Relationship Id="rId434" Type="http://schemas.openxmlformats.org/officeDocument/2006/relationships/customXml" Target="../ink/ink371.xml"/><Relationship Id="rId33" Type="http://schemas.openxmlformats.org/officeDocument/2006/relationships/customXml" Target="../ink/ink209.xml"/><Relationship Id="rId129" Type="http://schemas.openxmlformats.org/officeDocument/2006/relationships/customXml" Target="../ink/ink257.xml"/><Relationship Id="rId280" Type="http://schemas.openxmlformats.org/officeDocument/2006/relationships/customXml" Target="../ink/ink294.xml"/><Relationship Id="rId336" Type="http://schemas.openxmlformats.org/officeDocument/2006/relationships/customXml" Target="../ink/ink322.xml"/><Relationship Id="rId75" Type="http://schemas.openxmlformats.org/officeDocument/2006/relationships/customXml" Target="../ink/ink230.xml"/><Relationship Id="rId140" Type="http://schemas.openxmlformats.org/officeDocument/2006/relationships/image" Target="../media/image348.png"/><Relationship Id="rId378" Type="http://schemas.openxmlformats.org/officeDocument/2006/relationships/customXml" Target="../ink/ink343.xml"/><Relationship Id="rId403" Type="http://schemas.openxmlformats.org/officeDocument/2006/relationships/image" Target="../media/image230.png"/><Relationship Id="rId6" Type="http://schemas.openxmlformats.org/officeDocument/2006/relationships/image" Target="../media/image281.png"/><Relationship Id="rId445" Type="http://schemas.openxmlformats.org/officeDocument/2006/relationships/image" Target="../media/image251.png"/><Relationship Id="rId291" Type="http://schemas.openxmlformats.org/officeDocument/2006/relationships/image" Target="../media/image423.png"/><Relationship Id="rId305" Type="http://schemas.openxmlformats.org/officeDocument/2006/relationships/image" Target="../media/image430.png"/><Relationship Id="rId347" Type="http://schemas.openxmlformats.org/officeDocument/2006/relationships/image" Target="../media/image202.png"/><Relationship Id="rId44" Type="http://schemas.openxmlformats.org/officeDocument/2006/relationships/image" Target="../media/image300.png"/><Relationship Id="rId86" Type="http://schemas.openxmlformats.org/officeDocument/2006/relationships/image" Target="../media/image321.png"/><Relationship Id="rId151" Type="http://schemas.openxmlformats.org/officeDocument/2006/relationships/customXml" Target="../ink/ink268.xml"/><Relationship Id="rId389" Type="http://schemas.openxmlformats.org/officeDocument/2006/relationships/image" Target="../media/image223.png"/><Relationship Id="rId249" Type="http://schemas.openxmlformats.org/officeDocument/2006/relationships/image" Target="../media/image402.png"/><Relationship Id="rId414" Type="http://schemas.openxmlformats.org/officeDocument/2006/relationships/customXml" Target="../ink/ink361.xml"/><Relationship Id="rId456" Type="http://schemas.openxmlformats.org/officeDocument/2006/relationships/customXml" Target="../ink/ink382.xml"/><Relationship Id="rId13" Type="http://schemas.openxmlformats.org/officeDocument/2006/relationships/customXml" Target="../ink/ink199.xml"/><Relationship Id="rId109" Type="http://schemas.openxmlformats.org/officeDocument/2006/relationships/customXml" Target="../ink/ink247.xml"/><Relationship Id="rId260" Type="http://schemas.openxmlformats.org/officeDocument/2006/relationships/customXml" Target="../ink/ink284.xml"/><Relationship Id="rId316" Type="http://schemas.openxmlformats.org/officeDocument/2006/relationships/customXml" Target="../ink/ink312.xml"/><Relationship Id="rId55" Type="http://schemas.openxmlformats.org/officeDocument/2006/relationships/customXml" Target="../ink/ink220.xml"/><Relationship Id="rId97" Type="http://schemas.openxmlformats.org/officeDocument/2006/relationships/customXml" Target="../ink/ink241.xml"/><Relationship Id="rId120" Type="http://schemas.openxmlformats.org/officeDocument/2006/relationships/image" Target="../media/image338.png"/><Relationship Id="rId358" Type="http://schemas.openxmlformats.org/officeDocument/2006/relationships/customXml" Target="../ink/ink333.xml"/><Relationship Id="rId425" Type="http://schemas.openxmlformats.org/officeDocument/2006/relationships/image" Target="../media/image241.png"/><Relationship Id="rId271" Type="http://schemas.openxmlformats.org/officeDocument/2006/relationships/image" Target="../media/image413.png"/><Relationship Id="rId24" Type="http://schemas.openxmlformats.org/officeDocument/2006/relationships/image" Target="../media/image290.png"/><Relationship Id="rId66" Type="http://schemas.openxmlformats.org/officeDocument/2006/relationships/image" Target="../media/image311.png"/><Relationship Id="rId131" Type="http://schemas.openxmlformats.org/officeDocument/2006/relationships/customXml" Target="../ink/ink258.xml"/><Relationship Id="rId327" Type="http://schemas.openxmlformats.org/officeDocument/2006/relationships/image" Target="../media/image441.png"/><Relationship Id="rId369" Type="http://schemas.openxmlformats.org/officeDocument/2006/relationships/image" Target="../media/image213.png"/><Relationship Id="rId380" Type="http://schemas.openxmlformats.org/officeDocument/2006/relationships/customXml" Target="../ink/ink344.xml"/><Relationship Id="rId436" Type="http://schemas.openxmlformats.org/officeDocument/2006/relationships/customXml" Target="../ink/ink372.xml"/><Relationship Id="rId240" Type="http://schemas.openxmlformats.org/officeDocument/2006/relationships/customXml" Target="../ink/ink274.xml"/><Relationship Id="rId35" Type="http://schemas.openxmlformats.org/officeDocument/2006/relationships/customXml" Target="../ink/ink210.xml"/><Relationship Id="rId77" Type="http://schemas.openxmlformats.org/officeDocument/2006/relationships/customXml" Target="../ink/ink231.xml"/><Relationship Id="rId100" Type="http://schemas.openxmlformats.org/officeDocument/2006/relationships/image" Target="../media/image328.png"/><Relationship Id="rId282" Type="http://schemas.openxmlformats.org/officeDocument/2006/relationships/customXml" Target="../ink/ink295.xml"/><Relationship Id="rId338" Type="http://schemas.openxmlformats.org/officeDocument/2006/relationships/customXml" Target="../ink/ink323.xml"/><Relationship Id="rId8" Type="http://schemas.openxmlformats.org/officeDocument/2006/relationships/image" Target="../media/image282.png"/><Relationship Id="rId142" Type="http://schemas.openxmlformats.org/officeDocument/2006/relationships/image" Target="../media/image349.png"/><Relationship Id="rId391" Type="http://schemas.openxmlformats.org/officeDocument/2006/relationships/image" Target="../media/image224.png"/><Relationship Id="rId405" Type="http://schemas.openxmlformats.org/officeDocument/2006/relationships/image" Target="../media/image231.png"/><Relationship Id="rId447" Type="http://schemas.openxmlformats.org/officeDocument/2006/relationships/image" Target="../media/image252.png"/><Relationship Id="rId251" Type="http://schemas.openxmlformats.org/officeDocument/2006/relationships/image" Target="../media/image403.png"/><Relationship Id="rId46" Type="http://schemas.openxmlformats.org/officeDocument/2006/relationships/image" Target="../media/image301.png"/><Relationship Id="rId293" Type="http://schemas.openxmlformats.org/officeDocument/2006/relationships/image" Target="../media/image424.png"/><Relationship Id="rId307" Type="http://schemas.openxmlformats.org/officeDocument/2006/relationships/image" Target="../media/image431.png"/><Relationship Id="rId349" Type="http://schemas.openxmlformats.org/officeDocument/2006/relationships/image" Target="../media/image203.png"/><Relationship Id="rId88" Type="http://schemas.openxmlformats.org/officeDocument/2006/relationships/image" Target="../media/image322.png"/><Relationship Id="rId111" Type="http://schemas.openxmlformats.org/officeDocument/2006/relationships/customXml" Target="../ink/ink248.xml"/><Relationship Id="rId153" Type="http://schemas.openxmlformats.org/officeDocument/2006/relationships/customXml" Target="../ink/ink269.xml"/><Relationship Id="rId360" Type="http://schemas.openxmlformats.org/officeDocument/2006/relationships/customXml" Target="../ink/ink334.xml"/><Relationship Id="rId416" Type="http://schemas.openxmlformats.org/officeDocument/2006/relationships/customXml" Target="../ink/ink362.xml"/><Relationship Id="rId458" Type="http://schemas.openxmlformats.org/officeDocument/2006/relationships/customXml" Target="../ink/ink383.xml"/><Relationship Id="rId15" Type="http://schemas.openxmlformats.org/officeDocument/2006/relationships/customXml" Target="../ink/ink200.xml"/><Relationship Id="rId57" Type="http://schemas.openxmlformats.org/officeDocument/2006/relationships/customXml" Target="../ink/ink221.xml"/><Relationship Id="rId262" Type="http://schemas.openxmlformats.org/officeDocument/2006/relationships/customXml" Target="../ink/ink285.xml"/><Relationship Id="rId318" Type="http://schemas.openxmlformats.org/officeDocument/2006/relationships/customXml" Target="../ink/ink313.xml"/><Relationship Id="rId99" Type="http://schemas.openxmlformats.org/officeDocument/2006/relationships/customXml" Target="../ink/ink242.xml"/><Relationship Id="rId122" Type="http://schemas.openxmlformats.org/officeDocument/2006/relationships/image" Target="../media/image339.png"/><Relationship Id="rId371" Type="http://schemas.openxmlformats.org/officeDocument/2006/relationships/image" Target="../media/image214.png"/><Relationship Id="rId427" Type="http://schemas.openxmlformats.org/officeDocument/2006/relationships/image" Target="../media/image242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01.png"/><Relationship Id="rId21" Type="http://schemas.openxmlformats.org/officeDocument/2006/relationships/image" Target="../media/image453.png"/><Relationship Id="rId42" Type="http://schemas.openxmlformats.org/officeDocument/2006/relationships/customXml" Target="../ink/ink404.xml"/><Relationship Id="rId63" Type="http://schemas.openxmlformats.org/officeDocument/2006/relationships/image" Target="../media/image474.png"/><Relationship Id="rId84" Type="http://schemas.openxmlformats.org/officeDocument/2006/relationships/customXml" Target="../ink/ink425.xml"/><Relationship Id="rId138" Type="http://schemas.openxmlformats.org/officeDocument/2006/relationships/customXml" Target="../ink/ink452.xml"/><Relationship Id="rId107" Type="http://schemas.openxmlformats.org/officeDocument/2006/relationships/image" Target="../media/image496.png"/><Relationship Id="rId11" Type="http://schemas.openxmlformats.org/officeDocument/2006/relationships/image" Target="../media/image448.png"/><Relationship Id="rId32" Type="http://schemas.openxmlformats.org/officeDocument/2006/relationships/customXml" Target="../ink/ink399.xml"/><Relationship Id="rId37" Type="http://schemas.openxmlformats.org/officeDocument/2006/relationships/image" Target="../media/image461.png"/><Relationship Id="rId53" Type="http://schemas.openxmlformats.org/officeDocument/2006/relationships/image" Target="../media/image469.png"/><Relationship Id="rId58" Type="http://schemas.openxmlformats.org/officeDocument/2006/relationships/customXml" Target="../ink/ink412.xml"/><Relationship Id="rId74" Type="http://schemas.openxmlformats.org/officeDocument/2006/relationships/customXml" Target="../ink/ink420.xml"/><Relationship Id="rId79" Type="http://schemas.openxmlformats.org/officeDocument/2006/relationships/image" Target="../media/image482.png"/><Relationship Id="rId102" Type="http://schemas.openxmlformats.org/officeDocument/2006/relationships/customXml" Target="../ink/ink434.xml"/><Relationship Id="rId123" Type="http://schemas.openxmlformats.org/officeDocument/2006/relationships/image" Target="../media/image504.png"/><Relationship Id="rId128" Type="http://schemas.openxmlformats.org/officeDocument/2006/relationships/customXml" Target="../ink/ink447.xml"/><Relationship Id="rId5" Type="http://schemas.openxmlformats.org/officeDocument/2006/relationships/image" Target="../media/image445.png"/><Relationship Id="rId90" Type="http://schemas.openxmlformats.org/officeDocument/2006/relationships/customXml" Target="../ink/ink428.xml"/><Relationship Id="rId95" Type="http://schemas.openxmlformats.org/officeDocument/2006/relationships/image" Target="../media/image490.png"/><Relationship Id="rId22" Type="http://schemas.openxmlformats.org/officeDocument/2006/relationships/customXml" Target="../ink/ink394.xml"/><Relationship Id="rId27" Type="http://schemas.openxmlformats.org/officeDocument/2006/relationships/image" Target="../media/image456.png"/><Relationship Id="rId43" Type="http://schemas.openxmlformats.org/officeDocument/2006/relationships/image" Target="../media/image464.png"/><Relationship Id="rId48" Type="http://schemas.openxmlformats.org/officeDocument/2006/relationships/customXml" Target="../ink/ink407.xml"/><Relationship Id="rId64" Type="http://schemas.openxmlformats.org/officeDocument/2006/relationships/customXml" Target="../ink/ink415.xml"/><Relationship Id="rId69" Type="http://schemas.openxmlformats.org/officeDocument/2006/relationships/image" Target="../media/image477.png"/><Relationship Id="rId113" Type="http://schemas.openxmlformats.org/officeDocument/2006/relationships/image" Target="../media/image499.png"/><Relationship Id="rId118" Type="http://schemas.openxmlformats.org/officeDocument/2006/relationships/customXml" Target="../ink/ink442.xml"/><Relationship Id="rId134" Type="http://schemas.openxmlformats.org/officeDocument/2006/relationships/customXml" Target="../ink/ink450.xml"/><Relationship Id="rId139" Type="http://schemas.openxmlformats.org/officeDocument/2006/relationships/image" Target="../media/image258.png"/><Relationship Id="rId80" Type="http://schemas.openxmlformats.org/officeDocument/2006/relationships/customXml" Target="../ink/ink423.xml"/><Relationship Id="rId85" Type="http://schemas.openxmlformats.org/officeDocument/2006/relationships/image" Target="../media/image485.png"/><Relationship Id="rId12" Type="http://schemas.openxmlformats.org/officeDocument/2006/relationships/customXml" Target="../ink/ink389.xml"/><Relationship Id="rId17" Type="http://schemas.openxmlformats.org/officeDocument/2006/relationships/image" Target="../media/image451.png"/><Relationship Id="rId33" Type="http://schemas.openxmlformats.org/officeDocument/2006/relationships/image" Target="../media/image459.png"/><Relationship Id="rId38" Type="http://schemas.openxmlformats.org/officeDocument/2006/relationships/customXml" Target="../ink/ink402.xml"/><Relationship Id="rId59" Type="http://schemas.openxmlformats.org/officeDocument/2006/relationships/image" Target="../media/image472.png"/><Relationship Id="rId103" Type="http://schemas.openxmlformats.org/officeDocument/2006/relationships/image" Target="../media/image494.png"/><Relationship Id="rId108" Type="http://schemas.openxmlformats.org/officeDocument/2006/relationships/customXml" Target="../ink/ink437.xml"/><Relationship Id="rId124" Type="http://schemas.openxmlformats.org/officeDocument/2006/relationships/customXml" Target="../ink/ink445.xml"/><Relationship Id="rId129" Type="http://schemas.openxmlformats.org/officeDocument/2006/relationships/image" Target="../media/image507.png"/><Relationship Id="rId54" Type="http://schemas.openxmlformats.org/officeDocument/2006/relationships/customXml" Target="../ink/ink410.xml"/><Relationship Id="rId70" Type="http://schemas.openxmlformats.org/officeDocument/2006/relationships/customXml" Target="../ink/ink418.xml"/><Relationship Id="rId75" Type="http://schemas.openxmlformats.org/officeDocument/2006/relationships/image" Target="../media/image480.png"/><Relationship Id="rId91" Type="http://schemas.openxmlformats.org/officeDocument/2006/relationships/image" Target="../media/image488.png"/><Relationship Id="rId96" Type="http://schemas.openxmlformats.org/officeDocument/2006/relationships/customXml" Target="../ink/ink431.xml"/><Relationship Id="rId140" Type="http://schemas.openxmlformats.org/officeDocument/2006/relationships/customXml" Target="../ink/ink4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6.xml"/><Relationship Id="rId23" Type="http://schemas.openxmlformats.org/officeDocument/2006/relationships/image" Target="../media/image454.png"/><Relationship Id="rId28" Type="http://schemas.openxmlformats.org/officeDocument/2006/relationships/customXml" Target="../ink/ink397.xml"/><Relationship Id="rId49" Type="http://schemas.openxmlformats.org/officeDocument/2006/relationships/image" Target="../media/image467.png"/><Relationship Id="rId114" Type="http://schemas.openxmlformats.org/officeDocument/2006/relationships/customXml" Target="../ink/ink440.xml"/><Relationship Id="rId119" Type="http://schemas.openxmlformats.org/officeDocument/2006/relationships/image" Target="../media/image502.png"/><Relationship Id="rId44" Type="http://schemas.openxmlformats.org/officeDocument/2006/relationships/customXml" Target="../ink/ink405.xml"/><Relationship Id="rId60" Type="http://schemas.openxmlformats.org/officeDocument/2006/relationships/customXml" Target="../ink/ink413.xml"/><Relationship Id="rId65" Type="http://schemas.openxmlformats.org/officeDocument/2006/relationships/image" Target="../media/image475.png"/><Relationship Id="rId81" Type="http://schemas.openxmlformats.org/officeDocument/2006/relationships/image" Target="../media/image483.png"/><Relationship Id="rId86" Type="http://schemas.openxmlformats.org/officeDocument/2006/relationships/customXml" Target="../ink/ink426.xml"/><Relationship Id="rId130" Type="http://schemas.openxmlformats.org/officeDocument/2006/relationships/customXml" Target="../ink/ink448.xml"/><Relationship Id="rId135" Type="http://schemas.openxmlformats.org/officeDocument/2006/relationships/image" Target="../media/image256.png"/><Relationship Id="rId13" Type="http://schemas.openxmlformats.org/officeDocument/2006/relationships/image" Target="../media/image449.png"/><Relationship Id="rId18" Type="http://schemas.openxmlformats.org/officeDocument/2006/relationships/customXml" Target="../ink/ink392.xml"/><Relationship Id="rId39" Type="http://schemas.openxmlformats.org/officeDocument/2006/relationships/image" Target="../media/image462.png"/><Relationship Id="rId109" Type="http://schemas.openxmlformats.org/officeDocument/2006/relationships/image" Target="../media/image497.png"/><Relationship Id="rId34" Type="http://schemas.openxmlformats.org/officeDocument/2006/relationships/customXml" Target="../ink/ink400.xml"/><Relationship Id="rId50" Type="http://schemas.openxmlformats.org/officeDocument/2006/relationships/customXml" Target="../ink/ink408.xml"/><Relationship Id="rId55" Type="http://schemas.openxmlformats.org/officeDocument/2006/relationships/image" Target="../media/image470.png"/><Relationship Id="rId76" Type="http://schemas.openxmlformats.org/officeDocument/2006/relationships/customXml" Target="../ink/ink421.xml"/><Relationship Id="rId97" Type="http://schemas.openxmlformats.org/officeDocument/2006/relationships/image" Target="../media/image491.png"/><Relationship Id="rId104" Type="http://schemas.openxmlformats.org/officeDocument/2006/relationships/customXml" Target="../ink/ink435.xml"/><Relationship Id="rId120" Type="http://schemas.openxmlformats.org/officeDocument/2006/relationships/customXml" Target="../ink/ink443.xml"/><Relationship Id="rId125" Type="http://schemas.openxmlformats.org/officeDocument/2006/relationships/image" Target="../media/image505.png"/><Relationship Id="rId141" Type="http://schemas.openxmlformats.org/officeDocument/2006/relationships/image" Target="../media/image259.png"/><Relationship Id="rId7" Type="http://schemas.openxmlformats.org/officeDocument/2006/relationships/image" Target="../media/image446.png"/><Relationship Id="rId71" Type="http://schemas.openxmlformats.org/officeDocument/2006/relationships/image" Target="../media/image478.png"/><Relationship Id="rId92" Type="http://schemas.openxmlformats.org/officeDocument/2006/relationships/customXml" Target="../ink/ink429.xml"/><Relationship Id="rId2" Type="http://schemas.openxmlformats.org/officeDocument/2006/relationships/customXml" Target="../ink/ink384.xml"/><Relationship Id="rId29" Type="http://schemas.openxmlformats.org/officeDocument/2006/relationships/image" Target="../media/image457.png"/><Relationship Id="rId24" Type="http://schemas.openxmlformats.org/officeDocument/2006/relationships/customXml" Target="../ink/ink395.xml"/><Relationship Id="rId40" Type="http://schemas.openxmlformats.org/officeDocument/2006/relationships/customXml" Target="../ink/ink403.xml"/><Relationship Id="rId45" Type="http://schemas.openxmlformats.org/officeDocument/2006/relationships/image" Target="../media/image465.png"/><Relationship Id="rId66" Type="http://schemas.openxmlformats.org/officeDocument/2006/relationships/customXml" Target="../ink/ink416.xml"/><Relationship Id="rId87" Type="http://schemas.openxmlformats.org/officeDocument/2006/relationships/image" Target="../media/image486.png"/><Relationship Id="rId110" Type="http://schemas.openxmlformats.org/officeDocument/2006/relationships/customXml" Target="../ink/ink438.xml"/><Relationship Id="rId115" Type="http://schemas.openxmlformats.org/officeDocument/2006/relationships/image" Target="../media/image500.png"/><Relationship Id="rId131" Type="http://schemas.openxmlformats.org/officeDocument/2006/relationships/image" Target="../media/image508.png"/><Relationship Id="rId136" Type="http://schemas.openxmlformats.org/officeDocument/2006/relationships/customXml" Target="../ink/ink451.xml"/><Relationship Id="rId61" Type="http://schemas.openxmlformats.org/officeDocument/2006/relationships/image" Target="../media/image473.png"/><Relationship Id="rId82" Type="http://schemas.openxmlformats.org/officeDocument/2006/relationships/customXml" Target="../ink/ink424.xml"/><Relationship Id="rId19" Type="http://schemas.openxmlformats.org/officeDocument/2006/relationships/image" Target="../media/image452.png"/><Relationship Id="rId14" Type="http://schemas.openxmlformats.org/officeDocument/2006/relationships/customXml" Target="../ink/ink390.xml"/><Relationship Id="rId30" Type="http://schemas.openxmlformats.org/officeDocument/2006/relationships/customXml" Target="../ink/ink398.xml"/><Relationship Id="rId35" Type="http://schemas.openxmlformats.org/officeDocument/2006/relationships/image" Target="../media/image460.png"/><Relationship Id="rId56" Type="http://schemas.openxmlformats.org/officeDocument/2006/relationships/customXml" Target="../ink/ink411.xml"/><Relationship Id="rId77" Type="http://schemas.openxmlformats.org/officeDocument/2006/relationships/image" Target="../media/image481.png"/><Relationship Id="rId100" Type="http://schemas.openxmlformats.org/officeDocument/2006/relationships/customXml" Target="../ink/ink433.xml"/><Relationship Id="rId105" Type="http://schemas.openxmlformats.org/officeDocument/2006/relationships/image" Target="../media/image495.png"/><Relationship Id="rId126" Type="http://schemas.openxmlformats.org/officeDocument/2006/relationships/customXml" Target="../ink/ink446.xml"/><Relationship Id="rId8" Type="http://schemas.openxmlformats.org/officeDocument/2006/relationships/customXml" Target="../ink/ink387.xml"/><Relationship Id="rId51" Type="http://schemas.openxmlformats.org/officeDocument/2006/relationships/image" Target="../media/image468.png"/><Relationship Id="rId72" Type="http://schemas.openxmlformats.org/officeDocument/2006/relationships/customXml" Target="../ink/ink419.xml"/><Relationship Id="rId93" Type="http://schemas.openxmlformats.org/officeDocument/2006/relationships/image" Target="../media/image489.png"/><Relationship Id="rId98" Type="http://schemas.openxmlformats.org/officeDocument/2006/relationships/customXml" Target="../ink/ink432.xml"/><Relationship Id="rId121" Type="http://schemas.openxmlformats.org/officeDocument/2006/relationships/image" Target="../media/image503.png"/><Relationship Id="rId3" Type="http://schemas.openxmlformats.org/officeDocument/2006/relationships/image" Target="../media/image444.png"/><Relationship Id="rId25" Type="http://schemas.openxmlformats.org/officeDocument/2006/relationships/image" Target="../media/image455.png"/><Relationship Id="rId46" Type="http://schemas.openxmlformats.org/officeDocument/2006/relationships/customXml" Target="../ink/ink406.xml"/><Relationship Id="rId67" Type="http://schemas.openxmlformats.org/officeDocument/2006/relationships/image" Target="../media/image476.png"/><Relationship Id="rId116" Type="http://schemas.openxmlformats.org/officeDocument/2006/relationships/customXml" Target="../ink/ink441.xml"/><Relationship Id="rId137" Type="http://schemas.openxmlformats.org/officeDocument/2006/relationships/image" Target="../media/image257.png"/><Relationship Id="rId20" Type="http://schemas.openxmlformats.org/officeDocument/2006/relationships/customXml" Target="../ink/ink393.xml"/><Relationship Id="rId41" Type="http://schemas.openxmlformats.org/officeDocument/2006/relationships/image" Target="../media/image463.png"/><Relationship Id="rId62" Type="http://schemas.openxmlformats.org/officeDocument/2006/relationships/customXml" Target="../ink/ink414.xml"/><Relationship Id="rId83" Type="http://schemas.openxmlformats.org/officeDocument/2006/relationships/image" Target="../media/image484.png"/><Relationship Id="rId88" Type="http://schemas.openxmlformats.org/officeDocument/2006/relationships/customXml" Target="../ink/ink427.xml"/><Relationship Id="rId111" Type="http://schemas.openxmlformats.org/officeDocument/2006/relationships/image" Target="../media/image498.png"/><Relationship Id="rId132" Type="http://schemas.openxmlformats.org/officeDocument/2006/relationships/customXml" Target="../ink/ink449.xml"/><Relationship Id="rId15" Type="http://schemas.openxmlformats.org/officeDocument/2006/relationships/image" Target="../media/image450.png"/><Relationship Id="rId36" Type="http://schemas.openxmlformats.org/officeDocument/2006/relationships/customXml" Target="../ink/ink401.xml"/><Relationship Id="rId57" Type="http://schemas.openxmlformats.org/officeDocument/2006/relationships/image" Target="../media/image471.png"/><Relationship Id="rId106" Type="http://schemas.openxmlformats.org/officeDocument/2006/relationships/customXml" Target="../ink/ink436.xml"/><Relationship Id="rId127" Type="http://schemas.openxmlformats.org/officeDocument/2006/relationships/image" Target="../media/image506.png"/><Relationship Id="rId10" Type="http://schemas.openxmlformats.org/officeDocument/2006/relationships/customXml" Target="../ink/ink388.xml"/><Relationship Id="rId31" Type="http://schemas.openxmlformats.org/officeDocument/2006/relationships/image" Target="../media/image458.png"/><Relationship Id="rId52" Type="http://schemas.openxmlformats.org/officeDocument/2006/relationships/customXml" Target="../ink/ink409.xml"/><Relationship Id="rId73" Type="http://schemas.openxmlformats.org/officeDocument/2006/relationships/image" Target="../media/image479.png"/><Relationship Id="rId78" Type="http://schemas.openxmlformats.org/officeDocument/2006/relationships/customXml" Target="../ink/ink422.xml"/><Relationship Id="rId94" Type="http://schemas.openxmlformats.org/officeDocument/2006/relationships/customXml" Target="../ink/ink430.xml"/><Relationship Id="rId99" Type="http://schemas.openxmlformats.org/officeDocument/2006/relationships/image" Target="../media/image492.png"/><Relationship Id="rId101" Type="http://schemas.openxmlformats.org/officeDocument/2006/relationships/image" Target="../media/image493.png"/><Relationship Id="rId122" Type="http://schemas.openxmlformats.org/officeDocument/2006/relationships/customXml" Target="../ink/ink444.xml"/><Relationship Id="rId4" Type="http://schemas.openxmlformats.org/officeDocument/2006/relationships/customXml" Target="../ink/ink385.xml"/><Relationship Id="rId9" Type="http://schemas.openxmlformats.org/officeDocument/2006/relationships/image" Target="../media/image447.png"/><Relationship Id="rId26" Type="http://schemas.openxmlformats.org/officeDocument/2006/relationships/customXml" Target="../ink/ink396.xml"/><Relationship Id="rId47" Type="http://schemas.openxmlformats.org/officeDocument/2006/relationships/image" Target="../media/image466.png"/><Relationship Id="rId68" Type="http://schemas.openxmlformats.org/officeDocument/2006/relationships/customXml" Target="../ink/ink417.xml"/><Relationship Id="rId89" Type="http://schemas.openxmlformats.org/officeDocument/2006/relationships/image" Target="../media/image487.png"/><Relationship Id="rId112" Type="http://schemas.openxmlformats.org/officeDocument/2006/relationships/customXml" Target="../ink/ink439.xml"/><Relationship Id="rId133" Type="http://schemas.openxmlformats.org/officeDocument/2006/relationships/image" Target="../media/image509.png"/><Relationship Id="rId16" Type="http://schemas.openxmlformats.org/officeDocument/2006/relationships/customXml" Target="../ink/ink391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03.xml"/><Relationship Id="rId42" Type="http://schemas.openxmlformats.org/officeDocument/2006/relationships/image" Target="../media/image2140.png"/><Relationship Id="rId63" Type="http://schemas.openxmlformats.org/officeDocument/2006/relationships/customXml" Target="../ink/ink476.xml"/><Relationship Id="rId84" Type="http://schemas.openxmlformats.org/officeDocument/2006/relationships/image" Target="../media/image2350.png"/><Relationship Id="rId138" Type="http://schemas.openxmlformats.org/officeDocument/2006/relationships/image" Target="../media/image262.png"/><Relationship Id="rId159" Type="http://schemas.openxmlformats.org/officeDocument/2006/relationships/customXml" Target="../ink/ink524.xml"/><Relationship Id="rId170" Type="http://schemas.openxmlformats.org/officeDocument/2006/relationships/image" Target="../media/image278.png"/><Relationship Id="rId191" Type="http://schemas.openxmlformats.org/officeDocument/2006/relationships/image" Target="../media/image366.png"/><Relationship Id="rId205" Type="http://schemas.openxmlformats.org/officeDocument/2006/relationships/image" Target="../media/image373.png"/><Relationship Id="rId226" Type="http://schemas.openxmlformats.org/officeDocument/2006/relationships/customXml" Target="../ink/ink558.xml"/><Relationship Id="rId247" Type="http://schemas.openxmlformats.org/officeDocument/2006/relationships/image" Target="../media/image395.png"/><Relationship Id="rId107" Type="http://schemas.openxmlformats.org/officeDocument/2006/relationships/customXml" Target="../ink/ink498.xml"/><Relationship Id="rId268" Type="http://schemas.openxmlformats.org/officeDocument/2006/relationships/customXml" Target="../ink/ink579.xml"/><Relationship Id="rId32" Type="http://schemas.openxmlformats.org/officeDocument/2006/relationships/image" Target="../media/image2090.png"/><Relationship Id="rId53" Type="http://schemas.openxmlformats.org/officeDocument/2006/relationships/customXml" Target="../ink/ink471.xml"/><Relationship Id="rId74" Type="http://schemas.openxmlformats.org/officeDocument/2006/relationships/image" Target="../media/image2300.png"/><Relationship Id="rId128" Type="http://schemas.openxmlformats.org/officeDocument/2006/relationships/image" Target="../media/image2570.png"/><Relationship Id="rId149" Type="http://schemas.openxmlformats.org/officeDocument/2006/relationships/customXml" Target="../ink/ink519.xml"/><Relationship Id="rId95" Type="http://schemas.openxmlformats.org/officeDocument/2006/relationships/customXml" Target="../ink/ink492.xml"/><Relationship Id="rId160" Type="http://schemas.openxmlformats.org/officeDocument/2006/relationships/image" Target="../media/image273.png"/><Relationship Id="rId181" Type="http://schemas.openxmlformats.org/officeDocument/2006/relationships/image" Target="../media/image361.png"/><Relationship Id="rId216" Type="http://schemas.openxmlformats.org/officeDocument/2006/relationships/customXml" Target="../ink/ink553.xml"/><Relationship Id="rId237" Type="http://schemas.openxmlformats.org/officeDocument/2006/relationships/image" Target="../media/image390.png"/><Relationship Id="rId258" Type="http://schemas.openxmlformats.org/officeDocument/2006/relationships/customXml" Target="../ink/ink574.xml"/><Relationship Id="rId22" Type="http://schemas.openxmlformats.org/officeDocument/2006/relationships/image" Target="../media/image2040.png"/><Relationship Id="rId43" Type="http://schemas.openxmlformats.org/officeDocument/2006/relationships/customXml" Target="../ink/ink466.xml"/><Relationship Id="rId64" Type="http://schemas.openxmlformats.org/officeDocument/2006/relationships/image" Target="../media/image2250.png"/><Relationship Id="rId118" Type="http://schemas.openxmlformats.org/officeDocument/2006/relationships/image" Target="../media/image2520.png"/><Relationship Id="rId139" Type="http://schemas.openxmlformats.org/officeDocument/2006/relationships/customXml" Target="../ink/ink514.xml"/><Relationship Id="rId85" Type="http://schemas.openxmlformats.org/officeDocument/2006/relationships/customXml" Target="../ink/ink487.xml"/><Relationship Id="rId150" Type="http://schemas.openxmlformats.org/officeDocument/2006/relationships/image" Target="../media/image268.png"/><Relationship Id="rId171" Type="http://schemas.openxmlformats.org/officeDocument/2006/relationships/customXml" Target="../ink/ink530.xml"/><Relationship Id="rId192" Type="http://schemas.openxmlformats.org/officeDocument/2006/relationships/customXml" Target="../ink/ink541.xml"/><Relationship Id="rId206" Type="http://schemas.openxmlformats.org/officeDocument/2006/relationships/customXml" Target="../ink/ink548.xml"/><Relationship Id="rId227" Type="http://schemas.openxmlformats.org/officeDocument/2006/relationships/image" Target="../media/image384.png"/><Relationship Id="rId248" Type="http://schemas.openxmlformats.org/officeDocument/2006/relationships/customXml" Target="../ink/ink569.xml"/><Relationship Id="rId269" Type="http://schemas.openxmlformats.org/officeDocument/2006/relationships/image" Target="../media/image519.png"/><Relationship Id="rId33" Type="http://schemas.openxmlformats.org/officeDocument/2006/relationships/customXml" Target="../ink/ink461.xml"/><Relationship Id="rId108" Type="http://schemas.openxmlformats.org/officeDocument/2006/relationships/image" Target="../media/image2470.png"/><Relationship Id="rId129" Type="http://schemas.openxmlformats.org/officeDocument/2006/relationships/customXml" Target="../ink/ink509.xml"/><Relationship Id="rId54" Type="http://schemas.openxmlformats.org/officeDocument/2006/relationships/image" Target="../media/image2200.png"/><Relationship Id="rId75" Type="http://schemas.openxmlformats.org/officeDocument/2006/relationships/customXml" Target="../ink/ink482.xml"/><Relationship Id="rId96" Type="http://schemas.openxmlformats.org/officeDocument/2006/relationships/image" Target="../media/image2410.png"/><Relationship Id="rId140" Type="http://schemas.openxmlformats.org/officeDocument/2006/relationships/image" Target="../media/image263.png"/><Relationship Id="rId161" Type="http://schemas.openxmlformats.org/officeDocument/2006/relationships/customXml" Target="../ink/ink525.xml"/><Relationship Id="rId182" Type="http://schemas.openxmlformats.org/officeDocument/2006/relationships/customXml" Target="../ink/ink536.xml"/><Relationship Id="rId217" Type="http://schemas.openxmlformats.org/officeDocument/2006/relationships/image" Target="../media/image379.png"/><Relationship Id="rId238" Type="http://schemas.openxmlformats.org/officeDocument/2006/relationships/customXml" Target="../ink/ink564.xml"/><Relationship Id="rId259" Type="http://schemas.openxmlformats.org/officeDocument/2006/relationships/image" Target="../media/image514.png"/><Relationship Id="rId23" Type="http://schemas.openxmlformats.org/officeDocument/2006/relationships/customXml" Target="../ink/ink456.xml"/><Relationship Id="rId119" Type="http://schemas.openxmlformats.org/officeDocument/2006/relationships/customXml" Target="../ink/ink504.xml"/><Relationship Id="rId270" Type="http://schemas.openxmlformats.org/officeDocument/2006/relationships/customXml" Target="../ink/ink580.xml"/><Relationship Id="rId44" Type="http://schemas.openxmlformats.org/officeDocument/2006/relationships/image" Target="../media/image2150.png"/><Relationship Id="rId65" Type="http://schemas.openxmlformats.org/officeDocument/2006/relationships/customXml" Target="../ink/ink477.xml"/><Relationship Id="rId86" Type="http://schemas.openxmlformats.org/officeDocument/2006/relationships/image" Target="../media/image2360.png"/><Relationship Id="rId130" Type="http://schemas.openxmlformats.org/officeDocument/2006/relationships/image" Target="../media/image2580.png"/><Relationship Id="rId151" Type="http://schemas.openxmlformats.org/officeDocument/2006/relationships/customXml" Target="../ink/ink520.xml"/><Relationship Id="rId172" Type="http://schemas.openxmlformats.org/officeDocument/2006/relationships/image" Target="../media/image279.png"/><Relationship Id="rId193" Type="http://schemas.openxmlformats.org/officeDocument/2006/relationships/image" Target="../media/image367.png"/><Relationship Id="rId207" Type="http://schemas.openxmlformats.org/officeDocument/2006/relationships/image" Target="../media/image374.png"/><Relationship Id="rId228" Type="http://schemas.openxmlformats.org/officeDocument/2006/relationships/customXml" Target="../ink/ink559.xml"/><Relationship Id="rId249" Type="http://schemas.openxmlformats.org/officeDocument/2006/relationships/image" Target="../media/image396.png"/><Relationship Id="rId109" Type="http://schemas.openxmlformats.org/officeDocument/2006/relationships/customXml" Target="../ink/ink499.xml"/><Relationship Id="rId260" Type="http://schemas.openxmlformats.org/officeDocument/2006/relationships/customXml" Target="../ink/ink575.xml"/><Relationship Id="rId34" Type="http://schemas.openxmlformats.org/officeDocument/2006/relationships/image" Target="../media/image2100.png"/><Relationship Id="rId55" Type="http://schemas.openxmlformats.org/officeDocument/2006/relationships/customXml" Target="../ink/ink472.xml"/><Relationship Id="rId76" Type="http://schemas.openxmlformats.org/officeDocument/2006/relationships/image" Target="../media/image2310.png"/><Relationship Id="rId97" Type="http://schemas.openxmlformats.org/officeDocument/2006/relationships/customXml" Target="../ink/ink493.xml"/><Relationship Id="rId120" Type="http://schemas.openxmlformats.org/officeDocument/2006/relationships/image" Target="../media/image2530.png"/><Relationship Id="rId141" Type="http://schemas.openxmlformats.org/officeDocument/2006/relationships/customXml" Target="../ink/ink515.xml"/><Relationship Id="rId162" Type="http://schemas.openxmlformats.org/officeDocument/2006/relationships/image" Target="../media/image274.png"/><Relationship Id="rId183" Type="http://schemas.openxmlformats.org/officeDocument/2006/relationships/image" Target="../media/image362.png"/><Relationship Id="rId218" Type="http://schemas.openxmlformats.org/officeDocument/2006/relationships/customXml" Target="../ink/ink554.xml"/><Relationship Id="rId239" Type="http://schemas.openxmlformats.org/officeDocument/2006/relationships/image" Target="../media/image391.png"/><Relationship Id="rId250" Type="http://schemas.openxmlformats.org/officeDocument/2006/relationships/customXml" Target="../ink/ink570.xml"/><Relationship Id="rId271" Type="http://schemas.openxmlformats.org/officeDocument/2006/relationships/image" Target="../media/image520.png"/><Relationship Id="rId24" Type="http://schemas.openxmlformats.org/officeDocument/2006/relationships/image" Target="../media/image2050.png"/><Relationship Id="rId45" Type="http://schemas.openxmlformats.org/officeDocument/2006/relationships/customXml" Target="../ink/ink467.xml"/><Relationship Id="rId66" Type="http://schemas.openxmlformats.org/officeDocument/2006/relationships/image" Target="../media/image2260.png"/><Relationship Id="rId87" Type="http://schemas.openxmlformats.org/officeDocument/2006/relationships/customXml" Target="../ink/ink488.xml"/><Relationship Id="rId110" Type="http://schemas.openxmlformats.org/officeDocument/2006/relationships/image" Target="../media/image2480.png"/><Relationship Id="rId131" Type="http://schemas.openxmlformats.org/officeDocument/2006/relationships/customXml" Target="../ink/ink510.xml"/><Relationship Id="rId152" Type="http://schemas.openxmlformats.org/officeDocument/2006/relationships/image" Target="../media/image269.png"/><Relationship Id="rId173" Type="http://schemas.openxmlformats.org/officeDocument/2006/relationships/customXml" Target="../ink/ink531.xml"/><Relationship Id="rId194" Type="http://schemas.openxmlformats.org/officeDocument/2006/relationships/customXml" Target="../ink/ink542.xml"/><Relationship Id="rId208" Type="http://schemas.openxmlformats.org/officeDocument/2006/relationships/customXml" Target="../ink/ink549.xml"/><Relationship Id="rId229" Type="http://schemas.openxmlformats.org/officeDocument/2006/relationships/image" Target="../media/image385.png"/><Relationship Id="rId240" Type="http://schemas.openxmlformats.org/officeDocument/2006/relationships/customXml" Target="../ink/ink565.xml"/><Relationship Id="rId261" Type="http://schemas.openxmlformats.org/officeDocument/2006/relationships/image" Target="../media/image515.png"/><Relationship Id="rId35" Type="http://schemas.openxmlformats.org/officeDocument/2006/relationships/customXml" Target="../ink/ink462.xml"/><Relationship Id="rId56" Type="http://schemas.openxmlformats.org/officeDocument/2006/relationships/image" Target="../media/image2210.png"/><Relationship Id="rId77" Type="http://schemas.openxmlformats.org/officeDocument/2006/relationships/customXml" Target="../ink/ink483.xml"/><Relationship Id="rId100" Type="http://schemas.openxmlformats.org/officeDocument/2006/relationships/image" Target="../media/image2430.png"/><Relationship Id="rId98" Type="http://schemas.openxmlformats.org/officeDocument/2006/relationships/image" Target="../media/image2420.png"/><Relationship Id="rId121" Type="http://schemas.openxmlformats.org/officeDocument/2006/relationships/customXml" Target="../ink/ink505.xml"/><Relationship Id="rId142" Type="http://schemas.openxmlformats.org/officeDocument/2006/relationships/image" Target="../media/image264.png"/><Relationship Id="rId163" Type="http://schemas.openxmlformats.org/officeDocument/2006/relationships/customXml" Target="../ink/ink526.xml"/><Relationship Id="rId184" Type="http://schemas.openxmlformats.org/officeDocument/2006/relationships/customXml" Target="../ink/ink537.xml"/><Relationship Id="rId219" Type="http://schemas.openxmlformats.org/officeDocument/2006/relationships/image" Target="../media/image380.png"/><Relationship Id="rId230" Type="http://schemas.openxmlformats.org/officeDocument/2006/relationships/customXml" Target="../ink/ink560.xml"/><Relationship Id="rId251" Type="http://schemas.openxmlformats.org/officeDocument/2006/relationships/image" Target="../media/image510.png"/><Relationship Id="rId25" Type="http://schemas.openxmlformats.org/officeDocument/2006/relationships/customXml" Target="../ink/ink457.xml"/><Relationship Id="rId46" Type="http://schemas.openxmlformats.org/officeDocument/2006/relationships/image" Target="../media/image2160.png"/><Relationship Id="rId67" Type="http://schemas.openxmlformats.org/officeDocument/2006/relationships/customXml" Target="../ink/ink478.xml"/><Relationship Id="rId272" Type="http://schemas.openxmlformats.org/officeDocument/2006/relationships/customXml" Target="../ink/ink581.xml"/><Relationship Id="rId88" Type="http://schemas.openxmlformats.org/officeDocument/2006/relationships/image" Target="../media/image2370.png"/><Relationship Id="rId111" Type="http://schemas.openxmlformats.org/officeDocument/2006/relationships/customXml" Target="../ink/ink500.xml"/><Relationship Id="rId132" Type="http://schemas.openxmlformats.org/officeDocument/2006/relationships/image" Target="../media/image2590.png"/><Relationship Id="rId153" Type="http://schemas.openxmlformats.org/officeDocument/2006/relationships/customXml" Target="../ink/ink521.xml"/><Relationship Id="rId174" Type="http://schemas.openxmlformats.org/officeDocument/2006/relationships/customXml" Target="../ink/ink532.xml"/><Relationship Id="rId195" Type="http://schemas.openxmlformats.org/officeDocument/2006/relationships/image" Target="../media/image368.png"/><Relationship Id="rId209" Type="http://schemas.openxmlformats.org/officeDocument/2006/relationships/image" Target="../media/image375.png"/><Relationship Id="rId220" Type="http://schemas.openxmlformats.org/officeDocument/2006/relationships/customXml" Target="../ink/ink555.xml"/><Relationship Id="rId241" Type="http://schemas.openxmlformats.org/officeDocument/2006/relationships/image" Target="../media/image392.png"/><Relationship Id="rId36" Type="http://schemas.openxmlformats.org/officeDocument/2006/relationships/image" Target="../media/image2110.png"/><Relationship Id="rId57" Type="http://schemas.openxmlformats.org/officeDocument/2006/relationships/customXml" Target="../ink/ink473.xml"/><Relationship Id="rId262" Type="http://schemas.openxmlformats.org/officeDocument/2006/relationships/customXml" Target="../ink/ink576.xml"/><Relationship Id="rId78" Type="http://schemas.openxmlformats.org/officeDocument/2006/relationships/image" Target="../media/image2320.png"/><Relationship Id="rId99" Type="http://schemas.openxmlformats.org/officeDocument/2006/relationships/customXml" Target="../ink/ink494.xml"/><Relationship Id="rId101" Type="http://schemas.openxmlformats.org/officeDocument/2006/relationships/customXml" Target="../ink/ink495.xml"/><Relationship Id="rId122" Type="http://schemas.openxmlformats.org/officeDocument/2006/relationships/image" Target="../media/image2540.png"/><Relationship Id="rId143" Type="http://schemas.openxmlformats.org/officeDocument/2006/relationships/customXml" Target="../ink/ink516.xml"/><Relationship Id="rId164" Type="http://schemas.openxmlformats.org/officeDocument/2006/relationships/image" Target="../media/image275.png"/><Relationship Id="rId185" Type="http://schemas.openxmlformats.org/officeDocument/2006/relationships/image" Target="../media/image363.png"/><Relationship Id="rId210" Type="http://schemas.openxmlformats.org/officeDocument/2006/relationships/customXml" Target="../ink/ink550.xml"/><Relationship Id="rId26" Type="http://schemas.openxmlformats.org/officeDocument/2006/relationships/image" Target="../media/image2060.png"/><Relationship Id="rId231" Type="http://schemas.openxmlformats.org/officeDocument/2006/relationships/image" Target="../media/image386.png"/><Relationship Id="rId252" Type="http://schemas.openxmlformats.org/officeDocument/2006/relationships/customXml" Target="../ink/ink571.xml"/><Relationship Id="rId273" Type="http://schemas.openxmlformats.org/officeDocument/2006/relationships/image" Target="../media/image521.png"/><Relationship Id="rId47" Type="http://schemas.openxmlformats.org/officeDocument/2006/relationships/customXml" Target="../ink/ink468.xml"/><Relationship Id="rId68" Type="http://schemas.openxmlformats.org/officeDocument/2006/relationships/image" Target="../media/image2270.png"/><Relationship Id="rId89" Type="http://schemas.openxmlformats.org/officeDocument/2006/relationships/customXml" Target="../ink/ink489.xml"/><Relationship Id="rId112" Type="http://schemas.openxmlformats.org/officeDocument/2006/relationships/image" Target="../media/image2490.png"/><Relationship Id="rId133" Type="http://schemas.openxmlformats.org/officeDocument/2006/relationships/customXml" Target="../ink/ink511.xml"/><Relationship Id="rId154" Type="http://schemas.openxmlformats.org/officeDocument/2006/relationships/image" Target="../media/image270.png"/><Relationship Id="rId175" Type="http://schemas.openxmlformats.org/officeDocument/2006/relationships/image" Target="../media/image358.png"/><Relationship Id="rId196" Type="http://schemas.openxmlformats.org/officeDocument/2006/relationships/customXml" Target="../ink/ink543.xml"/><Relationship Id="rId200" Type="http://schemas.openxmlformats.org/officeDocument/2006/relationships/customXml" Target="../ink/ink545.xml"/><Relationship Id="rId221" Type="http://schemas.openxmlformats.org/officeDocument/2006/relationships/image" Target="../media/image381.png"/><Relationship Id="rId242" Type="http://schemas.openxmlformats.org/officeDocument/2006/relationships/customXml" Target="../ink/ink566.xml"/><Relationship Id="rId263" Type="http://schemas.openxmlformats.org/officeDocument/2006/relationships/image" Target="../media/image516.png"/><Relationship Id="rId37" Type="http://schemas.openxmlformats.org/officeDocument/2006/relationships/customXml" Target="../ink/ink463.xml"/><Relationship Id="rId58" Type="http://schemas.openxmlformats.org/officeDocument/2006/relationships/image" Target="../media/image2220.png"/><Relationship Id="rId79" Type="http://schemas.openxmlformats.org/officeDocument/2006/relationships/customXml" Target="../ink/ink484.xml"/><Relationship Id="rId102" Type="http://schemas.openxmlformats.org/officeDocument/2006/relationships/image" Target="../media/image2440.png"/><Relationship Id="rId123" Type="http://schemas.openxmlformats.org/officeDocument/2006/relationships/customXml" Target="../ink/ink506.xml"/><Relationship Id="rId144" Type="http://schemas.openxmlformats.org/officeDocument/2006/relationships/image" Target="../media/image265.png"/><Relationship Id="rId90" Type="http://schemas.openxmlformats.org/officeDocument/2006/relationships/image" Target="../media/image2380.png"/><Relationship Id="rId165" Type="http://schemas.openxmlformats.org/officeDocument/2006/relationships/customXml" Target="../ink/ink527.xml"/><Relationship Id="rId186" Type="http://schemas.openxmlformats.org/officeDocument/2006/relationships/customXml" Target="../ink/ink538.xml"/><Relationship Id="rId211" Type="http://schemas.openxmlformats.org/officeDocument/2006/relationships/image" Target="../media/image376.png"/><Relationship Id="rId232" Type="http://schemas.openxmlformats.org/officeDocument/2006/relationships/customXml" Target="../ink/ink561.xml"/><Relationship Id="rId253" Type="http://schemas.openxmlformats.org/officeDocument/2006/relationships/image" Target="../media/image511.png"/><Relationship Id="rId274" Type="http://schemas.openxmlformats.org/officeDocument/2006/relationships/customXml" Target="../ink/ink582.xml"/><Relationship Id="rId27" Type="http://schemas.openxmlformats.org/officeDocument/2006/relationships/customXml" Target="../ink/ink458.xml"/><Relationship Id="rId48" Type="http://schemas.openxmlformats.org/officeDocument/2006/relationships/image" Target="../media/image2170.png"/><Relationship Id="rId69" Type="http://schemas.openxmlformats.org/officeDocument/2006/relationships/customXml" Target="../ink/ink479.xml"/><Relationship Id="rId113" Type="http://schemas.openxmlformats.org/officeDocument/2006/relationships/customXml" Target="../ink/ink501.xml"/><Relationship Id="rId134" Type="http://schemas.openxmlformats.org/officeDocument/2006/relationships/image" Target="../media/image260.png"/><Relationship Id="rId80" Type="http://schemas.openxmlformats.org/officeDocument/2006/relationships/image" Target="../media/image2330.png"/><Relationship Id="rId155" Type="http://schemas.openxmlformats.org/officeDocument/2006/relationships/customXml" Target="../ink/ink522.xml"/><Relationship Id="rId176" Type="http://schemas.openxmlformats.org/officeDocument/2006/relationships/customXml" Target="../ink/ink533.xml"/><Relationship Id="rId197" Type="http://schemas.openxmlformats.org/officeDocument/2006/relationships/image" Target="../media/image369.png"/><Relationship Id="rId201" Type="http://schemas.openxmlformats.org/officeDocument/2006/relationships/image" Target="../media/image371.png"/><Relationship Id="rId222" Type="http://schemas.openxmlformats.org/officeDocument/2006/relationships/customXml" Target="../ink/ink556.xml"/><Relationship Id="rId243" Type="http://schemas.openxmlformats.org/officeDocument/2006/relationships/image" Target="../media/image393.png"/><Relationship Id="rId264" Type="http://schemas.openxmlformats.org/officeDocument/2006/relationships/customXml" Target="../ink/ink577.xml"/><Relationship Id="rId38" Type="http://schemas.openxmlformats.org/officeDocument/2006/relationships/image" Target="../media/image2120.png"/><Relationship Id="rId59" Type="http://schemas.openxmlformats.org/officeDocument/2006/relationships/customXml" Target="../ink/ink474.xml"/><Relationship Id="rId103" Type="http://schemas.openxmlformats.org/officeDocument/2006/relationships/customXml" Target="../ink/ink496.xml"/><Relationship Id="rId124" Type="http://schemas.openxmlformats.org/officeDocument/2006/relationships/image" Target="../media/image2550.png"/><Relationship Id="rId70" Type="http://schemas.openxmlformats.org/officeDocument/2006/relationships/image" Target="../media/image2280.png"/><Relationship Id="rId91" Type="http://schemas.openxmlformats.org/officeDocument/2006/relationships/customXml" Target="../ink/ink490.xml"/><Relationship Id="rId145" Type="http://schemas.openxmlformats.org/officeDocument/2006/relationships/customXml" Target="../ink/ink517.xml"/><Relationship Id="rId166" Type="http://schemas.openxmlformats.org/officeDocument/2006/relationships/image" Target="../media/image276.png"/><Relationship Id="rId187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51.xml"/><Relationship Id="rId233" Type="http://schemas.openxmlformats.org/officeDocument/2006/relationships/image" Target="../media/image387.png"/><Relationship Id="rId254" Type="http://schemas.openxmlformats.org/officeDocument/2006/relationships/customXml" Target="../ink/ink572.xml"/><Relationship Id="rId28" Type="http://schemas.openxmlformats.org/officeDocument/2006/relationships/image" Target="../media/image2070.png"/><Relationship Id="rId49" Type="http://schemas.openxmlformats.org/officeDocument/2006/relationships/customXml" Target="../ink/ink469.xml"/><Relationship Id="rId114" Type="http://schemas.openxmlformats.org/officeDocument/2006/relationships/image" Target="../media/image2500.png"/><Relationship Id="rId275" Type="http://schemas.openxmlformats.org/officeDocument/2006/relationships/image" Target="../media/image522.png"/><Relationship Id="rId60" Type="http://schemas.openxmlformats.org/officeDocument/2006/relationships/image" Target="../media/image2230.png"/><Relationship Id="rId81" Type="http://schemas.openxmlformats.org/officeDocument/2006/relationships/customXml" Target="../ink/ink485.xml"/><Relationship Id="rId135" Type="http://schemas.openxmlformats.org/officeDocument/2006/relationships/customXml" Target="../ink/ink512.xml"/><Relationship Id="rId156" Type="http://schemas.openxmlformats.org/officeDocument/2006/relationships/image" Target="../media/image271.png"/><Relationship Id="rId177" Type="http://schemas.openxmlformats.org/officeDocument/2006/relationships/image" Target="../media/image359.png"/><Relationship Id="rId198" Type="http://schemas.openxmlformats.org/officeDocument/2006/relationships/customXml" Target="../ink/ink544.xml"/><Relationship Id="rId202" Type="http://schemas.openxmlformats.org/officeDocument/2006/relationships/customXml" Target="../ink/ink546.xml"/><Relationship Id="rId223" Type="http://schemas.openxmlformats.org/officeDocument/2006/relationships/image" Target="../media/image382.png"/><Relationship Id="rId244" Type="http://schemas.openxmlformats.org/officeDocument/2006/relationships/customXml" Target="../ink/ink567.xml"/><Relationship Id="rId39" Type="http://schemas.openxmlformats.org/officeDocument/2006/relationships/customXml" Target="../ink/ink464.xml"/><Relationship Id="rId265" Type="http://schemas.openxmlformats.org/officeDocument/2006/relationships/image" Target="../media/image517.png"/><Relationship Id="rId50" Type="http://schemas.openxmlformats.org/officeDocument/2006/relationships/image" Target="../media/image2180.png"/><Relationship Id="rId104" Type="http://schemas.openxmlformats.org/officeDocument/2006/relationships/image" Target="../media/image2450.png"/><Relationship Id="rId125" Type="http://schemas.openxmlformats.org/officeDocument/2006/relationships/customXml" Target="../ink/ink507.xml"/><Relationship Id="rId146" Type="http://schemas.openxmlformats.org/officeDocument/2006/relationships/image" Target="../media/image266.png"/><Relationship Id="rId167" Type="http://schemas.openxmlformats.org/officeDocument/2006/relationships/customXml" Target="../ink/ink528.xml"/><Relationship Id="rId188" Type="http://schemas.openxmlformats.org/officeDocument/2006/relationships/customXml" Target="../ink/ink539.xml"/><Relationship Id="rId71" Type="http://schemas.openxmlformats.org/officeDocument/2006/relationships/customXml" Target="../ink/ink480.xml"/><Relationship Id="rId92" Type="http://schemas.openxmlformats.org/officeDocument/2006/relationships/image" Target="../media/image2390.png"/><Relationship Id="rId213" Type="http://schemas.openxmlformats.org/officeDocument/2006/relationships/image" Target="../media/image377.png"/><Relationship Id="rId234" Type="http://schemas.openxmlformats.org/officeDocument/2006/relationships/customXml" Target="../ink/ink562.xml"/><Relationship Id="rId2" Type="http://schemas.openxmlformats.org/officeDocument/2006/relationships/customXml" Target="../ink/ink454.xml"/><Relationship Id="rId29" Type="http://schemas.openxmlformats.org/officeDocument/2006/relationships/customXml" Target="../ink/ink459.xml"/><Relationship Id="rId255" Type="http://schemas.openxmlformats.org/officeDocument/2006/relationships/image" Target="../media/image512.png"/><Relationship Id="rId276" Type="http://schemas.openxmlformats.org/officeDocument/2006/relationships/customXml" Target="../ink/ink583.xml"/><Relationship Id="rId40" Type="http://schemas.openxmlformats.org/officeDocument/2006/relationships/image" Target="../media/image2130.png"/><Relationship Id="rId115" Type="http://schemas.openxmlformats.org/officeDocument/2006/relationships/customXml" Target="../ink/ink502.xml"/><Relationship Id="rId136" Type="http://schemas.openxmlformats.org/officeDocument/2006/relationships/image" Target="../media/image261.png"/><Relationship Id="rId157" Type="http://schemas.openxmlformats.org/officeDocument/2006/relationships/customXml" Target="../ink/ink523.xml"/><Relationship Id="rId178" Type="http://schemas.openxmlformats.org/officeDocument/2006/relationships/customXml" Target="../ink/ink534.xml"/><Relationship Id="rId61" Type="http://schemas.openxmlformats.org/officeDocument/2006/relationships/customXml" Target="../ink/ink475.xml"/><Relationship Id="rId82" Type="http://schemas.openxmlformats.org/officeDocument/2006/relationships/image" Target="../media/image2340.png"/><Relationship Id="rId199" Type="http://schemas.openxmlformats.org/officeDocument/2006/relationships/image" Target="../media/image370.png"/><Relationship Id="rId203" Type="http://schemas.openxmlformats.org/officeDocument/2006/relationships/image" Target="../media/image372.png"/><Relationship Id="rId224" Type="http://schemas.openxmlformats.org/officeDocument/2006/relationships/customXml" Target="../ink/ink557.xml"/><Relationship Id="rId245" Type="http://schemas.openxmlformats.org/officeDocument/2006/relationships/image" Target="../media/image394.png"/><Relationship Id="rId266" Type="http://schemas.openxmlformats.org/officeDocument/2006/relationships/customXml" Target="../ink/ink578.xml"/><Relationship Id="rId30" Type="http://schemas.openxmlformats.org/officeDocument/2006/relationships/image" Target="../media/image2080.png"/><Relationship Id="rId105" Type="http://schemas.openxmlformats.org/officeDocument/2006/relationships/customXml" Target="../ink/ink497.xml"/><Relationship Id="rId126" Type="http://schemas.openxmlformats.org/officeDocument/2006/relationships/image" Target="../media/image2560.png"/><Relationship Id="rId147" Type="http://schemas.openxmlformats.org/officeDocument/2006/relationships/customXml" Target="../ink/ink518.xml"/><Relationship Id="rId168" Type="http://schemas.openxmlformats.org/officeDocument/2006/relationships/image" Target="../media/image277.png"/><Relationship Id="rId51" Type="http://schemas.openxmlformats.org/officeDocument/2006/relationships/customXml" Target="../ink/ink470.xml"/><Relationship Id="rId72" Type="http://schemas.openxmlformats.org/officeDocument/2006/relationships/image" Target="../media/image2290.png"/><Relationship Id="rId93" Type="http://schemas.openxmlformats.org/officeDocument/2006/relationships/customXml" Target="../ink/ink491.xml"/><Relationship Id="rId189" Type="http://schemas.openxmlformats.org/officeDocument/2006/relationships/image" Target="../media/image365.png"/><Relationship Id="rId3" Type="http://schemas.openxmlformats.org/officeDocument/2006/relationships/image" Target="../media/image1950.png"/><Relationship Id="rId214" Type="http://schemas.openxmlformats.org/officeDocument/2006/relationships/customXml" Target="../ink/ink552.xml"/><Relationship Id="rId235" Type="http://schemas.openxmlformats.org/officeDocument/2006/relationships/image" Target="../media/image388.png"/><Relationship Id="rId256" Type="http://schemas.openxmlformats.org/officeDocument/2006/relationships/customXml" Target="../ink/ink573.xml"/><Relationship Id="rId277" Type="http://schemas.openxmlformats.org/officeDocument/2006/relationships/image" Target="../media/image523.png"/><Relationship Id="rId116" Type="http://schemas.openxmlformats.org/officeDocument/2006/relationships/image" Target="../media/image2510.png"/><Relationship Id="rId137" Type="http://schemas.openxmlformats.org/officeDocument/2006/relationships/customXml" Target="../ink/ink513.xml"/><Relationship Id="rId158" Type="http://schemas.openxmlformats.org/officeDocument/2006/relationships/image" Target="../media/image272.png"/><Relationship Id="rId41" Type="http://schemas.openxmlformats.org/officeDocument/2006/relationships/customXml" Target="../ink/ink465.xml"/><Relationship Id="rId62" Type="http://schemas.openxmlformats.org/officeDocument/2006/relationships/image" Target="../media/image2240.png"/><Relationship Id="rId83" Type="http://schemas.openxmlformats.org/officeDocument/2006/relationships/customXml" Target="../ink/ink486.xml"/><Relationship Id="rId179" Type="http://schemas.openxmlformats.org/officeDocument/2006/relationships/image" Target="../media/image360.png"/><Relationship Id="rId190" Type="http://schemas.openxmlformats.org/officeDocument/2006/relationships/customXml" Target="../ink/ink540.xml"/><Relationship Id="rId204" Type="http://schemas.openxmlformats.org/officeDocument/2006/relationships/customXml" Target="../ink/ink547.xml"/><Relationship Id="rId225" Type="http://schemas.openxmlformats.org/officeDocument/2006/relationships/image" Target="../media/image383.png"/><Relationship Id="rId246" Type="http://schemas.openxmlformats.org/officeDocument/2006/relationships/customXml" Target="../ink/ink568.xml"/><Relationship Id="rId267" Type="http://schemas.openxmlformats.org/officeDocument/2006/relationships/image" Target="../media/image518.png"/><Relationship Id="rId106" Type="http://schemas.openxmlformats.org/officeDocument/2006/relationships/image" Target="../media/image2460.png"/><Relationship Id="rId127" Type="http://schemas.openxmlformats.org/officeDocument/2006/relationships/customXml" Target="../ink/ink508.xml"/><Relationship Id="rId31" Type="http://schemas.openxmlformats.org/officeDocument/2006/relationships/customXml" Target="../ink/ink460.xml"/><Relationship Id="rId52" Type="http://schemas.openxmlformats.org/officeDocument/2006/relationships/image" Target="../media/image2190.png"/><Relationship Id="rId73" Type="http://schemas.openxmlformats.org/officeDocument/2006/relationships/customXml" Target="../ink/ink481.xml"/><Relationship Id="rId94" Type="http://schemas.openxmlformats.org/officeDocument/2006/relationships/image" Target="../media/image2400.png"/><Relationship Id="rId148" Type="http://schemas.openxmlformats.org/officeDocument/2006/relationships/image" Target="../media/image267.png"/><Relationship Id="rId169" Type="http://schemas.openxmlformats.org/officeDocument/2006/relationships/customXml" Target="../ink/ink529.xml"/><Relationship Id="rId4" Type="http://schemas.openxmlformats.org/officeDocument/2006/relationships/customXml" Target="../ink/ink455.xml"/><Relationship Id="rId180" Type="http://schemas.openxmlformats.org/officeDocument/2006/relationships/customXml" Target="../ink/ink535.xml"/><Relationship Id="rId215" Type="http://schemas.openxmlformats.org/officeDocument/2006/relationships/image" Target="../media/image378.png"/><Relationship Id="rId236" Type="http://schemas.openxmlformats.org/officeDocument/2006/relationships/customXml" Target="../ink/ink563.xml"/><Relationship Id="rId257" Type="http://schemas.openxmlformats.org/officeDocument/2006/relationships/image" Target="../media/image5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1.png"/><Relationship Id="rId21" Type="http://schemas.openxmlformats.org/officeDocument/2006/relationships/image" Target="../media/image533.png"/><Relationship Id="rId42" Type="http://schemas.openxmlformats.org/officeDocument/2006/relationships/customXml" Target="../ink/ink604.xml"/><Relationship Id="rId63" Type="http://schemas.openxmlformats.org/officeDocument/2006/relationships/image" Target="../media/image554.png"/><Relationship Id="rId84" Type="http://schemas.openxmlformats.org/officeDocument/2006/relationships/customXml" Target="../ink/ink625.xml"/><Relationship Id="rId138" Type="http://schemas.openxmlformats.org/officeDocument/2006/relationships/customXml" Target="../ink/ink652.xml"/><Relationship Id="rId159" Type="http://schemas.openxmlformats.org/officeDocument/2006/relationships/image" Target="../media/image602.png"/><Relationship Id="rId107" Type="http://schemas.openxmlformats.org/officeDocument/2006/relationships/image" Target="../media/image576.png"/><Relationship Id="rId11" Type="http://schemas.openxmlformats.org/officeDocument/2006/relationships/image" Target="../media/image528.png"/><Relationship Id="rId32" Type="http://schemas.openxmlformats.org/officeDocument/2006/relationships/customXml" Target="../ink/ink599.xml"/><Relationship Id="rId53" Type="http://schemas.openxmlformats.org/officeDocument/2006/relationships/image" Target="../media/image549.png"/><Relationship Id="rId74" Type="http://schemas.openxmlformats.org/officeDocument/2006/relationships/customXml" Target="../ink/ink620.xml"/><Relationship Id="rId128" Type="http://schemas.openxmlformats.org/officeDocument/2006/relationships/customXml" Target="../ink/ink647.xml"/><Relationship Id="rId149" Type="http://schemas.openxmlformats.org/officeDocument/2006/relationships/image" Target="../media/image597.png"/><Relationship Id="rId5" Type="http://schemas.openxmlformats.org/officeDocument/2006/relationships/image" Target="../media/image525.png"/><Relationship Id="rId95" Type="http://schemas.openxmlformats.org/officeDocument/2006/relationships/image" Target="../media/image570.png"/><Relationship Id="rId160" Type="http://schemas.openxmlformats.org/officeDocument/2006/relationships/customXml" Target="../ink/ink663.xml"/><Relationship Id="rId22" Type="http://schemas.openxmlformats.org/officeDocument/2006/relationships/customXml" Target="../ink/ink594.xml"/><Relationship Id="rId43" Type="http://schemas.openxmlformats.org/officeDocument/2006/relationships/image" Target="../media/image544.png"/><Relationship Id="rId64" Type="http://schemas.openxmlformats.org/officeDocument/2006/relationships/customXml" Target="../ink/ink615.xml"/><Relationship Id="rId118" Type="http://schemas.openxmlformats.org/officeDocument/2006/relationships/customXml" Target="../ink/ink642.xml"/><Relationship Id="rId139" Type="http://schemas.openxmlformats.org/officeDocument/2006/relationships/image" Target="../media/image592.png"/><Relationship Id="rId85" Type="http://schemas.openxmlformats.org/officeDocument/2006/relationships/image" Target="../media/image565.png"/><Relationship Id="rId150" Type="http://schemas.openxmlformats.org/officeDocument/2006/relationships/customXml" Target="../ink/ink658.xml"/><Relationship Id="rId12" Type="http://schemas.openxmlformats.org/officeDocument/2006/relationships/customXml" Target="../ink/ink589.xml"/><Relationship Id="rId17" Type="http://schemas.openxmlformats.org/officeDocument/2006/relationships/image" Target="../media/image531.png"/><Relationship Id="rId33" Type="http://schemas.openxmlformats.org/officeDocument/2006/relationships/image" Target="../media/image539.png"/><Relationship Id="rId38" Type="http://schemas.openxmlformats.org/officeDocument/2006/relationships/customXml" Target="../ink/ink602.xml"/><Relationship Id="rId59" Type="http://schemas.openxmlformats.org/officeDocument/2006/relationships/image" Target="../media/image552.png"/><Relationship Id="rId103" Type="http://schemas.openxmlformats.org/officeDocument/2006/relationships/image" Target="../media/image574.png"/><Relationship Id="rId108" Type="http://schemas.openxmlformats.org/officeDocument/2006/relationships/customXml" Target="../ink/ink637.xml"/><Relationship Id="rId124" Type="http://schemas.openxmlformats.org/officeDocument/2006/relationships/customXml" Target="../ink/ink645.xml"/><Relationship Id="rId129" Type="http://schemas.openxmlformats.org/officeDocument/2006/relationships/image" Target="../media/image587.png"/><Relationship Id="rId54" Type="http://schemas.openxmlformats.org/officeDocument/2006/relationships/customXml" Target="../ink/ink610.xml"/><Relationship Id="rId70" Type="http://schemas.openxmlformats.org/officeDocument/2006/relationships/customXml" Target="../ink/ink618.xml"/><Relationship Id="rId75" Type="http://schemas.openxmlformats.org/officeDocument/2006/relationships/image" Target="../media/image560.png"/><Relationship Id="rId91" Type="http://schemas.openxmlformats.org/officeDocument/2006/relationships/image" Target="../media/image568.png"/><Relationship Id="rId96" Type="http://schemas.openxmlformats.org/officeDocument/2006/relationships/customXml" Target="../ink/ink631.xml"/><Relationship Id="rId140" Type="http://schemas.openxmlformats.org/officeDocument/2006/relationships/customXml" Target="../ink/ink653.xml"/><Relationship Id="rId145" Type="http://schemas.openxmlformats.org/officeDocument/2006/relationships/image" Target="../media/image595.png"/><Relationship Id="rId161" Type="http://schemas.openxmlformats.org/officeDocument/2006/relationships/image" Target="../media/image603.png"/><Relationship Id="rId166" Type="http://schemas.openxmlformats.org/officeDocument/2006/relationships/customXml" Target="../ink/ink6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6.xml"/><Relationship Id="rId23" Type="http://schemas.openxmlformats.org/officeDocument/2006/relationships/image" Target="../media/image534.png"/><Relationship Id="rId28" Type="http://schemas.openxmlformats.org/officeDocument/2006/relationships/customXml" Target="../ink/ink597.xml"/><Relationship Id="rId49" Type="http://schemas.openxmlformats.org/officeDocument/2006/relationships/image" Target="../media/image547.png"/><Relationship Id="rId114" Type="http://schemas.openxmlformats.org/officeDocument/2006/relationships/customXml" Target="../ink/ink640.xml"/><Relationship Id="rId119" Type="http://schemas.openxmlformats.org/officeDocument/2006/relationships/image" Target="../media/image582.png"/><Relationship Id="rId44" Type="http://schemas.openxmlformats.org/officeDocument/2006/relationships/customXml" Target="../ink/ink605.xml"/><Relationship Id="rId60" Type="http://schemas.openxmlformats.org/officeDocument/2006/relationships/customXml" Target="../ink/ink613.xml"/><Relationship Id="rId65" Type="http://schemas.openxmlformats.org/officeDocument/2006/relationships/image" Target="../media/image555.png"/><Relationship Id="rId81" Type="http://schemas.openxmlformats.org/officeDocument/2006/relationships/image" Target="../media/image563.png"/><Relationship Id="rId86" Type="http://schemas.openxmlformats.org/officeDocument/2006/relationships/customXml" Target="../ink/ink626.xml"/><Relationship Id="rId130" Type="http://schemas.openxmlformats.org/officeDocument/2006/relationships/customXml" Target="../ink/ink648.xml"/><Relationship Id="rId135" Type="http://schemas.openxmlformats.org/officeDocument/2006/relationships/image" Target="../media/image590.png"/><Relationship Id="rId151" Type="http://schemas.openxmlformats.org/officeDocument/2006/relationships/image" Target="../media/image598.png"/><Relationship Id="rId156" Type="http://schemas.openxmlformats.org/officeDocument/2006/relationships/customXml" Target="../ink/ink661.xml"/><Relationship Id="rId13" Type="http://schemas.openxmlformats.org/officeDocument/2006/relationships/image" Target="../media/image529.png"/><Relationship Id="rId18" Type="http://schemas.openxmlformats.org/officeDocument/2006/relationships/customXml" Target="../ink/ink592.xml"/><Relationship Id="rId39" Type="http://schemas.openxmlformats.org/officeDocument/2006/relationships/image" Target="../media/image542.png"/><Relationship Id="rId109" Type="http://schemas.openxmlformats.org/officeDocument/2006/relationships/image" Target="../media/image577.png"/><Relationship Id="rId34" Type="http://schemas.openxmlformats.org/officeDocument/2006/relationships/customXml" Target="../ink/ink600.xml"/><Relationship Id="rId50" Type="http://schemas.openxmlformats.org/officeDocument/2006/relationships/customXml" Target="../ink/ink608.xml"/><Relationship Id="rId55" Type="http://schemas.openxmlformats.org/officeDocument/2006/relationships/image" Target="../media/image550.png"/><Relationship Id="rId76" Type="http://schemas.openxmlformats.org/officeDocument/2006/relationships/customXml" Target="../ink/ink621.xml"/><Relationship Id="rId97" Type="http://schemas.openxmlformats.org/officeDocument/2006/relationships/image" Target="../media/image571.png"/><Relationship Id="rId104" Type="http://schemas.openxmlformats.org/officeDocument/2006/relationships/customXml" Target="../ink/ink635.xml"/><Relationship Id="rId120" Type="http://schemas.openxmlformats.org/officeDocument/2006/relationships/customXml" Target="../ink/ink643.xml"/><Relationship Id="rId125" Type="http://schemas.openxmlformats.org/officeDocument/2006/relationships/image" Target="../media/image585.png"/><Relationship Id="rId141" Type="http://schemas.openxmlformats.org/officeDocument/2006/relationships/image" Target="../media/image593.png"/><Relationship Id="rId146" Type="http://schemas.openxmlformats.org/officeDocument/2006/relationships/customXml" Target="../ink/ink656.xml"/><Relationship Id="rId167" Type="http://schemas.openxmlformats.org/officeDocument/2006/relationships/image" Target="../media/image606.png"/><Relationship Id="rId7" Type="http://schemas.openxmlformats.org/officeDocument/2006/relationships/image" Target="../media/image526.png"/><Relationship Id="rId71" Type="http://schemas.openxmlformats.org/officeDocument/2006/relationships/image" Target="../media/image558.png"/><Relationship Id="rId92" Type="http://schemas.openxmlformats.org/officeDocument/2006/relationships/customXml" Target="../ink/ink629.xml"/><Relationship Id="rId162" Type="http://schemas.openxmlformats.org/officeDocument/2006/relationships/customXml" Target="../ink/ink664.xml"/><Relationship Id="rId2" Type="http://schemas.openxmlformats.org/officeDocument/2006/relationships/customXml" Target="../ink/ink584.xml"/><Relationship Id="rId29" Type="http://schemas.openxmlformats.org/officeDocument/2006/relationships/image" Target="../media/image537.png"/><Relationship Id="rId24" Type="http://schemas.openxmlformats.org/officeDocument/2006/relationships/customXml" Target="../ink/ink595.xml"/><Relationship Id="rId40" Type="http://schemas.openxmlformats.org/officeDocument/2006/relationships/customXml" Target="../ink/ink603.xml"/><Relationship Id="rId45" Type="http://schemas.openxmlformats.org/officeDocument/2006/relationships/image" Target="../media/image545.png"/><Relationship Id="rId66" Type="http://schemas.openxmlformats.org/officeDocument/2006/relationships/customXml" Target="../ink/ink616.xml"/><Relationship Id="rId87" Type="http://schemas.openxmlformats.org/officeDocument/2006/relationships/image" Target="../media/image566.png"/><Relationship Id="rId110" Type="http://schemas.openxmlformats.org/officeDocument/2006/relationships/customXml" Target="../ink/ink638.xml"/><Relationship Id="rId115" Type="http://schemas.openxmlformats.org/officeDocument/2006/relationships/image" Target="../media/image580.png"/><Relationship Id="rId131" Type="http://schemas.openxmlformats.org/officeDocument/2006/relationships/image" Target="../media/image588.png"/><Relationship Id="rId136" Type="http://schemas.openxmlformats.org/officeDocument/2006/relationships/customXml" Target="../ink/ink651.xml"/><Relationship Id="rId157" Type="http://schemas.openxmlformats.org/officeDocument/2006/relationships/image" Target="../media/image601.png"/><Relationship Id="rId61" Type="http://schemas.openxmlformats.org/officeDocument/2006/relationships/image" Target="../media/image553.png"/><Relationship Id="rId82" Type="http://schemas.openxmlformats.org/officeDocument/2006/relationships/customXml" Target="../ink/ink624.xml"/><Relationship Id="rId152" Type="http://schemas.openxmlformats.org/officeDocument/2006/relationships/customXml" Target="../ink/ink659.xml"/><Relationship Id="rId19" Type="http://schemas.openxmlformats.org/officeDocument/2006/relationships/image" Target="../media/image532.png"/><Relationship Id="rId14" Type="http://schemas.openxmlformats.org/officeDocument/2006/relationships/customXml" Target="../ink/ink590.xml"/><Relationship Id="rId30" Type="http://schemas.openxmlformats.org/officeDocument/2006/relationships/customXml" Target="../ink/ink598.xml"/><Relationship Id="rId35" Type="http://schemas.openxmlformats.org/officeDocument/2006/relationships/image" Target="../media/image540.png"/><Relationship Id="rId56" Type="http://schemas.openxmlformats.org/officeDocument/2006/relationships/customXml" Target="../ink/ink611.xml"/><Relationship Id="rId77" Type="http://schemas.openxmlformats.org/officeDocument/2006/relationships/image" Target="../media/image561.png"/><Relationship Id="rId100" Type="http://schemas.openxmlformats.org/officeDocument/2006/relationships/customXml" Target="../ink/ink633.xml"/><Relationship Id="rId105" Type="http://schemas.openxmlformats.org/officeDocument/2006/relationships/image" Target="../media/image575.png"/><Relationship Id="rId126" Type="http://schemas.openxmlformats.org/officeDocument/2006/relationships/customXml" Target="../ink/ink646.xml"/><Relationship Id="rId147" Type="http://schemas.openxmlformats.org/officeDocument/2006/relationships/image" Target="../media/image596.png"/><Relationship Id="rId8" Type="http://schemas.openxmlformats.org/officeDocument/2006/relationships/customXml" Target="../ink/ink587.xml"/><Relationship Id="rId51" Type="http://schemas.openxmlformats.org/officeDocument/2006/relationships/image" Target="../media/image548.png"/><Relationship Id="rId72" Type="http://schemas.openxmlformats.org/officeDocument/2006/relationships/customXml" Target="../ink/ink619.xml"/><Relationship Id="rId93" Type="http://schemas.openxmlformats.org/officeDocument/2006/relationships/image" Target="../media/image569.png"/><Relationship Id="rId98" Type="http://schemas.openxmlformats.org/officeDocument/2006/relationships/customXml" Target="../ink/ink632.xml"/><Relationship Id="rId121" Type="http://schemas.openxmlformats.org/officeDocument/2006/relationships/image" Target="../media/image583.png"/><Relationship Id="rId142" Type="http://schemas.openxmlformats.org/officeDocument/2006/relationships/customXml" Target="../ink/ink654.xml"/><Relationship Id="rId163" Type="http://schemas.openxmlformats.org/officeDocument/2006/relationships/image" Target="../media/image604.png"/><Relationship Id="rId3" Type="http://schemas.openxmlformats.org/officeDocument/2006/relationships/image" Target="../media/image524.png"/><Relationship Id="rId25" Type="http://schemas.openxmlformats.org/officeDocument/2006/relationships/image" Target="../media/image535.png"/><Relationship Id="rId46" Type="http://schemas.openxmlformats.org/officeDocument/2006/relationships/customXml" Target="../ink/ink606.xml"/><Relationship Id="rId67" Type="http://schemas.openxmlformats.org/officeDocument/2006/relationships/image" Target="../media/image556.png"/><Relationship Id="rId116" Type="http://schemas.openxmlformats.org/officeDocument/2006/relationships/customXml" Target="../ink/ink641.xml"/><Relationship Id="rId137" Type="http://schemas.openxmlformats.org/officeDocument/2006/relationships/image" Target="../media/image591.png"/><Relationship Id="rId158" Type="http://schemas.openxmlformats.org/officeDocument/2006/relationships/customXml" Target="../ink/ink662.xml"/><Relationship Id="rId20" Type="http://schemas.openxmlformats.org/officeDocument/2006/relationships/customXml" Target="../ink/ink593.xml"/><Relationship Id="rId41" Type="http://schemas.openxmlformats.org/officeDocument/2006/relationships/image" Target="../media/image543.png"/><Relationship Id="rId62" Type="http://schemas.openxmlformats.org/officeDocument/2006/relationships/customXml" Target="../ink/ink614.xml"/><Relationship Id="rId83" Type="http://schemas.openxmlformats.org/officeDocument/2006/relationships/image" Target="../media/image564.png"/><Relationship Id="rId88" Type="http://schemas.openxmlformats.org/officeDocument/2006/relationships/customXml" Target="../ink/ink627.xml"/><Relationship Id="rId111" Type="http://schemas.openxmlformats.org/officeDocument/2006/relationships/image" Target="../media/image578.png"/><Relationship Id="rId132" Type="http://schemas.openxmlformats.org/officeDocument/2006/relationships/customXml" Target="../ink/ink649.xml"/><Relationship Id="rId153" Type="http://schemas.openxmlformats.org/officeDocument/2006/relationships/image" Target="../media/image599.png"/><Relationship Id="rId15" Type="http://schemas.openxmlformats.org/officeDocument/2006/relationships/image" Target="../media/image530.png"/><Relationship Id="rId36" Type="http://schemas.openxmlformats.org/officeDocument/2006/relationships/customXml" Target="../ink/ink601.xml"/><Relationship Id="rId57" Type="http://schemas.openxmlformats.org/officeDocument/2006/relationships/image" Target="../media/image551.png"/><Relationship Id="rId106" Type="http://schemas.openxmlformats.org/officeDocument/2006/relationships/customXml" Target="../ink/ink636.xml"/><Relationship Id="rId127" Type="http://schemas.openxmlformats.org/officeDocument/2006/relationships/image" Target="../media/image586.png"/><Relationship Id="rId10" Type="http://schemas.openxmlformats.org/officeDocument/2006/relationships/customXml" Target="../ink/ink588.xml"/><Relationship Id="rId31" Type="http://schemas.openxmlformats.org/officeDocument/2006/relationships/image" Target="../media/image538.png"/><Relationship Id="rId52" Type="http://schemas.openxmlformats.org/officeDocument/2006/relationships/customXml" Target="../ink/ink609.xml"/><Relationship Id="rId73" Type="http://schemas.openxmlformats.org/officeDocument/2006/relationships/image" Target="../media/image559.png"/><Relationship Id="rId78" Type="http://schemas.openxmlformats.org/officeDocument/2006/relationships/customXml" Target="../ink/ink622.xml"/><Relationship Id="rId94" Type="http://schemas.openxmlformats.org/officeDocument/2006/relationships/customXml" Target="../ink/ink630.xml"/><Relationship Id="rId99" Type="http://schemas.openxmlformats.org/officeDocument/2006/relationships/image" Target="../media/image572.png"/><Relationship Id="rId101" Type="http://schemas.openxmlformats.org/officeDocument/2006/relationships/image" Target="../media/image573.png"/><Relationship Id="rId122" Type="http://schemas.openxmlformats.org/officeDocument/2006/relationships/customXml" Target="../ink/ink644.xml"/><Relationship Id="rId143" Type="http://schemas.openxmlformats.org/officeDocument/2006/relationships/image" Target="../media/image594.png"/><Relationship Id="rId148" Type="http://schemas.openxmlformats.org/officeDocument/2006/relationships/customXml" Target="../ink/ink657.xml"/><Relationship Id="rId164" Type="http://schemas.openxmlformats.org/officeDocument/2006/relationships/customXml" Target="../ink/ink665.xml"/><Relationship Id="rId4" Type="http://schemas.openxmlformats.org/officeDocument/2006/relationships/customXml" Target="../ink/ink585.xml"/><Relationship Id="rId9" Type="http://schemas.openxmlformats.org/officeDocument/2006/relationships/image" Target="../media/image527.png"/><Relationship Id="rId26" Type="http://schemas.openxmlformats.org/officeDocument/2006/relationships/customXml" Target="../ink/ink596.xml"/><Relationship Id="rId47" Type="http://schemas.openxmlformats.org/officeDocument/2006/relationships/image" Target="../media/image546.png"/><Relationship Id="rId68" Type="http://schemas.openxmlformats.org/officeDocument/2006/relationships/customXml" Target="../ink/ink617.xml"/><Relationship Id="rId89" Type="http://schemas.openxmlformats.org/officeDocument/2006/relationships/image" Target="../media/image567.png"/><Relationship Id="rId112" Type="http://schemas.openxmlformats.org/officeDocument/2006/relationships/customXml" Target="../ink/ink639.xml"/><Relationship Id="rId133" Type="http://schemas.openxmlformats.org/officeDocument/2006/relationships/image" Target="../media/image589.png"/><Relationship Id="rId154" Type="http://schemas.openxmlformats.org/officeDocument/2006/relationships/customXml" Target="../ink/ink660.xml"/><Relationship Id="rId16" Type="http://schemas.openxmlformats.org/officeDocument/2006/relationships/customXml" Target="../ink/ink591.xml"/><Relationship Id="rId37" Type="http://schemas.openxmlformats.org/officeDocument/2006/relationships/image" Target="../media/image541.png"/><Relationship Id="rId58" Type="http://schemas.openxmlformats.org/officeDocument/2006/relationships/customXml" Target="../ink/ink612.xml"/><Relationship Id="rId79" Type="http://schemas.openxmlformats.org/officeDocument/2006/relationships/image" Target="../media/image562.png"/><Relationship Id="rId102" Type="http://schemas.openxmlformats.org/officeDocument/2006/relationships/customXml" Target="../ink/ink634.xml"/><Relationship Id="rId123" Type="http://schemas.openxmlformats.org/officeDocument/2006/relationships/image" Target="../media/image584.png"/><Relationship Id="rId144" Type="http://schemas.openxmlformats.org/officeDocument/2006/relationships/customXml" Target="../ink/ink655.xml"/><Relationship Id="rId90" Type="http://schemas.openxmlformats.org/officeDocument/2006/relationships/customXml" Target="../ink/ink628.xml"/><Relationship Id="rId165" Type="http://schemas.openxmlformats.org/officeDocument/2006/relationships/image" Target="../media/image605.png"/><Relationship Id="rId27" Type="http://schemas.openxmlformats.org/officeDocument/2006/relationships/image" Target="../media/image536.png"/><Relationship Id="rId48" Type="http://schemas.openxmlformats.org/officeDocument/2006/relationships/customXml" Target="../ink/ink607.xml"/><Relationship Id="rId69" Type="http://schemas.openxmlformats.org/officeDocument/2006/relationships/image" Target="../media/image557.png"/><Relationship Id="rId113" Type="http://schemas.openxmlformats.org/officeDocument/2006/relationships/image" Target="../media/image579.png"/><Relationship Id="rId134" Type="http://schemas.openxmlformats.org/officeDocument/2006/relationships/customXml" Target="../ink/ink650.xml"/><Relationship Id="rId80" Type="http://schemas.openxmlformats.org/officeDocument/2006/relationships/customXml" Target="../ink/ink623.xml"/><Relationship Id="rId155" Type="http://schemas.openxmlformats.org/officeDocument/2006/relationships/image" Target="../media/image60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6.png"/><Relationship Id="rId21" Type="http://schemas.openxmlformats.org/officeDocument/2006/relationships/image" Target="../media/image616.png"/><Relationship Id="rId42" Type="http://schemas.openxmlformats.org/officeDocument/2006/relationships/customXml" Target="../ink/ink687.xml"/><Relationship Id="rId63" Type="http://schemas.openxmlformats.org/officeDocument/2006/relationships/image" Target="../media/image554.png"/><Relationship Id="rId84" Type="http://schemas.openxmlformats.org/officeDocument/2006/relationships/customXml" Target="../ink/ink708.xml"/><Relationship Id="rId138" Type="http://schemas.openxmlformats.org/officeDocument/2006/relationships/customXml" Target="../ink/ink736.xml"/><Relationship Id="rId107" Type="http://schemas.openxmlformats.org/officeDocument/2006/relationships/image" Target="../media/image652.png"/><Relationship Id="rId11" Type="http://schemas.openxmlformats.org/officeDocument/2006/relationships/image" Target="../media/image611.png"/><Relationship Id="rId32" Type="http://schemas.openxmlformats.org/officeDocument/2006/relationships/customXml" Target="../ink/ink682.xml"/><Relationship Id="rId53" Type="http://schemas.openxmlformats.org/officeDocument/2006/relationships/image" Target="../media/image630.png"/><Relationship Id="rId74" Type="http://schemas.openxmlformats.org/officeDocument/2006/relationships/customXml" Target="../ink/ink703.xml"/><Relationship Id="rId128" Type="http://schemas.openxmlformats.org/officeDocument/2006/relationships/customXml" Target="../ink/ink731.xml"/><Relationship Id="rId149" Type="http://schemas.openxmlformats.org/officeDocument/2006/relationships/image" Target="../media/image672.png"/><Relationship Id="rId5" Type="http://schemas.openxmlformats.org/officeDocument/2006/relationships/image" Target="../media/image608.png"/><Relationship Id="rId95" Type="http://schemas.openxmlformats.org/officeDocument/2006/relationships/image" Target="../media/image648.png"/><Relationship Id="rId22" Type="http://schemas.openxmlformats.org/officeDocument/2006/relationships/customXml" Target="../ink/ink677.xml"/><Relationship Id="rId27" Type="http://schemas.openxmlformats.org/officeDocument/2006/relationships/image" Target="../media/image619.png"/><Relationship Id="rId43" Type="http://schemas.openxmlformats.org/officeDocument/2006/relationships/image" Target="../media/image544.png"/><Relationship Id="rId48" Type="http://schemas.openxmlformats.org/officeDocument/2006/relationships/customXml" Target="../ink/ink690.xml"/><Relationship Id="rId64" Type="http://schemas.openxmlformats.org/officeDocument/2006/relationships/customXml" Target="../ink/ink698.xml"/><Relationship Id="rId69" Type="http://schemas.openxmlformats.org/officeDocument/2006/relationships/image" Target="../media/image637.png"/><Relationship Id="rId113" Type="http://schemas.openxmlformats.org/officeDocument/2006/relationships/image" Target="../media/image654.png"/><Relationship Id="rId118" Type="http://schemas.openxmlformats.org/officeDocument/2006/relationships/customXml" Target="../ink/ink726.xml"/><Relationship Id="rId134" Type="http://schemas.openxmlformats.org/officeDocument/2006/relationships/customXml" Target="../ink/ink734.xml"/><Relationship Id="rId139" Type="http://schemas.openxmlformats.org/officeDocument/2006/relationships/image" Target="../media/image667.png"/><Relationship Id="rId80" Type="http://schemas.openxmlformats.org/officeDocument/2006/relationships/customXml" Target="../ink/ink706.xml"/><Relationship Id="rId85" Type="http://schemas.openxmlformats.org/officeDocument/2006/relationships/image" Target="../media/image643.png"/><Relationship Id="rId150" Type="http://schemas.openxmlformats.org/officeDocument/2006/relationships/customXml" Target="../ink/ink742.xml"/><Relationship Id="rId155" Type="http://schemas.openxmlformats.org/officeDocument/2006/relationships/image" Target="../media/image675.png"/><Relationship Id="rId12" Type="http://schemas.openxmlformats.org/officeDocument/2006/relationships/customXml" Target="../ink/ink672.xml"/><Relationship Id="rId17" Type="http://schemas.openxmlformats.org/officeDocument/2006/relationships/image" Target="../media/image614.png"/><Relationship Id="rId33" Type="http://schemas.openxmlformats.org/officeDocument/2006/relationships/image" Target="../media/image622.png"/><Relationship Id="rId38" Type="http://schemas.openxmlformats.org/officeDocument/2006/relationships/customXml" Target="../ink/ink685.xml"/><Relationship Id="rId59" Type="http://schemas.openxmlformats.org/officeDocument/2006/relationships/image" Target="../media/image633.png"/><Relationship Id="rId103" Type="http://schemas.openxmlformats.org/officeDocument/2006/relationships/image" Target="../media/image651.png"/><Relationship Id="rId108" Type="http://schemas.openxmlformats.org/officeDocument/2006/relationships/customXml" Target="../ink/ink720.xml"/><Relationship Id="rId124" Type="http://schemas.openxmlformats.org/officeDocument/2006/relationships/customXml" Target="../ink/ink729.xml"/><Relationship Id="rId129" Type="http://schemas.openxmlformats.org/officeDocument/2006/relationships/image" Target="../media/image662.png"/><Relationship Id="rId54" Type="http://schemas.openxmlformats.org/officeDocument/2006/relationships/customXml" Target="../ink/ink693.xml"/><Relationship Id="rId70" Type="http://schemas.openxmlformats.org/officeDocument/2006/relationships/customXml" Target="../ink/ink701.xml"/><Relationship Id="rId75" Type="http://schemas.openxmlformats.org/officeDocument/2006/relationships/image" Target="../media/image640.png"/><Relationship Id="rId91" Type="http://schemas.openxmlformats.org/officeDocument/2006/relationships/image" Target="../media/image646.png"/><Relationship Id="rId96" Type="http://schemas.openxmlformats.org/officeDocument/2006/relationships/customXml" Target="../ink/ink714.xml"/><Relationship Id="rId140" Type="http://schemas.openxmlformats.org/officeDocument/2006/relationships/customXml" Target="../ink/ink737.xml"/><Relationship Id="rId145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9.xml"/><Relationship Id="rId23" Type="http://schemas.openxmlformats.org/officeDocument/2006/relationships/image" Target="../media/image617.png"/><Relationship Id="rId28" Type="http://schemas.openxmlformats.org/officeDocument/2006/relationships/customXml" Target="../ink/ink680.xml"/><Relationship Id="rId49" Type="http://schemas.openxmlformats.org/officeDocument/2006/relationships/image" Target="../media/image628.png"/><Relationship Id="rId114" Type="http://schemas.openxmlformats.org/officeDocument/2006/relationships/customXml" Target="../ink/ink724.xml"/><Relationship Id="rId119" Type="http://schemas.openxmlformats.org/officeDocument/2006/relationships/image" Target="../media/image657.png"/><Relationship Id="rId44" Type="http://schemas.openxmlformats.org/officeDocument/2006/relationships/customXml" Target="../ink/ink688.xml"/><Relationship Id="rId60" Type="http://schemas.openxmlformats.org/officeDocument/2006/relationships/customXml" Target="../ink/ink696.xml"/><Relationship Id="rId65" Type="http://schemas.openxmlformats.org/officeDocument/2006/relationships/image" Target="../media/image635.png"/><Relationship Id="rId81" Type="http://schemas.openxmlformats.org/officeDocument/2006/relationships/image" Target="../media/image587.png"/><Relationship Id="rId86" Type="http://schemas.openxmlformats.org/officeDocument/2006/relationships/customXml" Target="../ink/ink709.xml"/><Relationship Id="rId130" Type="http://schemas.openxmlformats.org/officeDocument/2006/relationships/customXml" Target="../ink/ink732.xml"/><Relationship Id="rId135" Type="http://schemas.openxmlformats.org/officeDocument/2006/relationships/image" Target="../media/image665.png"/><Relationship Id="rId151" Type="http://schemas.openxmlformats.org/officeDocument/2006/relationships/image" Target="../media/image673.png"/><Relationship Id="rId13" Type="http://schemas.openxmlformats.org/officeDocument/2006/relationships/image" Target="../media/image612.png"/><Relationship Id="rId18" Type="http://schemas.openxmlformats.org/officeDocument/2006/relationships/customXml" Target="../ink/ink675.xml"/><Relationship Id="rId39" Type="http://schemas.openxmlformats.org/officeDocument/2006/relationships/image" Target="../media/image625.png"/><Relationship Id="rId109" Type="http://schemas.openxmlformats.org/officeDocument/2006/relationships/image" Target="../media/image653.png"/><Relationship Id="rId34" Type="http://schemas.openxmlformats.org/officeDocument/2006/relationships/customXml" Target="../ink/ink683.xml"/><Relationship Id="rId50" Type="http://schemas.openxmlformats.org/officeDocument/2006/relationships/customXml" Target="../ink/ink691.xml"/><Relationship Id="rId55" Type="http://schemas.openxmlformats.org/officeDocument/2006/relationships/image" Target="../media/image631.png"/><Relationship Id="rId76" Type="http://schemas.openxmlformats.org/officeDocument/2006/relationships/customXml" Target="../ink/ink704.xml"/><Relationship Id="rId97" Type="http://schemas.openxmlformats.org/officeDocument/2006/relationships/image" Target="../media/image649.png"/><Relationship Id="rId104" Type="http://schemas.openxmlformats.org/officeDocument/2006/relationships/customXml" Target="../ink/ink718.xml"/><Relationship Id="rId120" Type="http://schemas.openxmlformats.org/officeDocument/2006/relationships/customXml" Target="../ink/ink727.xml"/><Relationship Id="rId125" Type="http://schemas.openxmlformats.org/officeDocument/2006/relationships/image" Target="../media/image660.png"/><Relationship Id="rId141" Type="http://schemas.openxmlformats.org/officeDocument/2006/relationships/image" Target="../media/image668.png"/><Relationship Id="rId146" Type="http://schemas.openxmlformats.org/officeDocument/2006/relationships/customXml" Target="../ink/ink740.xml"/><Relationship Id="rId7" Type="http://schemas.openxmlformats.org/officeDocument/2006/relationships/image" Target="../media/image609.png"/><Relationship Id="rId71" Type="http://schemas.openxmlformats.org/officeDocument/2006/relationships/image" Target="../media/image638.png"/><Relationship Id="rId92" Type="http://schemas.openxmlformats.org/officeDocument/2006/relationships/customXml" Target="../ink/ink712.xml"/><Relationship Id="rId2" Type="http://schemas.openxmlformats.org/officeDocument/2006/relationships/customXml" Target="../ink/ink667.xml"/><Relationship Id="rId29" Type="http://schemas.openxmlformats.org/officeDocument/2006/relationships/image" Target="../media/image620.png"/><Relationship Id="rId24" Type="http://schemas.openxmlformats.org/officeDocument/2006/relationships/customXml" Target="../ink/ink678.xml"/><Relationship Id="rId40" Type="http://schemas.openxmlformats.org/officeDocument/2006/relationships/customXml" Target="../ink/ink686.xml"/><Relationship Id="rId45" Type="http://schemas.openxmlformats.org/officeDocument/2006/relationships/image" Target="../media/image626.png"/><Relationship Id="rId66" Type="http://schemas.openxmlformats.org/officeDocument/2006/relationships/customXml" Target="../ink/ink699.xml"/><Relationship Id="rId87" Type="http://schemas.openxmlformats.org/officeDocument/2006/relationships/image" Target="../media/image644.png"/><Relationship Id="rId110" Type="http://schemas.openxmlformats.org/officeDocument/2006/relationships/customXml" Target="../ink/ink721.xml"/><Relationship Id="rId115" Type="http://schemas.openxmlformats.org/officeDocument/2006/relationships/image" Target="../media/image655.png"/><Relationship Id="rId131" Type="http://schemas.openxmlformats.org/officeDocument/2006/relationships/image" Target="../media/image663.png"/><Relationship Id="rId136" Type="http://schemas.openxmlformats.org/officeDocument/2006/relationships/customXml" Target="../ink/ink735.xml"/><Relationship Id="rId61" Type="http://schemas.openxmlformats.org/officeDocument/2006/relationships/image" Target="../media/image634.png"/><Relationship Id="rId82" Type="http://schemas.openxmlformats.org/officeDocument/2006/relationships/customXml" Target="../ink/ink707.xml"/><Relationship Id="rId152" Type="http://schemas.openxmlformats.org/officeDocument/2006/relationships/customXml" Target="../ink/ink743.xml"/><Relationship Id="rId19" Type="http://schemas.openxmlformats.org/officeDocument/2006/relationships/image" Target="../media/image615.png"/><Relationship Id="rId14" Type="http://schemas.openxmlformats.org/officeDocument/2006/relationships/customXml" Target="../ink/ink673.xml"/><Relationship Id="rId30" Type="http://schemas.openxmlformats.org/officeDocument/2006/relationships/customXml" Target="../ink/ink681.xml"/><Relationship Id="rId35" Type="http://schemas.openxmlformats.org/officeDocument/2006/relationships/image" Target="../media/image623.png"/><Relationship Id="rId56" Type="http://schemas.openxmlformats.org/officeDocument/2006/relationships/customXml" Target="../ink/ink694.xml"/><Relationship Id="rId77" Type="http://schemas.openxmlformats.org/officeDocument/2006/relationships/image" Target="../media/image585.png"/><Relationship Id="rId100" Type="http://schemas.openxmlformats.org/officeDocument/2006/relationships/customXml" Target="../ink/ink716.xml"/><Relationship Id="rId105" Type="http://schemas.openxmlformats.org/officeDocument/2006/relationships/image" Target="../media/image567.png"/><Relationship Id="rId126" Type="http://schemas.openxmlformats.org/officeDocument/2006/relationships/customXml" Target="../ink/ink730.xml"/><Relationship Id="rId147" Type="http://schemas.openxmlformats.org/officeDocument/2006/relationships/image" Target="../media/image671.png"/><Relationship Id="rId8" Type="http://schemas.openxmlformats.org/officeDocument/2006/relationships/customXml" Target="../ink/ink670.xml"/><Relationship Id="rId51" Type="http://schemas.openxmlformats.org/officeDocument/2006/relationships/image" Target="../media/image629.png"/><Relationship Id="rId72" Type="http://schemas.openxmlformats.org/officeDocument/2006/relationships/customXml" Target="../ink/ink702.xml"/><Relationship Id="rId93" Type="http://schemas.openxmlformats.org/officeDocument/2006/relationships/image" Target="../media/image647.png"/><Relationship Id="rId98" Type="http://schemas.openxmlformats.org/officeDocument/2006/relationships/customXml" Target="../ink/ink715.xml"/><Relationship Id="rId121" Type="http://schemas.openxmlformats.org/officeDocument/2006/relationships/image" Target="../media/image658.png"/><Relationship Id="rId142" Type="http://schemas.openxmlformats.org/officeDocument/2006/relationships/customXml" Target="../ink/ink738.xml"/><Relationship Id="rId3" Type="http://schemas.openxmlformats.org/officeDocument/2006/relationships/image" Target="../media/image607.png"/><Relationship Id="rId25" Type="http://schemas.openxmlformats.org/officeDocument/2006/relationships/image" Target="../media/image618.png"/><Relationship Id="rId46" Type="http://schemas.openxmlformats.org/officeDocument/2006/relationships/customXml" Target="../ink/ink689.xml"/><Relationship Id="rId67" Type="http://schemas.openxmlformats.org/officeDocument/2006/relationships/image" Target="../media/image636.png"/><Relationship Id="rId116" Type="http://schemas.openxmlformats.org/officeDocument/2006/relationships/customXml" Target="../ink/ink725.xml"/><Relationship Id="rId137" Type="http://schemas.openxmlformats.org/officeDocument/2006/relationships/image" Target="../media/image666.png"/><Relationship Id="rId20" Type="http://schemas.openxmlformats.org/officeDocument/2006/relationships/customXml" Target="../ink/ink676.xml"/><Relationship Id="rId41" Type="http://schemas.openxmlformats.org/officeDocument/2006/relationships/image" Target="../media/image543.png"/><Relationship Id="rId62" Type="http://schemas.openxmlformats.org/officeDocument/2006/relationships/customXml" Target="../ink/ink697.xml"/><Relationship Id="rId83" Type="http://schemas.openxmlformats.org/officeDocument/2006/relationships/image" Target="../media/image642.png"/><Relationship Id="rId88" Type="http://schemas.openxmlformats.org/officeDocument/2006/relationships/customXml" Target="../ink/ink710.xml"/><Relationship Id="rId111" Type="http://schemas.openxmlformats.org/officeDocument/2006/relationships/customXml" Target="../ink/ink722.xml"/><Relationship Id="rId132" Type="http://schemas.openxmlformats.org/officeDocument/2006/relationships/customXml" Target="../ink/ink733.xml"/><Relationship Id="rId153" Type="http://schemas.openxmlformats.org/officeDocument/2006/relationships/image" Target="../media/image674.png"/><Relationship Id="rId15" Type="http://schemas.openxmlformats.org/officeDocument/2006/relationships/image" Target="../media/image613.png"/><Relationship Id="rId36" Type="http://schemas.openxmlformats.org/officeDocument/2006/relationships/customXml" Target="../ink/ink684.xml"/><Relationship Id="rId57" Type="http://schemas.openxmlformats.org/officeDocument/2006/relationships/image" Target="../media/image632.png"/><Relationship Id="rId106" Type="http://schemas.openxmlformats.org/officeDocument/2006/relationships/customXml" Target="../ink/ink719.xml"/><Relationship Id="rId127" Type="http://schemas.openxmlformats.org/officeDocument/2006/relationships/image" Target="../media/image661.png"/><Relationship Id="rId10" Type="http://schemas.openxmlformats.org/officeDocument/2006/relationships/customXml" Target="../ink/ink671.xml"/><Relationship Id="rId31" Type="http://schemas.openxmlformats.org/officeDocument/2006/relationships/image" Target="../media/image621.png"/><Relationship Id="rId52" Type="http://schemas.openxmlformats.org/officeDocument/2006/relationships/customXml" Target="../ink/ink692.xml"/><Relationship Id="rId73" Type="http://schemas.openxmlformats.org/officeDocument/2006/relationships/image" Target="../media/image639.png"/><Relationship Id="rId78" Type="http://schemas.openxmlformats.org/officeDocument/2006/relationships/customXml" Target="../ink/ink705.xml"/><Relationship Id="rId94" Type="http://schemas.openxmlformats.org/officeDocument/2006/relationships/customXml" Target="../ink/ink713.xml"/><Relationship Id="rId99" Type="http://schemas.openxmlformats.org/officeDocument/2006/relationships/image" Target="../media/image650.png"/><Relationship Id="rId101" Type="http://schemas.openxmlformats.org/officeDocument/2006/relationships/image" Target="../media/image565.png"/><Relationship Id="rId122" Type="http://schemas.openxmlformats.org/officeDocument/2006/relationships/customXml" Target="../ink/ink728.xml"/><Relationship Id="rId143" Type="http://schemas.openxmlformats.org/officeDocument/2006/relationships/image" Target="../media/image669.png"/><Relationship Id="rId148" Type="http://schemas.openxmlformats.org/officeDocument/2006/relationships/customXml" Target="../ink/ink741.xml"/><Relationship Id="rId4" Type="http://schemas.openxmlformats.org/officeDocument/2006/relationships/customXml" Target="../ink/ink668.xml"/><Relationship Id="rId9" Type="http://schemas.openxmlformats.org/officeDocument/2006/relationships/image" Target="../media/image610.png"/><Relationship Id="rId26" Type="http://schemas.openxmlformats.org/officeDocument/2006/relationships/customXml" Target="../ink/ink679.xml"/><Relationship Id="rId47" Type="http://schemas.openxmlformats.org/officeDocument/2006/relationships/image" Target="../media/image627.png"/><Relationship Id="rId68" Type="http://schemas.openxmlformats.org/officeDocument/2006/relationships/customXml" Target="../ink/ink700.xml"/><Relationship Id="rId89" Type="http://schemas.openxmlformats.org/officeDocument/2006/relationships/image" Target="../media/image645.png"/><Relationship Id="rId112" Type="http://schemas.openxmlformats.org/officeDocument/2006/relationships/customXml" Target="../ink/ink723.xml"/><Relationship Id="rId133" Type="http://schemas.openxmlformats.org/officeDocument/2006/relationships/image" Target="../media/image664.png"/><Relationship Id="rId154" Type="http://schemas.openxmlformats.org/officeDocument/2006/relationships/customXml" Target="../ink/ink744.xml"/><Relationship Id="rId16" Type="http://schemas.openxmlformats.org/officeDocument/2006/relationships/customXml" Target="../ink/ink674.xml"/><Relationship Id="rId37" Type="http://schemas.openxmlformats.org/officeDocument/2006/relationships/image" Target="../media/image624.png"/><Relationship Id="rId58" Type="http://schemas.openxmlformats.org/officeDocument/2006/relationships/customXml" Target="../ink/ink695.xml"/><Relationship Id="rId79" Type="http://schemas.openxmlformats.org/officeDocument/2006/relationships/image" Target="../media/image641.png"/><Relationship Id="rId102" Type="http://schemas.openxmlformats.org/officeDocument/2006/relationships/customXml" Target="../ink/ink717.xml"/><Relationship Id="rId123" Type="http://schemas.openxmlformats.org/officeDocument/2006/relationships/image" Target="../media/image659.png"/><Relationship Id="rId144" Type="http://schemas.openxmlformats.org/officeDocument/2006/relationships/customXml" Target="../ink/ink739.xml"/><Relationship Id="rId90" Type="http://schemas.openxmlformats.org/officeDocument/2006/relationships/customXml" Target="../ink/ink7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6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6.xml"/><Relationship Id="rId117" Type="http://schemas.openxmlformats.org/officeDocument/2006/relationships/image" Target="../media/image98.png"/><Relationship Id="rId21" Type="http://schemas.openxmlformats.org/officeDocument/2006/relationships/image" Target="../media/image52.png"/><Relationship Id="rId42" Type="http://schemas.openxmlformats.org/officeDocument/2006/relationships/customXml" Target="../ink/ink64.xml"/><Relationship Id="rId47" Type="http://schemas.openxmlformats.org/officeDocument/2006/relationships/image" Target="../media/image64.png"/><Relationship Id="rId63" Type="http://schemas.openxmlformats.org/officeDocument/2006/relationships/image" Target="../media/image71.png"/><Relationship Id="rId68" Type="http://schemas.openxmlformats.org/officeDocument/2006/relationships/customXml" Target="../ink/ink77.xml"/><Relationship Id="rId84" Type="http://schemas.openxmlformats.org/officeDocument/2006/relationships/customXml" Target="../ink/ink85.xml"/><Relationship Id="rId89" Type="http://schemas.openxmlformats.org/officeDocument/2006/relationships/image" Target="../media/image84.png"/><Relationship Id="rId112" Type="http://schemas.openxmlformats.org/officeDocument/2006/relationships/customXml" Target="../ink/ink99.xml"/><Relationship Id="rId16" Type="http://schemas.openxmlformats.org/officeDocument/2006/relationships/customXml" Target="../ink/ink51.xml"/><Relationship Id="rId107" Type="http://schemas.openxmlformats.org/officeDocument/2006/relationships/image" Target="../media/image93.png"/><Relationship Id="rId11" Type="http://schemas.openxmlformats.org/officeDocument/2006/relationships/image" Target="../media/image5.png"/><Relationship Id="rId32" Type="http://schemas.openxmlformats.org/officeDocument/2006/relationships/customXml" Target="../ink/ink59.xml"/><Relationship Id="rId37" Type="http://schemas.openxmlformats.org/officeDocument/2006/relationships/image" Target="../media/image59.png"/><Relationship Id="rId53" Type="http://schemas.openxmlformats.org/officeDocument/2006/relationships/image" Target="../media/image26.png"/><Relationship Id="rId58" Type="http://schemas.openxmlformats.org/officeDocument/2006/relationships/customXml" Target="../ink/ink72.xml"/><Relationship Id="rId74" Type="http://schemas.openxmlformats.org/officeDocument/2006/relationships/customXml" Target="../ink/ink80.xml"/><Relationship Id="rId79" Type="http://schemas.openxmlformats.org/officeDocument/2006/relationships/image" Target="../media/image79.png"/><Relationship Id="rId102" Type="http://schemas.openxmlformats.org/officeDocument/2006/relationships/customXml" Target="../ink/ink94.xml"/><Relationship Id="rId123" Type="http://schemas.openxmlformats.org/officeDocument/2006/relationships/image" Target="../media/image101.png"/><Relationship Id="rId5" Type="http://schemas.openxmlformats.org/officeDocument/2006/relationships/image" Target="../media/image45.png"/><Relationship Id="rId90" Type="http://schemas.openxmlformats.org/officeDocument/2006/relationships/customXml" Target="../ink/ink88.xml"/><Relationship Id="rId95" Type="http://schemas.openxmlformats.org/officeDocument/2006/relationships/image" Target="../media/image87.png"/><Relationship Id="rId22" Type="http://schemas.openxmlformats.org/officeDocument/2006/relationships/customXml" Target="../ink/ink54.xml"/><Relationship Id="rId27" Type="http://schemas.openxmlformats.org/officeDocument/2006/relationships/image" Target="../media/image55.png"/><Relationship Id="rId43" Type="http://schemas.openxmlformats.org/officeDocument/2006/relationships/image" Target="../media/image62.png"/><Relationship Id="rId48" Type="http://schemas.openxmlformats.org/officeDocument/2006/relationships/customXml" Target="../ink/ink67.xml"/><Relationship Id="rId64" Type="http://schemas.openxmlformats.org/officeDocument/2006/relationships/customXml" Target="../ink/ink75.xml"/><Relationship Id="rId69" Type="http://schemas.openxmlformats.org/officeDocument/2006/relationships/image" Target="../media/image74.png"/><Relationship Id="rId113" Type="http://schemas.openxmlformats.org/officeDocument/2006/relationships/image" Target="../media/image96.png"/><Relationship Id="rId118" Type="http://schemas.openxmlformats.org/officeDocument/2006/relationships/customXml" Target="../ink/ink102.xml"/><Relationship Id="rId80" Type="http://schemas.openxmlformats.org/officeDocument/2006/relationships/customXml" Target="../ink/ink83.xml"/><Relationship Id="rId85" Type="http://schemas.openxmlformats.org/officeDocument/2006/relationships/image" Target="../media/image82.png"/><Relationship Id="rId12" Type="http://schemas.openxmlformats.org/officeDocument/2006/relationships/customXml" Target="../ink/ink49.xml"/><Relationship Id="rId17" Type="http://schemas.openxmlformats.org/officeDocument/2006/relationships/image" Target="../media/image50.png"/><Relationship Id="rId33" Type="http://schemas.openxmlformats.org/officeDocument/2006/relationships/image" Target="../media/image57.png"/><Relationship Id="rId38" Type="http://schemas.openxmlformats.org/officeDocument/2006/relationships/customXml" Target="../ink/ink62.xml"/><Relationship Id="rId59" Type="http://schemas.openxmlformats.org/officeDocument/2006/relationships/image" Target="../media/image69.png"/><Relationship Id="rId103" Type="http://schemas.openxmlformats.org/officeDocument/2006/relationships/image" Target="../media/image91.png"/><Relationship Id="rId108" Type="http://schemas.openxmlformats.org/officeDocument/2006/relationships/customXml" Target="../ink/ink97.xml"/><Relationship Id="rId54" Type="http://schemas.openxmlformats.org/officeDocument/2006/relationships/customXml" Target="../ink/ink70.xml"/><Relationship Id="rId70" Type="http://schemas.openxmlformats.org/officeDocument/2006/relationships/customXml" Target="../ink/ink78.xml"/><Relationship Id="rId75" Type="http://schemas.openxmlformats.org/officeDocument/2006/relationships/image" Target="../media/image77.png"/><Relationship Id="rId91" Type="http://schemas.openxmlformats.org/officeDocument/2006/relationships/image" Target="../media/image85.png"/><Relationship Id="rId96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23" Type="http://schemas.openxmlformats.org/officeDocument/2006/relationships/image" Target="../media/image53.png"/><Relationship Id="rId28" Type="http://schemas.openxmlformats.org/officeDocument/2006/relationships/customXml" Target="../ink/ink57.xml"/><Relationship Id="rId49" Type="http://schemas.openxmlformats.org/officeDocument/2006/relationships/image" Target="../media/image65.png"/><Relationship Id="rId114" Type="http://schemas.openxmlformats.org/officeDocument/2006/relationships/customXml" Target="../ink/ink100.xml"/><Relationship Id="rId119" Type="http://schemas.openxmlformats.org/officeDocument/2006/relationships/image" Target="../media/image99.png"/><Relationship Id="rId44" Type="http://schemas.openxmlformats.org/officeDocument/2006/relationships/customXml" Target="../ink/ink65.xml"/><Relationship Id="rId60" Type="http://schemas.openxmlformats.org/officeDocument/2006/relationships/customXml" Target="../ink/ink73.xml"/><Relationship Id="rId65" Type="http://schemas.openxmlformats.org/officeDocument/2006/relationships/image" Target="../media/image72.png"/><Relationship Id="rId81" Type="http://schemas.openxmlformats.org/officeDocument/2006/relationships/image" Target="../media/image80.png"/><Relationship Id="rId86" Type="http://schemas.openxmlformats.org/officeDocument/2006/relationships/customXml" Target="../ink/ink86.xml"/><Relationship Id="rId4" Type="http://schemas.openxmlformats.org/officeDocument/2006/relationships/customXml" Target="../ink/ink45.xml"/><Relationship Id="rId9" Type="http://schemas.openxmlformats.org/officeDocument/2006/relationships/image" Target="../media/image47.png"/><Relationship Id="rId13" Type="http://schemas.openxmlformats.org/officeDocument/2006/relationships/image" Target="../media/image48.png"/><Relationship Id="rId18" Type="http://schemas.openxmlformats.org/officeDocument/2006/relationships/customXml" Target="../ink/ink52.xml"/><Relationship Id="rId39" Type="http://schemas.openxmlformats.org/officeDocument/2006/relationships/image" Target="../media/image60.png"/><Relationship Id="rId109" Type="http://schemas.openxmlformats.org/officeDocument/2006/relationships/image" Target="../media/image94.png"/><Relationship Id="rId34" Type="http://schemas.openxmlformats.org/officeDocument/2006/relationships/customXml" Target="../ink/ink60.xml"/><Relationship Id="rId50" Type="http://schemas.openxmlformats.org/officeDocument/2006/relationships/customXml" Target="../ink/ink68.xml"/><Relationship Id="rId55" Type="http://schemas.openxmlformats.org/officeDocument/2006/relationships/image" Target="../media/image67.png"/><Relationship Id="rId76" Type="http://schemas.openxmlformats.org/officeDocument/2006/relationships/customXml" Target="../ink/ink81.xml"/><Relationship Id="rId97" Type="http://schemas.openxmlformats.org/officeDocument/2006/relationships/image" Target="../media/image88.png"/><Relationship Id="rId104" Type="http://schemas.openxmlformats.org/officeDocument/2006/relationships/customXml" Target="../ink/ink95.xml"/><Relationship Id="rId120" Type="http://schemas.openxmlformats.org/officeDocument/2006/relationships/customXml" Target="../ink/ink103.xml"/><Relationship Id="rId7" Type="http://schemas.openxmlformats.org/officeDocument/2006/relationships/image" Target="../media/image46.png"/><Relationship Id="rId71" Type="http://schemas.openxmlformats.org/officeDocument/2006/relationships/image" Target="../media/image75.png"/><Relationship Id="rId92" Type="http://schemas.openxmlformats.org/officeDocument/2006/relationships/customXml" Target="../ink/ink89.xml"/><Relationship Id="rId2" Type="http://schemas.openxmlformats.org/officeDocument/2006/relationships/customXml" Target="../ink/ink44.xml"/><Relationship Id="rId29" Type="http://schemas.openxmlformats.org/officeDocument/2006/relationships/image" Target="../media/image14.png"/><Relationship Id="rId24" Type="http://schemas.openxmlformats.org/officeDocument/2006/relationships/customXml" Target="../ink/ink55.xml"/><Relationship Id="rId40" Type="http://schemas.openxmlformats.org/officeDocument/2006/relationships/customXml" Target="../ink/ink63.xml"/><Relationship Id="rId45" Type="http://schemas.openxmlformats.org/officeDocument/2006/relationships/image" Target="../media/image63.png"/><Relationship Id="rId66" Type="http://schemas.openxmlformats.org/officeDocument/2006/relationships/customXml" Target="../ink/ink76.xml"/><Relationship Id="rId87" Type="http://schemas.openxmlformats.org/officeDocument/2006/relationships/image" Target="../media/image83.png"/><Relationship Id="rId110" Type="http://schemas.openxmlformats.org/officeDocument/2006/relationships/customXml" Target="../ink/ink98.xml"/><Relationship Id="rId115" Type="http://schemas.openxmlformats.org/officeDocument/2006/relationships/image" Target="../media/image97.png"/><Relationship Id="rId61" Type="http://schemas.openxmlformats.org/officeDocument/2006/relationships/image" Target="../media/image70.png"/><Relationship Id="rId82" Type="http://schemas.openxmlformats.org/officeDocument/2006/relationships/customXml" Target="../ink/ink84.xml"/><Relationship Id="rId19" Type="http://schemas.openxmlformats.org/officeDocument/2006/relationships/image" Target="../media/image51.png"/><Relationship Id="rId14" Type="http://schemas.openxmlformats.org/officeDocument/2006/relationships/customXml" Target="../ink/ink50.xml"/><Relationship Id="rId30" Type="http://schemas.openxmlformats.org/officeDocument/2006/relationships/customXml" Target="../ink/ink58.xml"/><Relationship Id="rId35" Type="http://schemas.openxmlformats.org/officeDocument/2006/relationships/image" Target="../media/image58.png"/><Relationship Id="rId56" Type="http://schemas.openxmlformats.org/officeDocument/2006/relationships/customXml" Target="../ink/ink71.xml"/><Relationship Id="rId77" Type="http://schemas.openxmlformats.org/officeDocument/2006/relationships/image" Target="../media/image78.png"/><Relationship Id="rId100" Type="http://schemas.openxmlformats.org/officeDocument/2006/relationships/customXml" Target="../ink/ink93.xml"/><Relationship Id="rId105" Type="http://schemas.openxmlformats.org/officeDocument/2006/relationships/image" Target="../media/image92.png"/><Relationship Id="rId8" Type="http://schemas.openxmlformats.org/officeDocument/2006/relationships/customXml" Target="../ink/ink47.xml"/><Relationship Id="rId51" Type="http://schemas.openxmlformats.org/officeDocument/2006/relationships/image" Target="../media/image66.png"/><Relationship Id="rId72" Type="http://schemas.openxmlformats.org/officeDocument/2006/relationships/customXml" Target="../ink/ink79.xml"/><Relationship Id="rId93" Type="http://schemas.openxmlformats.org/officeDocument/2006/relationships/image" Target="../media/image86.png"/><Relationship Id="rId98" Type="http://schemas.openxmlformats.org/officeDocument/2006/relationships/customXml" Target="../ink/ink92.xml"/><Relationship Id="rId121" Type="http://schemas.openxmlformats.org/officeDocument/2006/relationships/image" Target="../media/image100.png"/><Relationship Id="rId3" Type="http://schemas.openxmlformats.org/officeDocument/2006/relationships/image" Target="../media/image44.png"/><Relationship Id="rId25" Type="http://schemas.openxmlformats.org/officeDocument/2006/relationships/image" Target="../media/image54.png"/><Relationship Id="rId46" Type="http://schemas.openxmlformats.org/officeDocument/2006/relationships/customXml" Target="../ink/ink66.xml"/><Relationship Id="rId67" Type="http://schemas.openxmlformats.org/officeDocument/2006/relationships/image" Target="../media/image73.png"/><Relationship Id="rId116" Type="http://schemas.openxmlformats.org/officeDocument/2006/relationships/customXml" Target="../ink/ink101.xml"/><Relationship Id="rId20" Type="http://schemas.openxmlformats.org/officeDocument/2006/relationships/customXml" Target="../ink/ink53.xml"/><Relationship Id="rId41" Type="http://schemas.openxmlformats.org/officeDocument/2006/relationships/image" Target="../media/image61.png"/><Relationship Id="rId62" Type="http://schemas.openxmlformats.org/officeDocument/2006/relationships/customXml" Target="../ink/ink74.xml"/><Relationship Id="rId83" Type="http://schemas.openxmlformats.org/officeDocument/2006/relationships/image" Target="../media/image81.png"/><Relationship Id="rId88" Type="http://schemas.openxmlformats.org/officeDocument/2006/relationships/customXml" Target="../ink/ink87.xml"/><Relationship Id="rId111" Type="http://schemas.openxmlformats.org/officeDocument/2006/relationships/image" Target="../media/image95.png"/><Relationship Id="rId15" Type="http://schemas.openxmlformats.org/officeDocument/2006/relationships/image" Target="../media/image49.png"/><Relationship Id="rId36" Type="http://schemas.openxmlformats.org/officeDocument/2006/relationships/customXml" Target="../ink/ink61.xml"/><Relationship Id="rId57" Type="http://schemas.openxmlformats.org/officeDocument/2006/relationships/image" Target="../media/image68.png"/><Relationship Id="rId106" Type="http://schemas.openxmlformats.org/officeDocument/2006/relationships/customXml" Target="../ink/ink96.xml"/><Relationship Id="rId10" Type="http://schemas.openxmlformats.org/officeDocument/2006/relationships/customXml" Target="../ink/ink48.xml"/><Relationship Id="rId31" Type="http://schemas.openxmlformats.org/officeDocument/2006/relationships/image" Target="../media/image56.png"/><Relationship Id="rId52" Type="http://schemas.openxmlformats.org/officeDocument/2006/relationships/customXml" Target="../ink/ink69.xml"/><Relationship Id="rId73" Type="http://schemas.openxmlformats.org/officeDocument/2006/relationships/image" Target="../media/image76.png"/><Relationship Id="rId78" Type="http://schemas.openxmlformats.org/officeDocument/2006/relationships/customXml" Target="../ink/ink82.xml"/><Relationship Id="rId94" Type="http://schemas.openxmlformats.org/officeDocument/2006/relationships/customXml" Target="../ink/ink90.xml"/><Relationship Id="rId99" Type="http://schemas.openxmlformats.org/officeDocument/2006/relationships/image" Target="../media/image89.png"/><Relationship Id="rId101" Type="http://schemas.openxmlformats.org/officeDocument/2006/relationships/image" Target="../media/image90.png"/><Relationship Id="rId122" Type="http://schemas.openxmlformats.org/officeDocument/2006/relationships/customXml" Target="../ink/ink1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customXml" Target="../ink/ink113.xml"/><Relationship Id="rId26" Type="http://schemas.openxmlformats.org/officeDocument/2006/relationships/customXml" Target="../ink/ink117.xml"/><Relationship Id="rId39" Type="http://schemas.openxmlformats.org/officeDocument/2006/relationships/image" Target="../media/image120.png"/><Relationship Id="rId21" Type="http://schemas.openxmlformats.org/officeDocument/2006/relationships/image" Target="../media/image111.png"/><Relationship Id="rId34" Type="http://schemas.openxmlformats.org/officeDocument/2006/relationships/customXml" Target="../ink/ink121.xml"/><Relationship Id="rId42" Type="http://schemas.openxmlformats.org/officeDocument/2006/relationships/customXml" Target="../ink/ink125.xml"/><Relationship Id="rId47" Type="http://schemas.openxmlformats.org/officeDocument/2006/relationships/image" Target="../media/image124.png"/><Relationship Id="rId7" Type="http://schemas.openxmlformats.org/officeDocument/2006/relationships/image" Target="../media/image104.png"/><Relationship Id="rId2" Type="http://schemas.openxmlformats.org/officeDocument/2006/relationships/customXml" Target="../ink/ink105.xml"/><Relationship Id="rId16" Type="http://schemas.openxmlformats.org/officeDocument/2006/relationships/customXml" Target="../ink/ink112.xml"/><Relationship Id="rId29" Type="http://schemas.openxmlformats.org/officeDocument/2006/relationships/image" Target="../media/image115.png"/><Relationship Id="rId11" Type="http://schemas.openxmlformats.org/officeDocument/2006/relationships/image" Target="../media/image106.png"/><Relationship Id="rId24" Type="http://schemas.openxmlformats.org/officeDocument/2006/relationships/customXml" Target="../ink/ink116.xml"/><Relationship Id="rId32" Type="http://schemas.openxmlformats.org/officeDocument/2006/relationships/customXml" Target="../ink/ink120.xml"/><Relationship Id="rId37" Type="http://schemas.openxmlformats.org/officeDocument/2006/relationships/image" Target="../media/image119.png"/><Relationship Id="rId40" Type="http://schemas.openxmlformats.org/officeDocument/2006/relationships/customXml" Target="../ink/ink124.xml"/><Relationship Id="rId45" Type="http://schemas.openxmlformats.org/officeDocument/2006/relationships/image" Target="../media/image123.png"/><Relationship Id="rId5" Type="http://schemas.openxmlformats.org/officeDocument/2006/relationships/image" Target="../media/image103.png"/><Relationship Id="rId15" Type="http://schemas.openxmlformats.org/officeDocument/2006/relationships/image" Target="../media/image108.png"/><Relationship Id="rId23" Type="http://schemas.openxmlformats.org/officeDocument/2006/relationships/image" Target="../media/image112.png"/><Relationship Id="rId28" Type="http://schemas.openxmlformats.org/officeDocument/2006/relationships/customXml" Target="../ink/ink118.xml"/><Relationship Id="rId36" Type="http://schemas.openxmlformats.org/officeDocument/2006/relationships/customXml" Target="../ink/ink122.xml"/><Relationship Id="rId49" Type="http://schemas.openxmlformats.org/officeDocument/2006/relationships/image" Target="../media/image125.png"/><Relationship Id="rId10" Type="http://schemas.openxmlformats.org/officeDocument/2006/relationships/customXml" Target="../ink/ink109.xml"/><Relationship Id="rId19" Type="http://schemas.openxmlformats.org/officeDocument/2006/relationships/image" Target="../media/image110.png"/><Relationship Id="rId31" Type="http://schemas.openxmlformats.org/officeDocument/2006/relationships/image" Target="../media/image116.png"/><Relationship Id="rId44" Type="http://schemas.openxmlformats.org/officeDocument/2006/relationships/customXml" Target="../ink/ink126.xml"/><Relationship Id="rId4" Type="http://schemas.openxmlformats.org/officeDocument/2006/relationships/customXml" Target="../ink/ink106.xml"/><Relationship Id="rId9" Type="http://schemas.openxmlformats.org/officeDocument/2006/relationships/image" Target="../media/image105.png"/><Relationship Id="rId14" Type="http://schemas.openxmlformats.org/officeDocument/2006/relationships/customXml" Target="../ink/ink111.xml"/><Relationship Id="rId22" Type="http://schemas.openxmlformats.org/officeDocument/2006/relationships/customXml" Target="../ink/ink115.xml"/><Relationship Id="rId27" Type="http://schemas.openxmlformats.org/officeDocument/2006/relationships/image" Target="../media/image114.png"/><Relationship Id="rId30" Type="http://schemas.openxmlformats.org/officeDocument/2006/relationships/customXml" Target="../ink/ink119.xml"/><Relationship Id="rId35" Type="http://schemas.openxmlformats.org/officeDocument/2006/relationships/image" Target="../media/image118.png"/><Relationship Id="rId43" Type="http://schemas.openxmlformats.org/officeDocument/2006/relationships/image" Target="../media/image122.png"/><Relationship Id="rId48" Type="http://schemas.openxmlformats.org/officeDocument/2006/relationships/customXml" Target="../ink/ink128.xml"/><Relationship Id="rId8" Type="http://schemas.openxmlformats.org/officeDocument/2006/relationships/customXml" Target="../ink/ink108.xml"/><Relationship Id="rId3" Type="http://schemas.openxmlformats.org/officeDocument/2006/relationships/image" Target="../media/image102.png"/><Relationship Id="rId12" Type="http://schemas.openxmlformats.org/officeDocument/2006/relationships/customXml" Target="../ink/ink110.xml"/><Relationship Id="rId17" Type="http://schemas.openxmlformats.org/officeDocument/2006/relationships/image" Target="../media/image109.png"/><Relationship Id="rId25" Type="http://schemas.openxmlformats.org/officeDocument/2006/relationships/image" Target="../media/image113.png"/><Relationship Id="rId33" Type="http://schemas.openxmlformats.org/officeDocument/2006/relationships/image" Target="../media/image117.png"/><Relationship Id="rId38" Type="http://schemas.openxmlformats.org/officeDocument/2006/relationships/customXml" Target="../ink/ink123.xml"/><Relationship Id="rId46" Type="http://schemas.openxmlformats.org/officeDocument/2006/relationships/customXml" Target="../ink/ink127.xml"/><Relationship Id="rId20" Type="http://schemas.openxmlformats.org/officeDocument/2006/relationships/customXml" Target="../ink/ink114.xml"/><Relationship Id="rId41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Inevitable errors in computing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2725" y="276225"/>
            <a:ext cx="712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"The purpose of computing is insight, not numbers", R. H. Hamming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en-US" dirty="0"/>
              <a:t>Numerical math != Math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FAFD9-D4B7-894A-858A-1F19C655F860}"/>
              </a:ext>
            </a:extLst>
          </p:cNvPr>
          <p:cNvSpPr txBox="1"/>
          <p:nvPr/>
        </p:nvSpPr>
        <p:spPr>
          <a:xfrm>
            <a:off x="1752600" y="2667000"/>
            <a:ext cx="491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QUESTIONS TO ADDRESS: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D3635-7513-AB40-AA3B-AEB289BA2F92}"/>
              </a:ext>
            </a:extLst>
          </p:cNvPr>
          <p:cNvSpPr txBox="1"/>
          <p:nvPr/>
        </p:nvSpPr>
        <p:spPr>
          <a:xfrm>
            <a:off x="685800" y="3789261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(1)   WHY?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DDEA5-BE5D-D342-8DD2-2FD1D4A8FA79}"/>
              </a:ext>
            </a:extLst>
          </p:cNvPr>
          <p:cNvSpPr txBox="1"/>
          <p:nvPr/>
        </p:nvSpPr>
        <p:spPr>
          <a:xfrm>
            <a:off x="685800" y="4726969"/>
            <a:ext cx="6688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  How to adapt math to work reasonably well </a:t>
            </a:r>
            <a:br>
              <a:rPr lang="en-US" dirty="0"/>
            </a:br>
            <a:r>
              <a:rPr lang="en-US" dirty="0"/>
              <a:t>on the computer?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0635D-63A4-674A-8E19-D70F570CE6BA}"/>
              </a:ext>
            </a:extLst>
          </p:cNvPr>
          <p:cNvSpPr txBox="1"/>
          <p:nvPr/>
        </p:nvSpPr>
        <p:spPr>
          <a:xfrm>
            <a:off x="691697" y="5867400"/>
            <a:ext cx="7063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 How to make sure the above adaptation is fast </a:t>
            </a:r>
            <a:br>
              <a:rPr lang="en-US" dirty="0"/>
            </a:br>
            <a:r>
              <a:rPr lang="en-US" dirty="0"/>
              <a:t>enough? </a:t>
            </a:r>
          </a:p>
        </p:txBody>
      </p:sp>
    </p:spTree>
    <p:extLst>
      <p:ext uri="{BB962C8B-B14F-4D97-AF65-F5344CB8AC3E}">
        <p14:creationId xmlns:p14="http://schemas.microsoft.com/office/powerpoint/2010/main" val="27926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dirty="0"/>
              <a:t>Errors.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00200"/>
            <a:ext cx="8686800" cy="2057400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 sz="2400" dirty="0"/>
              <a:t>Absolute error. </a:t>
            </a:r>
          </a:p>
          <a:p>
            <a:pPr marL="609600" indent="-609600">
              <a:buFont typeface="Arial" charset="0"/>
              <a:buAutoNum type="arabicPeriod"/>
            </a:pPr>
            <a:endParaRPr lang="en-US" sz="2400" dirty="0"/>
          </a:p>
          <a:p>
            <a:pPr marL="609600" indent="-609600">
              <a:buFont typeface="Arial" charset="0"/>
              <a:buAutoNum type="arabicPeriod"/>
            </a:pPr>
            <a:r>
              <a:rPr lang="en-US" sz="2400" dirty="0"/>
              <a:t>Relative error (usually more important):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|</a:t>
            </a:r>
            <a:r>
              <a:rPr lang="en-US" sz="2400" dirty="0" err="1"/>
              <a:t>X_exact</a:t>
            </a:r>
            <a:r>
              <a:rPr lang="en-US" sz="2400" dirty="0"/>
              <a:t> - </a:t>
            </a:r>
            <a:r>
              <a:rPr lang="en-US" sz="2400" dirty="0" err="1"/>
              <a:t>X_approx</a:t>
            </a:r>
            <a:r>
              <a:rPr lang="en-US" sz="2400" dirty="0"/>
              <a:t>|/|</a:t>
            </a:r>
            <a:r>
              <a:rPr lang="en-US" sz="2400" dirty="0" err="1"/>
              <a:t>X_exact</a:t>
            </a:r>
            <a:r>
              <a:rPr lang="en-US" sz="2400" dirty="0"/>
              <a:t>| *100%</a:t>
            </a:r>
          </a:p>
          <a:p>
            <a:pPr marL="609600" indent="-609600"/>
            <a:br>
              <a:rPr lang="en-US" sz="2400" dirty="0"/>
            </a:br>
            <a:r>
              <a:rPr lang="en-US" sz="2400" dirty="0"/>
              <a:t>Example. Suppose the exact </a:t>
            </a:r>
            <a:br>
              <a:rPr lang="en-US" sz="2400" dirty="0"/>
            </a:br>
            <a:r>
              <a:rPr lang="en-US" sz="2400" dirty="0"/>
              <a:t>number is x = 0.001, but we </a:t>
            </a:r>
            <a:br>
              <a:rPr lang="en-US" sz="2400" dirty="0"/>
            </a:br>
            <a:r>
              <a:rPr lang="en-US" sz="2400" dirty="0"/>
              <a:t>only have its approximation, </a:t>
            </a:r>
            <a:br>
              <a:rPr lang="en-US" sz="2400" dirty="0"/>
            </a:br>
            <a:r>
              <a:rPr lang="en-US" sz="2400" dirty="0"/>
              <a:t>x=0.002. Then the relative error = (0.002 - 0.001)/0.001*100% = 100%. </a:t>
            </a:r>
            <a:br>
              <a:rPr lang="en-US" sz="2800" dirty="0"/>
            </a:br>
            <a:br>
              <a:rPr lang="en-US" sz="2800" dirty="0"/>
            </a:br>
            <a:r>
              <a:rPr lang="en-US" sz="2400" dirty="0"/>
              <a:t>(Even though the absolute error is only 0.001!) </a:t>
            </a:r>
          </a:p>
          <a:p>
            <a:pPr marL="609600" indent="-609600">
              <a:buFont typeface="Arial" charset="0"/>
              <a:buAutoNum type="arabicPeriod"/>
            </a:pPr>
            <a:endParaRPr lang="en-US" sz="2800" dirty="0"/>
          </a:p>
          <a:p>
            <a:pPr marL="609600" indent="-609600">
              <a:buFont typeface="Arial" charset="0"/>
              <a:buAutoNum type="arabicPeriod"/>
            </a:pPr>
            <a:endParaRPr lang="en-US" sz="2800" dirty="0"/>
          </a:p>
          <a:p>
            <a:pPr marL="609600" indent="-609600">
              <a:buFont typeface="Arial" charset="0"/>
              <a:buAutoNum type="arabicPeriod"/>
            </a:pPr>
            <a:endParaRPr lang="en-US" sz="2800" dirty="0"/>
          </a:p>
          <a:p>
            <a:pPr marL="609600" indent="-609600">
              <a:buFont typeface="Arial" charset="0"/>
              <a:buAutoNum type="arabicPeriod"/>
            </a:pPr>
            <a:endParaRPr lang="en-US" sz="2800" dirty="0"/>
          </a:p>
          <a:p>
            <a:pPr marL="609600" indent="-609600">
              <a:buFont typeface="Arial" charset="0"/>
              <a:buAutoNum type="arabicPeriod"/>
            </a:pP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Let</a:t>
            </a:r>
            <a:r>
              <a:rPr lang="ja-JP" altLang="en-US"/>
              <a:t>’</a:t>
            </a:r>
            <a:r>
              <a:rPr lang="en-US"/>
              <a:t>s compute the derivative: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F(x)  = exp(x). Use the definition. </a:t>
            </a:r>
            <a:br>
              <a:rPr lang="en-US"/>
            </a:br>
            <a:br>
              <a:rPr lang="en-US"/>
            </a:br>
            <a:r>
              <a:rPr lang="en-US"/>
              <a:t>Where do the errors come from?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5125" y="276225"/>
            <a:ext cx="5605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 hands-on example. num_derivative.cc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class. 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Taylor Series: the workhorse of numerical methods. </a:t>
            </a:r>
            <a:br>
              <a:rPr lang="en-US"/>
            </a:br>
            <a:endParaRPr lang="en-US"/>
          </a:p>
          <a:p>
            <a:r>
              <a:rPr lang="en-US"/>
              <a:t>F(x + h) =~  F(x) + h*F</a:t>
            </a:r>
            <a:r>
              <a:rPr lang="ja-JP" altLang="en-US"/>
              <a:t>’</a:t>
            </a:r>
            <a:r>
              <a:rPr lang="en-US"/>
              <a:t>(x)</a:t>
            </a:r>
          </a:p>
          <a:p>
            <a:endParaRPr lang="en-US"/>
          </a:p>
          <a:p>
            <a:r>
              <a:rPr lang="en-US"/>
              <a:t>Sin(x) =~ x - 1/3!(x^3), works very well </a:t>
            </a:r>
            <a:br>
              <a:rPr lang="en-US"/>
            </a:br>
            <a:r>
              <a:rPr lang="en-US"/>
              <a:t>for x &lt;&lt; 1, OK for x &lt; 1.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7772400" cy="1143000"/>
          </a:xfrm>
        </p:spPr>
        <p:txBody>
          <a:bodyPr/>
          <a:lstStyle/>
          <a:p>
            <a:r>
              <a:rPr lang="en-US" dirty="0"/>
              <a:t>Two types of error expected: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752600"/>
            <a:ext cx="6400800" cy="1752600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 dirty="0" err="1"/>
              <a:t>Trucncation</a:t>
            </a:r>
            <a:r>
              <a:rPr lang="en-US" dirty="0"/>
              <a:t> (or, more generally,  discretization) error. In our example from using the Taylor series.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dirty="0"/>
              <a:t>Round-off error which leads to </a:t>
            </a:r>
            <a:r>
              <a:rPr lang="ja-JP" altLang="en-US" dirty="0"/>
              <a:t>“</a:t>
            </a:r>
            <a:r>
              <a:rPr lang="en-US" dirty="0"/>
              <a:t>loss of significance</a:t>
            </a:r>
            <a:r>
              <a:rPr lang="ja-JP" altLang="en-US" dirty="0"/>
              <a:t>”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7772400" cy="1143000"/>
          </a:xfrm>
        </p:spPr>
        <p:txBody>
          <a:bodyPr/>
          <a:lstStyle/>
          <a:p>
            <a:r>
              <a:rPr lang="en-US"/>
              <a:t>Round-off error: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2325" y="1876425"/>
            <a:ext cx="74279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Suppose X_exact = 0.234. </a:t>
            </a:r>
          </a:p>
          <a:p>
            <a:endParaRPr lang="en-US"/>
          </a:p>
          <a:p>
            <a:r>
              <a:rPr lang="en-US"/>
              <a:t>But say you can only keep two </a:t>
            </a:r>
            <a:br>
              <a:rPr lang="en-US"/>
            </a:br>
            <a:r>
              <a:rPr lang="en-US"/>
              <a:t>digits after the decimal point.  Then X_approx = 0.23. </a:t>
            </a:r>
          </a:p>
          <a:p>
            <a:endParaRPr lang="en-US"/>
          </a:p>
          <a:p>
            <a:r>
              <a:rPr lang="en-US"/>
              <a:t>Relative error = (0.004/0.234)*100 = 1.7%.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But why do we make that error? Is it inevitable?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305800" cy="1066800"/>
          </a:xfrm>
        </p:spPr>
        <p:txBody>
          <a:bodyPr/>
          <a:lstStyle/>
          <a:p>
            <a:r>
              <a:rPr lang="en-US"/>
              <a:t>The very basics of the floating point representation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93725" y="2181225"/>
            <a:ext cx="785018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Decimal: (+/-)0.d</a:t>
            </a:r>
            <a:r>
              <a:rPr lang="en-US" baseline="-25000"/>
              <a:t>1</a:t>
            </a:r>
            <a:r>
              <a:rPr lang="en-US"/>
              <a:t>d</a:t>
            </a:r>
            <a:r>
              <a:rPr lang="en-US" baseline="-25000"/>
              <a:t>2</a:t>
            </a:r>
            <a:r>
              <a:rPr lang="en-US"/>
              <a:t>…. x10^n  (d1 != 0).  n  = integer.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Binary: (+/-)0.b</a:t>
            </a:r>
            <a:r>
              <a:rPr lang="en-US" baseline="-25000"/>
              <a:t>1</a:t>
            </a:r>
            <a:r>
              <a:rPr lang="en-US"/>
              <a:t>b</a:t>
            </a:r>
            <a:r>
              <a:rPr lang="en-US" baseline="-25000"/>
              <a:t>2 ….. </a:t>
            </a:r>
            <a:r>
              <a:rPr lang="en-US"/>
              <a:t>x 2^m. b1 = 1, others 0 or 1.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Example: 1/10 = (0.0001100110011…..) (infinite series). </a:t>
            </a:r>
          </a:p>
          <a:p>
            <a:endParaRPr lang="en-US"/>
          </a:p>
          <a:p>
            <a:r>
              <a:rPr lang="en-US"/>
              <a:t>KEY: MOST REAL NUMBERS CAN NOT BE</a:t>
            </a:r>
          </a:p>
          <a:p>
            <a:r>
              <a:rPr lang="en-US"/>
              <a:t> REPRESENTED EXACTLY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 dirty="0"/>
              <a:t>A simple example: 3 digits. 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2590800"/>
            <a:ext cx="680501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Example. Assume only 3 significant digits, that is </a:t>
            </a:r>
          </a:p>
          <a:p>
            <a:r>
              <a:rPr lang="en-US" dirty="0"/>
              <a:t>Possible numbers are (+/-)(0.b</a:t>
            </a:r>
            <a:r>
              <a:rPr lang="en-US" baseline="-25000" dirty="0"/>
              <a:t>1</a:t>
            </a:r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b</a:t>
            </a:r>
            <a:r>
              <a:rPr lang="en-US" baseline="-25000" dirty="0"/>
              <a:t>3</a:t>
            </a:r>
            <a:r>
              <a:rPr lang="en-US" dirty="0"/>
              <a:t>)x2^k, </a:t>
            </a:r>
          </a:p>
          <a:p>
            <a:endParaRPr lang="en-US" dirty="0"/>
          </a:p>
          <a:p>
            <a:r>
              <a:rPr lang="en-US" dirty="0"/>
              <a:t>K= +1, 0, or -1. b= 0 or 1.  </a:t>
            </a:r>
          </a:p>
          <a:p>
            <a:endParaRPr lang="en-US" dirty="0"/>
          </a:p>
          <a:p>
            <a:r>
              <a:rPr lang="en-US" dirty="0"/>
              <a:t>Then the next smallest number above zero </a:t>
            </a:r>
          </a:p>
          <a:p>
            <a:r>
              <a:rPr lang="en-US" dirty="0"/>
              <a:t>Is 1/16 = 0.001x2^-1. </a:t>
            </a:r>
          </a:p>
          <a:p>
            <a:endParaRPr lang="en-US" dirty="0"/>
          </a:p>
          <a:p>
            <a:r>
              <a:rPr lang="en-US" dirty="0"/>
              <a:t>Largest = 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435B76-DFA4-1F45-A7B6-1394304CA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148" y="1981200"/>
            <a:ext cx="5625703" cy="4114800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5348598-9B59-5B4E-8129-6D3FFD44E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US" dirty="0"/>
              <a:t>All possible numbers with 3 significant digits.  </a:t>
            </a:r>
          </a:p>
        </p:txBody>
      </p:sp>
    </p:spTree>
    <p:extLst>
      <p:ext uri="{BB962C8B-B14F-4D97-AF65-F5344CB8AC3E}">
        <p14:creationId xmlns:p14="http://schemas.microsoft.com/office/powerpoint/2010/main" val="153642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A601-474E-E044-B08F-13641E70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</a:t>
            </a:r>
            <a:r>
              <a:rPr lang="en-US"/>
              <a:t>real number line has holes!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3EC83-7CC4-DA44-92DD-9027A23D1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671" y="3695700"/>
            <a:ext cx="8205183" cy="1200474"/>
          </a:xfr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9D200ADB-0E42-2D42-BDDB-C810839999F2}"/>
              </a:ext>
            </a:extLst>
          </p:cNvPr>
          <p:cNvSpPr/>
          <p:nvPr/>
        </p:nvSpPr>
        <p:spPr bwMode="auto">
          <a:xfrm rot="5400000">
            <a:off x="5210336" y="3369783"/>
            <a:ext cx="381000" cy="104807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FCB82-B1EF-D14C-BA55-23FD5AB9EDDF}"/>
              </a:ext>
            </a:extLst>
          </p:cNvPr>
          <p:cNvSpPr txBox="1"/>
          <p:nvPr/>
        </p:nvSpPr>
        <p:spPr>
          <a:xfrm>
            <a:off x="4975079" y="317754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327657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B808-0CA3-A144-9048-539200E0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compute df/dx numerically.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E48C-F8F8-3842-B190-A2C8C7B24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5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Realistic machine: 32 bit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952625"/>
            <a:ext cx="72215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Float-point number = (+/-)q x 2^m.  (IEEE standard) </a:t>
            </a:r>
          </a:p>
          <a:p>
            <a:endParaRPr lang="en-US"/>
          </a:p>
          <a:p>
            <a:r>
              <a:rPr lang="en-US"/>
              <a:t>Sign of q  -&gt;  1 bit</a:t>
            </a:r>
          </a:p>
          <a:p>
            <a:r>
              <a:rPr lang="en-US"/>
              <a:t>Integer |m|     8 bit</a:t>
            </a:r>
          </a:p>
          <a:p>
            <a:r>
              <a:rPr lang="en-US"/>
              <a:t>Number q       23 bits</a:t>
            </a:r>
          </a:p>
          <a:p>
            <a:endParaRPr lang="en-US"/>
          </a:p>
          <a:p>
            <a:r>
              <a:rPr lang="en-US"/>
              <a:t>Largest number ~ 2^128 ~ 3*10^38 </a:t>
            </a:r>
          </a:p>
          <a:p>
            <a:r>
              <a:rPr lang="en-US"/>
              <a:t>Smallest positive number ~ 10 ^-38</a:t>
            </a:r>
          </a:p>
          <a:p>
            <a:endParaRPr lang="en-US"/>
          </a:p>
          <a:p>
            <a:r>
              <a:rPr lang="en-US"/>
              <a:t>MACHINE EPSILON:   smallest e such that </a:t>
            </a:r>
          </a:p>
          <a:p>
            <a:endParaRPr lang="en-US"/>
          </a:p>
          <a:p>
            <a:r>
              <a:rPr lang="en-US"/>
              <a:t>1 + e &gt; 1.    Very important!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A601-474E-E044-B08F-13641E70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z="2800" dirty="0"/>
              <a:t>In rounding off, the relative error is at most </a:t>
            </a:r>
            <a:r>
              <a:rPr lang="en-US" sz="2800" dirty="0">
                <a:latin typeface="Symbol" pitchFamily="2" charset="2"/>
              </a:rPr>
              <a:t>e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3EC83-7CC4-DA44-92DD-9027A23D1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81060"/>
            <a:ext cx="8205183" cy="1200474"/>
          </a:xfr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9D200ADB-0E42-2D42-BDDB-C810839999F2}"/>
              </a:ext>
            </a:extLst>
          </p:cNvPr>
          <p:cNvSpPr/>
          <p:nvPr/>
        </p:nvSpPr>
        <p:spPr bwMode="auto">
          <a:xfrm rot="5400000">
            <a:off x="5210336" y="1247523"/>
            <a:ext cx="381000" cy="104807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FCB82-B1EF-D14C-BA55-23FD5AB9EDDF}"/>
              </a:ext>
            </a:extLst>
          </p:cNvPr>
          <p:cNvSpPr txBox="1"/>
          <p:nvPr/>
        </p:nvSpPr>
        <p:spPr>
          <a:xfrm>
            <a:off x="5241192" y="1140767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E7E03-9AE7-CF47-8D36-43D7194D112C}"/>
              </a:ext>
            </a:extLst>
          </p:cNvPr>
          <p:cNvSpPr txBox="1"/>
          <p:nvPr/>
        </p:nvSpPr>
        <p:spPr>
          <a:xfrm>
            <a:off x="838200" y="2736502"/>
            <a:ext cx="6553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Say,   x= is between 1 and 5/4</a:t>
            </a:r>
          </a:p>
          <a:p>
            <a:r>
              <a:rPr lang="en-US" dirty="0"/>
              <a:t>Will get round off to 1.0 </a:t>
            </a:r>
            <a:r>
              <a:rPr lang="en-US" sz="1600" dirty="0"/>
              <a:t>(assume the computer chops off</a:t>
            </a:r>
            <a:br>
              <a:rPr lang="en-US" sz="1600" dirty="0"/>
            </a:br>
            <a:r>
              <a:rPr lang="en-US" sz="1600" dirty="0"/>
              <a:t>the extra bits in 1.1 = 1.00001100110011… )</a:t>
            </a:r>
          </a:p>
          <a:p>
            <a:r>
              <a:rPr lang="en-US" sz="2000" dirty="0"/>
              <a:t>Max possible relative error for 1 &lt; x &lt; 5/4 :  </a:t>
            </a:r>
            <a:r>
              <a:rPr lang="en-US" sz="2000" dirty="0">
                <a:latin typeface="Symbol" pitchFamily="2" charset="2"/>
              </a:rPr>
              <a:t>e/1</a:t>
            </a:r>
          </a:p>
          <a:p>
            <a:endParaRPr lang="en-US" sz="2000" dirty="0">
              <a:latin typeface="Symbol" pitchFamily="2" charset="2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D9A0D2-B57D-5D4E-B8CA-B4835CC6D552}"/>
              </a:ext>
            </a:extLst>
          </p:cNvPr>
          <p:cNvCxnSpPr>
            <a:cxnSpLocks/>
          </p:cNvCxnSpPr>
          <p:nvPr/>
        </p:nvCxnSpPr>
        <p:spPr bwMode="auto">
          <a:xfrm flipV="1">
            <a:off x="2057400" y="2398604"/>
            <a:ext cx="3183792" cy="4969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U-Turn Arrow 11">
            <a:extLst>
              <a:ext uri="{FF2B5EF4-FFF2-40B4-BE49-F238E27FC236}">
                <a16:creationId xmlns:a16="http://schemas.microsoft.com/office/drawing/2014/main" id="{EA888340-BF25-9A43-A943-4E2E738F8140}"/>
              </a:ext>
            </a:extLst>
          </p:cNvPr>
          <p:cNvSpPr/>
          <p:nvPr/>
        </p:nvSpPr>
        <p:spPr bwMode="auto">
          <a:xfrm flipH="1">
            <a:off x="4876799" y="2062635"/>
            <a:ext cx="371636" cy="237323"/>
          </a:xfrm>
          <a:prstGeom prst="utur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64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A601-474E-E044-B08F-13641E70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1" y="237793"/>
            <a:ext cx="7772400" cy="1143000"/>
          </a:xfrm>
        </p:spPr>
        <p:txBody>
          <a:bodyPr/>
          <a:lstStyle/>
          <a:p>
            <a:r>
              <a:rPr lang="en-US" sz="2800" dirty="0"/>
              <a:t>In rounding off, the relative error is at most </a:t>
            </a:r>
            <a:r>
              <a:rPr lang="en-US" sz="2800" dirty="0">
                <a:latin typeface="Symbol" pitchFamily="2" charset="2"/>
              </a:rPr>
              <a:t>e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3EC83-7CC4-DA44-92DD-9027A23D1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81060"/>
            <a:ext cx="8205183" cy="1200474"/>
          </a:xfr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9D200ADB-0E42-2D42-BDDB-C810839999F2}"/>
              </a:ext>
            </a:extLst>
          </p:cNvPr>
          <p:cNvSpPr/>
          <p:nvPr/>
        </p:nvSpPr>
        <p:spPr bwMode="auto">
          <a:xfrm rot="5400000">
            <a:off x="5210336" y="1247523"/>
            <a:ext cx="381000" cy="104807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FCB82-B1EF-D14C-BA55-23FD5AB9EDDF}"/>
              </a:ext>
            </a:extLst>
          </p:cNvPr>
          <p:cNvSpPr txBox="1"/>
          <p:nvPr/>
        </p:nvSpPr>
        <p:spPr>
          <a:xfrm>
            <a:off x="5241192" y="1140767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E7E03-9AE7-CF47-8D36-43D7194D112C}"/>
              </a:ext>
            </a:extLst>
          </p:cNvPr>
          <p:cNvSpPr txBox="1"/>
          <p:nvPr/>
        </p:nvSpPr>
        <p:spPr>
          <a:xfrm>
            <a:off x="838200" y="2736502"/>
            <a:ext cx="6553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Say,  true x is between 1 and 5/4</a:t>
            </a:r>
          </a:p>
          <a:p>
            <a:r>
              <a:rPr lang="en-US" dirty="0"/>
              <a:t>Will get round off to 1.0 </a:t>
            </a:r>
            <a:r>
              <a:rPr lang="en-US" sz="1600" dirty="0"/>
              <a:t>(assume the computer chops off</a:t>
            </a:r>
            <a:br>
              <a:rPr lang="en-US" sz="1600" dirty="0"/>
            </a:br>
            <a:r>
              <a:rPr lang="en-US" sz="1600" dirty="0"/>
              <a:t>the extra bits as in 1.1 = 1.00001100110011… )</a:t>
            </a:r>
          </a:p>
          <a:p>
            <a:r>
              <a:rPr lang="en-US" sz="2000" dirty="0"/>
              <a:t>Max possible relative error for x:  </a:t>
            </a:r>
            <a:r>
              <a:rPr lang="en-US" sz="2000" dirty="0">
                <a:latin typeface="Symbol" pitchFamily="2" charset="2"/>
              </a:rPr>
              <a:t>e/1</a:t>
            </a:r>
          </a:p>
          <a:p>
            <a:endParaRPr lang="en-US" sz="2000" dirty="0">
              <a:latin typeface="Symbol" pitchFamily="2" charset="2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D9A0D2-B57D-5D4E-B8CA-B4835CC6D552}"/>
              </a:ext>
            </a:extLst>
          </p:cNvPr>
          <p:cNvCxnSpPr>
            <a:cxnSpLocks/>
          </p:cNvCxnSpPr>
          <p:nvPr/>
        </p:nvCxnSpPr>
        <p:spPr bwMode="auto">
          <a:xfrm flipV="1">
            <a:off x="2564625" y="2398604"/>
            <a:ext cx="2676567" cy="6012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U-Turn Arrow 11">
            <a:extLst>
              <a:ext uri="{FF2B5EF4-FFF2-40B4-BE49-F238E27FC236}">
                <a16:creationId xmlns:a16="http://schemas.microsoft.com/office/drawing/2014/main" id="{EA888340-BF25-9A43-A943-4E2E738F8140}"/>
              </a:ext>
            </a:extLst>
          </p:cNvPr>
          <p:cNvSpPr/>
          <p:nvPr/>
        </p:nvSpPr>
        <p:spPr bwMode="auto">
          <a:xfrm flipH="1">
            <a:off x="4876799" y="2062635"/>
            <a:ext cx="371636" cy="237323"/>
          </a:xfrm>
          <a:prstGeom prst="utur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56DC6-18C6-4D41-B952-0937D6541DB4}"/>
              </a:ext>
            </a:extLst>
          </p:cNvPr>
          <p:cNvSpPr txBox="1"/>
          <p:nvPr/>
        </p:nvSpPr>
        <p:spPr>
          <a:xfrm>
            <a:off x="990600" y="4648200"/>
            <a:ext cx="6923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let’s say x falls in-between ½ and 5/8:</a:t>
            </a:r>
          </a:p>
          <a:p>
            <a:endParaRPr lang="en-US" dirty="0"/>
          </a:p>
          <a:p>
            <a:r>
              <a:rPr lang="en-US" dirty="0"/>
              <a:t>Max possible relative error for x is:  (</a:t>
            </a:r>
            <a:r>
              <a:rPr lang="en-US" dirty="0">
                <a:latin typeface="Symbol" pitchFamily="2" charset="2"/>
              </a:rPr>
              <a:t>e/2)/(1/2) = e </a:t>
            </a:r>
            <a:r>
              <a:rPr lang="en-US" dirty="0"/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FCC54D-6CF7-584A-A958-5EB0F2676526}"/>
              </a:ext>
            </a:extLst>
          </p:cNvPr>
          <p:cNvCxnSpPr/>
          <p:nvPr/>
        </p:nvCxnSpPr>
        <p:spPr bwMode="auto">
          <a:xfrm flipH="1" flipV="1">
            <a:off x="2895600" y="2398604"/>
            <a:ext cx="304800" cy="2325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Left Brace 12">
            <a:extLst>
              <a:ext uri="{FF2B5EF4-FFF2-40B4-BE49-F238E27FC236}">
                <a16:creationId xmlns:a16="http://schemas.microsoft.com/office/drawing/2014/main" id="{85E7D591-D77D-D645-B659-9E6164D4D7D8}"/>
              </a:ext>
            </a:extLst>
          </p:cNvPr>
          <p:cNvSpPr/>
          <p:nvPr/>
        </p:nvSpPr>
        <p:spPr bwMode="auto">
          <a:xfrm rot="5400000">
            <a:off x="2781300" y="1520398"/>
            <a:ext cx="381000" cy="4572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561968-C3BF-A948-B9ED-522F3DCCB9A2}"/>
              </a:ext>
            </a:extLst>
          </p:cNvPr>
          <p:cNvSpPr txBox="1"/>
          <p:nvPr/>
        </p:nvSpPr>
        <p:spPr>
          <a:xfrm>
            <a:off x="2812141" y="1150292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e</a:t>
            </a:r>
            <a:r>
              <a:rPr lang="en-US" sz="1800" b="1" dirty="0">
                <a:latin typeface="Symbol" pitchFamily="2" charset="2"/>
              </a:rPr>
              <a:t>/2</a:t>
            </a:r>
            <a:endParaRPr lang="en-US" b="1" dirty="0"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03806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sz="3200" dirty="0"/>
              <a:t>Errors in numerical approximations: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839200" cy="59436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000" dirty="0">
                <a:solidFill>
                  <a:srgbClr val="008000"/>
                </a:solidFill>
              </a:rPr>
              <a:t>Exact Solution </a:t>
            </a:r>
            <a:r>
              <a:rPr lang="en-US" sz="2000" dirty="0"/>
              <a:t>-&gt; </a:t>
            </a:r>
            <a:r>
              <a:rPr lang="en-US" sz="2000" dirty="0">
                <a:solidFill>
                  <a:srgbClr val="0000FF"/>
                </a:solidFill>
              </a:rPr>
              <a:t>Approximate Solution </a:t>
            </a:r>
            <a:r>
              <a:rPr lang="en-US" sz="2000" dirty="0"/>
              <a:t>-&gt; </a:t>
            </a:r>
            <a:r>
              <a:rPr lang="en-US" sz="2000" dirty="0">
                <a:solidFill>
                  <a:srgbClr val="FF0000"/>
                </a:solidFill>
              </a:rPr>
              <a:t>Numerical approximation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8000"/>
                </a:solidFill>
              </a:rPr>
              <a:t>No error</a:t>
            </a:r>
            <a:r>
              <a:rPr lang="en-US" sz="2000" dirty="0"/>
              <a:t>.          </a:t>
            </a:r>
            <a:r>
              <a:rPr lang="en-US" sz="2000" dirty="0">
                <a:solidFill>
                  <a:srgbClr val="0000FF"/>
                </a:solidFill>
              </a:rPr>
              <a:t>Truncation (Discretization) Error</a:t>
            </a:r>
            <a:r>
              <a:rPr lang="en-US" sz="2000" dirty="0"/>
              <a:t>              </a:t>
            </a:r>
            <a:r>
              <a:rPr lang="en-US" sz="2000" dirty="0">
                <a:solidFill>
                  <a:srgbClr val="FF0000"/>
                </a:solidFill>
              </a:rPr>
              <a:t> Round-off Error </a:t>
            </a:r>
          </a:p>
          <a:p>
            <a:endParaRPr lang="en-US" sz="2000" dirty="0"/>
          </a:p>
          <a:p>
            <a:br>
              <a:rPr lang="en-US" sz="2000" dirty="0"/>
            </a:br>
            <a:r>
              <a:rPr lang="en-US" sz="2000" dirty="0"/>
              <a:t>                      Total error </a:t>
            </a:r>
            <a:r>
              <a:rPr lang="en-US" sz="2000" dirty="0">
                <a:solidFill>
                  <a:srgbClr val="0000FF"/>
                </a:solidFill>
              </a:rPr>
              <a:t>= truncation error </a:t>
            </a:r>
            <a:r>
              <a:rPr lang="en-US" sz="2000" dirty="0"/>
              <a:t>+  </a:t>
            </a:r>
            <a:r>
              <a:rPr lang="en-US" sz="2000" dirty="0">
                <a:solidFill>
                  <a:srgbClr val="FF0000"/>
                </a:solidFill>
              </a:rPr>
              <a:t>round-off error</a:t>
            </a:r>
            <a:r>
              <a:rPr lang="en-US" sz="2000" dirty="0"/>
              <a:t>.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Example worked out in class: numerical derivative, f’(x) ≈ [f(x + h) – f(x)]/h</a:t>
            </a:r>
          </a:p>
          <a:p>
            <a:endParaRPr lang="en-US" sz="2000" dirty="0"/>
          </a:p>
          <a:p>
            <a:r>
              <a:rPr lang="en-US" sz="2000" dirty="0"/>
              <a:t>Total error ~   </a:t>
            </a:r>
            <a:r>
              <a:rPr lang="en-US" dirty="0"/>
              <a:t>|</a:t>
            </a:r>
            <a:r>
              <a:rPr lang="en-US" sz="2000" dirty="0"/>
              <a:t> </a:t>
            </a:r>
            <a:r>
              <a:rPr lang="en-US" dirty="0"/>
              <a:t>f’’(x)|</a:t>
            </a:r>
            <a:r>
              <a:rPr lang="en-US" baseline="-25000" dirty="0"/>
              <a:t>max</a:t>
            </a:r>
            <a:r>
              <a:rPr lang="en-US" dirty="0"/>
              <a:t>*</a:t>
            </a:r>
            <a:r>
              <a:rPr lang="en-US" sz="2000" dirty="0"/>
              <a:t> </a:t>
            </a:r>
            <a:r>
              <a:rPr lang="en-US" dirty="0"/>
              <a:t>h  + |f(x)|</a:t>
            </a:r>
            <a:r>
              <a:rPr lang="en-US" baseline="-25000" dirty="0"/>
              <a:t>max</a:t>
            </a:r>
            <a:r>
              <a:rPr lang="en-US" dirty="0"/>
              <a:t>*</a:t>
            </a:r>
            <a:r>
              <a:rPr lang="en-US" sz="3600" dirty="0" err="1">
                <a:latin typeface="Symbol" charset="2"/>
                <a:cs typeface="Symbol" charset="2"/>
              </a:rPr>
              <a:t>e</a:t>
            </a:r>
            <a:r>
              <a:rPr lang="en-US" sz="2400" baseline="-25000" dirty="0" err="1">
                <a:latin typeface="+mj-lt"/>
                <a:cs typeface="Symbol" charset="2"/>
              </a:rPr>
              <a:t>mach</a:t>
            </a:r>
            <a:r>
              <a:rPr lang="en-US" sz="2400" dirty="0">
                <a:latin typeface="+mj-lt"/>
                <a:cs typeface="Symbol" charset="2"/>
              </a:rPr>
              <a:t> </a:t>
            </a:r>
            <a:r>
              <a:rPr lang="en-US" dirty="0">
                <a:latin typeface="+mj-lt"/>
                <a:cs typeface="Symbol" charset="2"/>
              </a:rPr>
              <a:t>/h. </a:t>
            </a:r>
            <a:br>
              <a:rPr lang="en-US" dirty="0">
                <a:latin typeface="+mj-lt"/>
                <a:cs typeface="Symbol" charset="2"/>
              </a:rPr>
            </a:br>
            <a:endParaRPr lang="en-US" sz="2400" dirty="0">
              <a:latin typeface="+mj-lt"/>
              <a:cs typeface="Symbol" charset="2"/>
            </a:endParaRPr>
          </a:p>
          <a:p>
            <a:r>
              <a:rPr lang="en-US" sz="1800" dirty="0">
                <a:latin typeface="+mj-lt"/>
                <a:cs typeface="Symbol" charset="2"/>
              </a:rPr>
              <a:t>Assuming that the function is not pathological, </a:t>
            </a:r>
            <a:r>
              <a:rPr lang="en-US" sz="1800" dirty="0">
                <a:cs typeface="Symbol" charset="2"/>
              </a:rPr>
              <a:t>f’’ ~ f ~ 1 at x </a:t>
            </a:r>
            <a:r>
              <a:rPr lang="en-US" sz="1800">
                <a:cs typeface="Symbol" charset="2"/>
              </a:rPr>
              <a:t>of interest.  </a:t>
            </a:r>
            <a:r>
              <a:rPr lang="en-US" sz="1800" dirty="0">
                <a:cs typeface="Symbol" charset="2"/>
              </a:rPr>
              <a:t>(as in our example)</a:t>
            </a:r>
            <a:r>
              <a:rPr lang="en-US" sz="1800" dirty="0"/>
              <a:t>. </a:t>
            </a:r>
            <a:r>
              <a:rPr lang="en-US" sz="1800" dirty="0">
                <a:latin typeface="+mj-lt"/>
                <a:cs typeface="Symbol" charset="2"/>
              </a:rPr>
              <a:t>Minimum total error occurs at h  ~</a:t>
            </a:r>
            <a:r>
              <a:rPr lang="en-US" sz="1800" dirty="0" err="1">
                <a:latin typeface="+mj-lt"/>
                <a:cs typeface="Symbol" charset="2"/>
              </a:rPr>
              <a:t>sqrt</a:t>
            </a:r>
            <a:r>
              <a:rPr lang="en-US" sz="1800" dirty="0">
                <a:latin typeface="+mj-lt"/>
                <a:cs typeface="Symbol" charset="2"/>
              </a:rPr>
              <a:t>(</a:t>
            </a:r>
            <a:r>
              <a:rPr lang="en-US" sz="1800" dirty="0" err="1">
                <a:latin typeface="Symbol" charset="2"/>
                <a:cs typeface="Symbol" charset="2"/>
              </a:rPr>
              <a:t>e</a:t>
            </a:r>
            <a:r>
              <a:rPr lang="en-US" sz="1800" baseline="-25000" dirty="0" err="1">
                <a:cs typeface="Symbol" charset="2"/>
              </a:rPr>
              <a:t>mach</a:t>
            </a:r>
            <a:r>
              <a:rPr lang="en-US" sz="1800" baseline="-25000" dirty="0">
                <a:cs typeface="Symbol" charset="2"/>
              </a:rPr>
              <a:t> </a:t>
            </a:r>
            <a:r>
              <a:rPr lang="en-US" sz="1800" dirty="0">
                <a:cs typeface="Symbol" charset="2"/>
              </a:rPr>
              <a:t>)</a:t>
            </a:r>
            <a:r>
              <a:rPr lang="en-US" sz="2000" dirty="0">
                <a:cs typeface="Symbol" charset="2"/>
              </a:rPr>
              <a:t>. </a:t>
            </a:r>
          </a:p>
          <a:p>
            <a:r>
              <a:rPr lang="en-US" sz="2000" dirty="0"/>
              <a:t>For pathological functions,| f’’| or |f| may be very large, leading to large errors (and the minimum at a different spot).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49330"/>
              </p:ext>
            </p:extLst>
          </p:nvPr>
        </p:nvGraphicFramePr>
        <p:xfrm>
          <a:off x="4457700" y="3321050"/>
          <a:ext cx="228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3" imgW="228600" imgH="215900" progId="Equation.3">
                  <p:embed/>
                </p:oleObj>
              </mc:Choice>
              <mc:Fallback>
                <p:oleObj name="Equation" r:id="rId3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7700" y="3321050"/>
                        <a:ext cx="2286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066800" y="1295400"/>
            <a:ext cx="304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3810000" y="12954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781800" y="1295400"/>
            <a:ext cx="4572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1563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34B5-F52E-874E-BF98-300108E8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Derivative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7D934-2DAF-5141-82C8-CD149CF6F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Math != Numerical Math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61A946-9EB0-2144-AFDD-B9EAE125E6F2}"/>
                  </a:ext>
                </a:extLst>
              </p14:cNvPr>
              <p14:cNvContentPartPr/>
              <p14:nvPr/>
            </p14:nvContentPartPr>
            <p14:xfrm>
              <a:off x="1355167" y="3580052"/>
              <a:ext cx="74160" cy="211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61A946-9EB0-2144-AFDD-B9EAE125E6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7607" y="3572492"/>
                <a:ext cx="89280" cy="212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2B50A23-2C14-1440-ACDF-992A4ADF5589}"/>
              </a:ext>
            </a:extLst>
          </p:cNvPr>
          <p:cNvGrpSpPr/>
          <p:nvPr/>
        </p:nvGrpSpPr>
        <p:grpSpPr>
          <a:xfrm>
            <a:off x="1344727" y="5664092"/>
            <a:ext cx="5272920" cy="442080"/>
            <a:chOff x="1344727" y="5664092"/>
            <a:chExt cx="527292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7AA34C-5958-D24B-BC2E-3F4C20F16EF7}"/>
                    </a:ext>
                  </a:extLst>
                </p14:cNvPr>
                <p14:cNvContentPartPr/>
                <p14:nvPr/>
              </p14:nvContentPartPr>
              <p14:xfrm>
                <a:off x="1344727" y="5664092"/>
                <a:ext cx="1652040" cy="295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7AA34C-5958-D24B-BC2E-3F4C20F16E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7169" y="5656523"/>
                  <a:ext cx="1667157" cy="3110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24C5C8-6E2E-1047-8A42-67776DC83A36}"/>
                    </a:ext>
                  </a:extLst>
                </p14:cNvPr>
                <p14:cNvContentPartPr/>
                <p14:nvPr/>
              </p14:nvContentPartPr>
              <p14:xfrm>
                <a:off x="3205567" y="5894852"/>
                <a:ext cx="3412080" cy="211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24C5C8-6E2E-1047-8A42-67776DC83A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98007" y="5887292"/>
                  <a:ext cx="342720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DE2128-8F52-9A4A-B4B8-5E97D87F0732}"/>
                  </a:ext>
                </a:extLst>
              </p14:cNvPr>
              <p14:cNvContentPartPr/>
              <p14:nvPr/>
            </p14:nvContentPartPr>
            <p14:xfrm>
              <a:off x="6657967" y="6067292"/>
              <a:ext cx="387360" cy="440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DE2128-8F52-9A4A-B4B8-5E97D87F07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50407" y="6059732"/>
                <a:ext cx="402480" cy="45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870B4D37-E6D7-E84D-9E75-54BEDE571C2A}"/>
              </a:ext>
            </a:extLst>
          </p:cNvPr>
          <p:cNvGrpSpPr/>
          <p:nvPr/>
        </p:nvGrpSpPr>
        <p:grpSpPr>
          <a:xfrm>
            <a:off x="305407" y="3571412"/>
            <a:ext cx="1194840" cy="605520"/>
            <a:chOff x="305407" y="3571412"/>
            <a:chExt cx="119484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8D1032-CED9-4549-9323-5E3471D74019}"/>
                    </a:ext>
                  </a:extLst>
                </p14:cNvPr>
                <p14:cNvContentPartPr/>
                <p14:nvPr/>
              </p14:nvContentPartPr>
              <p14:xfrm>
                <a:off x="1259047" y="3590132"/>
                <a:ext cx="241200" cy="20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8D1032-CED9-4549-9323-5E3471D740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1487" y="3582572"/>
                  <a:ext cx="256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DCC4C4-DA6C-594A-8DBB-56C17EF2F414}"/>
                    </a:ext>
                  </a:extLst>
                </p14:cNvPr>
                <p14:cNvContentPartPr/>
                <p14:nvPr/>
              </p14:nvContentPartPr>
              <p14:xfrm>
                <a:off x="305407" y="3571412"/>
                <a:ext cx="227160" cy="205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DCC4C4-DA6C-594A-8DBB-56C17EF2F4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7835" y="3563852"/>
                  <a:ext cx="242304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A63497-8D0D-4E49-8D1F-D87C25D88AC0}"/>
                    </a:ext>
                  </a:extLst>
                </p14:cNvPr>
                <p14:cNvContentPartPr/>
                <p14:nvPr/>
              </p14:nvContentPartPr>
              <p14:xfrm>
                <a:off x="343927" y="3675452"/>
                <a:ext cx="158760" cy="34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A63497-8D0D-4E49-8D1F-D87C25D88A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6367" y="3667813"/>
                  <a:ext cx="173880" cy="50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73BAED7-A4C4-F041-A5CC-8F62CB5E490A}"/>
                    </a:ext>
                  </a:extLst>
                </p14:cNvPr>
                <p14:cNvContentPartPr/>
                <p14:nvPr/>
              </p14:nvContentPartPr>
              <p14:xfrm>
                <a:off x="365527" y="3580052"/>
                <a:ext cx="232920" cy="45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73BAED7-A4C4-F041-A5CC-8F62CB5E49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7967" y="3572552"/>
                  <a:ext cx="248040" cy="60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98C0BE-07E4-3447-87A2-A8666E40FA6A}"/>
                    </a:ext>
                  </a:extLst>
                </p14:cNvPr>
                <p14:cNvContentPartPr/>
                <p14:nvPr/>
              </p14:nvContentPartPr>
              <p14:xfrm>
                <a:off x="570007" y="3659972"/>
                <a:ext cx="173880" cy="88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98C0BE-07E4-3447-87A2-A8666E40FA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2447" y="3652412"/>
                  <a:ext cx="189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86808E-80EB-CC49-8755-958771831E8A}"/>
                    </a:ext>
                  </a:extLst>
                </p14:cNvPr>
                <p14:cNvContentPartPr/>
                <p14:nvPr/>
              </p14:nvContentPartPr>
              <p14:xfrm>
                <a:off x="752887" y="3635132"/>
                <a:ext cx="250200" cy="12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86808E-80EB-CC49-8755-958771831E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5316" y="3627593"/>
                  <a:ext cx="265342" cy="141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573E374-99CD-F042-9DA3-F992B5DCD41D}"/>
                    </a:ext>
                  </a:extLst>
                </p14:cNvPr>
                <p14:cNvContentPartPr/>
                <p14:nvPr/>
              </p14:nvContentPartPr>
              <p14:xfrm>
                <a:off x="969247" y="3679052"/>
                <a:ext cx="97200" cy="73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573E374-99CD-F042-9DA3-F992B5DCD4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1687" y="3671529"/>
                  <a:ext cx="112320" cy="88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F0A046-F3FF-F54C-A7DB-AB9011542CFC}"/>
                    </a:ext>
                  </a:extLst>
                </p14:cNvPr>
                <p14:cNvContentPartPr/>
                <p14:nvPr/>
              </p14:nvContentPartPr>
              <p14:xfrm>
                <a:off x="1129447" y="3644492"/>
                <a:ext cx="139320" cy="11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F0A046-F3FF-F54C-A7DB-AB9011542C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21906" y="3636932"/>
                  <a:ext cx="154401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F055B8-1872-ED4A-A8B8-97A0D19A797A}"/>
                    </a:ext>
                  </a:extLst>
                </p14:cNvPr>
                <p14:cNvContentPartPr/>
                <p14:nvPr/>
              </p14:nvContentPartPr>
              <p14:xfrm>
                <a:off x="1330687" y="3938252"/>
                <a:ext cx="71280" cy="41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F055B8-1872-ED4A-A8B8-97A0D19A79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23127" y="3930625"/>
                  <a:ext cx="86400" cy="56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8C67254-4E70-1C4C-96BF-84B21D23EE30}"/>
                    </a:ext>
                  </a:extLst>
                </p14:cNvPr>
                <p14:cNvContentPartPr/>
                <p14:nvPr/>
              </p14:nvContentPartPr>
              <p14:xfrm>
                <a:off x="744967" y="3969572"/>
                <a:ext cx="16200" cy="162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8C67254-4E70-1C4C-96BF-84B21D23EE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7571" y="3962012"/>
                  <a:ext cx="30991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9AAE516-6426-DA4E-BA15-9F136F3DBD57}"/>
                    </a:ext>
                  </a:extLst>
                </p14:cNvPr>
                <p14:cNvContentPartPr/>
                <p14:nvPr/>
              </p14:nvContentPartPr>
              <p14:xfrm>
                <a:off x="811567" y="3997292"/>
                <a:ext cx="93600" cy="100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9AAE516-6426-DA4E-BA15-9F136F3DBD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4007" y="3989705"/>
                  <a:ext cx="108720" cy="115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2403AD-C87A-8D47-B814-04B606EEC226}"/>
                    </a:ext>
                  </a:extLst>
                </p14:cNvPr>
                <p14:cNvContentPartPr/>
                <p14:nvPr/>
              </p14:nvContentPartPr>
              <p14:xfrm>
                <a:off x="948007" y="3999092"/>
                <a:ext cx="131760" cy="70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32403AD-C87A-8D47-B814-04B606EEC2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0447" y="3991532"/>
                  <a:ext cx="146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41AF1C-FCCB-7448-929C-256A5D285012}"/>
                    </a:ext>
                  </a:extLst>
                </p14:cNvPr>
                <p14:cNvContentPartPr/>
                <p14:nvPr/>
              </p14:nvContentPartPr>
              <p14:xfrm>
                <a:off x="1086967" y="3908372"/>
                <a:ext cx="80280" cy="7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41AF1C-FCCB-7448-929C-256A5D2850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9407" y="3900812"/>
                  <a:ext cx="95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34A23C-4183-B94D-AA62-463CCEB1C432}"/>
                    </a:ext>
                  </a:extLst>
                </p14:cNvPr>
                <p14:cNvContentPartPr/>
                <p14:nvPr/>
              </p14:nvContentPartPr>
              <p14:xfrm>
                <a:off x="1142407" y="3958772"/>
                <a:ext cx="170280" cy="20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34A23C-4183-B94D-AA62-463CCEB1C4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4847" y="3951212"/>
                  <a:ext cx="185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F282A1-F410-FC43-AC82-91FEB572C2E3}"/>
                    </a:ext>
                  </a:extLst>
                </p14:cNvPr>
                <p14:cNvContentPartPr/>
                <p14:nvPr/>
              </p14:nvContentPartPr>
              <p14:xfrm>
                <a:off x="1218727" y="4139492"/>
                <a:ext cx="93960" cy="37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F282A1-F410-FC43-AC82-91FEB572C2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11167" y="4131932"/>
                  <a:ext cx="10908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8C8505E-D7F9-4C4A-83C7-E3EB65C8FBE9}"/>
                  </a:ext>
                </a:extLst>
              </p14:cNvPr>
              <p14:cNvContentPartPr/>
              <p14:nvPr/>
            </p14:nvContentPartPr>
            <p14:xfrm>
              <a:off x="5809087" y="4012412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8C8505E-D7F9-4C4A-83C7-E3EB65C8FBE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01527" y="4004852"/>
                <a:ext cx="154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37A8C95-92DF-2D43-B1CE-CD871A873411}"/>
                  </a:ext>
                </a:extLst>
              </p14:cNvPr>
              <p14:cNvContentPartPr/>
              <p14:nvPr/>
            </p14:nvContentPartPr>
            <p14:xfrm>
              <a:off x="4855447" y="3990812"/>
              <a:ext cx="1072080" cy="963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37A8C95-92DF-2D43-B1CE-CD871A87341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7890" y="3983252"/>
                <a:ext cx="1087195" cy="9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CC8B7B8-2FD9-6549-8F6A-104F2214303E}"/>
                  </a:ext>
                </a:extLst>
              </p14:cNvPr>
              <p14:cNvContentPartPr/>
              <p14:nvPr/>
            </p14:nvContentPartPr>
            <p14:xfrm>
              <a:off x="2137807" y="3173612"/>
              <a:ext cx="2768040" cy="2342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CC8B7B8-2FD9-6549-8F6A-104F2214303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30247" y="3166052"/>
                <a:ext cx="2783160" cy="235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C27EEF4-0A96-6248-8A0F-4773D3EF0267}"/>
              </a:ext>
            </a:extLst>
          </p:cNvPr>
          <p:cNvGrpSpPr/>
          <p:nvPr/>
        </p:nvGrpSpPr>
        <p:grpSpPr>
          <a:xfrm>
            <a:off x="3392767" y="3420932"/>
            <a:ext cx="587160" cy="1104120"/>
            <a:chOff x="3392767" y="3420932"/>
            <a:chExt cx="587160" cy="11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539EEB-21B9-7D4B-AA24-309FF5536947}"/>
                    </a:ext>
                  </a:extLst>
                </p14:cNvPr>
                <p14:cNvContentPartPr/>
                <p14:nvPr/>
              </p14:nvContentPartPr>
              <p14:xfrm>
                <a:off x="3392767" y="3420932"/>
                <a:ext cx="587160" cy="84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539EEB-21B9-7D4B-AA24-309FF55369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85207" y="3413372"/>
                  <a:ext cx="60228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8047352-213B-CA4F-8039-C8EAEEA57A16}"/>
                    </a:ext>
                  </a:extLst>
                </p14:cNvPr>
                <p14:cNvContentPartPr/>
                <p14:nvPr/>
              </p14:nvContentPartPr>
              <p14:xfrm>
                <a:off x="3528487" y="4464212"/>
                <a:ext cx="74880" cy="6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8047352-213B-CA4F-8039-C8EAEEA57A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20927" y="4456652"/>
                  <a:ext cx="9000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98FFB2-8F94-B14D-9C1D-CD09EFA7CCCA}"/>
              </a:ext>
            </a:extLst>
          </p:cNvPr>
          <p:cNvGrpSpPr/>
          <p:nvPr/>
        </p:nvGrpSpPr>
        <p:grpSpPr>
          <a:xfrm>
            <a:off x="3319544" y="3349299"/>
            <a:ext cx="3508920" cy="2313360"/>
            <a:chOff x="3319544" y="3349299"/>
            <a:chExt cx="3508920" cy="23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DC5E7E-1E9B-9D4B-AD2F-E425B9C60BE7}"/>
                    </a:ext>
                  </a:extLst>
                </p14:cNvPr>
                <p14:cNvContentPartPr/>
                <p14:nvPr/>
              </p14:nvContentPartPr>
              <p14:xfrm>
                <a:off x="3369584" y="3349299"/>
                <a:ext cx="3458880" cy="2235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DC5E7E-1E9B-9D4B-AD2F-E425B9C60B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62024" y="3341739"/>
                  <a:ext cx="3474000" cy="22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E7332C9-935E-334D-AFE4-78BD3A6E1895}"/>
                    </a:ext>
                  </a:extLst>
                </p14:cNvPr>
                <p14:cNvContentPartPr/>
                <p14:nvPr/>
              </p14:nvContentPartPr>
              <p14:xfrm>
                <a:off x="3319544" y="5522979"/>
                <a:ext cx="198000" cy="139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E7332C9-935E-334D-AFE4-78BD3A6E189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11984" y="5515419"/>
                  <a:ext cx="2127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59BA49C-24F4-8C49-9D65-B688394341E7}"/>
              </a:ext>
            </a:extLst>
          </p:cNvPr>
          <p:cNvGrpSpPr/>
          <p:nvPr/>
        </p:nvGrpSpPr>
        <p:grpSpPr>
          <a:xfrm>
            <a:off x="6936464" y="3332739"/>
            <a:ext cx="1432440" cy="825120"/>
            <a:chOff x="6936464" y="3332739"/>
            <a:chExt cx="1432440" cy="82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DD9D2F9-77EA-3143-AC93-20BB36F94A06}"/>
                    </a:ext>
                  </a:extLst>
                </p14:cNvPr>
                <p14:cNvContentPartPr/>
                <p14:nvPr/>
              </p14:nvContentPartPr>
              <p14:xfrm>
                <a:off x="6951584" y="3349299"/>
                <a:ext cx="65520" cy="182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DD9D2F9-77EA-3143-AC93-20BB36F94A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44024" y="3341739"/>
                  <a:ext cx="80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B0F6EBC-A05D-D04A-BCB5-B3E301BBF4D6}"/>
                    </a:ext>
                  </a:extLst>
                </p14:cNvPr>
                <p14:cNvContentPartPr/>
                <p14:nvPr/>
              </p14:nvContentPartPr>
              <p14:xfrm>
                <a:off x="6936464" y="3332739"/>
                <a:ext cx="176400" cy="35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B0F6EBC-A05D-D04A-BCB5-B3E301BBF4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28904" y="3325179"/>
                  <a:ext cx="191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588A9E2-3C8B-934E-A410-E8A22BEEC641}"/>
                    </a:ext>
                  </a:extLst>
                </p14:cNvPr>
                <p14:cNvContentPartPr/>
                <p14:nvPr/>
              </p14:nvContentPartPr>
              <p14:xfrm>
                <a:off x="7067144" y="3369099"/>
                <a:ext cx="49320" cy="147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588A9E2-3C8B-934E-A410-E8A22BEEC64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59584" y="3361539"/>
                  <a:ext cx="64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472C5E6-7B0B-1E44-8551-EC497A713805}"/>
                    </a:ext>
                  </a:extLst>
                </p14:cNvPr>
                <p14:cNvContentPartPr/>
                <p14:nvPr/>
              </p14:nvContentPartPr>
              <p14:xfrm>
                <a:off x="7066424" y="3362259"/>
                <a:ext cx="153000" cy="197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472C5E6-7B0B-1E44-8551-EC497A71380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58864" y="3354699"/>
                  <a:ext cx="168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6F8D407-9AAF-4E4D-AD5A-74163B03DA6D}"/>
                    </a:ext>
                  </a:extLst>
                </p14:cNvPr>
                <p14:cNvContentPartPr/>
                <p14:nvPr/>
              </p14:nvContentPartPr>
              <p14:xfrm>
                <a:off x="7244624" y="3448659"/>
                <a:ext cx="105840" cy="151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6F8D407-9AAF-4E4D-AD5A-74163B03DA6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37064" y="3441099"/>
                  <a:ext cx="120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61B1A3-13F8-C040-AED4-1EE2D09DA897}"/>
                    </a:ext>
                  </a:extLst>
                </p14:cNvPr>
                <p14:cNvContentPartPr/>
                <p14:nvPr/>
              </p14:nvContentPartPr>
              <p14:xfrm>
                <a:off x="7390784" y="3458739"/>
                <a:ext cx="140400" cy="173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61B1A3-13F8-C040-AED4-1EE2D09DA89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83584" y="3451179"/>
                  <a:ext cx="155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0788B9-5BF6-CD49-BBB1-A8CF43EB4F71}"/>
                    </a:ext>
                  </a:extLst>
                </p14:cNvPr>
                <p14:cNvContentPartPr/>
                <p14:nvPr/>
              </p14:nvContentPartPr>
              <p14:xfrm>
                <a:off x="7570064" y="3544419"/>
                <a:ext cx="143640" cy="79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0788B9-5BF6-CD49-BBB1-A8CF43EB4F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62504" y="3537219"/>
                  <a:ext cx="158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49518F-B330-7740-9A18-8F6192DF02E0}"/>
                    </a:ext>
                  </a:extLst>
                </p14:cNvPr>
                <p14:cNvContentPartPr/>
                <p14:nvPr/>
              </p14:nvContentPartPr>
              <p14:xfrm>
                <a:off x="7692824" y="3549819"/>
                <a:ext cx="134280" cy="151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49518F-B330-7740-9A18-8F6192DF02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85264" y="3542259"/>
                  <a:ext cx="149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FDDA198-6228-4944-A042-05DB27AE6CCA}"/>
                    </a:ext>
                  </a:extLst>
                </p14:cNvPr>
                <p14:cNvContentPartPr/>
                <p14:nvPr/>
              </p14:nvContentPartPr>
              <p14:xfrm>
                <a:off x="7722704" y="3617499"/>
                <a:ext cx="96840" cy="21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FDDA198-6228-4944-A042-05DB27AE6C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15144" y="3610299"/>
                  <a:ext cx="111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6B2FB8-C043-D64B-A0A4-76E1D09A6F69}"/>
                    </a:ext>
                  </a:extLst>
                </p14:cNvPr>
                <p14:cNvContentPartPr/>
                <p14:nvPr/>
              </p14:nvContentPartPr>
              <p14:xfrm>
                <a:off x="7919624" y="3518139"/>
                <a:ext cx="84600" cy="230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6B2FB8-C043-D64B-A0A4-76E1D09A6F6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12064" y="3510579"/>
                  <a:ext cx="99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839CCCF-5E97-1B4F-AAB1-486A67FE54D9}"/>
                    </a:ext>
                  </a:extLst>
                </p14:cNvPr>
                <p14:cNvContentPartPr/>
                <p14:nvPr/>
              </p14:nvContentPartPr>
              <p14:xfrm>
                <a:off x="7861664" y="3637659"/>
                <a:ext cx="170280" cy="153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839CCCF-5E97-1B4F-AAB1-486A67FE54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54104" y="3630099"/>
                  <a:ext cx="185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3733B4E-0479-9841-B7E4-3BFF5761E4D1}"/>
                    </a:ext>
                  </a:extLst>
                </p14:cNvPr>
                <p14:cNvContentPartPr/>
                <p14:nvPr/>
              </p14:nvContentPartPr>
              <p14:xfrm>
                <a:off x="8080184" y="3597699"/>
                <a:ext cx="19440" cy="23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3733B4E-0479-9841-B7E4-3BFF5761E4D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72624" y="3590139"/>
                  <a:ext cx="34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4ECEC28-94A0-6542-BE6F-0248CF74A63B}"/>
                    </a:ext>
                  </a:extLst>
                </p14:cNvPr>
                <p14:cNvContentPartPr/>
                <p14:nvPr/>
              </p14:nvContentPartPr>
              <p14:xfrm>
                <a:off x="8060024" y="3707859"/>
                <a:ext cx="18000" cy="24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4ECEC28-94A0-6542-BE6F-0248CF74A6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52464" y="3700299"/>
                  <a:ext cx="33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BE8A7BE-91FE-4940-A563-E209336986AA}"/>
                    </a:ext>
                  </a:extLst>
                </p14:cNvPr>
                <p14:cNvContentPartPr/>
                <p14:nvPr/>
              </p14:nvContentPartPr>
              <p14:xfrm>
                <a:off x="8084864" y="3697059"/>
                <a:ext cx="81720" cy="117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BE8A7BE-91FE-4940-A563-E209336986A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77304" y="3689499"/>
                  <a:ext cx="96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D2EBC2-73DF-B647-8F4E-79DE594AAC8F}"/>
                    </a:ext>
                  </a:extLst>
                </p14:cNvPr>
                <p14:cNvContentPartPr/>
                <p14:nvPr/>
              </p14:nvContentPartPr>
              <p14:xfrm>
                <a:off x="8191424" y="3726939"/>
                <a:ext cx="177480" cy="166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D2EBC2-73DF-B647-8F4E-79DE594AAC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83864" y="3719379"/>
                  <a:ext cx="192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73A4C80-120B-8648-B481-BC85D1F54AF4}"/>
                    </a:ext>
                  </a:extLst>
                </p14:cNvPr>
                <p14:cNvContentPartPr/>
                <p14:nvPr/>
              </p14:nvContentPartPr>
              <p14:xfrm>
                <a:off x="7086584" y="3801819"/>
                <a:ext cx="137160" cy="143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73A4C80-120B-8648-B481-BC85D1F54AF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79024" y="3794259"/>
                  <a:ext cx="152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E1F565D-7A8D-C44B-B9EA-E7CFF37D9403}"/>
                    </a:ext>
                  </a:extLst>
                </p14:cNvPr>
                <p14:cNvContentPartPr/>
                <p14:nvPr/>
              </p14:nvContentPartPr>
              <p14:xfrm>
                <a:off x="7299704" y="3882819"/>
                <a:ext cx="142920" cy="71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E1F565D-7A8D-C44B-B9EA-E7CFF37D940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92144" y="3875259"/>
                  <a:ext cx="158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42C2A-E13A-E74E-89EF-803273A4CEEF}"/>
                    </a:ext>
                  </a:extLst>
                </p14:cNvPr>
                <p14:cNvContentPartPr/>
                <p14:nvPr/>
              </p14:nvContentPartPr>
              <p14:xfrm>
                <a:off x="7418864" y="3945459"/>
                <a:ext cx="143280" cy="98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42C2A-E13A-E74E-89EF-803273A4CEE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11304" y="3938259"/>
                  <a:ext cx="158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1F25478-010C-964A-895A-BB55C85E97C6}"/>
                    </a:ext>
                  </a:extLst>
                </p14:cNvPr>
                <p14:cNvContentPartPr/>
                <p14:nvPr/>
              </p14:nvContentPartPr>
              <p14:xfrm>
                <a:off x="7548464" y="4027179"/>
                <a:ext cx="90720" cy="101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F25478-010C-964A-895A-BB55C85E97C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40904" y="4019619"/>
                  <a:ext cx="105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6CF6220-0ADF-9F40-BCFC-C0756ACAECD4}"/>
                    </a:ext>
                  </a:extLst>
                </p14:cNvPr>
                <p14:cNvContentPartPr/>
                <p14:nvPr/>
              </p14:nvContentPartPr>
              <p14:xfrm>
                <a:off x="7692824" y="4029699"/>
                <a:ext cx="204120" cy="128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6CF6220-0ADF-9F40-BCFC-C0756ACAECD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85264" y="4022139"/>
                  <a:ext cx="21924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7EAD7FC-DC62-7D47-80FF-14AE16A21C83}"/>
              </a:ext>
            </a:extLst>
          </p:cNvPr>
          <p:cNvGrpSpPr/>
          <p:nvPr/>
        </p:nvGrpSpPr>
        <p:grpSpPr>
          <a:xfrm>
            <a:off x="1726184" y="2887059"/>
            <a:ext cx="2890800" cy="3106440"/>
            <a:chOff x="1726184" y="2887059"/>
            <a:chExt cx="2890800" cy="31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81DA04-80F9-BD4D-9A6D-ABBDE5FA53FD}"/>
                    </a:ext>
                  </a:extLst>
                </p14:cNvPr>
                <p14:cNvContentPartPr/>
                <p14:nvPr/>
              </p14:nvContentPartPr>
              <p14:xfrm>
                <a:off x="1726184" y="3005499"/>
                <a:ext cx="2885760" cy="298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81DA04-80F9-BD4D-9A6D-ABBDE5FA53F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11064" y="2990379"/>
                  <a:ext cx="2916000" cy="30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CAD8844-BF6D-1848-A49A-50E9E470AD01}"/>
                    </a:ext>
                  </a:extLst>
                </p14:cNvPr>
                <p14:cNvContentPartPr/>
                <p14:nvPr/>
              </p14:nvContentPartPr>
              <p14:xfrm>
                <a:off x="1997264" y="2887059"/>
                <a:ext cx="102600" cy="126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CAD8844-BF6D-1848-A49A-50E9E470AD0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82144" y="2871939"/>
                  <a:ext cx="133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32B87C-890A-B143-896E-08D849925672}"/>
                    </a:ext>
                  </a:extLst>
                </p14:cNvPr>
                <p14:cNvContentPartPr/>
                <p14:nvPr/>
              </p14:nvContentPartPr>
              <p14:xfrm>
                <a:off x="2116424" y="2900739"/>
                <a:ext cx="117720" cy="99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32B87C-890A-B143-896E-08D8499256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01304" y="2885259"/>
                  <a:ext cx="148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D0717C-1DB7-2D49-ABF8-D706D1E7C48C}"/>
                    </a:ext>
                  </a:extLst>
                </p14:cNvPr>
                <p14:cNvContentPartPr/>
                <p14:nvPr/>
              </p14:nvContentPartPr>
              <p14:xfrm>
                <a:off x="2270144" y="2931699"/>
                <a:ext cx="150120" cy="103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D0717C-1DB7-2D49-ABF8-D706D1E7C4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54664" y="2916579"/>
                  <a:ext cx="180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AA36888-43EE-A044-BBA1-A768C9B4B714}"/>
                    </a:ext>
                  </a:extLst>
                </p14:cNvPr>
                <p14:cNvContentPartPr/>
                <p14:nvPr/>
              </p14:nvContentPartPr>
              <p14:xfrm>
                <a:off x="2465984" y="2951859"/>
                <a:ext cx="109080" cy="104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AA36888-43EE-A044-BBA1-A768C9B4B7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50504" y="2936379"/>
                  <a:ext cx="13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1720864-F3C1-9348-A4D3-4305FECB06A6}"/>
                    </a:ext>
                  </a:extLst>
                </p14:cNvPr>
                <p14:cNvContentPartPr/>
                <p14:nvPr/>
              </p14:nvContentPartPr>
              <p14:xfrm>
                <a:off x="2621144" y="2899659"/>
                <a:ext cx="137160" cy="173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1720864-F3C1-9348-A4D3-4305FECB06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05664" y="2884539"/>
                  <a:ext cx="167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37F05F7-6051-414C-A30C-9E098D2F36B9}"/>
                    </a:ext>
                  </a:extLst>
                </p14:cNvPr>
                <p14:cNvContentPartPr/>
                <p14:nvPr/>
              </p14:nvContentPartPr>
              <p14:xfrm>
                <a:off x="2862344" y="3021339"/>
                <a:ext cx="51120" cy="10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37F05F7-6051-414C-A30C-9E098D2F36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46864" y="3005859"/>
                  <a:ext cx="81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A37BD9A-FAC9-994C-93C4-70FA55272DDF}"/>
                    </a:ext>
                  </a:extLst>
                </p14:cNvPr>
                <p14:cNvContentPartPr/>
                <p14:nvPr/>
              </p14:nvContentPartPr>
              <p14:xfrm>
                <a:off x="3026144" y="3006579"/>
                <a:ext cx="87840" cy="81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A37BD9A-FAC9-994C-93C4-70FA55272DD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10664" y="2991459"/>
                  <a:ext cx="118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52208F0-C930-9E4A-AB47-4BBA854B6726}"/>
                    </a:ext>
                  </a:extLst>
                </p14:cNvPr>
                <p14:cNvContentPartPr/>
                <p14:nvPr/>
              </p14:nvContentPartPr>
              <p14:xfrm>
                <a:off x="3200384" y="3021339"/>
                <a:ext cx="7560" cy="122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52208F0-C930-9E4A-AB47-4BBA854B672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84904" y="3006219"/>
                  <a:ext cx="38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F55C370-DF5A-7640-91D0-BA83276E3D5B}"/>
                    </a:ext>
                  </a:extLst>
                </p14:cNvPr>
                <p14:cNvContentPartPr/>
                <p14:nvPr/>
              </p14:nvContentPartPr>
              <p14:xfrm>
                <a:off x="3210104" y="3025299"/>
                <a:ext cx="93960" cy="16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F55C370-DF5A-7640-91D0-BA83276E3D5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94984" y="3010179"/>
                  <a:ext cx="124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EB97D01-E329-404C-9C47-34185DC87095}"/>
                    </a:ext>
                  </a:extLst>
                </p14:cNvPr>
                <p14:cNvContentPartPr/>
                <p14:nvPr/>
              </p14:nvContentPartPr>
              <p14:xfrm>
                <a:off x="3210104" y="3077499"/>
                <a:ext cx="86760" cy="12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EB97D01-E329-404C-9C47-34185DC8709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94984" y="3062379"/>
                  <a:ext cx="117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0A643FF-7C0C-7E4C-9A82-405B210E6904}"/>
                    </a:ext>
                  </a:extLst>
                </p14:cNvPr>
                <p14:cNvContentPartPr/>
                <p14:nvPr/>
              </p14:nvContentPartPr>
              <p14:xfrm>
                <a:off x="3382904" y="3051219"/>
                <a:ext cx="6480" cy="95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0A643FF-7C0C-7E4C-9A82-405B210E690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67784" y="3035739"/>
                  <a:ext cx="37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8CCCDAC-3B26-184F-8A53-4C35604D3734}"/>
                    </a:ext>
                  </a:extLst>
                </p14:cNvPr>
                <p14:cNvContentPartPr/>
                <p14:nvPr/>
              </p14:nvContentPartPr>
              <p14:xfrm>
                <a:off x="3399104" y="3021339"/>
                <a:ext cx="71640" cy="20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8CCCDAC-3B26-184F-8A53-4C35604D373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83624" y="3005859"/>
                  <a:ext cx="101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AA4F4B2-C360-9949-9285-1864B4D5ED09}"/>
                    </a:ext>
                  </a:extLst>
                </p14:cNvPr>
                <p14:cNvContentPartPr/>
                <p14:nvPr/>
              </p14:nvContentPartPr>
              <p14:xfrm>
                <a:off x="3389024" y="3110619"/>
                <a:ext cx="93960" cy="2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AA4F4B2-C360-9949-9285-1864B4D5ED0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73904" y="3095499"/>
                  <a:ext cx="124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2642FFD-907F-D04D-8FDD-6E941BCD0EE6}"/>
                    </a:ext>
                  </a:extLst>
                </p14:cNvPr>
                <p14:cNvContentPartPr/>
                <p14:nvPr/>
              </p14:nvContentPartPr>
              <p14:xfrm>
                <a:off x="3778904" y="3069939"/>
                <a:ext cx="177840" cy="115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2642FFD-907F-D04D-8FDD-6E941BCD0E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63784" y="3054819"/>
                  <a:ext cx="208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1A366AE-C7AF-4946-BAFC-B839A75DFF72}"/>
                    </a:ext>
                  </a:extLst>
                </p14:cNvPr>
                <p14:cNvContentPartPr/>
                <p14:nvPr/>
              </p14:nvContentPartPr>
              <p14:xfrm>
                <a:off x="3975464" y="3101979"/>
                <a:ext cx="131400" cy="135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1A366AE-C7AF-4946-BAFC-B839A75DFF7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60344" y="3086859"/>
                  <a:ext cx="162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A656569-5E63-CC48-9C96-8CA9799B624E}"/>
                    </a:ext>
                  </a:extLst>
                </p14:cNvPr>
                <p14:cNvContentPartPr/>
                <p14:nvPr/>
              </p14:nvContentPartPr>
              <p14:xfrm>
                <a:off x="4144304" y="3141579"/>
                <a:ext cx="118440" cy="143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A656569-5E63-CC48-9C96-8CA9799B624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29184" y="3126099"/>
                  <a:ext cx="149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8BC387-250A-CC47-B760-D1455416A40F}"/>
                    </a:ext>
                  </a:extLst>
                </p14:cNvPr>
                <p14:cNvContentPartPr/>
                <p14:nvPr/>
              </p14:nvContentPartPr>
              <p14:xfrm>
                <a:off x="4263824" y="3172179"/>
                <a:ext cx="119520" cy="101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8BC387-250A-CC47-B760-D1455416A40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48344" y="3157059"/>
                  <a:ext cx="150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00CB5E5-5586-1C40-8657-3AAD747E0A73}"/>
                    </a:ext>
                  </a:extLst>
                </p14:cNvPr>
                <p14:cNvContentPartPr/>
                <p14:nvPr/>
              </p14:nvContentPartPr>
              <p14:xfrm>
                <a:off x="4442744" y="3147699"/>
                <a:ext cx="174240" cy="158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00CB5E5-5586-1C40-8657-3AAD747E0A7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27264" y="3132579"/>
                  <a:ext cx="204840" cy="18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4304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F6CC-64F9-C04B-AD3A-B4309BC3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Truncation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8E840-65DE-494E-88BA-9B86B2813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C353B-5E23-964B-9672-BE401471B4FE}"/>
              </a:ext>
            </a:extLst>
          </p:cNvPr>
          <p:cNvGrpSpPr/>
          <p:nvPr/>
        </p:nvGrpSpPr>
        <p:grpSpPr>
          <a:xfrm>
            <a:off x="963892" y="3005499"/>
            <a:ext cx="1104480" cy="633600"/>
            <a:chOff x="963892" y="3005499"/>
            <a:chExt cx="110448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F9AE9E5-2442-3542-9A38-321908CE0DF7}"/>
                    </a:ext>
                  </a:extLst>
                </p14:cNvPr>
                <p14:cNvContentPartPr/>
                <p14:nvPr/>
              </p14:nvContentPartPr>
              <p14:xfrm>
                <a:off x="1036612" y="3005499"/>
                <a:ext cx="126360" cy="633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F9AE9E5-2442-3542-9A38-321908CE0DF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29052" y="2997939"/>
                  <a:ext cx="14148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4B9087-0959-1541-B1F2-B5CDA1804B38}"/>
                    </a:ext>
                  </a:extLst>
                </p14:cNvPr>
                <p14:cNvContentPartPr/>
                <p14:nvPr/>
              </p14:nvContentPartPr>
              <p14:xfrm>
                <a:off x="963892" y="3325179"/>
                <a:ext cx="117720" cy="64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4B9087-0959-1541-B1F2-B5CDA1804B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6332" y="3317979"/>
                  <a:ext cx="132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78FE62-2410-7E47-9ACB-B4D7DEDA15B5}"/>
                    </a:ext>
                  </a:extLst>
                </p14:cNvPr>
                <p14:cNvContentPartPr/>
                <p14:nvPr/>
              </p14:nvContentPartPr>
              <p14:xfrm>
                <a:off x="1223092" y="3110619"/>
                <a:ext cx="186840" cy="265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78FE62-2410-7E47-9ACB-B4D7DEDA15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5532" y="3103059"/>
                  <a:ext cx="2019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09E6BE-725D-C445-A7C3-83635AF94BB6}"/>
                    </a:ext>
                  </a:extLst>
                </p14:cNvPr>
                <p14:cNvContentPartPr/>
                <p14:nvPr/>
              </p14:nvContentPartPr>
              <p14:xfrm>
                <a:off x="1446652" y="3150579"/>
                <a:ext cx="104040" cy="194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09E6BE-725D-C445-A7C3-83635AF94B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39092" y="3143019"/>
                  <a:ext cx="118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CD3E38B-7ECF-3F46-A84A-9249A5D9C226}"/>
                    </a:ext>
                  </a:extLst>
                </p14:cNvPr>
                <p14:cNvContentPartPr/>
                <p14:nvPr/>
              </p14:nvContentPartPr>
              <p14:xfrm>
                <a:off x="1417492" y="3130419"/>
                <a:ext cx="122400" cy="275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CD3E38B-7ECF-3F46-A84A-9249A5D9C2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09932" y="3122859"/>
                  <a:ext cx="1375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EB105B-CE2D-0847-AE36-0D89204BEC50}"/>
                    </a:ext>
                  </a:extLst>
                </p14:cNvPr>
                <p14:cNvContentPartPr/>
                <p14:nvPr/>
              </p14:nvContentPartPr>
              <p14:xfrm>
                <a:off x="1679572" y="3244539"/>
                <a:ext cx="142200" cy="2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EB105B-CE2D-0847-AE36-0D89204BEC5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72012" y="3236979"/>
                  <a:ext cx="157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CB6D54-4BE4-C64F-A80B-F33A6346DDFF}"/>
                    </a:ext>
                  </a:extLst>
                </p14:cNvPr>
                <p14:cNvContentPartPr/>
                <p14:nvPr/>
              </p14:nvContentPartPr>
              <p14:xfrm>
                <a:off x="1759132" y="3170379"/>
                <a:ext cx="25200" cy="18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ACB6D54-4BE4-C64F-A80B-F33A6346DD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51572" y="3162819"/>
                  <a:ext cx="40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2B87F88-269B-4E40-A6D1-91C973A30F95}"/>
                    </a:ext>
                  </a:extLst>
                </p14:cNvPr>
                <p14:cNvContentPartPr/>
                <p14:nvPr/>
              </p14:nvContentPartPr>
              <p14:xfrm>
                <a:off x="1903132" y="3021339"/>
                <a:ext cx="165240" cy="340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2B87F88-269B-4E40-A6D1-91C973A30F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95572" y="3013779"/>
                  <a:ext cx="180000" cy="35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65D3CED-B5F7-2541-A273-A185B71C9439}"/>
                  </a:ext>
                </a:extLst>
              </p14:cNvPr>
              <p14:cNvContentPartPr/>
              <p14:nvPr/>
            </p14:nvContentPartPr>
            <p14:xfrm>
              <a:off x="4472452" y="3197739"/>
              <a:ext cx="100080" cy="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65D3CED-B5F7-2541-A273-A185B71C943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4892" y="3190179"/>
                <a:ext cx="115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0CA9EC4-C337-A140-A9EA-FDE6E7174A60}"/>
                  </a:ext>
                </a:extLst>
              </p14:cNvPr>
              <p14:cNvContentPartPr/>
              <p14:nvPr/>
            </p14:nvContentPartPr>
            <p14:xfrm>
              <a:off x="4508812" y="3100899"/>
              <a:ext cx="14760" cy="150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0CA9EC4-C337-A140-A9EA-FDE6E7174A6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01252" y="3093339"/>
                <a:ext cx="2988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BF8F65C-2591-EF40-9071-92CE2B327F71}"/>
              </a:ext>
            </a:extLst>
          </p:cNvPr>
          <p:cNvGrpSpPr/>
          <p:nvPr/>
        </p:nvGrpSpPr>
        <p:grpSpPr>
          <a:xfrm>
            <a:off x="4889692" y="2981739"/>
            <a:ext cx="198720" cy="492120"/>
            <a:chOff x="4889692" y="2981739"/>
            <a:chExt cx="19872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23514C3-B2DF-1746-8231-35D150280C9C}"/>
                    </a:ext>
                  </a:extLst>
                </p14:cNvPr>
                <p14:cNvContentPartPr/>
                <p14:nvPr/>
              </p14:nvContentPartPr>
              <p14:xfrm>
                <a:off x="4969252" y="2981739"/>
                <a:ext cx="15840" cy="170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23514C3-B2DF-1746-8231-35D150280C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61692" y="2974179"/>
                  <a:ext cx="30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E0F447-79C4-1C4C-8B10-6209C876EF5D}"/>
                    </a:ext>
                  </a:extLst>
                </p14:cNvPr>
                <p14:cNvContentPartPr/>
                <p14:nvPr/>
              </p14:nvContentPartPr>
              <p14:xfrm>
                <a:off x="4889692" y="3206739"/>
                <a:ext cx="190800" cy="3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E0F447-79C4-1C4C-8B10-6209C876EF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82132" y="3199179"/>
                  <a:ext cx="205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D00969F-329D-C849-A6F3-3A2C7BD5ED24}"/>
                    </a:ext>
                  </a:extLst>
                </p14:cNvPr>
                <p14:cNvContentPartPr/>
                <p14:nvPr/>
              </p14:nvContentPartPr>
              <p14:xfrm>
                <a:off x="4919572" y="3306819"/>
                <a:ext cx="168840" cy="167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D00969F-329D-C849-A6F3-3A2C7BD5ED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12012" y="3299259"/>
                  <a:ext cx="18396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B6B90C-2751-3942-AA4D-9B42DFC2C8C5}"/>
              </a:ext>
            </a:extLst>
          </p:cNvPr>
          <p:cNvGrpSpPr/>
          <p:nvPr/>
        </p:nvGrpSpPr>
        <p:grpSpPr>
          <a:xfrm>
            <a:off x="5267692" y="2798499"/>
            <a:ext cx="1104120" cy="595080"/>
            <a:chOff x="5267692" y="2798499"/>
            <a:chExt cx="110412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19302C-523B-B646-AE0D-4954423FC573}"/>
                    </a:ext>
                  </a:extLst>
                </p14:cNvPr>
                <p14:cNvContentPartPr/>
                <p14:nvPr/>
              </p14:nvContentPartPr>
              <p14:xfrm>
                <a:off x="5271292" y="3050499"/>
                <a:ext cx="113400" cy="343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19302C-523B-B646-AE0D-4954423FC57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63732" y="3042939"/>
                  <a:ext cx="1285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6718E4-614F-2241-9CCE-69422C45C682}"/>
                    </a:ext>
                  </a:extLst>
                </p14:cNvPr>
                <p14:cNvContentPartPr/>
                <p14:nvPr/>
              </p14:nvContentPartPr>
              <p14:xfrm>
                <a:off x="5267692" y="3249219"/>
                <a:ext cx="111600" cy="3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6718E4-614F-2241-9CCE-69422C45C68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60132" y="3241659"/>
                  <a:ext cx="126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1389BDA-ACE5-ED43-951E-C5C6EC3C69CB}"/>
                    </a:ext>
                  </a:extLst>
                </p14:cNvPr>
                <p14:cNvContentPartPr/>
                <p14:nvPr/>
              </p14:nvContentPartPr>
              <p14:xfrm>
                <a:off x="5398012" y="2842419"/>
                <a:ext cx="12960" cy="10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1389BDA-ACE5-ED43-951E-C5C6EC3C69C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90452" y="2834859"/>
                  <a:ext cx="28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BC383D0-4793-3F43-907D-29871FB1D8DA}"/>
                    </a:ext>
                  </a:extLst>
                </p14:cNvPr>
                <p14:cNvContentPartPr/>
                <p14:nvPr/>
              </p14:nvContentPartPr>
              <p14:xfrm>
                <a:off x="5461012" y="2842419"/>
                <a:ext cx="23760" cy="134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BC383D0-4793-3F43-907D-29871FB1D8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53452" y="2834859"/>
                  <a:ext cx="38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AC965A8-8966-F74E-A798-89020073BF20}"/>
                    </a:ext>
                  </a:extLst>
                </p14:cNvPr>
                <p14:cNvContentPartPr/>
                <p14:nvPr/>
              </p14:nvContentPartPr>
              <p14:xfrm>
                <a:off x="5488012" y="3041139"/>
                <a:ext cx="147960" cy="228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AC965A8-8966-F74E-A798-89020073BF2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80452" y="3033579"/>
                  <a:ext cx="162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B86031F-6FE7-8E4C-A639-AD69C05C569E}"/>
                    </a:ext>
                  </a:extLst>
                </p14:cNvPr>
                <p14:cNvContentPartPr/>
                <p14:nvPr/>
              </p14:nvContentPartPr>
              <p14:xfrm>
                <a:off x="5696452" y="3130779"/>
                <a:ext cx="88200" cy="126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B86031F-6FE7-8E4C-A639-AD69C05C56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88892" y="3123219"/>
                  <a:ext cx="103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034B368-43DB-2A46-9AC1-5B09EE2F59C0}"/>
                    </a:ext>
                  </a:extLst>
                </p14:cNvPr>
                <p14:cNvContentPartPr/>
                <p14:nvPr/>
              </p14:nvContentPartPr>
              <p14:xfrm>
                <a:off x="5635252" y="3110619"/>
                <a:ext cx="153000" cy="123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034B368-43DB-2A46-9AC1-5B09EE2F59C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27692" y="3103059"/>
                  <a:ext cx="168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3E566EC-BCE3-9F4A-B3BF-619B2AD820BA}"/>
                    </a:ext>
                  </a:extLst>
                </p14:cNvPr>
                <p14:cNvContentPartPr/>
                <p14:nvPr/>
              </p14:nvContentPartPr>
              <p14:xfrm>
                <a:off x="5814172" y="2971659"/>
                <a:ext cx="114480" cy="357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3E566EC-BCE3-9F4A-B3BF-619B2AD820B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06612" y="2964099"/>
                  <a:ext cx="1296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3C0887-6940-A446-B81F-DE48AAB25E58}"/>
                    </a:ext>
                  </a:extLst>
                </p14:cNvPr>
                <p14:cNvContentPartPr/>
                <p14:nvPr/>
              </p14:nvContentPartPr>
              <p14:xfrm>
                <a:off x="6028732" y="3167499"/>
                <a:ext cx="34200" cy="23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3C0887-6940-A446-B81F-DE48AAB25E5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21172" y="3159939"/>
                  <a:ext cx="49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4FB329E-8448-C74F-9CEE-A01EEFDE38CE}"/>
                    </a:ext>
                  </a:extLst>
                </p14:cNvPr>
                <p14:cNvContentPartPr/>
                <p14:nvPr/>
              </p14:nvContentPartPr>
              <p14:xfrm>
                <a:off x="6169132" y="2973819"/>
                <a:ext cx="119160" cy="316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4FB329E-8448-C74F-9CEE-A01EEFDE38C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61572" y="2966259"/>
                  <a:ext cx="134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ED76864-A4D3-EB40-BE21-C5B48AEF002B}"/>
                    </a:ext>
                  </a:extLst>
                </p14:cNvPr>
                <p14:cNvContentPartPr/>
                <p14:nvPr/>
              </p14:nvContentPartPr>
              <p14:xfrm>
                <a:off x="6231772" y="2798499"/>
                <a:ext cx="140040" cy="143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ED76864-A4D3-EB40-BE21-C5B48AEF002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24212" y="2790939"/>
                  <a:ext cx="1551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BD701D8-55B9-C645-9FB8-6F7F6CAA5314}"/>
              </a:ext>
            </a:extLst>
          </p:cNvPr>
          <p:cNvGrpSpPr/>
          <p:nvPr/>
        </p:nvGrpSpPr>
        <p:grpSpPr>
          <a:xfrm>
            <a:off x="6589252" y="2713179"/>
            <a:ext cx="1159920" cy="841320"/>
            <a:chOff x="6589252" y="2713179"/>
            <a:chExt cx="1159920" cy="84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509985D-89FB-B749-9E90-FA57CAE282C2}"/>
                    </a:ext>
                  </a:extLst>
                </p14:cNvPr>
                <p14:cNvContentPartPr/>
                <p14:nvPr/>
              </p14:nvContentPartPr>
              <p14:xfrm>
                <a:off x="6589252" y="3209979"/>
                <a:ext cx="120600" cy="14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509985D-89FB-B749-9E90-FA57CAE282C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82052" y="3202419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CFDC98F-BB1D-2D47-BE60-CDE7FCFF6408}"/>
                    </a:ext>
                  </a:extLst>
                </p14:cNvPr>
                <p14:cNvContentPartPr/>
                <p14:nvPr/>
              </p14:nvContentPartPr>
              <p14:xfrm>
                <a:off x="6636052" y="3127179"/>
                <a:ext cx="27000" cy="191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CFDC98F-BB1D-2D47-BE60-CDE7FCFF640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28492" y="3119619"/>
                  <a:ext cx="42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E4124E5-33F0-3247-9F8C-ACE48C53C299}"/>
                    </a:ext>
                  </a:extLst>
                </p14:cNvPr>
                <p14:cNvContentPartPr/>
                <p14:nvPr/>
              </p14:nvContentPartPr>
              <p14:xfrm>
                <a:off x="6838012" y="3349299"/>
                <a:ext cx="93600" cy="12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E4124E5-33F0-3247-9F8C-ACE48C53C2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30452" y="3341739"/>
                  <a:ext cx="108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50B216D-4D47-1F47-A58D-1D18A4DE4A14}"/>
                    </a:ext>
                  </a:extLst>
                </p14:cNvPr>
                <p14:cNvContentPartPr/>
                <p14:nvPr/>
              </p14:nvContentPartPr>
              <p14:xfrm>
                <a:off x="6997132" y="3359379"/>
                <a:ext cx="59760" cy="3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50B216D-4D47-1F47-A58D-1D18A4DE4A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89572" y="3351819"/>
                  <a:ext cx="74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48384F1-1EF3-0141-BBF5-ECA0A5C22A9F}"/>
                    </a:ext>
                  </a:extLst>
                </p14:cNvPr>
                <p14:cNvContentPartPr/>
                <p14:nvPr/>
              </p14:nvContentPartPr>
              <p14:xfrm>
                <a:off x="7106212" y="3366579"/>
                <a:ext cx="50040" cy="8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48384F1-1EF3-0141-BBF5-ECA0A5C22A9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98652" y="3359379"/>
                  <a:ext cx="65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87CB537-4511-F040-BE6C-D58227B31454}"/>
                    </a:ext>
                  </a:extLst>
                </p14:cNvPr>
                <p14:cNvContentPartPr/>
                <p14:nvPr/>
              </p14:nvContentPartPr>
              <p14:xfrm>
                <a:off x="7225732" y="3359379"/>
                <a:ext cx="78840" cy="6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87CB537-4511-F040-BE6C-D58227B3145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18172" y="3351819"/>
                  <a:ext cx="93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0141570-C9C9-EF4F-8DD5-BD67A3CA2593}"/>
                    </a:ext>
                  </a:extLst>
                </p14:cNvPr>
                <p14:cNvContentPartPr/>
                <p14:nvPr/>
              </p14:nvContentPartPr>
              <p14:xfrm>
                <a:off x="7364692" y="3355779"/>
                <a:ext cx="57600" cy="9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0141570-C9C9-EF4F-8DD5-BD67A3CA259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57132" y="3348219"/>
                  <a:ext cx="72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16D87E8-D51F-D74E-91DD-7F77DCE61807}"/>
                    </a:ext>
                  </a:extLst>
                </p14:cNvPr>
                <p14:cNvContentPartPr/>
                <p14:nvPr/>
              </p14:nvContentPartPr>
              <p14:xfrm>
                <a:off x="7118452" y="2902179"/>
                <a:ext cx="584640" cy="543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16D87E8-D51F-D74E-91DD-7F77DCE6180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10892" y="2894619"/>
                  <a:ext cx="59976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EF5EF2-267F-9D43-8D0C-E618FA485BE8}"/>
                    </a:ext>
                  </a:extLst>
                </p14:cNvPr>
                <p14:cNvContentPartPr/>
                <p14:nvPr/>
              </p14:nvContentPartPr>
              <p14:xfrm>
                <a:off x="7087132" y="2713179"/>
                <a:ext cx="662040" cy="841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EF5EF2-267F-9D43-8D0C-E618FA485B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79572" y="2705619"/>
                  <a:ext cx="677160" cy="85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3955A92-A553-774A-9A00-11AD83FC6DC6}"/>
              </a:ext>
            </a:extLst>
          </p:cNvPr>
          <p:cNvGrpSpPr/>
          <p:nvPr/>
        </p:nvGrpSpPr>
        <p:grpSpPr>
          <a:xfrm>
            <a:off x="2126692" y="2971659"/>
            <a:ext cx="423000" cy="470880"/>
            <a:chOff x="2126692" y="2971659"/>
            <a:chExt cx="42300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CC04760-57EC-6143-B2BC-ACF30045E0F1}"/>
                    </a:ext>
                  </a:extLst>
                </p14:cNvPr>
                <p14:cNvContentPartPr/>
                <p14:nvPr/>
              </p14:nvContentPartPr>
              <p14:xfrm>
                <a:off x="2126692" y="2971659"/>
                <a:ext cx="136080" cy="470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CC04760-57EC-6143-B2BC-ACF30045E0F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19132" y="2964099"/>
                  <a:ext cx="1512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2A5C336-8384-B946-862A-5DE00DAB26BE}"/>
                    </a:ext>
                  </a:extLst>
                </p14:cNvPr>
                <p14:cNvContentPartPr/>
                <p14:nvPr/>
              </p14:nvContentPartPr>
              <p14:xfrm>
                <a:off x="2345572" y="3153819"/>
                <a:ext cx="163800" cy="10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2A5C336-8384-B946-862A-5DE00DAB26B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38012" y="3146259"/>
                  <a:ext cx="178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49344AD-AAE8-CD4D-B483-20189BE29487}"/>
                    </a:ext>
                  </a:extLst>
                </p14:cNvPr>
                <p14:cNvContentPartPr/>
                <p14:nvPr/>
              </p14:nvContentPartPr>
              <p14:xfrm>
                <a:off x="2395252" y="3328059"/>
                <a:ext cx="154440" cy="43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49344AD-AAE8-CD4D-B483-20189BE294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87692" y="3320499"/>
                  <a:ext cx="1695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51C2F87-5441-8649-B968-495DA8B8BD7D}"/>
              </a:ext>
            </a:extLst>
          </p:cNvPr>
          <p:cNvGrpSpPr/>
          <p:nvPr/>
        </p:nvGrpSpPr>
        <p:grpSpPr>
          <a:xfrm>
            <a:off x="2728972" y="2832339"/>
            <a:ext cx="1604880" cy="711720"/>
            <a:chOff x="2728972" y="2832339"/>
            <a:chExt cx="1604880" cy="71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AC28757-4875-8E42-A259-E3E5D961A003}"/>
                    </a:ext>
                  </a:extLst>
                </p14:cNvPr>
                <p14:cNvContentPartPr/>
                <p14:nvPr/>
              </p14:nvContentPartPr>
              <p14:xfrm>
                <a:off x="3410092" y="3051939"/>
                <a:ext cx="94320" cy="39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AC28757-4875-8E42-A259-E3E5D961A0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02532" y="3044379"/>
                  <a:ext cx="1094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398291-833C-4A4B-98E3-2E46B3F31579}"/>
                    </a:ext>
                  </a:extLst>
                </p14:cNvPr>
                <p14:cNvContentPartPr/>
                <p14:nvPr/>
              </p14:nvContentPartPr>
              <p14:xfrm>
                <a:off x="3389212" y="3229059"/>
                <a:ext cx="144360" cy="31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398291-833C-4A4B-98E3-2E46B3F3157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81652" y="3221499"/>
                  <a:ext cx="159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4CB395-7509-A84C-BA78-2BF7D136845E}"/>
                    </a:ext>
                  </a:extLst>
                </p14:cNvPr>
                <p14:cNvContentPartPr/>
                <p14:nvPr/>
              </p14:nvContentPartPr>
              <p14:xfrm>
                <a:off x="3535372" y="2832339"/>
                <a:ext cx="428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4CB395-7509-A84C-BA78-2BF7D13684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27812" y="2824779"/>
                  <a:ext cx="57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E60060-F251-9F46-B670-59EA3EF38EC6}"/>
                    </a:ext>
                  </a:extLst>
                </p14:cNvPr>
                <p14:cNvContentPartPr/>
                <p14:nvPr/>
              </p14:nvContentPartPr>
              <p14:xfrm>
                <a:off x="3651652" y="3100899"/>
                <a:ext cx="104040" cy="232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E60060-F251-9F46-B670-59EA3EF38EC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44092" y="3093339"/>
                  <a:ext cx="119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2464B0-10A7-9242-81A2-C1FADE917429}"/>
                    </a:ext>
                  </a:extLst>
                </p14:cNvPr>
                <p14:cNvContentPartPr/>
                <p14:nvPr/>
              </p14:nvContentPartPr>
              <p14:xfrm>
                <a:off x="3813292" y="3120699"/>
                <a:ext cx="8316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2464B0-10A7-9242-81A2-C1FADE91742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05732" y="3113139"/>
                  <a:ext cx="98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4E5D70F-7787-0D49-961A-6839F75FA1BC}"/>
                    </a:ext>
                  </a:extLst>
                </p14:cNvPr>
                <p14:cNvContentPartPr/>
                <p14:nvPr/>
              </p14:nvContentPartPr>
              <p14:xfrm>
                <a:off x="3786652" y="3193419"/>
                <a:ext cx="92880" cy="104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4E5D70F-7787-0D49-961A-6839F75FA1B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79092" y="3185859"/>
                  <a:ext cx="108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9F10C36-65D2-C24D-8E98-DDE619E95793}"/>
                    </a:ext>
                  </a:extLst>
                </p14:cNvPr>
                <p14:cNvContentPartPr/>
                <p14:nvPr/>
              </p14:nvContentPartPr>
              <p14:xfrm>
                <a:off x="3875932" y="3011259"/>
                <a:ext cx="122760" cy="394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9F10C36-65D2-C24D-8E98-DDE619E9579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68372" y="3003699"/>
                  <a:ext cx="1378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F026D05-8F4C-734E-A4B7-C379704CA69E}"/>
                    </a:ext>
                  </a:extLst>
                </p14:cNvPr>
                <p14:cNvContentPartPr/>
                <p14:nvPr/>
              </p14:nvContentPartPr>
              <p14:xfrm>
                <a:off x="4073212" y="3216099"/>
                <a:ext cx="41760" cy="2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F026D05-8F4C-734E-A4B7-C379704CA6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65652" y="3208539"/>
                  <a:ext cx="56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8AFDA63-E017-B248-9DBA-9754A07FD239}"/>
                    </a:ext>
                  </a:extLst>
                </p14:cNvPr>
                <p14:cNvContentPartPr/>
                <p14:nvPr/>
              </p14:nvContentPartPr>
              <p14:xfrm>
                <a:off x="4189852" y="3001539"/>
                <a:ext cx="144000" cy="323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8AFDA63-E017-B248-9DBA-9754A07FD23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82292" y="2993979"/>
                  <a:ext cx="159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7A3F1CB-C2AE-0F47-871C-13831BCAEDB9}"/>
                    </a:ext>
                  </a:extLst>
                </p14:cNvPr>
                <p14:cNvContentPartPr/>
                <p14:nvPr/>
              </p14:nvContentPartPr>
              <p14:xfrm>
                <a:off x="2728972" y="3056979"/>
                <a:ext cx="101880" cy="487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7A3F1CB-C2AE-0F47-871C-13831BCAEDB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21412" y="3049419"/>
                  <a:ext cx="1170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89F4F80-D19B-0242-A483-7CFA7CBE7B51}"/>
                    </a:ext>
                  </a:extLst>
                </p14:cNvPr>
                <p14:cNvContentPartPr/>
                <p14:nvPr/>
              </p14:nvContentPartPr>
              <p14:xfrm>
                <a:off x="2753092" y="3313659"/>
                <a:ext cx="110160" cy="65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89F4F80-D19B-0242-A483-7CFA7CBE7B5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45532" y="3306099"/>
                  <a:ext cx="125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53FE186-75B3-634D-84CD-9F52A7E3E8E0}"/>
                    </a:ext>
                  </a:extLst>
                </p14:cNvPr>
                <p14:cNvContentPartPr/>
                <p14:nvPr/>
              </p14:nvContentPartPr>
              <p14:xfrm>
                <a:off x="2841652" y="3140499"/>
                <a:ext cx="110520" cy="21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53FE186-75B3-634D-84CD-9F52A7E3E8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34092" y="3132939"/>
                  <a:ext cx="125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BF6ECE-7AA7-934E-A75A-4DEF0E59DD1A}"/>
                    </a:ext>
                  </a:extLst>
                </p14:cNvPr>
                <p14:cNvContentPartPr/>
                <p14:nvPr/>
              </p14:nvContentPartPr>
              <p14:xfrm>
                <a:off x="2974492" y="3170379"/>
                <a:ext cx="41760" cy="174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BF6ECE-7AA7-934E-A75A-4DEF0E59DD1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67292" y="3162819"/>
                  <a:ext cx="56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BFF7C6C-4200-AF4A-9A77-5323583281AA}"/>
                    </a:ext>
                  </a:extLst>
                </p14:cNvPr>
                <p14:cNvContentPartPr/>
                <p14:nvPr/>
              </p14:nvContentPartPr>
              <p14:xfrm>
                <a:off x="2911852" y="3239859"/>
                <a:ext cx="122040" cy="108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BFF7C6C-4200-AF4A-9A77-5323583281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04292" y="3232299"/>
                  <a:ext cx="137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F9FEA97-E4F2-E64E-A348-EC897D011C69}"/>
                    </a:ext>
                  </a:extLst>
                </p14:cNvPr>
                <p14:cNvContentPartPr/>
                <p14:nvPr/>
              </p14:nvContentPartPr>
              <p14:xfrm>
                <a:off x="3011212" y="3090819"/>
                <a:ext cx="78120" cy="334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F9FEA97-E4F2-E64E-A348-EC897D011C6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04012" y="3083259"/>
                  <a:ext cx="932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A030329-4A3C-FB41-84EF-54584834E7A0}"/>
                    </a:ext>
                  </a:extLst>
                </p14:cNvPr>
                <p14:cNvContentPartPr/>
                <p14:nvPr/>
              </p14:nvContentPartPr>
              <p14:xfrm>
                <a:off x="3190492" y="3249939"/>
                <a:ext cx="109440" cy="19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A030329-4A3C-FB41-84EF-54584834E7A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82932" y="3242379"/>
                  <a:ext cx="124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4BC329E-F7C4-274C-969A-4C86155C88E9}"/>
                    </a:ext>
                  </a:extLst>
                </p14:cNvPr>
                <p14:cNvContentPartPr/>
                <p14:nvPr/>
              </p14:nvContentPartPr>
              <p14:xfrm>
                <a:off x="3238372" y="3186939"/>
                <a:ext cx="21960" cy="204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4BC329E-F7C4-274C-969A-4C86155C88E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30812" y="3179379"/>
                  <a:ext cx="3708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66F374A-ACA9-444D-9C18-28F7BD20E982}"/>
                  </a:ext>
                </a:extLst>
              </p14:cNvPr>
              <p14:cNvContentPartPr/>
              <p14:nvPr/>
            </p14:nvContentPartPr>
            <p14:xfrm>
              <a:off x="2796652" y="3954819"/>
              <a:ext cx="145800" cy="4820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66F374A-ACA9-444D-9C18-28F7BD20E98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789452" y="3947259"/>
                <a:ext cx="16092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6033A59-64F7-3741-98BB-F5B191C6E943}"/>
                  </a:ext>
                </a:extLst>
              </p14:cNvPr>
              <p14:cNvContentPartPr/>
              <p14:nvPr/>
            </p14:nvContentPartPr>
            <p14:xfrm>
              <a:off x="2772892" y="4215099"/>
              <a:ext cx="149040" cy="29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6033A59-64F7-3741-98BB-F5B191C6E94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765332" y="4207539"/>
                <a:ext cx="1638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6EC678D-89AC-2F4B-8D8C-D9B009A9AE2C}"/>
                  </a:ext>
                </a:extLst>
              </p14:cNvPr>
              <p14:cNvContentPartPr/>
              <p14:nvPr/>
            </p14:nvContentPartPr>
            <p14:xfrm>
              <a:off x="3032812" y="4064979"/>
              <a:ext cx="114840" cy="222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6EC678D-89AC-2F4B-8D8C-D9B009A9AE2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025252" y="4057419"/>
                <a:ext cx="129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17C5D9C-5C18-A341-B7C8-13FA3E06F235}"/>
                  </a:ext>
                </a:extLst>
              </p14:cNvPr>
              <p14:cNvContentPartPr/>
              <p14:nvPr/>
            </p14:nvContentPartPr>
            <p14:xfrm>
              <a:off x="3159172" y="4104579"/>
              <a:ext cx="71280" cy="167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17C5D9C-5C18-A341-B7C8-13FA3E06F23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151612" y="4097019"/>
                <a:ext cx="864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4091E8D-5E32-1044-BDD1-2EF32E5832B6}"/>
                  </a:ext>
                </a:extLst>
              </p14:cNvPr>
              <p14:cNvContentPartPr/>
              <p14:nvPr/>
            </p14:nvContentPartPr>
            <p14:xfrm>
              <a:off x="3100852" y="4154259"/>
              <a:ext cx="164520" cy="1008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4091E8D-5E32-1044-BDD1-2EF32E5832B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093292" y="4146699"/>
                <a:ext cx="1796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983C3C7-7544-A345-BA87-7355BD78F98D}"/>
                  </a:ext>
                </a:extLst>
              </p14:cNvPr>
              <p14:cNvContentPartPr/>
              <p14:nvPr/>
            </p14:nvContentPartPr>
            <p14:xfrm>
              <a:off x="3299572" y="4184139"/>
              <a:ext cx="141120" cy="34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983C3C7-7544-A345-BA87-7355BD78F98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292012" y="4176579"/>
                <a:ext cx="156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1BCDF43-A599-E04B-971D-A32509D5C54A}"/>
                  </a:ext>
                </a:extLst>
              </p14:cNvPr>
              <p14:cNvContentPartPr/>
              <p14:nvPr/>
            </p14:nvContentPartPr>
            <p14:xfrm>
              <a:off x="3359332" y="4154259"/>
              <a:ext cx="51120" cy="147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1BCDF43-A599-E04B-971D-A32509D5C54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51772" y="4146699"/>
                <a:ext cx="662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C58A501-1DFA-1B4A-A0F3-54259164E4E5}"/>
                  </a:ext>
                </a:extLst>
              </p14:cNvPr>
              <p14:cNvContentPartPr/>
              <p14:nvPr/>
            </p14:nvContentPartPr>
            <p14:xfrm>
              <a:off x="3458692" y="3945819"/>
              <a:ext cx="184680" cy="342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C58A501-1DFA-1B4A-A0F3-54259164E4E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451132" y="3938259"/>
                <a:ext cx="19980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0FAA8C1-8AFB-7240-96A6-6579FB084981}"/>
                  </a:ext>
                </a:extLst>
              </p14:cNvPr>
              <p14:cNvContentPartPr/>
              <p14:nvPr/>
            </p14:nvContentPartPr>
            <p14:xfrm>
              <a:off x="3607732" y="3896139"/>
              <a:ext cx="162000" cy="453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0FAA8C1-8AFB-7240-96A6-6579FB08498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600172" y="3888579"/>
                <a:ext cx="1767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4A9C657-5399-574D-96D2-163068193F84}"/>
                  </a:ext>
                </a:extLst>
              </p14:cNvPr>
              <p14:cNvContentPartPr/>
              <p14:nvPr/>
            </p14:nvContentPartPr>
            <p14:xfrm>
              <a:off x="3846412" y="4144539"/>
              <a:ext cx="154440" cy="32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4A9C657-5399-574D-96D2-163068193F8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838852" y="4136979"/>
                <a:ext cx="1695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409FBD8-C36F-D54E-87D7-47A5DAE221E4}"/>
                  </a:ext>
                </a:extLst>
              </p14:cNvPr>
              <p14:cNvContentPartPr/>
              <p14:nvPr/>
            </p14:nvContentPartPr>
            <p14:xfrm>
              <a:off x="4114612" y="3972819"/>
              <a:ext cx="84240" cy="371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409FBD8-C36F-D54E-87D7-47A5DAE221E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107052" y="3965259"/>
                <a:ext cx="993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5B1E1C2-DC46-C14E-AA45-112F2613EDDA}"/>
                  </a:ext>
                </a:extLst>
              </p14:cNvPr>
              <p14:cNvContentPartPr/>
              <p14:nvPr/>
            </p14:nvContentPartPr>
            <p14:xfrm>
              <a:off x="4094812" y="4199979"/>
              <a:ext cx="143640" cy="9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5B1E1C2-DC46-C14E-AA45-112F2613EDD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087252" y="4192419"/>
                <a:ext cx="1587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91F5D31-DC84-E741-83EF-BB1E6C39C3A5}"/>
                  </a:ext>
                </a:extLst>
              </p14:cNvPr>
              <p14:cNvContentPartPr/>
              <p14:nvPr/>
            </p14:nvContentPartPr>
            <p14:xfrm>
              <a:off x="4298932" y="3995499"/>
              <a:ext cx="108720" cy="27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91F5D31-DC84-E741-83EF-BB1E6C39C3A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291372" y="3987939"/>
                <a:ext cx="123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67442BB-364B-0047-961F-6FA13874A620}"/>
                  </a:ext>
                </a:extLst>
              </p14:cNvPr>
              <p14:cNvContentPartPr/>
              <p14:nvPr/>
            </p14:nvContentPartPr>
            <p14:xfrm>
              <a:off x="4434652" y="4094859"/>
              <a:ext cx="68040" cy="159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67442BB-364B-0047-961F-6FA13874A62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427092" y="4087299"/>
                <a:ext cx="831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868CA1A-DA73-354A-AC8D-F0769E63871C}"/>
                  </a:ext>
                </a:extLst>
              </p14:cNvPr>
              <p14:cNvContentPartPr/>
              <p14:nvPr/>
            </p14:nvContentPartPr>
            <p14:xfrm>
              <a:off x="4392892" y="4144539"/>
              <a:ext cx="102960" cy="91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868CA1A-DA73-354A-AC8D-F0769E63871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385332" y="4136979"/>
                <a:ext cx="1177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479A5BF-1186-0943-9474-38A4DC47A20E}"/>
                  </a:ext>
                </a:extLst>
              </p14:cNvPr>
              <p14:cNvContentPartPr/>
              <p14:nvPr/>
            </p14:nvContentPartPr>
            <p14:xfrm>
              <a:off x="4448692" y="4015299"/>
              <a:ext cx="101160" cy="342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479A5BF-1186-0943-9474-38A4DC47A20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441132" y="4007739"/>
                <a:ext cx="115920" cy="3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BA54E5B-AC65-9044-AB0B-8E92994CCC66}"/>
              </a:ext>
            </a:extLst>
          </p:cNvPr>
          <p:cNvGrpSpPr/>
          <p:nvPr/>
        </p:nvGrpSpPr>
        <p:grpSpPr>
          <a:xfrm>
            <a:off x="3011572" y="4469259"/>
            <a:ext cx="1399320" cy="439200"/>
            <a:chOff x="3011572" y="4469259"/>
            <a:chExt cx="139932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8FA78AD-B1FA-2A44-9FED-7883DA9E0980}"/>
                    </a:ext>
                  </a:extLst>
                </p14:cNvPr>
                <p14:cNvContentPartPr/>
                <p14:nvPr/>
              </p14:nvContentPartPr>
              <p14:xfrm>
                <a:off x="3011572" y="4469259"/>
                <a:ext cx="1055520" cy="50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8FA78AD-B1FA-2A44-9FED-7883DA9E098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004012" y="4461699"/>
                  <a:ext cx="1070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FA7A902-223E-8641-9906-0023CA26A0E4}"/>
                    </a:ext>
                  </a:extLst>
                </p14:cNvPr>
                <p14:cNvContentPartPr/>
                <p14:nvPr/>
              </p14:nvContentPartPr>
              <p14:xfrm>
                <a:off x="4045132" y="4541979"/>
                <a:ext cx="365760" cy="43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FA7A902-223E-8641-9906-0023CA26A0E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37572" y="4534419"/>
                  <a:ext cx="380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0E05BAD-FC9D-0B4A-AC24-7800DAD517E4}"/>
                    </a:ext>
                  </a:extLst>
                </p14:cNvPr>
                <p14:cNvContentPartPr/>
                <p14:nvPr/>
              </p14:nvContentPartPr>
              <p14:xfrm>
                <a:off x="3806452" y="4671219"/>
                <a:ext cx="262080" cy="237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0E05BAD-FC9D-0B4A-AC24-7800DAD517E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98892" y="4663659"/>
                  <a:ext cx="27720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2B3E58E-52F6-E744-8BA4-2EF687E947CD}"/>
                  </a:ext>
                </a:extLst>
              </p14:cNvPr>
              <p14:cNvContentPartPr/>
              <p14:nvPr/>
            </p14:nvContentPartPr>
            <p14:xfrm>
              <a:off x="4889692" y="4466019"/>
              <a:ext cx="189000" cy="165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2B3E58E-52F6-E744-8BA4-2EF687E947C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882132" y="4458459"/>
                <a:ext cx="2041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B9A5679-F00D-8F41-A5AE-81A343011DA4}"/>
                  </a:ext>
                </a:extLst>
              </p14:cNvPr>
              <p14:cNvContentPartPr/>
              <p14:nvPr/>
            </p14:nvContentPartPr>
            <p14:xfrm>
              <a:off x="4949452" y="4601739"/>
              <a:ext cx="200880" cy="205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B9A5679-F00D-8F41-A5AE-81A343011DA4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941892" y="4594179"/>
                <a:ext cx="2160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A31B784-79E4-D349-9096-ED52A9FD0458}"/>
              </a:ext>
            </a:extLst>
          </p:cNvPr>
          <p:cNvGrpSpPr/>
          <p:nvPr/>
        </p:nvGrpSpPr>
        <p:grpSpPr>
          <a:xfrm>
            <a:off x="1212292" y="5370699"/>
            <a:ext cx="232200" cy="106200"/>
            <a:chOff x="1212292" y="5370699"/>
            <a:chExt cx="23220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3FCD45F-8D56-BA4E-9C63-D07BE5AEB2CE}"/>
                    </a:ext>
                  </a:extLst>
                </p14:cNvPr>
                <p14:cNvContentPartPr/>
                <p14:nvPr/>
              </p14:nvContentPartPr>
              <p14:xfrm>
                <a:off x="1212292" y="5370699"/>
                <a:ext cx="130680" cy="16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3FCD45F-8D56-BA4E-9C63-D07BE5AEB2C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04732" y="5363139"/>
                  <a:ext cx="145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5FB2302-D537-5A42-AACA-DC288E84B15B}"/>
                    </a:ext>
                  </a:extLst>
                </p14:cNvPr>
                <p14:cNvContentPartPr/>
                <p14:nvPr/>
              </p14:nvContentPartPr>
              <p14:xfrm>
                <a:off x="1272052" y="5456379"/>
                <a:ext cx="172440" cy="20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5FB2302-D537-5A42-AACA-DC288E84B15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64492" y="5448819"/>
                  <a:ext cx="1872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ED758D3-D4C4-F24B-AAB3-FF228084F538}"/>
              </a:ext>
            </a:extLst>
          </p:cNvPr>
          <p:cNvGrpSpPr/>
          <p:nvPr/>
        </p:nvGrpSpPr>
        <p:grpSpPr>
          <a:xfrm>
            <a:off x="5615452" y="4581939"/>
            <a:ext cx="3405600" cy="543960"/>
            <a:chOff x="5615452" y="4581939"/>
            <a:chExt cx="340560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9104D53-DC10-9F4C-823C-44B0ABB30CD0}"/>
                    </a:ext>
                  </a:extLst>
                </p14:cNvPr>
                <p14:cNvContentPartPr/>
                <p14:nvPr/>
              </p14:nvContentPartPr>
              <p14:xfrm>
                <a:off x="5615452" y="4581939"/>
                <a:ext cx="2364840" cy="78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9104D53-DC10-9F4C-823C-44B0ABB30CD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07892" y="4574379"/>
                  <a:ext cx="2379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46AF92E-18FA-AE43-998B-A67AE4EDD55A}"/>
                    </a:ext>
                  </a:extLst>
                </p14:cNvPr>
                <p14:cNvContentPartPr/>
                <p14:nvPr/>
              </p14:nvContentPartPr>
              <p14:xfrm>
                <a:off x="6778612" y="4780659"/>
                <a:ext cx="282960" cy="345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46AF92E-18FA-AE43-998B-A67AE4EDD55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71052" y="4773099"/>
                  <a:ext cx="2977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A70FB1D-C1D1-BA4B-8C94-8327D4A91F30}"/>
                    </a:ext>
                  </a:extLst>
                </p14:cNvPr>
                <p14:cNvContentPartPr/>
                <p14:nvPr/>
              </p14:nvContentPartPr>
              <p14:xfrm>
                <a:off x="7951132" y="4661859"/>
                <a:ext cx="1069920" cy="177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A70FB1D-C1D1-BA4B-8C94-8327D4A91F3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43572" y="4654299"/>
                  <a:ext cx="108504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1FBC0FE-0BFA-754A-B4E9-02374519CFC5}"/>
              </a:ext>
            </a:extLst>
          </p:cNvPr>
          <p:cNvGrpSpPr/>
          <p:nvPr/>
        </p:nvGrpSpPr>
        <p:grpSpPr>
          <a:xfrm>
            <a:off x="1689292" y="5009259"/>
            <a:ext cx="779400" cy="617040"/>
            <a:chOff x="1689292" y="5009259"/>
            <a:chExt cx="77940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E1BF7C2-3D02-1E46-B092-EFF7FFA5942B}"/>
                    </a:ext>
                  </a:extLst>
                </p14:cNvPr>
                <p14:cNvContentPartPr/>
                <p14:nvPr/>
              </p14:nvContentPartPr>
              <p14:xfrm>
                <a:off x="1720612" y="5225259"/>
                <a:ext cx="95040" cy="401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E1BF7C2-3D02-1E46-B092-EFF7FFA5942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713052" y="5217699"/>
                  <a:ext cx="1101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69FC655-89D5-CD4D-9C27-49F21B4F032A}"/>
                    </a:ext>
                  </a:extLst>
                </p14:cNvPr>
                <p14:cNvContentPartPr/>
                <p14:nvPr/>
              </p14:nvContentPartPr>
              <p14:xfrm>
                <a:off x="1689292" y="5421099"/>
                <a:ext cx="153720" cy="25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69FC655-89D5-CD4D-9C27-49F21B4F032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81732" y="5413539"/>
                  <a:ext cx="168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27F5C37-4BC7-EB4E-AF42-016902F0C8DE}"/>
                    </a:ext>
                  </a:extLst>
                </p14:cNvPr>
                <p14:cNvContentPartPr/>
                <p14:nvPr/>
              </p14:nvContentPartPr>
              <p14:xfrm>
                <a:off x="1884412" y="5009259"/>
                <a:ext cx="73800" cy="154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27F5C37-4BC7-EB4E-AF42-016902F0C8D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76852" y="5001699"/>
                  <a:ext cx="88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A845C8B-3408-0642-ACC1-50214C702E5D}"/>
                    </a:ext>
                  </a:extLst>
                </p14:cNvPr>
                <p14:cNvContentPartPr/>
                <p14:nvPr/>
              </p14:nvContentPartPr>
              <p14:xfrm>
                <a:off x="1967212" y="5197899"/>
                <a:ext cx="159840" cy="302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A845C8B-3408-0642-ACC1-50214C702E5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959652" y="5190339"/>
                  <a:ext cx="174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2505FB8-FD60-324A-BE42-0FD11094CA68}"/>
                    </a:ext>
                  </a:extLst>
                </p14:cNvPr>
                <p14:cNvContentPartPr/>
                <p14:nvPr/>
              </p14:nvContentPartPr>
              <p14:xfrm>
                <a:off x="2197972" y="5307339"/>
                <a:ext cx="68400" cy="173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2505FB8-FD60-324A-BE42-0FD11094CA6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90412" y="5299779"/>
                  <a:ext cx="83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34CE9FF-8BF7-1044-9DCC-B5A71329DB0A}"/>
                    </a:ext>
                  </a:extLst>
                </p14:cNvPr>
                <p14:cNvContentPartPr/>
                <p14:nvPr/>
              </p14:nvContentPartPr>
              <p14:xfrm>
                <a:off x="2166652" y="5337219"/>
                <a:ext cx="138600" cy="105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34CE9FF-8BF7-1044-9DCC-B5A71329DB0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59092" y="5329659"/>
                  <a:ext cx="153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531FC9D-7844-B344-9C26-893E98D8CAB5}"/>
                    </a:ext>
                  </a:extLst>
                </p14:cNvPr>
                <p14:cNvContentPartPr/>
                <p14:nvPr/>
              </p14:nvContentPartPr>
              <p14:xfrm>
                <a:off x="2315692" y="5148219"/>
                <a:ext cx="153000" cy="384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531FC9D-7844-B344-9C26-893E98D8CAB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08132" y="5140659"/>
                  <a:ext cx="16812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B28AB15-E725-7A46-B7F2-6B9376A9B30A}"/>
              </a:ext>
            </a:extLst>
          </p:cNvPr>
          <p:cNvGrpSpPr/>
          <p:nvPr/>
        </p:nvGrpSpPr>
        <p:grpSpPr>
          <a:xfrm>
            <a:off x="2743012" y="5291139"/>
            <a:ext cx="172440" cy="208800"/>
            <a:chOff x="2743012" y="5291139"/>
            <a:chExt cx="17244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5AFEACB-8265-FB4E-99E8-E3BE26DE3DEB}"/>
                    </a:ext>
                  </a:extLst>
                </p14:cNvPr>
                <p14:cNvContentPartPr/>
                <p14:nvPr/>
              </p14:nvContentPartPr>
              <p14:xfrm>
                <a:off x="2743012" y="5357019"/>
                <a:ext cx="172440" cy="41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5AFEACB-8265-FB4E-99E8-E3BE26DE3DE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35452" y="5349459"/>
                  <a:ext cx="187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5E6719C-4FC0-664F-80EB-58F290710C2E}"/>
                    </a:ext>
                  </a:extLst>
                </p14:cNvPr>
                <p14:cNvContentPartPr/>
                <p14:nvPr/>
              </p14:nvContentPartPr>
              <p14:xfrm>
                <a:off x="2843452" y="5291139"/>
                <a:ext cx="19080" cy="208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5E6719C-4FC0-664F-80EB-58F290710C2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36252" y="5283579"/>
                  <a:ext cx="3420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895B32A-E795-B84A-B7FF-0B4A94E7DF38}"/>
              </a:ext>
            </a:extLst>
          </p:cNvPr>
          <p:cNvGrpSpPr/>
          <p:nvPr/>
        </p:nvGrpSpPr>
        <p:grpSpPr>
          <a:xfrm>
            <a:off x="3220012" y="5048859"/>
            <a:ext cx="565200" cy="542880"/>
            <a:chOff x="3220012" y="5048859"/>
            <a:chExt cx="56520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7C78815-FB3D-AC48-82BE-685A352660D7}"/>
                    </a:ext>
                  </a:extLst>
                </p14:cNvPr>
                <p14:cNvContentPartPr/>
                <p14:nvPr/>
              </p14:nvContentPartPr>
              <p14:xfrm>
                <a:off x="3226852" y="5209779"/>
                <a:ext cx="132840" cy="381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7C78815-FB3D-AC48-82BE-685A352660D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19292" y="5202219"/>
                  <a:ext cx="1476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2DEC221-D883-5740-A53C-92676FBBB0B8}"/>
                    </a:ext>
                  </a:extLst>
                </p14:cNvPr>
                <p14:cNvContentPartPr/>
                <p14:nvPr/>
              </p14:nvContentPartPr>
              <p14:xfrm>
                <a:off x="3220012" y="5410659"/>
                <a:ext cx="136800" cy="26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2DEC221-D883-5740-A53C-92676FBBB0B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12452" y="5403099"/>
                  <a:ext cx="151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F940BC3-0264-164D-B129-1E1A5CDE63B2}"/>
                    </a:ext>
                  </a:extLst>
                </p14:cNvPr>
                <p14:cNvContentPartPr/>
                <p14:nvPr/>
              </p14:nvContentPartPr>
              <p14:xfrm>
                <a:off x="3403252" y="5048859"/>
                <a:ext cx="45720" cy="127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F940BC3-0264-164D-B129-1E1A5CDE63B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95692" y="5041299"/>
                  <a:ext cx="60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A37B860-4D44-EE4B-AD61-0B0BF2C8BE53}"/>
                    </a:ext>
                  </a:extLst>
                </p14:cNvPr>
                <p14:cNvContentPartPr/>
                <p14:nvPr/>
              </p14:nvContentPartPr>
              <p14:xfrm>
                <a:off x="3452932" y="5078739"/>
                <a:ext cx="46440" cy="133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A37B860-4D44-EE4B-AD61-0B0BF2C8BE5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45372" y="5071179"/>
                  <a:ext cx="61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B0C0EAA-2D06-B149-AAAC-7C8EE71D4BA8}"/>
                    </a:ext>
                  </a:extLst>
                </p14:cNvPr>
                <p14:cNvContentPartPr/>
                <p14:nvPr/>
              </p14:nvContentPartPr>
              <p14:xfrm>
                <a:off x="3572452" y="5168019"/>
                <a:ext cx="212760" cy="339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B0C0EAA-2D06-B149-AAAC-7C8EE71D4BA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64892" y="5160459"/>
                  <a:ext cx="2278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91D33BB-8911-DB4D-8DD6-793056C397D1}"/>
                    </a:ext>
                  </a:extLst>
                </p14:cNvPr>
                <p14:cNvContentPartPr/>
                <p14:nvPr/>
              </p14:nvContentPartPr>
              <p14:xfrm>
                <a:off x="3346372" y="5267739"/>
                <a:ext cx="108000" cy="230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91D33BB-8911-DB4D-8DD6-793056C397D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38812" y="5260179"/>
                  <a:ext cx="123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808EACA-4AED-AA49-B904-181B0EFFF438}"/>
                    </a:ext>
                  </a:extLst>
                </p14:cNvPr>
                <p14:cNvContentPartPr/>
                <p14:nvPr/>
              </p14:nvContentPartPr>
              <p14:xfrm>
                <a:off x="3452212" y="5357019"/>
                <a:ext cx="36360" cy="131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808EACA-4AED-AA49-B904-181B0EFFF43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44652" y="5349459"/>
                  <a:ext cx="51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F21BC8E-1AC3-1648-9B81-DAB675F0816E}"/>
                    </a:ext>
                  </a:extLst>
                </p14:cNvPr>
                <p14:cNvContentPartPr/>
                <p14:nvPr/>
              </p14:nvContentPartPr>
              <p14:xfrm>
                <a:off x="3448612" y="5416779"/>
                <a:ext cx="90000" cy="55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F21BC8E-1AC3-1648-9B81-DAB675F0816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41052" y="5409219"/>
                  <a:ext cx="105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0CF8B8C-D83A-A443-94F7-5EBBF2069EAE}"/>
                    </a:ext>
                  </a:extLst>
                </p14:cNvPr>
                <p14:cNvContentPartPr/>
                <p14:nvPr/>
              </p14:nvContentPartPr>
              <p14:xfrm>
                <a:off x="3491092" y="5297259"/>
                <a:ext cx="46080" cy="271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0CF8B8C-D83A-A443-94F7-5EBBF2069EA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483532" y="5289699"/>
                  <a:ext cx="6120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647BB7C-CC46-9940-9976-B238B11E1AD5}"/>
              </a:ext>
            </a:extLst>
          </p:cNvPr>
          <p:cNvGrpSpPr/>
          <p:nvPr/>
        </p:nvGrpSpPr>
        <p:grpSpPr>
          <a:xfrm>
            <a:off x="1043452" y="3739539"/>
            <a:ext cx="1356840" cy="937800"/>
            <a:chOff x="1043452" y="3739539"/>
            <a:chExt cx="1356840" cy="9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3D94869-AD9D-E949-88D1-C1EFA45A20EA}"/>
                    </a:ext>
                  </a:extLst>
                </p14:cNvPr>
                <p14:cNvContentPartPr/>
                <p14:nvPr/>
              </p14:nvContentPartPr>
              <p14:xfrm>
                <a:off x="1099612" y="4195659"/>
                <a:ext cx="130320" cy="481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3D94869-AD9D-E949-88D1-C1EFA45A20E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2052" y="4188099"/>
                  <a:ext cx="1454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1BD4033-B70E-FA4E-89DC-61A55A2D9D40}"/>
                    </a:ext>
                  </a:extLst>
                </p14:cNvPr>
                <p14:cNvContentPartPr/>
                <p14:nvPr/>
              </p14:nvContentPartPr>
              <p14:xfrm>
                <a:off x="1043452" y="3881739"/>
                <a:ext cx="214920" cy="610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1BD4033-B70E-FA4E-89DC-61A55A2D9D4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5892" y="3874179"/>
                  <a:ext cx="23004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A2EB56D-6F58-624F-833F-0E74C1A468BF}"/>
                    </a:ext>
                  </a:extLst>
                </p14:cNvPr>
                <p14:cNvContentPartPr/>
                <p14:nvPr/>
              </p14:nvContentPartPr>
              <p14:xfrm>
                <a:off x="1321012" y="4015299"/>
                <a:ext cx="100440" cy="254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A2EB56D-6F58-624F-833F-0E74C1A468B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313452" y="4007739"/>
                  <a:ext cx="1155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15AE499-86F5-F148-986A-5E9C597F220E}"/>
                    </a:ext>
                  </a:extLst>
                </p14:cNvPr>
                <p14:cNvContentPartPr/>
                <p14:nvPr/>
              </p14:nvContentPartPr>
              <p14:xfrm>
                <a:off x="1431172" y="4263699"/>
                <a:ext cx="140400" cy="262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15AE499-86F5-F148-986A-5E9C597F220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423612" y="4256139"/>
                  <a:ext cx="1555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EBB9709-2E36-4942-9B19-0E31B7126CD0}"/>
                    </a:ext>
                  </a:extLst>
                </p14:cNvPr>
                <p14:cNvContentPartPr/>
                <p14:nvPr/>
              </p14:nvContentPartPr>
              <p14:xfrm>
                <a:off x="1610092" y="4303299"/>
                <a:ext cx="90000" cy="164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EBB9709-2E36-4942-9B19-0E31B7126CD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02532" y="4296099"/>
                  <a:ext cx="104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0DD405E-4EDC-C74B-B905-275A73622E0E}"/>
                    </a:ext>
                  </a:extLst>
                </p14:cNvPr>
                <p14:cNvContentPartPr/>
                <p14:nvPr/>
              </p14:nvContentPartPr>
              <p14:xfrm>
                <a:off x="1580212" y="4353339"/>
                <a:ext cx="153000" cy="112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0DD405E-4EDC-C74B-B905-275A73622E0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572652" y="4345779"/>
                  <a:ext cx="167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8C70955-BE47-D241-9263-15B2246697CC}"/>
                    </a:ext>
                  </a:extLst>
                </p14:cNvPr>
                <p14:cNvContentPartPr/>
                <p14:nvPr/>
              </p14:nvContentPartPr>
              <p14:xfrm>
                <a:off x="1709452" y="4194219"/>
                <a:ext cx="141840" cy="389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8C70955-BE47-D241-9263-15B2246697C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701892" y="4186659"/>
                  <a:ext cx="1569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B6899C-E0C1-484A-BCA5-29A960A2995D}"/>
                    </a:ext>
                  </a:extLst>
                </p14:cNvPr>
                <p14:cNvContentPartPr/>
                <p14:nvPr/>
              </p14:nvContentPartPr>
              <p14:xfrm>
                <a:off x="2106892" y="4312659"/>
                <a:ext cx="196200" cy="50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B6899C-E0C1-484A-BCA5-29A960A2995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099332" y="4305099"/>
                  <a:ext cx="211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908686D-FF66-BC42-A8C8-FD821922C46D}"/>
                    </a:ext>
                  </a:extLst>
                </p14:cNvPr>
                <p14:cNvContentPartPr/>
                <p14:nvPr/>
              </p14:nvContentPartPr>
              <p14:xfrm>
                <a:off x="2176372" y="4453059"/>
                <a:ext cx="223920" cy="79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908686D-FF66-BC42-A8C8-FD821922C4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68812" y="4445499"/>
                  <a:ext cx="239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E916C32-1E55-6747-9C9B-174EE1FA6D46}"/>
                    </a:ext>
                  </a:extLst>
                </p14:cNvPr>
                <p14:cNvContentPartPr/>
                <p14:nvPr/>
              </p14:nvContentPartPr>
              <p14:xfrm>
                <a:off x="1343692" y="3739539"/>
                <a:ext cx="77760" cy="114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E916C32-1E55-6747-9C9B-174EE1FA6D4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36132" y="3731979"/>
                  <a:ext cx="92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4EC38BA-7539-3243-8132-9E69D9F67BBD}"/>
                    </a:ext>
                  </a:extLst>
                </p14:cNvPr>
                <p14:cNvContentPartPr/>
                <p14:nvPr/>
              </p14:nvContentPartPr>
              <p14:xfrm>
                <a:off x="1391212" y="3752499"/>
                <a:ext cx="95400" cy="106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4EC38BA-7539-3243-8132-9E69D9F67B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83652" y="3744939"/>
                  <a:ext cx="110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F581D23-9688-5546-8DF6-542AB94B09D4}"/>
                    </a:ext>
                  </a:extLst>
                </p14:cNvPr>
                <p14:cNvContentPartPr/>
                <p14:nvPr/>
              </p14:nvContentPartPr>
              <p14:xfrm>
                <a:off x="1540252" y="3776619"/>
                <a:ext cx="117360" cy="229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F581D23-9688-5546-8DF6-542AB94B09D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533052" y="3769059"/>
                  <a:ext cx="132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6CC6C0C-F809-1849-A169-98E536BE14E4}"/>
                    </a:ext>
                  </a:extLst>
                </p14:cNvPr>
                <p14:cNvContentPartPr/>
                <p14:nvPr/>
              </p14:nvContentPartPr>
              <p14:xfrm>
                <a:off x="1679212" y="3776619"/>
                <a:ext cx="77760" cy="207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6CC6C0C-F809-1849-A169-98E536BE14E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672012" y="3769059"/>
                  <a:ext cx="92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B592DF3-C084-FD49-8B29-F9EFDE912523}"/>
                    </a:ext>
                  </a:extLst>
                </p14:cNvPr>
                <p14:cNvContentPartPr/>
                <p14:nvPr/>
              </p14:nvContentPartPr>
              <p14:xfrm>
                <a:off x="1798732" y="3816579"/>
                <a:ext cx="121320" cy="122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B592DF3-C084-FD49-8B29-F9EFDE91252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791172" y="3809019"/>
                  <a:ext cx="136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B9EB845-1548-FC4D-A4DB-C919FF54A892}"/>
                    </a:ext>
                  </a:extLst>
                </p14:cNvPr>
                <p14:cNvContentPartPr/>
                <p14:nvPr/>
              </p14:nvContentPartPr>
              <p14:xfrm>
                <a:off x="1971532" y="3816579"/>
                <a:ext cx="26280" cy="119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B9EB845-1548-FC4D-A4DB-C919FF54A89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64332" y="3809019"/>
                  <a:ext cx="41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DD1C4B8-6962-2E40-81A8-8B0055E318FD}"/>
                    </a:ext>
                  </a:extLst>
                </p14:cNvPr>
                <p14:cNvContentPartPr/>
                <p14:nvPr/>
              </p14:nvContentPartPr>
              <p14:xfrm>
                <a:off x="1921852" y="3863739"/>
                <a:ext cx="115560" cy="92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DD1C4B8-6962-2E40-81A8-8B0055E318F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14292" y="3856179"/>
                  <a:ext cx="13068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EA482DF-8909-0E4E-970A-3FC1EAD2444B}"/>
              </a:ext>
            </a:extLst>
          </p:cNvPr>
          <p:cNvGrpSpPr/>
          <p:nvPr/>
        </p:nvGrpSpPr>
        <p:grpSpPr>
          <a:xfrm>
            <a:off x="2156572" y="4889739"/>
            <a:ext cx="542520" cy="133200"/>
            <a:chOff x="2156572" y="4889739"/>
            <a:chExt cx="54252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119C72D-A32D-1544-BA97-5EE36F6B9029}"/>
                    </a:ext>
                  </a:extLst>
                </p14:cNvPr>
                <p14:cNvContentPartPr/>
                <p14:nvPr/>
              </p14:nvContentPartPr>
              <p14:xfrm>
                <a:off x="2156572" y="4892259"/>
                <a:ext cx="88560" cy="96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119C72D-A32D-1544-BA97-5EE36F6B902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149012" y="4885059"/>
                  <a:ext cx="103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744D3DB-DC00-CD49-917E-076FA7B8B8CB}"/>
                    </a:ext>
                  </a:extLst>
                </p14:cNvPr>
                <p14:cNvContentPartPr/>
                <p14:nvPr/>
              </p14:nvContentPartPr>
              <p14:xfrm>
                <a:off x="2275372" y="4889739"/>
                <a:ext cx="40680" cy="95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744D3DB-DC00-CD49-917E-076FA7B8B8C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267812" y="4882179"/>
                  <a:ext cx="55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E6BA241-E1BA-6045-8C00-D02C363AA2E6}"/>
                    </a:ext>
                  </a:extLst>
                </p14:cNvPr>
                <p14:cNvContentPartPr/>
                <p14:nvPr/>
              </p14:nvContentPartPr>
              <p14:xfrm>
                <a:off x="2266012" y="4909899"/>
                <a:ext cx="58680" cy="78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E6BA241-E1BA-6045-8C00-D02C363AA2E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58452" y="4902339"/>
                  <a:ext cx="73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8541D60-D454-704F-AA3D-864CA3AB7C13}"/>
                    </a:ext>
                  </a:extLst>
                </p14:cNvPr>
                <p14:cNvContentPartPr/>
                <p14:nvPr/>
              </p14:nvContentPartPr>
              <p14:xfrm>
                <a:off x="2358172" y="4889739"/>
                <a:ext cx="67680" cy="123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8541D60-D454-704F-AA3D-864CA3AB7C1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50612" y="4882179"/>
                  <a:ext cx="82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3551305-D03C-C34D-9126-4AF42CC71A2C}"/>
                    </a:ext>
                  </a:extLst>
                </p14:cNvPr>
                <p14:cNvContentPartPr/>
                <p14:nvPr/>
              </p14:nvContentPartPr>
              <p14:xfrm>
                <a:off x="2375092" y="4979379"/>
                <a:ext cx="64440" cy="6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3551305-D03C-C34D-9126-4AF42CC71A2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367532" y="4971819"/>
                  <a:ext cx="79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F0FC813-D7FD-3540-8F20-5B5237AAB37A}"/>
                    </a:ext>
                  </a:extLst>
                </p14:cNvPr>
                <p14:cNvContentPartPr/>
                <p14:nvPr/>
              </p14:nvContentPartPr>
              <p14:xfrm>
                <a:off x="2466172" y="4939419"/>
                <a:ext cx="92160" cy="63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F0FC813-D7FD-3540-8F20-5B5237AAB37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58972" y="4931859"/>
                  <a:ext cx="107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C8E445A-E90B-A449-9865-7F179A01E93D}"/>
                    </a:ext>
                  </a:extLst>
                </p14:cNvPr>
                <p14:cNvContentPartPr/>
                <p14:nvPr/>
              </p14:nvContentPartPr>
              <p14:xfrm>
                <a:off x="2594692" y="4939419"/>
                <a:ext cx="9360" cy="83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C8E445A-E90B-A449-9865-7F179A01E93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87492" y="4931859"/>
                  <a:ext cx="24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463BD18-49CB-3F49-8A71-A0F6FF556585}"/>
                    </a:ext>
                  </a:extLst>
                </p14:cNvPr>
                <p14:cNvContentPartPr/>
                <p14:nvPr/>
              </p14:nvContentPartPr>
              <p14:xfrm>
                <a:off x="2562652" y="4890099"/>
                <a:ext cx="136440" cy="198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463BD18-49CB-3F49-8A71-A0F6FF55658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555092" y="4882539"/>
                  <a:ext cx="1515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D2E624CE-8F11-154E-B9E8-C57E934345A8}"/>
              </a:ext>
            </a:extLst>
          </p:cNvPr>
          <p:cNvGrpSpPr/>
          <p:nvPr/>
        </p:nvGrpSpPr>
        <p:grpSpPr>
          <a:xfrm>
            <a:off x="3041812" y="4919979"/>
            <a:ext cx="1932120" cy="896040"/>
            <a:chOff x="3041812" y="4919979"/>
            <a:chExt cx="1932120" cy="89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B89C403-9ED2-2A46-85E1-E24D722BC84C}"/>
                    </a:ext>
                  </a:extLst>
                </p14:cNvPr>
                <p14:cNvContentPartPr/>
                <p14:nvPr/>
              </p14:nvContentPartPr>
              <p14:xfrm>
                <a:off x="3041812" y="4919979"/>
                <a:ext cx="997560" cy="833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B89C403-9ED2-2A46-85E1-E24D722BC84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034252" y="4912419"/>
                  <a:ext cx="1012680" cy="84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F0C737A-D4D6-7E44-BB5A-52EE2DF6D239}"/>
                    </a:ext>
                  </a:extLst>
                </p14:cNvPr>
                <p14:cNvContentPartPr/>
                <p14:nvPr/>
              </p14:nvContentPartPr>
              <p14:xfrm>
                <a:off x="4074652" y="5638179"/>
                <a:ext cx="224640" cy="132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F0C737A-D4D6-7E44-BB5A-52EE2DF6D23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67452" y="5630619"/>
                  <a:ext cx="239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9305293-5649-DA4F-A1E5-2FE4325B2A51}"/>
                    </a:ext>
                  </a:extLst>
                </p14:cNvPr>
                <p14:cNvContentPartPr/>
                <p14:nvPr/>
              </p14:nvContentPartPr>
              <p14:xfrm>
                <a:off x="4323412" y="5645379"/>
                <a:ext cx="94320" cy="90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9305293-5649-DA4F-A1E5-2FE4325B2A5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15852" y="5637819"/>
                  <a:ext cx="109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5F1BBBA-F3F9-F44B-A3B4-D749ED8411F3}"/>
                    </a:ext>
                  </a:extLst>
                </p14:cNvPr>
                <p14:cNvContentPartPr/>
                <p14:nvPr/>
              </p14:nvContentPartPr>
              <p14:xfrm>
                <a:off x="4482532" y="5664459"/>
                <a:ext cx="272160" cy="132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5F1BBBA-F3F9-F44B-A3B4-D749ED8411F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74972" y="5656899"/>
                  <a:ext cx="287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79F381D-7B41-5447-87A9-9D2E6B11C49E}"/>
                    </a:ext>
                  </a:extLst>
                </p14:cNvPr>
                <p14:cNvContentPartPr/>
                <p14:nvPr/>
              </p14:nvContentPartPr>
              <p14:xfrm>
                <a:off x="4800412" y="5712339"/>
                <a:ext cx="173520" cy="103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79F381D-7B41-5447-87A9-9D2E6B11C49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92852" y="5704779"/>
                  <a:ext cx="1886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B7ADB1D-ED07-EB46-A5D9-366A137BAA75}"/>
              </a:ext>
            </a:extLst>
          </p:cNvPr>
          <p:cNvGrpSpPr/>
          <p:nvPr/>
        </p:nvGrpSpPr>
        <p:grpSpPr>
          <a:xfrm>
            <a:off x="5396212" y="3925659"/>
            <a:ext cx="3533040" cy="749160"/>
            <a:chOff x="5396212" y="3925659"/>
            <a:chExt cx="3533040" cy="74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95420A-8448-5D4A-BDB9-0F1E15F28EDF}"/>
                    </a:ext>
                  </a:extLst>
                </p14:cNvPr>
                <p14:cNvContentPartPr/>
                <p14:nvPr/>
              </p14:nvContentPartPr>
              <p14:xfrm>
                <a:off x="5642812" y="4162539"/>
                <a:ext cx="132120" cy="319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95420A-8448-5D4A-BDB9-0F1E15F28ED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35252" y="4154979"/>
                  <a:ext cx="1468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B9BA12-A542-9B46-B084-4B199A647040}"/>
                    </a:ext>
                  </a:extLst>
                </p14:cNvPr>
                <p14:cNvContentPartPr/>
                <p14:nvPr/>
              </p14:nvContentPartPr>
              <p14:xfrm>
                <a:off x="5605372" y="4352979"/>
                <a:ext cx="132480" cy="1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B9BA12-A542-9B46-B084-4B199A64704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597812" y="4345419"/>
                  <a:ext cx="147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936262-D32C-4849-87F2-9AE3D25F9841}"/>
                    </a:ext>
                  </a:extLst>
                </p14:cNvPr>
                <p14:cNvContentPartPr/>
                <p14:nvPr/>
              </p14:nvContentPartPr>
              <p14:xfrm>
                <a:off x="5801932" y="4198539"/>
                <a:ext cx="121680" cy="212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936262-D32C-4849-87F2-9AE3D25F984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94372" y="4190979"/>
                  <a:ext cx="136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C9B924-8BEF-0444-9F4A-DC8AEA627CCE}"/>
                    </a:ext>
                  </a:extLst>
                </p14:cNvPr>
                <p14:cNvContentPartPr/>
                <p14:nvPr/>
              </p14:nvContentPartPr>
              <p14:xfrm>
                <a:off x="5959612" y="4293579"/>
                <a:ext cx="103320" cy="114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C9B924-8BEF-0444-9F4A-DC8AEA627CC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952052" y="4286019"/>
                  <a:ext cx="118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C429B8-89D5-F446-9886-7E1CD04B35EE}"/>
                    </a:ext>
                  </a:extLst>
                </p14:cNvPr>
                <p14:cNvContentPartPr/>
                <p14:nvPr/>
              </p14:nvContentPartPr>
              <p14:xfrm>
                <a:off x="5933332" y="4293579"/>
                <a:ext cx="108720" cy="138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C429B8-89D5-F446-9886-7E1CD04B35E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925772" y="4286019"/>
                  <a:ext cx="123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6AD2D3-D6CF-DA41-9823-99849CC791D9}"/>
                    </a:ext>
                  </a:extLst>
                </p14:cNvPr>
                <p14:cNvContentPartPr/>
                <p14:nvPr/>
              </p14:nvContentPartPr>
              <p14:xfrm>
                <a:off x="6062572" y="4164339"/>
                <a:ext cx="117360" cy="296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6AD2D3-D6CF-DA41-9823-99849CC791D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55012" y="4156779"/>
                  <a:ext cx="1324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769D61-8CCE-CF4A-803B-AEB2F23FE80A}"/>
                    </a:ext>
                  </a:extLst>
                </p14:cNvPr>
                <p14:cNvContentPartPr/>
                <p14:nvPr/>
              </p14:nvContentPartPr>
              <p14:xfrm>
                <a:off x="6271372" y="4343259"/>
                <a:ext cx="118440" cy="36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769D61-8CCE-CF4A-803B-AEB2F23FE80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63812" y="4335699"/>
                  <a:ext cx="133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A0EBCCF-9A60-7A42-9AB4-85997F4E896E}"/>
                    </a:ext>
                  </a:extLst>
                </p14:cNvPr>
                <p14:cNvContentPartPr/>
                <p14:nvPr/>
              </p14:nvContentPartPr>
              <p14:xfrm>
                <a:off x="6300892" y="4303299"/>
                <a:ext cx="32760" cy="145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A0EBCCF-9A60-7A42-9AB4-85997F4E896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293332" y="4296099"/>
                  <a:ext cx="47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375F7F7-4140-3D48-866D-C1270D0FBBBF}"/>
                    </a:ext>
                  </a:extLst>
                </p14:cNvPr>
                <p14:cNvContentPartPr/>
                <p14:nvPr/>
              </p14:nvContentPartPr>
              <p14:xfrm>
                <a:off x="6458932" y="4141659"/>
                <a:ext cx="130680" cy="365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375F7F7-4140-3D48-866D-C1270D0FBBB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51372" y="4134099"/>
                  <a:ext cx="1458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063F2CC-D2F4-0C4C-8A45-B5909C233206}"/>
                    </a:ext>
                  </a:extLst>
                </p14:cNvPr>
                <p14:cNvContentPartPr/>
                <p14:nvPr/>
              </p14:nvContentPartPr>
              <p14:xfrm>
                <a:off x="6480172" y="4320939"/>
                <a:ext cx="88200" cy="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063F2CC-D2F4-0C4C-8A45-B5909C23320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72612" y="4313379"/>
                  <a:ext cx="103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25BCC59-4B00-FF41-A8CF-AACFAD087571}"/>
                    </a:ext>
                  </a:extLst>
                </p14:cNvPr>
                <p14:cNvContentPartPr/>
                <p14:nvPr/>
              </p14:nvContentPartPr>
              <p14:xfrm>
                <a:off x="6590692" y="3985419"/>
                <a:ext cx="108360" cy="130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25BCC59-4B00-FF41-A8CF-AACFAD08757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583132" y="3977859"/>
                  <a:ext cx="123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E5678AF-DF60-2E49-95B0-28BAD4F486C9}"/>
                    </a:ext>
                  </a:extLst>
                </p14:cNvPr>
                <p14:cNvContentPartPr/>
                <p14:nvPr/>
              </p14:nvContentPartPr>
              <p14:xfrm>
                <a:off x="6570532" y="4273779"/>
                <a:ext cx="94680" cy="14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E5678AF-DF60-2E49-95B0-28BAD4F486C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62972" y="4266219"/>
                  <a:ext cx="109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7B60AEE-DBA3-A34F-AF07-818A87909556}"/>
                    </a:ext>
                  </a:extLst>
                </p14:cNvPr>
                <p14:cNvContentPartPr/>
                <p14:nvPr/>
              </p14:nvContentPartPr>
              <p14:xfrm>
                <a:off x="6669532" y="4303299"/>
                <a:ext cx="73440" cy="118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7B60AEE-DBA3-A34F-AF07-818A8790955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661972" y="4296099"/>
                  <a:ext cx="88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A8D381F-4AAD-B741-AA3E-735A5E4425F1}"/>
                    </a:ext>
                  </a:extLst>
                </p14:cNvPr>
                <p14:cNvContentPartPr/>
                <p14:nvPr/>
              </p14:nvContentPartPr>
              <p14:xfrm>
                <a:off x="6659092" y="4303299"/>
                <a:ext cx="72360" cy="95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A8D381F-4AAD-B741-AA3E-735A5E4425F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651532" y="4296099"/>
                  <a:ext cx="87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8715872-724D-6B44-B729-FFD88C391673}"/>
                    </a:ext>
                  </a:extLst>
                </p14:cNvPr>
                <p14:cNvContentPartPr/>
                <p14:nvPr/>
              </p14:nvContentPartPr>
              <p14:xfrm>
                <a:off x="6739012" y="4243899"/>
                <a:ext cx="100440" cy="239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8715872-724D-6B44-B729-FFD88C39167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731452" y="4236339"/>
                  <a:ext cx="115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E44CD0F-C5E9-5D4B-9553-B877A0647CEC}"/>
                    </a:ext>
                  </a:extLst>
                </p14:cNvPr>
                <p14:cNvContentPartPr/>
                <p14:nvPr/>
              </p14:nvContentPartPr>
              <p14:xfrm>
                <a:off x="6893092" y="4353339"/>
                <a:ext cx="15120" cy="20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E44CD0F-C5E9-5D4B-9553-B877A0647CE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885532" y="4345779"/>
                  <a:ext cx="30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07EF97-3CA2-2B49-AF27-DF18A6413A4F}"/>
                    </a:ext>
                  </a:extLst>
                </p14:cNvPr>
                <p14:cNvContentPartPr/>
                <p14:nvPr/>
              </p14:nvContentPartPr>
              <p14:xfrm>
                <a:off x="6943852" y="4114659"/>
                <a:ext cx="138240" cy="320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07EF97-3CA2-2B49-AF27-DF18A6413A4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36652" y="4107099"/>
                  <a:ext cx="153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6FD10C9-FDDC-5E40-A07E-A7266BDA9CA9}"/>
                    </a:ext>
                  </a:extLst>
                </p14:cNvPr>
                <p14:cNvContentPartPr/>
                <p14:nvPr/>
              </p14:nvContentPartPr>
              <p14:xfrm>
                <a:off x="7185772" y="4303299"/>
                <a:ext cx="80280" cy="21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6FD10C9-FDDC-5E40-A07E-A7266BDA9CA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78212" y="4296099"/>
                  <a:ext cx="95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D68419B-D25D-3E42-A061-506C1F09C2B6}"/>
                    </a:ext>
                  </a:extLst>
                </p14:cNvPr>
                <p14:cNvContentPartPr/>
                <p14:nvPr/>
              </p14:nvContentPartPr>
              <p14:xfrm>
                <a:off x="7213492" y="4253619"/>
                <a:ext cx="21240" cy="169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D68419B-D25D-3E42-A061-506C1F09C2B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205932" y="4246059"/>
                  <a:ext cx="36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0C14B27-2F7B-184D-9187-B320C136D34C}"/>
                    </a:ext>
                  </a:extLst>
                </p14:cNvPr>
                <p14:cNvContentPartPr/>
                <p14:nvPr/>
              </p14:nvContentPartPr>
              <p14:xfrm>
                <a:off x="7378012" y="4114659"/>
                <a:ext cx="9000" cy="165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0C14B27-2F7B-184D-9187-B320C136D34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70452" y="4107099"/>
                  <a:ext cx="24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6AC8D78-A9C5-804F-B0B9-04860025ADD3}"/>
                    </a:ext>
                  </a:extLst>
                </p14:cNvPr>
                <p14:cNvContentPartPr/>
                <p14:nvPr/>
              </p14:nvContentPartPr>
              <p14:xfrm>
                <a:off x="7305292" y="4343259"/>
                <a:ext cx="116280" cy="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6AC8D78-A9C5-804F-B0B9-04860025ADD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297732" y="4335699"/>
                  <a:ext cx="131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2FA516-76E3-1A42-9BF4-DC4CCDA93B4D}"/>
                    </a:ext>
                  </a:extLst>
                </p14:cNvPr>
                <p14:cNvContentPartPr/>
                <p14:nvPr/>
              </p14:nvContentPartPr>
              <p14:xfrm>
                <a:off x="7306012" y="4422459"/>
                <a:ext cx="88560" cy="131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E2FA516-76E3-1A42-9BF4-DC4CCDA93B4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298452" y="4415259"/>
                  <a:ext cx="103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A9CC266-3949-7943-A313-B46BFABE06E5}"/>
                    </a:ext>
                  </a:extLst>
                </p14:cNvPr>
                <p14:cNvContentPartPr/>
                <p14:nvPr/>
              </p14:nvContentPartPr>
              <p14:xfrm>
                <a:off x="7515532" y="4212219"/>
                <a:ext cx="63000" cy="290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A9CC266-3949-7943-A313-B46BFABE06E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507972" y="4204659"/>
                  <a:ext cx="78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8E2DE7-624A-7C44-A654-575D51C944D9}"/>
                    </a:ext>
                  </a:extLst>
                </p14:cNvPr>
                <p14:cNvContentPartPr/>
                <p14:nvPr/>
              </p14:nvContentPartPr>
              <p14:xfrm>
                <a:off x="7479172" y="4350459"/>
                <a:ext cx="132840" cy="32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8E2DE7-624A-7C44-A654-575D51C944D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471612" y="4342899"/>
                  <a:ext cx="147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D941179-A722-4141-8776-2287DDB5D101}"/>
                    </a:ext>
                  </a:extLst>
                </p14:cNvPr>
                <p14:cNvContentPartPr/>
                <p14:nvPr/>
              </p14:nvContentPartPr>
              <p14:xfrm>
                <a:off x="7597972" y="3995139"/>
                <a:ext cx="35280" cy="104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D941179-A722-4141-8776-2287DDB5D10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590772" y="3987939"/>
                  <a:ext cx="50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E774D8D-5B5A-7B4D-B0EC-5A490500066C}"/>
                    </a:ext>
                  </a:extLst>
                </p14:cNvPr>
                <p14:cNvContentPartPr/>
                <p14:nvPr/>
              </p14:nvContentPartPr>
              <p14:xfrm>
                <a:off x="7593292" y="4084059"/>
                <a:ext cx="29880" cy="75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E774D8D-5B5A-7B4D-B0EC-5A490500066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85732" y="4076499"/>
                  <a:ext cx="45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1C5E59F-E1BF-004E-AA6E-00196B33EEE0}"/>
                    </a:ext>
                  </a:extLst>
                </p14:cNvPr>
                <p14:cNvContentPartPr/>
                <p14:nvPr/>
              </p14:nvContentPartPr>
              <p14:xfrm>
                <a:off x="7658452" y="4028619"/>
                <a:ext cx="70920" cy="141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1C5E59F-E1BF-004E-AA6E-00196B33EEE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650892" y="4021419"/>
                  <a:ext cx="86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E2298DF-D387-1041-B0DA-C5D6AA67FD7E}"/>
                    </a:ext>
                  </a:extLst>
                </p14:cNvPr>
                <p14:cNvContentPartPr/>
                <p14:nvPr/>
              </p14:nvContentPartPr>
              <p14:xfrm>
                <a:off x="7618852" y="4253619"/>
                <a:ext cx="114840" cy="213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E2298DF-D387-1041-B0DA-C5D6AA67FD7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611292" y="4246059"/>
                  <a:ext cx="129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C847E47-DEB5-1F45-B069-17BC8F45D344}"/>
                    </a:ext>
                  </a:extLst>
                </p14:cNvPr>
                <p14:cNvContentPartPr/>
                <p14:nvPr/>
              </p14:nvContentPartPr>
              <p14:xfrm>
                <a:off x="7733692" y="4343259"/>
                <a:ext cx="108360" cy="115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C847E47-DEB5-1F45-B069-17BC8F45D34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726132" y="4335699"/>
                  <a:ext cx="123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0D9FB2A-548D-F64C-B617-F0BDDA3CD68E}"/>
                    </a:ext>
                  </a:extLst>
                </p14:cNvPr>
                <p14:cNvContentPartPr/>
                <p14:nvPr/>
              </p14:nvContentPartPr>
              <p14:xfrm>
                <a:off x="7735132" y="4354059"/>
                <a:ext cx="70200" cy="92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0D9FB2A-548D-F64C-B617-F0BDDA3CD68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27932" y="4346499"/>
                  <a:ext cx="85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42A502B-8BD2-274C-96BA-7F64764231DF}"/>
                    </a:ext>
                  </a:extLst>
                </p14:cNvPr>
                <p14:cNvContentPartPr/>
                <p14:nvPr/>
              </p14:nvContentPartPr>
              <p14:xfrm>
                <a:off x="7821532" y="4253619"/>
                <a:ext cx="92520" cy="266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42A502B-8BD2-274C-96BA-7F64764231D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813972" y="4246059"/>
                  <a:ext cx="1076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4526BC4-0076-6947-99E5-571E16F01483}"/>
                    </a:ext>
                  </a:extLst>
                </p14:cNvPr>
                <p14:cNvContentPartPr/>
                <p14:nvPr/>
              </p14:nvContentPartPr>
              <p14:xfrm>
                <a:off x="7945012" y="4405899"/>
                <a:ext cx="26280" cy="39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4526BC4-0076-6947-99E5-571E16F0148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37452" y="4398339"/>
                  <a:ext cx="41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6CDEE77-523D-1649-AD49-DBFF894D76B9}"/>
                    </a:ext>
                  </a:extLst>
                </p14:cNvPr>
                <p14:cNvContentPartPr/>
                <p14:nvPr/>
              </p14:nvContentPartPr>
              <p14:xfrm>
                <a:off x="8009092" y="4174419"/>
                <a:ext cx="73440" cy="310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6CDEE77-523D-1649-AD49-DBFF894D76B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001532" y="4166859"/>
                  <a:ext cx="885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3910144-38DE-8941-AB7D-02C845206376}"/>
                    </a:ext>
                  </a:extLst>
                </p14:cNvPr>
                <p14:cNvContentPartPr/>
                <p14:nvPr/>
              </p14:nvContentPartPr>
              <p14:xfrm>
                <a:off x="8043652" y="3925659"/>
                <a:ext cx="78840" cy="151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3910144-38DE-8941-AB7D-02C84520637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036092" y="3918099"/>
                  <a:ext cx="93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4F588F0-DAF9-4E44-96AA-3F680669B6F8}"/>
                    </a:ext>
                  </a:extLst>
                </p14:cNvPr>
                <p14:cNvContentPartPr/>
                <p14:nvPr/>
              </p14:nvContentPartPr>
              <p14:xfrm>
                <a:off x="5396212" y="3993339"/>
                <a:ext cx="219600" cy="439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4F588F0-DAF9-4E44-96AA-3F680669B6F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388652" y="3985779"/>
                  <a:ext cx="2347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7FB154E-5D82-FB4B-957E-A4638F3C2E1B}"/>
                    </a:ext>
                  </a:extLst>
                </p14:cNvPr>
                <p14:cNvContentPartPr/>
                <p14:nvPr/>
              </p14:nvContentPartPr>
              <p14:xfrm>
                <a:off x="8096212" y="4154259"/>
                <a:ext cx="149760" cy="442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7FB154E-5D82-FB4B-957E-A4638F3C2E1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088652" y="4146699"/>
                  <a:ext cx="1648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7330FA3-6A2F-2144-A0E8-B3687B6CE0AF}"/>
                    </a:ext>
                  </a:extLst>
                </p14:cNvPr>
                <p14:cNvContentPartPr/>
                <p14:nvPr/>
              </p14:nvContentPartPr>
              <p14:xfrm>
                <a:off x="8338852" y="4382859"/>
                <a:ext cx="113400" cy="53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7330FA3-6A2F-2144-A0E8-B3687B6CE0A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331292" y="4375299"/>
                  <a:ext cx="128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5BD6A93-340C-3C4A-AAA5-AB7662EED0F0}"/>
                    </a:ext>
                  </a:extLst>
                </p14:cNvPr>
                <p14:cNvContentPartPr/>
                <p14:nvPr/>
              </p14:nvContentPartPr>
              <p14:xfrm>
                <a:off x="8513812" y="4248939"/>
                <a:ext cx="153360" cy="381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5BD6A93-340C-3C4A-AAA5-AB7662EED0F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506252" y="4241379"/>
                  <a:ext cx="1684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1F24B98-3956-B34E-AFC1-356385D47CD7}"/>
                    </a:ext>
                  </a:extLst>
                </p14:cNvPr>
                <p14:cNvContentPartPr/>
                <p14:nvPr/>
              </p14:nvContentPartPr>
              <p14:xfrm>
                <a:off x="8468092" y="4478619"/>
                <a:ext cx="139680" cy="14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1F24B98-3956-B34E-AFC1-356385D47CD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460532" y="4471059"/>
                  <a:ext cx="154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09FADA4-BB51-034D-8C4E-82D13BEEF8ED}"/>
                    </a:ext>
                  </a:extLst>
                </p14:cNvPr>
                <p14:cNvContentPartPr/>
                <p14:nvPr/>
              </p14:nvContentPartPr>
              <p14:xfrm>
                <a:off x="8646292" y="4352979"/>
                <a:ext cx="110160" cy="218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09FADA4-BB51-034D-8C4E-82D13BEEF8E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638732" y="4345419"/>
                  <a:ext cx="125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A1827D2-96E1-2F47-9E32-D5B2A7C14623}"/>
                    </a:ext>
                  </a:extLst>
                </p14:cNvPr>
                <p14:cNvContentPartPr/>
                <p14:nvPr/>
              </p14:nvContentPartPr>
              <p14:xfrm>
                <a:off x="8747452" y="4462419"/>
                <a:ext cx="108720" cy="152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A1827D2-96E1-2F47-9E32-D5B2A7C1462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739892" y="4454859"/>
                  <a:ext cx="123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21B1FF3-4893-DC40-A54D-58316385EF8F}"/>
                    </a:ext>
                  </a:extLst>
                </p14:cNvPr>
                <p14:cNvContentPartPr/>
                <p14:nvPr/>
              </p14:nvContentPartPr>
              <p14:xfrm>
                <a:off x="8749612" y="4466019"/>
                <a:ext cx="77400" cy="139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21B1FF3-4893-DC40-A54D-58316385EF8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742412" y="4458819"/>
                  <a:ext cx="92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569103A-9225-EB4F-9AC3-1B496C82AAED}"/>
                    </a:ext>
                  </a:extLst>
                </p14:cNvPr>
                <p14:cNvContentPartPr/>
                <p14:nvPr/>
              </p14:nvContentPartPr>
              <p14:xfrm>
                <a:off x="8801452" y="4352979"/>
                <a:ext cx="127800" cy="321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569103A-9225-EB4F-9AC3-1B496C82AAE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793892" y="4345419"/>
                  <a:ext cx="14292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B1AE5BEA-A172-3D41-93E9-CD3BE741CDA5}"/>
              </a:ext>
            </a:extLst>
          </p:cNvPr>
          <p:cNvGrpSpPr/>
          <p:nvPr/>
        </p:nvGrpSpPr>
        <p:grpSpPr>
          <a:xfrm>
            <a:off x="5502052" y="5260899"/>
            <a:ext cx="2723400" cy="1105920"/>
            <a:chOff x="5502052" y="5260899"/>
            <a:chExt cx="2723400" cy="11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79A82B2-9505-6949-AA88-18A1705EF2B3}"/>
                    </a:ext>
                  </a:extLst>
                </p14:cNvPr>
                <p14:cNvContentPartPr/>
                <p14:nvPr/>
              </p14:nvContentPartPr>
              <p14:xfrm>
                <a:off x="5704732" y="5834019"/>
                <a:ext cx="3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79A82B2-9505-6949-AA88-18A1705EF2B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697172" y="5826459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0FF2A58-3F18-2A45-AFE2-4D1F67A66490}"/>
                    </a:ext>
                  </a:extLst>
                </p14:cNvPr>
                <p14:cNvContentPartPr/>
                <p14:nvPr/>
              </p14:nvContentPartPr>
              <p14:xfrm>
                <a:off x="5682772" y="5804499"/>
                <a:ext cx="120240" cy="141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0FF2A58-3F18-2A45-AFE2-4D1F67A6649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675212" y="5796939"/>
                  <a:ext cx="135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069E8A2-DAF6-C745-8B96-B121BFAFABD9}"/>
                    </a:ext>
                  </a:extLst>
                </p14:cNvPr>
                <p14:cNvContentPartPr/>
                <p14:nvPr/>
              </p14:nvContentPartPr>
              <p14:xfrm>
                <a:off x="5853772" y="5826459"/>
                <a:ext cx="89280" cy="108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069E8A2-DAF6-C745-8B96-B121BFAFABD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846572" y="5819259"/>
                  <a:ext cx="104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539C751-273E-0B49-B2C9-EAF19C1E4948}"/>
                    </a:ext>
                  </a:extLst>
                </p14:cNvPr>
                <p14:cNvContentPartPr/>
                <p14:nvPr/>
              </p14:nvContentPartPr>
              <p14:xfrm>
                <a:off x="5963212" y="5822139"/>
                <a:ext cx="136440" cy="141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539C751-273E-0B49-B2C9-EAF19C1E494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955652" y="5814579"/>
                  <a:ext cx="151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D387B5D-31C7-1A44-BF06-9AFE2AD3EFC1}"/>
                    </a:ext>
                  </a:extLst>
                </p14:cNvPr>
                <p14:cNvContentPartPr/>
                <p14:nvPr/>
              </p14:nvContentPartPr>
              <p14:xfrm>
                <a:off x="6122332" y="5843019"/>
                <a:ext cx="104760" cy="108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D387B5D-31C7-1A44-BF06-9AFE2AD3EFC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114772" y="5835459"/>
                  <a:ext cx="119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A045D19-338A-9443-9AA1-F34FAD6A8D95}"/>
                    </a:ext>
                  </a:extLst>
                </p14:cNvPr>
                <p14:cNvContentPartPr/>
                <p14:nvPr/>
              </p14:nvContentPartPr>
              <p14:xfrm>
                <a:off x="6281452" y="5822859"/>
                <a:ext cx="163440" cy="144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A045D19-338A-9443-9AA1-F34FAD6A8D9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273892" y="5815299"/>
                  <a:ext cx="178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0313246-B1D0-2C4A-9C06-0C8C40D662EF}"/>
                    </a:ext>
                  </a:extLst>
                </p14:cNvPr>
                <p14:cNvContentPartPr/>
                <p14:nvPr/>
              </p14:nvContentPartPr>
              <p14:xfrm>
                <a:off x="6738652" y="5808819"/>
                <a:ext cx="307080" cy="132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0313246-B1D0-2C4A-9C06-0C8C40D662E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731092" y="5801259"/>
                  <a:ext cx="322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9581552-1780-1A4F-B1CC-3C67BC29E06D}"/>
                    </a:ext>
                  </a:extLst>
                </p14:cNvPr>
                <p14:cNvContentPartPr/>
                <p14:nvPr/>
              </p14:nvContentPartPr>
              <p14:xfrm>
                <a:off x="7212052" y="5656899"/>
                <a:ext cx="133200" cy="372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9581552-1780-1A4F-B1CC-3C67BC29E06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204492" y="5649339"/>
                  <a:ext cx="1483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7B6525B-44B7-0C49-8274-254DDDF94B9D}"/>
                    </a:ext>
                  </a:extLst>
                </p14:cNvPr>
                <p14:cNvContentPartPr/>
                <p14:nvPr/>
              </p14:nvContentPartPr>
              <p14:xfrm>
                <a:off x="7185772" y="5826459"/>
                <a:ext cx="128880" cy="47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7B6525B-44B7-0C49-8274-254DDDF94B9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178212" y="5819259"/>
                  <a:ext cx="143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070DD2E-B552-5144-8733-57984A290834}"/>
                    </a:ext>
                  </a:extLst>
                </p14:cNvPr>
                <p14:cNvContentPartPr/>
                <p14:nvPr/>
              </p14:nvContentPartPr>
              <p14:xfrm>
                <a:off x="7380892" y="5436579"/>
                <a:ext cx="43920" cy="94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070DD2E-B552-5144-8733-57984A29083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373332" y="5429019"/>
                  <a:ext cx="59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A8E142C-2683-4046-A0E0-A5DDCADF3813}"/>
                    </a:ext>
                  </a:extLst>
                </p14:cNvPr>
                <p14:cNvContentPartPr/>
                <p14:nvPr/>
              </p14:nvContentPartPr>
              <p14:xfrm>
                <a:off x="7412572" y="5496339"/>
                <a:ext cx="65520" cy="82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A8E142C-2683-4046-A0E0-A5DDCADF381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405012" y="5488779"/>
                  <a:ext cx="80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15E1B7C-8C38-CC49-B964-753DF2CD3425}"/>
                    </a:ext>
                  </a:extLst>
                </p14:cNvPr>
                <p14:cNvContentPartPr/>
                <p14:nvPr/>
              </p14:nvContentPartPr>
              <p14:xfrm>
                <a:off x="7334812" y="5734659"/>
                <a:ext cx="153720" cy="186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15E1B7C-8C38-CC49-B964-753DF2CD342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327252" y="5727099"/>
                  <a:ext cx="168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089C722-5A8D-FD44-8D06-9D0DEBA4694C}"/>
                    </a:ext>
                  </a:extLst>
                </p14:cNvPr>
                <p14:cNvContentPartPr/>
                <p14:nvPr/>
              </p14:nvContentPartPr>
              <p14:xfrm>
                <a:off x="7474492" y="5764539"/>
                <a:ext cx="89640" cy="143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089C722-5A8D-FD44-8D06-9D0DEBA4694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466932" y="5756979"/>
                  <a:ext cx="104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155718E-701F-4346-B6A3-5325D79AFF67}"/>
                    </a:ext>
                  </a:extLst>
                </p14:cNvPr>
                <p14:cNvContentPartPr/>
                <p14:nvPr/>
              </p14:nvContentPartPr>
              <p14:xfrm>
                <a:off x="7464052" y="5774619"/>
                <a:ext cx="83160" cy="128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155718E-701F-4346-B6A3-5325D79AFF6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456492" y="5767059"/>
                  <a:ext cx="98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BAE6CB8-4427-A442-97A6-1E304D0C51DE}"/>
                    </a:ext>
                  </a:extLst>
                </p14:cNvPr>
                <p14:cNvContentPartPr/>
                <p14:nvPr/>
              </p14:nvContentPartPr>
              <p14:xfrm>
                <a:off x="7563412" y="5684979"/>
                <a:ext cx="115920" cy="290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BAE6CB8-4427-A442-97A6-1E304D0C51D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555852" y="5677419"/>
                  <a:ext cx="1306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573714C-8CE7-364B-ABF3-ED4ACC05A036}"/>
                    </a:ext>
                  </a:extLst>
                </p14:cNvPr>
                <p14:cNvContentPartPr/>
                <p14:nvPr/>
              </p14:nvContentPartPr>
              <p14:xfrm>
                <a:off x="7726852" y="5838699"/>
                <a:ext cx="45720" cy="35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573714C-8CE7-364B-ABF3-ED4ACC05A03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719292" y="5831139"/>
                  <a:ext cx="60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2C10B55-1ECA-1045-B896-40E3D660AC17}"/>
                    </a:ext>
                  </a:extLst>
                </p14:cNvPr>
                <p14:cNvContentPartPr/>
                <p14:nvPr/>
              </p14:nvContentPartPr>
              <p14:xfrm>
                <a:off x="7851052" y="5605419"/>
                <a:ext cx="188640" cy="338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2C10B55-1ECA-1045-B896-40E3D660AC1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843492" y="5597859"/>
                  <a:ext cx="2037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86FD1BC-29BF-8F4A-B1FE-EB5B15A5B275}"/>
                    </a:ext>
                  </a:extLst>
                </p14:cNvPr>
                <p14:cNvContentPartPr/>
                <p14:nvPr/>
              </p14:nvContentPartPr>
              <p14:xfrm>
                <a:off x="5502052" y="5260899"/>
                <a:ext cx="2723400" cy="1105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86FD1BC-29BF-8F4A-B1FE-EB5B15A5B27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94492" y="5253339"/>
                  <a:ext cx="2738160" cy="11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53F7D04-FFA0-D048-BBA6-E425E5B1B968}"/>
              </a:ext>
            </a:extLst>
          </p:cNvPr>
          <p:cNvGrpSpPr/>
          <p:nvPr/>
        </p:nvGrpSpPr>
        <p:grpSpPr>
          <a:xfrm>
            <a:off x="3085412" y="5221652"/>
            <a:ext cx="123120" cy="155160"/>
            <a:chOff x="3085412" y="5221652"/>
            <a:chExt cx="12312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5CBBDA-B51E-EC48-B663-3124AF922102}"/>
                    </a:ext>
                  </a:extLst>
                </p14:cNvPr>
                <p14:cNvContentPartPr/>
                <p14:nvPr/>
              </p14:nvContentPartPr>
              <p14:xfrm>
                <a:off x="3131492" y="5221652"/>
                <a:ext cx="26280" cy="10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5CBBDA-B51E-EC48-B663-3124AF92210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127172" y="5217332"/>
                  <a:ext cx="34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A7B1E6B-0247-294A-AB28-30687D902612}"/>
                    </a:ext>
                  </a:extLst>
                </p14:cNvPr>
                <p14:cNvContentPartPr/>
                <p14:nvPr/>
              </p14:nvContentPartPr>
              <p14:xfrm>
                <a:off x="3085412" y="5365292"/>
                <a:ext cx="12312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A7B1E6B-0247-294A-AB28-30687D90261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081092" y="5360972"/>
                  <a:ext cx="13176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234E0BF-EE74-7049-A997-3F8C9581CBEC}"/>
                  </a:ext>
                </a:extLst>
              </p14:cNvPr>
              <p14:cNvContentPartPr/>
              <p14:nvPr/>
            </p14:nvContentPartPr>
            <p14:xfrm>
              <a:off x="3118172" y="5427932"/>
              <a:ext cx="92520" cy="120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234E0BF-EE74-7049-A997-3F8C9581CBEC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3113852" y="5423612"/>
                <a:ext cx="101160" cy="1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4496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E732-AF48-DB42-BE7D-149048C1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off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74EF6-6A4E-7347-859F-664CFE683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63CA8D-33DA-1C49-8CA9-E6765E4C306D}"/>
                  </a:ext>
                </a:extLst>
              </p14:cNvPr>
              <p14:cNvContentPartPr/>
              <p14:nvPr/>
            </p14:nvContentPartPr>
            <p14:xfrm>
              <a:off x="5364172" y="142725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63CA8D-33DA-1C49-8CA9-E6765E4C30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9852" y="1422939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39F6954-7B48-B043-8EB5-EB535439A2F0}"/>
              </a:ext>
            </a:extLst>
          </p:cNvPr>
          <p:cNvGrpSpPr/>
          <p:nvPr/>
        </p:nvGrpSpPr>
        <p:grpSpPr>
          <a:xfrm>
            <a:off x="1108612" y="2812539"/>
            <a:ext cx="752760" cy="837720"/>
            <a:chOff x="1108612" y="2812539"/>
            <a:chExt cx="752760" cy="83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F0E47E-B8AC-9D4D-9630-47C9FB774480}"/>
                    </a:ext>
                  </a:extLst>
                </p14:cNvPr>
                <p14:cNvContentPartPr/>
                <p14:nvPr/>
              </p14:nvContentPartPr>
              <p14:xfrm>
                <a:off x="1220572" y="2979219"/>
                <a:ext cx="100080" cy="671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F0E47E-B8AC-9D4D-9630-47C9FB7744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3012" y="2971659"/>
                  <a:ext cx="11484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AB38019-5DFB-E542-9A62-671D52461668}"/>
                    </a:ext>
                  </a:extLst>
                </p14:cNvPr>
                <p14:cNvContentPartPr/>
                <p14:nvPr/>
              </p14:nvContentPartPr>
              <p14:xfrm>
                <a:off x="1108612" y="3334539"/>
                <a:ext cx="187560" cy="144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AB38019-5DFB-E542-9A62-671D524616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1052" y="3326979"/>
                  <a:ext cx="202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3999410-A754-AA49-A4BE-74B90F12ED4E}"/>
                    </a:ext>
                  </a:extLst>
                </p14:cNvPr>
                <p14:cNvContentPartPr/>
                <p14:nvPr/>
              </p14:nvContentPartPr>
              <p14:xfrm>
                <a:off x="1308052" y="2812539"/>
                <a:ext cx="24120" cy="18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3999410-A754-AA49-A4BE-74B90F12ED4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0492" y="2804979"/>
                  <a:ext cx="39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FE7DD8F-B797-8049-93ED-0A1813F205CE}"/>
                    </a:ext>
                  </a:extLst>
                </p14:cNvPr>
                <p14:cNvContentPartPr/>
                <p14:nvPr/>
              </p14:nvContentPartPr>
              <p14:xfrm>
                <a:off x="1421092" y="3051219"/>
                <a:ext cx="107280" cy="252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FE7DD8F-B797-8049-93ED-0A1813F205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3532" y="3043659"/>
                  <a:ext cx="1224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24D66A5-AABC-CE44-8FA3-B9F461929124}"/>
                    </a:ext>
                  </a:extLst>
                </p14:cNvPr>
                <p14:cNvContentPartPr/>
                <p14:nvPr/>
              </p14:nvContentPartPr>
              <p14:xfrm>
                <a:off x="1587412" y="3130779"/>
                <a:ext cx="52920" cy="174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24D66A5-AABC-CE44-8FA3-B9F4619291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9852" y="3123219"/>
                  <a:ext cx="68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3B9B9D-6F88-9B45-A533-46C71B40A21F}"/>
                    </a:ext>
                  </a:extLst>
                </p14:cNvPr>
                <p14:cNvContentPartPr/>
                <p14:nvPr/>
              </p14:nvContentPartPr>
              <p14:xfrm>
                <a:off x="1540252" y="3190179"/>
                <a:ext cx="162000" cy="93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3B9B9D-6F88-9B45-A533-46C71B40A2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32692" y="3182619"/>
                  <a:ext cx="177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D38209-D5E9-BF42-999C-8FDCD11C37C8}"/>
                    </a:ext>
                  </a:extLst>
                </p14:cNvPr>
                <p14:cNvContentPartPr/>
                <p14:nvPr/>
              </p14:nvContentPartPr>
              <p14:xfrm>
                <a:off x="1699372" y="2981739"/>
                <a:ext cx="162000" cy="40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D38209-D5E9-BF42-999C-8FDCD11C37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91812" y="2974179"/>
                  <a:ext cx="177120" cy="42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31764E-98C8-6A43-91BB-23A21C124BC4}"/>
              </a:ext>
            </a:extLst>
          </p:cNvPr>
          <p:cNvGrpSpPr/>
          <p:nvPr/>
        </p:nvGrpSpPr>
        <p:grpSpPr>
          <a:xfrm>
            <a:off x="2047132" y="3067419"/>
            <a:ext cx="300240" cy="262440"/>
            <a:chOff x="2047132" y="3067419"/>
            <a:chExt cx="30024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F576383-810A-E749-80EE-778FD02DAD94}"/>
                    </a:ext>
                  </a:extLst>
                </p14:cNvPr>
                <p14:cNvContentPartPr/>
                <p14:nvPr/>
              </p14:nvContentPartPr>
              <p14:xfrm>
                <a:off x="2047132" y="3067419"/>
                <a:ext cx="230760" cy="73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F576383-810A-E749-80EE-778FD02DAD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39572" y="3059859"/>
                  <a:ext cx="245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ABDFA1-F289-E64C-B5F0-5C070334E233}"/>
                    </a:ext>
                  </a:extLst>
                </p14:cNvPr>
                <p14:cNvContentPartPr/>
                <p14:nvPr/>
              </p14:nvContentPartPr>
              <p14:xfrm>
                <a:off x="2136772" y="3252099"/>
                <a:ext cx="210600" cy="77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ABDFA1-F289-E64C-B5F0-5C070334E2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29212" y="3244539"/>
                  <a:ext cx="22572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B2DF634-0116-344F-8139-1809EBF49F95}"/>
              </a:ext>
            </a:extLst>
          </p:cNvPr>
          <p:cNvGrpSpPr/>
          <p:nvPr/>
        </p:nvGrpSpPr>
        <p:grpSpPr>
          <a:xfrm>
            <a:off x="2862172" y="2767179"/>
            <a:ext cx="2292480" cy="1154160"/>
            <a:chOff x="2862172" y="2767179"/>
            <a:chExt cx="2292480" cy="11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C0EE27-307C-824E-9EF3-6600F2DC1327}"/>
                    </a:ext>
                  </a:extLst>
                </p14:cNvPr>
                <p14:cNvContentPartPr/>
                <p14:nvPr/>
              </p14:nvContentPartPr>
              <p14:xfrm>
                <a:off x="2933452" y="2812539"/>
                <a:ext cx="75960" cy="526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C0EE27-307C-824E-9EF3-6600F2DC132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25892" y="2804979"/>
                  <a:ext cx="9072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4CE849D-3190-5340-AB49-DCCA2C074254}"/>
                    </a:ext>
                  </a:extLst>
                </p14:cNvPr>
                <p14:cNvContentPartPr/>
                <p14:nvPr/>
              </p14:nvContentPartPr>
              <p14:xfrm>
                <a:off x="2880172" y="3128259"/>
                <a:ext cx="207720" cy="32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4CE849D-3190-5340-AB49-DCCA2C0742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72972" y="3120699"/>
                  <a:ext cx="222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B6A23F5-88E6-2049-9F63-273BADB6E0E7}"/>
                    </a:ext>
                  </a:extLst>
                </p14:cNvPr>
                <p14:cNvContentPartPr/>
                <p14:nvPr/>
              </p14:nvContentPartPr>
              <p14:xfrm>
                <a:off x="3117052" y="2911899"/>
                <a:ext cx="143640" cy="234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B6A23F5-88E6-2049-9F63-273BADB6E0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09492" y="2904339"/>
                  <a:ext cx="158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17A9BE-EC8A-2F4E-A89C-BA586C326430}"/>
                    </a:ext>
                  </a:extLst>
                </p14:cNvPr>
                <p14:cNvContentPartPr/>
                <p14:nvPr/>
              </p14:nvContentPartPr>
              <p14:xfrm>
                <a:off x="3321892" y="2971659"/>
                <a:ext cx="57600" cy="200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17A9BE-EC8A-2F4E-A89C-BA586C3264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14332" y="2964099"/>
                  <a:ext cx="72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9BBAC8-C262-BE4D-8DAF-27F71D3162FE}"/>
                    </a:ext>
                  </a:extLst>
                </p14:cNvPr>
                <p14:cNvContentPartPr/>
                <p14:nvPr/>
              </p14:nvContentPartPr>
              <p14:xfrm>
                <a:off x="3269332" y="3055539"/>
                <a:ext cx="152640" cy="69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9BBAC8-C262-BE4D-8DAF-27F71D3162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61772" y="3047979"/>
                  <a:ext cx="167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E55A03-A194-7B49-98A5-76B121F13FB1}"/>
                    </a:ext>
                  </a:extLst>
                </p14:cNvPr>
                <p14:cNvContentPartPr/>
                <p14:nvPr/>
              </p14:nvContentPartPr>
              <p14:xfrm>
                <a:off x="3498292" y="3041139"/>
                <a:ext cx="136800" cy="1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E55A03-A194-7B49-98A5-76B121F13F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90732" y="3033579"/>
                  <a:ext cx="151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B048F42-C103-7C47-925D-6E3462A10689}"/>
                    </a:ext>
                  </a:extLst>
                </p14:cNvPr>
                <p14:cNvContentPartPr/>
                <p14:nvPr/>
              </p14:nvContentPartPr>
              <p14:xfrm>
                <a:off x="3585772" y="3021339"/>
                <a:ext cx="11160" cy="155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B048F42-C103-7C47-925D-6E3462A106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78212" y="3013779"/>
                  <a:ext cx="26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01B9F3-B20C-A442-A457-D46101C00965}"/>
                    </a:ext>
                  </a:extLst>
                </p14:cNvPr>
                <p14:cNvContentPartPr/>
                <p14:nvPr/>
              </p14:nvContentPartPr>
              <p14:xfrm>
                <a:off x="3736972" y="2852499"/>
                <a:ext cx="180360" cy="340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01B9F3-B20C-A442-A457-D46101C009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29412" y="2844939"/>
                  <a:ext cx="1954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62194B-11F7-8746-9A72-1139268B9DE5}"/>
                    </a:ext>
                  </a:extLst>
                </p14:cNvPr>
                <p14:cNvContentPartPr/>
                <p14:nvPr/>
              </p14:nvContentPartPr>
              <p14:xfrm>
                <a:off x="4025332" y="3090819"/>
                <a:ext cx="189000" cy="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62194B-11F7-8746-9A72-1139268B9D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17772" y="3083259"/>
                  <a:ext cx="204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D4A3C9-E9CF-2242-B876-AE3AC24C140F}"/>
                    </a:ext>
                  </a:extLst>
                </p14:cNvPr>
                <p14:cNvContentPartPr/>
                <p14:nvPr/>
              </p14:nvContentPartPr>
              <p14:xfrm>
                <a:off x="3925612" y="2892099"/>
                <a:ext cx="151200" cy="488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3D4A3C9-E9CF-2242-B876-AE3AC24C14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18052" y="2884539"/>
                  <a:ext cx="1663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648F319-AC64-7C42-BA38-E324E46FD15E}"/>
                    </a:ext>
                  </a:extLst>
                </p14:cNvPr>
                <p14:cNvContentPartPr/>
                <p14:nvPr/>
              </p14:nvContentPartPr>
              <p14:xfrm>
                <a:off x="4438972" y="2855379"/>
                <a:ext cx="89280" cy="471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648F319-AC64-7C42-BA38-E324E46FD1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31412" y="2847819"/>
                  <a:ext cx="1044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D0DD76A-2654-1F4F-9120-BD8145677CF8}"/>
                    </a:ext>
                  </a:extLst>
                </p14:cNvPr>
                <p14:cNvContentPartPr/>
                <p14:nvPr/>
              </p14:nvContentPartPr>
              <p14:xfrm>
                <a:off x="4392892" y="3153819"/>
                <a:ext cx="217440" cy="2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D0DD76A-2654-1F4F-9120-BD8145677CF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85332" y="3146259"/>
                  <a:ext cx="232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E2E200-486E-A643-AB6C-CCA7AD30651F}"/>
                    </a:ext>
                  </a:extLst>
                </p14:cNvPr>
                <p14:cNvContentPartPr/>
                <p14:nvPr/>
              </p14:nvContentPartPr>
              <p14:xfrm>
                <a:off x="4747852" y="2951859"/>
                <a:ext cx="159480" cy="201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E2E200-486E-A643-AB6C-CCA7AD30651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40292" y="2944299"/>
                  <a:ext cx="174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4DB5AB-177B-4240-9811-26F3B4F21B70}"/>
                    </a:ext>
                  </a:extLst>
                </p14:cNvPr>
                <p14:cNvContentPartPr/>
                <p14:nvPr/>
              </p14:nvContentPartPr>
              <p14:xfrm>
                <a:off x="4866292" y="3060939"/>
                <a:ext cx="73440" cy="132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4DB5AB-177B-4240-9811-26F3B4F21B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59092" y="3053379"/>
                  <a:ext cx="88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27F5724-4EA1-AD4D-9120-8DAFA9704EDB}"/>
                    </a:ext>
                  </a:extLst>
                </p14:cNvPr>
                <p14:cNvContentPartPr/>
                <p14:nvPr/>
              </p14:nvContentPartPr>
              <p14:xfrm>
                <a:off x="4740652" y="3041139"/>
                <a:ext cx="173880" cy="67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27F5724-4EA1-AD4D-9120-8DAFA9704E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33092" y="3033579"/>
                  <a:ext cx="189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855CF0-5E23-9040-946C-D5CA5E592F8D}"/>
                    </a:ext>
                  </a:extLst>
                </p14:cNvPr>
                <p14:cNvContentPartPr/>
                <p14:nvPr/>
              </p14:nvContentPartPr>
              <p14:xfrm>
                <a:off x="4836412" y="2941779"/>
                <a:ext cx="158760" cy="26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855CF0-5E23-9040-946C-D5CA5E592F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28852" y="2934219"/>
                  <a:ext cx="173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A2EBE71-DA4A-494B-A919-77B4E6DBDCA8}"/>
                    </a:ext>
                  </a:extLst>
                </p14:cNvPr>
                <p14:cNvContentPartPr/>
                <p14:nvPr/>
              </p14:nvContentPartPr>
              <p14:xfrm>
                <a:off x="4838932" y="2988939"/>
                <a:ext cx="195840" cy="226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A2EBE71-DA4A-494B-A919-77B4E6DBDCA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31372" y="2981739"/>
                  <a:ext cx="210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E94FC7E-79B1-4E4B-A3DD-3DE599838F34}"/>
                    </a:ext>
                  </a:extLst>
                </p14:cNvPr>
                <p14:cNvContentPartPr/>
                <p14:nvPr/>
              </p14:nvContentPartPr>
              <p14:xfrm>
                <a:off x="4725172" y="2889939"/>
                <a:ext cx="128160" cy="39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E94FC7E-79B1-4E4B-A3DD-3DE599838F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17612" y="2882379"/>
                  <a:ext cx="1432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D3B0D3-46BE-3946-BF13-2424B9393FF6}"/>
                    </a:ext>
                  </a:extLst>
                </p14:cNvPr>
                <p14:cNvContentPartPr/>
                <p14:nvPr/>
              </p14:nvContentPartPr>
              <p14:xfrm>
                <a:off x="4979332" y="2767179"/>
                <a:ext cx="175320" cy="537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D3B0D3-46BE-3946-BF13-2424B9393F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71772" y="2759619"/>
                  <a:ext cx="19044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7C357D1-2D1C-B44B-87AD-9170255DE501}"/>
                    </a:ext>
                  </a:extLst>
                </p14:cNvPr>
                <p14:cNvContentPartPr/>
                <p14:nvPr/>
              </p14:nvContentPartPr>
              <p14:xfrm>
                <a:off x="2862172" y="3356499"/>
                <a:ext cx="2035080" cy="142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7C357D1-2D1C-B44B-87AD-9170255DE5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54612" y="3348939"/>
                  <a:ext cx="2050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D246A8-B5A5-7B48-AE5B-D51447CB936B}"/>
                    </a:ext>
                  </a:extLst>
                </p14:cNvPr>
                <p14:cNvContentPartPr/>
                <p14:nvPr/>
              </p14:nvContentPartPr>
              <p14:xfrm>
                <a:off x="3935692" y="3488619"/>
                <a:ext cx="397080" cy="432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D246A8-B5A5-7B48-AE5B-D51447CB936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28132" y="3481059"/>
                  <a:ext cx="412200" cy="44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1743C3E-8557-7A40-8D7B-F965F86B5B90}"/>
              </a:ext>
            </a:extLst>
          </p:cNvPr>
          <p:cNvGrpSpPr/>
          <p:nvPr/>
        </p:nvGrpSpPr>
        <p:grpSpPr>
          <a:xfrm>
            <a:off x="6569452" y="2129259"/>
            <a:ext cx="1494360" cy="514440"/>
            <a:chOff x="6569452" y="2129259"/>
            <a:chExt cx="149436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5545C94-843C-9542-8DC6-F83ACA4FCE48}"/>
                    </a:ext>
                  </a:extLst>
                </p14:cNvPr>
                <p14:cNvContentPartPr/>
                <p14:nvPr/>
              </p14:nvContentPartPr>
              <p14:xfrm>
                <a:off x="6662692" y="2129259"/>
                <a:ext cx="131400" cy="514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5545C94-843C-9542-8DC6-F83ACA4FCE4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55132" y="2121699"/>
                  <a:ext cx="14652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08867BE-0665-6945-864E-0EF555332C66}"/>
                    </a:ext>
                  </a:extLst>
                </p14:cNvPr>
                <p14:cNvContentPartPr/>
                <p14:nvPr/>
              </p14:nvContentPartPr>
              <p14:xfrm>
                <a:off x="6569452" y="2451099"/>
                <a:ext cx="221400" cy="2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08867BE-0665-6945-864E-0EF555332C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61892" y="2443539"/>
                  <a:ext cx="236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722F86-4462-974E-A273-B8C690D6A9A1}"/>
                    </a:ext>
                  </a:extLst>
                </p14:cNvPr>
                <p14:cNvContentPartPr/>
                <p14:nvPr/>
              </p14:nvContentPartPr>
              <p14:xfrm>
                <a:off x="6898132" y="2226099"/>
                <a:ext cx="137520" cy="270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722F86-4462-974E-A273-B8C690D6A9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90572" y="2218539"/>
                  <a:ext cx="1526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FDFC06-21F3-994B-A464-1E997183659C}"/>
                    </a:ext>
                  </a:extLst>
                </p14:cNvPr>
                <p14:cNvContentPartPr/>
                <p14:nvPr/>
              </p14:nvContentPartPr>
              <p14:xfrm>
                <a:off x="7070932" y="2325459"/>
                <a:ext cx="105120" cy="194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FDFC06-21F3-994B-A464-1E99718365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63372" y="2317899"/>
                  <a:ext cx="120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2A37773-6777-8A40-BB86-6CB9D620A06B}"/>
                    </a:ext>
                  </a:extLst>
                </p14:cNvPr>
                <p14:cNvContentPartPr/>
                <p14:nvPr/>
              </p14:nvContentPartPr>
              <p14:xfrm>
                <a:off x="7036732" y="2375139"/>
                <a:ext cx="164520" cy="113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2A37773-6777-8A40-BB86-6CB9D620A06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29172" y="2367579"/>
                  <a:ext cx="179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4A8157E-E648-1D4F-8449-CF4401AF77C7}"/>
                    </a:ext>
                  </a:extLst>
                </p14:cNvPr>
                <p14:cNvContentPartPr/>
                <p14:nvPr/>
              </p14:nvContentPartPr>
              <p14:xfrm>
                <a:off x="7205572" y="2196219"/>
                <a:ext cx="162360" cy="420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4A8157E-E648-1D4F-8449-CF4401AF77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98012" y="2188659"/>
                  <a:ext cx="1774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0182E9-9D94-B742-A42B-139422DAB380}"/>
                    </a:ext>
                  </a:extLst>
                </p14:cNvPr>
                <p14:cNvContentPartPr/>
                <p14:nvPr/>
              </p14:nvContentPartPr>
              <p14:xfrm>
                <a:off x="7454332" y="2388819"/>
                <a:ext cx="241920" cy="56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0182E9-9D94-B742-A42B-139422DAB3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46772" y="2381259"/>
                  <a:ext cx="257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583D5C-3A3C-4A44-8E42-2F8BA22916CA}"/>
                    </a:ext>
                  </a:extLst>
                </p14:cNvPr>
                <p14:cNvContentPartPr/>
                <p14:nvPr/>
              </p14:nvContentPartPr>
              <p14:xfrm>
                <a:off x="7911532" y="2304579"/>
                <a:ext cx="118440" cy="299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583D5C-3A3C-4A44-8E42-2F8BA22916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03972" y="2297019"/>
                  <a:ext cx="133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DE17A6C-056D-6646-BD69-78E1837ECB40}"/>
                    </a:ext>
                  </a:extLst>
                </p14:cNvPr>
                <p14:cNvContentPartPr/>
                <p14:nvPr/>
              </p14:nvContentPartPr>
              <p14:xfrm>
                <a:off x="7887412" y="2554059"/>
                <a:ext cx="176400" cy="61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E17A6C-056D-6646-BD69-78E1837ECB4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79852" y="2546499"/>
                  <a:ext cx="191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3F644B3-C028-314C-B1BB-EA560A7FF288}"/>
                    </a:ext>
                  </a:extLst>
                </p14:cNvPr>
                <p14:cNvContentPartPr/>
                <p14:nvPr/>
              </p14:nvContentPartPr>
              <p14:xfrm>
                <a:off x="7501492" y="2403939"/>
                <a:ext cx="339840" cy="47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3F644B3-C028-314C-B1BB-EA560A7FF28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93932" y="2396379"/>
                  <a:ext cx="354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E298626-499E-B940-BC64-A5403DA2DD69}"/>
                    </a:ext>
                  </a:extLst>
                </p14:cNvPr>
                <p14:cNvContentPartPr/>
                <p14:nvPr/>
              </p14:nvContentPartPr>
              <p14:xfrm>
                <a:off x="7513732" y="2524179"/>
                <a:ext cx="306360" cy="69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E298626-499E-B940-BC64-A5403DA2DD6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06172" y="2516619"/>
                  <a:ext cx="3211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1072EC8-780B-814D-89B5-98BAF3816D4C}"/>
              </a:ext>
            </a:extLst>
          </p:cNvPr>
          <p:cNvGrpSpPr/>
          <p:nvPr/>
        </p:nvGrpSpPr>
        <p:grpSpPr>
          <a:xfrm>
            <a:off x="1351252" y="4164339"/>
            <a:ext cx="979920" cy="240120"/>
            <a:chOff x="1351252" y="4164339"/>
            <a:chExt cx="97992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03E59C0-359A-194C-929B-6DC4CF5A3621}"/>
                    </a:ext>
                  </a:extLst>
                </p14:cNvPr>
                <p14:cNvContentPartPr/>
                <p14:nvPr/>
              </p14:nvContentPartPr>
              <p14:xfrm>
                <a:off x="1351252" y="4164339"/>
                <a:ext cx="155160" cy="240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03E59C0-359A-194C-929B-6DC4CF5A36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43692" y="4156779"/>
                  <a:ext cx="170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191BF1B-57BD-8444-B3B1-444EA8049586}"/>
                    </a:ext>
                  </a:extLst>
                </p14:cNvPr>
                <p14:cNvContentPartPr/>
                <p14:nvPr/>
              </p14:nvContentPartPr>
              <p14:xfrm>
                <a:off x="1570132" y="4225539"/>
                <a:ext cx="159480" cy="171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191BF1B-57BD-8444-B3B1-444EA80495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62572" y="4217979"/>
                  <a:ext cx="174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54B076E-09EF-554F-8975-E625F5BD8E32}"/>
                    </a:ext>
                  </a:extLst>
                </p14:cNvPr>
                <p14:cNvContentPartPr/>
                <p14:nvPr/>
              </p14:nvContentPartPr>
              <p14:xfrm>
                <a:off x="1768852" y="4230219"/>
                <a:ext cx="121680" cy="165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54B076E-09EF-554F-8975-E625F5BD8E3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61652" y="4222659"/>
                  <a:ext cx="136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09AEAD2-1CAE-E940-81F4-A07A129B3F55}"/>
                    </a:ext>
                  </a:extLst>
                </p14:cNvPr>
                <p14:cNvContentPartPr/>
                <p14:nvPr/>
              </p14:nvContentPartPr>
              <p14:xfrm>
                <a:off x="1977292" y="4213299"/>
                <a:ext cx="84240" cy="120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09AEAD2-1CAE-E940-81F4-A07A129B3F5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69732" y="4205739"/>
                  <a:ext cx="99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F93C5D6-A5B4-6844-9AE0-B2E39BDBE078}"/>
                    </a:ext>
                  </a:extLst>
                </p14:cNvPr>
                <p14:cNvContentPartPr/>
                <p14:nvPr/>
              </p14:nvContentPartPr>
              <p14:xfrm>
                <a:off x="2126692" y="4249299"/>
                <a:ext cx="204480" cy="122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F93C5D6-A5B4-6844-9AE0-B2E39BDBE07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19132" y="4242099"/>
                  <a:ext cx="2196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EAFFC8A-2CCB-6B4A-AF68-E97F7697207F}"/>
              </a:ext>
            </a:extLst>
          </p:cNvPr>
          <p:cNvGrpSpPr/>
          <p:nvPr/>
        </p:nvGrpSpPr>
        <p:grpSpPr>
          <a:xfrm>
            <a:off x="2643652" y="4253619"/>
            <a:ext cx="2390760" cy="387720"/>
            <a:chOff x="2643652" y="4253619"/>
            <a:chExt cx="239076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39E4423-D323-5C45-AB5A-BBE8A4EC01C1}"/>
                    </a:ext>
                  </a:extLst>
                </p14:cNvPr>
                <p14:cNvContentPartPr/>
                <p14:nvPr/>
              </p14:nvContentPartPr>
              <p14:xfrm>
                <a:off x="2643652" y="4315179"/>
                <a:ext cx="237600" cy="10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39E4423-D323-5C45-AB5A-BBE8A4EC01C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36092" y="4307619"/>
                  <a:ext cx="252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2E66741-8FFD-DD46-9842-D04F7228276E}"/>
                    </a:ext>
                  </a:extLst>
                </p14:cNvPr>
                <p14:cNvContentPartPr/>
                <p14:nvPr/>
              </p14:nvContentPartPr>
              <p14:xfrm>
                <a:off x="3001492" y="4333179"/>
                <a:ext cx="255960" cy="158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2E66741-8FFD-DD46-9842-D04F7228276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93932" y="4325619"/>
                  <a:ext cx="271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B426329-1D93-5743-B87A-C26C33B179FF}"/>
                    </a:ext>
                  </a:extLst>
                </p14:cNvPr>
                <p14:cNvContentPartPr/>
                <p14:nvPr/>
              </p14:nvContentPartPr>
              <p14:xfrm>
                <a:off x="3301012" y="4386819"/>
                <a:ext cx="118800" cy="135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B426329-1D93-5743-B87A-C26C33B179F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93452" y="4379259"/>
                  <a:ext cx="133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DE3AEF4-4D11-EA46-96C6-8EE2FB07F287}"/>
                    </a:ext>
                  </a:extLst>
                </p14:cNvPr>
                <p14:cNvContentPartPr/>
                <p14:nvPr/>
              </p14:nvContentPartPr>
              <p14:xfrm>
                <a:off x="3319372" y="4462059"/>
                <a:ext cx="90720" cy="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DE3AEF4-4D11-EA46-96C6-8EE2FB07F28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11812" y="4454499"/>
                  <a:ext cx="105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5598877-3503-8A42-AFB6-203804CD0213}"/>
                    </a:ext>
                  </a:extLst>
                </p14:cNvPr>
                <p14:cNvContentPartPr/>
                <p14:nvPr/>
              </p14:nvContentPartPr>
              <p14:xfrm>
                <a:off x="3495772" y="4373139"/>
                <a:ext cx="72360" cy="126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5598877-3503-8A42-AFB6-203804CD021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88212" y="4365579"/>
                  <a:ext cx="87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6D86784-C208-AE4F-9143-92EF2176B31C}"/>
                    </a:ext>
                  </a:extLst>
                </p14:cNvPr>
                <p14:cNvContentPartPr/>
                <p14:nvPr/>
              </p14:nvContentPartPr>
              <p14:xfrm>
                <a:off x="3448612" y="4422819"/>
                <a:ext cx="133200" cy="57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6D86784-C208-AE4F-9143-92EF2176B31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41052" y="4415259"/>
                  <a:ext cx="147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94B8AF2-E1D7-2E4B-B412-BCA686E95CBE}"/>
                    </a:ext>
                  </a:extLst>
                </p14:cNvPr>
                <p14:cNvContentPartPr/>
                <p14:nvPr/>
              </p14:nvContentPartPr>
              <p14:xfrm>
                <a:off x="3677212" y="4303299"/>
                <a:ext cx="126720" cy="273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94B8AF2-E1D7-2E4B-B412-BCA686E95C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69652" y="4296099"/>
                  <a:ext cx="141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88EF3B3-94EF-5146-B45F-88EFB0CA1054}"/>
                    </a:ext>
                  </a:extLst>
                </p14:cNvPr>
                <p14:cNvContentPartPr/>
                <p14:nvPr/>
              </p14:nvContentPartPr>
              <p14:xfrm>
                <a:off x="3836332" y="4388259"/>
                <a:ext cx="196920" cy="113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88EF3B3-94EF-5146-B45F-88EFB0CA105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28772" y="4380699"/>
                  <a:ext cx="21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3F6AF38-BF7D-9245-9678-D7705C0B1236}"/>
                    </a:ext>
                  </a:extLst>
                </p14:cNvPr>
                <p14:cNvContentPartPr/>
                <p14:nvPr/>
              </p14:nvContentPartPr>
              <p14:xfrm>
                <a:off x="4054852" y="4400499"/>
                <a:ext cx="153360" cy="122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3F6AF38-BF7D-9245-9678-D7705C0B12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47652" y="4392939"/>
                  <a:ext cx="168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B141E55-F386-5B4A-AB27-C0621D52554C}"/>
                    </a:ext>
                  </a:extLst>
                </p14:cNvPr>
                <p14:cNvContentPartPr/>
                <p14:nvPr/>
              </p14:nvContentPartPr>
              <p14:xfrm>
                <a:off x="4233772" y="4379619"/>
                <a:ext cx="131760" cy="81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B141E55-F386-5B4A-AB27-C0621D5255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26212" y="4372059"/>
                  <a:ext cx="146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8A651ED-248C-3F43-B855-A6160BE5A6CD}"/>
                    </a:ext>
                  </a:extLst>
                </p14:cNvPr>
                <p14:cNvContentPartPr/>
                <p14:nvPr/>
              </p14:nvContentPartPr>
              <p14:xfrm>
                <a:off x="4402972" y="4366659"/>
                <a:ext cx="94320" cy="129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8A651ED-248C-3F43-B855-A6160BE5A6C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95412" y="4359099"/>
                  <a:ext cx="10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9608DDF-DF1E-1A4B-946D-C67EB5969DEE}"/>
                    </a:ext>
                  </a:extLst>
                </p14:cNvPr>
                <p14:cNvContentPartPr/>
                <p14:nvPr/>
              </p14:nvContentPartPr>
              <p14:xfrm>
                <a:off x="4573972" y="4378539"/>
                <a:ext cx="101520" cy="63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9608DDF-DF1E-1A4B-946D-C67EB5969DE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66412" y="4370979"/>
                  <a:ext cx="116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6025779-15F5-8C47-B2EB-9D9FE4059FD4}"/>
                    </a:ext>
                  </a:extLst>
                </p14:cNvPr>
                <p14:cNvContentPartPr/>
                <p14:nvPr/>
              </p14:nvContentPartPr>
              <p14:xfrm>
                <a:off x="4750732" y="4382859"/>
                <a:ext cx="153720" cy="11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6025779-15F5-8C47-B2EB-9D9FE4059FD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43172" y="4375299"/>
                  <a:ext cx="168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EAA688B-C031-4D43-A808-304221A70519}"/>
                    </a:ext>
                  </a:extLst>
                </p14:cNvPr>
                <p14:cNvContentPartPr/>
                <p14:nvPr/>
              </p14:nvContentPartPr>
              <p14:xfrm>
                <a:off x="4878892" y="4253619"/>
                <a:ext cx="155520" cy="387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EAA688B-C031-4D43-A808-304221A7051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71332" y="4246059"/>
                  <a:ext cx="170640" cy="40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98C2409-412C-584F-A42D-6E8DA5D034DB}"/>
                  </a:ext>
                </a:extLst>
              </p14:cNvPr>
              <p14:cNvContentPartPr/>
              <p14:nvPr/>
            </p14:nvContentPartPr>
            <p14:xfrm>
              <a:off x="5396932" y="4422459"/>
              <a:ext cx="304200" cy="5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98C2409-412C-584F-A42D-6E8DA5D034D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389372" y="4414899"/>
                <a:ext cx="3193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E2993BA-D7C4-E94B-8D8E-A82396F1EA9C}"/>
                  </a:ext>
                </a:extLst>
              </p14:cNvPr>
              <p14:cNvContentPartPr/>
              <p14:nvPr/>
            </p14:nvContentPartPr>
            <p14:xfrm>
              <a:off x="5516092" y="4531899"/>
              <a:ext cx="274320" cy="32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E2993BA-D7C4-E94B-8D8E-A82396F1EA9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08532" y="4524699"/>
                <a:ext cx="28944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845A13F0-CC7D-C44A-A285-C50E88B2DCCC}"/>
              </a:ext>
            </a:extLst>
          </p:cNvPr>
          <p:cNvGrpSpPr/>
          <p:nvPr/>
        </p:nvGrpSpPr>
        <p:grpSpPr>
          <a:xfrm>
            <a:off x="6012892" y="4071819"/>
            <a:ext cx="1310400" cy="356400"/>
            <a:chOff x="6012892" y="4071819"/>
            <a:chExt cx="131040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B98EA23-6AFF-634E-8F5E-BBB19C996C3C}"/>
                    </a:ext>
                  </a:extLst>
                </p14:cNvPr>
                <p14:cNvContentPartPr/>
                <p14:nvPr/>
              </p14:nvContentPartPr>
              <p14:xfrm>
                <a:off x="6012892" y="4392939"/>
                <a:ext cx="1310400" cy="35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B98EA23-6AFF-634E-8F5E-BBB19C996C3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05332" y="4385379"/>
                  <a:ext cx="1325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1779990-9989-4246-85E1-F5C8890D48CA}"/>
                    </a:ext>
                  </a:extLst>
                </p14:cNvPr>
                <p14:cNvContentPartPr/>
                <p14:nvPr/>
              </p14:nvContentPartPr>
              <p14:xfrm>
                <a:off x="6630292" y="4071819"/>
                <a:ext cx="241200" cy="256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1779990-9989-4246-85E1-F5C8890D48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22732" y="4064259"/>
                  <a:ext cx="25632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4B8EE83-A446-C844-8125-8A9295AB5912}"/>
                  </a:ext>
                </a:extLst>
              </p14:cNvPr>
              <p14:cNvContentPartPr/>
              <p14:nvPr/>
            </p14:nvContentPartPr>
            <p14:xfrm>
              <a:off x="6612292" y="4541619"/>
              <a:ext cx="252000" cy="323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4B8EE83-A446-C844-8125-8A9295AB591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604732" y="4534059"/>
                <a:ext cx="266760" cy="33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DB72E381-2983-B74A-A137-CD63E228D9F7}"/>
              </a:ext>
            </a:extLst>
          </p:cNvPr>
          <p:cNvGrpSpPr/>
          <p:nvPr/>
        </p:nvGrpSpPr>
        <p:grpSpPr>
          <a:xfrm>
            <a:off x="5518252" y="2351739"/>
            <a:ext cx="945360" cy="154440"/>
            <a:chOff x="5518252" y="2351739"/>
            <a:chExt cx="94536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830B850-B8CD-5F42-BC4D-A481FB8EBC0F}"/>
                    </a:ext>
                  </a:extLst>
                </p14:cNvPr>
                <p14:cNvContentPartPr/>
                <p14:nvPr/>
              </p14:nvContentPartPr>
              <p14:xfrm>
                <a:off x="5518252" y="2351739"/>
                <a:ext cx="145440" cy="154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830B850-B8CD-5F42-BC4D-A481FB8EBC0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10692" y="2344179"/>
                  <a:ext cx="160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175A32-E780-1D43-8C3F-0A5F5A9AB7A2}"/>
                    </a:ext>
                  </a:extLst>
                </p14:cNvPr>
                <p14:cNvContentPartPr/>
                <p14:nvPr/>
              </p14:nvContentPartPr>
              <p14:xfrm>
                <a:off x="5684932" y="2355339"/>
                <a:ext cx="73080" cy="146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175A32-E780-1D43-8C3F-0A5F5A9AB7A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77372" y="2347779"/>
                  <a:ext cx="88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0322E8-693D-674E-8706-79377FF75E95}"/>
                    </a:ext>
                  </a:extLst>
                </p14:cNvPr>
                <p14:cNvContentPartPr/>
                <p14:nvPr/>
              </p14:nvContentPartPr>
              <p14:xfrm>
                <a:off x="5788612" y="2357139"/>
                <a:ext cx="289800" cy="144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0322E8-693D-674E-8706-79377FF75E9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81052" y="2349579"/>
                  <a:ext cx="304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0CA71B0-0831-CB45-BA40-CD935B5584D3}"/>
                    </a:ext>
                  </a:extLst>
                </p14:cNvPr>
                <p14:cNvContentPartPr/>
                <p14:nvPr/>
              </p14:nvContentPartPr>
              <p14:xfrm>
                <a:off x="6072652" y="2395299"/>
                <a:ext cx="390960" cy="110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0CA71B0-0831-CB45-BA40-CD935B5584D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65092" y="2387739"/>
                  <a:ext cx="406080" cy="12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1796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0833-2D40-1841-90D2-7C4563D3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h that minimizes the error.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601C0-932E-9140-9315-C4E5D83FA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AC072AF-ACED-6040-95D5-D6873CDB342E}"/>
                  </a:ext>
                </a:extLst>
              </p14:cNvPr>
              <p14:cNvContentPartPr/>
              <p14:nvPr/>
            </p14:nvContentPartPr>
            <p14:xfrm>
              <a:off x="2156572" y="327981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AC072AF-ACED-6040-95D5-D6873CDB34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012" y="3272259"/>
                <a:ext cx="15480" cy="1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8FA6C50-85F8-8848-90CB-AE464AC50BA9}"/>
              </a:ext>
            </a:extLst>
          </p:cNvPr>
          <p:cNvGrpSpPr/>
          <p:nvPr/>
        </p:nvGrpSpPr>
        <p:grpSpPr>
          <a:xfrm>
            <a:off x="2544292" y="3071019"/>
            <a:ext cx="174960" cy="86040"/>
            <a:chOff x="2544292" y="3071019"/>
            <a:chExt cx="17496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5670B6A-6967-5F49-AB47-6D8AA8833D11}"/>
                    </a:ext>
                  </a:extLst>
                </p14:cNvPr>
                <p14:cNvContentPartPr/>
                <p14:nvPr/>
              </p14:nvContentPartPr>
              <p14:xfrm>
                <a:off x="2544292" y="3071019"/>
                <a:ext cx="132840" cy="2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5670B6A-6967-5F49-AB47-6D8AA8833D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36732" y="3063459"/>
                  <a:ext cx="147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541DBA3-B2E3-984B-A814-9374E97B7A62}"/>
                    </a:ext>
                  </a:extLst>
                </p14:cNvPr>
                <p14:cNvContentPartPr/>
                <p14:nvPr/>
              </p14:nvContentPartPr>
              <p14:xfrm>
                <a:off x="2604052" y="3150579"/>
                <a:ext cx="115200" cy="6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541DBA3-B2E3-984B-A814-9374E97B7A6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96492" y="3143019"/>
                  <a:ext cx="13032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5C45F06-1C08-714A-BD73-146DD0CA9B92}"/>
                  </a:ext>
                </a:extLst>
              </p14:cNvPr>
              <p14:cNvContentPartPr/>
              <p14:nvPr/>
            </p14:nvContentPartPr>
            <p14:xfrm>
              <a:off x="3289492" y="3376659"/>
              <a:ext cx="307800" cy="15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5C45F06-1C08-714A-BD73-146DD0CA9B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81932" y="3369099"/>
                <a:ext cx="32292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BE252871-1A14-714C-A933-6150E52ED4A2}"/>
              </a:ext>
            </a:extLst>
          </p:cNvPr>
          <p:cNvGrpSpPr/>
          <p:nvPr/>
        </p:nvGrpSpPr>
        <p:grpSpPr>
          <a:xfrm>
            <a:off x="3160972" y="2842419"/>
            <a:ext cx="1421280" cy="912960"/>
            <a:chOff x="3160972" y="2842419"/>
            <a:chExt cx="1421280" cy="91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AD6102-A2EC-FA4D-AFAE-264D814A3B80}"/>
                    </a:ext>
                  </a:extLst>
                </p14:cNvPr>
                <p14:cNvContentPartPr/>
                <p14:nvPr/>
              </p14:nvContentPartPr>
              <p14:xfrm>
                <a:off x="3290212" y="2921979"/>
                <a:ext cx="96480" cy="37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AD6102-A2EC-FA4D-AFAE-264D814A3B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82652" y="2914419"/>
                  <a:ext cx="1116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7812F8-061B-044B-9229-6586B0781C6A}"/>
                    </a:ext>
                  </a:extLst>
                </p14:cNvPr>
                <p14:cNvContentPartPr/>
                <p14:nvPr/>
              </p14:nvContentPartPr>
              <p14:xfrm>
                <a:off x="3249892" y="3140139"/>
                <a:ext cx="176040" cy="10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7812F8-061B-044B-9229-6586B0781C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42332" y="3132579"/>
                  <a:ext cx="190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67F6B03-B535-494F-A69A-3C4FDA272789}"/>
                    </a:ext>
                  </a:extLst>
                </p14:cNvPr>
                <p14:cNvContentPartPr/>
                <p14:nvPr/>
              </p14:nvContentPartPr>
              <p14:xfrm>
                <a:off x="3412972" y="2842419"/>
                <a:ext cx="16200" cy="9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67F6B03-B535-494F-A69A-3C4FDA27278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05412" y="2834859"/>
                  <a:ext cx="31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8FD32DD-020A-6640-A824-5583E8B452E7}"/>
                    </a:ext>
                  </a:extLst>
                </p14:cNvPr>
                <p14:cNvContentPartPr/>
                <p14:nvPr/>
              </p14:nvContentPartPr>
              <p14:xfrm>
                <a:off x="3506572" y="2892099"/>
                <a:ext cx="14760" cy="89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8FD32DD-020A-6640-A824-5583E8B452E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99012" y="2884539"/>
                  <a:ext cx="29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0FA6A20-9542-064E-BCA9-142C108A7A6C}"/>
                    </a:ext>
                  </a:extLst>
                </p14:cNvPr>
                <p14:cNvContentPartPr/>
                <p14:nvPr/>
              </p14:nvContentPartPr>
              <p14:xfrm>
                <a:off x="3394252" y="3475659"/>
                <a:ext cx="106200" cy="279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0FA6A20-9542-064E-BCA9-142C108A7A6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86692" y="3468099"/>
                  <a:ext cx="1213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18DCED-23A2-BE41-BD0B-3250D4B8BD54}"/>
                    </a:ext>
                  </a:extLst>
                </p14:cNvPr>
                <p14:cNvContentPartPr/>
                <p14:nvPr/>
              </p14:nvContentPartPr>
              <p14:xfrm>
                <a:off x="3388852" y="3637659"/>
                <a:ext cx="77040" cy="29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018DCED-23A2-BE41-BD0B-3250D4B8BD5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81652" y="3630099"/>
                  <a:ext cx="92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8BFE40A-E671-E242-832A-3707B172FBC0}"/>
                    </a:ext>
                  </a:extLst>
                </p14:cNvPr>
                <p14:cNvContentPartPr/>
                <p14:nvPr/>
              </p14:nvContentPartPr>
              <p14:xfrm>
                <a:off x="3520612" y="3468459"/>
                <a:ext cx="37800" cy="119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8BFE40A-E671-E242-832A-3707B172FBC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13052" y="3460899"/>
                  <a:ext cx="52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3FAA991-E9C5-3745-BBC4-4959A268C5BF}"/>
                    </a:ext>
                  </a:extLst>
                </p14:cNvPr>
                <p14:cNvContentPartPr/>
                <p14:nvPr/>
              </p14:nvContentPartPr>
              <p14:xfrm>
                <a:off x="3896092" y="3314379"/>
                <a:ext cx="38160" cy="25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3FAA991-E9C5-3745-BBC4-4959A268C5B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88532" y="3306819"/>
                  <a:ext cx="53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944A4AE-48AF-154B-9623-C38C63D39549}"/>
                    </a:ext>
                  </a:extLst>
                </p14:cNvPr>
                <p14:cNvContentPartPr/>
                <p14:nvPr/>
              </p14:nvContentPartPr>
              <p14:xfrm>
                <a:off x="3995452" y="3140499"/>
                <a:ext cx="288360" cy="278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944A4AE-48AF-154B-9623-C38C63D395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87892" y="3132939"/>
                  <a:ext cx="303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AF46A3D-6556-8E4B-9A28-7710ECFB7118}"/>
                    </a:ext>
                  </a:extLst>
                </p14:cNvPr>
                <p14:cNvContentPartPr/>
                <p14:nvPr/>
              </p14:nvContentPartPr>
              <p14:xfrm>
                <a:off x="4422772" y="3342099"/>
                <a:ext cx="143640" cy="7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AF46A3D-6556-8E4B-9A28-7710ECFB711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15212" y="3334539"/>
                  <a:ext cx="158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533FD2-25ED-1744-8938-74B159E0FB8D}"/>
                    </a:ext>
                  </a:extLst>
                </p14:cNvPr>
                <p14:cNvContentPartPr/>
                <p14:nvPr/>
              </p14:nvContentPartPr>
              <p14:xfrm>
                <a:off x="4495852" y="3263259"/>
                <a:ext cx="86400" cy="18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533FD2-25ED-1744-8938-74B159E0FB8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88292" y="3255699"/>
                  <a:ext cx="101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CC13D1C-BC40-4345-ACAF-8F8B6DBBB007}"/>
                    </a:ext>
                  </a:extLst>
                </p14:cNvPr>
                <p14:cNvContentPartPr/>
                <p14:nvPr/>
              </p14:nvContentPartPr>
              <p14:xfrm>
                <a:off x="3160972" y="3060939"/>
                <a:ext cx="255240" cy="476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CC13D1C-BC40-4345-ACAF-8F8B6DBBB00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53412" y="3053379"/>
                  <a:ext cx="27036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9D0B073-0520-6445-903C-EE0166691717}"/>
                    </a:ext>
                  </a:extLst>
                </p14:cNvPr>
                <p14:cNvContentPartPr/>
                <p14:nvPr/>
              </p14:nvContentPartPr>
              <p14:xfrm>
                <a:off x="3607732" y="3150579"/>
                <a:ext cx="192960" cy="403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9D0B073-0520-6445-903C-EE016669171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00172" y="3143019"/>
                  <a:ext cx="208080" cy="41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406090D-065C-F546-AC24-74F664913017}"/>
                  </a:ext>
                </a:extLst>
              </p14:cNvPr>
              <p14:cNvContentPartPr/>
              <p14:nvPr/>
            </p14:nvContentPartPr>
            <p14:xfrm>
              <a:off x="4986172" y="3026739"/>
              <a:ext cx="102240" cy="310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406090D-065C-F546-AC24-74F66491301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978612" y="3019179"/>
                <a:ext cx="11736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6B4B1F2-E151-2D45-809D-EFEA86C2A03B}"/>
                  </a:ext>
                </a:extLst>
              </p14:cNvPr>
              <p14:cNvContentPartPr/>
              <p14:nvPr/>
            </p14:nvContentPartPr>
            <p14:xfrm>
              <a:off x="4949452" y="3233379"/>
              <a:ext cx="143280" cy="16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6B4B1F2-E151-2D45-809D-EFEA86C2A03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41892" y="3225819"/>
                <a:ext cx="158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FE05263-0B46-1346-82DA-CBABF0462DE4}"/>
                  </a:ext>
                </a:extLst>
              </p14:cNvPr>
              <p14:cNvContentPartPr/>
              <p14:nvPr/>
            </p14:nvContentPartPr>
            <p14:xfrm>
              <a:off x="4999132" y="3388899"/>
              <a:ext cx="224280" cy="19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FE05263-0B46-1346-82DA-CBABF0462DE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91572" y="3381339"/>
                <a:ext cx="239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A5F200E-24D3-754E-B044-ED1CC48655AE}"/>
                  </a:ext>
                </a:extLst>
              </p14:cNvPr>
              <p14:cNvContentPartPr/>
              <p14:nvPr/>
            </p14:nvContentPartPr>
            <p14:xfrm>
              <a:off x="4996612" y="3528219"/>
              <a:ext cx="82800" cy="269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A5F200E-24D3-754E-B044-ED1CC48655A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89052" y="3520659"/>
                <a:ext cx="975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E24AABE-A2A6-1F4F-9236-5D7C6BD83F3B}"/>
                  </a:ext>
                </a:extLst>
              </p14:cNvPr>
              <p14:cNvContentPartPr/>
              <p14:nvPr/>
            </p14:nvContentPartPr>
            <p14:xfrm>
              <a:off x="4989412" y="3630819"/>
              <a:ext cx="157680" cy="29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E24AABE-A2A6-1F4F-9236-5D7C6BD83F3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81852" y="3623259"/>
                <a:ext cx="1728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8C28D71-9C44-5743-9D19-6FB41227AA44}"/>
                  </a:ext>
                </a:extLst>
              </p14:cNvPr>
              <p14:cNvContentPartPr/>
              <p14:nvPr/>
            </p14:nvContentPartPr>
            <p14:xfrm>
              <a:off x="5156452" y="3518139"/>
              <a:ext cx="21960" cy="99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8C28D71-9C44-5743-9D19-6FB41227AA4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148892" y="3510579"/>
                <a:ext cx="370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2E94694-C6CC-F14A-8E87-F9521A7E6BE0}"/>
                  </a:ext>
                </a:extLst>
              </p14:cNvPr>
              <p14:cNvContentPartPr/>
              <p14:nvPr/>
            </p14:nvContentPartPr>
            <p14:xfrm>
              <a:off x="4896532" y="3200259"/>
              <a:ext cx="114480" cy="536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2E94694-C6CC-F14A-8E87-F9521A7E6BE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88972" y="3192699"/>
                <a:ext cx="12960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361A1F4-DDD9-D44E-A793-FB057253D789}"/>
                  </a:ext>
                </a:extLst>
              </p14:cNvPr>
              <p14:cNvContentPartPr/>
              <p14:nvPr/>
            </p14:nvContentPartPr>
            <p14:xfrm>
              <a:off x="5207932" y="3200259"/>
              <a:ext cx="119880" cy="5889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361A1F4-DDD9-D44E-A793-FB057253D7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00372" y="3192699"/>
                <a:ext cx="13500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B571A5-63DD-224B-8F72-05863D6743B8}"/>
                  </a:ext>
                </a:extLst>
              </p14:cNvPr>
              <p14:cNvContentPartPr/>
              <p14:nvPr/>
            </p14:nvContentPartPr>
            <p14:xfrm>
              <a:off x="1132732" y="4212219"/>
              <a:ext cx="253080" cy="91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B571A5-63DD-224B-8F72-05863D6743B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25172" y="4204659"/>
                <a:ext cx="26820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13F1C175-30CA-1247-AFBD-25DD85AB9A59}"/>
              </a:ext>
            </a:extLst>
          </p:cNvPr>
          <p:cNvGrpSpPr/>
          <p:nvPr/>
        </p:nvGrpSpPr>
        <p:grpSpPr>
          <a:xfrm>
            <a:off x="1739332" y="3975339"/>
            <a:ext cx="514080" cy="399960"/>
            <a:chOff x="1739332" y="3975339"/>
            <a:chExt cx="51408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A6B60F5-7A8C-D247-9EC0-361EAA418F05}"/>
                    </a:ext>
                  </a:extLst>
                </p14:cNvPr>
                <p14:cNvContentPartPr/>
                <p14:nvPr/>
              </p14:nvContentPartPr>
              <p14:xfrm>
                <a:off x="1739332" y="3975339"/>
                <a:ext cx="300960" cy="39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A6B60F5-7A8C-D247-9EC0-361EAA418F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31772" y="3967779"/>
                  <a:ext cx="3160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B78BF0-5FE7-7743-8271-DE46C63D9BA8}"/>
                    </a:ext>
                  </a:extLst>
                </p14:cNvPr>
                <p14:cNvContentPartPr/>
                <p14:nvPr/>
              </p14:nvContentPartPr>
              <p14:xfrm>
                <a:off x="2116972" y="4273779"/>
                <a:ext cx="136440" cy="11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B78BF0-5FE7-7743-8271-DE46C63D9BA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09412" y="4266219"/>
                  <a:ext cx="151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3A929A5-1786-AB40-8F1F-70C678E0F2E0}"/>
                    </a:ext>
                  </a:extLst>
                </p14:cNvPr>
                <p14:cNvContentPartPr/>
                <p14:nvPr/>
              </p14:nvContentPartPr>
              <p14:xfrm>
                <a:off x="2145772" y="4201779"/>
                <a:ext cx="60480" cy="153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3A929A5-1786-AB40-8F1F-70C678E0F2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38212" y="4194219"/>
                  <a:ext cx="756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FAA39A2-F043-BC41-838F-43A36EDB6314}"/>
              </a:ext>
            </a:extLst>
          </p:cNvPr>
          <p:cNvGrpSpPr/>
          <p:nvPr/>
        </p:nvGrpSpPr>
        <p:grpSpPr>
          <a:xfrm>
            <a:off x="2585332" y="3918819"/>
            <a:ext cx="506520" cy="406440"/>
            <a:chOff x="2585332" y="3918819"/>
            <a:chExt cx="50652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A78F5DC-09E8-AD46-97D0-25704F41DE61}"/>
                    </a:ext>
                  </a:extLst>
                </p14:cNvPr>
                <p14:cNvContentPartPr/>
                <p14:nvPr/>
              </p14:nvContentPartPr>
              <p14:xfrm>
                <a:off x="2585332" y="4144539"/>
                <a:ext cx="165960" cy="180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A78F5DC-09E8-AD46-97D0-25704F41DE6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577772" y="4136979"/>
                  <a:ext cx="180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C9E4F43-30F3-BB47-B2EB-AC50E4EFF5BE}"/>
                    </a:ext>
                  </a:extLst>
                </p14:cNvPr>
                <p14:cNvContentPartPr/>
                <p14:nvPr/>
              </p14:nvContentPartPr>
              <p14:xfrm>
                <a:off x="2792692" y="3918819"/>
                <a:ext cx="299160" cy="398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C9E4F43-30F3-BB47-B2EB-AC50E4EFF5B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85132" y="3911259"/>
                  <a:ext cx="314280" cy="41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7AB9E4B-3184-6448-8AF6-0B5700D888FC}"/>
              </a:ext>
            </a:extLst>
          </p:cNvPr>
          <p:cNvGrpSpPr/>
          <p:nvPr/>
        </p:nvGrpSpPr>
        <p:grpSpPr>
          <a:xfrm>
            <a:off x="1000972" y="4740699"/>
            <a:ext cx="927360" cy="326520"/>
            <a:chOff x="1000972" y="4740699"/>
            <a:chExt cx="92736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BBA66DC-4A9A-AD4F-8E48-1BA4F608D8A4}"/>
                    </a:ext>
                  </a:extLst>
                </p14:cNvPr>
                <p14:cNvContentPartPr/>
                <p14:nvPr/>
              </p14:nvContentPartPr>
              <p14:xfrm>
                <a:off x="1000972" y="4925379"/>
                <a:ext cx="126000" cy="141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BBA66DC-4A9A-AD4F-8E48-1BA4F608D8A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3412" y="4917819"/>
                  <a:ext cx="141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8D54807-E798-F844-98DE-E2F411F18133}"/>
                    </a:ext>
                  </a:extLst>
                </p14:cNvPr>
                <p14:cNvContentPartPr/>
                <p14:nvPr/>
              </p14:nvContentPartPr>
              <p14:xfrm>
                <a:off x="1202572" y="4925739"/>
                <a:ext cx="135000" cy="124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8D54807-E798-F844-98DE-E2F411F1813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95012" y="4918179"/>
                  <a:ext cx="150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BC35271-FD68-884E-80DA-D6FBD7A2231E}"/>
                    </a:ext>
                  </a:extLst>
                </p14:cNvPr>
                <p14:cNvContentPartPr/>
                <p14:nvPr/>
              </p14:nvContentPartPr>
              <p14:xfrm>
                <a:off x="1391212" y="4933659"/>
                <a:ext cx="64080" cy="65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BC35271-FD68-884E-80DA-D6FBD7A223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83652" y="4926099"/>
                  <a:ext cx="79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50D90A6-F21A-5740-A75B-E50426CA00E9}"/>
                    </a:ext>
                  </a:extLst>
                </p14:cNvPr>
                <p14:cNvContentPartPr/>
                <p14:nvPr/>
              </p14:nvContentPartPr>
              <p14:xfrm>
                <a:off x="1532332" y="4982259"/>
                <a:ext cx="88920" cy="5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50D90A6-F21A-5740-A75B-E50426CA00E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25132" y="4974699"/>
                  <a:ext cx="104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ED81F7-EFAB-2241-B2EB-8EE9051BD934}"/>
                    </a:ext>
                  </a:extLst>
                </p14:cNvPr>
                <p14:cNvContentPartPr/>
                <p14:nvPr/>
              </p14:nvContentPartPr>
              <p14:xfrm>
                <a:off x="1679572" y="4931859"/>
                <a:ext cx="105480" cy="80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ED81F7-EFAB-2241-B2EB-8EE9051BD9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72012" y="4924299"/>
                  <a:ext cx="120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69C7EDF-9420-D247-B6AB-38300547AAC3}"/>
                    </a:ext>
                  </a:extLst>
                </p14:cNvPr>
                <p14:cNvContentPartPr/>
                <p14:nvPr/>
              </p14:nvContentPartPr>
              <p14:xfrm>
                <a:off x="1895572" y="4740699"/>
                <a:ext cx="32760" cy="132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69C7EDF-9420-D247-B6AB-38300547AAC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88012" y="4733139"/>
                  <a:ext cx="4788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EEBFFA1-01D1-8E4D-AB2E-22E57101CCF6}"/>
                  </a:ext>
                </a:extLst>
              </p14:cNvPr>
              <p14:cNvContentPartPr/>
              <p14:nvPr/>
            </p14:nvContentPartPr>
            <p14:xfrm>
              <a:off x="1863172" y="5088819"/>
              <a:ext cx="133200" cy="186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EEBFFA1-01D1-8E4D-AB2E-22E57101CCF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855972" y="5081259"/>
                <a:ext cx="14832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94553D02-E24A-CD4F-834E-8C79EBF2412D}"/>
              </a:ext>
            </a:extLst>
          </p:cNvPr>
          <p:cNvGrpSpPr/>
          <p:nvPr/>
        </p:nvGrpSpPr>
        <p:grpSpPr>
          <a:xfrm>
            <a:off x="2186452" y="4880019"/>
            <a:ext cx="185040" cy="110880"/>
            <a:chOff x="2186452" y="4880019"/>
            <a:chExt cx="18504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38C5D87-0165-874C-BFCE-F8223BF5E19D}"/>
                    </a:ext>
                  </a:extLst>
                </p14:cNvPr>
                <p14:cNvContentPartPr/>
                <p14:nvPr/>
              </p14:nvContentPartPr>
              <p14:xfrm>
                <a:off x="2186452" y="4880019"/>
                <a:ext cx="136080" cy="36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38C5D87-0165-874C-BFCE-F8223BF5E1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78892" y="4872459"/>
                  <a:ext cx="151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6C5D634-8894-ED4D-ACFD-F7EB9C586022}"/>
                    </a:ext>
                  </a:extLst>
                </p14:cNvPr>
                <p14:cNvContentPartPr/>
                <p14:nvPr/>
              </p14:nvContentPartPr>
              <p14:xfrm>
                <a:off x="2226052" y="4984419"/>
                <a:ext cx="145440" cy="6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6C5D634-8894-ED4D-ACFD-F7EB9C58602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18492" y="4976859"/>
                  <a:ext cx="16020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95A7000-C1ED-6D4B-9C45-DAAA2BEEF4D1}"/>
                  </a:ext>
                </a:extLst>
              </p14:cNvPr>
              <p14:cNvContentPartPr/>
              <p14:nvPr/>
            </p14:nvContentPartPr>
            <p14:xfrm>
              <a:off x="2791612" y="4840059"/>
              <a:ext cx="32400" cy="2296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95A7000-C1ED-6D4B-9C45-DAAA2BEEF4D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84052" y="4832499"/>
                <a:ext cx="4716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E7D4A518-7B4E-5640-8995-2CFE3ED8A299}"/>
              </a:ext>
            </a:extLst>
          </p:cNvPr>
          <p:cNvGrpSpPr/>
          <p:nvPr/>
        </p:nvGrpSpPr>
        <p:grpSpPr>
          <a:xfrm>
            <a:off x="5397292" y="3150579"/>
            <a:ext cx="648720" cy="389520"/>
            <a:chOff x="5397292" y="3150579"/>
            <a:chExt cx="64872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2F0C9AB-5EF6-444F-8A6C-C3A992A33C13}"/>
                    </a:ext>
                  </a:extLst>
                </p14:cNvPr>
                <p14:cNvContentPartPr/>
                <p14:nvPr/>
              </p14:nvContentPartPr>
              <p14:xfrm>
                <a:off x="5397292" y="3389259"/>
                <a:ext cx="19440" cy="29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2F0C9AB-5EF6-444F-8A6C-C3A992A33C1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89732" y="3382059"/>
                  <a:ext cx="34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B67C2DB-266F-BD47-B54B-1ED4C63323EA}"/>
                    </a:ext>
                  </a:extLst>
                </p14:cNvPr>
                <p14:cNvContentPartPr/>
                <p14:nvPr/>
              </p14:nvContentPartPr>
              <p14:xfrm>
                <a:off x="5556052" y="3265419"/>
                <a:ext cx="146520" cy="174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B67C2DB-266F-BD47-B54B-1ED4C63323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48492" y="3257859"/>
                  <a:ext cx="161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1E5AA0-5E4A-7542-8DAA-479B84FD5E11}"/>
                    </a:ext>
                  </a:extLst>
                </p14:cNvPr>
                <p14:cNvContentPartPr/>
                <p14:nvPr/>
              </p14:nvContentPartPr>
              <p14:xfrm>
                <a:off x="5784292" y="3388899"/>
                <a:ext cx="360" cy="1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1E5AA0-5E4A-7542-8DAA-479B84FD5E1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76732" y="3381699"/>
                  <a:ext cx="15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9B24F4-6982-384F-A79B-7C37CD2E3E40}"/>
                    </a:ext>
                  </a:extLst>
                </p14:cNvPr>
                <p14:cNvContentPartPr/>
                <p14:nvPr/>
              </p14:nvContentPartPr>
              <p14:xfrm>
                <a:off x="5688892" y="3150579"/>
                <a:ext cx="155520" cy="389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9B24F4-6982-384F-A79B-7C37CD2E3E4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81332" y="3143019"/>
                  <a:ext cx="1706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B9825D4-DCF2-5045-B64A-710819AE7F7D}"/>
                    </a:ext>
                  </a:extLst>
                </p14:cNvPr>
                <p14:cNvContentPartPr/>
                <p14:nvPr/>
              </p14:nvContentPartPr>
              <p14:xfrm>
                <a:off x="5850532" y="3279819"/>
                <a:ext cx="195480" cy="256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B9825D4-DCF2-5045-B64A-710819AE7F7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42972" y="3272259"/>
                  <a:ext cx="21060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8E64138-5EC6-A943-A4AA-4E950264B37C}"/>
                  </a:ext>
                </a:extLst>
              </p14:cNvPr>
              <p14:cNvContentPartPr/>
              <p14:nvPr/>
            </p14:nvContentPartPr>
            <p14:xfrm>
              <a:off x="3021292" y="4957059"/>
              <a:ext cx="155880" cy="15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8E64138-5EC6-A943-A4AA-4E950264B37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13732" y="4949499"/>
                <a:ext cx="1706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AA2653A-33FE-DB49-80CB-229ECBF70739}"/>
                  </a:ext>
                </a:extLst>
              </p14:cNvPr>
              <p14:cNvContentPartPr/>
              <p14:nvPr/>
            </p14:nvContentPartPr>
            <p14:xfrm>
              <a:off x="3520972" y="4730979"/>
              <a:ext cx="220680" cy="165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AA2653A-33FE-DB49-80CB-229ECBF7073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513412" y="4723419"/>
                <a:ext cx="2358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6EB6EDB-7416-D644-AFB0-B4DF5099D4F3}"/>
                  </a:ext>
                </a:extLst>
              </p14:cNvPr>
              <p14:cNvContentPartPr/>
              <p14:nvPr/>
            </p14:nvContentPartPr>
            <p14:xfrm>
              <a:off x="3498292" y="5027259"/>
              <a:ext cx="316080" cy="29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6EB6EDB-7416-D644-AFB0-B4DF5099D4F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490732" y="5019699"/>
                <a:ext cx="33120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ED7557E2-5680-704A-900C-E492F9C6C180}"/>
              </a:ext>
            </a:extLst>
          </p:cNvPr>
          <p:cNvGrpSpPr/>
          <p:nvPr/>
        </p:nvGrpSpPr>
        <p:grpSpPr>
          <a:xfrm>
            <a:off x="3547972" y="5180259"/>
            <a:ext cx="383040" cy="279000"/>
            <a:chOff x="3547972" y="5180259"/>
            <a:chExt cx="38304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21C8411-D4E7-B947-BE90-82CB88944848}"/>
                    </a:ext>
                  </a:extLst>
                </p14:cNvPr>
                <p14:cNvContentPartPr/>
                <p14:nvPr/>
              </p14:nvContentPartPr>
              <p14:xfrm>
                <a:off x="3547972" y="5188179"/>
                <a:ext cx="267480" cy="271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21C8411-D4E7-B947-BE90-82CB8894484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40412" y="5180619"/>
                  <a:ext cx="282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39AFAA4-6D65-9B4A-A277-FC4B3B6722E3}"/>
                    </a:ext>
                  </a:extLst>
                </p14:cNvPr>
                <p14:cNvContentPartPr/>
                <p14:nvPr/>
              </p14:nvContentPartPr>
              <p14:xfrm>
                <a:off x="3771892" y="5180259"/>
                <a:ext cx="159120" cy="9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39AFAA4-6D65-9B4A-A277-FC4B3B6722E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64332" y="5172699"/>
                  <a:ext cx="17424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2878FEA-F497-8849-9DD7-2844A156907F}"/>
              </a:ext>
            </a:extLst>
          </p:cNvPr>
          <p:cNvGrpSpPr/>
          <p:nvPr/>
        </p:nvGrpSpPr>
        <p:grpSpPr>
          <a:xfrm>
            <a:off x="4422772" y="5012499"/>
            <a:ext cx="258480" cy="92160"/>
            <a:chOff x="4422772" y="5012499"/>
            <a:chExt cx="25848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2C2D18D-E2D2-5C4E-A477-C87A00FE3F19}"/>
                    </a:ext>
                  </a:extLst>
                </p14:cNvPr>
                <p14:cNvContentPartPr/>
                <p14:nvPr/>
              </p14:nvContentPartPr>
              <p14:xfrm>
                <a:off x="4422772" y="5012499"/>
                <a:ext cx="181800" cy="20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2C2D18D-E2D2-5C4E-A477-C87A00FE3F1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15212" y="5004939"/>
                  <a:ext cx="196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169C942-9C6D-0D4D-89FF-81886C31199A}"/>
                    </a:ext>
                  </a:extLst>
                </p14:cNvPr>
                <p14:cNvContentPartPr/>
                <p14:nvPr/>
              </p14:nvContentPartPr>
              <p14:xfrm>
                <a:off x="4482532" y="5068659"/>
                <a:ext cx="198720" cy="36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169C942-9C6D-0D4D-89FF-81886C31199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74972" y="5061099"/>
                  <a:ext cx="21384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68E511E-0B4F-4A40-AC4A-FEB516CC8691}"/>
                  </a:ext>
                </a:extLst>
              </p14:cNvPr>
              <p14:cNvContentPartPr/>
              <p14:nvPr/>
            </p14:nvContentPartPr>
            <p14:xfrm>
              <a:off x="4921732" y="4974699"/>
              <a:ext cx="230400" cy="120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68E511E-0B4F-4A40-AC4A-FEB516CC869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914172" y="4967139"/>
                <a:ext cx="245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892DDA9-98F9-3548-AA5C-17B35E08706F}"/>
                  </a:ext>
                </a:extLst>
              </p14:cNvPr>
              <p14:cNvContentPartPr/>
              <p14:nvPr/>
            </p14:nvContentPartPr>
            <p14:xfrm>
              <a:off x="6692212" y="5147499"/>
              <a:ext cx="623160" cy="5234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892DDA9-98F9-3548-AA5C-17B35E08706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684652" y="5139939"/>
                <a:ext cx="63828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2AE367D-8C18-C246-AFCB-8B85A9A66F06}"/>
                  </a:ext>
                </a:extLst>
              </p14:cNvPr>
              <p14:cNvContentPartPr/>
              <p14:nvPr/>
            </p14:nvContentPartPr>
            <p14:xfrm>
              <a:off x="5379652" y="4727019"/>
              <a:ext cx="2638440" cy="16621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2AE367D-8C18-C246-AFCB-8B85A9A66F0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72092" y="4719459"/>
                <a:ext cx="2653200" cy="167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01F1A52-90C0-9A47-B592-A333DC10035A}"/>
              </a:ext>
            </a:extLst>
          </p:cNvPr>
          <p:cNvGrpSpPr/>
          <p:nvPr/>
        </p:nvGrpSpPr>
        <p:grpSpPr>
          <a:xfrm>
            <a:off x="5743252" y="5195019"/>
            <a:ext cx="632160" cy="406080"/>
            <a:chOff x="5743252" y="5195019"/>
            <a:chExt cx="63216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B69AF56-473F-0F4C-B1FA-F9912DFE762E}"/>
                    </a:ext>
                  </a:extLst>
                </p14:cNvPr>
                <p14:cNvContentPartPr/>
                <p14:nvPr/>
              </p14:nvContentPartPr>
              <p14:xfrm>
                <a:off x="6142132" y="5456379"/>
                <a:ext cx="187200" cy="32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B69AF56-473F-0F4C-B1FA-F9912DFE762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34572" y="5448819"/>
                  <a:ext cx="202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1E4FC39-0E12-5445-937A-AB331C6D9B83}"/>
                    </a:ext>
                  </a:extLst>
                </p14:cNvPr>
                <p14:cNvContentPartPr/>
                <p14:nvPr/>
              </p14:nvContentPartPr>
              <p14:xfrm>
                <a:off x="6162292" y="5565819"/>
                <a:ext cx="213120" cy="35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1E4FC39-0E12-5445-937A-AB331C6D9B8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54732" y="5558259"/>
                  <a:ext cx="228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3935A8D-5F2A-0647-8692-7D39F8D8029B}"/>
                    </a:ext>
                  </a:extLst>
                </p14:cNvPr>
                <p14:cNvContentPartPr/>
                <p14:nvPr/>
              </p14:nvContentPartPr>
              <p14:xfrm>
                <a:off x="5743252" y="5195019"/>
                <a:ext cx="227160" cy="403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3935A8D-5F2A-0647-8692-7D39F8D8029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35692" y="5187459"/>
                  <a:ext cx="242280" cy="41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38B458F-2350-F74B-A6B2-DC1788148CE8}"/>
                  </a:ext>
                </a:extLst>
              </p14:cNvPr>
              <p14:cNvContentPartPr/>
              <p14:nvPr/>
            </p14:nvContentPartPr>
            <p14:xfrm>
              <a:off x="6901012" y="5420379"/>
              <a:ext cx="225720" cy="3222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38B458F-2350-F74B-A6B2-DC1788148CE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893452" y="5412819"/>
                <a:ext cx="240480" cy="33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6D57925-6144-C449-BED6-CAF1FD338C5F}"/>
              </a:ext>
            </a:extLst>
          </p:cNvPr>
          <p:cNvGrpSpPr/>
          <p:nvPr/>
        </p:nvGrpSpPr>
        <p:grpSpPr>
          <a:xfrm>
            <a:off x="5978692" y="3806499"/>
            <a:ext cx="1926720" cy="1257120"/>
            <a:chOff x="5978692" y="3806499"/>
            <a:chExt cx="1926720" cy="12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935AF5B-DBEC-BE4F-8F72-37503120EDF8}"/>
                    </a:ext>
                  </a:extLst>
                </p14:cNvPr>
                <p14:cNvContentPartPr/>
                <p14:nvPr/>
              </p14:nvContentPartPr>
              <p14:xfrm>
                <a:off x="6007852" y="4184139"/>
                <a:ext cx="552240" cy="799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935AF5B-DBEC-BE4F-8F72-37503120EDF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000292" y="4176579"/>
                  <a:ext cx="567360" cy="81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44258A8-3D40-4542-BD58-EAD93AF73DF6}"/>
                    </a:ext>
                  </a:extLst>
                </p14:cNvPr>
                <p14:cNvContentPartPr/>
                <p14:nvPr/>
              </p14:nvContentPartPr>
              <p14:xfrm>
                <a:off x="5978692" y="4880019"/>
                <a:ext cx="156240" cy="183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44258A8-3D40-4542-BD58-EAD93AF73DF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71492" y="4872459"/>
                  <a:ext cx="171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6793FF9-571C-484C-A9CE-B392C393C8D0}"/>
                    </a:ext>
                  </a:extLst>
                </p14:cNvPr>
                <p14:cNvContentPartPr/>
                <p14:nvPr/>
              </p14:nvContentPartPr>
              <p14:xfrm>
                <a:off x="6616612" y="3965619"/>
                <a:ext cx="144360" cy="133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6793FF9-571C-484C-A9CE-B392C393C8D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609052" y="3958059"/>
                  <a:ext cx="159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146E98E-2DEC-814F-8463-FD7B9E2FA503}"/>
                    </a:ext>
                  </a:extLst>
                </p14:cNvPr>
                <p14:cNvContentPartPr/>
                <p14:nvPr/>
              </p14:nvContentPartPr>
              <p14:xfrm>
                <a:off x="6857812" y="3806499"/>
                <a:ext cx="603720" cy="315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146E98E-2DEC-814F-8463-FD7B9E2FA50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50252" y="3798939"/>
                  <a:ext cx="618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8028A26-3D03-E743-9BEE-51788B41D287}"/>
                    </a:ext>
                  </a:extLst>
                </p14:cNvPr>
                <p14:cNvContentPartPr/>
                <p14:nvPr/>
              </p14:nvContentPartPr>
              <p14:xfrm>
                <a:off x="7513732" y="4035099"/>
                <a:ext cx="209520" cy="151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8028A26-3D03-E743-9BEE-51788B41D28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06532" y="4027539"/>
                  <a:ext cx="224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F30E5ED-A193-0245-9BCF-526828470FD6}"/>
                    </a:ext>
                  </a:extLst>
                </p14:cNvPr>
                <p14:cNvContentPartPr/>
                <p14:nvPr/>
              </p14:nvContentPartPr>
              <p14:xfrm>
                <a:off x="6589252" y="4336419"/>
                <a:ext cx="150480" cy="91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F30E5ED-A193-0245-9BCF-526828470FD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82052" y="4328859"/>
                  <a:ext cx="165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4EA4E52-55BB-754E-9EEF-C9E527D1475D}"/>
                    </a:ext>
                  </a:extLst>
                </p14:cNvPr>
                <p14:cNvContentPartPr/>
                <p14:nvPr/>
              </p14:nvContentPartPr>
              <p14:xfrm>
                <a:off x="6798052" y="4338579"/>
                <a:ext cx="115920" cy="101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4EA4E52-55BB-754E-9EEF-C9E527D1475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90492" y="4331019"/>
                  <a:ext cx="131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896DEE5-082C-C244-BF09-49CCAA396A86}"/>
                    </a:ext>
                  </a:extLst>
                </p14:cNvPr>
                <p14:cNvContentPartPr/>
                <p14:nvPr/>
              </p14:nvContentPartPr>
              <p14:xfrm>
                <a:off x="6967252" y="4339659"/>
                <a:ext cx="114840" cy="91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896DEE5-082C-C244-BF09-49CCAA396A8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959692" y="4332099"/>
                  <a:ext cx="129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21AEBD6-43DE-0448-B8FE-554CFDE49A1E}"/>
                    </a:ext>
                  </a:extLst>
                </p14:cNvPr>
                <p14:cNvContentPartPr/>
                <p14:nvPr/>
              </p14:nvContentPartPr>
              <p14:xfrm>
                <a:off x="7124932" y="4382859"/>
                <a:ext cx="100800" cy="52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21AEBD6-43DE-0448-B8FE-554CFDE49A1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17732" y="4375299"/>
                  <a:ext cx="115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A12E2A1-0DC2-4F42-8283-75E7B3C4CAA5}"/>
                    </a:ext>
                  </a:extLst>
                </p14:cNvPr>
                <p14:cNvContentPartPr/>
                <p14:nvPr/>
              </p14:nvContentPartPr>
              <p14:xfrm>
                <a:off x="7295212" y="4383579"/>
                <a:ext cx="128520" cy="100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A12E2A1-0DC2-4F42-8283-75E7B3C4CAA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87652" y="4376019"/>
                  <a:ext cx="143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D4F6A85-252B-5347-9C99-2F9BB17E10B2}"/>
                    </a:ext>
                  </a:extLst>
                </p14:cNvPr>
                <p14:cNvContentPartPr/>
                <p14:nvPr/>
              </p14:nvContentPartPr>
              <p14:xfrm>
                <a:off x="7702732" y="4442619"/>
                <a:ext cx="28080" cy="157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D4F6A85-252B-5347-9C99-2F9BB17E10B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95172" y="4435059"/>
                  <a:ext cx="43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F79C6EB-2DB0-6345-98B6-4C240B407AB0}"/>
                    </a:ext>
                  </a:extLst>
                </p14:cNvPr>
                <p14:cNvContentPartPr/>
                <p14:nvPr/>
              </p14:nvContentPartPr>
              <p14:xfrm>
                <a:off x="7828372" y="4462419"/>
                <a:ext cx="77040" cy="154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F79C6EB-2DB0-6345-98B6-4C240B407AB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20812" y="4454859"/>
                  <a:ext cx="921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B1D1695-4567-C442-9AB2-20B73C6E60E0}"/>
              </a:ext>
            </a:extLst>
          </p:cNvPr>
          <p:cNvGrpSpPr/>
          <p:nvPr/>
        </p:nvGrpSpPr>
        <p:grpSpPr>
          <a:xfrm>
            <a:off x="8179732" y="4472499"/>
            <a:ext cx="636480" cy="258840"/>
            <a:chOff x="8179732" y="4472499"/>
            <a:chExt cx="63648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5CD952B-3E06-5741-9AD7-863BEA0E1D8C}"/>
                    </a:ext>
                  </a:extLst>
                </p14:cNvPr>
                <p14:cNvContentPartPr/>
                <p14:nvPr/>
              </p14:nvContentPartPr>
              <p14:xfrm>
                <a:off x="8179732" y="4482219"/>
                <a:ext cx="48600" cy="154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5CD952B-3E06-5741-9AD7-863BEA0E1D8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172172" y="4474659"/>
                  <a:ext cx="63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3FDC61E-8936-7347-8A91-4325F6DAC0E0}"/>
                    </a:ext>
                  </a:extLst>
                </p14:cNvPr>
                <p14:cNvContentPartPr/>
                <p14:nvPr/>
              </p14:nvContentPartPr>
              <p14:xfrm>
                <a:off x="8199532" y="4527579"/>
                <a:ext cx="177840" cy="113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3FDC61E-8936-7347-8A91-4325F6DAC0E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91972" y="4520019"/>
                  <a:ext cx="192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5A10005-EF7D-9A4F-BC2A-5A0CDE1951A1}"/>
                    </a:ext>
                  </a:extLst>
                </p14:cNvPr>
                <p14:cNvContentPartPr/>
                <p14:nvPr/>
              </p14:nvContentPartPr>
              <p14:xfrm>
                <a:off x="8447932" y="4561779"/>
                <a:ext cx="35640" cy="121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5A10005-EF7D-9A4F-BC2A-5A0CDE1951A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40372" y="4554219"/>
                  <a:ext cx="50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4585B16-6FE3-B049-A196-FA54AC7F826C}"/>
                    </a:ext>
                  </a:extLst>
                </p14:cNvPr>
                <p14:cNvContentPartPr/>
                <p14:nvPr/>
              </p14:nvContentPartPr>
              <p14:xfrm>
                <a:off x="8447932" y="4472499"/>
                <a:ext cx="12600" cy="8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4585B16-6FE3-B049-A196-FA54AC7F826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40372" y="4464939"/>
                  <a:ext cx="27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32865AF-6C92-D74A-89AB-347495BEAFAF}"/>
                    </a:ext>
                  </a:extLst>
                </p14:cNvPr>
                <p14:cNvContentPartPr/>
                <p14:nvPr/>
              </p14:nvContentPartPr>
              <p14:xfrm>
                <a:off x="8581852" y="4561779"/>
                <a:ext cx="155160" cy="146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32865AF-6C92-D74A-89AB-347495BEAFA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74292" y="4554219"/>
                  <a:ext cx="170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9ED3571-873E-0843-B596-47FC13C3DAE2}"/>
                    </a:ext>
                  </a:extLst>
                </p14:cNvPr>
                <p14:cNvContentPartPr/>
                <p14:nvPr/>
              </p14:nvContentPartPr>
              <p14:xfrm>
                <a:off x="8815852" y="4730979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9ED3571-873E-0843-B596-47FC13C3DAE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8292" y="4723419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9BCCED-2B9A-6944-9009-1EA3D1665947}"/>
              </a:ext>
            </a:extLst>
          </p:cNvPr>
          <p:cNvGrpSpPr/>
          <p:nvPr/>
        </p:nvGrpSpPr>
        <p:grpSpPr>
          <a:xfrm>
            <a:off x="890812" y="2902179"/>
            <a:ext cx="907920" cy="269640"/>
            <a:chOff x="890812" y="2902179"/>
            <a:chExt cx="90792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F252AC7-8ABF-1E4E-9669-07D4D50178A2}"/>
                    </a:ext>
                  </a:extLst>
                </p14:cNvPr>
                <p14:cNvContentPartPr/>
                <p14:nvPr/>
              </p14:nvContentPartPr>
              <p14:xfrm>
                <a:off x="890812" y="3012699"/>
                <a:ext cx="82080" cy="141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F252AC7-8ABF-1E4E-9669-07D4D50178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3252" y="3005139"/>
                  <a:ext cx="97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4B41B5A-D422-5345-B046-7B4A6C96C234}"/>
                    </a:ext>
                  </a:extLst>
                </p14:cNvPr>
                <p14:cNvContentPartPr/>
                <p14:nvPr/>
              </p14:nvContentPartPr>
              <p14:xfrm>
                <a:off x="991612" y="3036459"/>
                <a:ext cx="86040" cy="12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4B41B5A-D422-5345-B046-7B4A6C96C23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4052" y="3028899"/>
                  <a:ext cx="100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9898797-C056-8042-AC6D-A5BD71B560D0}"/>
                    </a:ext>
                  </a:extLst>
                </p14:cNvPr>
                <p14:cNvContentPartPr/>
                <p14:nvPr/>
              </p14:nvContentPartPr>
              <p14:xfrm>
                <a:off x="1088092" y="2934219"/>
                <a:ext cx="110880" cy="20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9898797-C056-8042-AC6D-A5BD71B560D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0532" y="2926659"/>
                  <a:ext cx="126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86FF0A-4C96-2F46-8146-333F34F2418B}"/>
                    </a:ext>
                  </a:extLst>
                </p14:cNvPr>
                <p14:cNvContentPartPr/>
                <p14:nvPr/>
              </p14:nvContentPartPr>
              <p14:xfrm>
                <a:off x="1203292" y="3055179"/>
                <a:ext cx="80640" cy="9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86FF0A-4C96-2F46-8146-333F34F2418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95732" y="3047619"/>
                  <a:ext cx="95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3FC195-E67A-0E4F-88BE-342CEC8A449B}"/>
                    </a:ext>
                  </a:extLst>
                </p14:cNvPr>
                <p14:cNvContentPartPr/>
                <p14:nvPr/>
              </p14:nvContentPartPr>
              <p14:xfrm>
                <a:off x="1321732" y="2902179"/>
                <a:ext cx="92160" cy="26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3FC195-E67A-0E4F-88BE-342CEC8A449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14172" y="2894619"/>
                  <a:ext cx="1072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84195B6-525B-864F-AAFB-6CDE5313752E}"/>
                    </a:ext>
                  </a:extLst>
                </p14:cNvPr>
                <p14:cNvContentPartPr/>
                <p14:nvPr/>
              </p14:nvContentPartPr>
              <p14:xfrm>
                <a:off x="1371412" y="2961579"/>
                <a:ext cx="2160" cy="26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84195B6-525B-864F-AAFB-6CDE5313752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63852" y="2954019"/>
                  <a:ext cx="17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5B07348-F612-094D-84C4-9C097A977CFA}"/>
                    </a:ext>
                  </a:extLst>
                </p14:cNvPr>
                <p14:cNvContentPartPr/>
                <p14:nvPr/>
              </p14:nvContentPartPr>
              <p14:xfrm>
                <a:off x="1461052" y="3015219"/>
                <a:ext cx="137520" cy="122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5B07348-F612-094D-84C4-9C097A977CF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53492" y="3007659"/>
                  <a:ext cx="152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0C37DE-E1E4-1A49-8975-2945BF8EAD79}"/>
                    </a:ext>
                  </a:extLst>
                </p14:cNvPr>
                <p14:cNvContentPartPr/>
                <p14:nvPr/>
              </p14:nvContentPartPr>
              <p14:xfrm>
                <a:off x="1610092" y="3037179"/>
                <a:ext cx="188640" cy="83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0C37DE-E1E4-1A49-8975-2945BF8EAD7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02532" y="3029619"/>
                  <a:ext cx="2037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4893A2C-C9D6-D24A-AC7C-F0216653DAC3}"/>
              </a:ext>
            </a:extLst>
          </p:cNvPr>
          <p:cNvGrpSpPr/>
          <p:nvPr/>
        </p:nvGrpSpPr>
        <p:grpSpPr>
          <a:xfrm>
            <a:off x="1132372" y="3307179"/>
            <a:ext cx="847800" cy="202320"/>
            <a:chOff x="1132372" y="3307179"/>
            <a:chExt cx="84780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B1514F-67CB-4E4F-A527-42DF3BC9E0E3}"/>
                    </a:ext>
                  </a:extLst>
                </p14:cNvPr>
                <p14:cNvContentPartPr/>
                <p14:nvPr/>
              </p14:nvContentPartPr>
              <p14:xfrm>
                <a:off x="1132372" y="3358299"/>
                <a:ext cx="154080" cy="151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B1514F-67CB-4E4F-A527-42DF3BC9E0E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24812" y="3350739"/>
                  <a:ext cx="169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35CD8D-E6A8-B54B-AAC1-165F66FA6A25}"/>
                    </a:ext>
                  </a:extLst>
                </p14:cNvPr>
                <p14:cNvContentPartPr/>
                <p14:nvPr/>
              </p14:nvContentPartPr>
              <p14:xfrm>
                <a:off x="1301932" y="3348939"/>
                <a:ext cx="129600" cy="107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35CD8D-E6A8-B54B-AAC1-165F66FA6A2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94372" y="3341379"/>
                  <a:ext cx="144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E7F4B5-F268-AC49-864A-3119A2152655}"/>
                    </a:ext>
                  </a:extLst>
                </p14:cNvPr>
                <p14:cNvContentPartPr/>
                <p14:nvPr/>
              </p14:nvContentPartPr>
              <p14:xfrm>
                <a:off x="1439092" y="3316899"/>
                <a:ext cx="145080" cy="139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E7F4B5-F268-AC49-864A-3119A215265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31532" y="3309339"/>
                  <a:ext cx="160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B52E1B3-F1D8-5D44-B387-11220AEE4D82}"/>
                    </a:ext>
                  </a:extLst>
                </p14:cNvPr>
                <p14:cNvContentPartPr/>
                <p14:nvPr/>
              </p14:nvContentPartPr>
              <p14:xfrm>
                <a:off x="1601092" y="3359379"/>
                <a:ext cx="108360" cy="66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B52E1B3-F1D8-5D44-B387-11220AEE4D8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593892" y="3351819"/>
                  <a:ext cx="123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39F01B-F5CF-6141-8B89-2CD646493DB9}"/>
                    </a:ext>
                  </a:extLst>
                </p14:cNvPr>
                <p14:cNvContentPartPr/>
                <p14:nvPr/>
              </p14:nvContentPartPr>
              <p14:xfrm>
                <a:off x="1808812" y="3307179"/>
                <a:ext cx="171360" cy="154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39F01B-F5CF-6141-8B89-2CD646493DB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01252" y="3299619"/>
                  <a:ext cx="1861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B24A33C-197A-9140-B357-324CFF4F8235}"/>
                  </a:ext>
                </a:extLst>
              </p14:cNvPr>
              <p14:cNvContentPartPr/>
              <p14:nvPr/>
            </p14:nvContentPartPr>
            <p14:xfrm>
              <a:off x="2537812" y="3076059"/>
              <a:ext cx="183600" cy="17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B24A33C-197A-9140-B357-324CFF4F823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530252" y="3068499"/>
                <a:ext cx="198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0671BC3-FC3D-5142-8326-CA8D7C218B5C}"/>
                  </a:ext>
                </a:extLst>
              </p14:cNvPr>
              <p14:cNvContentPartPr/>
              <p14:nvPr/>
            </p14:nvContentPartPr>
            <p14:xfrm>
              <a:off x="2574172" y="3186219"/>
              <a:ext cx="172080" cy="19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0671BC3-FC3D-5142-8326-CA8D7C218B5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566612" y="3178659"/>
                <a:ext cx="18720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B66DA6C-0887-124F-94BC-DE00AE0A3839}"/>
              </a:ext>
            </a:extLst>
          </p:cNvPr>
          <p:cNvGrpSpPr/>
          <p:nvPr/>
        </p:nvGrpSpPr>
        <p:grpSpPr>
          <a:xfrm>
            <a:off x="6090652" y="5475099"/>
            <a:ext cx="456480" cy="187200"/>
            <a:chOff x="6090652" y="5475099"/>
            <a:chExt cx="45648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053B1E5-CAE7-A64E-951B-E5C7EFC38FDF}"/>
                    </a:ext>
                  </a:extLst>
                </p14:cNvPr>
                <p14:cNvContentPartPr/>
                <p14:nvPr/>
              </p14:nvContentPartPr>
              <p14:xfrm>
                <a:off x="6090652" y="5475099"/>
                <a:ext cx="456480" cy="174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053B1E5-CAE7-A64E-951B-E5C7EFC38FD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75532" y="5459619"/>
                  <a:ext cx="487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E79C350-9103-354F-AC52-E0B9976F7D5E}"/>
                    </a:ext>
                  </a:extLst>
                </p14:cNvPr>
                <p14:cNvContentPartPr/>
                <p14:nvPr/>
              </p14:nvContentPartPr>
              <p14:xfrm>
                <a:off x="6102532" y="5486619"/>
                <a:ext cx="416160" cy="175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E79C350-9103-354F-AC52-E0B9976F7D5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87052" y="5471499"/>
                  <a:ext cx="446760" cy="206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19545E7D-6043-1944-940C-A46BDC941038}"/>
              </a:ext>
            </a:extLst>
          </p:cNvPr>
          <p:cNvSpPr txBox="1"/>
          <p:nvPr/>
        </p:nvSpPr>
        <p:spPr>
          <a:xfrm>
            <a:off x="6370732" y="1143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9290448-7962-3841-9874-56B54D80B953}"/>
              </a:ext>
            </a:extLst>
          </p:cNvPr>
          <p:cNvGrpSpPr/>
          <p:nvPr/>
        </p:nvGrpSpPr>
        <p:grpSpPr>
          <a:xfrm>
            <a:off x="3712492" y="5776059"/>
            <a:ext cx="1905840" cy="669600"/>
            <a:chOff x="3712492" y="5776059"/>
            <a:chExt cx="1905840" cy="66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135D65C-B82F-D343-8921-FCB6F6C6A351}"/>
                    </a:ext>
                  </a:extLst>
                </p14:cNvPr>
                <p14:cNvContentPartPr/>
                <p14:nvPr/>
              </p14:nvContentPartPr>
              <p14:xfrm>
                <a:off x="3898972" y="5818179"/>
                <a:ext cx="192600" cy="179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135D65C-B82F-D343-8921-FCB6F6C6A35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883852" y="5802699"/>
                  <a:ext cx="223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E9F7608-9215-B14D-AAD3-03EF92C0CFD6}"/>
                    </a:ext>
                  </a:extLst>
                </p14:cNvPr>
                <p14:cNvContentPartPr/>
                <p14:nvPr/>
              </p14:nvContentPartPr>
              <p14:xfrm>
                <a:off x="4116052" y="5893779"/>
                <a:ext cx="113040" cy="156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E9F7608-9215-B14D-AAD3-03EF92C0CFD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00932" y="5878299"/>
                  <a:ext cx="143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86DAF98-89A1-BF4C-8E3B-5B7C8064FB68}"/>
                    </a:ext>
                  </a:extLst>
                </p14:cNvPr>
                <p14:cNvContentPartPr/>
                <p14:nvPr/>
              </p14:nvContentPartPr>
              <p14:xfrm>
                <a:off x="4343212" y="5776059"/>
                <a:ext cx="457560" cy="258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86DAF98-89A1-BF4C-8E3B-5B7C8064FB6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28092" y="5760579"/>
                  <a:ext cx="488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409A6D6-C389-FA4D-A9F6-5CFB3E928413}"/>
                    </a:ext>
                  </a:extLst>
                </p14:cNvPr>
                <p14:cNvContentPartPr/>
                <p14:nvPr/>
              </p14:nvContentPartPr>
              <p14:xfrm>
                <a:off x="3712492" y="6218499"/>
                <a:ext cx="198360" cy="120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409A6D6-C389-FA4D-A9F6-5CFB3E92841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97372" y="6203019"/>
                  <a:ext cx="228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236D717-8B73-0A4C-BA6C-35A867955AAC}"/>
                    </a:ext>
                  </a:extLst>
                </p14:cNvPr>
                <p14:cNvContentPartPr/>
                <p14:nvPr/>
              </p14:nvContentPartPr>
              <p14:xfrm>
                <a:off x="3951532" y="6242259"/>
                <a:ext cx="207000" cy="169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236D717-8B73-0A4C-BA6C-35A867955AA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36052" y="6227139"/>
                  <a:ext cx="237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4245304-547C-A14C-91E6-81FB88476DDF}"/>
                    </a:ext>
                  </a:extLst>
                </p14:cNvPr>
                <p14:cNvContentPartPr/>
                <p14:nvPr/>
              </p14:nvContentPartPr>
              <p14:xfrm>
                <a:off x="4055212" y="6294099"/>
                <a:ext cx="110880" cy="7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4245304-547C-A14C-91E6-81FB88476DD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39732" y="6278619"/>
                  <a:ext cx="141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FE41F11-A282-914D-8DA6-45A85EBB13A3}"/>
                    </a:ext>
                  </a:extLst>
                </p14:cNvPr>
                <p14:cNvContentPartPr/>
                <p14:nvPr/>
              </p14:nvContentPartPr>
              <p14:xfrm>
                <a:off x="4419532" y="6231819"/>
                <a:ext cx="63360" cy="190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FE41F11-A282-914D-8DA6-45A85EBB13A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04052" y="6216339"/>
                  <a:ext cx="93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F79F55C-D09D-4D4A-BB14-4CE8E2115F09}"/>
                    </a:ext>
                  </a:extLst>
                </p14:cNvPr>
                <p14:cNvContentPartPr/>
                <p14:nvPr/>
              </p14:nvContentPartPr>
              <p14:xfrm>
                <a:off x="4333132" y="6243699"/>
                <a:ext cx="228600" cy="26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F79F55C-D09D-4D4A-BB14-4CE8E2115F0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18012" y="6228219"/>
                  <a:ext cx="258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8A7FD8D-EF2C-094F-A584-BA1A0B65742F}"/>
                    </a:ext>
                  </a:extLst>
                </p14:cNvPr>
                <p14:cNvContentPartPr/>
                <p14:nvPr/>
              </p14:nvContentPartPr>
              <p14:xfrm>
                <a:off x="4554172" y="6172059"/>
                <a:ext cx="336600" cy="252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8A7FD8D-EF2C-094F-A584-BA1A0B65742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539052" y="6156579"/>
                  <a:ext cx="367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2F4DBAD-8334-174C-94B8-ACD70054CCAB}"/>
                    </a:ext>
                  </a:extLst>
                </p14:cNvPr>
                <p14:cNvContentPartPr/>
                <p14:nvPr/>
              </p14:nvContentPartPr>
              <p14:xfrm>
                <a:off x="4980772" y="6143619"/>
                <a:ext cx="399600" cy="302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2F4DBAD-8334-174C-94B8-ACD70054CCA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65652" y="6128139"/>
                  <a:ext cx="4298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847E6B8-F195-974B-9C34-DAE6C0685774}"/>
                    </a:ext>
                  </a:extLst>
                </p14:cNvPr>
                <p14:cNvContentPartPr/>
                <p14:nvPr/>
              </p14:nvContentPartPr>
              <p14:xfrm>
                <a:off x="5068612" y="5864259"/>
                <a:ext cx="464760" cy="82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847E6B8-F195-974B-9C34-DAE6C068577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53492" y="5849139"/>
                  <a:ext cx="495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46B82F6-4DE0-3743-8041-EC0AED8B9C5E}"/>
                    </a:ext>
                  </a:extLst>
                </p14:cNvPr>
                <p14:cNvContentPartPr/>
                <p14:nvPr/>
              </p14:nvContentPartPr>
              <p14:xfrm>
                <a:off x="5302252" y="5861739"/>
                <a:ext cx="316080" cy="218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46B82F6-4DE0-3743-8041-EC0AED8B9C5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86772" y="5846619"/>
                  <a:ext cx="34668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2DAEFD2-DC14-444E-8EB6-17A44741C0F0}"/>
              </a:ext>
            </a:extLst>
          </p:cNvPr>
          <p:cNvGrpSpPr/>
          <p:nvPr/>
        </p:nvGrpSpPr>
        <p:grpSpPr>
          <a:xfrm>
            <a:off x="5650012" y="1661619"/>
            <a:ext cx="3127680" cy="2018880"/>
            <a:chOff x="5650012" y="1661619"/>
            <a:chExt cx="3127680" cy="20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423EFA-0A8D-4040-921B-DD4E27D70B58}"/>
                    </a:ext>
                  </a:extLst>
                </p14:cNvPr>
                <p14:cNvContentPartPr/>
                <p14:nvPr/>
              </p14:nvContentPartPr>
              <p14:xfrm>
                <a:off x="6031972" y="2330499"/>
                <a:ext cx="80640" cy="35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423EFA-0A8D-4040-921B-DD4E27D70B5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16852" y="2315019"/>
                  <a:ext cx="111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71CBBBE-5821-9F43-B5E5-9DDCE7054B34}"/>
                    </a:ext>
                  </a:extLst>
                </p14:cNvPr>
                <p14:cNvContentPartPr/>
                <p14:nvPr/>
              </p14:nvContentPartPr>
              <p14:xfrm>
                <a:off x="6023332" y="2305659"/>
                <a:ext cx="239760" cy="381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71CBBBE-5821-9F43-B5E5-9DDCE7054B3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08212" y="2290539"/>
                  <a:ext cx="2703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DBF6F2B-CCF5-3A4E-96FF-173AE3AE707C}"/>
                    </a:ext>
                  </a:extLst>
                </p14:cNvPr>
                <p14:cNvContentPartPr/>
                <p14:nvPr/>
              </p14:nvContentPartPr>
              <p14:xfrm>
                <a:off x="6370732" y="2483139"/>
                <a:ext cx="195840" cy="67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DBF6F2B-CCF5-3A4E-96FF-173AE3AE707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55612" y="2468019"/>
                  <a:ext cx="226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9FDC594-AD9D-C143-8D61-34C02EC75DDF}"/>
                    </a:ext>
                  </a:extLst>
                </p14:cNvPr>
                <p14:cNvContentPartPr/>
                <p14:nvPr/>
              </p14:nvContentPartPr>
              <p14:xfrm>
                <a:off x="6407452" y="2664939"/>
                <a:ext cx="171360" cy="29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9FDC594-AD9D-C143-8D61-34C02EC75DD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92332" y="2649819"/>
                  <a:ext cx="201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E6F3602-AAF6-5242-8977-0AC13CA9FA2C}"/>
                    </a:ext>
                  </a:extLst>
                </p14:cNvPr>
                <p14:cNvContentPartPr/>
                <p14:nvPr/>
              </p14:nvContentPartPr>
              <p14:xfrm>
                <a:off x="6752332" y="2172819"/>
                <a:ext cx="673200" cy="648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E6F3602-AAF6-5242-8977-0AC13CA9FA2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736852" y="2157339"/>
                  <a:ext cx="70344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F64E15C-B4B6-7346-9C88-830D984156A5}"/>
                    </a:ext>
                  </a:extLst>
                </p14:cNvPr>
                <p14:cNvContentPartPr/>
                <p14:nvPr/>
              </p14:nvContentPartPr>
              <p14:xfrm>
                <a:off x="6987772" y="2484579"/>
                <a:ext cx="144360" cy="246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F64E15C-B4B6-7346-9C88-830D984156A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72652" y="2469459"/>
                  <a:ext cx="1749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7B0521B-08AB-8F41-8552-A8D3B9166F2C}"/>
                    </a:ext>
                  </a:extLst>
                </p14:cNvPr>
                <p14:cNvContentPartPr/>
                <p14:nvPr/>
              </p14:nvContentPartPr>
              <p14:xfrm>
                <a:off x="7426252" y="2223939"/>
                <a:ext cx="127800" cy="261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7B0521B-08AB-8F41-8552-A8D3B9166F2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11132" y="2208459"/>
                  <a:ext cx="1580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A43CED6-B06A-114C-B50C-56FBF1F24099}"/>
                    </a:ext>
                  </a:extLst>
                </p14:cNvPr>
                <p14:cNvContentPartPr/>
                <p14:nvPr/>
              </p14:nvContentPartPr>
              <p14:xfrm>
                <a:off x="7414372" y="2345259"/>
                <a:ext cx="143640" cy="27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A43CED6-B06A-114C-B50C-56FBF1F2409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99252" y="2330139"/>
                  <a:ext cx="173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CB67BD1-A334-C349-B701-C4806B6F43A2}"/>
                    </a:ext>
                  </a:extLst>
                </p14:cNvPr>
                <p14:cNvContentPartPr/>
                <p14:nvPr/>
              </p14:nvContentPartPr>
              <p14:xfrm>
                <a:off x="7570252" y="2245899"/>
                <a:ext cx="111960" cy="222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CB67BD1-A334-C349-B701-C4806B6F43A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55132" y="2230779"/>
                  <a:ext cx="142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1E244BC-AF74-624C-AEE6-1407A082EB66}"/>
                    </a:ext>
                  </a:extLst>
                </p14:cNvPr>
                <p14:cNvContentPartPr/>
                <p14:nvPr/>
              </p14:nvContentPartPr>
              <p14:xfrm>
                <a:off x="7704892" y="2335539"/>
                <a:ext cx="97560" cy="94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1E244BC-AF74-624C-AEE6-1407A082EB6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689772" y="2320419"/>
                  <a:ext cx="128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58C1FA9-62DC-7C4C-98A9-9A9668785DD4}"/>
                    </a:ext>
                  </a:extLst>
                </p14:cNvPr>
                <p14:cNvContentPartPr/>
                <p14:nvPr/>
              </p14:nvContentPartPr>
              <p14:xfrm>
                <a:off x="7682212" y="2335539"/>
                <a:ext cx="99720" cy="111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58C1FA9-62DC-7C4C-98A9-9A9668785DD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67092" y="2320419"/>
                  <a:ext cx="130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75F7ADE-E396-E54C-8763-BC34B773E1C9}"/>
                    </a:ext>
                  </a:extLst>
                </p14:cNvPr>
                <p14:cNvContentPartPr/>
                <p14:nvPr/>
              </p14:nvContentPartPr>
              <p14:xfrm>
                <a:off x="7818292" y="2236179"/>
                <a:ext cx="128880" cy="275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75F7ADE-E396-E54C-8763-BC34B773E1C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03172" y="2220699"/>
                  <a:ext cx="159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1394CAA-47CA-B64A-BCF7-36E511981CF6}"/>
                    </a:ext>
                  </a:extLst>
                </p14:cNvPr>
                <p14:cNvContentPartPr/>
                <p14:nvPr/>
              </p14:nvContentPartPr>
              <p14:xfrm>
                <a:off x="7394572" y="2574219"/>
                <a:ext cx="365040" cy="72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1394CAA-47CA-B64A-BCF7-36E511981CF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79452" y="2558739"/>
                  <a:ext cx="395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29A0AD1-A984-DE41-8D0C-E9C7C643E283}"/>
                    </a:ext>
                  </a:extLst>
                </p14:cNvPr>
                <p14:cNvContentPartPr/>
                <p14:nvPr/>
              </p14:nvContentPartPr>
              <p14:xfrm>
                <a:off x="7258852" y="2718579"/>
                <a:ext cx="205560" cy="349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29A0AD1-A984-DE41-8D0C-E9C7C643E28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43732" y="2703459"/>
                  <a:ext cx="2361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3AC2842-7A13-FA49-B6D5-BD2C8094195F}"/>
                    </a:ext>
                  </a:extLst>
                </p14:cNvPr>
                <p14:cNvContentPartPr/>
                <p14:nvPr/>
              </p14:nvContentPartPr>
              <p14:xfrm>
                <a:off x="7275052" y="2869779"/>
                <a:ext cx="132480" cy="32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3AC2842-7A13-FA49-B6D5-BD2C8094195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259932" y="2854659"/>
                  <a:ext cx="163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89E7AE2-655D-E84D-AD72-001906A35B9D}"/>
                    </a:ext>
                  </a:extLst>
                </p14:cNvPr>
                <p14:cNvContentPartPr/>
                <p14:nvPr/>
              </p14:nvContentPartPr>
              <p14:xfrm>
                <a:off x="7505812" y="2723259"/>
                <a:ext cx="48240" cy="57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89E7AE2-655D-E84D-AD72-001906A35B9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90692" y="2707779"/>
                  <a:ext cx="78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93C479D-3DCB-B544-957F-57C68B9F0D74}"/>
                    </a:ext>
                  </a:extLst>
                </p14:cNvPr>
                <p14:cNvContentPartPr/>
                <p14:nvPr/>
              </p14:nvContentPartPr>
              <p14:xfrm>
                <a:off x="7529932" y="2743059"/>
                <a:ext cx="29520" cy="74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93C479D-3DCB-B544-957F-57C68B9F0D7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14812" y="2727939"/>
                  <a:ext cx="59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C0BA3FE-73A1-5548-A361-94BC7E3C071C}"/>
                    </a:ext>
                  </a:extLst>
                </p14:cNvPr>
                <p14:cNvContentPartPr/>
                <p14:nvPr/>
              </p14:nvContentPartPr>
              <p14:xfrm>
                <a:off x="7547212" y="2752779"/>
                <a:ext cx="99360" cy="221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C0BA3FE-73A1-5548-A361-94BC7E3C071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32092" y="2737659"/>
                  <a:ext cx="129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6A201C0-3510-0449-AC74-7AF5964E0E94}"/>
                    </a:ext>
                  </a:extLst>
                </p14:cNvPr>
                <p14:cNvContentPartPr/>
                <p14:nvPr/>
              </p14:nvContentPartPr>
              <p14:xfrm>
                <a:off x="7716052" y="2802819"/>
                <a:ext cx="145800" cy="149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6A201C0-3510-0449-AC74-7AF5964E0E9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00932" y="2787339"/>
                  <a:ext cx="176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0EF7F0F-48D0-1645-B4D5-47433660C37F}"/>
                    </a:ext>
                  </a:extLst>
                </p14:cNvPr>
                <p14:cNvContentPartPr/>
                <p14:nvPr/>
              </p14:nvContentPartPr>
              <p14:xfrm>
                <a:off x="7722532" y="2802819"/>
                <a:ext cx="75240" cy="156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0EF7F0F-48D0-1645-B4D5-47433660C37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07412" y="2787339"/>
                  <a:ext cx="105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7501B76-EDF3-C143-B632-4032A3E9922D}"/>
                    </a:ext>
                  </a:extLst>
                </p14:cNvPr>
                <p14:cNvContentPartPr/>
                <p14:nvPr/>
              </p14:nvContentPartPr>
              <p14:xfrm>
                <a:off x="7797052" y="2713179"/>
                <a:ext cx="180000" cy="315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7501B76-EDF3-C143-B632-4032A3E9922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781572" y="2698059"/>
                  <a:ext cx="2106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944CEB8-642F-5343-9150-88A0243A47B9}"/>
                    </a:ext>
                  </a:extLst>
                </p14:cNvPr>
                <p14:cNvContentPartPr/>
                <p14:nvPr/>
              </p14:nvContentPartPr>
              <p14:xfrm>
                <a:off x="7364692" y="2166699"/>
                <a:ext cx="789120" cy="243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944CEB8-642F-5343-9150-88A0243A47B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49572" y="2151219"/>
                  <a:ext cx="819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4FAD128-C50F-3545-8B3A-DECF039901B9}"/>
                    </a:ext>
                  </a:extLst>
                </p14:cNvPr>
                <p14:cNvContentPartPr/>
                <p14:nvPr/>
              </p14:nvContentPartPr>
              <p14:xfrm>
                <a:off x="5650012" y="1661619"/>
                <a:ext cx="3127680" cy="2018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4FAD128-C50F-3545-8B3A-DECF039901B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34892" y="1646139"/>
                  <a:ext cx="3158280" cy="204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0017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2719-912F-ED4E-9856-4A262D83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sz="3600" dirty="0"/>
              <a:t>f’(x) error analysis (semi-quantitative)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5BE659-E971-514A-A195-B208B649B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85800"/>
            <a:ext cx="8077200" cy="6057900"/>
          </a:xfrm>
        </p:spPr>
      </p:pic>
    </p:spTree>
    <p:extLst>
      <p:ext uri="{BB962C8B-B14F-4D97-AF65-F5344CB8AC3E}">
        <p14:creationId xmlns:p14="http://schemas.microsoft.com/office/powerpoint/2010/main" val="567851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3E372-621C-484B-B456-4C557791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 analysis of t original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B1874-44C6-AB46-8BBD-78C286043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C7641D-875C-9B42-8ED4-765334EBBEA7}"/>
              </a:ext>
            </a:extLst>
          </p:cNvPr>
          <p:cNvGrpSpPr/>
          <p:nvPr/>
        </p:nvGrpSpPr>
        <p:grpSpPr>
          <a:xfrm>
            <a:off x="3159212" y="2878412"/>
            <a:ext cx="4517280" cy="2747160"/>
            <a:chOff x="3159212" y="2878412"/>
            <a:chExt cx="4517280" cy="27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CFFFBCC-0D73-8A49-88B8-81C3CFBEF046}"/>
                    </a:ext>
                  </a:extLst>
                </p14:cNvPr>
                <p14:cNvContentPartPr/>
                <p14:nvPr/>
              </p14:nvContentPartPr>
              <p14:xfrm>
                <a:off x="3159212" y="2878412"/>
                <a:ext cx="82440" cy="2664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CFFFBCC-0D73-8A49-88B8-81C3CFBEF04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54892" y="2874092"/>
                  <a:ext cx="91080" cy="267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EFC93C3-B7FD-5C46-8A21-F75FC5ACA894}"/>
                    </a:ext>
                  </a:extLst>
                </p14:cNvPr>
                <p14:cNvContentPartPr/>
                <p14:nvPr/>
              </p14:nvContentPartPr>
              <p14:xfrm>
                <a:off x="3175052" y="5476172"/>
                <a:ext cx="4361400" cy="83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EFC93C3-B7FD-5C46-8A21-F75FC5ACA8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70732" y="5471852"/>
                  <a:ext cx="4370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32019A-9326-9E42-9967-60D257B1DEDA}"/>
                    </a:ext>
                  </a:extLst>
                </p14:cNvPr>
                <p14:cNvContentPartPr/>
                <p14:nvPr/>
              </p14:nvContentPartPr>
              <p14:xfrm>
                <a:off x="7428452" y="5453492"/>
                <a:ext cx="248040" cy="172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32019A-9326-9E42-9967-60D257B1DE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24132" y="5449172"/>
                  <a:ext cx="25668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BBE1C6-F05F-AA48-A133-9FEBCD3AAD24}"/>
              </a:ext>
            </a:extLst>
          </p:cNvPr>
          <p:cNvGrpSpPr/>
          <p:nvPr/>
        </p:nvGrpSpPr>
        <p:grpSpPr>
          <a:xfrm>
            <a:off x="7605212" y="5751212"/>
            <a:ext cx="195840" cy="186120"/>
            <a:chOff x="7605212" y="5751212"/>
            <a:chExt cx="19584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6E871E-D772-164B-B5CA-397B6C0840C8}"/>
                    </a:ext>
                  </a:extLst>
                </p14:cNvPr>
                <p14:cNvContentPartPr/>
                <p14:nvPr/>
              </p14:nvContentPartPr>
              <p14:xfrm>
                <a:off x="7605212" y="5751212"/>
                <a:ext cx="142200" cy="153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6E871E-D772-164B-B5CA-397B6C0840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00892" y="5746892"/>
                  <a:ext cx="150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AEDC6B-7D09-E34F-A1DA-8332A709002F}"/>
                    </a:ext>
                  </a:extLst>
                </p14:cNvPr>
                <p14:cNvContentPartPr/>
                <p14:nvPr/>
              </p14:nvContentPartPr>
              <p14:xfrm>
                <a:off x="7626092" y="5799812"/>
                <a:ext cx="174960" cy="137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AEDC6B-7D09-E34F-A1DA-8332A70900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21772" y="5795492"/>
                  <a:ext cx="1836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1CE5D-8330-124A-89DA-E406FC24951D}"/>
              </a:ext>
            </a:extLst>
          </p:cNvPr>
          <p:cNvGrpSpPr/>
          <p:nvPr/>
        </p:nvGrpSpPr>
        <p:grpSpPr>
          <a:xfrm>
            <a:off x="2779412" y="2869412"/>
            <a:ext cx="190440" cy="495720"/>
            <a:chOff x="2779412" y="2869412"/>
            <a:chExt cx="19044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64E5598-62D4-6547-8A46-BEDDC9FA3BEA}"/>
                    </a:ext>
                  </a:extLst>
                </p14:cNvPr>
                <p14:cNvContentPartPr/>
                <p14:nvPr/>
              </p14:nvContentPartPr>
              <p14:xfrm>
                <a:off x="2779412" y="2869412"/>
                <a:ext cx="168120" cy="127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64E5598-62D4-6547-8A46-BEDDC9FA3B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75092" y="2865092"/>
                  <a:ext cx="176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678798-08A7-594C-BA92-3B092333DDD9}"/>
                    </a:ext>
                  </a:extLst>
                </p14:cNvPr>
                <p14:cNvContentPartPr/>
                <p14:nvPr/>
              </p14:nvContentPartPr>
              <p14:xfrm>
                <a:off x="2791292" y="2871572"/>
                <a:ext cx="178560" cy="493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678798-08A7-594C-BA92-3B092333DD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6972" y="2867252"/>
                  <a:ext cx="187200" cy="50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E4483C3-8F45-5040-A2BC-D65032F59B32}"/>
                  </a:ext>
                </a:extLst>
              </p14:cNvPr>
              <p14:cNvContentPartPr/>
              <p14:nvPr/>
            </p14:nvContentPartPr>
            <p14:xfrm>
              <a:off x="3709292" y="2536052"/>
              <a:ext cx="2890440" cy="2476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E4483C3-8F45-5040-A2BC-D65032F59B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04972" y="2531732"/>
                <a:ext cx="2899080" cy="24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774948B-9605-E14C-98D3-76A575D700DC}"/>
                  </a:ext>
                </a:extLst>
              </p14:cNvPr>
              <p14:cNvContentPartPr/>
              <p14:nvPr/>
            </p14:nvContentPartPr>
            <p14:xfrm>
              <a:off x="5690372" y="5454572"/>
              <a:ext cx="103680" cy="51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774948B-9605-E14C-98D3-76A575D700D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86052" y="5450252"/>
                <a:ext cx="1123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AF0E5DD-FDFB-1B42-BB5E-D5FE8FFC6DC5}"/>
                  </a:ext>
                </a:extLst>
              </p14:cNvPr>
              <p14:cNvContentPartPr/>
              <p14:nvPr/>
            </p14:nvContentPartPr>
            <p14:xfrm>
              <a:off x="5538812" y="4301132"/>
              <a:ext cx="200520" cy="101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AF0E5DD-FDFB-1B42-BB5E-D5FE8FFC6D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34492" y="4296812"/>
                <a:ext cx="2091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AB6936-3693-B84D-B751-069C2280B4D8}"/>
                  </a:ext>
                </a:extLst>
              </p14:cNvPr>
              <p14:cNvContentPartPr/>
              <p14:nvPr/>
            </p14:nvContentPartPr>
            <p14:xfrm>
              <a:off x="5517932" y="1696892"/>
              <a:ext cx="1467360" cy="294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AB6936-3693-B84D-B751-069C2280B4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3612" y="1692572"/>
                <a:ext cx="1476000" cy="29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0A06EC8-8522-814D-A4C7-CAB16AA6B4CA}"/>
                  </a:ext>
                </a:extLst>
              </p14:cNvPr>
              <p14:cNvContentPartPr/>
              <p14:nvPr/>
            </p14:nvContentPartPr>
            <p14:xfrm>
              <a:off x="6389492" y="2048252"/>
              <a:ext cx="38520" cy="946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0A06EC8-8522-814D-A4C7-CAB16AA6B4C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85172" y="2043932"/>
                <a:ext cx="47160" cy="9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75FAC915-4776-444C-A4C2-2B8D9B95766A}"/>
              </a:ext>
            </a:extLst>
          </p:cNvPr>
          <p:cNvGrpSpPr/>
          <p:nvPr/>
        </p:nvGrpSpPr>
        <p:grpSpPr>
          <a:xfrm>
            <a:off x="5655452" y="2892452"/>
            <a:ext cx="1056600" cy="2686320"/>
            <a:chOff x="5655452" y="2892452"/>
            <a:chExt cx="1056600" cy="268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FE4D553-995E-4E49-97E2-0599D423EE75}"/>
                    </a:ext>
                  </a:extLst>
                </p14:cNvPr>
                <p14:cNvContentPartPr/>
                <p14:nvPr/>
              </p14:nvContentPartPr>
              <p14:xfrm>
                <a:off x="6338732" y="2892452"/>
                <a:ext cx="183240" cy="87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FE4D553-995E-4E49-97E2-0599D423EE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34412" y="2888132"/>
                  <a:ext cx="191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66436A-A807-B747-B4DF-51609FD21C35}"/>
                    </a:ext>
                  </a:extLst>
                </p14:cNvPr>
                <p14:cNvContentPartPr/>
                <p14:nvPr/>
              </p14:nvContentPartPr>
              <p14:xfrm>
                <a:off x="5758772" y="5346212"/>
                <a:ext cx="44280" cy="120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66436A-A807-B747-B4DF-51609FD21C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54452" y="5341892"/>
                  <a:ext cx="52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73E140-6943-1E43-85C6-B455E71BBA4F}"/>
                    </a:ext>
                  </a:extLst>
                </p14:cNvPr>
                <p14:cNvContentPartPr/>
                <p14:nvPr/>
              </p14:nvContentPartPr>
              <p14:xfrm>
                <a:off x="6439172" y="3047612"/>
                <a:ext cx="240120" cy="2462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73E140-6943-1E43-85C6-B455E71BBA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34852" y="3043292"/>
                  <a:ext cx="248760" cy="24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B22E97-B98D-D040-BAA3-9ADFA9A9B060}"/>
                    </a:ext>
                  </a:extLst>
                </p14:cNvPr>
                <p14:cNvContentPartPr/>
                <p14:nvPr/>
              </p14:nvContentPartPr>
              <p14:xfrm>
                <a:off x="5655452" y="4527932"/>
                <a:ext cx="122400" cy="915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B22E97-B98D-D040-BAA3-9ADFA9A9B0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51132" y="4523612"/>
                  <a:ext cx="131040" cy="9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769EAE-D894-B143-B0BF-9E7AD82D9CEA}"/>
                    </a:ext>
                  </a:extLst>
                </p14:cNvPr>
                <p14:cNvContentPartPr/>
                <p14:nvPr/>
              </p14:nvContentPartPr>
              <p14:xfrm>
                <a:off x="6098612" y="5006012"/>
                <a:ext cx="211320" cy="289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769EAE-D894-B143-B0BF-9E7AD82D9C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94292" y="5001692"/>
                  <a:ext cx="2199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22E2A6-D857-6546-9957-8A4CE593A4AD}"/>
                    </a:ext>
                  </a:extLst>
                </p14:cNvPr>
                <p14:cNvContentPartPr/>
                <p14:nvPr/>
              </p14:nvContentPartPr>
              <p14:xfrm>
                <a:off x="6589292" y="5441252"/>
                <a:ext cx="122760" cy="8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22E2A6-D857-6546-9957-8A4CE593A4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84972" y="5436932"/>
                  <a:ext cx="131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B337EC-A1DE-374D-82F9-3DB7A4D2F73F}"/>
                    </a:ext>
                  </a:extLst>
                </p14:cNvPr>
                <p14:cNvContentPartPr/>
                <p14:nvPr/>
              </p14:nvContentPartPr>
              <p14:xfrm>
                <a:off x="5778572" y="5412092"/>
                <a:ext cx="219240" cy="166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B337EC-A1DE-374D-82F9-3DB7A4D2F7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74252" y="5407772"/>
                  <a:ext cx="22788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BC911F7-A4D0-7E4B-9CE1-F6744A22001B}"/>
                  </a:ext>
                </a:extLst>
              </p14:cNvPr>
              <p14:cNvContentPartPr/>
              <p14:nvPr/>
            </p14:nvContentPartPr>
            <p14:xfrm>
              <a:off x="6677132" y="593589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BC911F7-A4D0-7E4B-9CE1-F6744A2200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72812" y="5931572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35D369-72C8-DB4A-AB27-3D3F9555EF9E}"/>
              </a:ext>
            </a:extLst>
          </p:cNvPr>
          <p:cNvGrpSpPr/>
          <p:nvPr/>
        </p:nvGrpSpPr>
        <p:grpSpPr>
          <a:xfrm>
            <a:off x="5670932" y="5725292"/>
            <a:ext cx="183600" cy="105480"/>
            <a:chOff x="5670932" y="5725292"/>
            <a:chExt cx="18360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D279749-4DA4-0145-A965-DEA866D61158}"/>
                    </a:ext>
                  </a:extLst>
                </p14:cNvPr>
                <p14:cNvContentPartPr/>
                <p14:nvPr/>
              </p14:nvContentPartPr>
              <p14:xfrm>
                <a:off x="5714132" y="5725292"/>
                <a:ext cx="101160" cy="105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D279749-4DA4-0145-A965-DEA866D611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09812" y="5720972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75F8EA3-9202-EF40-8A89-575200E81BD8}"/>
                    </a:ext>
                  </a:extLst>
                </p14:cNvPr>
                <p14:cNvContentPartPr/>
                <p14:nvPr/>
              </p14:nvContentPartPr>
              <p14:xfrm>
                <a:off x="5670932" y="5726372"/>
                <a:ext cx="183600" cy="100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75F8EA3-9202-EF40-8A89-575200E81BD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66612" y="5722052"/>
                  <a:ext cx="19224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9549E5E-888B-E640-8B61-2769FFA3FBD0}"/>
              </a:ext>
            </a:extLst>
          </p:cNvPr>
          <p:cNvGrpSpPr/>
          <p:nvPr/>
        </p:nvGrpSpPr>
        <p:grpSpPr>
          <a:xfrm>
            <a:off x="6544292" y="5589572"/>
            <a:ext cx="849600" cy="352800"/>
            <a:chOff x="6544292" y="5589572"/>
            <a:chExt cx="84960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4028F5-DF40-5149-9477-3BD22E055BB4}"/>
                    </a:ext>
                  </a:extLst>
                </p14:cNvPr>
                <p14:cNvContentPartPr/>
                <p14:nvPr/>
              </p14:nvContentPartPr>
              <p14:xfrm>
                <a:off x="6566972" y="5730692"/>
                <a:ext cx="128160" cy="13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4028F5-DF40-5149-9477-3BD22E055BB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62652" y="5726372"/>
                  <a:ext cx="136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8B6536C-9544-4D48-B8FE-6322A4ACF218}"/>
                    </a:ext>
                  </a:extLst>
                </p14:cNvPr>
                <p14:cNvContentPartPr/>
                <p14:nvPr/>
              </p14:nvContentPartPr>
              <p14:xfrm>
                <a:off x="6544292" y="5745092"/>
                <a:ext cx="124920" cy="75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8B6536C-9544-4D48-B8FE-6322A4ACF21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39972" y="5740772"/>
                  <a:ext cx="133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88C8E25-36B4-CE47-9DAF-BD0271AC3867}"/>
                    </a:ext>
                  </a:extLst>
                </p14:cNvPr>
                <p14:cNvContentPartPr/>
                <p14:nvPr/>
              </p14:nvContentPartPr>
              <p14:xfrm>
                <a:off x="6817172" y="5836892"/>
                <a:ext cx="239400" cy="20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88C8E25-36B4-CE47-9DAF-BD0271AC38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12852" y="5832572"/>
                  <a:ext cx="248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2011C33-CBB5-4146-ADF7-4009335684F7}"/>
                    </a:ext>
                  </a:extLst>
                </p14:cNvPr>
                <p14:cNvContentPartPr/>
                <p14:nvPr/>
              </p14:nvContentPartPr>
              <p14:xfrm>
                <a:off x="6968012" y="5803772"/>
                <a:ext cx="17640" cy="130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2011C33-CBB5-4146-ADF7-4009335684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63692" y="5799452"/>
                  <a:ext cx="26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BA1621D-AFEE-9F4D-988C-718A683B7EFA}"/>
                    </a:ext>
                  </a:extLst>
                </p14:cNvPr>
                <p14:cNvContentPartPr/>
                <p14:nvPr/>
              </p14:nvContentPartPr>
              <p14:xfrm>
                <a:off x="7101932" y="5589572"/>
                <a:ext cx="291960" cy="352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BA1621D-AFEE-9F4D-988C-718A683B7E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97612" y="5585252"/>
                  <a:ext cx="30060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C320C3B-1272-864B-A26E-76CDE763575A}"/>
                  </a:ext>
                </a:extLst>
              </p14:cNvPr>
              <p14:cNvContentPartPr/>
              <p14:nvPr/>
            </p14:nvContentPartPr>
            <p14:xfrm>
              <a:off x="3222932" y="4475732"/>
              <a:ext cx="2183760" cy="90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C320C3B-1272-864B-A26E-76CDE76357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8612" y="4471412"/>
                <a:ext cx="21924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6E5EAD6-A9FD-4741-802B-19304442F58A}"/>
                  </a:ext>
                </a:extLst>
              </p14:cNvPr>
              <p14:cNvContentPartPr/>
              <p14:nvPr/>
            </p14:nvContentPartPr>
            <p14:xfrm>
              <a:off x="3184052" y="2987132"/>
              <a:ext cx="2941200" cy="144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6E5EAD6-A9FD-4741-802B-19304442F58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79732" y="2982812"/>
                <a:ext cx="294984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6F2C4D03-2C0E-D444-AE9B-FA551B4E8DCF}"/>
              </a:ext>
            </a:extLst>
          </p:cNvPr>
          <p:cNvGrpSpPr/>
          <p:nvPr/>
        </p:nvGrpSpPr>
        <p:grpSpPr>
          <a:xfrm>
            <a:off x="2474132" y="4419572"/>
            <a:ext cx="612720" cy="490680"/>
            <a:chOff x="2474132" y="4419572"/>
            <a:chExt cx="61272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125BCBC-7156-5B49-AF25-6354B91880B2}"/>
                    </a:ext>
                  </a:extLst>
                </p14:cNvPr>
                <p14:cNvContentPartPr/>
                <p14:nvPr/>
              </p14:nvContentPartPr>
              <p14:xfrm>
                <a:off x="2500772" y="4419572"/>
                <a:ext cx="128160" cy="381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125BCBC-7156-5B49-AF25-6354B91880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96452" y="4415252"/>
                  <a:ext cx="1368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A22EF87-C9EA-C54C-976C-154DB5BC49A0}"/>
                    </a:ext>
                  </a:extLst>
                </p14:cNvPr>
                <p14:cNvContentPartPr/>
                <p14:nvPr/>
              </p14:nvContentPartPr>
              <p14:xfrm>
                <a:off x="2474132" y="4620452"/>
                <a:ext cx="8820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A22EF87-C9EA-C54C-976C-154DB5BC49A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69812" y="4616132"/>
                  <a:ext cx="968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9CBF85-0788-5549-8801-24D4E033D844}"/>
                    </a:ext>
                  </a:extLst>
                </p14:cNvPr>
                <p14:cNvContentPartPr/>
                <p14:nvPr/>
              </p14:nvContentPartPr>
              <p14:xfrm>
                <a:off x="2655212" y="4507772"/>
                <a:ext cx="52920" cy="279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39CBF85-0788-5549-8801-24D4E033D8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50892" y="4503452"/>
                  <a:ext cx="61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FADF0D1-BB51-8F47-B177-2DEA8C95DB33}"/>
                    </a:ext>
                  </a:extLst>
                </p14:cNvPr>
                <p14:cNvContentPartPr/>
                <p14:nvPr/>
              </p14:nvContentPartPr>
              <p14:xfrm>
                <a:off x="2740532" y="4580492"/>
                <a:ext cx="132120" cy="101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FADF0D1-BB51-8F47-B177-2DEA8C95DB3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36212" y="4576172"/>
                  <a:ext cx="140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EB9FB2-CFD4-F245-809B-7B2F89C62C66}"/>
                    </a:ext>
                  </a:extLst>
                </p14:cNvPr>
                <p14:cNvContentPartPr/>
                <p14:nvPr/>
              </p14:nvContentPartPr>
              <p14:xfrm>
                <a:off x="2756012" y="4615772"/>
                <a:ext cx="78120" cy="72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EB9FB2-CFD4-F245-809B-7B2F89C62C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51692" y="4611452"/>
                  <a:ext cx="86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BF79DF-B9B1-2E42-86E4-7D74D9A19CF1}"/>
                    </a:ext>
                  </a:extLst>
                </p14:cNvPr>
                <p14:cNvContentPartPr/>
                <p14:nvPr/>
              </p14:nvContentPartPr>
              <p14:xfrm>
                <a:off x="2919452" y="4543052"/>
                <a:ext cx="167400" cy="367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BF79DF-B9B1-2E42-86E4-7D74D9A19C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5132" y="4538732"/>
                  <a:ext cx="176040" cy="37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E0E3DD6-E7CE-674E-A705-4225110F17C3}"/>
                  </a:ext>
                </a:extLst>
              </p14:cNvPr>
              <p14:cNvContentPartPr/>
              <p14:nvPr/>
            </p14:nvContentPartPr>
            <p14:xfrm>
              <a:off x="4864532" y="3520292"/>
              <a:ext cx="2057040" cy="1486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E0E3DD6-E7CE-674E-A705-4225110F17C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55892" y="3511292"/>
                <a:ext cx="2074680" cy="150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9838DE75-3FB9-414F-9749-5B9C377666CB}"/>
              </a:ext>
            </a:extLst>
          </p:cNvPr>
          <p:cNvGrpSpPr/>
          <p:nvPr/>
        </p:nvGrpSpPr>
        <p:grpSpPr>
          <a:xfrm>
            <a:off x="3233012" y="2666732"/>
            <a:ext cx="973080" cy="357120"/>
            <a:chOff x="3233012" y="2666732"/>
            <a:chExt cx="97308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AAA86CE-641B-994C-98D7-62A83D7997A6}"/>
                    </a:ext>
                  </a:extLst>
                </p14:cNvPr>
                <p14:cNvContentPartPr/>
                <p14:nvPr/>
              </p14:nvContentPartPr>
              <p14:xfrm>
                <a:off x="3348932" y="2715332"/>
                <a:ext cx="58680" cy="263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AAA86CE-641B-994C-98D7-62A83D7997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44612" y="2711012"/>
                  <a:ext cx="67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D161E0D-65AE-6342-9E4E-22F5DD899611}"/>
                    </a:ext>
                  </a:extLst>
                </p14:cNvPr>
                <p14:cNvContentPartPr/>
                <p14:nvPr/>
              </p14:nvContentPartPr>
              <p14:xfrm>
                <a:off x="3233012" y="2849612"/>
                <a:ext cx="97920" cy="6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D161E0D-65AE-6342-9E4E-22F5DD89961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28692" y="2845292"/>
                  <a:ext cx="1065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2DC8E88-9208-1C41-9CD5-7196DF98F434}"/>
                    </a:ext>
                  </a:extLst>
                </p14:cNvPr>
                <p14:cNvContentPartPr/>
                <p14:nvPr/>
              </p14:nvContentPartPr>
              <p14:xfrm>
                <a:off x="3330572" y="2849612"/>
                <a:ext cx="65880" cy="6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2DC8E88-9208-1C41-9CD5-7196DF98F43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26252" y="2845292"/>
                  <a:ext cx="74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4550A9A-BBE9-5344-A4B9-86A1E3984977}"/>
                    </a:ext>
                  </a:extLst>
                </p14:cNvPr>
                <p14:cNvContentPartPr/>
                <p14:nvPr/>
              </p14:nvContentPartPr>
              <p14:xfrm>
                <a:off x="3445412" y="2765732"/>
                <a:ext cx="75600" cy="154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4550A9A-BBE9-5344-A4B9-86A1E398497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41092" y="2761412"/>
                  <a:ext cx="84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03A3225-F741-9C49-AFE9-819FCA89620E}"/>
                    </a:ext>
                  </a:extLst>
                </p14:cNvPr>
                <p14:cNvContentPartPr/>
                <p14:nvPr/>
              </p14:nvContentPartPr>
              <p14:xfrm>
                <a:off x="3543692" y="2803172"/>
                <a:ext cx="92880" cy="116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03A3225-F741-9C49-AFE9-819FCA8962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39372" y="2798852"/>
                  <a:ext cx="101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789B132-81EF-F344-88D5-3C9462373789}"/>
                    </a:ext>
                  </a:extLst>
                </p14:cNvPr>
                <p14:cNvContentPartPr/>
                <p14:nvPr/>
              </p14:nvContentPartPr>
              <p14:xfrm>
                <a:off x="3558452" y="2832332"/>
                <a:ext cx="176760" cy="10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789B132-81EF-F344-88D5-3C94623737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54132" y="2828012"/>
                  <a:ext cx="185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194E1DD-D92C-3F48-A13F-214FBB285E75}"/>
                    </a:ext>
                  </a:extLst>
                </p14:cNvPr>
                <p14:cNvContentPartPr/>
                <p14:nvPr/>
              </p14:nvContentPartPr>
              <p14:xfrm>
                <a:off x="3736652" y="2855372"/>
                <a:ext cx="114480" cy="10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194E1DD-D92C-3F48-A13F-214FBB285E7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32332" y="2851052"/>
                  <a:ext cx="123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82EB0F2-7878-E44D-AF88-CF0C11F180BB}"/>
                    </a:ext>
                  </a:extLst>
                </p14:cNvPr>
                <p14:cNvContentPartPr/>
                <p14:nvPr/>
              </p14:nvContentPartPr>
              <p14:xfrm>
                <a:off x="3814772" y="2821172"/>
                <a:ext cx="12240" cy="73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82EB0F2-7878-E44D-AF88-CF0C11F180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10452" y="2816852"/>
                  <a:ext cx="20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CF9A5F8-F4BA-0748-8141-583D376A94A5}"/>
                    </a:ext>
                  </a:extLst>
                </p14:cNvPr>
                <p14:cNvContentPartPr/>
                <p14:nvPr/>
              </p14:nvContentPartPr>
              <p14:xfrm>
                <a:off x="3940412" y="2747732"/>
                <a:ext cx="151920" cy="276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CF9A5F8-F4BA-0748-8141-583D376A94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36092" y="2743412"/>
                  <a:ext cx="1605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533A076-88A0-A24D-92AD-E28C467B9C3D}"/>
                    </a:ext>
                  </a:extLst>
                </p14:cNvPr>
                <p14:cNvContentPartPr/>
                <p14:nvPr/>
              </p14:nvContentPartPr>
              <p14:xfrm>
                <a:off x="4106732" y="2666732"/>
                <a:ext cx="99360" cy="348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533A076-88A0-A24D-92AD-E28C467B9C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02412" y="2662412"/>
                  <a:ext cx="10800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06C44B4-D1CE-F449-B945-4D73F0DC79CE}"/>
              </a:ext>
            </a:extLst>
          </p:cNvPr>
          <p:cNvGrpSpPr/>
          <p:nvPr/>
        </p:nvGrpSpPr>
        <p:grpSpPr>
          <a:xfrm>
            <a:off x="6778101" y="2160212"/>
            <a:ext cx="1996560" cy="628200"/>
            <a:chOff x="6778101" y="2160212"/>
            <a:chExt cx="199656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57821AA-95CB-174C-B6A1-3BBAC2C196DF}"/>
                    </a:ext>
                  </a:extLst>
                </p14:cNvPr>
                <p14:cNvContentPartPr/>
                <p14:nvPr/>
              </p14:nvContentPartPr>
              <p14:xfrm>
                <a:off x="6878901" y="2219252"/>
                <a:ext cx="118440" cy="121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57821AA-95CB-174C-B6A1-3BBAC2C196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71341" y="2211692"/>
                  <a:ext cx="133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1886103-D5F1-8B44-92CB-B114ADB9CC5E}"/>
                    </a:ext>
                  </a:extLst>
                </p14:cNvPr>
                <p14:cNvContentPartPr/>
                <p14:nvPr/>
              </p14:nvContentPartPr>
              <p14:xfrm>
                <a:off x="7049181" y="2214932"/>
                <a:ext cx="272880" cy="131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1886103-D5F1-8B44-92CB-B114ADB9CC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41621" y="2207372"/>
                  <a:ext cx="287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BC4A40-E75D-5340-BB81-BA7C920B4259}"/>
                    </a:ext>
                  </a:extLst>
                </p14:cNvPr>
                <p14:cNvContentPartPr/>
                <p14:nvPr/>
              </p14:nvContentPartPr>
              <p14:xfrm>
                <a:off x="7335021" y="2160212"/>
                <a:ext cx="98280" cy="223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BC4A40-E75D-5340-BB81-BA7C920B425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27461" y="2152652"/>
                  <a:ext cx="113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C803EC7-74A8-1E43-A4D9-EE189F2BD6BB}"/>
                    </a:ext>
                  </a:extLst>
                </p14:cNvPr>
                <p14:cNvContentPartPr/>
                <p14:nvPr/>
              </p14:nvContentPartPr>
              <p14:xfrm>
                <a:off x="6778101" y="2511572"/>
                <a:ext cx="92160" cy="199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C803EC7-74A8-1E43-A4D9-EE189F2BD6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70541" y="2504012"/>
                  <a:ext cx="107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A6B836-2014-2841-B8A8-7D32029536D0}"/>
                    </a:ext>
                  </a:extLst>
                </p14:cNvPr>
                <p14:cNvContentPartPr/>
                <p14:nvPr/>
              </p14:nvContentPartPr>
              <p14:xfrm>
                <a:off x="6884661" y="2550812"/>
                <a:ext cx="120600" cy="10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A6B836-2014-2841-B8A8-7D32029536D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77101" y="2543252"/>
                  <a:ext cx="135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1B6E842-4D5C-7E4D-972A-107CA6E32D5C}"/>
                    </a:ext>
                  </a:extLst>
                </p14:cNvPr>
                <p14:cNvContentPartPr/>
                <p14:nvPr/>
              </p14:nvContentPartPr>
              <p14:xfrm>
                <a:off x="6919941" y="2536412"/>
                <a:ext cx="154440" cy="146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1B6E842-4D5C-7E4D-972A-107CA6E32D5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12381" y="2528852"/>
                  <a:ext cx="169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F808535-F029-4147-A7FA-64E3E3F58468}"/>
                    </a:ext>
                  </a:extLst>
                </p14:cNvPr>
                <p14:cNvContentPartPr/>
                <p14:nvPr/>
              </p14:nvContentPartPr>
              <p14:xfrm>
                <a:off x="7092381" y="2563412"/>
                <a:ext cx="163440" cy="10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F808535-F029-4147-A7FA-64E3E3F5846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84821" y="2555852"/>
                  <a:ext cx="178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6B1A9CD-0BBB-5B4C-BA66-D7AF5981EE43}"/>
                    </a:ext>
                  </a:extLst>
                </p14:cNvPr>
                <p14:cNvContentPartPr/>
                <p14:nvPr/>
              </p14:nvContentPartPr>
              <p14:xfrm>
                <a:off x="7277061" y="2581772"/>
                <a:ext cx="340920" cy="9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6B1A9CD-0BBB-5B4C-BA66-D7AF5981EE4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69501" y="2574212"/>
                  <a:ext cx="356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A973D98-94C1-EF4C-B072-DCD384C47828}"/>
                    </a:ext>
                  </a:extLst>
                </p14:cNvPr>
                <p14:cNvContentPartPr/>
                <p14:nvPr/>
              </p14:nvContentPartPr>
              <p14:xfrm>
                <a:off x="7616181" y="2470532"/>
                <a:ext cx="376200" cy="19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A973D98-94C1-EF4C-B072-DCD384C4782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08621" y="2462972"/>
                  <a:ext cx="391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028BCA9-F267-0547-9CB0-185B62BBDC8F}"/>
                    </a:ext>
                  </a:extLst>
                </p14:cNvPr>
                <p14:cNvContentPartPr/>
                <p14:nvPr/>
              </p14:nvContentPartPr>
              <p14:xfrm>
                <a:off x="8075541" y="2473052"/>
                <a:ext cx="190080" cy="205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028BCA9-F267-0547-9CB0-185B62BBDC8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67981" y="2465492"/>
                  <a:ext cx="205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DDE924D-BD8E-4C40-9B6F-2ECC717337A9}"/>
                    </a:ext>
                  </a:extLst>
                </p14:cNvPr>
                <p14:cNvContentPartPr/>
                <p14:nvPr/>
              </p14:nvContentPartPr>
              <p14:xfrm>
                <a:off x="8261661" y="2549372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DDE924D-BD8E-4C40-9B6F-2ECC717337A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54101" y="2541812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B2EC552-19D6-6A47-9D81-F8FAA19CBA5A}"/>
                    </a:ext>
                  </a:extLst>
                </p14:cNvPr>
                <p14:cNvContentPartPr/>
                <p14:nvPr/>
              </p14:nvContentPartPr>
              <p14:xfrm>
                <a:off x="8250861" y="2538572"/>
                <a:ext cx="42480" cy="25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B2EC552-19D6-6A47-9D81-F8FAA19CBA5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43301" y="2531012"/>
                  <a:ext cx="57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789C57E-2201-D04C-872E-36A5A6211818}"/>
                    </a:ext>
                  </a:extLst>
                </p14:cNvPr>
                <p14:cNvContentPartPr/>
                <p14:nvPr/>
              </p14:nvContentPartPr>
              <p14:xfrm>
                <a:off x="8347701" y="2570972"/>
                <a:ext cx="344160" cy="118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789C57E-2201-D04C-872E-36A5A62118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40141" y="2563412"/>
                  <a:ext cx="359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BED224E-2229-5B4D-9439-7004AF0F5F41}"/>
                    </a:ext>
                  </a:extLst>
                </p14:cNvPr>
                <p14:cNvContentPartPr/>
                <p14:nvPr/>
              </p14:nvContentPartPr>
              <p14:xfrm>
                <a:off x="8676381" y="2441732"/>
                <a:ext cx="98280" cy="346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BED224E-2229-5B4D-9439-7004AF0F5F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68821" y="2434172"/>
                  <a:ext cx="11340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326849F-6D99-F04E-A731-10AC8F59B687}"/>
              </a:ext>
            </a:extLst>
          </p:cNvPr>
          <p:cNvGrpSpPr/>
          <p:nvPr/>
        </p:nvGrpSpPr>
        <p:grpSpPr>
          <a:xfrm>
            <a:off x="6915981" y="3490412"/>
            <a:ext cx="1998360" cy="676800"/>
            <a:chOff x="6915981" y="3490412"/>
            <a:chExt cx="199836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6A272DC-F4D4-ED43-AE2F-302874BD31AC}"/>
                    </a:ext>
                  </a:extLst>
                </p14:cNvPr>
                <p14:cNvContentPartPr/>
                <p14:nvPr/>
              </p14:nvContentPartPr>
              <p14:xfrm>
                <a:off x="6982412" y="3535052"/>
                <a:ext cx="189000" cy="124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6A272DC-F4D4-ED43-AE2F-302874BD31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73412" y="3526412"/>
                  <a:ext cx="206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3AACE4-1868-D24B-AA94-F212B3D060C5}"/>
                    </a:ext>
                  </a:extLst>
                </p14:cNvPr>
                <p14:cNvContentPartPr/>
                <p14:nvPr/>
              </p14:nvContentPartPr>
              <p14:xfrm>
                <a:off x="7217132" y="3530372"/>
                <a:ext cx="14760" cy="128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3AACE4-1868-D24B-AA94-F212B3D060C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08492" y="3521372"/>
                  <a:ext cx="32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06E0F8A-2912-424A-9917-6CE05CC766CD}"/>
                    </a:ext>
                  </a:extLst>
                </p14:cNvPr>
                <p14:cNvContentPartPr/>
                <p14:nvPr/>
              </p14:nvContentPartPr>
              <p14:xfrm>
                <a:off x="7250612" y="3549812"/>
                <a:ext cx="44640" cy="80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06E0F8A-2912-424A-9917-6CE05CC766C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41612" y="3540812"/>
                  <a:ext cx="62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B0A19B-53FF-E94A-8AEE-83A66AA6B8E1}"/>
                    </a:ext>
                  </a:extLst>
                </p14:cNvPr>
                <p14:cNvContentPartPr/>
                <p14:nvPr/>
              </p14:nvContentPartPr>
              <p14:xfrm>
                <a:off x="7211372" y="3620372"/>
                <a:ext cx="79560" cy="3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B0A19B-53FF-E94A-8AEE-83A66AA6B8E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02372" y="3611732"/>
                  <a:ext cx="97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12F257-5ACB-3A42-969D-9D7CB288A79C}"/>
                    </a:ext>
                  </a:extLst>
                </p14:cNvPr>
                <p14:cNvContentPartPr/>
                <p14:nvPr/>
              </p14:nvContentPartPr>
              <p14:xfrm>
                <a:off x="7437452" y="3558812"/>
                <a:ext cx="36000" cy="10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12F257-5ACB-3A42-969D-9D7CB288A79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28812" y="3550172"/>
                  <a:ext cx="53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CED1368-99D4-654B-A91D-25BE872988D7}"/>
                    </a:ext>
                  </a:extLst>
                </p14:cNvPr>
                <p14:cNvContentPartPr/>
                <p14:nvPr/>
              </p14:nvContentPartPr>
              <p14:xfrm>
                <a:off x="7454732" y="3490412"/>
                <a:ext cx="137160" cy="179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CED1368-99D4-654B-A91D-25BE872988D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45732" y="3481412"/>
                  <a:ext cx="154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3A1D15-E496-444D-83F3-814FA331D163}"/>
                    </a:ext>
                  </a:extLst>
                </p14:cNvPr>
                <p14:cNvContentPartPr/>
                <p14:nvPr/>
              </p14:nvContentPartPr>
              <p14:xfrm>
                <a:off x="7736972" y="3505892"/>
                <a:ext cx="24480" cy="257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3A1D15-E496-444D-83F3-814FA331D16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27972" y="3496892"/>
                  <a:ext cx="42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4CF6E8A-A37A-3544-902A-497C7435EB68}"/>
                    </a:ext>
                  </a:extLst>
                </p14:cNvPr>
                <p14:cNvContentPartPr/>
                <p14:nvPr/>
              </p14:nvContentPartPr>
              <p14:xfrm>
                <a:off x="7657772" y="3503372"/>
                <a:ext cx="293760" cy="7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4CF6E8A-A37A-3544-902A-497C7435EB6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49132" y="3494372"/>
                  <a:ext cx="31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A87CE0F-F3C2-6F48-BDE1-F74021C052B0}"/>
                    </a:ext>
                  </a:extLst>
                </p14:cNvPr>
                <p14:cNvContentPartPr/>
                <p14:nvPr/>
              </p14:nvContentPartPr>
              <p14:xfrm>
                <a:off x="6915981" y="3807932"/>
                <a:ext cx="86400" cy="174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A87CE0F-F3C2-6F48-BDE1-F74021C052B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00501" y="3792812"/>
                  <a:ext cx="116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AF19A9F-717F-2D49-B26A-36B5B659C229}"/>
                    </a:ext>
                  </a:extLst>
                </p14:cNvPr>
                <p14:cNvContentPartPr/>
                <p14:nvPr/>
              </p14:nvContentPartPr>
              <p14:xfrm>
                <a:off x="7088781" y="3818732"/>
                <a:ext cx="33120" cy="142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AF19A9F-717F-2D49-B26A-36B5B659C22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73661" y="3803612"/>
                  <a:ext cx="63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A4B9FAD-33BF-DF4C-95BE-0CCF73CCC7D2}"/>
                    </a:ext>
                  </a:extLst>
                </p14:cNvPr>
                <p14:cNvContentPartPr/>
                <p14:nvPr/>
              </p14:nvContentPartPr>
              <p14:xfrm>
                <a:off x="7046301" y="3901532"/>
                <a:ext cx="91800" cy="4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A4B9FAD-33BF-DF4C-95BE-0CCF73CCC7D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30821" y="3886412"/>
                  <a:ext cx="122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55D3F40-3EE9-5E4E-99DA-E9F99F43C14C}"/>
                    </a:ext>
                  </a:extLst>
                </p14:cNvPr>
                <p14:cNvContentPartPr/>
                <p14:nvPr/>
              </p14:nvContentPartPr>
              <p14:xfrm>
                <a:off x="7193901" y="3855092"/>
                <a:ext cx="106200" cy="93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55D3F40-3EE9-5E4E-99DA-E9F99F43C14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78781" y="3839972"/>
                  <a:ext cx="136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DC62198-0F11-D74B-B986-674099FC9298}"/>
                    </a:ext>
                  </a:extLst>
                </p14:cNvPr>
                <p14:cNvContentPartPr/>
                <p14:nvPr/>
              </p14:nvContentPartPr>
              <p14:xfrm>
                <a:off x="7337541" y="3872732"/>
                <a:ext cx="288000" cy="95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DC62198-0F11-D74B-B986-674099FC929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22421" y="3857252"/>
                  <a:ext cx="318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BADD037-EFE6-4849-B2DA-7736D9DDCDA8}"/>
                    </a:ext>
                  </a:extLst>
                </p14:cNvPr>
                <p14:cNvContentPartPr/>
                <p14:nvPr/>
              </p14:nvContentPartPr>
              <p14:xfrm>
                <a:off x="7842261" y="3818732"/>
                <a:ext cx="17640" cy="177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BADD037-EFE6-4849-B2DA-7736D9DDCD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26781" y="3803612"/>
                  <a:ext cx="47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F85E50F-631C-4C40-A465-CAC06B4BD369}"/>
                    </a:ext>
                  </a:extLst>
                </p14:cNvPr>
                <p14:cNvContentPartPr/>
                <p14:nvPr/>
              </p14:nvContentPartPr>
              <p14:xfrm>
                <a:off x="7756221" y="3915572"/>
                <a:ext cx="144720" cy="6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F85E50F-631C-4C40-A465-CAC06B4BD36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40741" y="3900452"/>
                  <a:ext cx="175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A5D9382-8062-B94C-A448-0BFCE46A6BBF}"/>
                    </a:ext>
                  </a:extLst>
                </p14:cNvPr>
                <p14:cNvContentPartPr/>
                <p14:nvPr/>
              </p14:nvContentPartPr>
              <p14:xfrm>
                <a:off x="7940901" y="3889292"/>
                <a:ext cx="102240" cy="115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A5D9382-8062-B94C-A448-0BFCE46A6BB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25781" y="3873812"/>
                  <a:ext cx="132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E384B65-3ADE-5641-AC12-C9DB51CF358F}"/>
                    </a:ext>
                  </a:extLst>
                </p14:cNvPr>
                <p14:cNvContentPartPr/>
                <p14:nvPr/>
              </p14:nvContentPartPr>
              <p14:xfrm>
                <a:off x="7960341" y="3955532"/>
                <a:ext cx="86760" cy="14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E384B65-3ADE-5641-AC12-C9DB51CF358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45221" y="3940412"/>
                  <a:ext cx="117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CCBE1D7-8289-4B41-923C-988596E64458}"/>
                    </a:ext>
                  </a:extLst>
                </p14:cNvPr>
                <p14:cNvContentPartPr/>
                <p14:nvPr/>
              </p14:nvContentPartPr>
              <p14:xfrm>
                <a:off x="8110821" y="3893972"/>
                <a:ext cx="97560" cy="81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CCBE1D7-8289-4B41-923C-988596E6445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95701" y="3878852"/>
                  <a:ext cx="128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2302679-81C1-914B-B34D-FD4D014DA682}"/>
                    </a:ext>
                  </a:extLst>
                </p14:cNvPr>
                <p14:cNvContentPartPr/>
                <p14:nvPr/>
              </p14:nvContentPartPr>
              <p14:xfrm>
                <a:off x="8253381" y="3880292"/>
                <a:ext cx="346680" cy="286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2302679-81C1-914B-B34D-FD4D014DA68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38261" y="3864812"/>
                  <a:ext cx="377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44F021A-63BB-E84D-B2C1-1032F06615FA}"/>
                    </a:ext>
                  </a:extLst>
                </p14:cNvPr>
                <p14:cNvContentPartPr/>
                <p14:nvPr/>
              </p14:nvContentPartPr>
              <p14:xfrm>
                <a:off x="8664501" y="3744932"/>
                <a:ext cx="81720" cy="288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44F021A-63BB-E84D-B2C1-1032F06615F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49381" y="3729812"/>
                  <a:ext cx="1119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B5C4BDF-8F28-B24D-89B7-2F82C84832D7}"/>
                    </a:ext>
                  </a:extLst>
                </p14:cNvPr>
                <p14:cNvContentPartPr/>
                <p14:nvPr/>
              </p14:nvContentPartPr>
              <p14:xfrm>
                <a:off x="8627421" y="3904772"/>
                <a:ext cx="131400" cy="19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B5C4BDF-8F28-B24D-89B7-2F82C84832D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12301" y="3889652"/>
                  <a:ext cx="162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AED42BA-54BC-4440-9CB4-E81A59108372}"/>
                    </a:ext>
                  </a:extLst>
                </p14:cNvPr>
                <p14:cNvContentPartPr/>
                <p14:nvPr/>
              </p14:nvContentPartPr>
              <p14:xfrm>
                <a:off x="8759901" y="3711092"/>
                <a:ext cx="154440" cy="388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AED42BA-54BC-4440-9CB4-E81A591083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44421" y="3695972"/>
                  <a:ext cx="185040" cy="41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0E6CD8C-8897-FF48-AF90-70D1B31637B2}"/>
                  </a:ext>
                </a:extLst>
              </p14:cNvPr>
              <p14:cNvContentPartPr/>
              <p14:nvPr/>
            </p14:nvContentPartPr>
            <p14:xfrm>
              <a:off x="3846981" y="1065452"/>
              <a:ext cx="2880" cy="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0E6CD8C-8897-FF48-AF90-70D1B31637B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842661" y="1061132"/>
                <a:ext cx="1152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51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B66C3-F5FE-8C42-AEC7-F9D60296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r>
              <a:rPr lang="en-US" dirty="0"/>
              <a:t>Definition of derivative of f(x) at x: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B66209-FBBA-F245-AD13-6D3F701CD067}"/>
              </a:ext>
            </a:extLst>
          </p:cNvPr>
          <p:cNvGrpSpPr/>
          <p:nvPr/>
        </p:nvGrpSpPr>
        <p:grpSpPr>
          <a:xfrm>
            <a:off x="1789327" y="2140772"/>
            <a:ext cx="1475640" cy="1237320"/>
            <a:chOff x="1789327" y="2140772"/>
            <a:chExt cx="1475640" cy="12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356823-9CC0-4F4C-A5A5-456A652933AF}"/>
                    </a:ext>
                  </a:extLst>
                </p14:cNvPr>
                <p14:cNvContentPartPr/>
                <p14:nvPr/>
              </p14:nvContentPartPr>
              <p14:xfrm>
                <a:off x="1817767" y="2850692"/>
                <a:ext cx="486360" cy="1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356823-9CC0-4F4C-A5A5-456A652933A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10207" y="2843132"/>
                  <a:ext cx="501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F5E2D2-33C3-E743-9554-4F5268322DEA}"/>
                    </a:ext>
                  </a:extLst>
                </p14:cNvPr>
                <p14:cNvContentPartPr/>
                <p14:nvPr/>
              </p14:nvContentPartPr>
              <p14:xfrm>
                <a:off x="1789327" y="2964092"/>
                <a:ext cx="238680" cy="414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F5E2D2-33C3-E743-9554-4F5268322D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81767" y="2956532"/>
                  <a:ext cx="2538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D2F4502-66E2-B44B-80E6-426D52748E4F}"/>
                    </a:ext>
                  </a:extLst>
                </p14:cNvPr>
                <p14:cNvContentPartPr/>
                <p14:nvPr/>
              </p14:nvContentPartPr>
              <p14:xfrm>
                <a:off x="2160487" y="3001172"/>
                <a:ext cx="195840" cy="29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D2F4502-66E2-B44B-80E6-426D52748E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52927" y="2993612"/>
                  <a:ext cx="2109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E858CF-CAE5-3F46-B0F6-1B67CA067A63}"/>
                    </a:ext>
                  </a:extLst>
                </p14:cNvPr>
                <p14:cNvContentPartPr/>
                <p14:nvPr/>
              </p14:nvContentPartPr>
              <p14:xfrm>
                <a:off x="2157247" y="3068492"/>
                <a:ext cx="164520" cy="209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E858CF-CAE5-3F46-B0F6-1B67CA067A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9687" y="3060932"/>
                  <a:ext cx="179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0D8AAF1-D01C-1344-94D8-11001064F046}"/>
                    </a:ext>
                  </a:extLst>
                </p14:cNvPr>
                <p14:cNvContentPartPr/>
                <p14:nvPr/>
              </p14:nvContentPartPr>
              <p14:xfrm>
                <a:off x="2043847" y="2388092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0D8AAF1-D01C-1344-94D8-11001064F0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6287" y="2380532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C47F7B-37E8-C34A-99D3-CB1BF3F45277}"/>
                    </a:ext>
                  </a:extLst>
                </p14:cNvPr>
                <p14:cNvContentPartPr/>
                <p14:nvPr/>
              </p14:nvContentPartPr>
              <p14:xfrm>
                <a:off x="1792927" y="2385572"/>
                <a:ext cx="251280" cy="208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C47F7B-37E8-C34A-99D3-CB1BF3F4527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85367" y="2378012"/>
                  <a:ext cx="266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6CD967-FE52-4C4B-9192-E54BC9C1B01C}"/>
                    </a:ext>
                  </a:extLst>
                </p14:cNvPr>
                <p14:cNvContentPartPr/>
                <p14:nvPr/>
              </p14:nvContentPartPr>
              <p14:xfrm>
                <a:off x="2035207" y="2140772"/>
                <a:ext cx="35640" cy="491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6CD967-FE52-4C4B-9192-E54BC9C1B0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8007" y="2133212"/>
                  <a:ext cx="507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FE0181-851E-7946-A255-0866E618AB9E}"/>
                    </a:ext>
                  </a:extLst>
                </p14:cNvPr>
                <p14:cNvContentPartPr/>
                <p14:nvPr/>
              </p14:nvContentPartPr>
              <p14:xfrm>
                <a:off x="2232487" y="2144732"/>
                <a:ext cx="267840" cy="524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FE0181-851E-7946-A255-0866E618AB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24927" y="2137172"/>
                  <a:ext cx="28296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0F00006-AB24-5C42-9818-3EF27281ED5A}"/>
                    </a:ext>
                  </a:extLst>
                </p14:cNvPr>
                <p14:cNvContentPartPr/>
                <p14:nvPr/>
              </p14:nvContentPartPr>
              <p14:xfrm>
                <a:off x="2151487" y="2399972"/>
                <a:ext cx="282240" cy="2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0F00006-AB24-5C42-9818-3EF27281ED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3927" y="2392412"/>
                  <a:ext cx="297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23AD1A0-2EDF-874B-98B7-0160D2563C47}"/>
                    </a:ext>
                  </a:extLst>
                </p14:cNvPr>
                <p14:cNvContentPartPr/>
                <p14:nvPr/>
              </p14:nvContentPartPr>
              <p14:xfrm>
                <a:off x="2590687" y="2243372"/>
                <a:ext cx="217800" cy="403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23AD1A0-2EDF-874B-98B7-0160D2563C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3127" y="2235812"/>
                  <a:ext cx="2325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AA2D3C-BEA1-C748-9CB8-B3929C438263}"/>
                    </a:ext>
                  </a:extLst>
                </p14:cNvPr>
                <p14:cNvContentPartPr/>
                <p14:nvPr/>
              </p14:nvContentPartPr>
              <p14:xfrm>
                <a:off x="2800927" y="2398892"/>
                <a:ext cx="200520" cy="166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AA2D3C-BEA1-C748-9CB8-B3929C43826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93367" y="2391332"/>
                  <a:ext cx="215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670510-7367-6D44-B0A0-D5A655FB6F95}"/>
                    </a:ext>
                  </a:extLst>
                </p14:cNvPr>
                <p14:cNvContentPartPr/>
                <p14:nvPr/>
              </p14:nvContentPartPr>
              <p14:xfrm>
                <a:off x="2818207" y="2409692"/>
                <a:ext cx="155880" cy="18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670510-7367-6D44-B0A0-D5A655FB6F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10647" y="2402132"/>
                  <a:ext cx="171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8A55B61-1250-1A42-9DED-E8D8BF4C9CD1}"/>
                    </a:ext>
                  </a:extLst>
                </p14:cNvPr>
                <p14:cNvContentPartPr/>
                <p14:nvPr/>
              </p14:nvContentPartPr>
              <p14:xfrm>
                <a:off x="3072727" y="2205212"/>
                <a:ext cx="192240" cy="55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8A55B61-1250-1A42-9DED-E8D8BF4C9C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65527" y="2197652"/>
                  <a:ext cx="207360" cy="56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E17121-0564-564F-A578-A95BB880279F}"/>
              </a:ext>
            </a:extLst>
          </p:cNvPr>
          <p:cNvGrpSpPr/>
          <p:nvPr/>
        </p:nvGrpSpPr>
        <p:grpSpPr>
          <a:xfrm>
            <a:off x="3549367" y="2802812"/>
            <a:ext cx="453240" cy="198360"/>
            <a:chOff x="3549367" y="2802812"/>
            <a:chExt cx="45324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ADF1ED-9689-1744-ABE6-08DCBEABD3A4}"/>
                    </a:ext>
                  </a:extLst>
                </p14:cNvPr>
                <p14:cNvContentPartPr/>
                <p14:nvPr/>
              </p14:nvContentPartPr>
              <p14:xfrm>
                <a:off x="3613087" y="2851772"/>
                <a:ext cx="23040" cy="31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ADF1ED-9689-1744-ABE6-08DCBEABD3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05527" y="2844212"/>
                  <a:ext cx="38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98E7BD0-5D06-5E4B-8B29-EBAC62A15EAF}"/>
                    </a:ext>
                  </a:extLst>
                </p14:cNvPr>
                <p14:cNvContentPartPr/>
                <p14:nvPr/>
              </p14:nvContentPartPr>
              <p14:xfrm>
                <a:off x="3549367" y="2802812"/>
                <a:ext cx="434880" cy="59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98E7BD0-5D06-5E4B-8B29-EBAC62A15E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41807" y="2795252"/>
                  <a:ext cx="450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F6C801-B259-EF4B-BFA8-554AB2782103}"/>
                    </a:ext>
                  </a:extLst>
                </p14:cNvPr>
                <p14:cNvContentPartPr/>
                <p14:nvPr/>
              </p14:nvContentPartPr>
              <p14:xfrm>
                <a:off x="3635767" y="2983532"/>
                <a:ext cx="366840" cy="17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F6C801-B259-EF4B-BFA8-554AB27821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28207" y="2975972"/>
                  <a:ext cx="3819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92D402C-0E5E-A542-9C12-EEE9075D6B62}"/>
              </a:ext>
            </a:extLst>
          </p:cNvPr>
          <p:cNvGrpSpPr/>
          <p:nvPr/>
        </p:nvGrpSpPr>
        <p:grpSpPr>
          <a:xfrm>
            <a:off x="4244167" y="2119172"/>
            <a:ext cx="4612680" cy="1536120"/>
            <a:chOff x="4244167" y="2119172"/>
            <a:chExt cx="4612680" cy="15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E174DEA-E9B5-6C44-BB30-860DCD8DF56D}"/>
                    </a:ext>
                  </a:extLst>
                </p14:cNvPr>
                <p14:cNvContentPartPr/>
                <p14:nvPr/>
              </p14:nvContentPartPr>
              <p14:xfrm>
                <a:off x="4388887" y="2484572"/>
                <a:ext cx="459000" cy="618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E174DEA-E9B5-6C44-BB30-860DCD8DF5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81327" y="2477012"/>
                  <a:ext cx="4741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066D2C-B80E-C64A-8567-E5708D84C499}"/>
                    </a:ext>
                  </a:extLst>
                </p14:cNvPr>
                <p14:cNvContentPartPr/>
                <p14:nvPr/>
              </p14:nvContentPartPr>
              <p14:xfrm>
                <a:off x="4787047" y="2696972"/>
                <a:ext cx="16920" cy="35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066D2C-B80E-C64A-8567-E5708D84C4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79487" y="2689412"/>
                  <a:ext cx="32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705FAA0-F77E-2747-A56E-A77B66DAAE7B}"/>
                    </a:ext>
                  </a:extLst>
                </p14:cNvPr>
                <p14:cNvContentPartPr/>
                <p14:nvPr/>
              </p14:nvContentPartPr>
              <p14:xfrm>
                <a:off x="5077567" y="2839892"/>
                <a:ext cx="370800" cy="247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05FAA0-F77E-2747-A56E-A77B66DAAE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70007" y="2832332"/>
                  <a:ext cx="385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2706F5D-8DA6-134E-B142-910D64139FD0}"/>
                    </a:ext>
                  </a:extLst>
                </p14:cNvPr>
                <p14:cNvContentPartPr/>
                <p14:nvPr/>
              </p14:nvContentPartPr>
              <p14:xfrm>
                <a:off x="4289167" y="3335612"/>
                <a:ext cx="186120" cy="227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2706F5D-8DA6-134E-B142-910D64139F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81607" y="3328052"/>
                  <a:ext cx="201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2E63E4-0E5A-684C-95A9-A34DFD6632DA}"/>
                    </a:ext>
                  </a:extLst>
                </p14:cNvPr>
                <p14:cNvContentPartPr/>
                <p14:nvPr/>
              </p14:nvContentPartPr>
              <p14:xfrm>
                <a:off x="4270447" y="3356132"/>
                <a:ext cx="232200" cy="205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2E63E4-0E5A-684C-95A9-A34DFD6632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63247" y="3348572"/>
                  <a:ext cx="247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2F7BDC-D214-8D4F-9408-A871BF6CBFB4}"/>
                    </a:ext>
                  </a:extLst>
                </p14:cNvPr>
                <p14:cNvContentPartPr/>
                <p14:nvPr/>
              </p14:nvContentPartPr>
              <p14:xfrm>
                <a:off x="4743847" y="3415892"/>
                <a:ext cx="337320" cy="2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2F7BDC-D214-8D4F-9408-A871BF6CBF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36287" y="3408332"/>
                  <a:ext cx="352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213DA4E-A3B9-BE4E-B01D-4D4EC6614B28}"/>
                    </a:ext>
                  </a:extLst>
                </p14:cNvPr>
                <p14:cNvContentPartPr/>
                <p14:nvPr/>
              </p14:nvContentPartPr>
              <p14:xfrm>
                <a:off x="4962727" y="3325172"/>
                <a:ext cx="230760" cy="198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213DA4E-A3B9-BE4E-B01D-4D4EC6614B2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55167" y="3317612"/>
                  <a:ext cx="245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447E5E-BDFD-F447-B14C-048229ECF951}"/>
                    </a:ext>
                  </a:extLst>
                </p14:cNvPr>
                <p14:cNvContentPartPr/>
                <p14:nvPr/>
              </p14:nvContentPartPr>
              <p14:xfrm>
                <a:off x="5363047" y="3366932"/>
                <a:ext cx="234720" cy="136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447E5E-BDFD-F447-B14C-048229ECF9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55487" y="3359372"/>
                  <a:ext cx="249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37ED648-AE8F-4044-A7E8-81B4E0C24AEC}"/>
                    </a:ext>
                  </a:extLst>
                </p14:cNvPr>
                <p14:cNvContentPartPr/>
                <p14:nvPr/>
              </p14:nvContentPartPr>
              <p14:xfrm>
                <a:off x="5832847" y="2139332"/>
                <a:ext cx="158760" cy="531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37ED648-AE8F-4044-A7E8-81B4E0C24A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25287" y="2131772"/>
                  <a:ext cx="17352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C0BC75-8167-8246-8A97-E5CAAF8705F8}"/>
                    </a:ext>
                  </a:extLst>
                </p14:cNvPr>
                <p14:cNvContentPartPr/>
                <p14:nvPr/>
              </p14:nvContentPartPr>
              <p14:xfrm>
                <a:off x="5755087" y="2432012"/>
                <a:ext cx="212760" cy="42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C0BC75-8167-8246-8A97-E5CAAF8705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47527" y="2424452"/>
                  <a:ext cx="227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A24FD05-D267-664A-A1BC-975D723E0C2C}"/>
                    </a:ext>
                  </a:extLst>
                </p14:cNvPr>
                <p14:cNvContentPartPr/>
                <p14:nvPr/>
              </p14:nvContentPartPr>
              <p14:xfrm>
                <a:off x="6145327" y="2210252"/>
                <a:ext cx="150120" cy="35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A24FD05-D267-664A-A1BC-975D723E0C2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38127" y="2202692"/>
                  <a:ext cx="1652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555CB1-A793-6042-A80A-FE9DC1924C98}"/>
                    </a:ext>
                  </a:extLst>
                </p14:cNvPr>
                <p14:cNvContentPartPr/>
                <p14:nvPr/>
              </p14:nvContentPartPr>
              <p14:xfrm>
                <a:off x="6428287" y="2344892"/>
                <a:ext cx="176760" cy="15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555CB1-A793-6042-A80A-FE9DC1924C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20727" y="2337332"/>
                  <a:ext cx="191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2CECD6-5A22-8045-A5A7-DB9A84DF3D01}"/>
                    </a:ext>
                  </a:extLst>
                </p14:cNvPr>
                <p14:cNvContentPartPr/>
                <p14:nvPr/>
              </p14:nvContentPartPr>
              <p14:xfrm>
                <a:off x="6368527" y="2323652"/>
                <a:ext cx="223920" cy="209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2CECD6-5A22-8045-A5A7-DB9A84DF3D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60967" y="2316092"/>
                  <a:ext cx="239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A4EC858-7B82-044C-8744-D4818CAF53F6}"/>
                    </a:ext>
                  </a:extLst>
                </p14:cNvPr>
                <p14:cNvContentPartPr/>
                <p14:nvPr/>
              </p14:nvContentPartPr>
              <p14:xfrm>
                <a:off x="6755527" y="2484932"/>
                <a:ext cx="136080" cy="1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A4EC858-7B82-044C-8744-D4818CAF53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47967" y="2477372"/>
                  <a:ext cx="151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62ED00C-A12C-064F-A7DF-ACB497E2495F}"/>
                    </a:ext>
                  </a:extLst>
                </p14:cNvPr>
                <p14:cNvContentPartPr/>
                <p14:nvPr/>
              </p14:nvContentPartPr>
              <p14:xfrm>
                <a:off x="6764887" y="2391332"/>
                <a:ext cx="39240" cy="220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62ED00C-A12C-064F-A7DF-ACB497E249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57327" y="2383772"/>
                  <a:ext cx="54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C7E226D-31C8-CE41-95ED-668BEF78BDAF}"/>
                    </a:ext>
                  </a:extLst>
                </p14:cNvPr>
                <p14:cNvContentPartPr/>
                <p14:nvPr/>
              </p14:nvContentPartPr>
              <p14:xfrm>
                <a:off x="7024087" y="2183252"/>
                <a:ext cx="310320" cy="389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C7E226D-31C8-CE41-95ED-668BEF78BD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16527" y="2175692"/>
                  <a:ext cx="3250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1B26C37-12C9-6A42-96E9-3D376988ED65}"/>
                    </a:ext>
                  </a:extLst>
                </p14:cNvPr>
                <p14:cNvContentPartPr/>
                <p14:nvPr/>
              </p14:nvContentPartPr>
              <p14:xfrm>
                <a:off x="7282927" y="2119172"/>
                <a:ext cx="222840" cy="525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1B26C37-12C9-6A42-96E9-3D376988ED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75367" y="2111612"/>
                  <a:ext cx="23796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94B4788-C4D1-2C43-B294-3C4DC6C57A51}"/>
                    </a:ext>
                  </a:extLst>
                </p14:cNvPr>
                <p14:cNvContentPartPr/>
                <p14:nvPr/>
              </p14:nvContentPartPr>
              <p14:xfrm>
                <a:off x="7691527" y="2420132"/>
                <a:ext cx="215640" cy="1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94B4788-C4D1-2C43-B294-3C4DC6C57A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83967" y="2412572"/>
                  <a:ext cx="230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79260AE-19FB-AF44-A8B8-366BB91739B7}"/>
                    </a:ext>
                  </a:extLst>
                </p14:cNvPr>
                <p14:cNvContentPartPr/>
                <p14:nvPr/>
              </p14:nvContentPartPr>
              <p14:xfrm>
                <a:off x="8179327" y="2129972"/>
                <a:ext cx="145800" cy="583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79260AE-19FB-AF44-A8B8-366BB91739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71767" y="2122412"/>
                  <a:ext cx="16092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4FD1FF6-1F25-B54F-85A9-EF518751257B}"/>
                    </a:ext>
                  </a:extLst>
                </p14:cNvPr>
                <p14:cNvContentPartPr/>
                <p14:nvPr/>
              </p14:nvContentPartPr>
              <p14:xfrm>
                <a:off x="8003647" y="2423372"/>
                <a:ext cx="223560" cy="1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4FD1FF6-1F25-B54F-85A9-EF51875125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96087" y="2415812"/>
                  <a:ext cx="238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1092EED-A497-8744-844A-BB22F994E5CC}"/>
                    </a:ext>
                  </a:extLst>
                </p14:cNvPr>
                <p14:cNvContentPartPr/>
                <p14:nvPr/>
              </p14:nvContentPartPr>
              <p14:xfrm>
                <a:off x="8402887" y="2226812"/>
                <a:ext cx="164880" cy="324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1092EED-A497-8744-844A-BB22F994E5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95327" y="2219252"/>
                  <a:ext cx="1800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3124BB-A70A-B944-B7E4-0F484D255A40}"/>
                    </a:ext>
                  </a:extLst>
                </p14:cNvPr>
                <p14:cNvContentPartPr/>
                <p14:nvPr/>
              </p14:nvContentPartPr>
              <p14:xfrm>
                <a:off x="8599807" y="2366492"/>
                <a:ext cx="146160" cy="17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3124BB-A70A-B944-B7E4-0F484D255A4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92247" y="2358932"/>
                  <a:ext cx="161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80A92A7-07E8-2C40-8CC9-C89420058669}"/>
                    </a:ext>
                  </a:extLst>
                </p14:cNvPr>
                <p14:cNvContentPartPr/>
                <p14:nvPr/>
              </p14:nvContentPartPr>
              <p14:xfrm>
                <a:off x="8541487" y="2377292"/>
                <a:ext cx="181080" cy="128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80A92A7-07E8-2C40-8CC9-C894200586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33927" y="2369732"/>
                  <a:ext cx="196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5A4F07-D995-C043-A446-83D2170CA6A2}"/>
                    </a:ext>
                  </a:extLst>
                </p14:cNvPr>
                <p14:cNvContentPartPr/>
                <p14:nvPr/>
              </p14:nvContentPartPr>
              <p14:xfrm>
                <a:off x="8735167" y="2129972"/>
                <a:ext cx="121680" cy="533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5A4F07-D995-C043-A446-83D2170CA6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27607" y="2122412"/>
                  <a:ext cx="13680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DD1FFEA-5690-2547-8AAF-7131BA4FCF02}"/>
                    </a:ext>
                  </a:extLst>
                </p14:cNvPr>
                <p14:cNvContentPartPr/>
                <p14:nvPr/>
              </p14:nvContentPartPr>
              <p14:xfrm>
                <a:off x="5948767" y="2818292"/>
                <a:ext cx="2758680" cy="11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DD1FFEA-5690-2547-8AAF-7131BA4FCF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41207" y="2810732"/>
                  <a:ext cx="2773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E7B50B5-84E4-804A-8E6B-ECB1AC6121C2}"/>
                    </a:ext>
                  </a:extLst>
                </p14:cNvPr>
                <p14:cNvContentPartPr/>
                <p14:nvPr/>
              </p14:nvContentPartPr>
              <p14:xfrm>
                <a:off x="7286887" y="2990372"/>
                <a:ext cx="545400" cy="436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E7B50B5-84E4-804A-8E6B-ECB1AC6121C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79327" y="2982812"/>
                  <a:ext cx="5605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7816803-C1A7-9047-8AD5-32C956EFCF5C}"/>
                    </a:ext>
                  </a:extLst>
                </p14:cNvPr>
                <p14:cNvContentPartPr/>
                <p14:nvPr/>
              </p14:nvContentPartPr>
              <p14:xfrm>
                <a:off x="4244167" y="3153092"/>
                <a:ext cx="290160" cy="502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7816803-C1A7-9047-8AD5-32C956EFCF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36607" y="3145532"/>
                  <a:ext cx="305280" cy="51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6850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3E372-621C-484B-B456-4C557791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B1874-44C6-AB46-8BBD-78C286043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C7641D-875C-9B42-8ED4-765334EBBEA7}"/>
              </a:ext>
            </a:extLst>
          </p:cNvPr>
          <p:cNvGrpSpPr/>
          <p:nvPr/>
        </p:nvGrpSpPr>
        <p:grpSpPr>
          <a:xfrm>
            <a:off x="3159212" y="2878412"/>
            <a:ext cx="4517280" cy="2747160"/>
            <a:chOff x="3159212" y="2878412"/>
            <a:chExt cx="4517280" cy="27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CFFFBCC-0D73-8A49-88B8-81C3CFBEF046}"/>
                    </a:ext>
                  </a:extLst>
                </p14:cNvPr>
                <p14:cNvContentPartPr/>
                <p14:nvPr/>
              </p14:nvContentPartPr>
              <p14:xfrm>
                <a:off x="3159212" y="2878412"/>
                <a:ext cx="82440" cy="2664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CFFFBCC-0D73-8A49-88B8-81C3CFBEF04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54892" y="2874092"/>
                  <a:ext cx="91080" cy="267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EFC93C3-B7FD-5C46-8A21-F75FC5ACA894}"/>
                    </a:ext>
                  </a:extLst>
                </p14:cNvPr>
                <p14:cNvContentPartPr/>
                <p14:nvPr/>
              </p14:nvContentPartPr>
              <p14:xfrm>
                <a:off x="3175052" y="5476172"/>
                <a:ext cx="4361400" cy="83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EFC93C3-B7FD-5C46-8A21-F75FC5ACA8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70732" y="5471833"/>
                  <a:ext cx="4370039" cy="92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32019A-9326-9E42-9967-60D257B1DEDA}"/>
                    </a:ext>
                  </a:extLst>
                </p14:cNvPr>
                <p14:cNvContentPartPr/>
                <p14:nvPr/>
              </p14:nvContentPartPr>
              <p14:xfrm>
                <a:off x="7428452" y="5453492"/>
                <a:ext cx="248040" cy="172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32019A-9326-9E42-9967-60D257B1DE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24138" y="5449172"/>
                  <a:ext cx="256667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BBE1C6-F05F-AA48-A133-9FEBCD3AAD24}"/>
              </a:ext>
            </a:extLst>
          </p:cNvPr>
          <p:cNvGrpSpPr/>
          <p:nvPr/>
        </p:nvGrpSpPr>
        <p:grpSpPr>
          <a:xfrm>
            <a:off x="7605212" y="5751212"/>
            <a:ext cx="195840" cy="186120"/>
            <a:chOff x="7605212" y="5751212"/>
            <a:chExt cx="19584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6E871E-D772-164B-B5CA-397B6C0840C8}"/>
                    </a:ext>
                  </a:extLst>
                </p14:cNvPr>
                <p14:cNvContentPartPr/>
                <p14:nvPr/>
              </p14:nvContentPartPr>
              <p14:xfrm>
                <a:off x="7605212" y="5751212"/>
                <a:ext cx="142200" cy="153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6E871E-D772-164B-B5CA-397B6C0840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00892" y="5746902"/>
                  <a:ext cx="150840" cy="162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AEDC6B-7D09-E34F-A1DA-8332A709002F}"/>
                    </a:ext>
                  </a:extLst>
                </p14:cNvPr>
                <p14:cNvContentPartPr/>
                <p14:nvPr/>
              </p14:nvContentPartPr>
              <p14:xfrm>
                <a:off x="7626092" y="5799812"/>
                <a:ext cx="174960" cy="137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AEDC6B-7D09-E34F-A1DA-8332A70900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21772" y="5795503"/>
                  <a:ext cx="183600" cy="14613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1CE5D-8330-124A-89DA-E406FC24951D}"/>
              </a:ext>
            </a:extLst>
          </p:cNvPr>
          <p:cNvGrpSpPr/>
          <p:nvPr/>
        </p:nvGrpSpPr>
        <p:grpSpPr>
          <a:xfrm>
            <a:off x="2779412" y="2869412"/>
            <a:ext cx="190440" cy="495720"/>
            <a:chOff x="2779412" y="2869412"/>
            <a:chExt cx="19044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64E5598-62D4-6547-8A46-BEDDC9FA3BEA}"/>
                    </a:ext>
                  </a:extLst>
                </p14:cNvPr>
                <p14:cNvContentPartPr/>
                <p14:nvPr/>
              </p14:nvContentPartPr>
              <p14:xfrm>
                <a:off x="2779412" y="2869412"/>
                <a:ext cx="168120" cy="127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64E5598-62D4-6547-8A46-BEDDC9FA3B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75092" y="2865092"/>
                  <a:ext cx="176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678798-08A7-594C-BA92-3B092333DDD9}"/>
                    </a:ext>
                  </a:extLst>
                </p14:cNvPr>
                <p14:cNvContentPartPr/>
                <p14:nvPr/>
              </p14:nvContentPartPr>
              <p14:xfrm>
                <a:off x="2791292" y="2871572"/>
                <a:ext cx="178560" cy="493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678798-08A7-594C-BA92-3B092333DD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6972" y="2867252"/>
                  <a:ext cx="187200" cy="50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E4483C3-8F45-5040-A2BC-D65032F59B32}"/>
                  </a:ext>
                </a:extLst>
              </p14:cNvPr>
              <p14:cNvContentPartPr/>
              <p14:nvPr/>
            </p14:nvContentPartPr>
            <p14:xfrm>
              <a:off x="3709292" y="2536052"/>
              <a:ext cx="2890440" cy="2476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E4483C3-8F45-5040-A2BC-D65032F59B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04972" y="2531733"/>
                <a:ext cx="2899080" cy="2485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774948B-9605-E14C-98D3-76A575D700DC}"/>
                  </a:ext>
                </a:extLst>
              </p14:cNvPr>
              <p14:cNvContentPartPr/>
              <p14:nvPr/>
            </p14:nvContentPartPr>
            <p14:xfrm>
              <a:off x="5690372" y="5454572"/>
              <a:ext cx="103680" cy="51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774948B-9605-E14C-98D3-76A575D700D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86052" y="5450252"/>
                <a:ext cx="1123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AF0E5DD-FDFB-1B42-BB5E-D5FE8FFC6DC5}"/>
                  </a:ext>
                </a:extLst>
              </p14:cNvPr>
              <p14:cNvContentPartPr/>
              <p14:nvPr/>
            </p14:nvContentPartPr>
            <p14:xfrm>
              <a:off x="5538812" y="4301132"/>
              <a:ext cx="200520" cy="101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AF0E5DD-FDFB-1B42-BB5E-D5FE8FFC6D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34484" y="4296812"/>
                <a:ext cx="209176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AB6936-3693-B84D-B751-069C2280B4D8}"/>
                  </a:ext>
                </a:extLst>
              </p14:cNvPr>
              <p14:cNvContentPartPr/>
              <p14:nvPr/>
            </p14:nvContentPartPr>
            <p14:xfrm>
              <a:off x="5517932" y="1696892"/>
              <a:ext cx="1467360" cy="294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AB6936-3693-B84D-B751-069C2280B4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3612" y="1692573"/>
                <a:ext cx="1476000" cy="2957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0A06EC8-8522-814D-A4C7-CAB16AA6B4CA}"/>
                  </a:ext>
                </a:extLst>
              </p14:cNvPr>
              <p14:cNvContentPartPr/>
              <p14:nvPr/>
            </p14:nvContentPartPr>
            <p14:xfrm>
              <a:off x="6389492" y="2048252"/>
              <a:ext cx="38520" cy="946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0A06EC8-8522-814D-A4C7-CAB16AA6B4C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85172" y="2043930"/>
                <a:ext cx="47160" cy="955083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75FAC915-4776-444C-A4C2-2B8D9B95766A}"/>
              </a:ext>
            </a:extLst>
          </p:cNvPr>
          <p:cNvGrpSpPr/>
          <p:nvPr/>
        </p:nvGrpSpPr>
        <p:grpSpPr>
          <a:xfrm>
            <a:off x="5655452" y="2892452"/>
            <a:ext cx="1056600" cy="2686320"/>
            <a:chOff x="5655452" y="2892452"/>
            <a:chExt cx="1056600" cy="268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FE4D553-995E-4E49-97E2-0599D423EE75}"/>
                    </a:ext>
                  </a:extLst>
                </p14:cNvPr>
                <p14:cNvContentPartPr/>
                <p14:nvPr/>
              </p14:nvContentPartPr>
              <p14:xfrm>
                <a:off x="6338732" y="2892452"/>
                <a:ext cx="183240" cy="87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FE4D553-995E-4E49-97E2-0599D423EE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34412" y="2888150"/>
                  <a:ext cx="191880" cy="96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66436A-A807-B747-B4DF-51609FD21C35}"/>
                    </a:ext>
                  </a:extLst>
                </p14:cNvPr>
                <p14:cNvContentPartPr/>
                <p14:nvPr/>
              </p14:nvContentPartPr>
              <p14:xfrm>
                <a:off x="5758772" y="5346212"/>
                <a:ext cx="44280" cy="120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66436A-A807-B747-B4DF-51609FD21C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54452" y="5341879"/>
                  <a:ext cx="52920" cy="129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73E140-6943-1E43-85C6-B455E71BBA4F}"/>
                    </a:ext>
                  </a:extLst>
                </p14:cNvPr>
                <p14:cNvContentPartPr/>
                <p14:nvPr/>
              </p14:nvContentPartPr>
              <p14:xfrm>
                <a:off x="6439172" y="3047612"/>
                <a:ext cx="240120" cy="2462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73E140-6943-1E43-85C6-B455E71BBA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34852" y="3043292"/>
                  <a:ext cx="248760" cy="24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B22E97-B98D-D040-BAA3-9ADFA9A9B060}"/>
                    </a:ext>
                  </a:extLst>
                </p14:cNvPr>
                <p14:cNvContentPartPr/>
                <p14:nvPr/>
              </p14:nvContentPartPr>
              <p14:xfrm>
                <a:off x="5655452" y="4527932"/>
                <a:ext cx="122400" cy="915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B22E97-B98D-D040-BAA3-9ADFA9A9B0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51119" y="4523610"/>
                  <a:ext cx="131065" cy="923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769EAE-D894-B143-B0BF-9E7AD82D9CEA}"/>
                    </a:ext>
                  </a:extLst>
                </p14:cNvPr>
                <p14:cNvContentPartPr/>
                <p14:nvPr/>
              </p14:nvContentPartPr>
              <p14:xfrm>
                <a:off x="6098612" y="5006012"/>
                <a:ext cx="211320" cy="289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769EAE-D894-B143-B0BF-9E7AD82D9C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94292" y="5001687"/>
                  <a:ext cx="219960" cy="298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22E2A6-D857-6546-9957-8A4CE593A4AD}"/>
                    </a:ext>
                  </a:extLst>
                </p14:cNvPr>
                <p14:cNvContentPartPr/>
                <p14:nvPr/>
              </p14:nvContentPartPr>
              <p14:xfrm>
                <a:off x="6589292" y="5441252"/>
                <a:ext cx="122760" cy="8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22E2A6-D857-6546-9957-8A4CE593A4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84972" y="5436932"/>
                  <a:ext cx="131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B337EC-A1DE-374D-82F9-3DB7A4D2F73F}"/>
                    </a:ext>
                  </a:extLst>
                </p14:cNvPr>
                <p14:cNvContentPartPr/>
                <p14:nvPr/>
              </p14:nvContentPartPr>
              <p14:xfrm>
                <a:off x="5778572" y="5412092"/>
                <a:ext cx="219240" cy="166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B337EC-A1DE-374D-82F9-3DB7A4D2F7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74252" y="5407772"/>
                  <a:ext cx="22788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BC911F7-A4D0-7E4B-9CE1-F6744A22001B}"/>
                  </a:ext>
                </a:extLst>
              </p14:cNvPr>
              <p14:cNvContentPartPr/>
              <p14:nvPr/>
            </p14:nvContentPartPr>
            <p14:xfrm>
              <a:off x="6677132" y="593589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BC911F7-A4D0-7E4B-9CE1-F6744A2200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72812" y="5931572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35D369-72C8-DB4A-AB27-3D3F9555EF9E}"/>
              </a:ext>
            </a:extLst>
          </p:cNvPr>
          <p:cNvGrpSpPr/>
          <p:nvPr/>
        </p:nvGrpSpPr>
        <p:grpSpPr>
          <a:xfrm>
            <a:off x="5670932" y="5725292"/>
            <a:ext cx="183600" cy="105480"/>
            <a:chOff x="5670932" y="5725292"/>
            <a:chExt cx="18360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D279749-4DA4-0145-A965-DEA866D61158}"/>
                    </a:ext>
                  </a:extLst>
                </p14:cNvPr>
                <p14:cNvContentPartPr/>
                <p14:nvPr/>
              </p14:nvContentPartPr>
              <p14:xfrm>
                <a:off x="5714132" y="5725292"/>
                <a:ext cx="101160" cy="105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D279749-4DA4-0145-A965-DEA866D611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09812" y="5720972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75F8EA3-9202-EF40-8A89-575200E81BD8}"/>
                    </a:ext>
                  </a:extLst>
                </p14:cNvPr>
                <p14:cNvContentPartPr/>
                <p14:nvPr/>
              </p14:nvContentPartPr>
              <p14:xfrm>
                <a:off x="5670932" y="5726372"/>
                <a:ext cx="183600" cy="100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75F8EA3-9202-EF40-8A89-575200E81BD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66604" y="5722052"/>
                  <a:ext cx="192257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9549E5E-888B-E640-8B61-2769FFA3FBD0}"/>
              </a:ext>
            </a:extLst>
          </p:cNvPr>
          <p:cNvGrpSpPr/>
          <p:nvPr/>
        </p:nvGrpSpPr>
        <p:grpSpPr>
          <a:xfrm>
            <a:off x="6544292" y="5589572"/>
            <a:ext cx="849600" cy="352800"/>
            <a:chOff x="6544292" y="5589572"/>
            <a:chExt cx="84960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4028F5-DF40-5149-9477-3BD22E055BB4}"/>
                    </a:ext>
                  </a:extLst>
                </p14:cNvPr>
                <p14:cNvContentPartPr/>
                <p14:nvPr/>
              </p14:nvContentPartPr>
              <p14:xfrm>
                <a:off x="6566972" y="5730692"/>
                <a:ext cx="128160" cy="13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4028F5-DF40-5149-9477-3BD22E055BB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62652" y="5726372"/>
                  <a:ext cx="136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8B6536C-9544-4D48-B8FE-6322A4ACF218}"/>
                    </a:ext>
                  </a:extLst>
                </p14:cNvPr>
                <p14:cNvContentPartPr/>
                <p14:nvPr/>
              </p14:nvContentPartPr>
              <p14:xfrm>
                <a:off x="6544292" y="5745092"/>
                <a:ext cx="124920" cy="75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8B6536C-9544-4D48-B8FE-6322A4ACF21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39972" y="5740772"/>
                  <a:ext cx="133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88C8E25-36B4-CE47-9DAF-BD0271AC3867}"/>
                    </a:ext>
                  </a:extLst>
                </p14:cNvPr>
                <p14:cNvContentPartPr/>
                <p14:nvPr/>
              </p14:nvContentPartPr>
              <p14:xfrm>
                <a:off x="6817172" y="5836892"/>
                <a:ext cx="239400" cy="20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88C8E25-36B4-CE47-9DAF-BD0271AC38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12852" y="5832572"/>
                  <a:ext cx="248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2011C33-CBB5-4146-ADF7-4009335684F7}"/>
                    </a:ext>
                  </a:extLst>
                </p14:cNvPr>
                <p14:cNvContentPartPr/>
                <p14:nvPr/>
              </p14:nvContentPartPr>
              <p14:xfrm>
                <a:off x="6968012" y="5803772"/>
                <a:ext cx="17640" cy="130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2011C33-CBB5-4146-ADF7-4009335684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63692" y="5799452"/>
                  <a:ext cx="26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BA1621D-AFEE-9F4D-988C-718A683B7EFA}"/>
                    </a:ext>
                  </a:extLst>
                </p14:cNvPr>
                <p14:cNvContentPartPr/>
                <p14:nvPr/>
              </p14:nvContentPartPr>
              <p14:xfrm>
                <a:off x="7101932" y="5589572"/>
                <a:ext cx="291960" cy="352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BA1621D-AFEE-9F4D-988C-718A683B7E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97612" y="5585252"/>
                  <a:ext cx="30060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C320C3B-1272-864B-A26E-76CDE763575A}"/>
                  </a:ext>
                </a:extLst>
              </p14:cNvPr>
              <p14:cNvContentPartPr/>
              <p14:nvPr/>
            </p14:nvContentPartPr>
            <p14:xfrm>
              <a:off x="3222932" y="4475732"/>
              <a:ext cx="2183760" cy="90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C320C3B-1272-864B-A26E-76CDE76357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8612" y="4471412"/>
                <a:ext cx="21924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6E5EAD6-A9FD-4741-802B-19304442F58A}"/>
                  </a:ext>
                </a:extLst>
              </p14:cNvPr>
              <p14:cNvContentPartPr/>
              <p14:nvPr/>
            </p14:nvContentPartPr>
            <p14:xfrm>
              <a:off x="3184052" y="2987132"/>
              <a:ext cx="2941200" cy="144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6E5EAD6-A9FD-4741-802B-19304442F58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79732" y="2982812"/>
                <a:ext cx="294984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6F2C4D03-2C0E-D444-AE9B-FA551B4E8DCF}"/>
              </a:ext>
            </a:extLst>
          </p:cNvPr>
          <p:cNvGrpSpPr/>
          <p:nvPr/>
        </p:nvGrpSpPr>
        <p:grpSpPr>
          <a:xfrm>
            <a:off x="2474132" y="4419572"/>
            <a:ext cx="612720" cy="490680"/>
            <a:chOff x="2474132" y="4419572"/>
            <a:chExt cx="61272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125BCBC-7156-5B49-AF25-6354B91880B2}"/>
                    </a:ext>
                  </a:extLst>
                </p14:cNvPr>
                <p14:cNvContentPartPr/>
                <p14:nvPr/>
              </p14:nvContentPartPr>
              <p14:xfrm>
                <a:off x="2500772" y="4419572"/>
                <a:ext cx="128160" cy="381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125BCBC-7156-5B49-AF25-6354B91880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96452" y="4415252"/>
                  <a:ext cx="1368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A22EF87-C9EA-C54C-976C-154DB5BC49A0}"/>
                    </a:ext>
                  </a:extLst>
                </p14:cNvPr>
                <p14:cNvContentPartPr/>
                <p14:nvPr/>
              </p14:nvContentPartPr>
              <p14:xfrm>
                <a:off x="2474132" y="4620452"/>
                <a:ext cx="8820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A22EF87-C9EA-C54C-976C-154DB5BC49A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69830" y="4616132"/>
                  <a:ext cx="96805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9CBF85-0788-5549-8801-24D4E033D844}"/>
                    </a:ext>
                  </a:extLst>
                </p14:cNvPr>
                <p14:cNvContentPartPr/>
                <p14:nvPr/>
              </p14:nvContentPartPr>
              <p14:xfrm>
                <a:off x="2655212" y="4507772"/>
                <a:ext cx="52920" cy="279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39CBF85-0788-5549-8801-24D4E033D8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50892" y="4503452"/>
                  <a:ext cx="61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FADF0D1-BB51-8F47-B177-2DEA8C95DB33}"/>
                    </a:ext>
                  </a:extLst>
                </p14:cNvPr>
                <p14:cNvContentPartPr/>
                <p14:nvPr/>
              </p14:nvContentPartPr>
              <p14:xfrm>
                <a:off x="2740532" y="4580492"/>
                <a:ext cx="132120" cy="101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FADF0D1-BB51-8F47-B177-2DEA8C95DB3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36212" y="4576172"/>
                  <a:ext cx="140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EB9FB2-CFD4-F245-809B-7B2F89C62C66}"/>
                    </a:ext>
                  </a:extLst>
                </p14:cNvPr>
                <p14:cNvContentPartPr/>
                <p14:nvPr/>
              </p14:nvContentPartPr>
              <p14:xfrm>
                <a:off x="2756012" y="4615772"/>
                <a:ext cx="78120" cy="72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EB9FB2-CFD4-F245-809B-7B2F89C62C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51712" y="4611452"/>
                  <a:ext cx="86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BF79DF-B9B1-2E42-86E4-7D74D9A19CF1}"/>
                    </a:ext>
                  </a:extLst>
                </p14:cNvPr>
                <p14:cNvContentPartPr/>
                <p14:nvPr/>
              </p14:nvContentPartPr>
              <p14:xfrm>
                <a:off x="2919452" y="4543052"/>
                <a:ext cx="167400" cy="367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BF79DF-B9B1-2E42-86E4-7D74D9A19C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5141" y="4538732"/>
                  <a:ext cx="176021" cy="37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E0E3DD6-E7CE-674E-A705-4225110F17C3}"/>
                  </a:ext>
                </a:extLst>
              </p14:cNvPr>
              <p14:cNvContentPartPr/>
              <p14:nvPr/>
            </p14:nvContentPartPr>
            <p14:xfrm>
              <a:off x="4864532" y="3520292"/>
              <a:ext cx="2057040" cy="1486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E0E3DD6-E7CE-674E-A705-4225110F17C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55532" y="3511292"/>
                <a:ext cx="2074680" cy="150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916E0FA9-C242-1D49-B102-F057AB69CBEB}"/>
              </a:ext>
            </a:extLst>
          </p:cNvPr>
          <p:cNvGrpSpPr/>
          <p:nvPr/>
        </p:nvGrpSpPr>
        <p:grpSpPr>
          <a:xfrm>
            <a:off x="6982412" y="3490412"/>
            <a:ext cx="969120" cy="272520"/>
            <a:chOff x="6982412" y="3490412"/>
            <a:chExt cx="9691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6A272DC-F4D4-ED43-AE2F-302874BD31AC}"/>
                    </a:ext>
                  </a:extLst>
                </p14:cNvPr>
                <p14:cNvContentPartPr/>
                <p14:nvPr/>
              </p14:nvContentPartPr>
              <p14:xfrm>
                <a:off x="6982412" y="3535052"/>
                <a:ext cx="189000" cy="124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6A272DC-F4D4-ED43-AE2F-302874BD31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73412" y="3526052"/>
                  <a:ext cx="206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3AACE4-1868-D24B-AA94-F212B3D060C5}"/>
                    </a:ext>
                  </a:extLst>
                </p14:cNvPr>
                <p14:cNvContentPartPr/>
                <p14:nvPr/>
              </p14:nvContentPartPr>
              <p14:xfrm>
                <a:off x="7217132" y="3530372"/>
                <a:ext cx="14760" cy="128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3AACE4-1868-D24B-AA94-F212B3D060C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08132" y="3521372"/>
                  <a:ext cx="32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06E0F8A-2912-424A-9917-6CE05CC766CD}"/>
                    </a:ext>
                  </a:extLst>
                </p14:cNvPr>
                <p14:cNvContentPartPr/>
                <p14:nvPr/>
              </p14:nvContentPartPr>
              <p14:xfrm>
                <a:off x="7250612" y="3549812"/>
                <a:ext cx="44640" cy="80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06E0F8A-2912-424A-9917-6CE05CC766C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41612" y="3540852"/>
                  <a:ext cx="62280" cy="98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B0A19B-53FF-E94A-8AEE-83A66AA6B8E1}"/>
                    </a:ext>
                  </a:extLst>
                </p14:cNvPr>
                <p14:cNvContentPartPr/>
                <p14:nvPr/>
              </p14:nvContentPartPr>
              <p14:xfrm>
                <a:off x="7211372" y="3620372"/>
                <a:ext cx="79560" cy="3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B0A19B-53FF-E94A-8AEE-83A66AA6B8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02372" y="3611372"/>
                  <a:ext cx="97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12F257-5ACB-3A42-969D-9D7CB288A79C}"/>
                    </a:ext>
                  </a:extLst>
                </p14:cNvPr>
                <p14:cNvContentPartPr/>
                <p14:nvPr/>
              </p14:nvContentPartPr>
              <p14:xfrm>
                <a:off x="7437452" y="3558812"/>
                <a:ext cx="36000" cy="10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12F257-5ACB-3A42-969D-9D7CB288A7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28452" y="3549812"/>
                  <a:ext cx="53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CED1368-99D4-654B-A91D-25BE872988D7}"/>
                    </a:ext>
                  </a:extLst>
                </p14:cNvPr>
                <p14:cNvContentPartPr/>
                <p14:nvPr/>
              </p14:nvContentPartPr>
              <p14:xfrm>
                <a:off x="7454732" y="3490412"/>
                <a:ext cx="137160" cy="179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CED1368-99D4-654B-A91D-25BE872988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45732" y="3481412"/>
                  <a:ext cx="154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3A1D15-E496-444D-83F3-814FA331D163}"/>
                    </a:ext>
                  </a:extLst>
                </p14:cNvPr>
                <p14:cNvContentPartPr/>
                <p14:nvPr/>
              </p14:nvContentPartPr>
              <p14:xfrm>
                <a:off x="7736972" y="3505892"/>
                <a:ext cx="24480" cy="257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3A1D15-E496-444D-83F3-814FA331D16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28102" y="3496892"/>
                  <a:ext cx="41864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4CF6E8A-A37A-3544-902A-497C7435EB68}"/>
                    </a:ext>
                  </a:extLst>
                </p14:cNvPr>
                <p14:cNvContentPartPr/>
                <p14:nvPr/>
              </p14:nvContentPartPr>
              <p14:xfrm>
                <a:off x="7657772" y="3503372"/>
                <a:ext cx="293760" cy="7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4CF6E8A-A37A-3544-902A-497C7435EB6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48772" y="3494372"/>
                  <a:ext cx="3114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838DE75-3FB9-414F-9749-5B9C377666CB}"/>
              </a:ext>
            </a:extLst>
          </p:cNvPr>
          <p:cNvGrpSpPr/>
          <p:nvPr/>
        </p:nvGrpSpPr>
        <p:grpSpPr>
          <a:xfrm>
            <a:off x="3233012" y="2666732"/>
            <a:ext cx="973080" cy="357120"/>
            <a:chOff x="3233012" y="2666732"/>
            <a:chExt cx="97308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AAA86CE-641B-994C-98D7-62A83D7997A6}"/>
                    </a:ext>
                  </a:extLst>
                </p14:cNvPr>
                <p14:cNvContentPartPr/>
                <p14:nvPr/>
              </p14:nvContentPartPr>
              <p14:xfrm>
                <a:off x="3348932" y="2715332"/>
                <a:ext cx="58680" cy="263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AAA86CE-641B-994C-98D7-62A83D7997A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44612" y="2711018"/>
                  <a:ext cx="67320" cy="272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D161E0D-65AE-6342-9E4E-22F5DD899611}"/>
                    </a:ext>
                  </a:extLst>
                </p14:cNvPr>
                <p14:cNvContentPartPr/>
                <p14:nvPr/>
              </p14:nvContentPartPr>
              <p14:xfrm>
                <a:off x="3233012" y="2849612"/>
                <a:ext cx="97920" cy="6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D161E0D-65AE-6342-9E4E-22F5DD89961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28708" y="2845292"/>
                  <a:ext cx="106528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2DC8E88-9208-1C41-9CD5-7196DF98F434}"/>
                    </a:ext>
                  </a:extLst>
                </p14:cNvPr>
                <p14:cNvContentPartPr/>
                <p14:nvPr/>
              </p14:nvContentPartPr>
              <p14:xfrm>
                <a:off x="3330572" y="2849612"/>
                <a:ext cx="65880" cy="6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2DC8E88-9208-1C41-9CD5-7196DF98F43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26228" y="2845519"/>
                  <a:ext cx="74567" cy="14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4550A9A-BBE9-5344-A4B9-86A1E3984977}"/>
                    </a:ext>
                  </a:extLst>
                </p14:cNvPr>
                <p14:cNvContentPartPr/>
                <p14:nvPr/>
              </p14:nvContentPartPr>
              <p14:xfrm>
                <a:off x="3445412" y="2765732"/>
                <a:ext cx="75600" cy="154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4550A9A-BBE9-5344-A4B9-86A1E398497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41092" y="2761402"/>
                  <a:ext cx="84240" cy="163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03A3225-F741-9C49-AFE9-819FCA89620E}"/>
                    </a:ext>
                  </a:extLst>
                </p14:cNvPr>
                <p14:cNvContentPartPr/>
                <p14:nvPr/>
              </p14:nvContentPartPr>
              <p14:xfrm>
                <a:off x="3543692" y="2803172"/>
                <a:ext cx="92880" cy="116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03A3225-F741-9C49-AFE9-819FCA8962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39372" y="2798852"/>
                  <a:ext cx="101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789B132-81EF-F344-88D5-3C9462373789}"/>
                    </a:ext>
                  </a:extLst>
                </p14:cNvPr>
                <p14:cNvContentPartPr/>
                <p14:nvPr/>
              </p14:nvContentPartPr>
              <p14:xfrm>
                <a:off x="3558452" y="2832332"/>
                <a:ext cx="176760" cy="10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789B132-81EF-F344-88D5-3C94623737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54132" y="2827997"/>
                  <a:ext cx="185400" cy="110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194E1DD-D92C-3F48-A13F-214FBB285E75}"/>
                    </a:ext>
                  </a:extLst>
                </p14:cNvPr>
                <p14:cNvContentPartPr/>
                <p14:nvPr/>
              </p14:nvContentPartPr>
              <p14:xfrm>
                <a:off x="3736652" y="2855372"/>
                <a:ext cx="114480" cy="10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194E1DD-D92C-3F48-A13F-214FBB285E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32332" y="2851052"/>
                  <a:ext cx="123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82EB0F2-7878-E44D-AF88-CF0C11F180BB}"/>
                    </a:ext>
                  </a:extLst>
                </p14:cNvPr>
                <p14:cNvContentPartPr/>
                <p14:nvPr/>
              </p14:nvContentPartPr>
              <p14:xfrm>
                <a:off x="3814772" y="2821172"/>
                <a:ext cx="12240" cy="73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82EB0F2-7878-E44D-AF88-CF0C11F180B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10575" y="2816831"/>
                  <a:ext cx="20633" cy="81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CF9A5F8-F4BA-0748-8141-583D376A94A5}"/>
                    </a:ext>
                  </a:extLst>
                </p14:cNvPr>
                <p14:cNvContentPartPr/>
                <p14:nvPr/>
              </p14:nvContentPartPr>
              <p14:xfrm>
                <a:off x="3940412" y="2747732"/>
                <a:ext cx="151920" cy="276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CF9A5F8-F4BA-0748-8141-583D376A94A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36092" y="2743412"/>
                  <a:ext cx="1605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533A076-88A0-A24D-92AD-E28C467B9C3D}"/>
                    </a:ext>
                  </a:extLst>
                </p14:cNvPr>
                <p14:cNvContentPartPr/>
                <p14:nvPr/>
              </p14:nvContentPartPr>
              <p14:xfrm>
                <a:off x="4106732" y="2666732"/>
                <a:ext cx="99360" cy="348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533A076-88A0-A24D-92AD-E28C467B9C3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02412" y="2662412"/>
                  <a:ext cx="10800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AA6643-C70E-9645-BF62-BBC18EECEF88}"/>
                  </a:ext>
                </a:extLst>
              </p14:cNvPr>
              <p14:cNvContentPartPr/>
              <p14:nvPr/>
            </p14:nvContentPartPr>
            <p14:xfrm>
              <a:off x="3384572" y="1447412"/>
              <a:ext cx="2880" cy="5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AA6643-C70E-9645-BF62-BBC18EECEF8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80252" y="1443092"/>
                <a:ext cx="115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994A49-C82C-9D4D-ACB4-CED4CE5FA126}"/>
                  </a:ext>
                </a:extLst>
              </p14:cNvPr>
              <p14:cNvContentPartPr/>
              <p14:nvPr/>
            </p14:nvContentPartPr>
            <p14:xfrm>
              <a:off x="3477812" y="1308452"/>
              <a:ext cx="504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994A49-C82C-9D4D-ACB4-CED4CE5FA12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73492" y="1304132"/>
                <a:ext cx="136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4BE739E-5F15-8B42-9EB4-B8DE6337B938}"/>
                  </a:ext>
                </a:extLst>
              </p14:cNvPr>
              <p14:cNvContentPartPr/>
              <p14:nvPr/>
            </p14:nvContentPartPr>
            <p14:xfrm>
              <a:off x="3724052" y="1184252"/>
              <a:ext cx="9720" cy="5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4BE739E-5F15-8B42-9EB4-B8DE6337B93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719732" y="1179932"/>
                <a:ext cx="183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B11DD34-6BBD-9147-B889-733812004061}"/>
                  </a:ext>
                </a:extLst>
              </p14:cNvPr>
              <p14:cNvContentPartPr/>
              <p14:nvPr/>
            </p14:nvContentPartPr>
            <p14:xfrm>
              <a:off x="4874972" y="4797212"/>
              <a:ext cx="32040" cy="41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B11DD34-6BBD-9147-B889-7338120040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856972" y="4779212"/>
                <a:ext cx="6768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EDFB5A8-97FE-A94C-B84B-2AC7D074EE21}"/>
              </a:ext>
            </a:extLst>
          </p:cNvPr>
          <p:cNvGrpSpPr/>
          <p:nvPr/>
        </p:nvGrpSpPr>
        <p:grpSpPr>
          <a:xfrm>
            <a:off x="5942372" y="3908372"/>
            <a:ext cx="203040" cy="146880"/>
            <a:chOff x="5942372" y="3908372"/>
            <a:chExt cx="203040" cy="1468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030606-6E93-3E48-9ED4-C46794258F6A}"/>
                    </a:ext>
                  </a:extLst>
                </p14:cNvPr>
                <p14:cNvContentPartPr/>
                <p14:nvPr/>
              </p14:nvContentPartPr>
              <p14:xfrm>
                <a:off x="5942372" y="3950132"/>
                <a:ext cx="203040" cy="10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030606-6E93-3E48-9ED4-C46794258F6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24732" y="3932492"/>
                  <a:ext cx="238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2FF308-B294-EC4E-808C-9AA3AA1AE297}"/>
                    </a:ext>
                  </a:extLst>
                </p14:cNvPr>
                <p14:cNvContentPartPr/>
                <p14:nvPr/>
              </p14:nvContentPartPr>
              <p14:xfrm>
                <a:off x="5996372" y="3908372"/>
                <a:ext cx="11880" cy="9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2FF308-B294-EC4E-808C-9AA3AA1AE29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78732" y="3890372"/>
                  <a:ext cx="475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E4B258-14EE-B14E-88AF-EADA935214CA}"/>
              </a:ext>
            </a:extLst>
          </p:cNvPr>
          <p:cNvGrpSpPr/>
          <p:nvPr/>
        </p:nvGrpSpPr>
        <p:grpSpPr>
          <a:xfrm>
            <a:off x="4767332" y="4767692"/>
            <a:ext cx="230760" cy="101880"/>
            <a:chOff x="4767332" y="4767692"/>
            <a:chExt cx="230760" cy="1018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7C8F30-6B6E-FA44-8E8F-09BB19C64129}"/>
                    </a:ext>
                  </a:extLst>
                </p14:cNvPr>
                <p14:cNvContentPartPr/>
                <p14:nvPr/>
              </p14:nvContentPartPr>
              <p14:xfrm>
                <a:off x="4864532" y="4785692"/>
                <a:ext cx="6480" cy="72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7C8F30-6B6E-FA44-8E8F-09BB19C6412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46532" y="4768052"/>
                  <a:ext cx="42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6C09B5-5C42-0344-A75B-192B8A3660FC}"/>
                    </a:ext>
                  </a:extLst>
                </p14:cNvPr>
                <p14:cNvContentPartPr/>
                <p14:nvPr/>
              </p14:nvContentPartPr>
              <p14:xfrm>
                <a:off x="4767332" y="4767692"/>
                <a:ext cx="230760" cy="101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6C09B5-5C42-0344-A75B-192B8A3660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49332" y="4749692"/>
                  <a:ext cx="2664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67D491C-E061-BF4A-A338-66CC0F6C7297}"/>
              </a:ext>
            </a:extLst>
          </p:cNvPr>
          <p:cNvGrpSpPr/>
          <p:nvPr/>
        </p:nvGrpSpPr>
        <p:grpSpPr>
          <a:xfrm>
            <a:off x="4314092" y="2620292"/>
            <a:ext cx="4701600" cy="2516040"/>
            <a:chOff x="4314092" y="2620292"/>
            <a:chExt cx="4701600" cy="25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CF450E-67C1-814D-8773-E8C8D6222797}"/>
                    </a:ext>
                  </a:extLst>
                </p14:cNvPr>
                <p14:cNvContentPartPr/>
                <p14:nvPr/>
              </p14:nvContentPartPr>
              <p14:xfrm>
                <a:off x="4314092" y="2920532"/>
                <a:ext cx="3252600" cy="2215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CF450E-67C1-814D-8773-E8C8D622279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09772" y="2916212"/>
                  <a:ext cx="3261240" cy="22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771A546-9963-8D4F-B7FC-50EAFC75A3D0}"/>
                    </a:ext>
                  </a:extLst>
                </p14:cNvPr>
                <p14:cNvContentPartPr/>
                <p14:nvPr/>
              </p14:nvContentPartPr>
              <p14:xfrm>
                <a:off x="7706372" y="2620292"/>
                <a:ext cx="132120" cy="596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771A546-9963-8D4F-B7FC-50EAFC75A3D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02052" y="2615972"/>
                  <a:ext cx="14076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2EE300-77CA-E346-B49F-5A50132208F8}"/>
                    </a:ext>
                  </a:extLst>
                </p14:cNvPr>
                <p14:cNvContentPartPr/>
                <p14:nvPr/>
              </p14:nvContentPartPr>
              <p14:xfrm>
                <a:off x="7894652" y="3116012"/>
                <a:ext cx="231480" cy="72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2EE300-77CA-E346-B49F-5A50132208F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90332" y="3111692"/>
                  <a:ext cx="240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28900B4-9391-B847-A6DF-872CCFC6420C}"/>
                    </a:ext>
                  </a:extLst>
                </p14:cNvPr>
                <p14:cNvContentPartPr/>
                <p14:nvPr/>
              </p14:nvContentPartPr>
              <p14:xfrm>
                <a:off x="8191292" y="2947172"/>
                <a:ext cx="37440" cy="37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28900B4-9391-B847-A6DF-872CCFC6420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86972" y="2942852"/>
                  <a:ext cx="460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20D5B42-7E95-124F-B256-39E1002ED681}"/>
                    </a:ext>
                  </a:extLst>
                </p14:cNvPr>
                <p14:cNvContentPartPr/>
                <p14:nvPr/>
              </p14:nvContentPartPr>
              <p14:xfrm>
                <a:off x="8166092" y="3184412"/>
                <a:ext cx="115560" cy="5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20D5B42-7E95-124F-B256-39E1002ED68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61772" y="3180092"/>
                  <a:ext cx="124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357E14-49E6-0E48-B745-6D3E3BB15C31}"/>
                    </a:ext>
                  </a:extLst>
                </p14:cNvPr>
                <p14:cNvContentPartPr/>
                <p14:nvPr/>
              </p14:nvContentPartPr>
              <p14:xfrm>
                <a:off x="8253212" y="2957252"/>
                <a:ext cx="129240" cy="301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357E14-49E6-0E48-B745-6D3E3BB15C3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48892" y="2952932"/>
                  <a:ext cx="137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FEA0DB-33AA-DF48-A21B-DA3800740076}"/>
                    </a:ext>
                  </a:extLst>
                </p14:cNvPr>
                <p14:cNvContentPartPr/>
                <p14:nvPr/>
              </p14:nvContentPartPr>
              <p14:xfrm>
                <a:off x="8253932" y="3158852"/>
                <a:ext cx="186120" cy="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FEA0DB-33AA-DF48-A21B-DA380074007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49612" y="3154532"/>
                  <a:ext cx="194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0EF2F8-C159-8148-9C87-4A03B0926EBE}"/>
                    </a:ext>
                  </a:extLst>
                </p14:cNvPr>
                <p14:cNvContentPartPr/>
                <p14:nvPr/>
              </p14:nvContentPartPr>
              <p14:xfrm>
                <a:off x="8363732" y="3206012"/>
                <a:ext cx="232560" cy="99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0EF2F8-C159-8148-9C87-4A03B0926EB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59412" y="3201692"/>
                  <a:ext cx="241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8000143-593E-9E43-B206-F6F6F1072347}"/>
                    </a:ext>
                  </a:extLst>
                </p14:cNvPr>
                <p14:cNvContentPartPr/>
                <p14:nvPr/>
              </p14:nvContentPartPr>
              <p14:xfrm>
                <a:off x="8615012" y="3137252"/>
                <a:ext cx="400680" cy="338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8000143-593E-9E43-B206-F6F6F107234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10692" y="3132932"/>
                  <a:ext cx="40932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BD6EFEC-052A-BF47-AF43-A75D0C690E0B}"/>
              </a:ext>
            </a:extLst>
          </p:cNvPr>
          <p:cNvGrpSpPr/>
          <p:nvPr/>
        </p:nvGrpSpPr>
        <p:grpSpPr>
          <a:xfrm>
            <a:off x="4813412" y="5204012"/>
            <a:ext cx="142560" cy="259920"/>
            <a:chOff x="4813412" y="5204012"/>
            <a:chExt cx="14256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4B6C039-4B78-3042-AFB8-5F54CBE80B9E}"/>
                    </a:ext>
                  </a:extLst>
                </p14:cNvPr>
                <p14:cNvContentPartPr/>
                <p14:nvPr/>
              </p14:nvContentPartPr>
              <p14:xfrm>
                <a:off x="4826732" y="5204012"/>
                <a:ext cx="33120" cy="208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4B6C039-4B78-3042-AFB8-5F54CBE80B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22412" y="5199692"/>
                  <a:ext cx="41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B8294E1-A549-4C4C-A563-4456205E0F2C}"/>
                    </a:ext>
                  </a:extLst>
                </p14:cNvPr>
                <p14:cNvContentPartPr/>
                <p14:nvPr/>
              </p14:nvContentPartPr>
              <p14:xfrm>
                <a:off x="4813412" y="5373932"/>
                <a:ext cx="142560" cy="90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B8294E1-A549-4C4C-A563-4456205E0F2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09092" y="5369612"/>
                  <a:ext cx="1512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EB9C39C-1089-3546-9185-7EFD9C20FCBE}"/>
              </a:ext>
            </a:extLst>
          </p:cNvPr>
          <p:cNvGrpSpPr/>
          <p:nvPr/>
        </p:nvGrpSpPr>
        <p:grpSpPr>
          <a:xfrm>
            <a:off x="6122012" y="4219052"/>
            <a:ext cx="146880" cy="480960"/>
            <a:chOff x="6122012" y="4219052"/>
            <a:chExt cx="14688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7ECB999-ABCC-2647-9549-C44FCDDC2F6C}"/>
                    </a:ext>
                  </a:extLst>
                </p14:cNvPr>
                <p14:cNvContentPartPr/>
                <p14:nvPr/>
              </p14:nvContentPartPr>
              <p14:xfrm>
                <a:off x="6151892" y="4219052"/>
                <a:ext cx="12600" cy="401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7ECB999-ABCC-2647-9549-C44FCDDC2F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47572" y="4214732"/>
                  <a:ext cx="212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A683916-1B93-A640-8996-AB7E5E59835E}"/>
                    </a:ext>
                  </a:extLst>
                </p14:cNvPr>
                <p14:cNvContentPartPr/>
                <p14:nvPr/>
              </p14:nvContentPartPr>
              <p14:xfrm>
                <a:off x="6122012" y="4583012"/>
                <a:ext cx="146880" cy="117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A683916-1B93-A640-8996-AB7E5E59835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17692" y="4578692"/>
                  <a:ext cx="1555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C682930-12DB-E944-88E5-FBDB643FDCD3}"/>
              </a:ext>
            </a:extLst>
          </p:cNvPr>
          <p:cNvGrpSpPr/>
          <p:nvPr/>
        </p:nvGrpSpPr>
        <p:grpSpPr>
          <a:xfrm>
            <a:off x="6800061" y="2185052"/>
            <a:ext cx="577800" cy="228960"/>
            <a:chOff x="6800061" y="2185052"/>
            <a:chExt cx="57780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F24B782-4935-1743-9741-E3B1B3EA82E4}"/>
                    </a:ext>
                  </a:extLst>
                </p14:cNvPr>
                <p14:cNvContentPartPr/>
                <p14:nvPr/>
              </p14:nvContentPartPr>
              <p14:xfrm>
                <a:off x="6800061" y="2237252"/>
                <a:ext cx="129240" cy="142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F24B782-4935-1743-9741-E3B1B3EA82E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92501" y="2230052"/>
                  <a:ext cx="144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805882D-751E-874F-B25C-36B7B358FC20}"/>
                    </a:ext>
                  </a:extLst>
                </p14:cNvPr>
                <p14:cNvContentPartPr/>
                <p14:nvPr/>
              </p14:nvContentPartPr>
              <p14:xfrm>
                <a:off x="6931821" y="2247332"/>
                <a:ext cx="338040" cy="145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805882D-751E-874F-B25C-36B7B358FC2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24261" y="2239772"/>
                  <a:ext cx="353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844F966-3011-F847-9278-DBE3AE80D3A0}"/>
                    </a:ext>
                  </a:extLst>
                </p14:cNvPr>
                <p14:cNvContentPartPr/>
                <p14:nvPr/>
              </p14:nvContentPartPr>
              <p14:xfrm>
                <a:off x="7227741" y="2185052"/>
                <a:ext cx="150120" cy="228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844F966-3011-F847-9278-DBE3AE80D3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20181" y="2177492"/>
                  <a:ext cx="165240" cy="24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79838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08A1-65F6-7D4F-B534-276454781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Improvement: a symmetric formula: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CF428A-DF10-DB47-9039-A802801D6702}"/>
              </a:ext>
            </a:extLst>
          </p:cNvPr>
          <p:cNvSpPr txBox="1"/>
          <p:nvPr/>
        </p:nvSpPr>
        <p:spPr>
          <a:xfrm>
            <a:off x="2971800" y="3200400"/>
            <a:ext cx="451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f’(x) ~=   [f(</a:t>
            </a:r>
            <a:r>
              <a:rPr lang="en-US" dirty="0" err="1"/>
              <a:t>x+h</a:t>
            </a:r>
            <a:r>
              <a:rPr lang="en-US" dirty="0"/>
              <a:t>/2) – f(x – h/2)]/h </a:t>
            </a:r>
          </a:p>
        </p:txBody>
      </p:sp>
    </p:spTree>
    <p:extLst>
      <p:ext uri="{BB962C8B-B14F-4D97-AF65-F5344CB8AC3E}">
        <p14:creationId xmlns:p14="http://schemas.microsoft.com/office/powerpoint/2010/main" val="3555174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7692-E6AF-0949-A714-5248CFBE5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696200" cy="609600"/>
          </a:xfrm>
        </p:spPr>
        <p:txBody>
          <a:bodyPr/>
          <a:lstStyle/>
          <a:p>
            <a:r>
              <a:rPr lang="en-US" sz="3600" dirty="0"/>
              <a:t>The new way (top) vs. old (bottom)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777D0-9A13-3143-B4DE-A44CE2A56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576004"/>
            <a:ext cx="5744891" cy="29718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B434F-9847-EE48-9A2B-C3D21F6AA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421" y="3581400"/>
            <a:ext cx="5752646" cy="297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05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9E0D-051A-9949-8DA3-0F2BB947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vs. Precision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8574FA-3BC0-E34D-930A-93AB6D7DC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6725689" cy="5149600"/>
          </a:xfrm>
        </p:spPr>
      </p:pic>
    </p:spTree>
    <p:extLst>
      <p:ext uri="{BB962C8B-B14F-4D97-AF65-F5344CB8AC3E}">
        <p14:creationId xmlns:p14="http://schemas.microsoft.com/office/powerpoint/2010/main" val="3477987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63AE-F0D0-0649-8FE4-14C829DA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vs. </a:t>
            </a:r>
            <a:r>
              <a:rPr lang="en-US" dirty="0" err="1"/>
              <a:t>Precison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453F9-25D5-A34F-B210-2C809E49B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ymbol" pitchFamily="2" charset="2"/>
              </a:rPr>
              <a:t>p	= </a:t>
            </a:r>
            <a:r>
              <a:rPr lang="en-US" dirty="0">
                <a:latin typeface="+mj-lt"/>
              </a:rPr>
              <a:t>3.000000000 (precise, not accurate)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Symbol" pitchFamily="2" charset="2"/>
              </a:rPr>
              <a:t>p = 3.1  (</a:t>
            </a:r>
            <a:r>
              <a:rPr lang="en-US" dirty="0">
                <a:latin typeface="+mj-lt"/>
              </a:rPr>
              <a:t>less precise, more accurate)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Symbol" pitchFamily="2" charset="2"/>
              </a:rPr>
              <a:t>p = </a:t>
            </a:r>
            <a:r>
              <a:rPr lang="en-US" dirty="0">
                <a:latin typeface="+mj-lt"/>
              </a:rPr>
              <a:t>3.1415…..  If all the digits are there, then infinite precision, perfectly accurate. </a:t>
            </a:r>
            <a:r>
              <a:rPr lang="en-US">
                <a:latin typeface="+mj-lt"/>
              </a:rPr>
              <a:t>Exact. </a:t>
            </a:r>
            <a:endParaRPr lang="en-US">
              <a:latin typeface="Symbol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2C6EB-287D-8E40-9B30-1F9E157B0614}"/>
              </a:ext>
            </a:extLst>
          </p:cNvPr>
          <p:cNvSpPr txBox="1"/>
          <p:nvPr/>
        </p:nvSpPr>
        <p:spPr>
          <a:xfrm>
            <a:off x="6477000" y="1143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B66C3-F5FE-8C42-AEC7-F9D60296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B66209-FBBA-F245-AD13-6D3F701CD067}"/>
              </a:ext>
            </a:extLst>
          </p:cNvPr>
          <p:cNvGrpSpPr/>
          <p:nvPr/>
        </p:nvGrpSpPr>
        <p:grpSpPr>
          <a:xfrm>
            <a:off x="1789327" y="2140772"/>
            <a:ext cx="1475640" cy="1237320"/>
            <a:chOff x="1789327" y="2140772"/>
            <a:chExt cx="1475640" cy="12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356823-9CC0-4F4C-A5A5-456A652933AF}"/>
                    </a:ext>
                  </a:extLst>
                </p14:cNvPr>
                <p14:cNvContentPartPr/>
                <p14:nvPr/>
              </p14:nvContentPartPr>
              <p14:xfrm>
                <a:off x="1817767" y="2850692"/>
                <a:ext cx="486360" cy="1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356823-9CC0-4F4C-A5A5-456A652933A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10207" y="2843132"/>
                  <a:ext cx="501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F5E2D2-33C3-E743-9554-4F5268322DEA}"/>
                    </a:ext>
                  </a:extLst>
                </p14:cNvPr>
                <p14:cNvContentPartPr/>
                <p14:nvPr/>
              </p14:nvContentPartPr>
              <p14:xfrm>
                <a:off x="1789327" y="2964092"/>
                <a:ext cx="238680" cy="414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F5E2D2-33C3-E743-9554-4F5268322D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81767" y="2956525"/>
                  <a:ext cx="253800" cy="429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D2F4502-66E2-B44B-80E6-426D52748E4F}"/>
                    </a:ext>
                  </a:extLst>
                </p14:cNvPr>
                <p14:cNvContentPartPr/>
                <p14:nvPr/>
              </p14:nvContentPartPr>
              <p14:xfrm>
                <a:off x="2160487" y="3001172"/>
                <a:ext cx="195840" cy="29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D2F4502-66E2-B44B-80E6-426D52748E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52927" y="2993612"/>
                  <a:ext cx="2109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E858CF-CAE5-3F46-B0F6-1B67CA067A63}"/>
                    </a:ext>
                  </a:extLst>
                </p14:cNvPr>
                <p14:cNvContentPartPr/>
                <p14:nvPr/>
              </p14:nvContentPartPr>
              <p14:xfrm>
                <a:off x="2157247" y="3068492"/>
                <a:ext cx="164520" cy="209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E858CF-CAE5-3F46-B0F6-1B67CA067A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9687" y="3060932"/>
                  <a:ext cx="179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0D8AAF1-D01C-1344-94D8-11001064F046}"/>
                    </a:ext>
                  </a:extLst>
                </p14:cNvPr>
                <p14:cNvContentPartPr/>
                <p14:nvPr/>
              </p14:nvContentPartPr>
              <p14:xfrm>
                <a:off x="2043847" y="2388092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0D8AAF1-D01C-1344-94D8-11001064F0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6287" y="2380532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C47F7B-37E8-C34A-99D3-CB1BF3F45277}"/>
                    </a:ext>
                  </a:extLst>
                </p14:cNvPr>
                <p14:cNvContentPartPr/>
                <p14:nvPr/>
              </p14:nvContentPartPr>
              <p14:xfrm>
                <a:off x="1792927" y="2385572"/>
                <a:ext cx="251280" cy="208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C47F7B-37E8-C34A-99D3-CB1BF3F4527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85356" y="2378012"/>
                  <a:ext cx="266422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6CD967-FE52-4C4B-9192-E54BC9C1B01C}"/>
                    </a:ext>
                  </a:extLst>
                </p14:cNvPr>
                <p14:cNvContentPartPr/>
                <p14:nvPr/>
              </p14:nvContentPartPr>
              <p14:xfrm>
                <a:off x="2035207" y="2140772"/>
                <a:ext cx="35640" cy="491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6CD967-FE52-4C4B-9192-E54BC9C1B0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7647" y="2133212"/>
                  <a:ext cx="507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FE0181-851E-7946-A255-0866E618AB9E}"/>
                    </a:ext>
                  </a:extLst>
                </p14:cNvPr>
                <p14:cNvContentPartPr/>
                <p14:nvPr/>
              </p14:nvContentPartPr>
              <p14:xfrm>
                <a:off x="2232487" y="2144732"/>
                <a:ext cx="267840" cy="524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FE0181-851E-7946-A255-0866E618AB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24927" y="2137172"/>
                  <a:ext cx="28296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0F00006-AB24-5C42-9818-3EF27281ED5A}"/>
                    </a:ext>
                  </a:extLst>
                </p14:cNvPr>
                <p14:cNvContentPartPr/>
                <p14:nvPr/>
              </p14:nvContentPartPr>
              <p14:xfrm>
                <a:off x="2151487" y="2399972"/>
                <a:ext cx="282240" cy="2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0F00006-AB24-5C42-9818-3EF27281ED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3927" y="2392412"/>
                  <a:ext cx="297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23AD1A0-2EDF-874B-98B7-0160D2563C47}"/>
                    </a:ext>
                  </a:extLst>
                </p14:cNvPr>
                <p14:cNvContentPartPr/>
                <p14:nvPr/>
              </p14:nvContentPartPr>
              <p14:xfrm>
                <a:off x="2590687" y="2243372"/>
                <a:ext cx="217800" cy="403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23AD1A0-2EDF-874B-98B7-0160D2563C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3114" y="2235812"/>
                  <a:ext cx="232945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AA2D3C-BEA1-C748-9CB8-B3929C438263}"/>
                    </a:ext>
                  </a:extLst>
                </p14:cNvPr>
                <p14:cNvContentPartPr/>
                <p14:nvPr/>
              </p14:nvContentPartPr>
              <p14:xfrm>
                <a:off x="2800927" y="2398892"/>
                <a:ext cx="200520" cy="166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AA2D3C-BEA1-C748-9CB8-B3929C43826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93367" y="2391348"/>
                  <a:ext cx="215640" cy="181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670510-7367-6D44-B0A0-D5A655FB6F95}"/>
                    </a:ext>
                  </a:extLst>
                </p14:cNvPr>
                <p14:cNvContentPartPr/>
                <p14:nvPr/>
              </p14:nvContentPartPr>
              <p14:xfrm>
                <a:off x="2818207" y="2409692"/>
                <a:ext cx="155880" cy="18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670510-7367-6D44-B0A0-D5A655FB6F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10647" y="2402132"/>
                  <a:ext cx="171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8A55B61-1250-1A42-9DED-E8D8BF4C9CD1}"/>
                    </a:ext>
                  </a:extLst>
                </p14:cNvPr>
                <p14:cNvContentPartPr/>
                <p14:nvPr/>
              </p14:nvContentPartPr>
              <p14:xfrm>
                <a:off x="3072727" y="2205212"/>
                <a:ext cx="192240" cy="55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8A55B61-1250-1A42-9DED-E8D8BF4C9C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65167" y="2197652"/>
                  <a:ext cx="207360" cy="56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E17121-0564-564F-A578-A95BB880279F}"/>
              </a:ext>
            </a:extLst>
          </p:cNvPr>
          <p:cNvGrpSpPr/>
          <p:nvPr/>
        </p:nvGrpSpPr>
        <p:grpSpPr>
          <a:xfrm>
            <a:off x="3549367" y="2802812"/>
            <a:ext cx="453240" cy="198360"/>
            <a:chOff x="3549367" y="2802812"/>
            <a:chExt cx="45324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ADF1ED-9689-1744-ABE6-08DCBEABD3A4}"/>
                    </a:ext>
                  </a:extLst>
                </p14:cNvPr>
                <p14:cNvContentPartPr/>
                <p14:nvPr/>
              </p14:nvContentPartPr>
              <p14:xfrm>
                <a:off x="3613087" y="2851772"/>
                <a:ext cx="23040" cy="31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ADF1ED-9689-1744-ABE6-08DCBEABD3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05527" y="2844212"/>
                  <a:ext cx="38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98E7BD0-5D06-5E4B-8B29-EBAC62A15EAF}"/>
                    </a:ext>
                  </a:extLst>
                </p14:cNvPr>
                <p14:cNvContentPartPr/>
                <p14:nvPr/>
              </p14:nvContentPartPr>
              <p14:xfrm>
                <a:off x="3549367" y="2802812"/>
                <a:ext cx="434880" cy="59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98E7BD0-5D06-5E4B-8B29-EBAC62A15E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41807" y="2795206"/>
                  <a:ext cx="450000" cy="74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F6C801-B259-EF4B-BFA8-554AB2782103}"/>
                    </a:ext>
                  </a:extLst>
                </p14:cNvPr>
                <p14:cNvContentPartPr/>
                <p14:nvPr/>
              </p14:nvContentPartPr>
              <p14:xfrm>
                <a:off x="3635767" y="2983532"/>
                <a:ext cx="366840" cy="17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F6C801-B259-EF4B-BFA8-554AB27821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28207" y="2975814"/>
                  <a:ext cx="381960" cy="330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92D402C-0E5E-A542-9C12-EEE9075D6B62}"/>
              </a:ext>
            </a:extLst>
          </p:cNvPr>
          <p:cNvGrpSpPr/>
          <p:nvPr/>
        </p:nvGrpSpPr>
        <p:grpSpPr>
          <a:xfrm>
            <a:off x="4244167" y="2119172"/>
            <a:ext cx="4612680" cy="1536120"/>
            <a:chOff x="4244167" y="2119172"/>
            <a:chExt cx="4612680" cy="15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E174DEA-E9B5-6C44-BB30-860DCD8DF56D}"/>
                    </a:ext>
                  </a:extLst>
                </p14:cNvPr>
                <p14:cNvContentPartPr/>
                <p14:nvPr/>
              </p14:nvContentPartPr>
              <p14:xfrm>
                <a:off x="4388887" y="2484572"/>
                <a:ext cx="459000" cy="618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E174DEA-E9B5-6C44-BB30-860DCD8DF5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81327" y="2477008"/>
                  <a:ext cx="474120" cy="633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066D2C-B80E-C64A-8567-E5708D84C499}"/>
                    </a:ext>
                  </a:extLst>
                </p14:cNvPr>
                <p14:cNvContentPartPr/>
                <p14:nvPr/>
              </p14:nvContentPartPr>
              <p14:xfrm>
                <a:off x="4787047" y="2696972"/>
                <a:ext cx="16920" cy="35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066D2C-B80E-C64A-8567-E5708D84C4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79644" y="2689488"/>
                  <a:ext cx="31725" cy="50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705FAA0-F77E-2747-A56E-A77B66DAAE7B}"/>
                    </a:ext>
                  </a:extLst>
                </p14:cNvPr>
                <p14:cNvContentPartPr/>
                <p14:nvPr/>
              </p14:nvContentPartPr>
              <p14:xfrm>
                <a:off x="5077567" y="2839892"/>
                <a:ext cx="370800" cy="247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05FAA0-F77E-2747-A56E-A77B66DAAE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70014" y="2832332"/>
                  <a:ext cx="385905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2706F5D-8DA6-134E-B142-910D64139FD0}"/>
                    </a:ext>
                  </a:extLst>
                </p14:cNvPr>
                <p14:cNvContentPartPr/>
                <p14:nvPr/>
              </p14:nvContentPartPr>
              <p14:xfrm>
                <a:off x="4289167" y="3335612"/>
                <a:ext cx="186120" cy="227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2706F5D-8DA6-134E-B142-910D64139F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81607" y="3328052"/>
                  <a:ext cx="201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2E63E4-0E5A-684C-95A9-A34DFD6632DA}"/>
                    </a:ext>
                  </a:extLst>
                </p14:cNvPr>
                <p14:cNvContentPartPr/>
                <p14:nvPr/>
              </p14:nvContentPartPr>
              <p14:xfrm>
                <a:off x="4270447" y="3356132"/>
                <a:ext cx="232200" cy="205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2E63E4-0E5A-684C-95A9-A34DFD6632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62887" y="3348572"/>
                  <a:ext cx="247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2F7BDC-D214-8D4F-9408-A871BF6CBFB4}"/>
                    </a:ext>
                  </a:extLst>
                </p14:cNvPr>
                <p14:cNvContentPartPr/>
                <p14:nvPr/>
              </p14:nvContentPartPr>
              <p14:xfrm>
                <a:off x="4743847" y="3415892"/>
                <a:ext cx="337320" cy="2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2F7BDC-D214-8D4F-9408-A871BF6CBF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36287" y="3408332"/>
                  <a:ext cx="352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213DA4E-A3B9-BE4E-B01D-4D4EC6614B28}"/>
                    </a:ext>
                  </a:extLst>
                </p14:cNvPr>
                <p14:cNvContentPartPr/>
                <p14:nvPr/>
              </p14:nvContentPartPr>
              <p14:xfrm>
                <a:off x="4962727" y="3325172"/>
                <a:ext cx="230760" cy="198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213DA4E-A3B9-BE4E-B01D-4D4EC6614B2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55155" y="3317612"/>
                  <a:ext cx="245904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447E5E-BDFD-F447-B14C-048229ECF951}"/>
                    </a:ext>
                  </a:extLst>
                </p14:cNvPr>
                <p14:cNvContentPartPr/>
                <p14:nvPr/>
              </p14:nvContentPartPr>
              <p14:xfrm>
                <a:off x="5363047" y="3366932"/>
                <a:ext cx="234720" cy="136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447E5E-BDFD-F447-B14C-048229ECF9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55487" y="3359372"/>
                  <a:ext cx="249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37ED648-AE8F-4044-A7E8-81B4E0C24AEC}"/>
                    </a:ext>
                  </a:extLst>
                </p14:cNvPr>
                <p14:cNvContentPartPr/>
                <p14:nvPr/>
              </p14:nvContentPartPr>
              <p14:xfrm>
                <a:off x="5832847" y="2139332"/>
                <a:ext cx="158760" cy="531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37ED648-AE8F-4044-A7E8-81B4E0C24A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25270" y="2131772"/>
                  <a:ext cx="173914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C0BC75-8167-8246-8A97-E5CAAF8705F8}"/>
                    </a:ext>
                  </a:extLst>
                </p14:cNvPr>
                <p14:cNvContentPartPr/>
                <p14:nvPr/>
              </p14:nvContentPartPr>
              <p14:xfrm>
                <a:off x="5755087" y="2432012"/>
                <a:ext cx="212760" cy="42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C0BC75-8167-8246-8A97-E5CAAF8705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47514" y="2424452"/>
                  <a:ext cx="227906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A24FD05-D267-664A-A1BC-975D723E0C2C}"/>
                    </a:ext>
                  </a:extLst>
                </p14:cNvPr>
                <p14:cNvContentPartPr/>
                <p14:nvPr/>
              </p14:nvContentPartPr>
              <p14:xfrm>
                <a:off x="6145327" y="2210252"/>
                <a:ext cx="150120" cy="35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A24FD05-D267-664A-A1BC-975D723E0C2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37767" y="2202684"/>
                  <a:ext cx="165240" cy="365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555CB1-A793-6042-A80A-FE9DC1924C98}"/>
                    </a:ext>
                  </a:extLst>
                </p14:cNvPr>
                <p14:cNvContentPartPr/>
                <p14:nvPr/>
              </p14:nvContentPartPr>
              <p14:xfrm>
                <a:off x="6428287" y="2344892"/>
                <a:ext cx="176760" cy="15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555CB1-A793-6042-A80A-FE9DC1924C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20727" y="2337332"/>
                  <a:ext cx="191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2CECD6-5A22-8045-A5A7-DB9A84DF3D01}"/>
                    </a:ext>
                  </a:extLst>
                </p14:cNvPr>
                <p14:cNvContentPartPr/>
                <p14:nvPr/>
              </p14:nvContentPartPr>
              <p14:xfrm>
                <a:off x="6368527" y="2323652"/>
                <a:ext cx="223920" cy="209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2CECD6-5A22-8045-A5A7-DB9A84DF3D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60967" y="2316092"/>
                  <a:ext cx="239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A4EC858-7B82-044C-8744-D4818CAF53F6}"/>
                    </a:ext>
                  </a:extLst>
                </p14:cNvPr>
                <p14:cNvContentPartPr/>
                <p14:nvPr/>
              </p14:nvContentPartPr>
              <p14:xfrm>
                <a:off x="6755527" y="2484932"/>
                <a:ext cx="136080" cy="1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A4EC858-7B82-044C-8744-D4818CAF53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47967" y="2477556"/>
                  <a:ext cx="151200" cy="29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62ED00C-A12C-064F-A7DF-ACB497E2495F}"/>
                    </a:ext>
                  </a:extLst>
                </p14:cNvPr>
                <p14:cNvContentPartPr/>
                <p14:nvPr/>
              </p14:nvContentPartPr>
              <p14:xfrm>
                <a:off x="6764887" y="2391332"/>
                <a:ext cx="39240" cy="220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62ED00C-A12C-064F-A7DF-ACB497E249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57327" y="2383772"/>
                  <a:ext cx="54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C7E226D-31C8-CE41-95ED-668BEF78BDAF}"/>
                    </a:ext>
                  </a:extLst>
                </p14:cNvPr>
                <p14:cNvContentPartPr/>
                <p14:nvPr/>
              </p14:nvContentPartPr>
              <p14:xfrm>
                <a:off x="7024087" y="2183252"/>
                <a:ext cx="310320" cy="389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C7E226D-31C8-CE41-95ED-668BEF78BD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16527" y="2175699"/>
                  <a:ext cx="325440" cy="404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1B26C37-12C9-6A42-96E9-3D376988ED65}"/>
                    </a:ext>
                  </a:extLst>
                </p14:cNvPr>
                <p14:cNvContentPartPr/>
                <p14:nvPr/>
              </p14:nvContentPartPr>
              <p14:xfrm>
                <a:off x="7282927" y="2119172"/>
                <a:ext cx="222840" cy="525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1B26C37-12C9-6A42-96E9-3D376988ED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75367" y="2111617"/>
                  <a:ext cx="237960" cy="540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94B4788-C4D1-2C43-B294-3C4DC6C57A51}"/>
                    </a:ext>
                  </a:extLst>
                </p14:cNvPr>
                <p14:cNvContentPartPr/>
                <p14:nvPr/>
              </p14:nvContentPartPr>
              <p14:xfrm>
                <a:off x="7691527" y="2420132"/>
                <a:ext cx="215640" cy="1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94B4788-C4D1-2C43-B294-3C4DC6C57A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83967" y="2412572"/>
                  <a:ext cx="230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79260AE-19FB-AF44-A8B8-366BB91739B7}"/>
                    </a:ext>
                  </a:extLst>
                </p14:cNvPr>
                <p14:cNvContentPartPr/>
                <p14:nvPr/>
              </p14:nvContentPartPr>
              <p14:xfrm>
                <a:off x="8179327" y="2129972"/>
                <a:ext cx="145800" cy="583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79260AE-19FB-AF44-A8B8-366BB91739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71767" y="2122412"/>
                  <a:ext cx="16092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4FD1FF6-1F25-B54F-85A9-EF518751257B}"/>
                    </a:ext>
                  </a:extLst>
                </p14:cNvPr>
                <p14:cNvContentPartPr/>
                <p14:nvPr/>
              </p14:nvContentPartPr>
              <p14:xfrm>
                <a:off x="8003647" y="2423372"/>
                <a:ext cx="223560" cy="1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4FD1FF6-1F25-B54F-85A9-EF51875125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96087" y="2415812"/>
                  <a:ext cx="238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1092EED-A497-8744-844A-BB22F994E5CC}"/>
                    </a:ext>
                  </a:extLst>
                </p14:cNvPr>
                <p14:cNvContentPartPr/>
                <p14:nvPr/>
              </p14:nvContentPartPr>
              <p14:xfrm>
                <a:off x="8402887" y="2226812"/>
                <a:ext cx="164880" cy="324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1092EED-A497-8744-844A-BB22F994E5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95343" y="2219252"/>
                  <a:ext cx="179967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3124BB-A70A-B944-B7E4-0F484D255A40}"/>
                    </a:ext>
                  </a:extLst>
                </p14:cNvPr>
                <p14:cNvContentPartPr/>
                <p14:nvPr/>
              </p14:nvContentPartPr>
              <p14:xfrm>
                <a:off x="8599807" y="2366492"/>
                <a:ext cx="146160" cy="17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3124BB-A70A-B944-B7E4-0F484D255A4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92247" y="2358948"/>
                  <a:ext cx="161280" cy="185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80A92A7-07E8-2C40-8CC9-C89420058669}"/>
                    </a:ext>
                  </a:extLst>
                </p14:cNvPr>
                <p14:cNvContentPartPr/>
                <p14:nvPr/>
              </p14:nvContentPartPr>
              <p14:xfrm>
                <a:off x="8541487" y="2377292"/>
                <a:ext cx="181080" cy="128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80A92A7-07E8-2C40-8CC9-C894200586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33927" y="2369753"/>
                  <a:ext cx="196200" cy="143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5A4F07-D995-C043-A446-83D2170CA6A2}"/>
                    </a:ext>
                  </a:extLst>
                </p14:cNvPr>
                <p14:cNvContentPartPr/>
                <p14:nvPr/>
              </p14:nvContentPartPr>
              <p14:xfrm>
                <a:off x="8735167" y="2129972"/>
                <a:ext cx="121680" cy="533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5A4F07-D995-C043-A446-83D2170CA6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27607" y="2122412"/>
                  <a:ext cx="13680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DD1FFEA-5690-2547-8AAF-7131BA4FCF02}"/>
                    </a:ext>
                  </a:extLst>
                </p14:cNvPr>
                <p14:cNvContentPartPr/>
                <p14:nvPr/>
              </p14:nvContentPartPr>
              <p14:xfrm>
                <a:off x="5948767" y="2818292"/>
                <a:ext cx="2758680" cy="11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DD1FFEA-5690-2547-8AAF-7131BA4FCF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41206" y="2810732"/>
                  <a:ext cx="2773802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E7B50B5-84E4-804A-8E6B-ECB1AC6121C2}"/>
                    </a:ext>
                  </a:extLst>
                </p14:cNvPr>
                <p14:cNvContentPartPr/>
                <p14:nvPr/>
              </p14:nvContentPartPr>
              <p14:xfrm>
                <a:off x="7286887" y="2990372"/>
                <a:ext cx="545400" cy="436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E7B50B5-84E4-804A-8E6B-ECB1AC6121C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79327" y="2982812"/>
                  <a:ext cx="5605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7816803-C1A7-9047-8AD5-32C956EFCF5C}"/>
                    </a:ext>
                  </a:extLst>
                </p14:cNvPr>
                <p14:cNvContentPartPr/>
                <p14:nvPr/>
              </p14:nvContentPartPr>
              <p14:xfrm>
                <a:off x="4244167" y="3153092"/>
                <a:ext cx="290160" cy="502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7816803-C1A7-9047-8AD5-32C956EFCF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36607" y="3145532"/>
                  <a:ext cx="305280" cy="51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84AC00F-F3C7-3C49-A034-276D941E29FB}"/>
              </a:ext>
            </a:extLst>
          </p:cNvPr>
          <p:cNvGrpSpPr/>
          <p:nvPr/>
        </p:nvGrpSpPr>
        <p:grpSpPr>
          <a:xfrm>
            <a:off x="1548847" y="3840332"/>
            <a:ext cx="1398600" cy="655560"/>
            <a:chOff x="1548847" y="3840332"/>
            <a:chExt cx="139860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495F9C6-BF49-3449-8E9C-00461874A4DE}"/>
                    </a:ext>
                  </a:extLst>
                </p14:cNvPr>
                <p14:cNvContentPartPr/>
                <p14:nvPr/>
              </p14:nvContentPartPr>
              <p14:xfrm>
                <a:off x="1914607" y="3840332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495F9C6-BF49-3449-8E9C-00461874A4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10287" y="38360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0496D76-6E34-6F4C-9A18-3A7A951C0839}"/>
                    </a:ext>
                  </a:extLst>
                </p14:cNvPr>
                <p14:cNvContentPartPr/>
                <p14:nvPr/>
              </p14:nvContentPartPr>
              <p14:xfrm>
                <a:off x="1788607" y="3840332"/>
                <a:ext cx="286200" cy="528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0496D76-6E34-6F4C-9A18-3A7A951C08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81047" y="3832772"/>
                  <a:ext cx="3013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C171B9-3D81-D449-AD6C-69C07B13DBC2}"/>
                    </a:ext>
                  </a:extLst>
                </p14:cNvPr>
                <p14:cNvContentPartPr/>
                <p14:nvPr/>
              </p14:nvContentPartPr>
              <p14:xfrm>
                <a:off x="1548847" y="4130852"/>
                <a:ext cx="353160" cy="38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C171B9-3D81-D449-AD6C-69C07B13DB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41287" y="4123292"/>
                  <a:ext cx="368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4871DC-58FE-224D-B03A-067F911F22A3}"/>
                    </a:ext>
                  </a:extLst>
                </p14:cNvPr>
                <p14:cNvContentPartPr/>
                <p14:nvPr/>
              </p14:nvContentPartPr>
              <p14:xfrm>
                <a:off x="2044207" y="4097012"/>
                <a:ext cx="176400" cy="346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4871DC-58FE-224D-B03A-067F911F22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36662" y="4089452"/>
                  <a:ext cx="191489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9770054-7E4B-9943-9F98-3C7070A6834E}"/>
                    </a:ext>
                  </a:extLst>
                </p14:cNvPr>
                <p14:cNvContentPartPr/>
                <p14:nvPr/>
              </p14:nvContentPartPr>
              <p14:xfrm>
                <a:off x="2075887" y="4292132"/>
                <a:ext cx="218880" cy="35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9770054-7E4B-9943-9F98-3C7070A683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68327" y="4284572"/>
                  <a:ext cx="234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D0A7577-4435-4242-95BE-CCB360A06F00}"/>
                    </a:ext>
                  </a:extLst>
                </p14:cNvPr>
                <p14:cNvContentPartPr/>
                <p14:nvPr/>
              </p14:nvContentPartPr>
              <p14:xfrm>
                <a:off x="2408167" y="4001612"/>
                <a:ext cx="263520" cy="329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D0A7577-4435-4242-95BE-CCB360A06F0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00607" y="3994044"/>
                  <a:ext cx="278640" cy="344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E7BBE55-615A-3F4C-8837-FCE66DEC526F}"/>
                    </a:ext>
                  </a:extLst>
                </p14:cNvPr>
                <p14:cNvContentPartPr/>
                <p14:nvPr/>
              </p14:nvContentPartPr>
              <p14:xfrm>
                <a:off x="2484847" y="4292132"/>
                <a:ext cx="462600" cy="203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E7BBE55-615A-3F4C-8837-FCE66DEC526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77293" y="4284585"/>
                  <a:ext cx="477708" cy="2188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CB10404-D027-9F45-A570-B244BE1AAD68}"/>
              </a:ext>
            </a:extLst>
          </p:cNvPr>
          <p:cNvGrpSpPr/>
          <p:nvPr/>
        </p:nvGrpSpPr>
        <p:grpSpPr>
          <a:xfrm>
            <a:off x="3652327" y="4281332"/>
            <a:ext cx="1711080" cy="556200"/>
            <a:chOff x="3652327" y="4281332"/>
            <a:chExt cx="171108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3ED5BBC-EFDC-6C47-AC9A-63BE82D57278}"/>
                    </a:ext>
                  </a:extLst>
                </p14:cNvPr>
                <p14:cNvContentPartPr/>
                <p14:nvPr/>
              </p14:nvContentPartPr>
              <p14:xfrm>
                <a:off x="3652327" y="4281332"/>
                <a:ext cx="231480" cy="296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3ED5BBC-EFDC-6C47-AC9A-63BE82D5727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44755" y="4273772"/>
                  <a:ext cx="246624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673468-772B-5045-AF99-1EB4BD930445}"/>
                    </a:ext>
                  </a:extLst>
                </p14:cNvPr>
                <p14:cNvContentPartPr/>
                <p14:nvPr/>
              </p14:nvContentPartPr>
              <p14:xfrm>
                <a:off x="3971287" y="4388972"/>
                <a:ext cx="259920" cy="180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673468-772B-5045-AF99-1EB4BD9304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63727" y="4381412"/>
                  <a:ext cx="275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DCEE133-EF07-A544-AD25-A849D9FA8213}"/>
                    </a:ext>
                  </a:extLst>
                </p14:cNvPr>
                <p14:cNvContentPartPr/>
                <p14:nvPr/>
              </p14:nvContentPartPr>
              <p14:xfrm>
                <a:off x="4307527" y="4345772"/>
                <a:ext cx="234720" cy="491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DCEE133-EF07-A544-AD25-A849D9FA821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99967" y="4338212"/>
                  <a:ext cx="2498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00D3D2D-29DC-DC4D-B22E-DCE58B938EAB}"/>
                    </a:ext>
                  </a:extLst>
                </p14:cNvPr>
                <p14:cNvContentPartPr/>
                <p14:nvPr/>
              </p14:nvContentPartPr>
              <p14:xfrm>
                <a:off x="4636567" y="4459532"/>
                <a:ext cx="726840" cy="284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00D3D2D-29DC-DC4D-B22E-DCE58B938E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29007" y="4451962"/>
                  <a:ext cx="741960" cy="2995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D06EB81-59E6-614C-9E81-AB6891F298B5}"/>
              </a:ext>
            </a:extLst>
          </p:cNvPr>
          <p:cNvGrpSpPr/>
          <p:nvPr/>
        </p:nvGrpSpPr>
        <p:grpSpPr>
          <a:xfrm>
            <a:off x="5873527" y="4335332"/>
            <a:ext cx="1281960" cy="704520"/>
            <a:chOff x="5873527" y="4335332"/>
            <a:chExt cx="1281960" cy="7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CBFCE32-2CB9-9643-A6C0-9DE61E5DCB86}"/>
                    </a:ext>
                  </a:extLst>
                </p14:cNvPr>
                <p14:cNvContentPartPr/>
                <p14:nvPr/>
              </p14:nvContentPartPr>
              <p14:xfrm>
                <a:off x="5958127" y="4335332"/>
                <a:ext cx="184680" cy="480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CBFCE32-2CB9-9643-A6C0-9DE61E5DCB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50552" y="4327772"/>
                  <a:ext cx="19983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F2B6AFD-F1DF-3C4A-B03B-03877CF6DB14}"/>
                    </a:ext>
                  </a:extLst>
                </p14:cNvPr>
                <p14:cNvContentPartPr/>
                <p14:nvPr/>
              </p14:nvContentPartPr>
              <p14:xfrm>
                <a:off x="5873527" y="4582652"/>
                <a:ext cx="332280" cy="66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F2B6AFD-F1DF-3C4A-B03B-03877CF6DB1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65959" y="4575092"/>
                  <a:ext cx="347416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642DE1A-2A0A-8E46-BA2E-18E09BDA1703}"/>
                    </a:ext>
                  </a:extLst>
                </p14:cNvPr>
                <p14:cNvContentPartPr/>
                <p14:nvPr/>
              </p14:nvContentPartPr>
              <p14:xfrm>
                <a:off x="6280687" y="4561052"/>
                <a:ext cx="109800" cy="229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642DE1A-2A0A-8E46-BA2E-18E09BDA17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73127" y="4553480"/>
                  <a:ext cx="124920" cy="244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2263A16-19A2-5440-A387-2E11960B09BE}"/>
                    </a:ext>
                  </a:extLst>
                </p14:cNvPr>
                <p14:cNvContentPartPr/>
                <p14:nvPr/>
              </p14:nvContentPartPr>
              <p14:xfrm>
                <a:off x="6389767" y="4453412"/>
                <a:ext cx="50400" cy="7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2263A16-19A2-5440-A387-2E11960B09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82153" y="4445852"/>
                  <a:ext cx="65629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E71FD18-7ABF-FC4B-8D17-62BA88DCB34A}"/>
                    </a:ext>
                  </a:extLst>
                </p14:cNvPr>
                <p14:cNvContentPartPr/>
                <p14:nvPr/>
              </p14:nvContentPartPr>
              <p14:xfrm>
                <a:off x="6558247" y="4550252"/>
                <a:ext cx="241200" cy="251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E71FD18-7ABF-FC4B-8D17-62BA88DCB34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50698" y="4542692"/>
                  <a:ext cx="256297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660E7B5-2CA1-0748-85D2-FE4E10F31F42}"/>
                    </a:ext>
                  </a:extLst>
                </p14:cNvPr>
                <p14:cNvContentPartPr/>
                <p14:nvPr/>
              </p14:nvContentPartPr>
              <p14:xfrm>
                <a:off x="6873247" y="4657892"/>
                <a:ext cx="282240" cy="381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660E7B5-2CA1-0748-85D2-FE4E10F31F4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65677" y="4650332"/>
                  <a:ext cx="297379" cy="39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2ABE27F-27AD-AB43-8899-C26E4F6D2304}"/>
                  </a:ext>
                </a:extLst>
              </p14:cNvPr>
              <p14:cNvContentPartPr/>
              <p14:nvPr/>
            </p14:nvContentPartPr>
            <p14:xfrm>
              <a:off x="7565527" y="4367372"/>
              <a:ext cx="476280" cy="510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2ABE27F-27AD-AB43-8899-C26E4F6D230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557967" y="4359812"/>
                <a:ext cx="491400" cy="5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16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Also last time: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715000"/>
          </a:xfrm>
        </p:spPr>
        <p:txBody>
          <a:bodyPr/>
          <a:lstStyle/>
          <a:p>
            <a:r>
              <a:rPr lang="en-US" dirty="0"/>
              <a:t>The course will introduce you to supercomputer on the desk: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KRAKEN.vs.NVI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 b="7647"/>
          <a:stretch>
            <a:fillRect/>
          </a:stretch>
        </p:blipFill>
        <p:spPr bwMode="auto">
          <a:xfrm>
            <a:off x="1524000" y="2590800"/>
            <a:ext cx="6400800" cy="338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8821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DCAC9-A7C6-3146-BDAA-988F3A40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91639-E31A-3C41-80E9-F48B4FF86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RUN: numderivative.cc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0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34B5-F52E-874E-BF98-300108E8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Derivative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7D934-2DAF-5141-82C8-CD149CF6F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Math != Numerical Math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61A946-9EB0-2144-AFDD-B9EAE125E6F2}"/>
                  </a:ext>
                </a:extLst>
              </p14:cNvPr>
              <p14:cNvContentPartPr/>
              <p14:nvPr/>
            </p14:nvContentPartPr>
            <p14:xfrm>
              <a:off x="1355167" y="3580052"/>
              <a:ext cx="74160" cy="211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61A946-9EB0-2144-AFDD-B9EAE125E6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7607" y="3572492"/>
                <a:ext cx="89280" cy="212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2B50A23-2C14-1440-ACDF-992A4ADF5589}"/>
              </a:ext>
            </a:extLst>
          </p:cNvPr>
          <p:cNvGrpSpPr/>
          <p:nvPr/>
        </p:nvGrpSpPr>
        <p:grpSpPr>
          <a:xfrm>
            <a:off x="1344727" y="5664092"/>
            <a:ext cx="5272920" cy="442080"/>
            <a:chOff x="1344727" y="5664092"/>
            <a:chExt cx="527292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7AA34C-5958-D24B-BC2E-3F4C20F16EF7}"/>
                    </a:ext>
                  </a:extLst>
                </p14:cNvPr>
                <p14:cNvContentPartPr/>
                <p14:nvPr/>
              </p14:nvContentPartPr>
              <p14:xfrm>
                <a:off x="1344727" y="5664092"/>
                <a:ext cx="1652040" cy="295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7AA34C-5958-D24B-BC2E-3F4C20F16E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7167" y="5656532"/>
                  <a:ext cx="16671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24C5C8-6E2E-1047-8A42-67776DC83A36}"/>
                    </a:ext>
                  </a:extLst>
                </p14:cNvPr>
                <p14:cNvContentPartPr/>
                <p14:nvPr/>
              </p14:nvContentPartPr>
              <p14:xfrm>
                <a:off x="3205567" y="5894852"/>
                <a:ext cx="3412080" cy="211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24C5C8-6E2E-1047-8A42-67776DC83A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98007" y="5887652"/>
                  <a:ext cx="342720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DE2128-8F52-9A4A-B4B8-5E97D87F0732}"/>
                  </a:ext>
                </a:extLst>
              </p14:cNvPr>
              <p14:cNvContentPartPr/>
              <p14:nvPr/>
            </p14:nvContentPartPr>
            <p14:xfrm>
              <a:off x="6657967" y="6067292"/>
              <a:ext cx="387360" cy="440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DE2128-8F52-9A4A-B4B8-5E97D87F07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50407" y="6059732"/>
                <a:ext cx="402480" cy="45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870B4D37-E6D7-E84D-9E75-54BEDE571C2A}"/>
              </a:ext>
            </a:extLst>
          </p:cNvPr>
          <p:cNvGrpSpPr/>
          <p:nvPr/>
        </p:nvGrpSpPr>
        <p:grpSpPr>
          <a:xfrm>
            <a:off x="305407" y="3571412"/>
            <a:ext cx="1194840" cy="605520"/>
            <a:chOff x="305407" y="3571412"/>
            <a:chExt cx="119484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8D1032-CED9-4549-9323-5E3471D74019}"/>
                    </a:ext>
                  </a:extLst>
                </p14:cNvPr>
                <p14:cNvContentPartPr/>
                <p14:nvPr/>
              </p14:nvContentPartPr>
              <p14:xfrm>
                <a:off x="1259047" y="3590132"/>
                <a:ext cx="241200" cy="20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8D1032-CED9-4549-9323-5E3471D740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1487" y="3582572"/>
                  <a:ext cx="256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DCC4C4-DA6C-594A-8DBB-56C17EF2F414}"/>
                    </a:ext>
                  </a:extLst>
                </p14:cNvPr>
                <p14:cNvContentPartPr/>
                <p14:nvPr/>
              </p14:nvContentPartPr>
              <p14:xfrm>
                <a:off x="305407" y="3571412"/>
                <a:ext cx="227160" cy="205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DCC4C4-DA6C-594A-8DBB-56C17EF2F4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207" y="3563852"/>
                  <a:ext cx="241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A63497-8D0D-4E49-8D1F-D87C25D88AC0}"/>
                    </a:ext>
                  </a:extLst>
                </p14:cNvPr>
                <p14:cNvContentPartPr/>
                <p14:nvPr/>
              </p14:nvContentPartPr>
              <p14:xfrm>
                <a:off x="343927" y="3675452"/>
                <a:ext cx="158760" cy="34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A63497-8D0D-4E49-8D1F-D87C25D88A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6367" y="3667892"/>
                  <a:ext cx="173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73BAED7-A4C4-F041-A5CC-8F62CB5E490A}"/>
                    </a:ext>
                  </a:extLst>
                </p14:cNvPr>
                <p14:cNvContentPartPr/>
                <p14:nvPr/>
              </p14:nvContentPartPr>
              <p14:xfrm>
                <a:off x="365527" y="3580052"/>
                <a:ext cx="232920" cy="45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73BAED7-A4C4-F041-A5CC-8F62CB5E49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7967" y="3572492"/>
                  <a:ext cx="248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98C0BE-07E4-3447-87A2-A8666E40FA6A}"/>
                    </a:ext>
                  </a:extLst>
                </p14:cNvPr>
                <p14:cNvContentPartPr/>
                <p14:nvPr/>
              </p14:nvContentPartPr>
              <p14:xfrm>
                <a:off x="570007" y="3659972"/>
                <a:ext cx="173880" cy="88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98C0BE-07E4-3447-87A2-A8666E40FA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2447" y="3652412"/>
                  <a:ext cx="189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86808E-80EB-CC49-8755-958771831E8A}"/>
                    </a:ext>
                  </a:extLst>
                </p14:cNvPr>
                <p14:cNvContentPartPr/>
                <p14:nvPr/>
              </p14:nvContentPartPr>
              <p14:xfrm>
                <a:off x="752887" y="3635132"/>
                <a:ext cx="250200" cy="12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86808E-80EB-CC49-8755-958771831E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5327" y="3627572"/>
                  <a:ext cx="265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573E374-99CD-F042-9DA3-F992B5DCD41D}"/>
                    </a:ext>
                  </a:extLst>
                </p14:cNvPr>
                <p14:cNvContentPartPr/>
                <p14:nvPr/>
              </p14:nvContentPartPr>
              <p14:xfrm>
                <a:off x="969247" y="3679052"/>
                <a:ext cx="97200" cy="73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573E374-99CD-F042-9DA3-F992B5DCD4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1687" y="3671492"/>
                  <a:ext cx="112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F0A046-F3FF-F54C-A7DB-AB9011542CFC}"/>
                    </a:ext>
                  </a:extLst>
                </p14:cNvPr>
                <p14:cNvContentPartPr/>
                <p14:nvPr/>
              </p14:nvContentPartPr>
              <p14:xfrm>
                <a:off x="1129447" y="3644492"/>
                <a:ext cx="139320" cy="11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F0A046-F3FF-F54C-A7DB-AB9011542C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21887" y="3636932"/>
                  <a:ext cx="154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F055B8-1872-ED4A-A8B8-97A0D19A797A}"/>
                    </a:ext>
                  </a:extLst>
                </p14:cNvPr>
                <p14:cNvContentPartPr/>
                <p14:nvPr/>
              </p14:nvContentPartPr>
              <p14:xfrm>
                <a:off x="1330687" y="3938252"/>
                <a:ext cx="71280" cy="41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F055B8-1872-ED4A-A8B8-97A0D19A79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23127" y="3930692"/>
                  <a:ext cx="86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8C67254-4E70-1C4C-96BF-84B21D23EE30}"/>
                    </a:ext>
                  </a:extLst>
                </p14:cNvPr>
                <p14:cNvContentPartPr/>
                <p14:nvPr/>
              </p14:nvContentPartPr>
              <p14:xfrm>
                <a:off x="744967" y="3969572"/>
                <a:ext cx="16200" cy="162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8C67254-4E70-1C4C-96BF-84B21D23EE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7407" y="3962012"/>
                  <a:ext cx="31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9AAE516-6426-DA4E-BA15-9F136F3DBD57}"/>
                    </a:ext>
                  </a:extLst>
                </p14:cNvPr>
                <p14:cNvContentPartPr/>
                <p14:nvPr/>
              </p14:nvContentPartPr>
              <p14:xfrm>
                <a:off x="811567" y="3997292"/>
                <a:ext cx="93600" cy="100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9AAE516-6426-DA4E-BA15-9F136F3DBD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4007" y="3989732"/>
                  <a:ext cx="108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2403AD-C87A-8D47-B814-04B606EEC226}"/>
                    </a:ext>
                  </a:extLst>
                </p14:cNvPr>
                <p14:cNvContentPartPr/>
                <p14:nvPr/>
              </p14:nvContentPartPr>
              <p14:xfrm>
                <a:off x="948007" y="3999092"/>
                <a:ext cx="131760" cy="70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32403AD-C87A-8D47-B814-04B606EEC2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0447" y="3991532"/>
                  <a:ext cx="146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41AF1C-FCCB-7448-929C-256A5D285012}"/>
                    </a:ext>
                  </a:extLst>
                </p14:cNvPr>
                <p14:cNvContentPartPr/>
                <p14:nvPr/>
              </p14:nvContentPartPr>
              <p14:xfrm>
                <a:off x="1086967" y="3908372"/>
                <a:ext cx="80280" cy="7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41AF1C-FCCB-7448-929C-256A5D2850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9407" y="3900812"/>
                  <a:ext cx="95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34A23C-4183-B94D-AA62-463CCEB1C432}"/>
                    </a:ext>
                  </a:extLst>
                </p14:cNvPr>
                <p14:cNvContentPartPr/>
                <p14:nvPr/>
              </p14:nvContentPartPr>
              <p14:xfrm>
                <a:off x="1142407" y="3958772"/>
                <a:ext cx="170280" cy="20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34A23C-4183-B94D-AA62-463CCEB1C4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4847" y="3951212"/>
                  <a:ext cx="185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F282A1-F410-FC43-AC82-91FEB572C2E3}"/>
                    </a:ext>
                  </a:extLst>
                </p14:cNvPr>
                <p14:cNvContentPartPr/>
                <p14:nvPr/>
              </p14:nvContentPartPr>
              <p14:xfrm>
                <a:off x="1218727" y="4139492"/>
                <a:ext cx="93960" cy="37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F282A1-F410-FC43-AC82-91FEB572C2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11167" y="4131932"/>
                  <a:ext cx="10908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8C8505E-D7F9-4C4A-83C7-E3EB65C8FBE9}"/>
                  </a:ext>
                </a:extLst>
              </p14:cNvPr>
              <p14:cNvContentPartPr/>
              <p14:nvPr/>
            </p14:nvContentPartPr>
            <p14:xfrm>
              <a:off x="5809087" y="4012412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8C8505E-D7F9-4C4A-83C7-E3EB65C8FBE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01527" y="4004852"/>
                <a:ext cx="154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37A8C95-92DF-2D43-B1CE-CD871A873411}"/>
                  </a:ext>
                </a:extLst>
              </p14:cNvPr>
              <p14:cNvContentPartPr/>
              <p14:nvPr/>
            </p14:nvContentPartPr>
            <p14:xfrm>
              <a:off x="4855447" y="3990812"/>
              <a:ext cx="1072080" cy="963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37A8C95-92DF-2D43-B1CE-CD871A87341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7887" y="3983252"/>
                <a:ext cx="1087200" cy="9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CC8B7B8-2FD9-6549-8F6A-104F2214303E}"/>
                  </a:ext>
                </a:extLst>
              </p14:cNvPr>
              <p14:cNvContentPartPr/>
              <p14:nvPr/>
            </p14:nvContentPartPr>
            <p14:xfrm>
              <a:off x="2137807" y="3173612"/>
              <a:ext cx="2768040" cy="2342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CC8B7B8-2FD9-6549-8F6A-104F2214303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30247" y="3166052"/>
                <a:ext cx="2783160" cy="235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C27EEF4-0A96-6248-8A0F-4773D3EF0267}"/>
              </a:ext>
            </a:extLst>
          </p:cNvPr>
          <p:cNvGrpSpPr/>
          <p:nvPr/>
        </p:nvGrpSpPr>
        <p:grpSpPr>
          <a:xfrm>
            <a:off x="3392767" y="3420932"/>
            <a:ext cx="587160" cy="1104120"/>
            <a:chOff x="3392767" y="3420932"/>
            <a:chExt cx="587160" cy="11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539EEB-21B9-7D4B-AA24-309FF5536947}"/>
                    </a:ext>
                  </a:extLst>
                </p14:cNvPr>
                <p14:cNvContentPartPr/>
                <p14:nvPr/>
              </p14:nvContentPartPr>
              <p14:xfrm>
                <a:off x="3392767" y="3420932"/>
                <a:ext cx="587160" cy="84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539EEB-21B9-7D4B-AA24-309FF55369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85207" y="3413372"/>
                  <a:ext cx="60228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8047352-213B-CA4F-8039-C8EAEEA57A16}"/>
                    </a:ext>
                  </a:extLst>
                </p14:cNvPr>
                <p14:cNvContentPartPr/>
                <p14:nvPr/>
              </p14:nvContentPartPr>
              <p14:xfrm>
                <a:off x="3528487" y="4464212"/>
                <a:ext cx="74880" cy="6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8047352-213B-CA4F-8039-C8EAEEA57A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20927" y="4456652"/>
                  <a:ext cx="90000" cy="7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217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common cause of these disasters/mishaps? </a:t>
            </a:r>
          </a:p>
        </p:txBody>
      </p:sp>
      <p:pic>
        <p:nvPicPr>
          <p:cNvPr id="4100" name="Picture 4" descr="patri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2552700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arlai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419100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800" y="5867400"/>
            <a:ext cx="3267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Patriot Missile Failure, </a:t>
            </a:r>
          </a:p>
          <a:p>
            <a:r>
              <a:rPr lang="en-US"/>
              <a:t>1st Gulf war. 28 dead.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013325" y="5838825"/>
            <a:ext cx="4029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Wrong parliament make-up, </a:t>
            </a:r>
          </a:p>
          <a:p>
            <a:r>
              <a:rPr lang="en-US"/>
              <a:t>Germany 1992.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Numerical math != Math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3680</TotalTime>
  <Words>1063</Words>
  <Application>Microsoft Macintosh PowerPoint</Application>
  <PresentationFormat>On-screen Show (4:3)</PresentationFormat>
  <Paragraphs>141</Paragraphs>
  <Slides>34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Symbol</vt:lpstr>
      <vt:lpstr>Blank Presentation</vt:lpstr>
      <vt:lpstr>Equation</vt:lpstr>
      <vt:lpstr>Inevitable errors in computing</vt:lpstr>
      <vt:lpstr>Let’s compute df/dx numerically.</vt:lpstr>
      <vt:lpstr>PowerPoint Presentation</vt:lpstr>
      <vt:lpstr>PowerPoint Presentation</vt:lpstr>
      <vt:lpstr>Also last time:</vt:lpstr>
      <vt:lpstr>PowerPoint Presentation</vt:lpstr>
      <vt:lpstr>Numerical Derivative Example</vt:lpstr>
      <vt:lpstr>What is the common cause of these disasters/mishaps? </vt:lpstr>
      <vt:lpstr>Numerical math != Math</vt:lpstr>
      <vt:lpstr>Numerical math != Math</vt:lpstr>
      <vt:lpstr>Errors. </vt:lpstr>
      <vt:lpstr>Let’s compute the derivative:</vt:lpstr>
      <vt:lpstr>Today’s class. Background</vt:lpstr>
      <vt:lpstr>Two types of error expected:</vt:lpstr>
      <vt:lpstr>Round-off error: </vt:lpstr>
      <vt:lpstr>The very basics of the floating point representation</vt:lpstr>
      <vt:lpstr>A simple example: 3 digits.  </vt:lpstr>
      <vt:lpstr>All possible numbers with 3 significant digits.  </vt:lpstr>
      <vt:lpstr>Machine real number line has holes!</vt:lpstr>
      <vt:lpstr>Realistic machine: 32 bit</vt:lpstr>
      <vt:lpstr>In rounding off, the relative error is at most e</vt:lpstr>
      <vt:lpstr>In rounding off, the relative error is at most e</vt:lpstr>
      <vt:lpstr>Errors in numerical approximations: </vt:lpstr>
      <vt:lpstr>Numerical Derivative Example</vt:lpstr>
      <vt:lpstr>Truncation error</vt:lpstr>
      <vt:lpstr>Round off error</vt:lpstr>
      <vt:lpstr>Optimal h that minimizes the error.</vt:lpstr>
      <vt:lpstr>f’(x) error analysis (semi-quantitative) </vt:lpstr>
      <vt:lpstr>An analysis of t original algorithm</vt:lpstr>
      <vt:lpstr>Improved Algorithm</vt:lpstr>
      <vt:lpstr>The Improvement: a symmetric formula:</vt:lpstr>
      <vt:lpstr>The new way (top) vs. old (bottom)</vt:lpstr>
      <vt:lpstr>Accuracy vs. Precision</vt:lpstr>
      <vt:lpstr>Accuracy vs. Precison. </vt:lpstr>
    </vt:vector>
  </TitlesOfParts>
  <Company>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error analysis</dc:title>
  <dc:creator>Computer Science</dc:creator>
  <cp:lastModifiedBy>Microsoft Office User</cp:lastModifiedBy>
  <cp:revision>57</cp:revision>
  <dcterms:created xsi:type="dcterms:W3CDTF">2009-12-09T22:01:19Z</dcterms:created>
  <dcterms:modified xsi:type="dcterms:W3CDTF">2021-03-05T00:32:14Z</dcterms:modified>
</cp:coreProperties>
</file>