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notesSlides/notesSlide1.xml" ContentType="application/vnd.openxmlformats-officedocument.presentationml.notesSlide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3" r:id="rId6"/>
    <p:sldId id="261" r:id="rId7"/>
    <p:sldId id="262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14.19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61 190 20009,'13'-90'2734,"-2"42"-2689,-11-1-45,-1 46 140,-14 47 0,-3 23-107,5-8-33,-5 12 0,2 11 26,12-16 0,4 4 1,1-6-401,-1-7 1,0 1 373,1 10 0,0 7 0,1-10-11,4 20 11,0-33 0,4 2 11,2 3 0,3-1 62,7 2 0,4-5 375,33 20-39,15-77 0,9-23-152,-11-3 1,-3-5-269,4-4 0,-6 0-247,15-10-564,-80 49-9009,10 0 8328,-8-6 0,8 5 0,-11-5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22.09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1 121 21017,'76'1'1288,"11"-8"-1142,-36 1 0,1-1-90,1-1 0,3-2-28,34-2 0,-4 1-678,-8 1 230,-12 4 0,-19 0-858,-44 5-6677,3-8 7955,2-2 0,0 1 0,-3 3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15.48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19034,'12'63'1680,"-1"-3"-1030,-4-21-414,-1 0-180,4-3-12,-2-7-44,1-8 23,-3-6-12,1-8 79,-3-3-23,3-6 134,3-9-178,7-9 33,4-10-11,1-4-23,-2 4-22,-4 7-34,-8 10-156,-4 7-314,-3 12 426,-1 10-169,0 11-246,3 5-134,6 2 78,9-8 190,13-7 168,7-10 191,6-8 292,-2-13 279,-4-6-111,-8-9-113,-7-1 0,-9-1 57,-7-5-371,-4 11 1,-3-1-34,-3 15-45,-3 5-145,-6 2 89,-16 23 67,4 0-33,-10 20-23,14-5 34,7 0-22,7-5 78,21-6 392,20-6-157,32-10-44,24-5-533,-21-12 0,2-3-1462,25-3-1132,-40 2 1,-9-3 2935,-20-2 0,-16 8 0,-12 3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5:14.40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1162 23034,'7'70'134,"-3"-1"-78,-6-9-22,0 7 0,1 2-23,-2 23-11,3 1 0,2-1-34,6-3 23,-3-34 0,3 2-29,6-5 1,0-5 17,3 6 22,5 9 134,-16-54 460,-5-15-594,1-7 0,-2-52 11,0 18-45,0-28 1,0-5-23,-4-11 7,-2 4 1,-2-18-1,1 14 49,1 31 0,0 0-4,-2-29 1,1-11-1,1 16-18,3-1 66,4-7 1,1 3 213,0 13-168,0-19 33,-1 61-55,-1 26-169,0-16 33,5 8-55,13-36 78,-7 27-78,8-13-12,-15 32-77,10 3 200,-1 3 12,35-6 0,11-3 23,11-3-5,4-2 1,16-6 0,-7 3 9,-18 3 0,4-1-28,8-1 0,18-4 0,8-1 0,-4 0 0,-15 4-4,-13 4 0,-9 1 1,10-1 6,3-1 1,14-3 0,6-2-1,-1 1 1,-7 2 0,-17 2 7,11-1 0,-6 1 15,18-4 0,8 0 1,-17 3 18,7 4-278,-36 5 0,-2 3 233,6 1-67,-10 6 89,-21 2 112,-8 11-469,-23-6 335,-41 6 0,40-14 0,-22 0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5:15.12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10 1 23404,'-4'48'1781,"1"10"-1411,3-5 0,0 3-258,0 32-609,-1-20 0,0 11 1,4-11-9335,15 16 9372,-6-15 0,-1-10 1,-6-37-1,-9-20 1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5:15.60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61 19673,'56'0'1332,"3"0"-1197,28 1-135,-18-3 0,2-13 0,-3-1 0,-21 12 0,25-21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5:15.90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20 7 9940,'-9'-7'7811,"-2"32"-4987,13 6-2157,-2 28 0,0 5-600,3 12 356,-1-15 0,-1 2-1028,-1 23-795,2-27-8431,27 17 8691,-8-52 1,11-2 0,-18-22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5:16.30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228 0 20938,'-16'58'751,"0"-1"0,-9 23 0,0 3-729,2-11 1,0 0-668,-1 8 1,2-5-9187,-3 19 9126,12-51 0,2-10 0,6-33 1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5:16.62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21264,'32'15'2733,"3"4"-1321,28 27-1008,-9-8-147,10 5 1,1 1-258,4 2-213,-17-10 1,-1 0-2735,4 6 78,-23-11-2319,-3 1 5188,-23-16 0,-6-8 0,0-3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5:21.98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134 82 13196,'29'-35'4168,"-6"5"-695,-21 23-1859,-1 3-1177,0-2-168,-13 6-235,-12 10 11,-27 39-1,12 0 24,-6 38-1095,33-17 1,7 13 0,4-1 1127,4 14 0,7 5-42,0-13 0,1 12 0,3-1 0,1-12-20,8 10 0,5-3-23,-6-23 1,3 8 0,-1-4 0,-4-12 0,-5-13 0,-1-3-45,9 42 0,1-7-1227,0-35 1255,69-38 0,-55-1 0,43-35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5:17.22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0 100 23448,'65'6'471,"4"0"-483,3-4 1,5-1-224,-27-1 0,1-1-253,34 1 1,-2-7 487,-31-16 0,-9-1 0,4 7 0,-4-26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5:17.62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20221,'3'79'1449,"0"0"1,0-25-1,1 0-536,3 37 0,0-5-834,2-16-79,7 26-3294,-2-26-68,-7-23 1947,1 45 0,-7-63 0,-4 9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22.55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41 19224,'53'-3'448,"1"0"0,10-1 1,-5 2-416,1-1-705,28 1-359,-57 2-1019,3 0 2050,-28-11 0,-4 9 0,0-9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5:23.30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239 178 16894,'-59'-48'2588,"10"6"-1927,31 30 639,-4-7-942,5 6 449,-19-10-381,21 14-426,-7-3-291,31 27 425,8 6 84,38 38 1,10 12-219,-30-32 0,2 8 24,4 9 1,8 15 0,3 8-1,-3 2 1,-6-6-14,-8-1 0,-5-1 1,-3 0-1,3 3-214,1-2 0,1 5 0,1 0 0,-4 0 0,-5-4 218,5 27 0,-8-4 0,-13-4-958,-18-16 0,-11-3 1,1-9 942,6-6 0,-5-5-2404,-19 10 1,1-19-5384,25-41 7787,3-7 0,10-2 0,-1 5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5:26.05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92 18720,'70'4'549,"2"-2"-779,19-11 286,-19 2 111,11 3 1,2 0-101,0 2 45,-22 2 0,0 0 471,19 0-247,-25-4-150,28-3-125,-21 2 1,1-1-28,21-1 10,-20 4 1,10 1 0,-8 1-11,31 2 36,-31-1 0,14 0 0,1 1 0,-12-1-59,-4 0 0,0 1 22,8-1 1,14 0 0,-1-1 0,-14 1-23,-13-1 0,-1 0-11,9 0 0,13 0 0,3 0 0,-7-1-8,-4 0 1,-4-2 0,4 2-2,3 0 1,6 0-1,-1 0 1,-8 1-3,23-4 0,-6 2-68,3 5 1,-12 2 67,-21 1 33,25 6 23,-7-6-90,-9-4-86,9-1 1,19-1-1,-9-1 131,-21 1 0,-1 0 75,9-1 0,8 0 0,-3 0-59,19 0 1,-11 0-17,9 1 11,-15 0 1,15 0-1,-2 0-37,-16 0 0,-3-1 0,0 0 33,-1 1 1,-1 0-1,7-1-10,14 1 0,10-1 1,-2 0-1,-15 1-981,-5-1 1,-3 1 975,8 1 1,8 0 0,1 2-31,-1 1 1,1 0 0,-10 0 37,-5 0 0,0 0 0,7 0 0,10 0 0,2 0-48,-22-1 0,3 0 0,-2 0 1,-7 0 35,14 1 1,3 0-5,-17 0 0,13 2 1,3-1-1,-1 1 1,-9 0-447,7 1 0,-7 1 0,0 0 473,1 0 0,0 0 0,7 0-198,-11-2 0,7 1 0,3 0 0,-2-1 0,-4 0 178,-3 0 1,-5-1 0,2 0 0,6 1-319,-2 0 0,7 1 0,4 0 1,0 0-1,-3 1 0,-5-1 318,9 0 1,-5 0 0,-1 0 0,6 1 9,-12 0 1,5-1 0,2 1 0,0 0 0,-2 0 0,-4 0-75,15 1 0,-5-1 1,0 1-1,2 0 59,-10-1 1,2 0 0,0 0 0,-1 0-1,-4 1 210,2 0 0,-4 0 0,-1 1 0,-3 0-122,14 2 1,-4 2 0,0-2 52,-5-1 0,0-1 1,-3 0 52,17 3 0,-6-1-158,-13-5 1,-12-1 2602,-20 0-496,-22-1 176,-9-2-2305,-18-19 0,4 13 0,-4-15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5:27.84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221 1 20658,'-52'26'482,"17"-7"-246,-18 55 88,28 6 1,6 6-241,2-28 0,4 8 102,8 8 0,4 18 0,3 7 0,6-1 1,6-12-64,16 7 0,9-8 0,-1 5-1098,-12 4 0,-2 8 0,0-2 1,6-14 981,9-19 0,3-10 1,-7-1 112,-5 24 1,-9-12-143,-6-19-1357,21 44-1568,-20-99 2410,21-21 1,-41 37-1,-1-3 1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02.38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1 840 18485,'12'-32'2991,"-3"9"-2442,-9 17 214,0 5-472,0 0-213,0 0-235,-1 1 124,0 9 33,-1 11 145,3 28 1,2 8-23,8 19-101,-4-9 1,4 3 33,9-10 0,2-5-22,13 32-29,-11-34 1,1 2 10,2-1 1,-2-3-39,3 8 33,9 20-11,-25-52 56,-6-13 90,-1-3 504,0-26-616,-3-3 10,3-15-122,-4-16 0,0 9-248,-1-34 1,-1-7 101,-1-7 142,-1 14 0,-1-14 0,-1 13 71,-4-21-17,2 24 0,-1 0 0,5 21 0,0 4-28,1-36 50,4 29 1,3-3-12,7-12 0,1 4 6,5-11 16,-5 24 1,-1 5 39,-7 19 33,-3 13-78,-1 1-257,-1 11 201,0 2 33,1 2 68,1 0 213,0-3-146,7-1-135,32-11 1,13-1 10,-6 7 1,4 1 11,23-8 0,2 2 0,-13 9 0,3 3 18,10 3 1,8 2 0,-5 0-19,2 0 0,5 1 2,-14-2 0,13 0 1,4 1-1,-4-1 1,-12 0-646,18 1 1,-5-1 649,0 0 1,7-1-1,-9-2-1444,-8-3 1,-9-2 1458,-17 2 1,-2 0 50,8-3 0,0-1 35,33-6-75,-44 8-22,10-2-11,-49 8 824,-3 0-780,-3 0 3590,8-2-3422,3 1 77,9-1-99,8 2-179,-9 0-11,2 0-100,-15 1 144,-4-1 35,-1 1 380,-2-1-459,-6 0-5020,-18-7-2196,13 3 7216,-12-4 0,23 6 0,0 1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03.29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49 0 21465,'-8'58'2006,"-3"3"-1670,1-9-73,4 5 1,0 4-119,0 15-123,4-18 1,3 1 89,10 15-112,-1-24-145,4 9-5122,2-13 326,-6-20 4941,8 1 0,-11-21 0,-1-6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03.57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88 19628,'71'-14'907,"2"4"-683,-11 8-157,9 1-101,-15 0 1,1 0-1572,27-2 601,-32 2 1,-1-4 1020,15-17 1,-35 14 0,-1-11-1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03.83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 13 10836,'-1'-12'5737,"1"42"-3525,0 1-1595,1 39 156,7 12-695,1-15-78,10 21-3053,3-29 0,2-3-5228,6 12 8386,-3-17 1,-3-6 0,-9-22-1,-4-12 1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04.16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265 0 20434,'-22'54'373,"1"0"1,0-2 0,0-3-150,-13 16-224,0 1-191,-4 18-694,14-24-8946,-4 25 8594,18-57 0,0 5 0,8-33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04.36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20602,'59'81'515,"8"-31"1,7-3-1300,-17-13 0,3-2-1054,23 6 0,-3-5 1838,8-2 0,-44-14 0,-5-5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05.58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19897,'54'28'1725,"2"-4"-7284,-7-13 4864,30-1-123,-18-3 848,14-2-5699,-16-4 2184,-21-1 3699,1-2 1,-28 1 0,-6-1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22.85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 21 13028,'0'-11'3888,"-1"1"-3152,1 10 272,1 52 70,6-15-1090,3 23 1,4 19 0,-2-11-2521,2 5-1250,5 14 0,-8-13 2977,-18-55 1,9-13-1,0-7 1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05.81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56 4 12882,'-13'-3'9794,"-4"91"-9391,4-35-45,4 24 1,5 14-1428,6-22 1,3 2 0,2-5-3848,5 0 1,2-1 4149,1 24 1,5-17-1,5-51 1,-10-21-1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06.46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26 0 20132,'-18'68'2352,"10"9"-7507,34 18 5356,-11-46 1,2 0 1341,18 45-1594,-4-12 1,0 0-521,0 2 451,-6-16 1,-5-7-5584,-15-23 5136,-3-20 0,-1-1 0,-1-17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06.91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17958,'47'27'967,"0"0"0,1 5 1,-4 5-615,-10 8 0,-3 10 28,0 7 0,3 11 0,-1 4 0,-3-7-1608,-4-6 1,-3-3-1,1 5 1342,3 8 0,3 7 0,-3 2 0,-7-5 71,-6 0 1,-7-4 0,-10 4-74,-10-2 1,-11 3-1,-3 1 1,-1-3-1291,-5 16 1,-3-3-1,-4-1-2100,-7 3 0,-4-1 0,1-15 2982,2-20 1,8-13 0,13-9 0,27-29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07.71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15 19751,'79'-3'526,"0"0"1,0 0-1,-2 1 1,-1 0 0,4 1-522,-5 1 1,3 1-1,0 0 1,-6 1-34,35 0 0,-17 2-62,-14 4-750,-47-3-5098,-27-4 1187,-1-1 4751,1 1 0,-2-1 0,0 0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08.38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382 0 6966,'-70'11'-208,"1"-1"1,-1 1 0,-27 2 0,29-1-1208,61-7 0,6-4 0,1-1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09.83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619 1 21577,'-32'9'941,"-1"8"-727,-1 17 480,-32 38-218,8-4 1,-3 5-315,12-12 0,-1 3-46,7-11 0,-1 4 0,6 5 306,8 12 0,6 6 0,4-6-361,-4-2 1,12 3 2,19 6 1,12 16-1,7-2 1,-1-17-54,4-13 0,8-7-11,16 15 0,13 4 0,-3-14-1053,-5-24 0,2-11 1053,7-9 0,-1-5 0,15 13 0,-25-38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11.48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1 585 19773,'22'64'1502,"4"6"-1177,3 6-73,4 5 0,2 3-101,-13-33 0,-1-1-129,14 30 1,-1-5 33,4-8-34,-15-28-22,-1-6 102,-15-25-35,-4-21-67,-1-22-191,-2-36 174,-2-6 0,0-5 17,-1 17 0,-1-1 5,0-22 1,-4-4 102,-2 24 1,-2-3 0,2 2-120,2-25 0,1 3-62,-6 1 0,4 5 78,7 22 1,9 13-175,28 22 147,-3 14-40,33 4 1,9 4 38,20 3 17,-12 1 1,9-1-1,7-2 1,-2-1 5,-16 2 0,1 1 3,-11 0 1,4 0 0,4 1 7,-1 2 0,5 0 1,0 1-1,-7 1-764,22 1 1,0 0 744,-1 0 1,6 1 0,-9 2-189,-8 5 0,-12 2 151,-1-2 45,11 7 89,-81-17 875,-1 0-10795,-8-5 9605,-7 0 0,4 0 1,-2 1-1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11.94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21017,'22'74'2163,"-4"-12"-2068,-9 5 0,-2 2-185,3 4-381,-3-16 1,2-2-2723,7 5-382,-2-19-1590,6-2 5165,0-26 0,-21-7 0,-2-6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12.24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7 19673,'77'-3'1052,"-1"0"-1147,-17 3 0,2 0-5406,34 0 1691,3 0 3810,-53 0 0,-44 0 0,-1 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12.49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12 9 14529,'-11'-8'3204,"10"56"1,9 22-3205,2-15-762,4 32 0,3 1-9069,7-26 9724,1-8 1,-11-25 0,-8-26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24.76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376 44 21185,'-27'-22'493,"-12"6"-392,-8 11-45,-2 4-3916,3 1 4118,15 3 893,-33 27-1083,32 10-147,5 13 1,14 4-125,63 28 203,-30-38 0,7-6-56,45-14 0,5-15-11,-4-6 67,12-5 4278,-60-3-4009,-20-9-415,-23-11-224,-18 3 314,-5 2-156,-37 30 189,29 14-56,4 15 1,3 6 10,7 4 12,16 2 0,11-3 68,27-21 111,17 14 34,41-25-123,-13-10 44,27-1-78,-36-31 0,-5-2 0,-5 13 0,25-37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12.90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314 1 21958,'-53'80'1714,"-1"-2"-1473,23-32 1,-1 4-259,-1 15 0,3 2-516,4-9 1,4-1-68,0-2 1,11-7-7031,30-14 7630,-5-51 0,9 12 0,-14-20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13.16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23471,'45'48'728,"-8"-15"0,6 0-806,14 3 0,3 1-4838,1 7 1,-2-1 4711,-8-10 1,-6-3 0,-1 11 0,-44-38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14.08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9 22283,'60'-1'1087,"7"1"-975,2-5-196,-13 4 0,4 0-555,-4 0 0,-1 1-4277,8 2 1,-6 1 2833,4-4 1,-28 7 0,-33-6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14.31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73 16 15023,'-12'-15'4549,"-16"48"-2544,16 55-1619,0-27 1,4 4-331,10 12 0,8-2-925,3-11 1,6-5-812,20 27 832,19-28 0,-49-42 0,3-8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14.81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20793,'18'95'2420,"0"-1"-1961,-8-37 1,-1 1-1,9 33-448,-6-31 1,1 0-24,-1-8 1,0-4-572,2 21-492,-1 6-8756,-13-13 9778,-4-35 1,3 11 0,2-38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15.92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23448,'49'63'642,"0"1"1,-10-14-1,-1 6-440,9 24 0,2 12 0,-8-8 5,-11-10 0,-5 0-162,1 2 0,-2 8 0,-7-4 50,-12 17 0,-10-3-95,-4 0 0,-3 0 0,4-5 0,-3 1-291,-5-18 0,-3 2 0,1-12-584,-11 17-1753,-16-2 1,-10-8 2627,-21-26 0,22-6 0,34-28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22.13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9 20860,'85'-9'388,"1"12"1,19 6-1,-15-2-702,-35-2 1,-1 1-543,32 3 1,11 3 0,-31-3-803,-46-4-752,-25 0 2410,-46 2 0,-12-2 0,19-1 0,-12 1 0,1 1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22.30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12949,'10'9'560,"53"14"0,35 6 1,-19-5-1,-26-7 0,22 6 1,1-1-1,-1 1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23.59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19673,'58'16'1512,"5"-3"-4789,-2-11 0,14-3 0,-10 0 3132,28 1 0,3-2 0,-15 1 1,-60 1-1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23.79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61 18866,'90'-3'-2410,"0"0"1,10-3 0,-3-3 2294,-23 0 0,-6-2 0,-2 1 0,-18 2 0,-39 7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25.23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0 122 18552,'67'-28'1994,"5"5"-6959,4 14 5357,12 1-34,8 0 133,-26 1 1,10-1 0,-12 2-985,19-2 544,9-5 0,-29 10-2292,-71 12-1468,2-2-3574,-4 5 7283,4-6 0,0-4 0,2-2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28.42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21376,'9'62'1871,"0"8"-1507,-5-12 0,-1 5-129,0 22 1,0 1-225,-1-15 0,0-1 39,0 17 1,-1-9-51,-1-21-617,0 11-200,0-47-8215,14-9 9032,-1-24 0,3 2 0,-6 0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29.52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51 21633,'72'-4'913,"0"0"1,24-4-870,0 8 1,-3 1-45,-21-1 0,21 0-470,-55 0-169,-12-2-145,1-3-6791,-17-7 7575,-13 5 0,2-1 0,-7 7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31.72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18 0 21868,'2'59'1816,"-7"31"-1469,3-30 1,-1 1-270,0-11 0,-1 1 51,2 23 0,2-4-655,0-9-696,0 0-2251,2-37-718,4-22-3428,4-5 7619,5-8 0,-14 16 0,-3-3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33.13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7 165 7571,'61'-62'1726,"-11"10"-1267,-50 47-112,-2 1 2768,-1 3-1670,1 1 1032,-1-1-135,1 0-2073,-1 1 235,-1 0 269,2 0-213,1 0-470,1 0-628,-15-14-101,-4 7 382,-5-8 22,4 12 235,14 3-124,1 5 124,3 7 538,-1 52-325,1-15 78,7 13 1,2 1-259,2-7-3019,9 1 0,4-4 2986,3-20 0,-2 9 0,-17-39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34.12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325 0 19908,'-30'69'1658,"-2"3"-1221,-2-5-197,10-16 1,-2 7 79,-12 34 0,0 1-651,12-30 0,2-2-2112,-7 17 1,10-14-90,20-44 2532,9-29 0,-1 3 0,-2-5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35.26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20703,'24'62'2309,"6"4"-1688,-2-16 1,3 0-196,22 27-264,-17-27 1,2 1 49,1-3 1,-4-3-45,5 11-111,9 19 145,-33-19-191,-6-23 0,9 20-134,1-37-203,-5-3-2923,6-10 3249,-4-16 0,-6 9 0,2-8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37.73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20669,'67'10'1670,"3"-1"-7039,1-9 5560,6 0 619,-8 1 1,3 1-1259,-18-1 0,-1 1-618,9 0 0,-5 0-5848,-7-7 6347,-40-6 0,-8 12 0,-2 2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38.10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21835,'10'62'1456,"-1"28"1,1 12-1250,0-20 1,0 3-503,-2-1 0,0 7 0,1-10-411,3-11 0,-1-8 706,3 35 0,-11-76 0,-1 0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39.76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1 329 14171,'98'-9'644,"-1"1"1,1-1 0,0 1-1,0-1 1,-1 0 0,1 1-1,-2 2 1,-3 1 0,-1 2 0,2-1-1,3 0 1,6 0 0,7 0-676,-26 0 1,6-1-1,5 1 1,4-1 0,4-1-1,1 1 1,1 0-1,1 0 1,-1-1 0,-2 1-1,-3 0 1,-3 1-1,-4-1 1,-6 2-126,20-2 0,-5 2 1,-4 0-1,-3 0 0,-2 0 1,-1 0-1,0-1 1,3-1 157,0-1 1,5-1 0,2 0 0,-2 0 0,-4-1-1,-6-1 1,-10 1 0,-11-1 405,38-10 0,-23-1 175,-32 9 0,-5 0-382,22-4-134,-28 12 180,6 2 560,-19 0-98,-17 1-205,-14 6 415,-5 8-347,-1-1-572,1 0-325,5-9-392,3-4 1277,0 0 202,3 0-527,38 4 1,18 2-584,35 2 230,-23-1 1,5-1 5,7-2 0,-7-2 112,-13 0 112,35-2-101,-84-2 34,-3 1-213,-3-3 123,22-4 22,-12 4 23,10-2-571,-30 5 571,-58 1 0,41 0 0,-40 0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41.40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1 392 19426,'5'71'697,"1"1"1,0-1-1,6 29 1,1-2-669,-6-29 1,-1 0 0,1-6-13,4 1 0,-2-14 297,-5-24 22,-3-63-515,-3-7-6,-2-15 0,-3-11 106,1-7 1,-1-4 107,1 12 1,-2-2 0,2 3-2,0-9 0,1 3-17,1-6 1,1 8 89,7 15-89,4-24-204,17 35 148,-2 15 105,48 21 1,14 11 39,3 4-34,-14-1 0,19 1 1,7-1-1,-9-2 22,-1-5 1,-4-2 0,3 1-90,-6 1 0,4 1 0,-2-1 0,-5-1-45,0-3 0,-5-1 1,-11 0 21,23-6 225,-62 14-236,-27 1-639,-5 2-8144,1-3 8817,-8 0 0,5 0 0,-4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25.65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 1 9469,'4'10'6163,"-9"33"-3166,3-11-1815,3 45 0,2 7-925,4-13 347,0 0 1,2-1-1501,5 0-5109,1-35 6005,22 0 0,-21-33 0,10-16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41.94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19538,'11'55'1585,"2"1"1,-1 1-1463,-3 12-5039,4 29 1,2-3 3675,2-40 1,-12 6 0,-7-17 0,-1-44-1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42.24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85 19101,'49'-25'1210,"-1"3"-1008,-8 17-202,22-2-3429,3-1-190,-13 1 3619,-16 0 0,-32 5 0,-4 0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42.52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10546,'6'96'-372,"-1"-1"1,-4-50-1,8 67 1,5-26-1,-9-86 1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42.92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171 0 20076,'-26'79'1322,"-3"0"0,0 0-1299,0-3-309,-6 13 0,13-10-9545,30-50 7634,-7 4 1,13-30 0,-16 1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43.20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12538,'3'12'5266,"0"-3"-739,44 63-3922,18-19-3790,10 10 1,1-3 864,0-13-852,-20-22 1,-22-7 3171,-45-17 0,9 0 0,-9-1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44.09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61 19549,'61'-5'112,"-5"1"191,39-13 10,-21 7-218,-22 6 1,2 0 49,39 0 102,-29 1 235,-9 0 224,-37 2-594,-16-2 190,-2 3 68,0-1-616,0 0-2040,0 1 2454,0 2-6342,-5 19 6174,4-12 0,-4 11 0,5-20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44.74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20905,'66'3'481,"-10"0"1,0-1-1445,2-2-113,34 5 1076,-39 3 0,-30-3 0,7-1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45.00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14227,'4'92'-653,"0"0"1,1 0 0,-5-11 0,1-4 0,10-26 652,19-36 0,-16-16 0,-3-5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45.45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 0 21936,'-3'75'1546,"2"-17"0,1 1-1154,5 27-26,5-20 0,5 9 1,1-7-311,1-14 0,1-3-45,6 25 0,0-6-4796,-2-18 3937,-22-37 0,1-4 0,-5-10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47.24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15 18518,'81'9'2107,"-3"-3"-1345,4-12-673,-16 0-89,18-3-751,-11 2-2532,-5 5-6548,8 18 9361,-33-3 1,-17 9 0,-26-15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26.19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99 19729,'7'68'492,"-5"-15"1,-1-3-717,-3 1 11,14 23 303,79-50-3534,2-30 3651,-34 4 0,-1-6-374,-7-15 1,-10-3 312,-7 0 73,21-56 173,-40 45 0,10-34 135,-22 32-404,-9 13 2066,-4-3-2279,-11 17 3273,-18-2-3194,4 6 372,-13 1-440,-6 5-739,-29 17-258,20 1-8755,-11 35 8801,60-31 0,1 12 1,17-31-1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47.50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11 15527,'85'-1'0,"-1"-1"0,0 1 0,1-1 0,5 1 0,0-1 0,0 1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48.45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463 0 22417,'-53'56'139,"0"-1"0,0 1 0,-1-1 0,-2-3 0,6 3 0,-16 19 0,11-6 0,33-33 0,29-34 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48.84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119 13 20905,'-34'0'1715,"6"0"-1032,19 0 908,5-4-1535,0 2-571,4-3-1,0 4-3081,-3 2 3597,-13 8 0,9-5 0,-7 4 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49.71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21555,'65'23'924,"-14"2"1,-3 3-713,1 10 161,8 25 1,13 21 0,-11-12-240,-23-31 1,0-1 137,22 28 1,9 10 0,-12-24 164,-13-32-426,8 0-246,-43-19-23,-6-1 449,-1 0-3228,1-22 3037,-16-16 0,12 7 0,-12-2 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50.57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139 27 12344,'-80'1'8225,"21"1"-7082,60 1-303,22-2-280,24 0-51,18-1 1,24 0 0,8 0 0,-7 0-278,-3 0 0,-4 0 0,11-1-224,-11 0 1,10 0 0,6-1-1,2 0 1,-3 0 0,-6 1 91,-5-1 1,-4-1 0,-2 1 0,-1 0 0,2 0-72,4 0 0,2-1 0,0 0 0,-4 1 0,-4 1-48,23-1 1,-7 1-1,-7 1 52,13 0 1,-20 2 56,-35 4 123,-30-6 471,-16 0-2455,0 0-627,-7 5-493,-9 0 1121,-5 2-3246,-23 0 5016,-1-4 0,10-1 0,8-2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52.45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3 455 23740,'-3'69'1165,"9"4"1,4 2-1133,8 15 60,1-23 1,6 10-1,-2-11 8,9 22 67,-8-26 0,0-18 258,-9-44-852,-1-69 325,3-4-172,2 2 1,4-14 0,-2 11 204,-7 26 1,1-2 48,9-37 1,3-15-1,-4 12 30,-9 28 1,-3 4 21,5-25 1,-2 5-57,-3 9 23,-8 34-672,-3 31 492,0 4 337,7-4-258,22-7-11,47 6 0,18 2 73,-14 0 0,5 1 57,6 3 1,9 0 0,-8 2-14,-5 1 1,-1-1-14,-2 0 1,7-1 0,2-1-19,-19-1 1,2-2 0,1 1 0,1 1 22,5 2 0,2 2 1,0 1-1,-4-2-328,15-2 0,-2 0 1,-10 2 313,-6 6 0,-9 2 96,27 6 245,-27-9 472,7 3-471,-40-8-280,-36-3-482,0 0-1821,-6 1 2258,-29 9 0,20-6 0,-18 6 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53.48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19617,'10'71'3081,"-2"24"-2879,-8-36-382,1 10 0,1-1-9651,6-19 9731,5 33 1,-11-77-1,-4-5 1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53.93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21163,'63'9'369,"-12"-2"1,0-2-2331,18-4-7870,29-3 8321,-59-6 0,-13 8 0,-26 2 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54.21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38 15 13913,'-12'-15'8135,"-5"64"-7855,13 9-818,0 5 0,4 2-661,7 3-750,11-2 1949,24-54 0,-23-6 0,11-6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54.51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269 1 20076,'-46'68'496,"0"0"1,11-13 0,0-2-906,-2-6 0,3-4-1193,3 2-1211,27-35-5221,3-1 8034,1-5 0,0 1 0,0-5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40.15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101 39 15146,'-37'-19'2308,"6"4"-1636,24 15 12,-1 0-35,1 0-211,1 0 413,3 0-661,2 0 158,1 0 246,36 0-438,3 0 108,50 0 0,13-1-136,-37 1 1,1 0-103,4-1 0,7 1 1,4 0 1,-4 0 0,4 1 0,-1 0 0,-11 0-28,1 0 0,-2 1 22,22 1 0,8 0 1,-30 0-1,-45 0 684,3 1-493,-25-4-236,-1 0-4178,-10 0 413,-2-4 3788,-22-5 0,18 5 0,-6-4 0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54.84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 8 11997,'-4'-4'8336,"1"1"-6498,32 29-583,19 14-1065,0 1 1,3 3-191,-9-7 0,-2-2 0,26 22 0,-41-32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55.45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56 0 21969,'-7'68'1524,"4"27"-1434,4-31-90,3 21-840,-4-12-281,-6-22-683,-3 10-8027,-8-21 9313,7-20 1,2-1 0,8-19 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56.12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21252,'66'7'1221,"0"1"1,8 4-1222,-15-10 0,-1-3 0,6-5 0,-37 4 0,12-4 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56.35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14092,'8'99'4583,"7"-9"0,2-3-5457,2-4 196,-1-15 0,-2-6-1104,-3-19-6923,-6-21 8705,-2-10 0,-2-3 0,-2-9 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56.74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21409,'24'74'2757,"-3"0"-7566,-9-15 5470,-2 2-426,-1-1 1376,-4-6-1611,-2 22-583,-1-35 389,-3 13-9637,0-32 9132,9-13 0,-6 2 0,7-13 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56:57.87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20479,'64'9'482,"-15"-5"0,8 0-296,8 0 1,9 0 0,0 0-87,2 0 1,1-1 0,3 1-139,15 1 1,4 0 0,-1-1 115,-1-1 1,0 0-1,-4-2-74,-14 0 0,-3 0 0,0-1 22,1 1 0,0-1 0,-4 0 42,16-2 0,-9 1-34,12 0 119,-36-2 239,-33 3 1423,-20 0-1547,-3 0-52,0 0-216,0-4 0,1 4 0,-1-4 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0:53.68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0 785 21174,'19'66'45,"1"-3"11,-3-16-56,3 6 11,2 11 34,1 5-12,-2 5 57,-1 0 11,-2-2-90,-3-5 34,0-5-23,-1-5-44,1-6 33,1-7-22,1-7 11,-2-8-11,0-6 11,-3-7 0,-3-5 0,-2-4 22,-3-4-44,-1 0 22,-1 1 11,-1-1-11,2 0 22,-2-1 34,0-1 101,1-1 403,-2 0-178,1-4-326,-1-3-45,0-7 0,0-6-11,-1-5 0,-2-4 0,-1-4-45,-3-4-11,-2-6-22,-12-36-12,4 12 90,-7-30-68,9 21 46,3-1-1,3 0 23,5 4-11,1 4 22,1 1-22,2 3 34,-5 3-35,0 5 35,-3 8-12,-3 11 0,1 10-22,-2 10 0,4 7 11,0 3-11,3 3 33,1 2-33,3 1 33,-1 1-44,2-1 33,-2-2-22,-1-2-23,-2-3 12,-1-2 11,0 0 11,-2-3 22,2 6-44,0-1-57,4 7 46,0 0-68,2 1 90,0 0-1,0-1 1,0-1 0,0 1-101,-1-1 34,1 1 33,0 0-123,0-1 67,2 0 34,6-2 44,6-1 23,10-2 56,26-10-44,-3 1 32,24-8-21,-7 5 78,11-1-101,12 2-921,9 3 943,-44 9 0,3 1 12,30-4 0,2 0-29,-19 2 1,0 0 16,22-3 1,-3-2-12,-27 4 0,-5 0 21,43-9 158,-17 1-55,-17 2-79,-10 3 23,-3 0-12,-1 0 101,27-10-123,-17 5 22,18-9-67,-28 9 980,-9 3-913,-11 2 313,-12 8-89,-11 0 11,-5 4-503,-2 0-1,-3 2-134,-5 3-493,-7 4-830,-5 4-1646,-5 2-4393,-6-2 7698,-4-2 0,14-5 0,3-3 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0:56.33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17386,'2'51'2757,"1"1"-2051,3-4-314,1 6-67,-1 6-213,1-1 22,-2-2-89,0-5-11,-2-4-34,-2-5-101,0-3-302,-1-10-516,0-6-739,0-10-2006,1-8-482,4-3 4146,5-14 0,-4 9 0,1-9 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0:56.81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21 17689,'83'-7'1412,"-1"1"-1401,-20 5-11,1-1-358,-8 0-718,-9 0-1210,-13 2-1490,-9 0 3776,-10 0 0,-7 0 0,-4 0 0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0:57.07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25 26 14484,'-14'-15'2309,"3"4"-897,11 11-651,0 0-54,0 48-259,3-17 22,-1 42-369,4-29 11,0 1-67,2-1-45,0 2-258,1 0-739,1 1-1110,2-1-1948,5-6 4055,5-11 0,-8-13 0,-1-10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40.73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22586,'73'33'907,"7"-2"-6444,3-9 5604,9 3 676,-16-2 1,-1 2-777,18 11 27,-35-17 1,-13 4 1425,-37 23-1219,-49-8-100,-9 15-68,-21 2 1,-6 1-3698,29-14 0,2-1-1252,-15 6 1,5-3 4636,12 0 0,44-43 0,0-1 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0:57.44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187 0 19347,'-13'71'1098,"-4"0"-1008,-10-8 0,-1 2-90,2-1 0,2-5-112,4-8-336,4-7-371,7-10-895,4-7-919,3-10-493,6-9 3126,5-7 0,-4-2 0,3-1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0:57.72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12871,'5'9'2521,"0"-2"-2241,-5-7 2130,0 0-1593,22 36-133,-3-9-258,22 32 22,-7-19-191,3 0-145,1-2-112,-1-3-22,-1-4-572,-2-3-706,-1-3-2431,0-6 3731,-3-6 0,-13-6 0,-5-5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0:58.30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64 18966,'51'-2'577,"1"-1"1,45-6-578,-28-2-124,-3-1-301,-7 1-953,-9 4-1088,-11 2-1422,-8 3 3888,-8 1 0,-11 1 0,-4 0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0:58.68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20423,'22'56'676,"1"1"0,-2-2 0,-5-2-317,-4 22-236,-2 3 34,-2 0-157,-1-2 0,-2-3-112,0-4-157,-3-3-292,-1-3-671,-1-7-1322,0-5-4035,-2-13 6589,0-16 0,-1-12 0,2-10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0:59.31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83 18306,'53'5'496,"0"0"1,1-1 0,-2-2-452,33-9-45,5-5-484,2-6 136,-9-1-333,-10 1-585,-19 4-1040,-17 7-2143,-19 4 4449,-15 11 0,-4-6 0,-3 7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0:59.58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35 13992,'5'3'3540,"0"0"-2330,42-3-369,-4-2-393,50-4-101,-13-2-56,6-1-279,-1 2-12,-9 2-191,-13 3-447,-10 1-1671,-11 1-2262,-7 0 4571,-10 0 0,-11 0 0,-7 0 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4T19:19:56.82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9420,'0'0'0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4T19:19:56.92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12 21 6932,'-6'-11'0,"1"2"0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4T19:19:57.04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9879,'9'4'0,"-1"0"0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4T19:19:57.92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1 177 18362,'16'-64'2666,"-11"27"-2318,14 5-136,-15 29 124,-3 0 124,0 2-404,1 0-168,43-8 145,-19 3 113,42-9-89,-49 9-170,2 6 113,-21 9-67,0 7-90,0 4 134,0-6 23,0 2-22,0-2 11,-1-6-68,1 4-145,0-5 213,0-3-22,-4 9 111,0-5-78,-5 10-347,-12 15-124,10-6 359,-4 6 101,24-12 190,0-15 113,11 2 548,14-11-706,-11-2 46,32-12-90,-31 7-34,15-5 212,5 1-245,-23 8 33,15-4-11,-33 9-45,-1 1-1312,-6 0-5578,-7-5 6890,2-2 0,-2 1 0,8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51.62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15 17857,'99'7'2163,"-3"-1"-2150,-38-4 0,0-1 99,30 1-56,-32-2 0,-1 1 215,20-2-271,-32-13 0,-8 9 0,-29-9 0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4T19:19:59.26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1 125 20009,'8'-18'828,"2"-4"-783,-7 14-45,2-6-11,2 3-56,16-7 44,-6 7-21,31-5 32,-24 12 1,14 2-213,-4 2 56,-17 3 90,10 1 11,-20 1-101,2 2-34,-5 5 213,-6 1-168,-33 38 34,8-8 22,-10 6 101,24-20 812,56-29 1,15-9-645,-15 4-123,16-3 0,-1 1-191,-28 2-1703,-15 3 291,-4 3 1558,-1 7 0,-7-4 0,7 3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4T19:20:00.34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7504,'0'0'0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4T19:20:00.83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1 121 21163,'40'-33'-62,"-1"0"1,29-21 15,-36 53-312,-10 2 414,-12 15-45,-9 2 90,-16 19-45,0-15 348,-51 16-404,36-25-56,-27 9-259,45-14 607,22-4 391,78 0-582,-25-3-79,-7 0 1,-1-1 11,-3 0-225,-24 1-9640,-7 10 9728,-21-3 1,0 4-1,-2-6 1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4T19:20:02.58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64 21577,'11'-35'-437,"6"8"325,34 26 112,-12 1-34,11 3 12,-13 5-3370,-15 9 3403,-3 0 146,-21 29-123,-5-24 112,-22 32-1,5-33 370,-26 25-515,26-26 3471,42 21-3449,25-31-50,28-2 0,5-4-106,3-9-852,21-1-5278,-89 2 6264,-24 8 0,12-7 0,4 1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4T19:20:04.13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80 21700,'45'-39'-190,"3"8"134,19 25 11,-20 3-56,7 2-156,-33 19 335,-17-6 12,-19 24-90,-4-16 0,-7 5 381,-2 12-202,13-14 112,-9 32-45,43-30-145,51 4-1255,2-29 0,6-8-2465,-18 5 0,-3-1 3619,0-6 0,-10 1 0,-29 5 0,-27 5 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4T19:20:05.69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86 19078,'20'-19'1815,"-5"1"-1646,-16 15 481,0-1-270,0 2-189,1-7-191,10-1-23,23-2 1,0 4 11,39 10-168,-1 20 111,-22-8-77,-4 21 201,-53-21-90,-36 27-44,11-18-34,-42 33 112,52-35-3000,5 29 3168,37-32-126,28-1 1,6-4-43,-6-4-1647,43-1-773,-78-8 1866,-7 0 0,-5 0 1,0 0-1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14.68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216 156 8343,'-75'-7'4124,"-1"2"-1027,49 8-1932,-2-1 1392,21-2-2177,10 0 480,14 0-345,19-4 1590,57-15-1691,-3-7 1,1 0-393,-36 11 1,-2 0-23,31-13 0,-30 12-4886,-67 29-1713,7-8 6599,-11 8 0,15-12 0,3-1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52.18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0 380 14922,'52'-29'451,"-1"0"1,13-24 0,-9-2 198,-13-6 1053,-8-16 0,-5 13-1882,-17 52 1042,10 48-531,-15 20 1,-4 21-1,-1-4-315,4 9 0,1 1-17,-3-8 0,0 3 0,-3-10-964,-6 26-2823,1-20 2319,-1-26 1468,5-40 0,1-7 0,1 1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52.47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21454,'87'0'162,"0"0"1,0 1-1,-31-2 1,-1 1-1489,31 4 0,10 3 0,-30-1-3032,-46 0 2942,-16 0 1,-6-6 0,5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45.11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15 1 20725,'-1'78'1115,"3"-20"1,2 7-814,4 19 0,3 6-239,-4-19 1,0 2 0,0-1-64,4 20 0,-2-2-68,-3-2 1,-6-8-605,-17 9-3328,3-33 0,0-3 4000,-7 3 0,2-11 0,19-45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45.45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17140,'87'9'2689,"1"0"-3051,-32-4 0,-1 0 362,30 0-62,-28-1 1,-5-2 156,-6-9 1,-20 5-1,-20-4 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45.67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10 1 15762,'-4'77'-206,"1"0"1,0 0 0,17 6 205,-7-3 0,0 15 0,6-28 0,11-43 0,12-14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46.53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401 1 19684,'-33'11'11,"-4"3"157,-21 5-34,12 0-66,-12 7-80,12 13-133,23-15 33,19 21 201,28-30-67,23-2 1,4-4-112,-7-4-46,12 17 460,-131 28-342,26-13 0,-1 3-106,-6 5 0,8 2 213,8 31 44,88-37 0,19-8-111,10 0-102,12-9 1,-7-6-897,-45-14 975,32-5 0,-58-1 0,11-6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47.41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17644,'51'9'922,"1"0"1,22 2 0,-1-2-621,23-2-134,-29-1 1,2 0-41,-2-1 1,-6 0 95,5 1-224,6 0-3955,-65 1 1378,-2 0 1729,11 3 0,-14-5 0,3-3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47.92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19146,'2'53'788,"0"0"0,2 21 0,1 2-1741,0-13 1,1-2-3964,1-10 1,1-3 3298,7 23 1,-11-63 0,-6-6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50.42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75 108 18821,'-45'38'-213,"15"-5"101,76 46 157,12-46 0,8-7 128,-15 1 1,1-7 795,30-11 0,-14-22-50,-50-57-773,-6 3-85,-36 17 1,-18 3-6,-13 15 0,-3 8-56,-26-15-443,20 16 1,8 16-6752,24 49 7194,60 6 0,-18 4 0,50-15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55.10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119 0 19235,'-29'30'762,"7"-4"-706,5-4-11,2 13-56,3-5 101,-2 40 122,9-22-212,0 11 157,13 1-157,0-30 135,44 49-91,-17-49 23,6 1 1,4-3-1,21-8-78,0-1-3348,29 0 3371,-44-11-124,26-1 0,6-4-191,15-7 180,-14 1 0,-3-1 56,0-4 22,-13 1-78,-34 6 3515,9 14-3348,-10-4 96,14 10 0,3 2 152,7 1-259,20 7 158,-46-12 10,-22-1 158,3 19 89,-1 5-291,-1-3 201,1 3-313,-7-28 123,3 11-122,-6-20 379,0 3-402,-1-6 246,0 0-213,2-4-101,27-30 11,-4 10 12,30-25-45,19 13 78,-26 14 17,1 9 0,3 3-3308,26 7 3336,-1 2 44,-22 9 1,-3 4-33,7 13 27,11 12 0,7 3-67,-16-16 0,1-2-6,23 9 1,0-6-18,-30-15 1,-3-7 336,9-8 0,-6-6 453,-3-9 3707,11-25-3886,-39-11-45,-14-9-1086,-13-16-1323,1 35 1838,-1 13 0,3 31 0,2 8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15.54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1 126 19403,'41'-64'1154,"-11"19"-1120,12 30-34,-18 14 22,9 13-10,-8 4 44,3 16 56,-9 20 280,-18 28-269,-25-18 1,-10 1-102,0-2 0,-4-4 118,-12-6 0,11-4 1631,42 13-1648,21-43 67,64-2-319,-4-8 1,-2-4-287,-21 1 90,17 4 0,-21-8-2790,-56-7-616,-1-4-5020,0-9 8751,0-2 0,0 9 0,0 3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03.12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0 201 20468,'15'38'863,"18"-5"-735,24-19 1,29-6 0,4-4 0,-17 0 336,-19-1 0,-2 0-1754,41 2 1,12-1-1,-49-13-8542,-80-27 8211,-8 2 5060,0-17 347,19 21 1345,-11-25-2634,8 13-1534,0 7-381,10 14-706,15 18 179,44 21 0,20 16-23,7 6 1,1 5 10,5 8 1,-5 3 151,-11-4 1,-27 1 598,-68 18-795,-3-31-2236,-26 2 1,-6-2 2235,-2 3 0,17-12 0,4-3 0,9-6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04.54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59 0 18888,'-8'50'1238,"0"0"0,-3 33-1036,3-33 0,1 2 61,2 2 0,2 2-246,0 8 0,1 1-2939,0-6 1,1-3 1084,0 37-1491,2-57-1135,6-24 4463,4-6 0,-11-4 0,-2-2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04.92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20177,'87'23'-336,"-16"-11"0,-1-4 336,13-14 0,12 7 0,-56-13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05.25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15 0 19269,'-2'96'659,"0"1"0,-1-1 0,3-19 0,-1-2 0,0-3-1287,-3 22 0,3-9 628,10 9 0,-7-75 0,7-3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05.54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 17 16333,'-5'-11'4504,"67"5"-4817,-22 16-953,53 4-6511,-35 16 7777,-26-10 0,-7-5 0,-26-17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05.72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15807,'89'4'159,"0"1"0,-2 8 0,-37-19 0,0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06.15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18 60 16782,'-17'76'498,"42"11"0,9 2-1229,-8-5 764,15-2 1,12-22 2625,39-93-900,-37-35-1026,-18 17 0,-5-4-364,-16-32 57,-14 18 190,-7 19-593,-5 14-2601,-49-21-21,25 38 1844,-43 11 0,70 3 0,-1 10 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56.39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195 1 20154,'-13'67'1670,"-1"11"-1144,-4 13 1,-2 5-426,8-35 0,-1 2-38,-1 1 1,0 5-1,0-4 150,-1 4 0,2-5-213,-4 28 44,8-37 1,2-1-134,5 21-1771,14-18 1860,3-6 0,0-29 0,-3-14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56.74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21017,'0'73'1574,"-1"-1"1,22 23-1385,-1-27 1,9-9-23,25-19-56,-2-43 0,3-16-1037,-9-9 1,-3-6 924,7-1 0,-5-1 0,8-23 0,-46 34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58.03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1 415 21084,'51'-49'605,"2"-3"-302,0 0-12,-17 9 1,-1 0 133,12-18 253,-17 16 0,-4 3-678,-10 14-213,-16 30 325,-11 24 180,-12 50-57,10-20 347,3 9 1,0 6-309,1-15 1,-3 1-152,-2 6 0,-3 7 1,0-6-124,-3 3 0,0-3-1821,-5 7 0,16-9 1821,51-18 0,-24-17 0,39-31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16.08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20367,'40'20'2005,"10"-5"-1668,18-11-46,-4-3 1,0-1-281,8 0 34,27 0-57,-78 0-279,-9 4-8998,-2-5 9289,-6-3 0,0 8 0,-4-2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58.39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18227,'59'20'3115,"-1"0"0,39 3-3015,-27-15 1,10-2 0,-5-2 17,5-3 0,-13-2-8611,-22-2 8493,-9-4 0,-42 2 0,-1-2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11.12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27 0 16614,'-19'71'1882,"11"-15"-717,54-9-795,4-9-124,17 6-111,-3-10-68,-21-17 1289,53-40-774,-63-10-582,25-21-123,-81-3-359,-21 20-358,-35 1-1255,-8 27 1247,19 27 0,35-27 0,36 4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11.67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22 1 18283,'-7'50'1793,"0"34"-1748,3-39 55,1 30 1895,65-45-1906,-17-42-122,29 8-875,-37 13 852,-29 16-5277,31 63 5333,4-58 0,-2 14 0,-9-43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12.62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10 0 6024,'-10'64'1714,"16"-3"0,9-2-2300,23 3-490,-14-16 0,6-6 1452,41-21 0,-44-19 0,10-6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12.83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310 1 13263,'-24'71'1325,"1"0"0,-5-10 0,-3 3 0,0 0-2349,4-1 1,1-1 0,-2-1-2283,-20 30 1,12-25 3305,30-55 0,5-7 0,0-4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13.14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0 131 15952,'54'45'1513,"1"-12"-740,-4-28 1278,10-19-214,-41-43-1815,-13 18-22,-47 0 0,-11 6 0,12 18 0,-36-2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13.82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65 1 16826,'-35'81'751,"5"-8"-292,85-43 1,11-4-1659,-39 11-2054,35-13 0,25-5 0,-17-8 3757,-20-13 667,4 7 0,-4-8 6583,-10-38-6948,-25 39 46,13 35 44,-5 24 1099,11 15-1166,1-100-785,-2-27-78,-16 1 1,0-2-381,18-24-2600,35 34 1187,-16 31-2688,27 20 3667,-33 11 0,-38-12 0,-14-6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14.93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277 107 17263,'-18'-60'1647,"-34"13"-1311,10 54-55,-44 39-270,48 8-107,14-1 1,8 3-174,19 11 824,61-22 0,12-8 150,-27-8-985,21 7 0,-4 0 258,-39-11 44,39 8 1,10-14 739,-27-36 0,-2-13-566,22-3 0,-23-4-936,-102-35-9091,-29 61 9756,5 29 1,50 26-1,39-35 1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15.44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60 0 16378,'-30'77'2499,"6"12"-3627,18-46 1700,10 8 574,13-30-126,65-23 0,-35-14 0,0-2-998,41-4-458,-26 0-91,-56 56 1369,30-2-786,24 3-336,22 2-660,-30-5-4697,-19 11 5637,-20-21 0,-11-13 0,15-13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16.26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236 0 19930,'-26'88'470,"0"1"1,-1-1 0,7-21-1,1-2 1,1 3-464,-3 25 1,1 6-1,3-13-349,3-20 1,3-13 128,0-10 146,7-69-68,3-22 1,1-9 134,-1-33 11,2 30 1,6-5 122,20-38 0,14 35-510,4 111 1,1 2-308,12-115 307,-29 154 1,-20-2-2325,-25-102 2700,23 1 157,41-31 879,-4 23 1,2 5 274,4 0-874,1 3-202,-52 33 426,10 32-504,46-24 134,3-7 0,-2 4 248,-12 31-539,16-23-2684,-17 5 0,2-7-7147,21-38 9384,5 10 0,-4-4 1,-18-25-1,-49 26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17.03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0 761 17902,'88'-11'958,"-35"-11"0,-6-9-891,3-35-28,-17 17 1,2-8 329,-3-7 1,1-8 0,-5 8-386,-6 14 0,-1 0 240,15-40 0,-8 12 89,-26 49 524,-4 6-1420,-1 19 583,0 12 358,5 51 1,7 21-169,1-11 1,3 8-127,-3-3 1,1 10-1,1 3 1,-1-4-65,1 5 0,0-2 0,-1-3-94,0-9 1,0-3 0,-2-5 122,-5 6 1,3-22-1946,3-40 358,1-8-1075,8-10-3160,1-7 5793,-1-5 0,-14 16 0,-7 6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17.19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182 0 20244,'-13'69'1092,"1"0"1,-1 0-1,1-15 1,0-1-1161,-7 41 1,-3-6-740,-7-26 225,10-24-2488,-3 0 2846,15-29 1479,6-32-1581,68 18 214,-18-18 90,26 25 0,7 2 162,-31-14 0,-3-6 56,10-1 0,-16-11-286,-40-29 1,-24 6-1065,-44 43 504,-19-24-1227,106 100 0,28 17 1698,4-36 179,21 9 0,2-16 4896,-13-55-4896,-34 13 135,0 30-34,-30-7 2386,9 26-2319,0-53 560,27-66-313,-13 12-225,-4 6 1,5 0 44,35-23-235,-9 23-3231,9 21 0,2 11 968,-15 17-7568,29 30 9288,-68 4 1,-4-10 0,-2-24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37.303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1 76 11773,'38'-37'-5042,"-4"7"5042,-21 22 0,-13 7 0,-1 2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37.733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161 180 17196,'55'-48'1020,"-3"10"-718,-40 41 102,3 0 548,-2-6 270,-1-22-965,-4 10-22,-1-17-89,-8 20-247,-31 3 79,6 5-90,-62 19 106,48 20 1,4 5 5,-28 16 22,34-9 0,13 3-3369,38 13 3336,1-20-146,21 7-4034,27-30 4191,-2-17 0,-9 0 0,-21-10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38.234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36 42 15997,'10'55'336,"-3"-8"-258,-7-28 214,3 0 671,13-9-581,16-4-102,-4-10 134,4-5 1121,-15-28-1031,-10 6-313,0-21-158,-12 21-391,-28-2-2970,-25 54 852,12-15-2555,-2 39 5031,43-26 0,5-13 0,0-7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38.697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1 70 6813,'8'7'4235,"-1"-1"-1442,-7-6-1224,7 25-160,-1-7-972,9 22 658,6-4-871,-3-9-45,4 3 1994,-6-14-2004,-8-8 715,-1-6-917,-20-42-46,5 6-212,7-63-1725,62 41 2016,-16 16 0,20 23 0,-50 34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39.152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0 179 18115,'14'86'1490,"2"-10"-6780,1-49 5682,4-3 2115,15-4-894,-16-18-697,5-16-927,-12-82 11,-4 33-6,-1 9 0,3 0-27,12-3 2170,7 17-3594,-3 6 12,3 33-6746,6 33 8191,-5-1 0,-2 2 0,-15-20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39.518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22 146 16042,'64'-8'369,"-7"-4"371,-19-20-157,-15 7-168,0-3-202,-18 8-258,-10 9 45,-10 1 78,-45 25 1,21 2-79,-27 17-101,37 10 45,15-8 56,11 7 235,72-13-1401,-17-15 169,-3-7 0,3-5 997,20-18 0,-35 9 0,1-9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40.231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75 268 16759,'-59'54'-2208,"44"16"-772,77-54 1894,15 5 1063,-26-27 1,-1-10-1256,32-33 818,-30 8-503,7-37 3832,-42 15 3148,-9-20-4953,-11 36-123,-6 9-44,7 33-908,1 3-135,1 2 303,0 0-45,-2 9 437,0 22-247,-3 6-145,0 20 45,0-10-169,2 24-268,12 16-90,2-16-2230,20 12 987,-16-60-136,3 5-2038,-16-21 527,-6-4 3215,-2 0 0,0-3 0,1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40.416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0 105 18306,'3'-20'-2785,"43"4"0,16 4-2234,28 1 5019,-11-1 0,-11 0 0,-41 1 0,-10 1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45.252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204 0 19975,'-37'16'1008,"1"10"-683,-2 50-280,6-7-28,12-21 0,1 6-29,6 20 1,5-1-22,7 17-23,21-7 0,10-8-494,14-31-357,36 7-2500,-16-48 629,-19-10-2321,6-5 5099,-33-7 0,-9 17 0,-10 5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17.44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90 68 18642,'-50'25'1579,"10"-4"-581,51-10-203,60-11 1,20-10-785,-36 8 0,2-2 0,15-3 0,10-3 1,-4 0 72,8-5 0,-5 0-6,-13 3 1,-4 0 257,-7 2 0,-7 2-1546,-7-1 1210,-56 9 0,2 0 0,2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45.498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0 12 18754,'77'-8'1031,"-6"4"-2790,16 16-7677,-8-7 9436,10-7 0,-41-1 0,-29-5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46.003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7 42 19347,'77'-30'953,"-1"18"-964,-41 24-34,-5 25 78,-25-10 79,-14 11-33,-9-11-12,-33 13-190,9-11-213,-30 24 201,44-30 337,18 20-101,55-25-572,22 5 471,9-13 0,-35-4 0,-14-6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46.370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0 26 19527,'78'13'582,"-6"-1"-7239,7-12 4651,-19 1-706,19-6-4650,-16-9 7362,-25 1 0,-3-1 0,-28 9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47.352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0 0 17958,'6'61'2745,"-2"5"-2375,-1-4 0,-1 2-348,3 17-22,-2-18 0,4 0-2812,14 18 122,-8-36 1627,12 9 0,-23-45 1,1-5-1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47.702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0 0 16031,'94'4'426,"-11"0"-7129,-40 0 4866,-7-1-800,-9-2 2637,-13 0 0,-7-1 0,-7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47.889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0 0 5643,'93'17'3384,"-8"-3"-2886,-12-14-3602,-23 0-626,6 0 3730,-36-4 0,-13 7 0,-8-2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49.021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299 19 17510,'-67'-11'123,"15"3"-78,-34 29-135,49-7 56,-12 16 236,42 1 325,56 18-437,-12-12-29,22-7 1,4-7-62,-8-10 22,22 3 236,-57-12-269,-10-1-56,-14 1 167,-22 3-100,-4-1-118,-16 13 1,-2 3-28,6 0-12,-31 24 1064,141 13-795,-22-34-73,11 1 0,4-4-39,27-19 0,-32-3-526,3 0 526,-47-2 0,-5 1 0,-10-2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49.303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1 0 15863,'82'18'1288,"-8"-6"1,3-2-1917,-13-4 1,-2-2-158,3 2 1,-3-1-631,18 0 0,-70-5 0,-9 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49.576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43 12 15448,'0'-12'4057,"-9"52"-3609,4-7-90,-7 45-101,7-26 1,1-1-874,0 12-986,1 34-2365,12-60 3967,22-10 0,-15-13 0,11-7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49.931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51 49 17106,'12'80'1972,"8"-21"-1557,16-24 2162,56-36-2083,-47-10-13,27-21-145,-90-31-493,-7 26-947,-21 6 1,-9 6 1103,-16 13 0,-9 2 0,48 10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18.96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1252 1 20994,'-33'43'297,"0"0"0,-21 35-123,15-24 0,-3 4-2679,-7 17 0,1 1 2594,10-16 1,-1 1 10,-12 18 1,-3 2-494,1-1 0,2-3 477,11-17 0,0-1 344,-12 19 1,0-1-379,16-23 1,-2 0-40,-14 23 0,-1 1-11,14-21 0,1-1-6,-10 14 1,3-2-85,15-16 1,3-5-942,-10 23 2720,8-15-2014,19-32 1846,9-23-1521,25-86 0,-18 65 0,19-64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51.866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128 1 18003,'-34'30'280,"3"4"-45,9 4-123,0 28-123,11-13-11,4 16 67,45-15 78,3-23-22,35-4 330,-21-35 1,-2-11 755,8-19-884,13-15 234,-76-6-537,-17 28-319,-30 6 0,-5 5-432,8 6-6801,-48-2 762,82 21 6790,8 0 0,0-4 0,3-2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52.494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0 1 18395,'9'54'605,"-3"-3"-6053,-2-13 5605,3-1-1066,13 13 909,-4-17 1223,12 5 346,21-68-1558,-16 13 57,33-53 2189,-38 41-2347,22-8 3437,-31 27-3280,15 34-291,-18 28-9255,17 40 9479,-15-28 0,2-14 0,-17-41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53.521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40 76 16759,'50'-7'1782,"-13"-3"-1513,-49-17-269,1 10-112,-7 2-381,-4 17-415,-7 34-101,4 10 1009,16 17 258,18-21-56,16-17 78,21 9 482,-1 3-617,9-1 606,44-23-359,-57-22 68,36-10 55,-69-2-537,-20 5-146,-62-11-6308,-13 18 32,8-2 6444,27 15 0,53-1 0,1-1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54.370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34 1 16423,'-17'59'1367,"2"29"-1289,13-47-33,7 39-34,11-48 303,65 4-258,-25-28 45,41-12 862,-43-24-525,-23 2-1,-5-8-1,-21 3-324,-11 9-67,-5-6-90,-29 8 23,10 8-404,-54-3-212,42 12-9193,-43 46 9241,62-18 0,-9 24 0,33-35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55.038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22 0 15583,'-11'49'1277,"1"-3"-1277,10-7-437,7 5 123,3-15 493,35-6 147,-17-27 1119,27-28-594,-38 5-683,3-5-280,-5 26 583,3 9 224,45-4-527,-28 0-527,30 11 270,-50 1-102,9 18-2588,-2-3 426,-4-10 2353,16 3 0,-33-16 0,4-2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56.271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66 0 18149,'-22'95'1221,"3"-1"-6736,7-18 5672,4 9-78,3 2 276,12-9 0,3-1-523,3 11 553,0-13 0,3-25-1226,-7-53 561,-23-51 213,-2-38 179,13 2 0,6 0 112,6-3 1366,7 27 1,8 8-1434,18 23 853,24 41-1167,-27 1 101,8 33-807,-49 0 527,-5-13-224,-3 6 963,3-24-145,43-23-247,-6-2 118,22-10 1,1-1 586,-17 8-861,25-10 212,-67 48-78,4-11 582,6 19-481,6-22 224,30 0-281,-12-10 91,31-11 413,-16-4-279,-8 2-269,-12 4-157,-22 11 0,-1 2 168,0 7-168,0 7 134,1 2-11,6 6-235,34-5-258,-11-8-425,20 0-3127,-27-6-1267,-13 2 5357,-2 4 0,-8-4 0,0 1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57.269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91 0 18608,'2'56'287,"0"0"1,-1 8-1,-1-6-298,-1-2-224,-1 10-1950,1-25 359,-4-22 437,0-2 1165,-22-33 448,11 8 179,-12-10 235,17 16 516,32 3-1030,59 1-91,-9-1 729,11-13 0,-2-3-459,-22 0 313,-7-7 0,-7-1-481,-29 7 156,-6-25-784,-32 27 426,4-10-1569,-34 64 1020,35-14-1805,42 61 2029,22-53-264,29-5 1,8-9 2442,-24-20 0,-3-5-1305,3 5 0,-6-3 247,4-19 257,-73 10-785,6 6-78,-16 33-67,18-7 382,16 46-237,-1-38 259,13 15 167,-15-45-818,-4-27 169,5-56-23,21 4 79,14-6 123,46 46-157,4 26 0,-26 10 0,-15 5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57.805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0 1 16513,'92'20'918,"-6"-2"-1921,-29-8 1,1 0-6170,27 7 7172,-33-7 0,-4-1 0,-9 1 0,-33-8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57.954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0 26 13880,'81'-4'707,"-1"0"1,1 0 0,-5 1 0,-9 0 0,26-4-1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1:59.556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1 1 21353,'48'26'247,"2"3"-147,-9 10 225,22 10-78,-7-6-236,-2-5-213,-17-3 258,-29-12-3291,-41 32 3067,0-16-4748,-30 25 1,-1 1 3611,23-22 1,-6 7 0,13-11 0,34-34-1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19.66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0 234 20546,'45'-9'157,"11"-5"-146,26-16 84,-6 3 1,1-2 61,12-7-12,-23 10 1,-6 2 649,-20 3-279,-20 11-247,-7 3-235,-12 7-68,-1 0 34,-1 8 325,-11 43-213,7-8 22,-8 34-78,10-3-56,5-19-212,2 15-9413,-6-13 9625,-10-29 0,3 4 0,-5-32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2:00.322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344 108 19090,'-62'-45'952,"12"22"0,1 10-750,8 19-157,-44 22-90,56 4-33,2 15-337,65 18 286,16-38 0,14-10 639,24-5 0,2-10-191,-15-9 1,-5-11-68,-6-13 0,-21-9 252,-55-24-44,-47 13-472,-22 18-279,-4 14-3933,-3 27-695,56 6 4919,-7 12 0,36-12 0,-1-3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2:00.738"/>
    </inkml:context>
    <inkml:brush xml:id="br0">
      <inkml:brushProperty name="width" value="0.04286" units="cm"/>
      <inkml:brushProperty name="height" value="0.04286" units="cm"/>
      <inkml:brushProperty name="color" value="#E71224"/>
    </inkml:brush>
  </inkml:definitions>
  <inkml:trace contextRef="#ctx0" brushRef="#br0">0 0 15426,'0'0'0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04.64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465 0 14406,'-90'3'2521,"7"0"-2028,29 1-112,2 2-44,3 5-214,7 0-90,8 0-33,9-1-22,9-1-12,6-1 12,6 0-68,3 1 90,2 1 12,7 2 44,7 2-34,11 4-11,7 2 0,7 4 12,3 5-46,2 3 35,0 3-24,-1 1 12,-5 1 0,-6 0 0,-10 10 124,-11-13-68,-13 5 67,-13-17-78,-12-5-45,-9-4-23,-8-4-66,-5-5-35,-5-3-234,0-1 88,2 0-189,9 0-134,12 0-1940,15 0-2565,16-7 5098,23-7 0,-11 4 0,10-2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04.98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67 19 11045,'-16'-10'3316,"4"2"-2453,-5 45 134,13-12-235,-13 32-179,17-26-225,5-2 169,5-6-112,8-6 10,6-9 35,7-3-158,4-9-10,3-3 122,-2-2-380,-8 1 122,-6 6-156,-11 15 147,-5 11-58,-5 18-89,-1 10-180,0 2-1298,0-3-1806,8-10-3091,5-13 6375,9-13 0,-7-9 0,-4-6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05.59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14339,'22'45'1060,"0"1"1,-1 0 0,0-1-579,12 30-224,-2 8-1361,-6 4 1159,-7 0-11,-9-7 394,-5-6-360,-6-9 147,-8-10-92,-7-11-122,-8-14 10,-2-13 617,1-15-819,1-22 102,4-15 78,5-27 56,6-16 11,6-14-243,5-5 535,9 4-11,4 14-281,9 19-67,0 21-45,4 17-79,4 13 113,8 18-11,9 11-79,3 17-112,-3 9 366,-11 4-477,-18 1-416,-14-2-403,-30-2-481,-18-5-1609,-7-18 0,-5-4 3233,-24 2 0,-1-1 0,52-20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06.14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 0 18306,'12'54'631,"0"1"0,-2-1 0,-1 0-530,-3 41-1031,-2 3 930,-3-1-11,-1-6-56,0-11 22,-2-10 337,-1-14-416,-2-13 241,1-15-129,1-14 12,-1-12-134,-1-18 633,-1-12-521,-2-15 67,0-10-68,2-8 46,2-5 22,2-5 100,2-5 1,4 1-23,6 5-101,9 12-89,26 12 45,-5 22-57,18 11 68,-14 25 0,-2 10 11,-5 12 0,-10 5 0,-13 3-392,-22 17-79,-19-15-268,-19 10-964,-10-25-1939,1-8 3642,11-10 0,19-7 0,13-4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06.39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16714,'18'73'807,"-2"-9"-796,-4-25 0,15-8 45,25-11-45,15-10 12,8-13 234,-4-11 752,-12-10 168,-20-9-595,-19-3-324,-15 1-225,-22 5-33,-14 9-89,-21 11-359,-10 14-1110,-1 12-2341,4 9 3899,14 4 0,20-12 0,12-6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07.21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75 1 14484,'-47'77'718,"20"-8"-550,46-36 45,17 0-157,15-2-23,8-3 1,5-5 22,-4-3-56,-11-5 22,-17-4 34,-16-5-56,-13-3-213,-23-2-235,-15 0-112,-21 1-549,-8 1-729,0 4 606,10 2 245,16 2-1254,18 0 2084,15-1 157,27-4 875,15-2 234,25-3 829,11-5 23,10-6-79,3-8-767,-26-2 0,-1-3-566,24-15-213,-32 11 1,-5-1 245,3-16-156,-12 0-112,-14 3 11,-11-2-325,-19 19-134,-13 2 33,-15 21 45,-9 15 11,-3 11 45,2 17 67,6 9 112,11 5-44,14 3 78,37 21 78,15-23-224,34 7-67,3-37-392,1-13-348,-8-8-717,-16-15-1366,-19-3 2823,-16-19 0,-11 16 0,-5-4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08.00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17308,'47'49'-1371,"-18"-16"0,-14-20 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08.16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17532,'7'76'-9831,"0"-13"9554,-5-44 1,-1-9 0,0-5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19:40:21.71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1 547 19751,'43'-27'213,"-2"-7"-4847,-15-9 4646,7-10 1255,5-7-1262,-2 5 1,-1-1 83,5-9 401,-10 16 0,-3 5 799,-11 13-819,-7 14-223,-3 6 2352,-5 10-2756,0 1-100,-1 3 425,0 19 112,0 6 68,0 22 32,0 13 1,0 5-246,0 23-109,0-21 0,0 11 0,0-11-15,0 25-11,0-25 0,0-3 0,0 10-22,0-23-23,0 8-4258,0-14 1435,0-27-1524,2 5 4392,1-35 0,-2 15 0,-1-3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10.24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288 0 7930,'-75'18'4269,"5"-1"-2857,24 3-550,6 0-245,12-3-270,10-1-168,10-2-89,5-3 89,13-2 179,10-5-111,19-1-112,12-5-135,9-5 45,1-3-1,-3-5 214,-15 3 22,-13 4 146,-15 4-101,-9 3-235,-13 8 89,-12 7 0,-14 13-123,-14 7-45,-4 5 12,-16 18 33,20-14-45,-3 14-22,29-20-12,8 1-77,7-3-12,14 14 112,9-17-124,17 7 91,11-24 33,6-7 145,5-5 225,-5-8-79,-7-1-134,-11-3-146,-11 1-291,-11 1-997,-6 1-2174,-3-4-3844,-2-5 7295,5-7 0,-4 8 0,3 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10.71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62 14563,'53'-11'142,"0"0"0,-2 1 0,-4 1-837,9 1-739,-3 1-225,-11 3-1724,-14 2 3383,-14 5 0,-10-3 0,-4 3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10.84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70 13240,'81'0'1076,"-12"0"-1602,16-25-2163,-20 8 2689,-7 2 0,-25 8 0,-12 2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11.61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540 99 16479,'3'-44'1378,"-5"8"-1378,-17 25-56,-6 6 0,-6 2 56,-10 11 0,-6 4 22,-7 12 146,-4 7-55,-2 6 55,3 6-112,4 4-56,10 3-34,12-3-33,15-3-67,11-10 89,24-11 45,15-12 34,26-11-23,13-14-11,3-7 269,-7-5 123,-14 3-12,-16 8-223,-23 9-101,-22 17 11,-23 11-55,-20 17-12,-9 5-45,-10 16-11,27-19-123,6 2 111,32-26 68,18-8 34,11-4 33,15-4-67,5-2 0,-1-2 0,-4 1-45,0 0 12,-13 1-998,6 2-1636,-10 0-6084,8-3 8751,4-14 0,-14 9 0,-3-7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13.01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15650,'38'73'414,"-5"-8"-414,-20-31-201,-1-5-326,-4-4-78,-2-8 269,-2-9 78,-2-4-223,0-3 290,0-4-291,1-6 392,1-8 90,1-5 90,0-6-34,1 2 359,-1 1 89,2 5-11,-2 4 146,0 7 234,-2 3-469,-2 4-269,0 1 21,-1 1-122,0 1 380,2 5-257,2 4 67,3 6-67,2 3 0,1 1-45,3-1-55,-1-4 43,-3-4-32,1-5 156,0-3 179,3-5-101,8-8-246,6-7-22,4-6-34,0 2-11,-7 7-124,-6 6-425,-8 6 538,-5 15-45,-3 9-337,-1 17-358,-8 3-3093,-5 10-1657,3-22 5512,-1-3 0,10-23 0,0-4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13.44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44 19 15807,'-2'75'1747,"-2"-7"-1545,-6-30-202,1-4 0,0-6-426,3-11-145,3-7 100,2-9-145,1-13 426,3-9 190,3-14 157,1-7 324,1-3 1,-3 2 101,-2 6-57,0 10-122,-2 10-404,0 9-78,-1 6 78,3 5 33,3 8 91,4 8-12,5 9 56,3 4-34,2 1-67,-1-2-44,-1-2-23,-2-5-583,-4-6-1255,-2-5-1176,-2-8-1894,-2-3 4908,-1-7 0,-2 3 0,-2-4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13.60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1 118 12120,'-1'-12'1580,"49"-16"-1893,-15 16-1828,41-15-3181,-32 12 5322,-4 3 0,-18 5 0,-6 2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13.92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155 1 15325,'-32'6'392,"0"7"-258,2 20-78,5 3-44,4 3-12,10-2-224,8-5-90,18-8 12,11-11-864,22-7-1714,11-20 2880,7-8 0,-28 3 0,-7 1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14.51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104 39 11213,'-31'-21'4403,"6"4"-4156,25 17 234,0 0-77,-22 8 100,17 7 101,-16 15-56,28 10-112,4 6 0,7 6-100,0 2-80,1 0-78,-2 1-55,-1-3-91,0-5-33,-3-8-11,2-11 11,-2-11 34,3-10 44,4-4 34,7-13-56,4-4-22,3-12 10,-1-1 1,-5 2-22,-5 5-12,-8 7-22,-6 6-113,-5 5 80,-4 6 44,0 5 0,1 7-45,0 4-280,2 0-67,3-4 22,0-5-549,2-5-403,0-4-135,3-2-1434,3-2 460,1-2-12,3-2 1390,-3-2 370,-1 2 683,-1 0 616,-2-1 1154,-1 1 617,-2-1-404,0 2-627,-3 0-359,-1 3 1311,1 8-1366,-1 4-281,2 9-449,-1 5-212,0-1-235,1-2-2656,1-6 337,0-7-3575,1-5 6129,0-12 0,-3 5 0,-1-3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2T20:24:14.68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17 60 17218,'-12'-33'-1619,"7"6"0,10 27 0,1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BDDF82-92BF-9A40-947E-CB2280D95716}" type="datetimeFigureOut">
              <a:rPr lang="en-US" smtClean="0"/>
              <a:t>2/4/21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6467C1-944A-694E-9AB9-8C4F8224D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919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467C1-944A-694E-9AB9-8C4F8224D14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682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082BC-1348-489B-8D0A-2E0F3BCAFA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4C14E9-B551-4C76-A668-734E24BA2F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93806-40C6-4A01-A503-8D100A9D2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85DE-4BF3-428E-BD3B-C8469518EC09}" type="datetimeFigureOut">
              <a:rPr lang="en-US" smtClean="0"/>
              <a:t>2/4/21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0E4BD-EA80-45F5-BF5C-D77AF0E10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C3055-27A4-4E8F-AC96-065190163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E56D6-F761-4CCD-8994-1B23409F1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44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AE215-07F8-4AB2-90C2-CAC96DDB0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E646B3-5855-4BD4-8B51-3E7F779634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872CE-876A-4649-BFC9-737466FDA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85DE-4BF3-428E-BD3B-C8469518EC09}" type="datetimeFigureOut">
              <a:rPr lang="en-US" smtClean="0"/>
              <a:t>2/4/21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D3D840-CA5F-499F-993F-FC36673E7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0C856C-DB6A-4078-B2D1-138A7A543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E56D6-F761-4CCD-8994-1B23409F1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596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99829-52D8-47E3-94FE-A0148D03A4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EDE421-FFCC-4A99-81A8-D4BCD2F22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352F1-1B63-4C75-9508-8A7FAE5B1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85DE-4BF3-428E-BD3B-C8469518EC09}" type="datetimeFigureOut">
              <a:rPr lang="en-US" smtClean="0"/>
              <a:t>2/4/21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47175-DE61-4E9D-AB67-61DE81929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643A4-E036-4E9F-A36E-FDB8FCC09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E56D6-F761-4CCD-8994-1B23409F1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6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EB3D0-5ADB-4BF4-BCF3-53D6D3814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CA62C-414A-48A8-8B94-E48E048B4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313E4-F9ED-41B3-B2A6-B32C430FD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85DE-4BF3-428E-BD3B-C8469518EC09}" type="datetimeFigureOut">
              <a:rPr lang="en-US" smtClean="0"/>
              <a:t>2/4/21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88D76-451F-4E59-95AC-A87E6432D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B1C63-C9A7-48BB-BAF1-2D3A9FC5D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E56D6-F761-4CCD-8994-1B23409F1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624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D3BE6-CC7A-4CDE-9014-14FCE6F92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7A4C47-31D8-478C-8128-56FE79FE4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D15B6-D192-4855-8948-0BEA0EEAB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85DE-4BF3-428E-BD3B-C8469518EC09}" type="datetimeFigureOut">
              <a:rPr lang="en-US" smtClean="0"/>
              <a:t>2/4/21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A4C1C-9BBB-456B-B0D9-E6155071F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0737D-DA66-4DE0-9510-E2060CF4B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E56D6-F761-4CCD-8994-1B23409F1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79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239EB-BEB4-4872-8433-39C460CA2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A1F38-3307-4CE6-9C06-9CA87E81AB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271720-00B7-41CD-9F5D-2FE121DB9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E5375C-1584-4063-A1BA-DABDBCECC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85DE-4BF3-428E-BD3B-C8469518EC09}" type="datetimeFigureOut">
              <a:rPr lang="en-US" smtClean="0"/>
              <a:t>2/4/21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7EE390-D1BD-4112-8527-10745771D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77A579-A9BB-402B-821B-3B5892933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E56D6-F761-4CCD-8994-1B23409F1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53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C5A43-F742-4EA2-A47C-077F50988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3BB6F2-1F1B-4692-9642-4C2900EA8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112553-0740-43DC-BA6E-0C706B2498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85256F-7AB7-4D7E-927F-9CC33D6D5B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535DAE-6AF4-4DB5-82B0-7B3F437F16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E58BFF-0CDD-4F09-943F-FCA1365B5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85DE-4BF3-428E-BD3B-C8469518EC09}" type="datetimeFigureOut">
              <a:rPr lang="en-US" smtClean="0"/>
              <a:t>2/4/21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37E54-7776-4F24-BA7A-2CA9A543F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0DB598-E9DE-468D-8F29-11D61D8D1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E56D6-F761-4CCD-8994-1B23409F1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90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C7CE9-CD79-4F4F-ACCB-458EBDA6B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D94A0F-3DCB-454B-AB7E-419B9BF5D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85DE-4BF3-428E-BD3B-C8469518EC09}" type="datetimeFigureOut">
              <a:rPr lang="en-US" smtClean="0"/>
              <a:t>2/4/21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50BEFC-0ECD-43B2-9417-5D9A66E42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4E442B-1F70-432B-A17E-92731AF2E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E56D6-F761-4CCD-8994-1B23409F1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13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A353B1-27EC-4B69-8A79-FC4F468C1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85DE-4BF3-428E-BD3B-C8469518EC09}" type="datetimeFigureOut">
              <a:rPr lang="en-US" smtClean="0"/>
              <a:t>2/4/21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8D6446-8D5D-4987-864E-4EFFA6BB4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A6F122-F6BA-484A-9625-81FFB9EC9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E56D6-F761-4CCD-8994-1B23409F1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853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D6FEE-3134-48BB-9374-55195E725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927C8-D1E8-47C0-82F2-274803986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08BF16-BBBC-42BA-A504-8B0FEF1347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E3794-DC7B-4CB0-A65E-41BC6E893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85DE-4BF3-428E-BD3B-C8469518EC09}" type="datetimeFigureOut">
              <a:rPr lang="en-US" smtClean="0"/>
              <a:t>2/4/21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05E3A8-9370-44E1-8108-BD0910EB7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FFE687-B845-4BBA-9A13-D1EE54984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E56D6-F761-4CCD-8994-1B23409F1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58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77E93-C119-43FC-8FAC-5D65056D6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D30BFB-56AE-411D-B06C-A7F181E8E3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843733-A039-454F-AAD6-0B9DF36C0F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81152-8550-4821-96A6-B4EC20676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85DE-4BF3-428E-BD3B-C8469518EC09}" type="datetimeFigureOut">
              <a:rPr lang="en-US" smtClean="0"/>
              <a:t>2/4/21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E3082-31AD-465E-8ED4-05F98E8D6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C59D37-FA2A-4346-A637-561AE0F0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E56D6-F761-4CCD-8994-1B23409F1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087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13B659-9582-4D97-8669-1B26F7BF3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985C6-103E-43A7-B2DE-BC662149D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3A539-1B72-496A-BEB8-7D9FE11B6A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285DE-4BF3-428E-BD3B-C8469518EC09}" type="datetimeFigureOut">
              <a:rPr lang="en-US" smtClean="0"/>
              <a:t>2/4/21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5DF2B-6913-485F-B0F9-F2D9DD78A9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31080-6A4A-45BD-B027-03E19C6E83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E56D6-F761-4CCD-8994-1B23409F1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627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61.png"/><Relationship Id="rId21" Type="http://schemas.openxmlformats.org/officeDocument/2006/relationships/image" Target="../media/image13.png"/><Relationship Id="rId42" Type="http://schemas.openxmlformats.org/officeDocument/2006/relationships/customXml" Target="../ink/ink21.xml"/><Relationship Id="rId63" Type="http://schemas.openxmlformats.org/officeDocument/2006/relationships/image" Target="../media/image34.png"/><Relationship Id="rId84" Type="http://schemas.openxmlformats.org/officeDocument/2006/relationships/customXml" Target="../ink/ink42.xml"/><Relationship Id="rId138" Type="http://schemas.openxmlformats.org/officeDocument/2006/relationships/customXml" Target="../ink/ink69.xml"/><Relationship Id="rId159" Type="http://schemas.openxmlformats.org/officeDocument/2006/relationships/image" Target="../media/image82.png"/><Relationship Id="rId170" Type="http://schemas.openxmlformats.org/officeDocument/2006/relationships/customXml" Target="../ink/ink85.xml"/><Relationship Id="rId191" Type="http://schemas.openxmlformats.org/officeDocument/2006/relationships/image" Target="../media/image98.png"/><Relationship Id="rId107" Type="http://schemas.openxmlformats.org/officeDocument/2006/relationships/image" Target="../media/image56.png"/><Relationship Id="rId11" Type="http://schemas.openxmlformats.org/officeDocument/2006/relationships/image" Target="../media/image8.png"/><Relationship Id="rId32" Type="http://schemas.openxmlformats.org/officeDocument/2006/relationships/customXml" Target="../ink/ink16.xml"/><Relationship Id="rId53" Type="http://schemas.openxmlformats.org/officeDocument/2006/relationships/image" Target="../media/image29.png"/><Relationship Id="rId74" Type="http://schemas.openxmlformats.org/officeDocument/2006/relationships/customXml" Target="../ink/ink37.xml"/><Relationship Id="rId128" Type="http://schemas.openxmlformats.org/officeDocument/2006/relationships/customXml" Target="../ink/ink64.xml"/><Relationship Id="rId149" Type="http://schemas.openxmlformats.org/officeDocument/2006/relationships/image" Target="../media/image77.png"/><Relationship Id="rId5" Type="http://schemas.openxmlformats.org/officeDocument/2006/relationships/image" Target="../media/image5.png"/><Relationship Id="rId95" Type="http://schemas.openxmlformats.org/officeDocument/2006/relationships/image" Target="../media/image50.png"/><Relationship Id="rId160" Type="http://schemas.openxmlformats.org/officeDocument/2006/relationships/customXml" Target="../ink/ink80.xml"/><Relationship Id="rId181" Type="http://schemas.openxmlformats.org/officeDocument/2006/relationships/image" Target="../media/image93.png"/><Relationship Id="rId22" Type="http://schemas.openxmlformats.org/officeDocument/2006/relationships/customXml" Target="../ink/ink11.xml"/><Relationship Id="rId43" Type="http://schemas.openxmlformats.org/officeDocument/2006/relationships/image" Target="../media/image24.png"/><Relationship Id="rId64" Type="http://schemas.openxmlformats.org/officeDocument/2006/relationships/customXml" Target="../ink/ink32.xml"/><Relationship Id="rId118" Type="http://schemas.openxmlformats.org/officeDocument/2006/relationships/customXml" Target="../ink/ink59.xml"/><Relationship Id="rId139" Type="http://schemas.openxmlformats.org/officeDocument/2006/relationships/image" Target="../media/image72.png"/><Relationship Id="rId85" Type="http://schemas.openxmlformats.org/officeDocument/2006/relationships/image" Target="../media/image45.png"/><Relationship Id="rId150" Type="http://schemas.openxmlformats.org/officeDocument/2006/relationships/customXml" Target="../ink/ink75.xml"/><Relationship Id="rId171" Type="http://schemas.openxmlformats.org/officeDocument/2006/relationships/image" Target="../media/image88.png"/><Relationship Id="rId192" Type="http://schemas.openxmlformats.org/officeDocument/2006/relationships/customXml" Target="../ink/ink96.xml"/><Relationship Id="rId12" Type="http://schemas.openxmlformats.org/officeDocument/2006/relationships/customXml" Target="../ink/ink6.xml"/><Relationship Id="rId33" Type="http://schemas.openxmlformats.org/officeDocument/2006/relationships/image" Target="../media/image19.png"/><Relationship Id="rId108" Type="http://schemas.openxmlformats.org/officeDocument/2006/relationships/customXml" Target="../ink/ink54.xml"/><Relationship Id="rId129" Type="http://schemas.openxmlformats.org/officeDocument/2006/relationships/image" Target="../media/image67.png"/><Relationship Id="rId54" Type="http://schemas.openxmlformats.org/officeDocument/2006/relationships/customXml" Target="../ink/ink27.xml"/><Relationship Id="rId75" Type="http://schemas.openxmlformats.org/officeDocument/2006/relationships/image" Target="../media/image40.png"/><Relationship Id="rId96" Type="http://schemas.openxmlformats.org/officeDocument/2006/relationships/customXml" Target="../ink/ink48.xml"/><Relationship Id="rId140" Type="http://schemas.openxmlformats.org/officeDocument/2006/relationships/customXml" Target="../ink/ink70.xml"/><Relationship Id="rId161" Type="http://schemas.openxmlformats.org/officeDocument/2006/relationships/image" Target="../media/image83.png"/><Relationship Id="rId182" Type="http://schemas.openxmlformats.org/officeDocument/2006/relationships/customXml" Target="../ink/ink91.xml"/><Relationship Id="rId6" Type="http://schemas.openxmlformats.org/officeDocument/2006/relationships/customXml" Target="../ink/ink3.xml"/><Relationship Id="rId23" Type="http://schemas.openxmlformats.org/officeDocument/2006/relationships/image" Target="../media/image14.png"/><Relationship Id="rId119" Type="http://schemas.openxmlformats.org/officeDocument/2006/relationships/image" Target="../media/image62.png"/><Relationship Id="rId44" Type="http://schemas.openxmlformats.org/officeDocument/2006/relationships/customXml" Target="../ink/ink22.xml"/><Relationship Id="rId65" Type="http://schemas.openxmlformats.org/officeDocument/2006/relationships/image" Target="../media/image35.png"/><Relationship Id="rId86" Type="http://schemas.openxmlformats.org/officeDocument/2006/relationships/customXml" Target="../ink/ink43.xml"/><Relationship Id="rId130" Type="http://schemas.openxmlformats.org/officeDocument/2006/relationships/customXml" Target="../ink/ink65.xml"/><Relationship Id="rId151" Type="http://schemas.openxmlformats.org/officeDocument/2006/relationships/image" Target="../media/image78.png"/><Relationship Id="rId172" Type="http://schemas.openxmlformats.org/officeDocument/2006/relationships/customXml" Target="../ink/ink86.xml"/><Relationship Id="rId193" Type="http://schemas.openxmlformats.org/officeDocument/2006/relationships/image" Target="../media/image99.png"/><Relationship Id="rId13" Type="http://schemas.openxmlformats.org/officeDocument/2006/relationships/image" Target="../media/image9.png"/><Relationship Id="rId109" Type="http://schemas.openxmlformats.org/officeDocument/2006/relationships/image" Target="../media/image57.png"/><Relationship Id="rId34" Type="http://schemas.openxmlformats.org/officeDocument/2006/relationships/customXml" Target="../ink/ink17.xml"/><Relationship Id="rId55" Type="http://schemas.openxmlformats.org/officeDocument/2006/relationships/image" Target="../media/image30.png"/><Relationship Id="rId76" Type="http://schemas.openxmlformats.org/officeDocument/2006/relationships/customXml" Target="../ink/ink38.xml"/><Relationship Id="rId97" Type="http://schemas.openxmlformats.org/officeDocument/2006/relationships/image" Target="../media/image51.png"/><Relationship Id="rId120" Type="http://schemas.openxmlformats.org/officeDocument/2006/relationships/customXml" Target="../ink/ink60.xml"/><Relationship Id="rId141" Type="http://schemas.openxmlformats.org/officeDocument/2006/relationships/image" Target="../media/image73.png"/><Relationship Id="rId7" Type="http://schemas.openxmlformats.org/officeDocument/2006/relationships/image" Target="../media/image6.png"/><Relationship Id="rId162" Type="http://schemas.openxmlformats.org/officeDocument/2006/relationships/customXml" Target="../ink/ink81.xml"/><Relationship Id="rId183" Type="http://schemas.openxmlformats.org/officeDocument/2006/relationships/image" Target="../media/image94.png"/><Relationship Id="rId2" Type="http://schemas.openxmlformats.org/officeDocument/2006/relationships/customXml" Target="../ink/ink1.xml"/><Relationship Id="rId29" Type="http://schemas.openxmlformats.org/officeDocument/2006/relationships/image" Target="../media/image17.png"/><Relationship Id="rId24" Type="http://schemas.openxmlformats.org/officeDocument/2006/relationships/customXml" Target="../ink/ink12.xml"/><Relationship Id="rId40" Type="http://schemas.openxmlformats.org/officeDocument/2006/relationships/customXml" Target="../ink/ink20.xml"/><Relationship Id="rId45" Type="http://schemas.openxmlformats.org/officeDocument/2006/relationships/image" Target="../media/image25.png"/><Relationship Id="rId66" Type="http://schemas.openxmlformats.org/officeDocument/2006/relationships/customXml" Target="../ink/ink33.xml"/><Relationship Id="rId87" Type="http://schemas.openxmlformats.org/officeDocument/2006/relationships/image" Target="../media/image46.png"/><Relationship Id="rId110" Type="http://schemas.openxmlformats.org/officeDocument/2006/relationships/customXml" Target="../ink/ink55.xml"/><Relationship Id="rId115" Type="http://schemas.openxmlformats.org/officeDocument/2006/relationships/image" Target="../media/image60.png"/><Relationship Id="rId131" Type="http://schemas.openxmlformats.org/officeDocument/2006/relationships/image" Target="../media/image68.png"/><Relationship Id="rId136" Type="http://schemas.openxmlformats.org/officeDocument/2006/relationships/customXml" Target="../ink/ink68.xml"/><Relationship Id="rId157" Type="http://schemas.openxmlformats.org/officeDocument/2006/relationships/image" Target="../media/image81.png"/><Relationship Id="rId178" Type="http://schemas.openxmlformats.org/officeDocument/2006/relationships/customXml" Target="../ink/ink89.xml"/><Relationship Id="rId61" Type="http://schemas.openxmlformats.org/officeDocument/2006/relationships/image" Target="../media/image33.png"/><Relationship Id="rId82" Type="http://schemas.openxmlformats.org/officeDocument/2006/relationships/customXml" Target="../ink/ink41.xml"/><Relationship Id="rId152" Type="http://schemas.openxmlformats.org/officeDocument/2006/relationships/customXml" Target="../ink/ink76.xml"/><Relationship Id="rId173" Type="http://schemas.openxmlformats.org/officeDocument/2006/relationships/image" Target="../media/image89.png"/><Relationship Id="rId194" Type="http://schemas.openxmlformats.org/officeDocument/2006/relationships/customXml" Target="../ink/ink97.xml"/><Relationship Id="rId199" Type="http://schemas.openxmlformats.org/officeDocument/2006/relationships/image" Target="../media/image102.png"/><Relationship Id="rId19" Type="http://schemas.openxmlformats.org/officeDocument/2006/relationships/image" Target="../media/image12.png"/><Relationship Id="rId14" Type="http://schemas.openxmlformats.org/officeDocument/2006/relationships/customXml" Target="../ink/ink7.xml"/><Relationship Id="rId30" Type="http://schemas.openxmlformats.org/officeDocument/2006/relationships/customXml" Target="../ink/ink15.xml"/><Relationship Id="rId35" Type="http://schemas.openxmlformats.org/officeDocument/2006/relationships/image" Target="../media/image20.png"/><Relationship Id="rId56" Type="http://schemas.openxmlformats.org/officeDocument/2006/relationships/customXml" Target="../ink/ink28.xml"/><Relationship Id="rId77" Type="http://schemas.openxmlformats.org/officeDocument/2006/relationships/image" Target="../media/image41.png"/><Relationship Id="rId100" Type="http://schemas.openxmlformats.org/officeDocument/2006/relationships/customXml" Target="../ink/ink50.xml"/><Relationship Id="rId105" Type="http://schemas.openxmlformats.org/officeDocument/2006/relationships/image" Target="../media/image55.png"/><Relationship Id="rId126" Type="http://schemas.openxmlformats.org/officeDocument/2006/relationships/customXml" Target="../ink/ink63.xml"/><Relationship Id="rId147" Type="http://schemas.openxmlformats.org/officeDocument/2006/relationships/image" Target="../media/image76.png"/><Relationship Id="rId168" Type="http://schemas.openxmlformats.org/officeDocument/2006/relationships/customXml" Target="../ink/ink84.xml"/><Relationship Id="rId8" Type="http://schemas.openxmlformats.org/officeDocument/2006/relationships/customXml" Target="../ink/ink4.xml"/><Relationship Id="rId51" Type="http://schemas.openxmlformats.org/officeDocument/2006/relationships/image" Target="../media/image28.png"/><Relationship Id="rId72" Type="http://schemas.openxmlformats.org/officeDocument/2006/relationships/customXml" Target="../ink/ink36.xml"/><Relationship Id="rId93" Type="http://schemas.openxmlformats.org/officeDocument/2006/relationships/image" Target="../media/image49.png"/><Relationship Id="rId98" Type="http://schemas.openxmlformats.org/officeDocument/2006/relationships/customXml" Target="../ink/ink49.xml"/><Relationship Id="rId121" Type="http://schemas.openxmlformats.org/officeDocument/2006/relationships/image" Target="../media/image63.png"/><Relationship Id="rId142" Type="http://schemas.openxmlformats.org/officeDocument/2006/relationships/customXml" Target="../ink/ink71.xml"/><Relationship Id="rId163" Type="http://schemas.openxmlformats.org/officeDocument/2006/relationships/image" Target="../media/image84.png"/><Relationship Id="rId184" Type="http://schemas.openxmlformats.org/officeDocument/2006/relationships/customXml" Target="../ink/ink92.xml"/><Relationship Id="rId189" Type="http://schemas.openxmlformats.org/officeDocument/2006/relationships/image" Target="../media/image97.png"/><Relationship Id="rId3" Type="http://schemas.openxmlformats.org/officeDocument/2006/relationships/image" Target="../media/image4.png"/><Relationship Id="rId25" Type="http://schemas.openxmlformats.org/officeDocument/2006/relationships/image" Target="../media/image15.png"/><Relationship Id="rId46" Type="http://schemas.openxmlformats.org/officeDocument/2006/relationships/customXml" Target="../ink/ink23.xml"/><Relationship Id="rId67" Type="http://schemas.openxmlformats.org/officeDocument/2006/relationships/image" Target="../media/image36.png"/><Relationship Id="rId116" Type="http://schemas.openxmlformats.org/officeDocument/2006/relationships/customXml" Target="../ink/ink58.xml"/><Relationship Id="rId137" Type="http://schemas.openxmlformats.org/officeDocument/2006/relationships/image" Target="../media/image71.png"/><Relationship Id="rId158" Type="http://schemas.openxmlformats.org/officeDocument/2006/relationships/customXml" Target="../ink/ink79.xml"/><Relationship Id="rId20" Type="http://schemas.openxmlformats.org/officeDocument/2006/relationships/customXml" Target="../ink/ink10.xml"/><Relationship Id="rId41" Type="http://schemas.openxmlformats.org/officeDocument/2006/relationships/image" Target="../media/image23.png"/><Relationship Id="rId62" Type="http://schemas.openxmlformats.org/officeDocument/2006/relationships/customXml" Target="../ink/ink31.xml"/><Relationship Id="rId83" Type="http://schemas.openxmlformats.org/officeDocument/2006/relationships/image" Target="../media/image44.png"/><Relationship Id="rId88" Type="http://schemas.openxmlformats.org/officeDocument/2006/relationships/customXml" Target="../ink/ink44.xml"/><Relationship Id="rId111" Type="http://schemas.openxmlformats.org/officeDocument/2006/relationships/image" Target="../media/image58.png"/><Relationship Id="rId132" Type="http://schemas.openxmlformats.org/officeDocument/2006/relationships/customXml" Target="../ink/ink66.xml"/><Relationship Id="rId153" Type="http://schemas.openxmlformats.org/officeDocument/2006/relationships/image" Target="../media/image79.png"/><Relationship Id="rId174" Type="http://schemas.openxmlformats.org/officeDocument/2006/relationships/customXml" Target="../ink/ink87.xml"/><Relationship Id="rId179" Type="http://schemas.openxmlformats.org/officeDocument/2006/relationships/image" Target="../media/image92.png"/><Relationship Id="rId195" Type="http://schemas.openxmlformats.org/officeDocument/2006/relationships/image" Target="../media/image100.png"/><Relationship Id="rId190" Type="http://schemas.openxmlformats.org/officeDocument/2006/relationships/customXml" Target="../ink/ink95.xml"/><Relationship Id="rId15" Type="http://schemas.openxmlformats.org/officeDocument/2006/relationships/image" Target="../media/image10.png"/><Relationship Id="rId36" Type="http://schemas.openxmlformats.org/officeDocument/2006/relationships/customXml" Target="../ink/ink18.xml"/><Relationship Id="rId57" Type="http://schemas.openxmlformats.org/officeDocument/2006/relationships/image" Target="../media/image31.png"/><Relationship Id="rId106" Type="http://schemas.openxmlformats.org/officeDocument/2006/relationships/customXml" Target="../ink/ink53.xml"/><Relationship Id="rId127" Type="http://schemas.openxmlformats.org/officeDocument/2006/relationships/image" Target="../media/image66.png"/><Relationship Id="rId10" Type="http://schemas.openxmlformats.org/officeDocument/2006/relationships/customXml" Target="../ink/ink5.xml"/><Relationship Id="rId31" Type="http://schemas.openxmlformats.org/officeDocument/2006/relationships/image" Target="../media/image18.png"/><Relationship Id="rId52" Type="http://schemas.openxmlformats.org/officeDocument/2006/relationships/customXml" Target="../ink/ink26.xml"/><Relationship Id="rId73" Type="http://schemas.openxmlformats.org/officeDocument/2006/relationships/image" Target="../media/image39.png"/><Relationship Id="rId78" Type="http://schemas.openxmlformats.org/officeDocument/2006/relationships/customXml" Target="../ink/ink39.xml"/><Relationship Id="rId94" Type="http://schemas.openxmlformats.org/officeDocument/2006/relationships/customXml" Target="../ink/ink47.xml"/><Relationship Id="rId99" Type="http://schemas.openxmlformats.org/officeDocument/2006/relationships/image" Target="../media/image52.png"/><Relationship Id="rId101" Type="http://schemas.openxmlformats.org/officeDocument/2006/relationships/image" Target="../media/image53.png"/><Relationship Id="rId122" Type="http://schemas.openxmlformats.org/officeDocument/2006/relationships/customXml" Target="../ink/ink61.xml"/><Relationship Id="rId143" Type="http://schemas.openxmlformats.org/officeDocument/2006/relationships/image" Target="../media/image74.png"/><Relationship Id="rId148" Type="http://schemas.openxmlformats.org/officeDocument/2006/relationships/customXml" Target="../ink/ink74.xml"/><Relationship Id="rId164" Type="http://schemas.openxmlformats.org/officeDocument/2006/relationships/customXml" Target="../ink/ink82.xml"/><Relationship Id="rId169" Type="http://schemas.openxmlformats.org/officeDocument/2006/relationships/image" Target="../media/image87.png"/><Relationship Id="rId185" Type="http://schemas.openxmlformats.org/officeDocument/2006/relationships/image" Target="../media/image95.png"/><Relationship Id="rId4" Type="http://schemas.openxmlformats.org/officeDocument/2006/relationships/customXml" Target="../ink/ink2.xml"/><Relationship Id="rId9" Type="http://schemas.openxmlformats.org/officeDocument/2006/relationships/image" Target="../media/image7.png"/><Relationship Id="rId180" Type="http://schemas.openxmlformats.org/officeDocument/2006/relationships/customXml" Target="../ink/ink90.xml"/><Relationship Id="rId26" Type="http://schemas.openxmlformats.org/officeDocument/2006/relationships/customXml" Target="../ink/ink13.xml"/><Relationship Id="rId47" Type="http://schemas.openxmlformats.org/officeDocument/2006/relationships/image" Target="../media/image26.png"/><Relationship Id="rId68" Type="http://schemas.openxmlformats.org/officeDocument/2006/relationships/customXml" Target="../ink/ink34.xml"/><Relationship Id="rId89" Type="http://schemas.openxmlformats.org/officeDocument/2006/relationships/image" Target="../media/image47.png"/><Relationship Id="rId112" Type="http://schemas.openxmlformats.org/officeDocument/2006/relationships/customXml" Target="../ink/ink56.xml"/><Relationship Id="rId133" Type="http://schemas.openxmlformats.org/officeDocument/2006/relationships/image" Target="../media/image69.png"/><Relationship Id="rId154" Type="http://schemas.openxmlformats.org/officeDocument/2006/relationships/customXml" Target="../ink/ink77.xml"/><Relationship Id="rId175" Type="http://schemas.openxmlformats.org/officeDocument/2006/relationships/image" Target="../media/image90.png"/><Relationship Id="rId196" Type="http://schemas.openxmlformats.org/officeDocument/2006/relationships/customXml" Target="../ink/ink98.xml"/><Relationship Id="rId200" Type="http://schemas.openxmlformats.org/officeDocument/2006/relationships/customXml" Target="../ink/ink100.xml"/><Relationship Id="rId16" Type="http://schemas.openxmlformats.org/officeDocument/2006/relationships/customXml" Target="../ink/ink8.xml"/><Relationship Id="rId37" Type="http://schemas.openxmlformats.org/officeDocument/2006/relationships/image" Target="../media/image21.png"/><Relationship Id="rId58" Type="http://schemas.openxmlformats.org/officeDocument/2006/relationships/customXml" Target="../ink/ink29.xml"/><Relationship Id="rId79" Type="http://schemas.openxmlformats.org/officeDocument/2006/relationships/image" Target="../media/image42.png"/><Relationship Id="rId102" Type="http://schemas.openxmlformats.org/officeDocument/2006/relationships/customXml" Target="../ink/ink51.xml"/><Relationship Id="rId123" Type="http://schemas.openxmlformats.org/officeDocument/2006/relationships/image" Target="../media/image64.png"/><Relationship Id="rId144" Type="http://schemas.openxmlformats.org/officeDocument/2006/relationships/customXml" Target="../ink/ink72.xml"/><Relationship Id="rId90" Type="http://schemas.openxmlformats.org/officeDocument/2006/relationships/customXml" Target="../ink/ink45.xml"/><Relationship Id="rId165" Type="http://schemas.openxmlformats.org/officeDocument/2006/relationships/image" Target="../media/image85.png"/><Relationship Id="rId186" Type="http://schemas.openxmlformats.org/officeDocument/2006/relationships/customXml" Target="../ink/ink93.xml"/><Relationship Id="rId27" Type="http://schemas.openxmlformats.org/officeDocument/2006/relationships/image" Target="../media/image16.png"/><Relationship Id="rId48" Type="http://schemas.openxmlformats.org/officeDocument/2006/relationships/customXml" Target="../ink/ink24.xml"/><Relationship Id="rId69" Type="http://schemas.openxmlformats.org/officeDocument/2006/relationships/image" Target="../media/image37.png"/><Relationship Id="rId113" Type="http://schemas.openxmlformats.org/officeDocument/2006/relationships/image" Target="../media/image59.png"/><Relationship Id="rId134" Type="http://schemas.openxmlformats.org/officeDocument/2006/relationships/customXml" Target="../ink/ink67.xml"/><Relationship Id="rId80" Type="http://schemas.openxmlformats.org/officeDocument/2006/relationships/customXml" Target="../ink/ink40.xml"/><Relationship Id="rId155" Type="http://schemas.openxmlformats.org/officeDocument/2006/relationships/image" Target="../media/image80.png"/><Relationship Id="rId176" Type="http://schemas.openxmlformats.org/officeDocument/2006/relationships/customXml" Target="../ink/ink88.xml"/><Relationship Id="rId197" Type="http://schemas.openxmlformats.org/officeDocument/2006/relationships/image" Target="../media/image101.png"/><Relationship Id="rId201" Type="http://schemas.openxmlformats.org/officeDocument/2006/relationships/image" Target="../media/image103.png"/><Relationship Id="rId17" Type="http://schemas.openxmlformats.org/officeDocument/2006/relationships/image" Target="../media/image11.png"/><Relationship Id="rId38" Type="http://schemas.openxmlformats.org/officeDocument/2006/relationships/customXml" Target="../ink/ink19.xml"/><Relationship Id="rId59" Type="http://schemas.openxmlformats.org/officeDocument/2006/relationships/image" Target="../media/image32.png"/><Relationship Id="rId103" Type="http://schemas.openxmlformats.org/officeDocument/2006/relationships/image" Target="../media/image54.png"/><Relationship Id="rId124" Type="http://schemas.openxmlformats.org/officeDocument/2006/relationships/customXml" Target="../ink/ink62.xml"/><Relationship Id="rId70" Type="http://schemas.openxmlformats.org/officeDocument/2006/relationships/customXml" Target="../ink/ink35.xml"/><Relationship Id="rId91" Type="http://schemas.openxmlformats.org/officeDocument/2006/relationships/image" Target="../media/image48.png"/><Relationship Id="rId145" Type="http://schemas.openxmlformats.org/officeDocument/2006/relationships/image" Target="../media/image75.png"/><Relationship Id="rId166" Type="http://schemas.openxmlformats.org/officeDocument/2006/relationships/customXml" Target="../ink/ink83.xml"/><Relationship Id="rId187" Type="http://schemas.openxmlformats.org/officeDocument/2006/relationships/image" Target="../media/image96.png"/><Relationship Id="rId1" Type="http://schemas.openxmlformats.org/officeDocument/2006/relationships/slideLayout" Target="../slideLayouts/slideLayout2.xml"/><Relationship Id="rId28" Type="http://schemas.openxmlformats.org/officeDocument/2006/relationships/customXml" Target="../ink/ink14.xml"/><Relationship Id="rId49" Type="http://schemas.openxmlformats.org/officeDocument/2006/relationships/image" Target="../media/image27.png"/><Relationship Id="rId114" Type="http://schemas.openxmlformats.org/officeDocument/2006/relationships/customXml" Target="../ink/ink57.xml"/><Relationship Id="rId60" Type="http://schemas.openxmlformats.org/officeDocument/2006/relationships/customXml" Target="../ink/ink30.xml"/><Relationship Id="rId81" Type="http://schemas.openxmlformats.org/officeDocument/2006/relationships/image" Target="../media/image43.png"/><Relationship Id="rId135" Type="http://schemas.openxmlformats.org/officeDocument/2006/relationships/image" Target="../media/image70.png"/><Relationship Id="rId156" Type="http://schemas.openxmlformats.org/officeDocument/2006/relationships/customXml" Target="../ink/ink78.xml"/><Relationship Id="rId177" Type="http://schemas.openxmlformats.org/officeDocument/2006/relationships/image" Target="../media/image91.png"/><Relationship Id="rId198" Type="http://schemas.openxmlformats.org/officeDocument/2006/relationships/customXml" Target="../ink/ink99.xml"/><Relationship Id="rId18" Type="http://schemas.openxmlformats.org/officeDocument/2006/relationships/customXml" Target="../ink/ink9.xml"/><Relationship Id="rId39" Type="http://schemas.openxmlformats.org/officeDocument/2006/relationships/image" Target="../media/image22.png"/><Relationship Id="rId50" Type="http://schemas.openxmlformats.org/officeDocument/2006/relationships/customXml" Target="../ink/ink25.xml"/><Relationship Id="rId104" Type="http://schemas.openxmlformats.org/officeDocument/2006/relationships/customXml" Target="../ink/ink52.xml"/><Relationship Id="rId125" Type="http://schemas.openxmlformats.org/officeDocument/2006/relationships/image" Target="../media/image65.png"/><Relationship Id="rId146" Type="http://schemas.openxmlformats.org/officeDocument/2006/relationships/customXml" Target="../ink/ink73.xml"/><Relationship Id="rId167" Type="http://schemas.openxmlformats.org/officeDocument/2006/relationships/image" Target="../media/image86.png"/><Relationship Id="rId188" Type="http://schemas.openxmlformats.org/officeDocument/2006/relationships/customXml" Target="../ink/ink94.xml"/><Relationship Id="rId71" Type="http://schemas.openxmlformats.org/officeDocument/2006/relationships/image" Target="../media/image38.png"/><Relationship Id="rId92" Type="http://schemas.openxmlformats.org/officeDocument/2006/relationships/customXml" Target="../ink/ink46.xml"/></Relationships>
</file>

<file path=ppt/slides/_rels/slide7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158.xml"/><Relationship Id="rId21" Type="http://schemas.openxmlformats.org/officeDocument/2006/relationships/customXml" Target="../ink/ink110.xml"/><Relationship Id="rId42" Type="http://schemas.openxmlformats.org/officeDocument/2006/relationships/image" Target="../media/image104.png"/><Relationship Id="rId63" Type="http://schemas.openxmlformats.org/officeDocument/2006/relationships/customXml" Target="../ink/ink131.xml"/><Relationship Id="rId84" Type="http://schemas.openxmlformats.org/officeDocument/2006/relationships/image" Target="../media/image125.png"/><Relationship Id="rId138" Type="http://schemas.openxmlformats.org/officeDocument/2006/relationships/image" Target="../media/image152.png"/><Relationship Id="rId159" Type="http://schemas.openxmlformats.org/officeDocument/2006/relationships/customXml" Target="../ink/ink179.xml"/><Relationship Id="rId170" Type="http://schemas.openxmlformats.org/officeDocument/2006/relationships/image" Target="../media/image168.png"/><Relationship Id="rId107" Type="http://schemas.openxmlformats.org/officeDocument/2006/relationships/customXml" Target="../ink/ink153.xml"/><Relationship Id="rId11" Type="http://schemas.openxmlformats.org/officeDocument/2006/relationships/customXml" Target="../ink/ink105.xml"/><Relationship Id="rId32" Type="http://schemas.openxmlformats.org/officeDocument/2006/relationships/image" Target="../media/image990.png"/><Relationship Id="rId53" Type="http://schemas.openxmlformats.org/officeDocument/2006/relationships/customXml" Target="../ink/ink126.xml"/><Relationship Id="rId74" Type="http://schemas.openxmlformats.org/officeDocument/2006/relationships/image" Target="../media/image120.png"/><Relationship Id="rId128" Type="http://schemas.openxmlformats.org/officeDocument/2006/relationships/image" Target="../media/image147.png"/><Relationship Id="rId149" Type="http://schemas.openxmlformats.org/officeDocument/2006/relationships/customXml" Target="../ink/ink174.xml"/><Relationship Id="rId5" Type="http://schemas.openxmlformats.org/officeDocument/2006/relationships/customXml" Target="../ink/ink102.xml"/><Relationship Id="rId95" Type="http://schemas.openxmlformats.org/officeDocument/2006/relationships/customXml" Target="../ink/ink147.xml"/><Relationship Id="rId160" Type="http://schemas.openxmlformats.org/officeDocument/2006/relationships/image" Target="../media/image163.png"/><Relationship Id="rId181" Type="http://schemas.openxmlformats.org/officeDocument/2006/relationships/customXml" Target="../ink/ink191.xml"/><Relationship Id="rId22" Type="http://schemas.openxmlformats.org/officeDocument/2006/relationships/image" Target="../media/image940.png"/><Relationship Id="rId43" Type="http://schemas.openxmlformats.org/officeDocument/2006/relationships/customXml" Target="../ink/ink121.xml"/><Relationship Id="rId64" Type="http://schemas.openxmlformats.org/officeDocument/2006/relationships/image" Target="../media/image115.png"/><Relationship Id="rId118" Type="http://schemas.openxmlformats.org/officeDocument/2006/relationships/image" Target="../media/image142.png"/><Relationship Id="rId139" Type="http://schemas.openxmlformats.org/officeDocument/2006/relationships/customXml" Target="../ink/ink169.xml"/><Relationship Id="rId85" Type="http://schemas.openxmlformats.org/officeDocument/2006/relationships/customXml" Target="../ink/ink142.xml"/><Relationship Id="rId150" Type="http://schemas.openxmlformats.org/officeDocument/2006/relationships/image" Target="../media/image158.png"/><Relationship Id="rId171" Type="http://schemas.openxmlformats.org/officeDocument/2006/relationships/customXml" Target="../ink/ink185.xml"/><Relationship Id="rId12" Type="http://schemas.openxmlformats.org/officeDocument/2006/relationships/image" Target="../media/image890.png"/><Relationship Id="rId33" Type="http://schemas.openxmlformats.org/officeDocument/2006/relationships/customXml" Target="../ink/ink116.xml"/><Relationship Id="rId108" Type="http://schemas.openxmlformats.org/officeDocument/2006/relationships/image" Target="../media/image137.png"/><Relationship Id="rId129" Type="http://schemas.openxmlformats.org/officeDocument/2006/relationships/customXml" Target="../ink/ink164.xml"/><Relationship Id="rId54" Type="http://schemas.openxmlformats.org/officeDocument/2006/relationships/image" Target="../media/image110.png"/><Relationship Id="rId75" Type="http://schemas.openxmlformats.org/officeDocument/2006/relationships/customXml" Target="../ink/ink137.xml"/><Relationship Id="rId96" Type="http://schemas.openxmlformats.org/officeDocument/2006/relationships/image" Target="../media/image131.png"/><Relationship Id="rId140" Type="http://schemas.openxmlformats.org/officeDocument/2006/relationships/image" Target="../media/image153.png"/><Relationship Id="rId161" Type="http://schemas.openxmlformats.org/officeDocument/2006/relationships/customXml" Target="../ink/ink180.xml"/><Relationship Id="rId182" Type="http://schemas.openxmlformats.org/officeDocument/2006/relationships/customXml" Target="../ink/ink192.xml"/><Relationship Id="rId6" Type="http://schemas.openxmlformats.org/officeDocument/2006/relationships/image" Target="../media/image860.png"/><Relationship Id="rId23" Type="http://schemas.openxmlformats.org/officeDocument/2006/relationships/customXml" Target="../ink/ink111.xml"/><Relationship Id="rId119" Type="http://schemas.openxmlformats.org/officeDocument/2006/relationships/customXml" Target="../ink/ink159.xml"/><Relationship Id="rId44" Type="http://schemas.openxmlformats.org/officeDocument/2006/relationships/image" Target="../media/image105.png"/><Relationship Id="rId65" Type="http://schemas.openxmlformats.org/officeDocument/2006/relationships/customXml" Target="../ink/ink132.xml"/><Relationship Id="rId86" Type="http://schemas.openxmlformats.org/officeDocument/2006/relationships/image" Target="../media/image126.png"/><Relationship Id="rId130" Type="http://schemas.openxmlformats.org/officeDocument/2006/relationships/image" Target="../media/image148.png"/><Relationship Id="rId151" Type="http://schemas.openxmlformats.org/officeDocument/2006/relationships/customXml" Target="../ink/ink175.xml"/><Relationship Id="rId172" Type="http://schemas.openxmlformats.org/officeDocument/2006/relationships/image" Target="../media/image169.png"/><Relationship Id="rId13" Type="http://schemas.openxmlformats.org/officeDocument/2006/relationships/customXml" Target="../ink/ink106.xml"/><Relationship Id="rId18" Type="http://schemas.openxmlformats.org/officeDocument/2006/relationships/image" Target="../media/image920.png"/><Relationship Id="rId39" Type="http://schemas.openxmlformats.org/officeDocument/2006/relationships/customXml" Target="../ink/ink119.xml"/><Relationship Id="rId109" Type="http://schemas.openxmlformats.org/officeDocument/2006/relationships/customXml" Target="../ink/ink154.xml"/><Relationship Id="rId34" Type="http://schemas.openxmlformats.org/officeDocument/2006/relationships/image" Target="../media/image1000.png"/><Relationship Id="rId50" Type="http://schemas.openxmlformats.org/officeDocument/2006/relationships/image" Target="../media/image108.png"/><Relationship Id="rId55" Type="http://schemas.openxmlformats.org/officeDocument/2006/relationships/customXml" Target="../ink/ink127.xml"/><Relationship Id="rId76" Type="http://schemas.openxmlformats.org/officeDocument/2006/relationships/image" Target="../media/image121.png"/><Relationship Id="rId97" Type="http://schemas.openxmlformats.org/officeDocument/2006/relationships/customXml" Target="../ink/ink148.xml"/><Relationship Id="rId104" Type="http://schemas.openxmlformats.org/officeDocument/2006/relationships/image" Target="../media/image135.png"/><Relationship Id="rId120" Type="http://schemas.openxmlformats.org/officeDocument/2006/relationships/image" Target="../media/image143.png"/><Relationship Id="rId125" Type="http://schemas.openxmlformats.org/officeDocument/2006/relationships/customXml" Target="../ink/ink162.xml"/><Relationship Id="rId141" Type="http://schemas.openxmlformats.org/officeDocument/2006/relationships/customXml" Target="../ink/ink170.xml"/><Relationship Id="rId146" Type="http://schemas.openxmlformats.org/officeDocument/2006/relationships/image" Target="../media/image156.png"/><Relationship Id="rId167" Type="http://schemas.openxmlformats.org/officeDocument/2006/relationships/customXml" Target="../ink/ink183.xml"/><Relationship Id="rId188" Type="http://schemas.openxmlformats.org/officeDocument/2006/relationships/customXml" Target="../ink/ink195.xml"/><Relationship Id="rId7" Type="http://schemas.openxmlformats.org/officeDocument/2006/relationships/customXml" Target="../ink/ink103.xml"/><Relationship Id="rId71" Type="http://schemas.openxmlformats.org/officeDocument/2006/relationships/customXml" Target="../ink/ink135.xml"/><Relationship Id="rId92" Type="http://schemas.openxmlformats.org/officeDocument/2006/relationships/image" Target="../media/image129.png"/><Relationship Id="rId162" Type="http://schemas.openxmlformats.org/officeDocument/2006/relationships/image" Target="../media/image164.png"/><Relationship Id="rId183" Type="http://schemas.openxmlformats.org/officeDocument/2006/relationships/image" Target="../media/image173.png"/><Relationship Id="rId2" Type="http://schemas.openxmlformats.org/officeDocument/2006/relationships/notesSlide" Target="../notesSlides/notesSlide1.xml"/><Relationship Id="rId29" Type="http://schemas.openxmlformats.org/officeDocument/2006/relationships/customXml" Target="../ink/ink114.xml"/><Relationship Id="rId24" Type="http://schemas.openxmlformats.org/officeDocument/2006/relationships/image" Target="../media/image950.png"/><Relationship Id="rId40" Type="http://schemas.openxmlformats.org/officeDocument/2006/relationships/image" Target="../media/image1030.png"/><Relationship Id="rId45" Type="http://schemas.openxmlformats.org/officeDocument/2006/relationships/customXml" Target="../ink/ink122.xml"/><Relationship Id="rId66" Type="http://schemas.openxmlformats.org/officeDocument/2006/relationships/image" Target="../media/image116.png"/><Relationship Id="rId87" Type="http://schemas.openxmlformats.org/officeDocument/2006/relationships/customXml" Target="../ink/ink143.xml"/><Relationship Id="rId110" Type="http://schemas.openxmlformats.org/officeDocument/2006/relationships/image" Target="../media/image138.png"/><Relationship Id="rId115" Type="http://schemas.openxmlformats.org/officeDocument/2006/relationships/customXml" Target="../ink/ink157.xml"/><Relationship Id="rId131" Type="http://schemas.openxmlformats.org/officeDocument/2006/relationships/customXml" Target="../ink/ink165.xml"/><Relationship Id="rId136" Type="http://schemas.openxmlformats.org/officeDocument/2006/relationships/image" Target="../media/image151.png"/><Relationship Id="rId157" Type="http://schemas.openxmlformats.org/officeDocument/2006/relationships/customXml" Target="../ink/ink178.xml"/><Relationship Id="rId178" Type="http://schemas.openxmlformats.org/officeDocument/2006/relationships/image" Target="../media/image171.png"/><Relationship Id="rId61" Type="http://schemas.openxmlformats.org/officeDocument/2006/relationships/customXml" Target="../ink/ink130.xml"/><Relationship Id="rId82" Type="http://schemas.openxmlformats.org/officeDocument/2006/relationships/image" Target="../media/image124.png"/><Relationship Id="rId152" Type="http://schemas.openxmlformats.org/officeDocument/2006/relationships/image" Target="../media/image159.png"/><Relationship Id="rId173" Type="http://schemas.openxmlformats.org/officeDocument/2006/relationships/customXml" Target="../ink/ink186.xml"/><Relationship Id="rId19" Type="http://schemas.openxmlformats.org/officeDocument/2006/relationships/customXml" Target="../ink/ink109.xml"/><Relationship Id="rId14" Type="http://schemas.openxmlformats.org/officeDocument/2006/relationships/image" Target="../media/image900.png"/><Relationship Id="rId30" Type="http://schemas.openxmlformats.org/officeDocument/2006/relationships/image" Target="../media/image980.png"/><Relationship Id="rId35" Type="http://schemas.openxmlformats.org/officeDocument/2006/relationships/customXml" Target="../ink/ink117.xml"/><Relationship Id="rId56" Type="http://schemas.openxmlformats.org/officeDocument/2006/relationships/image" Target="../media/image111.png"/><Relationship Id="rId77" Type="http://schemas.openxmlformats.org/officeDocument/2006/relationships/customXml" Target="../ink/ink138.xml"/><Relationship Id="rId100" Type="http://schemas.openxmlformats.org/officeDocument/2006/relationships/image" Target="../media/image133.png"/><Relationship Id="rId105" Type="http://schemas.openxmlformats.org/officeDocument/2006/relationships/customXml" Target="../ink/ink152.xml"/><Relationship Id="rId126" Type="http://schemas.openxmlformats.org/officeDocument/2006/relationships/image" Target="../media/image146.png"/><Relationship Id="rId147" Type="http://schemas.openxmlformats.org/officeDocument/2006/relationships/customXml" Target="../ink/ink173.xml"/><Relationship Id="rId168" Type="http://schemas.openxmlformats.org/officeDocument/2006/relationships/image" Target="../media/image167.png"/><Relationship Id="rId8" Type="http://schemas.openxmlformats.org/officeDocument/2006/relationships/image" Target="../media/image870.png"/><Relationship Id="rId51" Type="http://schemas.openxmlformats.org/officeDocument/2006/relationships/customXml" Target="../ink/ink125.xml"/><Relationship Id="rId72" Type="http://schemas.openxmlformats.org/officeDocument/2006/relationships/image" Target="../media/image119.png"/><Relationship Id="rId93" Type="http://schemas.openxmlformats.org/officeDocument/2006/relationships/customXml" Target="../ink/ink146.xml"/><Relationship Id="rId98" Type="http://schemas.openxmlformats.org/officeDocument/2006/relationships/image" Target="../media/image132.png"/><Relationship Id="rId121" Type="http://schemas.openxmlformats.org/officeDocument/2006/relationships/customXml" Target="../ink/ink160.xml"/><Relationship Id="rId142" Type="http://schemas.openxmlformats.org/officeDocument/2006/relationships/image" Target="../media/image154.png"/><Relationship Id="rId163" Type="http://schemas.openxmlformats.org/officeDocument/2006/relationships/customXml" Target="../ink/ink181.xml"/><Relationship Id="rId184" Type="http://schemas.openxmlformats.org/officeDocument/2006/relationships/customXml" Target="../ink/ink193.xml"/><Relationship Id="rId189" Type="http://schemas.openxmlformats.org/officeDocument/2006/relationships/image" Target="../media/image176.png"/><Relationship Id="rId3" Type="http://schemas.openxmlformats.org/officeDocument/2006/relationships/customXml" Target="../ink/ink101.xml"/><Relationship Id="rId25" Type="http://schemas.openxmlformats.org/officeDocument/2006/relationships/customXml" Target="../ink/ink112.xml"/><Relationship Id="rId46" Type="http://schemas.openxmlformats.org/officeDocument/2006/relationships/image" Target="../media/image106.png"/><Relationship Id="rId67" Type="http://schemas.openxmlformats.org/officeDocument/2006/relationships/customXml" Target="../ink/ink133.xml"/><Relationship Id="rId116" Type="http://schemas.openxmlformats.org/officeDocument/2006/relationships/image" Target="../media/image141.png"/><Relationship Id="rId137" Type="http://schemas.openxmlformats.org/officeDocument/2006/relationships/customXml" Target="../ink/ink168.xml"/><Relationship Id="rId158" Type="http://schemas.openxmlformats.org/officeDocument/2006/relationships/image" Target="../media/image162.png"/><Relationship Id="rId20" Type="http://schemas.openxmlformats.org/officeDocument/2006/relationships/image" Target="../media/image930.png"/><Relationship Id="rId41" Type="http://schemas.openxmlformats.org/officeDocument/2006/relationships/customXml" Target="../ink/ink120.xml"/><Relationship Id="rId62" Type="http://schemas.openxmlformats.org/officeDocument/2006/relationships/image" Target="../media/image114.png"/><Relationship Id="rId83" Type="http://schemas.openxmlformats.org/officeDocument/2006/relationships/customXml" Target="../ink/ink141.xml"/><Relationship Id="rId88" Type="http://schemas.openxmlformats.org/officeDocument/2006/relationships/image" Target="../media/image127.png"/><Relationship Id="rId111" Type="http://schemas.openxmlformats.org/officeDocument/2006/relationships/customXml" Target="../ink/ink155.xml"/><Relationship Id="rId132" Type="http://schemas.openxmlformats.org/officeDocument/2006/relationships/image" Target="../media/image149.png"/><Relationship Id="rId153" Type="http://schemas.openxmlformats.org/officeDocument/2006/relationships/customXml" Target="../ink/ink176.xml"/><Relationship Id="rId174" Type="http://schemas.openxmlformats.org/officeDocument/2006/relationships/image" Target="../media/image170.png"/><Relationship Id="rId179" Type="http://schemas.openxmlformats.org/officeDocument/2006/relationships/customXml" Target="../ink/ink190.xml"/><Relationship Id="rId15" Type="http://schemas.openxmlformats.org/officeDocument/2006/relationships/customXml" Target="../ink/ink107.xml"/><Relationship Id="rId36" Type="http://schemas.openxmlformats.org/officeDocument/2006/relationships/image" Target="../media/image1010.png"/><Relationship Id="rId57" Type="http://schemas.openxmlformats.org/officeDocument/2006/relationships/customXml" Target="../ink/ink128.xml"/><Relationship Id="rId106" Type="http://schemas.openxmlformats.org/officeDocument/2006/relationships/image" Target="../media/image136.png"/><Relationship Id="rId127" Type="http://schemas.openxmlformats.org/officeDocument/2006/relationships/customXml" Target="../ink/ink163.xml"/><Relationship Id="rId10" Type="http://schemas.openxmlformats.org/officeDocument/2006/relationships/image" Target="../media/image880.png"/><Relationship Id="rId31" Type="http://schemas.openxmlformats.org/officeDocument/2006/relationships/customXml" Target="../ink/ink115.xml"/><Relationship Id="rId52" Type="http://schemas.openxmlformats.org/officeDocument/2006/relationships/image" Target="../media/image109.png"/><Relationship Id="rId73" Type="http://schemas.openxmlformats.org/officeDocument/2006/relationships/customXml" Target="../ink/ink136.xml"/><Relationship Id="rId78" Type="http://schemas.openxmlformats.org/officeDocument/2006/relationships/image" Target="../media/image122.png"/><Relationship Id="rId94" Type="http://schemas.openxmlformats.org/officeDocument/2006/relationships/image" Target="../media/image130.png"/><Relationship Id="rId99" Type="http://schemas.openxmlformats.org/officeDocument/2006/relationships/customXml" Target="../ink/ink149.xml"/><Relationship Id="rId101" Type="http://schemas.openxmlformats.org/officeDocument/2006/relationships/customXml" Target="../ink/ink150.xml"/><Relationship Id="rId122" Type="http://schemas.openxmlformats.org/officeDocument/2006/relationships/image" Target="../media/image144.png"/><Relationship Id="rId143" Type="http://schemas.openxmlformats.org/officeDocument/2006/relationships/customXml" Target="../ink/ink171.xml"/><Relationship Id="rId148" Type="http://schemas.openxmlformats.org/officeDocument/2006/relationships/image" Target="../media/image157.png"/><Relationship Id="rId164" Type="http://schemas.openxmlformats.org/officeDocument/2006/relationships/image" Target="../media/image165.png"/><Relationship Id="rId169" Type="http://schemas.openxmlformats.org/officeDocument/2006/relationships/customXml" Target="../ink/ink184.xml"/><Relationship Id="rId185" Type="http://schemas.openxmlformats.org/officeDocument/2006/relationships/image" Target="../media/image174.png"/><Relationship Id="rId4" Type="http://schemas.openxmlformats.org/officeDocument/2006/relationships/image" Target="../media/image850.png"/><Relationship Id="rId9" Type="http://schemas.openxmlformats.org/officeDocument/2006/relationships/customXml" Target="../ink/ink104.xml"/><Relationship Id="rId180" Type="http://schemas.openxmlformats.org/officeDocument/2006/relationships/image" Target="../media/image172.png"/><Relationship Id="rId26" Type="http://schemas.openxmlformats.org/officeDocument/2006/relationships/image" Target="../media/image960.png"/><Relationship Id="rId47" Type="http://schemas.openxmlformats.org/officeDocument/2006/relationships/customXml" Target="../ink/ink123.xml"/><Relationship Id="rId68" Type="http://schemas.openxmlformats.org/officeDocument/2006/relationships/image" Target="../media/image117.png"/><Relationship Id="rId89" Type="http://schemas.openxmlformats.org/officeDocument/2006/relationships/customXml" Target="../ink/ink144.xml"/><Relationship Id="rId112" Type="http://schemas.openxmlformats.org/officeDocument/2006/relationships/image" Target="../media/image139.png"/><Relationship Id="rId133" Type="http://schemas.openxmlformats.org/officeDocument/2006/relationships/customXml" Target="../ink/ink166.xml"/><Relationship Id="rId154" Type="http://schemas.openxmlformats.org/officeDocument/2006/relationships/image" Target="../media/image160.png"/><Relationship Id="rId175" Type="http://schemas.openxmlformats.org/officeDocument/2006/relationships/customXml" Target="../ink/ink187.xml"/><Relationship Id="rId16" Type="http://schemas.openxmlformats.org/officeDocument/2006/relationships/image" Target="../media/image910.png"/><Relationship Id="rId37" Type="http://schemas.openxmlformats.org/officeDocument/2006/relationships/customXml" Target="../ink/ink118.xml"/><Relationship Id="rId58" Type="http://schemas.openxmlformats.org/officeDocument/2006/relationships/image" Target="../media/image112.png"/><Relationship Id="rId79" Type="http://schemas.openxmlformats.org/officeDocument/2006/relationships/customXml" Target="../ink/ink139.xml"/><Relationship Id="rId102" Type="http://schemas.openxmlformats.org/officeDocument/2006/relationships/image" Target="../media/image134.png"/><Relationship Id="rId123" Type="http://schemas.openxmlformats.org/officeDocument/2006/relationships/customXml" Target="../ink/ink161.xml"/><Relationship Id="rId144" Type="http://schemas.openxmlformats.org/officeDocument/2006/relationships/image" Target="../media/image155.png"/><Relationship Id="rId90" Type="http://schemas.openxmlformats.org/officeDocument/2006/relationships/image" Target="../media/image128.png"/><Relationship Id="rId165" Type="http://schemas.openxmlformats.org/officeDocument/2006/relationships/customXml" Target="../ink/ink182.xml"/><Relationship Id="rId186" Type="http://schemas.openxmlformats.org/officeDocument/2006/relationships/customXml" Target="../ink/ink194.xml"/><Relationship Id="rId27" Type="http://schemas.openxmlformats.org/officeDocument/2006/relationships/customXml" Target="../ink/ink113.xml"/><Relationship Id="rId48" Type="http://schemas.openxmlformats.org/officeDocument/2006/relationships/image" Target="../media/image107.png"/><Relationship Id="rId69" Type="http://schemas.openxmlformats.org/officeDocument/2006/relationships/customXml" Target="../ink/ink134.xml"/><Relationship Id="rId113" Type="http://schemas.openxmlformats.org/officeDocument/2006/relationships/customXml" Target="../ink/ink156.xml"/><Relationship Id="rId134" Type="http://schemas.openxmlformats.org/officeDocument/2006/relationships/image" Target="../media/image150.png"/><Relationship Id="rId80" Type="http://schemas.openxmlformats.org/officeDocument/2006/relationships/image" Target="../media/image123.png"/><Relationship Id="rId155" Type="http://schemas.openxmlformats.org/officeDocument/2006/relationships/customXml" Target="../ink/ink177.xml"/><Relationship Id="rId176" Type="http://schemas.openxmlformats.org/officeDocument/2006/relationships/customXml" Target="../ink/ink188.xml"/><Relationship Id="rId17" Type="http://schemas.openxmlformats.org/officeDocument/2006/relationships/customXml" Target="../ink/ink108.xml"/><Relationship Id="rId38" Type="http://schemas.openxmlformats.org/officeDocument/2006/relationships/image" Target="../media/image1020.png"/><Relationship Id="rId59" Type="http://schemas.openxmlformats.org/officeDocument/2006/relationships/customXml" Target="../ink/ink129.xml"/><Relationship Id="rId103" Type="http://schemas.openxmlformats.org/officeDocument/2006/relationships/customXml" Target="../ink/ink151.xml"/><Relationship Id="rId124" Type="http://schemas.openxmlformats.org/officeDocument/2006/relationships/image" Target="../media/image145.png"/><Relationship Id="rId70" Type="http://schemas.openxmlformats.org/officeDocument/2006/relationships/image" Target="../media/image118.png"/><Relationship Id="rId91" Type="http://schemas.openxmlformats.org/officeDocument/2006/relationships/customXml" Target="../ink/ink145.xml"/><Relationship Id="rId145" Type="http://schemas.openxmlformats.org/officeDocument/2006/relationships/customXml" Target="../ink/ink172.xml"/><Relationship Id="rId166" Type="http://schemas.openxmlformats.org/officeDocument/2006/relationships/image" Target="../media/image166.png"/><Relationship Id="rId187" Type="http://schemas.openxmlformats.org/officeDocument/2006/relationships/image" Target="../media/image175.png"/><Relationship Id="rId1" Type="http://schemas.openxmlformats.org/officeDocument/2006/relationships/slideLayout" Target="../slideLayouts/slideLayout2.xml"/><Relationship Id="rId28" Type="http://schemas.openxmlformats.org/officeDocument/2006/relationships/image" Target="../media/image970.png"/><Relationship Id="rId49" Type="http://schemas.openxmlformats.org/officeDocument/2006/relationships/customXml" Target="../ink/ink124.xml"/><Relationship Id="rId114" Type="http://schemas.openxmlformats.org/officeDocument/2006/relationships/image" Target="../media/image140.png"/><Relationship Id="rId60" Type="http://schemas.openxmlformats.org/officeDocument/2006/relationships/image" Target="../media/image113.png"/><Relationship Id="rId81" Type="http://schemas.openxmlformats.org/officeDocument/2006/relationships/customXml" Target="../ink/ink140.xml"/><Relationship Id="rId135" Type="http://schemas.openxmlformats.org/officeDocument/2006/relationships/customXml" Target="../ink/ink167.xml"/><Relationship Id="rId156" Type="http://schemas.openxmlformats.org/officeDocument/2006/relationships/image" Target="../media/image161.png"/><Relationship Id="rId177" Type="http://schemas.openxmlformats.org/officeDocument/2006/relationships/customXml" Target="../ink/ink18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AC6B0-617F-4BBE-BC23-4317325789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CONDITION AND STABILITY</a:t>
            </a:r>
          </a:p>
        </p:txBody>
      </p:sp>
    </p:spTree>
    <p:extLst>
      <p:ext uri="{BB962C8B-B14F-4D97-AF65-F5344CB8AC3E}">
        <p14:creationId xmlns:p14="http://schemas.microsoft.com/office/powerpoint/2010/main" val="3439550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2748B-777C-41F6-BF29-527E0730E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 of a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DFB54B-FA6C-4722-AAD7-7AF136C955F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9497" y="1825625"/>
                <a:ext cx="11547172" cy="4351338"/>
              </a:xfrm>
            </p:spPr>
            <p:txBody>
              <a:bodyPr>
                <a:noAutofit/>
              </a:bodyPr>
              <a:lstStyle/>
              <a:p>
                <a:r>
                  <a:rPr lang="en-US" sz="2600" dirty="0"/>
                  <a:t>If </a:t>
                </a:r>
                <a:r>
                  <a:rPr lang="en-US" sz="2600" b="1" dirty="0"/>
                  <a:t>small changes in the input lead to large changes in the output</a:t>
                </a:r>
                <a:r>
                  <a:rPr lang="en-US" sz="2600" dirty="0"/>
                  <a:t>, then we call the problem </a:t>
                </a:r>
                <a:r>
                  <a:rPr lang="en-US" sz="2600" b="1" dirty="0"/>
                  <a:t>ill-conditioned.</a:t>
                </a:r>
                <a:r>
                  <a:rPr lang="en-US" sz="2600" dirty="0"/>
                  <a:t> The exact cutoff between well- and ill-conditioned depends on the context of the problem and the uses of the results. </a:t>
                </a:r>
              </a:p>
              <a:p>
                <a:r>
                  <a:rPr lang="en-US" sz="2600" dirty="0"/>
                  <a:t>Example: Suppose we want to evaluate the expression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(1−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600" dirty="0"/>
                  <a:t>. With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600" dirty="0"/>
                  <a:t> = 0.9993 we get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600" dirty="0"/>
                  <a:t> = 1427.57.., but with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600" dirty="0"/>
                  <a:t> = 0.9994 we get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600" dirty="0"/>
                  <a:t> = 1566.66.. So we would probably say that this expression is ill-conditioned when evaluated for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600" dirty="0"/>
                  <a:t> near 0.9993. On the other hand, if we use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600" dirty="0"/>
                  <a:t> = -0.9993 and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600" dirty="0"/>
                  <a:t> = -0.9994, we get values of -0.4998.. and -0.4998.. And we would say that it is well-conditioned for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600" dirty="0"/>
                  <a:t> near -0.9993. </a:t>
                </a:r>
              </a:p>
              <a:p>
                <a:r>
                  <a:rPr lang="en-US" sz="2600" dirty="0"/>
                  <a:t>Relative error in the output </a:t>
                </a:r>
                <a14:m>
                  <m:oMath xmlns:m="http://schemas.openxmlformats.org/officeDocument/2006/math">
                    <m:r>
                      <a:rPr lang="en-US" sz="2600" dirty="0" smtClean="0">
                        <a:latin typeface="Cambria Math" panose="02040503050406030204" pitchFamily="18" charset="0"/>
                      </a:rPr>
                      <m:t>≈</m:t>
                    </m:r>
                    <m:r>
                      <m:rPr>
                        <m:sty m:val="p"/>
                      </m:rPr>
                      <a:rPr lang="en-US" sz="2600" b="0" i="0" dirty="0" smtClean="0">
                        <a:latin typeface="Cambria Math" panose="02040503050406030204" pitchFamily="18" charset="0"/>
                      </a:rPr>
                      <m:t>Condition</m:t>
                    </m:r>
                    <m:r>
                      <a:rPr lang="en-US" sz="26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600" b="0" i="0" dirty="0" smtClean="0">
                        <a:latin typeface="Cambria Math" panose="02040503050406030204" pitchFamily="18" charset="0"/>
                      </a:rPr>
                      <m:t>number</m:t>
                    </m:r>
                    <m:r>
                      <a:rPr lang="en-US" sz="26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𝑅𝑒𝑙𝑎𝑡𝑖𝑣𝑒</m:t>
                    </m:r>
                    <m:r>
                      <a:rPr lang="en-US" sz="2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𝑒𝑟𝑟𝑜𝑟</m:t>
                    </m:r>
                    <m:r>
                      <a:rPr lang="en-US" sz="2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𝑖𝑛</m:t>
                    </m:r>
                    <m:r>
                      <a:rPr lang="en-US" sz="2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𝑡h𝑒</m:t>
                    </m:r>
                    <m:r>
                      <a:rPr lang="en-US" sz="2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𝑖𝑛𝑝𝑢𝑡</m:t>
                    </m:r>
                    <m:r>
                      <a:rPr lang="en-US" sz="2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600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sz="2600" dirty="0"/>
              </a:p>
              <a:p>
                <a:endParaRPr lang="en-US" sz="2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7DFB54B-FA6C-4722-AAD7-7AF136C955F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9497" y="1825625"/>
                <a:ext cx="11547172" cy="4351338"/>
              </a:xfrm>
              <a:blipFill>
                <a:blip r:embed="rId2"/>
                <a:stretch>
                  <a:fillRect l="-880" t="-2339" r="-3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1064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FBC3F8-C594-4BDB-BE99-5AD419D7AA4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791756"/>
                <a:ext cx="10515600" cy="5742298"/>
              </a:xfrm>
            </p:spPr>
            <p:txBody>
              <a:bodyPr/>
              <a:lstStyle/>
              <a:p>
                <a:r>
                  <a:rPr lang="en-US" dirty="0"/>
                  <a:t>For example, consider evaluating a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b="0" dirty="0"/>
                  <a:t> at a point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b="0" dirty="0"/>
                  <a:t>. The input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b="0" dirty="0"/>
                  <a:t> and the output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b="0" dirty="0"/>
                  <a:t>. If we perturb the input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then the output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𝜖</m:t>
                        </m:r>
                      </m:e>
                    </m:d>
                  </m:oMath>
                </a14:m>
                <a:r>
                  <a:rPr lang="en-US" b="0" dirty="0">
                    <a:ea typeface="Cambria Math" panose="02040503050406030204" pitchFamily="18" charset="0"/>
                  </a:rPr>
                  <a:t> and by applying the Mean Value Theorem we get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𝜖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b="0" dirty="0"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𝜖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b="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 </m:t>
                    </m:r>
                    <m:d>
                      <m:dPr>
                        <m:begChr m:val="["/>
                        <m:endChr m:val="]"/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𝜖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,</a:t>
                </a:r>
              </a:p>
              <a:p>
                <a:pPr marL="457200" lvl="1" indent="0">
                  <a:buNone/>
                </a:pPr>
                <a:r>
                  <a:rPr lang="en-US" b="0" dirty="0">
                    <a:ea typeface="Cambria Math" panose="02040503050406030204" pitchFamily="18" charset="0"/>
                  </a:rPr>
                  <a:t>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𝜉</m:t>
                    </m:r>
                  </m:oMath>
                </a14:m>
                <a:r>
                  <a:rPr lang="en-US" b="0" dirty="0">
                    <a:ea typeface="Cambria Math" panose="02040503050406030204" pitchFamily="18" charset="0"/>
                  </a:rPr>
                  <a:t> is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b="0" dirty="0">
                    <a:ea typeface="Cambria Math" panose="02040503050406030204" pitchFamily="18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b="0" dirty="0">
                    <a:ea typeface="Cambria Math" panose="02040503050406030204" pitchFamily="18" charset="0"/>
                  </a:rPr>
                  <a:t>. So the condition number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b="0" dirty="0">
                    <a:ea typeface="Cambria Math" panose="02040503050406030204" pitchFamily="18" charset="0"/>
                  </a:rPr>
                  <a:t>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b="0" dirty="0">
                    <a:ea typeface="Cambria Math" panose="02040503050406030204" pitchFamily="18" charset="0"/>
                  </a:rPr>
                  <a:t>, is given approximately by</a:t>
                </a:r>
              </a:p>
              <a:p>
                <a:pPr marL="457200" lvl="1" indent="0">
                  <a:buNone/>
                </a:pPr>
                <a:r>
                  <a:rPr lang="en-US" dirty="0">
                    <a:ea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d>
                  </m:oMath>
                </a14:m>
                <a:r>
                  <a:rPr lang="en-US" b="0" dirty="0">
                    <a:ea typeface="Cambria Math" panose="02040503050406030204" pitchFamily="18" charset="0"/>
                  </a:rPr>
                  <a:t>.</a:t>
                </a:r>
              </a:p>
              <a:p>
                <a:r>
                  <a:rPr lang="en-US" dirty="0">
                    <a:ea typeface="Cambria Math" panose="02040503050406030204" pitchFamily="18" charset="0"/>
                  </a:rPr>
                  <a:t>Applying this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(1−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we get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0.9993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=1428.57,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𝑤h𝑖𝑙𝑒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−0.9993</m:t>
                        </m:r>
                      </m:e>
                    </m:d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= 0.50017..This is consistent with what we saw in the example before.</a:t>
                </a:r>
              </a:p>
              <a:p>
                <a:pPr marL="457200" lvl="1" indent="0">
                  <a:buNone/>
                </a:pPr>
                <a:endParaRPr lang="en-US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FBC3F8-C594-4BDB-BE99-5AD419D7AA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91756"/>
                <a:ext cx="10515600" cy="5742298"/>
              </a:xfrm>
              <a:blipFill>
                <a:blip r:embed="rId2"/>
                <a:stretch>
                  <a:fillRect l="-965" t="-1545" r="-13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6873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3CF49-EBF0-43F4-8860-C5BF69EDB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475"/>
            <a:ext cx="10515600" cy="1054460"/>
          </a:xfrm>
        </p:spPr>
        <p:txBody>
          <a:bodyPr/>
          <a:lstStyle/>
          <a:p>
            <a:r>
              <a:rPr lang="en-US" dirty="0"/>
              <a:t>Stability of an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F8CF973-A1EB-4934-9076-4ACBFE649FD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9497" y="1208478"/>
                <a:ext cx="11363373" cy="5150967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en-US" dirty="0"/>
                  <a:t>When we study an algorithm our interest is the same as for an expression: we want small changes in the input to only produce small changes in the output. An algorithm or numerical process is called stable if this is true and it is called </a:t>
                </a:r>
                <a:r>
                  <a:rPr lang="en-US" b="1" dirty="0"/>
                  <a:t>unstable if large changes in the output are produced due to small changes in the input.</a:t>
                </a:r>
              </a:p>
              <a:p>
                <a:r>
                  <a:rPr lang="en-US" dirty="0"/>
                  <a:t>An algorithm is stable if every step is well-conditioned. It is unstable if at least one step is ill-conditioned.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b="0" dirty="0"/>
                  <a:t>Example: Consider evaluating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 −1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𝑓𝑜𝑟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𝑛𝑒𝑎𝑟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0.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dirty="0"/>
                  <a:t> so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 so the function itself is not ill-conditioned. 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dirty="0"/>
                  <a:t>A straightforward  algorithm to compute this we would have the 3 steps: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rad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and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−1.</m:t>
                    </m:r>
                  </m:oMath>
                </a14:m>
                <a:r>
                  <a:rPr lang="en-US" b="0" dirty="0"/>
                  <a:t> Steps (1) and (2) are well-conditioned:</a:t>
                </a:r>
                <a:br>
                  <a:rPr lang="en-US" b="0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sz="2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2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b>
                    </m:sSub>
                    <m:d>
                      <m:dPr>
                        <m:ctrlPr>
                          <a:rPr lang="en-US" sz="2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d>
                      <m:dPr>
                        <m:begChr m:val="|"/>
                        <m:endChr m:val="|"/>
                        <m:ctrlPr>
                          <a:rPr lang="en-US" sz="2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1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1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1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en-US" sz="21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1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p>
                                <m:r>
                                  <a:rPr lang="en-US" sz="21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lang="en-US" sz="2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21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1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1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2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2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sz="2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21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1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1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21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d>
                    <m:r>
                      <a:rPr lang="en-US" sz="21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 </m:t>
                    </m:r>
                  </m:oMath>
                </a14:m>
                <a:r>
                  <a:rPr lang="en-US" sz="2100" b="0" dirty="0"/>
                  <a:t> </a:t>
                </a:r>
                <a:r>
                  <a:rPr lang="en-US" dirty="0"/>
                  <a:t>so </a:t>
                </a:r>
                <a:r>
                  <a:rPr lang="en-US" b="0" dirty="0"/>
                  <a:t>condition numbers are 0 and ½. </a:t>
                </a:r>
                <a:r>
                  <a:rPr lang="en-US" dirty="0"/>
                  <a:t>S</a:t>
                </a:r>
                <a:r>
                  <a:rPr lang="en-US" b="0" dirty="0"/>
                  <a:t>tep (3) is ill-conditioned,</a:t>
                </a:r>
                <a:br>
                  <a:rPr lang="en-US" b="0" dirty="0"/>
                </a:br>
                <a:r>
                  <a:rPr lang="en-US" b="0" dirty="0"/>
                  <a:t>condition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→∞.</m:t>
                    </m:r>
                  </m:oMath>
                </a14:m>
                <a:r>
                  <a:rPr lang="en-US" b="0" dirty="0"/>
                  <a:t> Thus we would say that the whole algorithm is unstable.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F8CF973-A1EB-4934-9076-4ACBFE649FD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9497" y="1208478"/>
                <a:ext cx="11363373" cy="5150967"/>
              </a:xfrm>
              <a:blipFill>
                <a:blip r:embed="rId2"/>
                <a:stretch>
                  <a:fillRect l="-782" t="-2217" r="-223" b="-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5349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C276C-DE53-4644-8163-551F9E571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Numerical experiment: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C90B5-0107-0341-B5FD-4E2893424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loss</a:t>
            </a:r>
            <a:r>
              <a:rPr lang="en-US" dirty="0" err="1"/>
              <a:t>_of_</a:t>
            </a:r>
            <a:r>
              <a:rPr lang="en-US" err="1"/>
              <a:t>significance</a:t>
            </a:r>
            <a:r>
              <a:rPr lang="en-US"/>
              <a:t>.cc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416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4A4EA-6EE4-5F44-9E4C-669B1815A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Subtraction of two numbers that are close to each other can lead to large relative errors.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0FA15-697B-5740-A987-90E9975C2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2AB87F9-97D8-BC4A-BE35-7E0943FF1045}"/>
              </a:ext>
            </a:extLst>
          </p:cNvPr>
          <p:cNvGrpSpPr/>
          <p:nvPr/>
        </p:nvGrpSpPr>
        <p:grpSpPr>
          <a:xfrm>
            <a:off x="4751227" y="2777643"/>
            <a:ext cx="1062360" cy="595080"/>
            <a:chOff x="4751227" y="2777643"/>
            <a:chExt cx="1062360" cy="595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9B336532-D554-D645-85D2-C87AA99914EC}"/>
                    </a:ext>
                  </a:extLst>
                </p14:cNvPr>
                <p14:cNvContentPartPr/>
                <p14:nvPr/>
              </p14:nvContentPartPr>
              <p14:xfrm>
                <a:off x="4899187" y="2777643"/>
                <a:ext cx="256680" cy="48060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9B336532-D554-D645-85D2-C87AA99914EC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891627" y="2770083"/>
                  <a:ext cx="271800" cy="49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75747405-3E17-DA49-84FD-2B14E745D831}"/>
                    </a:ext>
                  </a:extLst>
                </p14:cNvPr>
                <p14:cNvContentPartPr/>
                <p14:nvPr/>
              </p14:nvContentPartPr>
              <p14:xfrm>
                <a:off x="4751227" y="3046563"/>
                <a:ext cx="204480" cy="5652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75747405-3E17-DA49-84FD-2B14E745D831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743667" y="3039003"/>
                  <a:ext cx="219600" cy="7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4C495A91-1A34-FC4E-8796-8F54A36E32E8}"/>
                    </a:ext>
                  </a:extLst>
                </p14:cNvPr>
                <p14:cNvContentPartPr/>
                <p14:nvPr/>
              </p14:nvContentPartPr>
              <p14:xfrm>
                <a:off x="5290867" y="3139443"/>
                <a:ext cx="181080" cy="23328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4C495A91-1A34-FC4E-8796-8F54A36E32E8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283307" y="3131883"/>
                  <a:ext cx="19620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1B34A40E-E024-0B4F-BFE9-10DF88C876EB}"/>
                    </a:ext>
                  </a:extLst>
                </p14:cNvPr>
                <p14:cNvContentPartPr/>
                <p14:nvPr/>
              </p14:nvContentPartPr>
              <p14:xfrm>
                <a:off x="5629987" y="3040803"/>
                <a:ext cx="183600" cy="1656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1B34A40E-E024-0B4F-BFE9-10DF88C876EB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622427" y="3033243"/>
                  <a:ext cx="198360" cy="31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93889541-C1F5-F744-9A12-C74360082B36}"/>
              </a:ext>
            </a:extLst>
          </p:cNvPr>
          <p:cNvGrpSpPr/>
          <p:nvPr/>
        </p:nvGrpSpPr>
        <p:grpSpPr>
          <a:xfrm>
            <a:off x="6195187" y="2798163"/>
            <a:ext cx="418320" cy="520200"/>
            <a:chOff x="6195187" y="2798163"/>
            <a:chExt cx="418320" cy="520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F9A46285-852A-684B-8221-508F5555E63A}"/>
                    </a:ext>
                  </a:extLst>
                </p14:cNvPr>
                <p14:cNvContentPartPr/>
                <p14:nvPr/>
              </p14:nvContentPartPr>
              <p14:xfrm>
                <a:off x="6195187" y="2798163"/>
                <a:ext cx="266040" cy="44100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F9A46285-852A-684B-8221-508F5555E63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6187627" y="2790603"/>
                  <a:ext cx="281160" cy="45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05B451D6-8EAD-2445-A9C5-DE24BC2F9288}"/>
                    </a:ext>
                  </a:extLst>
                </p14:cNvPr>
                <p14:cNvContentPartPr/>
                <p14:nvPr/>
              </p14:nvContentPartPr>
              <p14:xfrm>
                <a:off x="6265747" y="3273363"/>
                <a:ext cx="347760" cy="4500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05B451D6-8EAD-2445-A9C5-DE24BC2F928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258187" y="3265803"/>
                  <a:ext cx="362880" cy="60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7A1E008-A799-1A4F-B429-DE96569455F9}"/>
              </a:ext>
            </a:extLst>
          </p:cNvPr>
          <p:cNvGrpSpPr/>
          <p:nvPr/>
        </p:nvGrpSpPr>
        <p:grpSpPr>
          <a:xfrm>
            <a:off x="4265227" y="3511683"/>
            <a:ext cx="532080" cy="706680"/>
            <a:chOff x="4265227" y="3511683"/>
            <a:chExt cx="532080" cy="706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1DA94B38-9F61-494F-9B92-0A89FB0015DD}"/>
                    </a:ext>
                  </a:extLst>
                </p14:cNvPr>
                <p14:cNvContentPartPr/>
                <p14:nvPr/>
              </p14:nvContentPartPr>
              <p14:xfrm>
                <a:off x="4265227" y="3534003"/>
                <a:ext cx="450720" cy="68436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1DA94B38-9F61-494F-9B92-0A89FB0015DD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257667" y="3526443"/>
                  <a:ext cx="465840" cy="69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B64606A7-3311-6648-BEC3-D517279B6C12}"/>
                    </a:ext>
                  </a:extLst>
                </p14:cNvPr>
                <p14:cNvContentPartPr/>
                <p14:nvPr/>
              </p14:nvContentPartPr>
              <p14:xfrm>
                <a:off x="4571947" y="3511683"/>
                <a:ext cx="225360" cy="17856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B64606A7-3311-6648-BEC3-D517279B6C12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564387" y="3504483"/>
                  <a:ext cx="240120" cy="193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DDE81AD-821C-C440-8C79-83182AE668DD}"/>
              </a:ext>
            </a:extLst>
          </p:cNvPr>
          <p:cNvGrpSpPr/>
          <p:nvPr/>
        </p:nvGrpSpPr>
        <p:grpSpPr>
          <a:xfrm>
            <a:off x="3975787" y="4508523"/>
            <a:ext cx="482040" cy="444240"/>
            <a:chOff x="3975787" y="4508523"/>
            <a:chExt cx="482040" cy="444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5C07DBE4-23E5-6145-BF7B-9AC38417AD05}"/>
                    </a:ext>
                  </a:extLst>
                </p14:cNvPr>
                <p14:cNvContentPartPr/>
                <p14:nvPr/>
              </p14:nvContentPartPr>
              <p14:xfrm>
                <a:off x="3996307" y="4508523"/>
                <a:ext cx="140040" cy="38412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5C07DBE4-23E5-6145-BF7B-9AC38417AD05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989107" y="4500963"/>
                  <a:ext cx="155160" cy="39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CA29DC8C-8600-A148-8FE5-E751767DB70F}"/>
                    </a:ext>
                  </a:extLst>
                </p14:cNvPr>
                <p14:cNvContentPartPr/>
                <p14:nvPr/>
              </p14:nvContentPartPr>
              <p14:xfrm>
                <a:off x="3975787" y="4908483"/>
                <a:ext cx="278280" cy="4428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CA29DC8C-8600-A148-8FE5-E751767DB70F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968227" y="4900923"/>
                  <a:ext cx="293400" cy="5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FD9F6E86-4D02-9B4B-9105-675A4F569D65}"/>
                    </a:ext>
                  </a:extLst>
                </p14:cNvPr>
                <p14:cNvContentPartPr/>
                <p14:nvPr/>
              </p14:nvContentPartPr>
              <p14:xfrm>
                <a:off x="4294387" y="4690683"/>
                <a:ext cx="163440" cy="1512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FD9F6E86-4D02-9B4B-9105-675A4F569D65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286827" y="4683123"/>
                  <a:ext cx="178560" cy="3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61CE66EA-4E34-794E-BA6E-91D623E0BF40}"/>
                    </a:ext>
                  </a:extLst>
                </p14:cNvPr>
                <p14:cNvContentPartPr/>
                <p14:nvPr/>
              </p14:nvContentPartPr>
              <p14:xfrm>
                <a:off x="4386187" y="4605363"/>
                <a:ext cx="32040" cy="2001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61CE66EA-4E34-794E-BA6E-91D623E0BF40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4378627" y="4597803"/>
                  <a:ext cx="47160" cy="215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F3878B3-8AE1-6E49-8136-CDD37EB9BA31}"/>
              </a:ext>
            </a:extLst>
          </p:cNvPr>
          <p:cNvGrpSpPr/>
          <p:nvPr/>
        </p:nvGrpSpPr>
        <p:grpSpPr>
          <a:xfrm>
            <a:off x="4880107" y="4360923"/>
            <a:ext cx="402120" cy="725400"/>
            <a:chOff x="4880107" y="4360923"/>
            <a:chExt cx="402120" cy="725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EA0718BD-78C1-DC49-9738-203F1C74F5B1}"/>
                    </a:ext>
                  </a:extLst>
                </p14:cNvPr>
                <p14:cNvContentPartPr/>
                <p14:nvPr/>
              </p14:nvContentPartPr>
              <p14:xfrm>
                <a:off x="4899187" y="4360923"/>
                <a:ext cx="205920" cy="26208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EA0718BD-78C1-DC49-9738-203F1C74F5B1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891627" y="4353363"/>
                  <a:ext cx="221040" cy="27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2A7C59CC-9C54-AB48-9CDF-264482020394}"/>
                    </a:ext>
                  </a:extLst>
                </p14:cNvPr>
                <p14:cNvContentPartPr/>
                <p14:nvPr/>
              </p14:nvContentPartPr>
              <p14:xfrm>
                <a:off x="4880107" y="4743963"/>
                <a:ext cx="312480" cy="4392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2A7C59CC-9C54-AB48-9CDF-264482020394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872547" y="4736403"/>
                  <a:ext cx="327600" cy="5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7C9C5F9A-AF6A-ED4F-B8BB-F76822A019E6}"/>
                    </a:ext>
                  </a:extLst>
                </p14:cNvPr>
                <p14:cNvContentPartPr/>
                <p14:nvPr/>
              </p14:nvContentPartPr>
              <p14:xfrm>
                <a:off x="4951027" y="4869603"/>
                <a:ext cx="48960" cy="21672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7C9C5F9A-AF6A-ED4F-B8BB-F76822A019E6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4943467" y="4862403"/>
                  <a:ext cx="6408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242756E2-9565-5D42-8169-980A59F2D3B5}"/>
                    </a:ext>
                  </a:extLst>
                </p14:cNvPr>
                <p14:cNvContentPartPr/>
                <p14:nvPr/>
              </p14:nvContentPartPr>
              <p14:xfrm>
                <a:off x="5085667" y="4875363"/>
                <a:ext cx="196560" cy="15120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242756E2-9565-5D42-8169-980A59F2D3B5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078107" y="4867803"/>
                  <a:ext cx="211680" cy="165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C1995C1-B68A-6549-8985-4AB125AC55D0}"/>
              </a:ext>
            </a:extLst>
          </p:cNvPr>
          <p:cNvGrpSpPr/>
          <p:nvPr/>
        </p:nvGrpSpPr>
        <p:grpSpPr>
          <a:xfrm>
            <a:off x="6970627" y="2876643"/>
            <a:ext cx="631800" cy="253800"/>
            <a:chOff x="6970627" y="2876643"/>
            <a:chExt cx="631800" cy="253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A5648CAC-9C9D-2049-A8AC-AF3DD7F0C49A}"/>
                    </a:ext>
                  </a:extLst>
                </p14:cNvPr>
                <p14:cNvContentPartPr/>
                <p14:nvPr/>
              </p14:nvContentPartPr>
              <p14:xfrm>
                <a:off x="6970627" y="2996163"/>
                <a:ext cx="495720" cy="1440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A5648CAC-9C9D-2049-A8AC-AF3DD7F0C49A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6963427" y="2988603"/>
                  <a:ext cx="510840" cy="2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8B74C9A1-C34F-EF4C-AB2E-8274CDC20973}"/>
                    </a:ext>
                  </a:extLst>
                </p14:cNvPr>
                <p14:cNvContentPartPr/>
                <p14:nvPr/>
              </p14:nvContentPartPr>
              <p14:xfrm>
                <a:off x="7356187" y="2876643"/>
                <a:ext cx="246240" cy="25380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8B74C9A1-C34F-EF4C-AB2E-8274CDC20973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348627" y="2869083"/>
                  <a:ext cx="261000" cy="268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0A2D0B37-906B-A347-92D8-EC21C7DEE579}"/>
              </a:ext>
            </a:extLst>
          </p:cNvPr>
          <p:cNvGrpSpPr/>
          <p:nvPr/>
        </p:nvGrpSpPr>
        <p:grpSpPr>
          <a:xfrm>
            <a:off x="9678187" y="3017403"/>
            <a:ext cx="746280" cy="353160"/>
            <a:chOff x="9678187" y="3017403"/>
            <a:chExt cx="746280" cy="353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F66D38C5-3612-B34F-AE04-5DD035D19047}"/>
                    </a:ext>
                  </a:extLst>
                </p14:cNvPr>
                <p14:cNvContentPartPr/>
                <p14:nvPr/>
              </p14:nvContentPartPr>
              <p14:xfrm>
                <a:off x="9678187" y="3158883"/>
                <a:ext cx="241200" cy="1224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F66D38C5-3612-B34F-AE04-5DD035D19047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9670627" y="3151323"/>
                  <a:ext cx="256320" cy="2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6751D41D-6525-9A46-94AB-596D447AEBC8}"/>
                    </a:ext>
                  </a:extLst>
                </p14:cNvPr>
                <p14:cNvContentPartPr/>
                <p14:nvPr/>
              </p14:nvContentPartPr>
              <p14:xfrm>
                <a:off x="10119907" y="3017403"/>
                <a:ext cx="142560" cy="30816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6751D41D-6525-9A46-94AB-596D447AEBC8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0112347" y="3009843"/>
                  <a:ext cx="157680" cy="32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C5412644-098A-6B45-A49D-D41359A9ECCB}"/>
                    </a:ext>
                  </a:extLst>
                </p14:cNvPr>
                <p14:cNvContentPartPr/>
                <p14:nvPr/>
              </p14:nvContentPartPr>
              <p14:xfrm>
                <a:off x="10191907" y="3359403"/>
                <a:ext cx="232560" cy="1116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C5412644-098A-6B45-A49D-D41359A9ECCB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0184347" y="3351843"/>
                  <a:ext cx="247320" cy="26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4FC217A-D0ED-E54D-AE68-4ADEB7FA1001}"/>
              </a:ext>
            </a:extLst>
          </p:cNvPr>
          <p:cNvGrpSpPr/>
          <p:nvPr/>
        </p:nvGrpSpPr>
        <p:grpSpPr>
          <a:xfrm>
            <a:off x="8125147" y="2671083"/>
            <a:ext cx="1059840" cy="1083240"/>
            <a:chOff x="8125147" y="2671083"/>
            <a:chExt cx="1059840" cy="1083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29C79DEB-8678-BE48-8083-86A59235964F}"/>
                    </a:ext>
                  </a:extLst>
                </p14:cNvPr>
                <p14:cNvContentPartPr/>
                <p14:nvPr/>
              </p14:nvContentPartPr>
              <p14:xfrm>
                <a:off x="8244667" y="2845683"/>
                <a:ext cx="31320" cy="44676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29C79DEB-8678-BE48-8083-86A59235964F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8237107" y="2838123"/>
                  <a:ext cx="46080" cy="46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11BA4E2B-002E-7A49-A920-62B572AE9A23}"/>
                    </a:ext>
                  </a:extLst>
                </p14:cNvPr>
                <p14:cNvContentPartPr/>
                <p14:nvPr/>
              </p14:nvContentPartPr>
              <p14:xfrm>
                <a:off x="8363107" y="3040803"/>
                <a:ext cx="201240" cy="1440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11BA4E2B-002E-7A49-A920-62B572AE9A23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355547" y="3033603"/>
                  <a:ext cx="216360" cy="2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856AA359-5A11-B147-87CD-EC6DFC2E87D2}"/>
                    </a:ext>
                  </a:extLst>
                </p14:cNvPr>
                <p14:cNvContentPartPr/>
                <p14:nvPr/>
              </p14:nvContentPartPr>
              <p14:xfrm>
                <a:off x="8462467" y="2979243"/>
                <a:ext cx="36720" cy="2127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856AA359-5A11-B147-87CD-EC6DFC2E87D2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454907" y="2971683"/>
                  <a:ext cx="51840" cy="22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5F239272-B164-624B-82CE-55FF631F29F4}"/>
                    </a:ext>
                  </a:extLst>
                </p14:cNvPr>
                <p14:cNvContentPartPr/>
                <p14:nvPr/>
              </p14:nvContentPartPr>
              <p14:xfrm>
                <a:off x="8866027" y="2671083"/>
                <a:ext cx="180720" cy="25668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5F239272-B164-624B-82CE-55FF631F29F4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858467" y="2663523"/>
                  <a:ext cx="195840" cy="27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B3E2F948-D6D3-9D44-8276-21A315112D9B}"/>
                    </a:ext>
                  </a:extLst>
                </p14:cNvPr>
                <p14:cNvContentPartPr/>
                <p14:nvPr/>
              </p14:nvContentPartPr>
              <p14:xfrm>
                <a:off x="8814907" y="3102723"/>
                <a:ext cx="282240" cy="3960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B3E2F948-D6D3-9D44-8276-21A315112D9B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8807347" y="3095163"/>
                  <a:ext cx="297360" cy="5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797FB8FD-3EDB-9842-BB5B-F0A226132401}"/>
                    </a:ext>
                  </a:extLst>
                </p14:cNvPr>
                <p14:cNvContentPartPr/>
                <p14:nvPr/>
              </p14:nvContentPartPr>
              <p14:xfrm>
                <a:off x="8866387" y="3266883"/>
                <a:ext cx="21240" cy="2019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797FB8FD-3EDB-9842-BB5B-F0A226132401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8858827" y="3259323"/>
                  <a:ext cx="36360" cy="21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E19D3F8C-9EF2-7944-92A5-393189934DAC}"/>
                    </a:ext>
                  </a:extLst>
                </p14:cNvPr>
                <p14:cNvContentPartPr/>
                <p14:nvPr/>
              </p14:nvContentPartPr>
              <p14:xfrm>
                <a:off x="8983387" y="3279843"/>
                <a:ext cx="163440" cy="13428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E19D3F8C-9EF2-7944-92A5-393189934DAC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8975827" y="3272643"/>
                  <a:ext cx="178560" cy="14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3C86D6D4-8756-AD40-922E-06E3CADF6A91}"/>
                    </a:ext>
                  </a:extLst>
                </p14:cNvPr>
                <p14:cNvContentPartPr/>
                <p14:nvPr/>
              </p14:nvContentPartPr>
              <p14:xfrm>
                <a:off x="8125147" y="3390363"/>
                <a:ext cx="1059840" cy="36396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3C86D6D4-8756-AD40-922E-06E3CADF6A91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8117587" y="3382803"/>
                  <a:ext cx="1074960" cy="379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82FC40CE-7B4E-F646-9A55-709B09D585CC}"/>
              </a:ext>
            </a:extLst>
          </p:cNvPr>
          <p:cNvGrpSpPr/>
          <p:nvPr/>
        </p:nvGrpSpPr>
        <p:grpSpPr>
          <a:xfrm>
            <a:off x="10746667" y="3102723"/>
            <a:ext cx="1200960" cy="316440"/>
            <a:chOff x="10746667" y="3102723"/>
            <a:chExt cx="1200960" cy="316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0C7EB827-D12E-6340-9C84-9DC87BD14DCC}"/>
                    </a:ext>
                  </a:extLst>
                </p14:cNvPr>
                <p14:cNvContentPartPr/>
                <p14:nvPr/>
              </p14:nvContentPartPr>
              <p14:xfrm>
                <a:off x="10746667" y="3112803"/>
                <a:ext cx="406080" cy="24084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0C7EB827-D12E-6340-9C84-9DC87BD14DCC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10739107" y="3105243"/>
                  <a:ext cx="421200" cy="25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21D6EE83-F45E-354B-AA9A-0091867BBA4D}"/>
                    </a:ext>
                  </a:extLst>
                </p14:cNvPr>
                <p14:cNvContentPartPr/>
                <p14:nvPr/>
              </p14:nvContentPartPr>
              <p14:xfrm>
                <a:off x="11259667" y="3102723"/>
                <a:ext cx="21600" cy="28404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21D6EE83-F45E-354B-AA9A-0091867BBA4D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11252107" y="3095163"/>
                  <a:ext cx="36720" cy="29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2CB3B984-7C48-1649-B107-60C147C83FB7}"/>
                    </a:ext>
                  </a:extLst>
                </p14:cNvPr>
                <p14:cNvContentPartPr/>
                <p14:nvPr/>
              </p14:nvContentPartPr>
              <p14:xfrm>
                <a:off x="11352907" y="3266883"/>
                <a:ext cx="160560" cy="1584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2CB3B984-7C48-1649-B107-60C147C83FB7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11345347" y="3259323"/>
                  <a:ext cx="175680" cy="3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6B75EEEB-34EC-C541-82D8-EB00E12C9341}"/>
                    </a:ext>
                  </a:extLst>
                </p14:cNvPr>
                <p14:cNvContentPartPr/>
                <p14:nvPr/>
              </p14:nvContentPartPr>
              <p14:xfrm>
                <a:off x="11553067" y="3123243"/>
                <a:ext cx="7560" cy="29592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6B75EEEB-34EC-C541-82D8-EB00E12C9341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1545507" y="3115683"/>
                  <a:ext cx="22680" cy="31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4A79B141-65C6-DF41-8230-45408130329D}"/>
                    </a:ext>
                  </a:extLst>
                </p14:cNvPr>
                <p14:cNvContentPartPr/>
                <p14:nvPr/>
              </p14:nvContentPartPr>
              <p14:xfrm>
                <a:off x="11638387" y="3240603"/>
                <a:ext cx="112320" cy="3204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4A79B141-65C6-DF41-8230-45408130329D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11631187" y="3233043"/>
                  <a:ext cx="12708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43E5BAD0-2227-5E44-B610-95D7FF498070}"/>
                    </a:ext>
                  </a:extLst>
                </p14:cNvPr>
                <p14:cNvContentPartPr/>
                <p14:nvPr/>
              </p14:nvContentPartPr>
              <p14:xfrm>
                <a:off x="11630107" y="3349323"/>
                <a:ext cx="131760" cy="828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43E5BAD0-2227-5E44-B610-95D7FF498070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11622547" y="3341763"/>
                  <a:ext cx="146880" cy="2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D5B7E159-5E61-BD4C-B1BE-F0062B726366}"/>
                    </a:ext>
                  </a:extLst>
                </p14:cNvPr>
                <p14:cNvContentPartPr/>
                <p14:nvPr/>
              </p14:nvContentPartPr>
              <p14:xfrm>
                <a:off x="11798587" y="3225123"/>
                <a:ext cx="149040" cy="19368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D5B7E159-5E61-BD4C-B1BE-F0062B726366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1791387" y="3217563"/>
                  <a:ext cx="164160" cy="208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236F49A9-B71D-E541-AD63-0FA820DD6B31}"/>
              </a:ext>
            </a:extLst>
          </p:cNvPr>
          <p:cNvGrpSpPr/>
          <p:nvPr/>
        </p:nvGrpSpPr>
        <p:grpSpPr>
          <a:xfrm>
            <a:off x="8424667" y="3893643"/>
            <a:ext cx="2017080" cy="1292040"/>
            <a:chOff x="8424667" y="3893643"/>
            <a:chExt cx="2017080" cy="1292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59B64239-615A-6A41-9C93-A3C902F00B60}"/>
                    </a:ext>
                  </a:extLst>
                </p14:cNvPr>
                <p14:cNvContentPartPr/>
                <p14:nvPr/>
              </p14:nvContentPartPr>
              <p14:xfrm>
                <a:off x="8632027" y="3893643"/>
                <a:ext cx="70560" cy="43272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59B64239-615A-6A41-9C93-A3C902F00B60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8624467" y="3886083"/>
                  <a:ext cx="85680" cy="44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E2913780-4554-0442-BD81-2D2F61EB60E4}"/>
                    </a:ext>
                  </a:extLst>
                </p14:cNvPr>
                <p14:cNvContentPartPr/>
                <p14:nvPr/>
              </p14:nvContentPartPr>
              <p14:xfrm>
                <a:off x="8609347" y="4212243"/>
                <a:ext cx="171000" cy="14688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E2913780-4554-0442-BD81-2D2F61EB60E4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8601787" y="4204683"/>
                  <a:ext cx="186120" cy="16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794D9B66-AB79-1D4D-B9EC-B6C21316878A}"/>
                    </a:ext>
                  </a:extLst>
                </p14:cNvPr>
                <p14:cNvContentPartPr/>
                <p14:nvPr/>
              </p14:nvContentPartPr>
              <p14:xfrm>
                <a:off x="8486227" y="4679523"/>
                <a:ext cx="125640" cy="33912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794D9B66-AB79-1D4D-B9EC-B6C21316878A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8478667" y="4671963"/>
                  <a:ext cx="140400" cy="35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C9F79722-387E-DF4D-8B3D-7CA5CEF65E44}"/>
                    </a:ext>
                  </a:extLst>
                </p14:cNvPr>
                <p14:cNvContentPartPr/>
                <p14:nvPr/>
              </p14:nvContentPartPr>
              <p14:xfrm>
                <a:off x="8424667" y="5034123"/>
                <a:ext cx="240480" cy="3024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C9F79722-387E-DF4D-8B3D-7CA5CEF65E44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8417107" y="5026563"/>
                  <a:ext cx="25524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3E919708-0375-A04F-BFD8-FF7F0C4DB990}"/>
                    </a:ext>
                  </a:extLst>
                </p14:cNvPr>
                <p14:cNvContentPartPr/>
                <p14:nvPr/>
              </p14:nvContentPartPr>
              <p14:xfrm>
                <a:off x="8764507" y="4458843"/>
                <a:ext cx="164880" cy="11088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3E919708-0375-A04F-BFD8-FF7F0C4DB990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8756947" y="4451283"/>
                  <a:ext cx="180000" cy="12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2B5946A7-BE6C-FF4C-99AB-EE6CE9B77EFF}"/>
                    </a:ext>
                  </a:extLst>
                </p14:cNvPr>
                <p14:cNvContentPartPr/>
                <p14:nvPr/>
              </p14:nvContentPartPr>
              <p14:xfrm>
                <a:off x="9002467" y="4448403"/>
                <a:ext cx="137520" cy="16812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2B5946A7-BE6C-FF4C-99AB-EE6CE9B77EFF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8994907" y="4440843"/>
                  <a:ext cx="152640" cy="18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1C37661C-F3A4-484C-8012-589B4E0869FB}"/>
                    </a:ext>
                  </a:extLst>
                </p14:cNvPr>
                <p14:cNvContentPartPr/>
                <p14:nvPr/>
              </p14:nvContentPartPr>
              <p14:xfrm>
                <a:off x="9417907" y="4479363"/>
                <a:ext cx="89280" cy="12672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1C37661C-F3A4-484C-8012-589B4E0869FB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9410347" y="4471803"/>
                  <a:ext cx="104400" cy="14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0D18A43D-4A17-3C4B-901D-F2F204B945C4}"/>
                    </a:ext>
                  </a:extLst>
                </p14:cNvPr>
                <p14:cNvContentPartPr/>
                <p14:nvPr/>
              </p14:nvContentPartPr>
              <p14:xfrm>
                <a:off x="9422947" y="4520403"/>
                <a:ext cx="111600" cy="24840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0D18A43D-4A17-3C4B-901D-F2F204B945C4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9415387" y="4512843"/>
                  <a:ext cx="126720" cy="26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FC6480D4-9007-9144-901C-04C3A6D284DC}"/>
                    </a:ext>
                  </a:extLst>
                </p14:cNvPr>
                <p14:cNvContentPartPr/>
                <p14:nvPr/>
              </p14:nvContentPartPr>
              <p14:xfrm>
                <a:off x="9585667" y="4565763"/>
                <a:ext cx="89280" cy="7704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FC6480D4-9007-9144-901C-04C3A6D284DC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9578107" y="4558203"/>
                  <a:ext cx="104400" cy="9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F56E8152-38A0-3644-A6D7-BACF87B47D5D}"/>
                    </a:ext>
                  </a:extLst>
                </p14:cNvPr>
                <p14:cNvContentPartPr/>
                <p14:nvPr/>
              </p14:nvContentPartPr>
              <p14:xfrm>
                <a:off x="9767827" y="4520403"/>
                <a:ext cx="381960" cy="15192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F56E8152-38A0-3644-A6D7-BACF87B47D5D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9760267" y="4512843"/>
                  <a:ext cx="397080" cy="16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4BE64C2C-A56E-6D43-A8C2-5D9A798AEEC9}"/>
                    </a:ext>
                  </a:extLst>
                </p14:cNvPr>
                <p14:cNvContentPartPr/>
                <p14:nvPr/>
              </p14:nvContentPartPr>
              <p14:xfrm>
                <a:off x="9054667" y="4821003"/>
                <a:ext cx="255240" cy="19584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4BE64C2C-A56E-6D43-A8C2-5D9A798AEEC9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9047107" y="4813443"/>
                  <a:ext cx="270360" cy="21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7284392A-D22A-C94C-A620-665A3A5A9C0C}"/>
                    </a:ext>
                  </a:extLst>
                </p14:cNvPr>
                <p14:cNvContentPartPr/>
                <p14:nvPr/>
              </p14:nvContentPartPr>
              <p14:xfrm>
                <a:off x="9348427" y="4890483"/>
                <a:ext cx="233280" cy="16056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7284392A-D22A-C94C-A620-665A3A5A9C0C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9340867" y="4882923"/>
                  <a:ext cx="248400" cy="17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7850C2CD-6FB8-0642-BAA1-4481C163DB2D}"/>
                    </a:ext>
                  </a:extLst>
                </p14:cNvPr>
                <p14:cNvContentPartPr/>
                <p14:nvPr/>
              </p14:nvContentPartPr>
              <p14:xfrm>
                <a:off x="9613747" y="4859523"/>
                <a:ext cx="401760" cy="32616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7850C2CD-6FB8-0642-BAA1-4481C163DB2D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9606187" y="4851963"/>
                  <a:ext cx="416880" cy="34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24D4D605-DCEB-9346-9BD8-FAACD198468F}"/>
                    </a:ext>
                  </a:extLst>
                </p14:cNvPr>
                <p14:cNvContentPartPr/>
                <p14:nvPr/>
              </p14:nvContentPartPr>
              <p14:xfrm>
                <a:off x="10023787" y="4890483"/>
                <a:ext cx="417960" cy="27756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24D4D605-DCEB-9346-9BD8-FAACD198468F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10016227" y="4882923"/>
                  <a:ext cx="433080" cy="292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AF9A9918-1F4A-C642-94A4-2B5BBC231368}"/>
              </a:ext>
            </a:extLst>
          </p:cNvPr>
          <p:cNvGrpSpPr/>
          <p:nvPr/>
        </p:nvGrpSpPr>
        <p:grpSpPr>
          <a:xfrm>
            <a:off x="5973067" y="5462523"/>
            <a:ext cx="1010880" cy="231120"/>
            <a:chOff x="5973067" y="5462523"/>
            <a:chExt cx="1010880" cy="231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6BCF905F-7D1D-8E48-ACF6-C87C60E7F579}"/>
                    </a:ext>
                  </a:extLst>
                </p14:cNvPr>
                <p14:cNvContentPartPr/>
                <p14:nvPr/>
              </p14:nvContentPartPr>
              <p14:xfrm>
                <a:off x="6010147" y="5499963"/>
                <a:ext cx="31320" cy="2772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6BCF905F-7D1D-8E48-ACF6-C87C60E7F579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6002587" y="5492403"/>
                  <a:ext cx="4644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3BBEBDC2-860B-1C41-BF91-6FB5ABBF99B6}"/>
                    </a:ext>
                  </a:extLst>
                </p14:cNvPr>
                <p14:cNvContentPartPr/>
                <p14:nvPr/>
              </p14:nvContentPartPr>
              <p14:xfrm>
                <a:off x="5973067" y="5462523"/>
                <a:ext cx="120600" cy="15336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3BBEBDC2-860B-1C41-BF91-6FB5ABBF99B6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5965867" y="5454963"/>
                  <a:ext cx="135720" cy="16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68756B4C-EFA4-1043-B174-E4B2F60595E9}"/>
                    </a:ext>
                  </a:extLst>
                </p14:cNvPr>
                <p14:cNvContentPartPr/>
                <p14:nvPr/>
              </p14:nvContentPartPr>
              <p14:xfrm>
                <a:off x="6141187" y="5553603"/>
                <a:ext cx="70200" cy="7128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68756B4C-EFA4-1043-B174-E4B2F60595E9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6133627" y="5546043"/>
                  <a:ext cx="85320" cy="8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F49197F0-332C-9B42-90EC-A3C943F44C22}"/>
                    </a:ext>
                  </a:extLst>
                </p14:cNvPr>
                <p14:cNvContentPartPr/>
                <p14:nvPr/>
              </p14:nvContentPartPr>
              <p14:xfrm>
                <a:off x="6236227" y="5523003"/>
                <a:ext cx="108360" cy="102600"/>
              </p14:xfrm>
            </p:contentPart>
          </mc:Choice>
          <mc:Fallback xmlns=""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F49197F0-332C-9B42-90EC-A3C943F44C22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6228667" y="5515443"/>
                  <a:ext cx="123120" cy="11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425F64F4-7F1C-9F4F-BDED-78705370C5B7}"/>
                    </a:ext>
                  </a:extLst>
                </p14:cNvPr>
                <p14:cNvContentPartPr/>
                <p14:nvPr/>
              </p14:nvContentPartPr>
              <p14:xfrm>
                <a:off x="6380227" y="5504283"/>
                <a:ext cx="147960" cy="149400"/>
              </p14:xfrm>
            </p:contentPart>
          </mc:Choice>
          <mc:Fallback xmlns=""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425F64F4-7F1C-9F4F-BDED-78705370C5B7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6372667" y="5496723"/>
                  <a:ext cx="163080" cy="16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7F0BFFF8-9D45-BC4B-B483-125371DFEADD}"/>
                    </a:ext>
                  </a:extLst>
                </p14:cNvPr>
                <p14:cNvContentPartPr/>
                <p14:nvPr/>
              </p14:nvContentPartPr>
              <p14:xfrm>
                <a:off x="6546907" y="5536683"/>
                <a:ext cx="133200" cy="88560"/>
              </p14:xfrm>
            </p:contentPart>
          </mc:Choice>
          <mc:Fallback xmlns=""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7F0BFFF8-9D45-BC4B-B483-125371DFEADD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6539347" y="5529123"/>
                  <a:ext cx="148320" cy="10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2E9F2321-FF79-654C-8B54-3A2E2E7F5169}"/>
                    </a:ext>
                  </a:extLst>
                </p14:cNvPr>
                <p14:cNvContentPartPr/>
                <p14:nvPr/>
              </p14:nvContentPartPr>
              <p14:xfrm>
                <a:off x="6712867" y="5492763"/>
                <a:ext cx="183240" cy="200880"/>
              </p14:xfrm>
            </p:contentPart>
          </mc:Choice>
          <mc:Fallback xmlns=""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2E9F2321-FF79-654C-8B54-3A2E2E7F5169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6705307" y="5485203"/>
                  <a:ext cx="19836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601427A3-4CA1-934F-8770-86E650D6E63C}"/>
                    </a:ext>
                  </a:extLst>
                </p14:cNvPr>
                <p14:cNvContentPartPr/>
                <p14:nvPr/>
              </p14:nvContentPartPr>
              <p14:xfrm>
                <a:off x="6842467" y="5602563"/>
                <a:ext cx="141480" cy="37800"/>
              </p14:xfrm>
            </p:contentPart>
          </mc:Choice>
          <mc:Fallback xmlns=""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601427A3-4CA1-934F-8770-86E650D6E63C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6834907" y="5595003"/>
                  <a:ext cx="156600" cy="52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2B7B3596-9F8D-8048-90F3-FA62BAEB78AE}"/>
              </a:ext>
            </a:extLst>
          </p:cNvPr>
          <p:cNvGrpSpPr/>
          <p:nvPr/>
        </p:nvGrpSpPr>
        <p:grpSpPr>
          <a:xfrm>
            <a:off x="7181587" y="5373243"/>
            <a:ext cx="1093680" cy="360720"/>
            <a:chOff x="7181587" y="5373243"/>
            <a:chExt cx="1093680" cy="360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2F3E2F54-D644-4C47-9E31-A3E9DCCCEA75}"/>
                    </a:ext>
                  </a:extLst>
                </p14:cNvPr>
                <p14:cNvContentPartPr/>
                <p14:nvPr/>
              </p14:nvContentPartPr>
              <p14:xfrm>
                <a:off x="7252147" y="5373243"/>
                <a:ext cx="130320" cy="281880"/>
              </p14:xfrm>
            </p:contentPart>
          </mc:Choice>
          <mc:Fallback xmlns=""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2F3E2F54-D644-4C47-9E31-A3E9DCCCEA75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7244587" y="5365683"/>
                  <a:ext cx="145440" cy="29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8E2EF33E-DE24-A94A-8DFB-D4666932186C}"/>
                    </a:ext>
                  </a:extLst>
                </p14:cNvPr>
                <p14:cNvContentPartPr/>
                <p14:nvPr/>
              </p14:nvContentPartPr>
              <p14:xfrm>
                <a:off x="7181587" y="5564403"/>
                <a:ext cx="169560" cy="6480"/>
              </p14:xfrm>
            </p:contentPart>
          </mc:Choice>
          <mc:Fallback xmlns=""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8E2EF33E-DE24-A94A-8DFB-D4666932186C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7174027" y="5556843"/>
                  <a:ext cx="184680" cy="2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CBACA997-8371-3346-B4F4-16864F6378BD}"/>
                    </a:ext>
                  </a:extLst>
                </p14:cNvPr>
                <p14:cNvContentPartPr/>
                <p14:nvPr/>
              </p14:nvContentPartPr>
              <p14:xfrm>
                <a:off x="7436107" y="5594643"/>
                <a:ext cx="92520" cy="139320"/>
              </p14:xfrm>
            </p:contentPart>
          </mc:Choice>
          <mc:Fallback xmlns=""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CBACA997-8371-3346-B4F4-16864F6378BD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7428547" y="5587083"/>
                  <a:ext cx="107280" cy="15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992DB62D-F444-0C43-93B0-18A586504C89}"/>
                    </a:ext>
                  </a:extLst>
                </p14:cNvPr>
                <p14:cNvContentPartPr/>
                <p14:nvPr/>
              </p14:nvContentPartPr>
              <p14:xfrm>
                <a:off x="7623307" y="5579883"/>
                <a:ext cx="184320" cy="19080"/>
              </p14:xfrm>
            </p:contentPart>
          </mc:Choice>
          <mc:Fallback xmlns=""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992DB62D-F444-0C43-93B0-18A586504C89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7615747" y="5572323"/>
                  <a:ext cx="199080" cy="3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EAC1E8E7-41F2-2C41-ADE7-459DC875E9BE}"/>
                    </a:ext>
                  </a:extLst>
                </p14:cNvPr>
                <p14:cNvContentPartPr/>
                <p14:nvPr/>
              </p14:nvContentPartPr>
              <p14:xfrm>
                <a:off x="7921387" y="5465763"/>
                <a:ext cx="34200" cy="235440"/>
              </p14:xfrm>
            </p:contentPart>
          </mc:Choice>
          <mc:Fallback xmlns=""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EAC1E8E7-41F2-2C41-ADE7-459DC875E9BE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7913827" y="5458203"/>
                  <a:ext cx="49320" cy="25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2F469678-42B8-D74C-97FF-EC8AA636C12C}"/>
                    </a:ext>
                  </a:extLst>
                </p14:cNvPr>
                <p14:cNvContentPartPr/>
                <p14:nvPr/>
              </p14:nvContentPartPr>
              <p14:xfrm>
                <a:off x="8137027" y="5578803"/>
                <a:ext cx="109800" cy="6480"/>
              </p14:xfrm>
            </p:contentPart>
          </mc:Choice>
          <mc:Fallback xmlns=""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2F469678-42B8-D74C-97FF-EC8AA636C12C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8129467" y="5571243"/>
                  <a:ext cx="12492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4B77F4DB-4A5F-7C48-B7A7-791F24CAC44C}"/>
                    </a:ext>
                  </a:extLst>
                </p14:cNvPr>
                <p14:cNvContentPartPr/>
                <p14:nvPr/>
              </p14:nvContentPartPr>
              <p14:xfrm>
                <a:off x="8137027" y="5640363"/>
                <a:ext cx="138240" cy="11520"/>
              </p14:xfrm>
            </p:contentPart>
          </mc:Choice>
          <mc:Fallback xmlns=""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4B77F4DB-4A5F-7C48-B7A7-791F24CAC44C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8129467" y="5632803"/>
                  <a:ext cx="153360" cy="26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EA73AEB0-6344-DC42-B8CF-9A07053D5A4C}"/>
              </a:ext>
            </a:extLst>
          </p:cNvPr>
          <p:cNvGrpSpPr/>
          <p:nvPr/>
        </p:nvGrpSpPr>
        <p:grpSpPr>
          <a:xfrm>
            <a:off x="8533027" y="5397363"/>
            <a:ext cx="268920" cy="501120"/>
            <a:chOff x="8533027" y="5397363"/>
            <a:chExt cx="268920" cy="501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C2C173A8-B955-4041-BB61-4044E71D6AA2}"/>
                    </a:ext>
                  </a:extLst>
                </p14:cNvPr>
                <p14:cNvContentPartPr/>
                <p14:nvPr/>
              </p14:nvContentPartPr>
              <p14:xfrm>
                <a:off x="8533027" y="5397363"/>
                <a:ext cx="200160" cy="191880"/>
              </p14:xfrm>
            </p:contentPart>
          </mc:Choice>
          <mc:Fallback xmlns=""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C2C173A8-B955-4041-BB61-4044E71D6AA2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8525467" y="5389803"/>
                  <a:ext cx="21528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5B5F1009-3E3F-0C4B-957A-9D23DF98B78E}"/>
                    </a:ext>
                  </a:extLst>
                </p14:cNvPr>
                <p14:cNvContentPartPr/>
                <p14:nvPr/>
              </p14:nvContentPartPr>
              <p14:xfrm>
                <a:off x="8547787" y="5640363"/>
                <a:ext cx="208080" cy="24120"/>
              </p14:xfrm>
            </p:contentPart>
          </mc:Choice>
          <mc:Fallback xmlns=""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5B5F1009-3E3F-0C4B-957A-9D23DF98B78E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8540587" y="5632803"/>
                  <a:ext cx="22320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6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EF221001-0931-7C4A-999C-3D691291820F}"/>
                    </a:ext>
                  </a:extLst>
                </p14:cNvPr>
                <p14:cNvContentPartPr/>
                <p14:nvPr/>
              </p14:nvContentPartPr>
              <p14:xfrm>
                <a:off x="8583787" y="5718483"/>
                <a:ext cx="30600" cy="180000"/>
              </p14:xfrm>
            </p:contentPart>
          </mc:Choice>
          <mc:Fallback xmlns=""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EF221001-0931-7C4A-999C-3D691291820F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8576227" y="5710923"/>
                  <a:ext cx="45360" cy="19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8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FD3F2F45-AAA8-2E4B-B8E8-DA6F8B0EAEF4}"/>
                    </a:ext>
                  </a:extLst>
                </p14:cNvPr>
                <p14:cNvContentPartPr/>
                <p14:nvPr/>
              </p14:nvContentPartPr>
              <p14:xfrm>
                <a:off x="8683867" y="5797683"/>
                <a:ext cx="118080" cy="80280"/>
              </p14:xfrm>
            </p:contentPart>
          </mc:Choice>
          <mc:Fallback xmlns=""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FD3F2F45-AAA8-2E4B-B8E8-DA6F8B0EAEF4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8676307" y="5790483"/>
                  <a:ext cx="133200" cy="95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93EDD3B1-457A-BC41-B046-BEAFB81AD5C3}"/>
              </a:ext>
            </a:extLst>
          </p:cNvPr>
          <p:cNvGrpSpPr/>
          <p:nvPr/>
        </p:nvGrpSpPr>
        <p:grpSpPr>
          <a:xfrm>
            <a:off x="5758867" y="5989563"/>
            <a:ext cx="386280" cy="185040"/>
            <a:chOff x="5758867" y="5989563"/>
            <a:chExt cx="386280" cy="185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0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8AC763A3-0E30-3048-B797-02F3C9E701EE}"/>
                    </a:ext>
                  </a:extLst>
                </p14:cNvPr>
                <p14:cNvContentPartPr/>
                <p14:nvPr/>
              </p14:nvContentPartPr>
              <p14:xfrm>
                <a:off x="5758867" y="5989563"/>
                <a:ext cx="143640" cy="14544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8AC763A3-0E30-3048-B797-02F3C9E701EE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5751667" y="5982003"/>
                  <a:ext cx="158760" cy="16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2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D1D9A2EE-1E9C-F141-AA2B-1AA8C0891DF0}"/>
                    </a:ext>
                  </a:extLst>
                </p14:cNvPr>
                <p14:cNvContentPartPr/>
                <p14:nvPr/>
              </p14:nvContentPartPr>
              <p14:xfrm>
                <a:off x="5979547" y="6030603"/>
                <a:ext cx="165600" cy="144000"/>
              </p14:xfrm>
            </p:contentPart>
          </mc:Choice>
          <mc:Fallback xmlns=""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D1D9A2EE-1E9C-F141-AA2B-1AA8C0891DF0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5971987" y="6023043"/>
                  <a:ext cx="180360" cy="159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0C899643-203A-5F41-B785-953A1CD505F1}"/>
              </a:ext>
            </a:extLst>
          </p:cNvPr>
          <p:cNvGrpSpPr/>
          <p:nvPr/>
        </p:nvGrpSpPr>
        <p:grpSpPr>
          <a:xfrm>
            <a:off x="6550867" y="6000003"/>
            <a:ext cx="1858680" cy="334440"/>
            <a:chOff x="6550867" y="6000003"/>
            <a:chExt cx="1858680" cy="334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4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536D7A08-10B0-E14B-B9EC-66781F105D96}"/>
                    </a:ext>
                  </a:extLst>
                </p14:cNvPr>
                <p14:cNvContentPartPr/>
                <p14:nvPr/>
              </p14:nvContentPartPr>
              <p14:xfrm>
                <a:off x="6550867" y="6044643"/>
                <a:ext cx="145440" cy="120600"/>
              </p14:xfrm>
            </p:contentPart>
          </mc:Choice>
          <mc:Fallback xmlns=""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536D7A08-10B0-E14B-B9EC-66781F105D96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6543667" y="6037083"/>
                  <a:ext cx="160200" cy="13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6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B489096C-5700-064F-8271-39B5BCFAE862}"/>
                    </a:ext>
                  </a:extLst>
                </p14:cNvPr>
                <p14:cNvContentPartPr/>
                <p14:nvPr/>
              </p14:nvContentPartPr>
              <p14:xfrm>
                <a:off x="6686587" y="6051123"/>
                <a:ext cx="133920" cy="12420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B489096C-5700-064F-8271-39B5BCFAE862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6679027" y="6043923"/>
                  <a:ext cx="148680" cy="13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8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D35F0E60-144C-734E-A9B9-873FF5326A70}"/>
                    </a:ext>
                  </a:extLst>
                </p14:cNvPr>
                <p14:cNvContentPartPr/>
                <p14:nvPr/>
              </p14:nvContentPartPr>
              <p14:xfrm>
                <a:off x="6896107" y="6061563"/>
                <a:ext cx="179280" cy="88560"/>
              </p14:xfrm>
            </p:contentPart>
          </mc:Choice>
          <mc:Fallback xmlns=""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D35F0E60-144C-734E-A9B9-873FF5326A70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6888907" y="6054003"/>
                  <a:ext cx="194400" cy="10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0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70A44D63-11AD-FD43-80AE-F8A2B5521CEA}"/>
                    </a:ext>
                  </a:extLst>
                </p14:cNvPr>
                <p14:cNvContentPartPr/>
                <p14:nvPr/>
              </p14:nvContentPartPr>
              <p14:xfrm>
                <a:off x="7116787" y="6041043"/>
                <a:ext cx="334440" cy="290160"/>
              </p14:xfrm>
            </p:contentPart>
          </mc:Choice>
          <mc:Fallback xmlns=""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70A44D63-11AD-FD43-80AE-F8A2B5521CEA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7109227" y="6033483"/>
                  <a:ext cx="349560" cy="30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2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307D92EC-B7C0-4D43-9941-56FA625F152F}"/>
                    </a:ext>
                  </a:extLst>
                </p14:cNvPr>
                <p14:cNvContentPartPr/>
                <p14:nvPr/>
              </p14:nvContentPartPr>
              <p14:xfrm>
                <a:off x="7487947" y="6000003"/>
                <a:ext cx="452880" cy="210240"/>
              </p14:xfrm>
            </p:contentPart>
          </mc:Choice>
          <mc:Fallback xmlns=""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307D92EC-B7C0-4D43-9941-56FA625F152F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7480387" y="5992443"/>
                  <a:ext cx="468000" cy="22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4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5052EBA0-6DF5-CC42-981D-B52CC32917EB}"/>
                    </a:ext>
                  </a:extLst>
                </p14:cNvPr>
                <p14:cNvContentPartPr/>
                <p14:nvPr/>
              </p14:nvContentPartPr>
              <p14:xfrm>
                <a:off x="8116507" y="6143643"/>
                <a:ext cx="188640" cy="38880"/>
              </p14:xfrm>
            </p:contentPart>
          </mc:Choice>
          <mc:Fallback xmlns=""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5052EBA0-6DF5-CC42-981D-B52CC32917EB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8108947" y="6136083"/>
                  <a:ext cx="20376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6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AD0A2695-1DFD-9E45-85E8-B4B1A1AEA54E}"/>
                    </a:ext>
                  </a:extLst>
                </p14:cNvPr>
                <p14:cNvContentPartPr/>
                <p14:nvPr/>
              </p14:nvContentPartPr>
              <p14:xfrm>
                <a:off x="8167987" y="6227163"/>
                <a:ext cx="172440" cy="9360"/>
              </p14:xfrm>
            </p:contentPart>
          </mc:Choice>
          <mc:Fallback xmlns=""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AD0A2695-1DFD-9E45-85E8-B4B1A1AEA54E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8160427" y="6219603"/>
                  <a:ext cx="18720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8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C55CF214-3577-F94F-A25E-FB9B34133ABB}"/>
                    </a:ext>
                  </a:extLst>
                </p14:cNvPr>
                <p14:cNvContentPartPr/>
                <p14:nvPr/>
              </p14:nvContentPartPr>
              <p14:xfrm>
                <a:off x="8280667" y="6102603"/>
                <a:ext cx="128880" cy="231840"/>
              </p14:xfrm>
            </p:contentPart>
          </mc:Choice>
          <mc:Fallback xmlns=""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C55CF214-3577-F94F-A25E-FB9B34133ABB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8273107" y="6095043"/>
                  <a:ext cx="144000" cy="246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D995A02F-A803-B445-95B4-C9FC194D8D52}"/>
              </a:ext>
            </a:extLst>
          </p:cNvPr>
          <p:cNvGrpSpPr/>
          <p:nvPr/>
        </p:nvGrpSpPr>
        <p:grpSpPr>
          <a:xfrm>
            <a:off x="8670907" y="6135723"/>
            <a:ext cx="360360" cy="131760"/>
            <a:chOff x="8670907" y="6135723"/>
            <a:chExt cx="360360" cy="131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0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40396516-06C1-A640-9B69-C0B5D1204D23}"/>
                    </a:ext>
                  </a:extLst>
                </p14:cNvPr>
                <p14:cNvContentPartPr/>
                <p14:nvPr/>
              </p14:nvContentPartPr>
              <p14:xfrm>
                <a:off x="8670907" y="6135723"/>
                <a:ext cx="221760" cy="94680"/>
              </p14:xfrm>
            </p:contentPart>
          </mc:Choice>
          <mc:Fallback xmlns=""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40396516-06C1-A640-9B69-C0B5D1204D23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8663347" y="6128163"/>
                  <a:ext cx="23652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2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94FAFFD6-1B46-B04A-A614-F1939ADE658F}"/>
                    </a:ext>
                  </a:extLst>
                </p14:cNvPr>
                <p14:cNvContentPartPr/>
                <p14:nvPr/>
              </p14:nvContentPartPr>
              <p14:xfrm>
                <a:off x="9030907" y="6267123"/>
                <a:ext cx="360" cy="360"/>
              </p14:xfrm>
            </p:contentPart>
          </mc:Choice>
          <mc:Fallback xmlns=""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94FAFFD6-1B46-B04A-A614-F1939ADE658F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9023347" y="6259563"/>
                  <a:ext cx="15480" cy="15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5F8D8945-ADE3-D147-9D68-DA204AB66DD6}"/>
              </a:ext>
            </a:extLst>
          </p:cNvPr>
          <p:cNvGrpSpPr/>
          <p:nvPr/>
        </p:nvGrpSpPr>
        <p:grpSpPr>
          <a:xfrm>
            <a:off x="1948987" y="4684923"/>
            <a:ext cx="1653480" cy="433800"/>
            <a:chOff x="1948987" y="4684923"/>
            <a:chExt cx="1653480" cy="433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4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4716557A-05DB-5644-A134-100E09AEB765}"/>
                    </a:ext>
                  </a:extLst>
                </p14:cNvPr>
                <p14:cNvContentPartPr/>
                <p14:nvPr/>
              </p14:nvContentPartPr>
              <p14:xfrm>
                <a:off x="1948987" y="4684923"/>
                <a:ext cx="167760" cy="21024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4716557A-05DB-5644-A134-100E09AEB765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1941427" y="4677363"/>
                  <a:ext cx="182520" cy="22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6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A4E39F3B-029C-9148-859D-47C02FD46B5F}"/>
                    </a:ext>
                  </a:extLst>
                </p14:cNvPr>
                <p14:cNvContentPartPr/>
                <p14:nvPr/>
              </p14:nvContentPartPr>
              <p14:xfrm>
                <a:off x="2164267" y="4750083"/>
                <a:ext cx="120960" cy="19044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A4E39F3B-029C-9148-859D-47C02FD46B5F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2156707" y="4742523"/>
                  <a:ext cx="136080" cy="20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8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1E284F08-13ED-3344-9009-38659837A5EF}"/>
                    </a:ext>
                  </a:extLst>
                </p14:cNvPr>
                <p14:cNvContentPartPr/>
                <p14:nvPr/>
              </p14:nvContentPartPr>
              <p14:xfrm>
                <a:off x="2373067" y="4787523"/>
                <a:ext cx="144000" cy="31752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1E284F08-13ED-3344-9009-38659837A5EF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2365507" y="4779963"/>
                  <a:ext cx="159120" cy="33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0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732BFE93-4BB0-B946-AA73-CFE649C50F83}"/>
                    </a:ext>
                  </a:extLst>
                </p14:cNvPr>
                <p14:cNvContentPartPr/>
                <p14:nvPr/>
              </p14:nvContentPartPr>
              <p14:xfrm>
                <a:off x="2555587" y="4797963"/>
                <a:ext cx="122760" cy="320760"/>
              </p14:xfrm>
            </p:contentPart>
          </mc:Choice>
          <mc:Fallback xmlns=""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732BFE93-4BB0-B946-AA73-CFE649C50F83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2548027" y="4790403"/>
                  <a:ext cx="137880" cy="33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2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3CE9823A-B5D6-7040-8363-55C6614CBA4D}"/>
                    </a:ext>
                  </a:extLst>
                </p14:cNvPr>
                <p14:cNvContentPartPr/>
                <p14:nvPr/>
              </p14:nvContentPartPr>
              <p14:xfrm>
                <a:off x="2732707" y="4859523"/>
                <a:ext cx="166680" cy="85320"/>
              </p14:xfrm>
            </p:contentPart>
          </mc:Choice>
          <mc:Fallback xmlns=""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3CE9823A-B5D6-7040-8363-55C6614CBA4D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2725147" y="4851963"/>
                  <a:ext cx="181800" cy="10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4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20E566D7-2AED-BB4C-A9BC-1C7E50740576}"/>
                    </a:ext>
                  </a:extLst>
                </p14:cNvPr>
                <p14:cNvContentPartPr/>
                <p14:nvPr/>
              </p14:nvContentPartPr>
              <p14:xfrm>
                <a:off x="3034747" y="4808043"/>
                <a:ext cx="359640" cy="188640"/>
              </p14:xfrm>
            </p:contentPart>
          </mc:Choice>
          <mc:Fallback xmlns=""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20E566D7-2AED-BB4C-A9BC-1C7E50740576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3027187" y="4800483"/>
                  <a:ext cx="374760" cy="20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6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E7B1B016-B3D5-6440-8CD9-9D1038EC1E35}"/>
                    </a:ext>
                  </a:extLst>
                </p14:cNvPr>
                <p14:cNvContentPartPr/>
                <p14:nvPr/>
              </p14:nvContentPartPr>
              <p14:xfrm>
                <a:off x="3513547" y="4767003"/>
                <a:ext cx="33120" cy="34920"/>
              </p14:xfrm>
            </p:contentPart>
          </mc:Choice>
          <mc:Fallback xmlns=""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E7B1B016-B3D5-6440-8CD9-9D1038EC1E35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3505987" y="4759443"/>
                  <a:ext cx="4824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8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E87C11A9-7BA9-684C-9298-E609799FF696}"/>
                    </a:ext>
                  </a:extLst>
                </p14:cNvPr>
                <p14:cNvContentPartPr/>
                <p14:nvPr/>
              </p14:nvContentPartPr>
              <p14:xfrm>
                <a:off x="3595627" y="4900563"/>
                <a:ext cx="6840" cy="62640"/>
              </p14:xfrm>
            </p:contentPart>
          </mc:Choice>
          <mc:Fallback xmlns=""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E87C11A9-7BA9-684C-9298-E609799FF696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3588067" y="4893003"/>
                  <a:ext cx="21960" cy="77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306B3A81-E62B-5346-B457-D49E2B515C6A}"/>
              </a:ext>
            </a:extLst>
          </p:cNvPr>
          <p:cNvGrpSpPr/>
          <p:nvPr/>
        </p:nvGrpSpPr>
        <p:grpSpPr>
          <a:xfrm>
            <a:off x="1714627" y="5393763"/>
            <a:ext cx="1864800" cy="344160"/>
            <a:chOff x="1714627" y="5393763"/>
            <a:chExt cx="1864800" cy="344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0">
              <p14:nvContentPartPr>
                <p14:cNvPr id="111" name="Ink 110">
                  <a:extLst>
                    <a:ext uri="{FF2B5EF4-FFF2-40B4-BE49-F238E27FC236}">
                      <a16:creationId xmlns:a16="http://schemas.microsoft.com/office/drawing/2014/main" id="{4C44234E-6D6F-A242-87F5-BB5013B674DB}"/>
                    </a:ext>
                  </a:extLst>
                </p14:cNvPr>
                <p14:cNvContentPartPr/>
                <p14:nvPr/>
              </p14:nvContentPartPr>
              <p14:xfrm>
                <a:off x="1714627" y="5393763"/>
                <a:ext cx="151920" cy="225000"/>
              </p14:xfrm>
            </p:contentPart>
          </mc:Choice>
          <mc:Fallback xmlns="">
            <p:pic>
              <p:nvPicPr>
                <p:cNvPr id="111" name="Ink 110">
                  <a:extLst>
                    <a:ext uri="{FF2B5EF4-FFF2-40B4-BE49-F238E27FC236}">
                      <a16:creationId xmlns:a16="http://schemas.microsoft.com/office/drawing/2014/main" id="{4C44234E-6D6F-A242-87F5-BB5013B674DB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1707067" y="5386203"/>
                  <a:ext cx="167040" cy="23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2">
              <p14:nvContentPartPr>
                <p14:cNvPr id="112" name="Ink 111">
                  <a:extLst>
                    <a:ext uri="{FF2B5EF4-FFF2-40B4-BE49-F238E27FC236}">
                      <a16:creationId xmlns:a16="http://schemas.microsoft.com/office/drawing/2014/main" id="{4187A2C7-FF11-574A-9948-52C1A8D3677D}"/>
                    </a:ext>
                  </a:extLst>
                </p14:cNvPr>
                <p14:cNvContentPartPr/>
                <p14:nvPr/>
              </p14:nvContentPartPr>
              <p14:xfrm>
                <a:off x="1992907" y="5494923"/>
                <a:ext cx="144720" cy="22680"/>
              </p14:xfrm>
            </p:contentPart>
          </mc:Choice>
          <mc:Fallback xmlns="">
            <p:pic>
              <p:nvPicPr>
                <p:cNvPr id="112" name="Ink 111">
                  <a:extLst>
                    <a:ext uri="{FF2B5EF4-FFF2-40B4-BE49-F238E27FC236}">
                      <a16:creationId xmlns:a16="http://schemas.microsoft.com/office/drawing/2014/main" id="{4187A2C7-FF11-574A-9948-52C1A8D3677D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1985347" y="5487363"/>
                  <a:ext cx="15984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4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10F71919-C0A7-164D-A661-6BFE705EB4E4}"/>
                    </a:ext>
                  </a:extLst>
                </p14:cNvPr>
                <p14:cNvContentPartPr/>
                <p14:nvPr/>
              </p14:nvContentPartPr>
              <p14:xfrm>
                <a:off x="2013427" y="5553603"/>
                <a:ext cx="148680" cy="25560"/>
              </p14:xfrm>
            </p:contentPart>
          </mc:Choice>
          <mc:Fallback xmlns=""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10F71919-C0A7-164D-A661-6BFE705EB4E4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2006227" y="5546043"/>
                  <a:ext cx="16380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6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F95858CB-903C-0645-8972-EA4E1D0BE159}"/>
                    </a:ext>
                  </a:extLst>
                </p14:cNvPr>
                <p14:cNvContentPartPr/>
                <p14:nvPr/>
              </p14:nvContentPartPr>
              <p14:xfrm>
                <a:off x="2292067" y="5409603"/>
                <a:ext cx="217080" cy="215280"/>
              </p14:xfrm>
            </p:contentPart>
          </mc:Choice>
          <mc:Fallback xmlns=""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F95858CB-903C-0645-8972-EA4E1D0BE159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2284507" y="5402043"/>
                  <a:ext cx="232200" cy="23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8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14321964-91F2-974C-8C90-155D8515C5F8}"/>
                    </a:ext>
                  </a:extLst>
                </p14:cNvPr>
                <p14:cNvContentPartPr/>
                <p14:nvPr/>
              </p14:nvContentPartPr>
              <p14:xfrm>
                <a:off x="2558107" y="5599323"/>
                <a:ext cx="158040" cy="118800"/>
              </p14:xfrm>
            </p:contentPart>
          </mc:Choice>
          <mc:Fallback xmlns="">
            <p:pic>
              <p:nvPicPr>
                <p:cNvPr id="116" name="Ink 115">
                  <a:extLst>
                    <a:ext uri="{FF2B5EF4-FFF2-40B4-BE49-F238E27FC236}">
                      <a16:creationId xmlns:a16="http://schemas.microsoft.com/office/drawing/2014/main" id="{14321964-91F2-974C-8C90-155D8515C5F8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2550547" y="5591763"/>
                  <a:ext cx="173160" cy="13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0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97A2CC51-939F-BA4C-A8FC-169EB4884E8B}"/>
                    </a:ext>
                  </a:extLst>
                </p14:cNvPr>
                <p14:cNvContentPartPr/>
                <p14:nvPr/>
              </p14:nvContentPartPr>
              <p14:xfrm>
                <a:off x="2758267" y="5633523"/>
                <a:ext cx="74880" cy="104400"/>
              </p14:xfrm>
            </p:contentPart>
          </mc:Choice>
          <mc:Fallback xmlns="">
            <p:pic>
              <p:nvPicPr>
                <p:cNvPr id="117" name="Ink 116">
                  <a:extLst>
                    <a:ext uri="{FF2B5EF4-FFF2-40B4-BE49-F238E27FC236}">
                      <a16:creationId xmlns:a16="http://schemas.microsoft.com/office/drawing/2014/main" id="{97A2CC51-939F-BA4C-A8FC-169EB4884E8B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2750707" y="5625963"/>
                  <a:ext cx="90000" cy="11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2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144E11F8-4DFA-C647-BE8B-F49CAE88EB86}"/>
                    </a:ext>
                  </a:extLst>
                </p14:cNvPr>
                <p14:cNvContentPartPr/>
                <p14:nvPr/>
              </p14:nvContentPartPr>
              <p14:xfrm>
                <a:off x="2742787" y="5680323"/>
                <a:ext cx="97200" cy="42480"/>
              </p14:xfrm>
            </p:contentPart>
          </mc:Choice>
          <mc:Fallback xmlns=""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144E11F8-4DFA-C647-BE8B-F49CAE88EB86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2735227" y="5672763"/>
                  <a:ext cx="11232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4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1DA56F1F-940B-6542-B906-8F23AD26EED3}"/>
                    </a:ext>
                  </a:extLst>
                </p14:cNvPr>
                <p14:cNvContentPartPr/>
                <p14:nvPr/>
              </p14:nvContentPartPr>
              <p14:xfrm>
                <a:off x="2851867" y="5650443"/>
                <a:ext cx="102240" cy="86400"/>
              </p14:xfrm>
            </p:contentPart>
          </mc:Choice>
          <mc:Fallback xmlns="">
            <p:pic>
              <p:nvPicPr>
                <p:cNvPr id="119" name="Ink 118">
                  <a:extLst>
                    <a:ext uri="{FF2B5EF4-FFF2-40B4-BE49-F238E27FC236}">
                      <a16:creationId xmlns:a16="http://schemas.microsoft.com/office/drawing/2014/main" id="{1DA56F1F-940B-6542-B906-8F23AD26EED3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2844307" y="5643243"/>
                  <a:ext cx="117360" cy="10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6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352F1649-1636-3B4E-A572-FE9F15198E9C}"/>
                    </a:ext>
                  </a:extLst>
                </p14:cNvPr>
                <p14:cNvContentPartPr/>
                <p14:nvPr/>
              </p14:nvContentPartPr>
              <p14:xfrm>
                <a:off x="2952307" y="5513283"/>
                <a:ext cx="235080" cy="206280"/>
              </p14:xfrm>
            </p:contentPart>
          </mc:Choice>
          <mc:Fallback xmlns=""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352F1649-1636-3B4E-A572-FE9F15198E9C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2944747" y="5505723"/>
                  <a:ext cx="249840" cy="22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8">
              <p14:nvContentPartPr>
                <p14:cNvPr id="121" name="Ink 120">
                  <a:extLst>
                    <a:ext uri="{FF2B5EF4-FFF2-40B4-BE49-F238E27FC236}">
                      <a16:creationId xmlns:a16="http://schemas.microsoft.com/office/drawing/2014/main" id="{75FD7D73-6D12-1D4D-A0D6-FDC3F5B2D984}"/>
                    </a:ext>
                  </a:extLst>
                </p14:cNvPr>
                <p14:cNvContentPartPr/>
                <p14:nvPr/>
              </p14:nvContentPartPr>
              <p14:xfrm>
                <a:off x="3137707" y="5598243"/>
                <a:ext cx="6480" cy="21960"/>
              </p14:xfrm>
            </p:contentPart>
          </mc:Choice>
          <mc:Fallback xmlns="">
            <p:pic>
              <p:nvPicPr>
                <p:cNvPr id="121" name="Ink 120">
                  <a:extLst>
                    <a:ext uri="{FF2B5EF4-FFF2-40B4-BE49-F238E27FC236}">
                      <a16:creationId xmlns:a16="http://schemas.microsoft.com/office/drawing/2014/main" id="{75FD7D73-6D12-1D4D-A0D6-FDC3F5B2D984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3130147" y="5590683"/>
                  <a:ext cx="2160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0">
              <p14:nvContentPartPr>
                <p14:cNvPr id="122" name="Ink 121">
                  <a:extLst>
                    <a:ext uri="{FF2B5EF4-FFF2-40B4-BE49-F238E27FC236}">
                      <a16:creationId xmlns:a16="http://schemas.microsoft.com/office/drawing/2014/main" id="{4404C0FB-9E36-EB48-AEFB-141769F7D423}"/>
                    </a:ext>
                  </a:extLst>
                </p14:cNvPr>
                <p14:cNvContentPartPr/>
                <p14:nvPr/>
              </p14:nvContentPartPr>
              <p14:xfrm>
                <a:off x="3236347" y="5599323"/>
                <a:ext cx="343080" cy="124920"/>
              </p14:xfrm>
            </p:contentPart>
          </mc:Choice>
          <mc:Fallback xmlns="">
            <p:pic>
              <p:nvPicPr>
                <p:cNvPr id="122" name="Ink 121">
                  <a:extLst>
                    <a:ext uri="{FF2B5EF4-FFF2-40B4-BE49-F238E27FC236}">
                      <a16:creationId xmlns:a16="http://schemas.microsoft.com/office/drawing/2014/main" id="{4404C0FB-9E36-EB48-AEFB-141769F7D423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3228787" y="5591763"/>
                  <a:ext cx="357840" cy="1400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528489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0288B-7502-E343-ADB5-1B38326E5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Transforming the original problem to a mathematically equivalent one, for which all parts of the calculation are well-conditioned, and so the whole algorithm is stable.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CBFB1-5135-2440-A70E-677A48794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E0544E8-486B-884A-A128-C7C92B0557B5}"/>
              </a:ext>
            </a:extLst>
          </p:cNvPr>
          <p:cNvGrpSpPr/>
          <p:nvPr/>
        </p:nvGrpSpPr>
        <p:grpSpPr>
          <a:xfrm>
            <a:off x="3616147" y="2345283"/>
            <a:ext cx="1041120" cy="792720"/>
            <a:chOff x="3616147" y="2345283"/>
            <a:chExt cx="1041120" cy="792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8F6B1C79-73E0-214D-8331-E8C0D85D3C7D}"/>
                    </a:ext>
                  </a:extLst>
                </p14:cNvPr>
                <p14:cNvContentPartPr/>
                <p14:nvPr/>
              </p14:nvContentPartPr>
              <p14:xfrm>
                <a:off x="3616147" y="2345283"/>
                <a:ext cx="955440" cy="79128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8F6B1C79-73E0-214D-8331-E8C0D85D3C7D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3608947" y="2337723"/>
                  <a:ext cx="970560" cy="80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F2725B21-A357-E545-BBB8-B34CACE65A22}"/>
                    </a:ext>
                  </a:extLst>
                </p14:cNvPr>
                <p14:cNvContentPartPr/>
                <p14:nvPr/>
              </p14:nvContentPartPr>
              <p14:xfrm>
                <a:off x="3880027" y="2866203"/>
                <a:ext cx="18360" cy="27180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F2725B21-A357-E545-BBB8-B34CACE65A22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872467" y="2858643"/>
                  <a:ext cx="33480" cy="28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BCB45012-77B7-C042-80FA-2F25E8B2A8F8}"/>
                    </a:ext>
                  </a:extLst>
                </p14:cNvPr>
                <p14:cNvContentPartPr/>
                <p14:nvPr/>
              </p14:nvContentPartPr>
              <p14:xfrm>
                <a:off x="4119787" y="2926683"/>
                <a:ext cx="190800" cy="2268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BCB45012-77B7-C042-80FA-2F25E8B2A8F8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112227" y="2919123"/>
                  <a:ext cx="20592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8FD43992-0943-C442-A1E0-D4DC4D0D276F}"/>
                    </a:ext>
                  </a:extLst>
                </p14:cNvPr>
                <p14:cNvContentPartPr/>
                <p14:nvPr/>
              </p14:nvContentPartPr>
              <p14:xfrm>
                <a:off x="4225627" y="2864043"/>
                <a:ext cx="38160" cy="23292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8FD43992-0943-C442-A1E0-D4DC4D0D276F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218067" y="2856483"/>
                  <a:ext cx="53280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D36638D9-7A16-FF44-93D9-063D0142D9D6}"/>
                    </a:ext>
                  </a:extLst>
                </p14:cNvPr>
                <p14:cNvContentPartPr/>
                <p14:nvPr/>
              </p14:nvContentPartPr>
              <p14:xfrm>
                <a:off x="4500307" y="2794563"/>
                <a:ext cx="82080" cy="26928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D36638D9-7A16-FF44-93D9-063D0142D9D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92747" y="2787003"/>
                  <a:ext cx="97200" cy="28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949B662A-0490-594E-BDF7-DF86DDB6CA9D}"/>
                    </a:ext>
                  </a:extLst>
                </p14:cNvPr>
                <p14:cNvContentPartPr/>
                <p14:nvPr/>
              </p14:nvContentPartPr>
              <p14:xfrm>
                <a:off x="4438387" y="2886723"/>
                <a:ext cx="218880" cy="16488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949B662A-0490-594E-BDF7-DF86DDB6CA9D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4430827" y="2879163"/>
                  <a:ext cx="233640" cy="180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2DC461C8-9C72-D04C-9A4A-C532318F12EA}"/>
                  </a:ext>
                </a:extLst>
              </p14:cNvPr>
              <p14:cNvContentPartPr/>
              <p14:nvPr/>
            </p14:nvContentPartPr>
            <p14:xfrm>
              <a:off x="3342187" y="2569923"/>
              <a:ext cx="186480" cy="65268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2DC461C8-9C72-D04C-9A4A-C532318F12EA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3334627" y="2562363"/>
                <a:ext cx="201600" cy="667800"/>
              </a:xfrm>
              <a:prstGeom prst="rect">
                <a:avLst/>
              </a:prstGeom>
            </p:spPr>
          </p:pic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9D372701-8FFE-F440-BABC-9528EC646E1E}"/>
              </a:ext>
            </a:extLst>
          </p:cNvPr>
          <p:cNvGrpSpPr/>
          <p:nvPr/>
        </p:nvGrpSpPr>
        <p:grpSpPr>
          <a:xfrm>
            <a:off x="4993147" y="2411883"/>
            <a:ext cx="760680" cy="734760"/>
            <a:chOff x="4993147" y="2411883"/>
            <a:chExt cx="760680" cy="734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C759BA85-43DB-B64F-A211-7494306CF631}"/>
                    </a:ext>
                  </a:extLst>
                </p14:cNvPr>
                <p14:cNvContentPartPr/>
                <p14:nvPr/>
              </p14:nvContentPartPr>
              <p14:xfrm>
                <a:off x="4993147" y="2902563"/>
                <a:ext cx="265320" cy="4176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C759BA85-43DB-B64F-A211-7494306CF631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4985587" y="2895003"/>
                  <a:ext cx="28044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D169934E-5C9F-E947-B0F7-871463F7AF26}"/>
                    </a:ext>
                  </a:extLst>
                </p14:cNvPr>
                <p14:cNvContentPartPr/>
                <p14:nvPr/>
              </p14:nvContentPartPr>
              <p14:xfrm>
                <a:off x="5362867" y="2804643"/>
                <a:ext cx="29880" cy="31932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D169934E-5C9F-E947-B0F7-871463F7AF26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5355307" y="2797083"/>
                  <a:ext cx="45000" cy="33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CB903D2C-6627-884C-8DF0-B37C3D9F4849}"/>
                    </a:ext>
                  </a:extLst>
                </p14:cNvPr>
                <p14:cNvContentPartPr/>
                <p14:nvPr/>
              </p14:nvContentPartPr>
              <p14:xfrm>
                <a:off x="5472307" y="2411883"/>
                <a:ext cx="281520" cy="73476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CB903D2C-6627-884C-8DF0-B37C3D9F4849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5464747" y="2404323"/>
                  <a:ext cx="296640" cy="749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E3034346-5500-774E-9F78-81595F4AAB0D}"/>
                  </a:ext>
                </a:extLst>
              </p14:cNvPr>
              <p14:cNvContentPartPr/>
              <p14:nvPr/>
            </p14:nvContentPartPr>
            <p14:xfrm>
              <a:off x="3554587" y="3480723"/>
              <a:ext cx="4513320" cy="16560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E3034346-5500-774E-9F78-81595F4AAB0D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3547027" y="3473163"/>
                <a:ext cx="4528440" cy="180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49A38988-9823-C44A-838D-CE9FAB42A563}"/>
                  </a:ext>
                </a:extLst>
              </p14:cNvPr>
              <p14:cNvContentPartPr/>
              <p14:nvPr/>
            </p14:nvContentPartPr>
            <p14:xfrm>
              <a:off x="5992507" y="2506563"/>
              <a:ext cx="182520" cy="71244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49A38988-9823-C44A-838D-CE9FAB42A563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5984947" y="2499003"/>
                <a:ext cx="197640" cy="727560"/>
              </a:xfrm>
              <a:prstGeom prst="rect">
                <a:avLst/>
              </a:prstGeom>
            </p:spPr>
          </p:pic>
        </mc:Fallback>
      </mc:AlternateContent>
      <p:grpSp>
        <p:nvGrpSpPr>
          <p:cNvPr id="25" name="Group 24">
            <a:extLst>
              <a:ext uri="{FF2B5EF4-FFF2-40B4-BE49-F238E27FC236}">
                <a16:creationId xmlns:a16="http://schemas.microsoft.com/office/drawing/2014/main" id="{8D5E1863-A448-3647-9F78-6F73FA2B1DA9}"/>
              </a:ext>
            </a:extLst>
          </p:cNvPr>
          <p:cNvGrpSpPr/>
          <p:nvPr/>
        </p:nvGrpSpPr>
        <p:grpSpPr>
          <a:xfrm>
            <a:off x="6236227" y="2533203"/>
            <a:ext cx="1077480" cy="672480"/>
            <a:chOff x="6236227" y="2533203"/>
            <a:chExt cx="1077480" cy="672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A0BC4F66-463D-D946-B8EC-7FDE7489BDF3}"/>
                    </a:ext>
                  </a:extLst>
                </p14:cNvPr>
                <p14:cNvContentPartPr/>
                <p14:nvPr/>
              </p14:nvContentPartPr>
              <p14:xfrm>
                <a:off x="6236227" y="2533203"/>
                <a:ext cx="1012320" cy="61632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A0BC4F66-463D-D946-B8EC-7FDE7489BDF3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6228667" y="2525643"/>
                  <a:ext cx="1027440" cy="63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8ECB08B7-0F11-334A-A8FF-0897958AB5AC}"/>
                    </a:ext>
                  </a:extLst>
                </p14:cNvPr>
                <p14:cNvContentPartPr/>
                <p14:nvPr/>
              </p14:nvContentPartPr>
              <p14:xfrm>
                <a:off x="6598747" y="2928123"/>
                <a:ext cx="33840" cy="27756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8ECB08B7-0F11-334A-A8FF-0897958AB5AC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6591187" y="2920563"/>
                  <a:ext cx="48960" cy="29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A81F7414-6EA1-E341-BA05-059A103FF7CC}"/>
                    </a:ext>
                  </a:extLst>
                </p14:cNvPr>
                <p14:cNvContentPartPr/>
                <p14:nvPr/>
              </p14:nvContentPartPr>
              <p14:xfrm>
                <a:off x="6749947" y="3040443"/>
                <a:ext cx="254160" cy="3168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A81F7414-6EA1-E341-BA05-059A103FF7CC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6742387" y="3032883"/>
                  <a:ext cx="26892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14AE10F7-7E67-2141-8507-30E739C8A9D8}"/>
                    </a:ext>
                  </a:extLst>
                </p14:cNvPr>
                <p14:cNvContentPartPr/>
                <p14:nvPr/>
              </p14:nvContentPartPr>
              <p14:xfrm>
                <a:off x="6841747" y="2954403"/>
                <a:ext cx="68760" cy="24552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14AE10F7-7E67-2141-8507-30E739C8A9D8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6834187" y="2946843"/>
                  <a:ext cx="83880" cy="26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744D00EF-17DC-7A42-81B7-B01AD2A13C39}"/>
                    </a:ext>
                  </a:extLst>
                </p14:cNvPr>
                <p14:cNvContentPartPr/>
                <p14:nvPr/>
              </p14:nvContentPartPr>
              <p14:xfrm>
                <a:off x="7137667" y="2948643"/>
                <a:ext cx="95400" cy="22680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744D00EF-17DC-7A42-81B7-B01AD2A13C39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7130107" y="2941083"/>
                  <a:ext cx="110520" cy="24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A0550546-BA81-0841-843B-CEF851AD4821}"/>
                    </a:ext>
                  </a:extLst>
                </p14:cNvPr>
                <p14:cNvContentPartPr/>
                <p14:nvPr/>
              </p14:nvContentPartPr>
              <p14:xfrm>
                <a:off x="7078627" y="3010203"/>
                <a:ext cx="235080" cy="13536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A0550546-BA81-0841-843B-CEF851AD4821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7071067" y="3002643"/>
                  <a:ext cx="250200" cy="150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A237FC2-EB26-E140-BA3C-7FBD38BCC608}"/>
              </a:ext>
            </a:extLst>
          </p:cNvPr>
          <p:cNvGrpSpPr/>
          <p:nvPr/>
        </p:nvGrpSpPr>
        <p:grpSpPr>
          <a:xfrm>
            <a:off x="7725907" y="2506563"/>
            <a:ext cx="660240" cy="801000"/>
            <a:chOff x="7725907" y="2506563"/>
            <a:chExt cx="660240" cy="801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845EF56F-43C6-154B-8FCA-19D47BF7268F}"/>
                    </a:ext>
                  </a:extLst>
                </p14:cNvPr>
                <p14:cNvContentPartPr/>
                <p14:nvPr/>
              </p14:nvContentPartPr>
              <p14:xfrm>
                <a:off x="7725907" y="3020283"/>
                <a:ext cx="190080" cy="3132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845EF56F-43C6-154B-8FCA-19D47BF7268F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7718347" y="3012723"/>
                  <a:ext cx="20484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7FF2FB08-4275-0B4E-AB3C-CC6CFFAE9FDB}"/>
                    </a:ext>
                  </a:extLst>
                </p14:cNvPr>
                <p14:cNvContentPartPr/>
                <p14:nvPr/>
              </p14:nvContentPartPr>
              <p14:xfrm>
                <a:off x="7839667" y="2936763"/>
                <a:ext cx="41760" cy="29844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7FF2FB08-4275-0B4E-AB3C-CC6CFFAE9FDB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7832107" y="2929203"/>
                  <a:ext cx="56880" cy="31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6F6A9DD5-C6F5-C448-AA87-0766B25394AD}"/>
                    </a:ext>
                  </a:extLst>
                </p14:cNvPr>
                <p14:cNvContentPartPr/>
                <p14:nvPr/>
              </p14:nvContentPartPr>
              <p14:xfrm>
                <a:off x="8066107" y="2917683"/>
                <a:ext cx="86040" cy="31788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6F6A9DD5-C6F5-C448-AA87-0766B25394AD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8058547" y="2910123"/>
                  <a:ext cx="101160" cy="33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84F5EBEF-FBCC-A44B-9F9A-07E327E8BA23}"/>
                    </a:ext>
                  </a:extLst>
                </p14:cNvPr>
                <p14:cNvContentPartPr/>
                <p14:nvPr/>
              </p14:nvContentPartPr>
              <p14:xfrm>
                <a:off x="8178067" y="2506563"/>
                <a:ext cx="208080" cy="80100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84F5EBEF-FBCC-A44B-9F9A-07E327E8BA23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8170507" y="2499003"/>
                  <a:ext cx="223200" cy="815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7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7469FD16-CF4B-704A-B1E4-3CA0AB18458E}"/>
                  </a:ext>
                </a:extLst>
              </p14:cNvPr>
              <p14:cNvContentPartPr/>
              <p14:nvPr/>
            </p14:nvContentPartPr>
            <p14:xfrm>
              <a:off x="7993027" y="3642003"/>
              <a:ext cx="389160" cy="936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7469FD16-CF4B-704A-B1E4-3CA0AB18458E}"/>
                  </a:ext>
                </a:extLst>
              </p:cNvPr>
              <p:cNvPicPr/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7985467" y="3634443"/>
                <a:ext cx="404280" cy="24480"/>
              </a:xfrm>
              <a:prstGeom prst="rect">
                <a:avLst/>
              </a:prstGeom>
            </p:spPr>
          </p:pic>
        </mc:Fallback>
      </mc:AlternateContent>
      <p:grpSp>
        <p:nvGrpSpPr>
          <p:cNvPr id="45" name="Group 44">
            <a:extLst>
              <a:ext uri="{FF2B5EF4-FFF2-40B4-BE49-F238E27FC236}">
                <a16:creationId xmlns:a16="http://schemas.microsoft.com/office/drawing/2014/main" id="{8968C56C-7EB5-1B4C-96AA-4EF37225A7FE}"/>
              </a:ext>
            </a:extLst>
          </p:cNvPr>
          <p:cNvGrpSpPr/>
          <p:nvPr/>
        </p:nvGrpSpPr>
        <p:grpSpPr>
          <a:xfrm>
            <a:off x="4677787" y="3626523"/>
            <a:ext cx="1492560" cy="643320"/>
            <a:chOff x="4677787" y="3626523"/>
            <a:chExt cx="1492560" cy="643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3F0D64D3-D0DF-E44B-9A8B-4E82B8B2DE04}"/>
                    </a:ext>
                  </a:extLst>
                </p14:cNvPr>
                <p14:cNvContentPartPr/>
                <p14:nvPr/>
              </p14:nvContentPartPr>
              <p14:xfrm>
                <a:off x="4711627" y="3750003"/>
                <a:ext cx="137880" cy="2304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3F0D64D3-D0DF-E44B-9A8B-4E82B8B2DE04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4704067" y="3742443"/>
                  <a:ext cx="15300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4906FE78-E341-A944-A417-0BF9E069A55F}"/>
                    </a:ext>
                  </a:extLst>
                </p14:cNvPr>
                <p14:cNvContentPartPr/>
                <p14:nvPr/>
              </p14:nvContentPartPr>
              <p14:xfrm>
                <a:off x="4677787" y="3626523"/>
                <a:ext cx="257040" cy="63360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4906FE78-E341-A944-A417-0BF9E069A55F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4670587" y="3618963"/>
                  <a:ext cx="272160" cy="64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7B7E0BCE-4F46-2C49-9C28-6FCC467279EE}"/>
                    </a:ext>
                  </a:extLst>
                </p14:cNvPr>
                <p14:cNvContentPartPr/>
                <p14:nvPr/>
              </p14:nvContentPartPr>
              <p14:xfrm>
                <a:off x="5229307" y="3775923"/>
                <a:ext cx="875880" cy="49104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7B7E0BCE-4F46-2C49-9C28-6FCC467279EE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5221747" y="3768363"/>
                  <a:ext cx="891000" cy="50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424291DD-4C68-FB4D-80EC-841609F7A07C}"/>
                    </a:ext>
                  </a:extLst>
                </p14:cNvPr>
                <p14:cNvContentPartPr/>
                <p14:nvPr/>
              </p14:nvContentPartPr>
              <p14:xfrm>
                <a:off x="5506867" y="4047723"/>
                <a:ext cx="55080" cy="22212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424291DD-4C68-FB4D-80EC-841609F7A07C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5499307" y="4040163"/>
                  <a:ext cx="69840" cy="23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7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F1A4087C-0EC6-2F41-97FA-7D60C6252D6B}"/>
                    </a:ext>
                  </a:extLst>
                </p14:cNvPr>
                <p14:cNvContentPartPr/>
                <p14:nvPr/>
              </p14:nvContentPartPr>
              <p14:xfrm>
                <a:off x="5701987" y="4096683"/>
                <a:ext cx="184320" cy="288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F1A4087C-0EC6-2F41-97FA-7D60C6252D6B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5694427" y="4089123"/>
                  <a:ext cx="19944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9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0BAF15C7-0953-AF47-A241-65D975029418}"/>
                    </a:ext>
                  </a:extLst>
                </p14:cNvPr>
                <p14:cNvContentPartPr/>
                <p14:nvPr/>
              </p14:nvContentPartPr>
              <p14:xfrm>
                <a:off x="5759587" y="4034403"/>
                <a:ext cx="42840" cy="17928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0BAF15C7-0953-AF47-A241-65D975029418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5752027" y="4026843"/>
                  <a:ext cx="57960" cy="19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1F6E85E3-4BF1-6440-9C25-D06048406C3F}"/>
                    </a:ext>
                  </a:extLst>
                </p14:cNvPr>
                <p14:cNvContentPartPr/>
                <p14:nvPr/>
              </p14:nvContentPartPr>
              <p14:xfrm>
                <a:off x="6020587" y="3965643"/>
                <a:ext cx="113400" cy="23040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1F6E85E3-4BF1-6440-9C25-D06048406C3F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6013027" y="3958083"/>
                  <a:ext cx="128520" cy="24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3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AAF5AE35-485B-1E4D-9439-3D3F4A6BF68E}"/>
                    </a:ext>
                  </a:extLst>
                </p14:cNvPr>
                <p14:cNvContentPartPr/>
                <p14:nvPr/>
              </p14:nvContentPartPr>
              <p14:xfrm>
                <a:off x="5989627" y="4027203"/>
                <a:ext cx="180720" cy="13788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AAF5AE35-485B-1E4D-9439-3D3F4A6BF68E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5982067" y="4019643"/>
                  <a:ext cx="195840" cy="153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B2D75A78-735A-604D-9D29-57D7A2495864}"/>
              </a:ext>
            </a:extLst>
          </p:cNvPr>
          <p:cNvGrpSpPr/>
          <p:nvPr/>
        </p:nvGrpSpPr>
        <p:grpSpPr>
          <a:xfrm>
            <a:off x="6595867" y="3708603"/>
            <a:ext cx="723240" cy="704880"/>
            <a:chOff x="6595867" y="3708603"/>
            <a:chExt cx="723240" cy="704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5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27179051-4BC4-2E46-8194-7884E81A4E49}"/>
                    </a:ext>
                  </a:extLst>
                </p14:cNvPr>
                <p14:cNvContentPartPr/>
                <p14:nvPr/>
              </p14:nvContentPartPr>
              <p14:xfrm>
                <a:off x="6595867" y="4096323"/>
                <a:ext cx="229680" cy="396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27179051-4BC4-2E46-8194-7884E81A4E49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6588307" y="4088763"/>
                  <a:ext cx="244800" cy="1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7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65BD689B-CC8D-504F-9D9C-CD7B2608F289}"/>
                    </a:ext>
                  </a:extLst>
                </p14:cNvPr>
                <p14:cNvContentPartPr/>
                <p14:nvPr/>
              </p14:nvContentPartPr>
              <p14:xfrm>
                <a:off x="6682627" y="4001283"/>
                <a:ext cx="58680" cy="24876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65BD689B-CC8D-504F-9D9C-CD7B2608F289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6675067" y="3993723"/>
                  <a:ext cx="73800" cy="26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9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ADE2A4DE-AFF5-6E45-B51B-49A65D3C9B04}"/>
                    </a:ext>
                  </a:extLst>
                </p14:cNvPr>
                <p14:cNvContentPartPr/>
                <p14:nvPr/>
              </p14:nvContentPartPr>
              <p14:xfrm>
                <a:off x="6965587" y="3976083"/>
                <a:ext cx="54360" cy="31932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ADE2A4DE-AFF5-6E45-B51B-49A65D3C9B04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6958027" y="3968523"/>
                  <a:ext cx="69120" cy="33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1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46DCC11C-139E-9B41-BDA9-E9EAB38C8CB7}"/>
                    </a:ext>
                  </a:extLst>
                </p14:cNvPr>
                <p14:cNvContentPartPr/>
                <p14:nvPr/>
              </p14:nvContentPartPr>
              <p14:xfrm>
                <a:off x="7160707" y="3708603"/>
                <a:ext cx="158400" cy="70488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46DCC11C-139E-9B41-BDA9-E9EAB38C8CB7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7153507" y="3701043"/>
                  <a:ext cx="173520" cy="720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01005A4-5D07-824B-8991-F59DCDBD4BAF}"/>
              </a:ext>
            </a:extLst>
          </p:cNvPr>
          <p:cNvGrpSpPr/>
          <p:nvPr/>
        </p:nvGrpSpPr>
        <p:grpSpPr>
          <a:xfrm>
            <a:off x="9010387" y="3572163"/>
            <a:ext cx="268200" cy="146880"/>
            <a:chOff x="9010387" y="3572163"/>
            <a:chExt cx="268200" cy="146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3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A459A1FA-88C9-9044-A212-C823F6C0A66F}"/>
                    </a:ext>
                  </a:extLst>
                </p14:cNvPr>
                <p14:cNvContentPartPr/>
                <p14:nvPr/>
              </p14:nvContentPartPr>
              <p14:xfrm>
                <a:off x="9010387" y="3572163"/>
                <a:ext cx="268200" cy="3492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A459A1FA-88C9-9044-A212-C823F6C0A66F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9002827" y="3564603"/>
                  <a:ext cx="28332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5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64A2F1EE-0BE9-C64A-9242-111BDD50A799}"/>
                    </a:ext>
                  </a:extLst>
                </p14:cNvPr>
                <p14:cNvContentPartPr/>
                <p14:nvPr/>
              </p14:nvContentPartPr>
              <p14:xfrm>
                <a:off x="9051427" y="3657483"/>
                <a:ext cx="190800" cy="6156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64A2F1EE-0BE9-C64A-9242-111BDD50A799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9043867" y="3649923"/>
                  <a:ext cx="205920" cy="76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D8AA521D-1166-274C-878C-33FE067F1EBF}"/>
              </a:ext>
            </a:extLst>
          </p:cNvPr>
          <p:cNvGrpSpPr/>
          <p:nvPr/>
        </p:nvGrpSpPr>
        <p:grpSpPr>
          <a:xfrm>
            <a:off x="2630107" y="5075163"/>
            <a:ext cx="323640" cy="154440"/>
            <a:chOff x="2630107" y="5075163"/>
            <a:chExt cx="323640" cy="154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A9E23B3D-705D-0746-9E8B-E2A059C1B466}"/>
                    </a:ext>
                  </a:extLst>
                </p14:cNvPr>
                <p14:cNvContentPartPr/>
                <p14:nvPr/>
              </p14:nvContentPartPr>
              <p14:xfrm>
                <a:off x="2630107" y="5075163"/>
                <a:ext cx="221040" cy="1152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A9E23B3D-705D-0746-9E8B-E2A059C1B466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2622547" y="5067603"/>
                  <a:ext cx="235800" cy="2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9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5F5A5215-3EC3-1749-AFA0-EAAF13EDCB7A}"/>
                    </a:ext>
                  </a:extLst>
                </p14:cNvPr>
                <p14:cNvContentPartPr/>
                <p14:nvPr/>
              </p14:nvContentPartPr>
              <p14:xfrm>
                <a:off x="2722627" y="5207643"/>
                <a:ext cx="231120" cy="2196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5F5A5215-3EC3-1749-AFA0-EAAF13EDCB7A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2715067" y="5200083"/>
                  <a:ext cx="246240" cy="37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9A7915B8-8921-A04C-ABFE-DDBFA0D39229}"/>
              </a:ext>
            </a:extLst>
          </p:cNvPr>
          <p:cNvGrpSpPr/>
          <p:nvPr/>
        </p:nvGrpSpPr>
        <p:grpSpPr>
          <a:xfrm>
            <a:off x="3760147" y="4725963"/>
            <a:ext cx="854280" cy="351720"/>
            <a:chOff x="3760147" y="4725963"/>
            <a:chExt cx="854280" cy="351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FC0BF6A9-EFD0-084C-8615-A61F33B8C4A6}"/>
                    </a:ext>
                  </a:extLst>
                </p14:cNvPr>
                <p14:cNvContentPartPr/>
                <p14:nvPr/>
              </p14:nvContentPartPr>
              <p14:xfrm>
                <a:off x="3760147" y="4756923"/>
                <a:ext cx="33120" cy="32004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FC0BF6A9-EFD0-084C-8615-A61F33B8C4A6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3752587" y="4749363"/>
                  <a:ext cx="48240" cy="33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C5089956-CEAC-114D-A92C-465B2363023D}"/>
                    </a:ext>
                  </a:extLst>
                </p14:cNvPr>
                <p14:cNvContentPartPr/>
                <p14:nvPr/>
              </p14:nvContentPartPr>
              <p14:xfrm>
                <a:off x="3975787" y="4861683"/>
                <a:ext cx="250560" cy="1872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C5089956-CEAC-114D-A92C-465B2363023D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3968227" y="4854123"/>
                  <a:ext cx="265680" cy="3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5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07BE74A6-8C20-F547-B01B-4F2DB8CBE753}"/>
                    </a:ext>
                  </a:extLst>
                </p14:cNvPr>
                <p14:cNvContentPartPr/>
                <p14:nvPr/>
              </p14:nvContentPartPr>
              <p14:xfrm>
                <a:off x="4082707" y="4839003"/>
                <a:ext cx="12960" cy="23868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07BE74A6-8C20-F547-B01B-4F2DB8CBE753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4075147" y="4831443"/>
                  <a:ext cx="27720" cy="25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7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00D3972F-37C9-BD4F-8772-B502AE8294E1}"/>
                    </a:ext>
                  </a:extLst>
                </p14:cNvPr>
                <p14:cNvContentPartPr/>
                <p14:nvPr/>
              </p14:nvContentPartPr>
              <p14:xfrm>
                <a:off x="4086667" y="4779603"/>
                <a:ext cx="42840" cy="18000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00D3972F-37C9-BD4F-8772-B502AE8294E1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4079107" y="4772043"/>
                  <a:ext cx="57600" cy="19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9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26D5020C-6B9B-D343-AF4D-49776C459630}"/>
                    </a:ext>
                  </a:extLst>
                </p14:cNvPr>
                <p14:cNvContentPartPr/>
                <p14:nvPr/>
              </p14:nvContentPartPr>
              <p14:xfrm>
                <a:off x="4475467" y="4725963"/>
                <a:ext cx="117360" cy="28404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26D5020C-6B9B-D343-AF4D-49776C459630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4467907" y="4718403"/>
                  <a:ext cx="132480" cy="29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1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0163734F-57DC-654D-B309-83FABA6EBF58}"/>
                    </a:ext>
                  </a:extLst>
                </p14:cNvPr>
                <p14:cNvContentPartPr/>
                <p14:nvPr/>
              </p14:nvContentPartPr>
              <p14:xfrm>
                <a:off x="4417867" y="4746483"/>
                <a:ext cx="196560" cy="28944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0163734F-57DC-654D-B309-83FABA6EBF58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4410307" y="4738923"/>
                  <a:ext cx="211320" cy="304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164276AD-8A37-AC40-A6FB-9F39F9AD8FEF}"/>
              </a:ext>
            </a:extLst>
          </p:cNvPr>
          <p:cNvGrpSpPr/>
          <p:nvPr/>
        </p:nvGrpSpPr>
        <p:grpSpPr>
          <a:xfrm>
            <a:off x="5044267" y="4715523"/>
            <a:ext cx="453240" cy="341640"/>
            <a:chOff x="5044267" y="4715523"/>
            <a:chExt cx="453240" cy="341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3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372117E7-8437-334E-86DD-E6D8F5DCA1A9}"/>
                    </a:ext>
                  </a:extLst>
                </p14:cNvPr>
                <p14:cNvContentPartPr/>
                <p14:nvPr/>
              </p14:nvContentPartPr>
              <p14:xfrm>
                <a:off x="5044267" y="4900563"/>
                <a:ext cx="257400" cy="1080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372117E7-8437-334E-86DD-E6D8F5DCA1A9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5037067" y="4893003"/>
                  <a:ext cx="272520" cy="2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5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62CABACE-5C68-1144-A7E5-7E0BF44593FB}"/>
                    </a:ext>
                  </a:extLst>
                </p14:cNvPr>
                <p14:cNvContentPartPr/>
                <p14:nvPr/>
              </p14:nvContentPartPr>
              <p14:xfrm>
                <a:off x="5455387" y="4715523"/>
                <a:ext cx="42120" cy="34164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62CABACE-5C68-1144-A7E5-7E0BF44593FB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5447827" y="4707963"/>
                  <a:ext cx="57240" cy="356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97">
            <p14:nvContentPartPr>
              <p14:cNvPr id="67" name="Ink 66">
                <a:extLst>
                  <a:ext uri="{FF2B5EF4-FFF2-40B4-BE49-F238E27FC236}">
                    <a16:creationId xmlns:a16="http://schemas.microsoft.com/office/drawing/2014/main" id="{892E8318-5D1F-7246-8D9F-79225C38BB6E}"/>
                  </a:ext>
                </a:extLst>
              </p14:cNvPr>
              <p14:cNvContentPartPr/>
              <p14:nvPr/>
            </p14:nvContentPartPr>
            <p14:xfrm>
              <a:off x="3595627" y="5265243"/>
              <a:ext cx="1971000" cy="118440"/>
            </p14:xfrm>
          </p:contentPart>
        </mc:Choice>
        <mc:Fallback xmlns="">
          <p:pic>
            <p:nvPicPr>
              <p:cNvPr id="67" name="Ink 66">
                <a:extLst>
                  <a:ext uri="{FF2B5EF4-FFF2-40B4-BE49-F238E27FC236}">
                    <a16:creationId xmlns:a16="http://schemas.microsoft.com/office/drawing/2014/main" id="{892E8318-5D1F-7246-8D9F-79225C38BB6E}"/>
                  </a:ext>
                </a:extLst>
              </p:cNvPr>
              <p:cNvPicPr/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3588067" y="5257683"/>
                <a:ext cx="1986120" cy="133560"/>
              </a:xfrm>
              <a:prstGeom prst="rect">
                <a:avLst/>
              </a:prstGeom>
            </p:spPr>
          </p:pic>
        </mc:Fallback>
      </mc:AlternateContent>
      <p:grpSp>
        <p:nvGrpSpPr>
          <p:cNvPr id="79" name="Group 78">
            <a:extLst>
              <a:ext uri="{FF2B5EF4-FFF2-40B4-BE49-F238E27FC236}">
                <a16:creationId xmlns:a16="http://schemas.microsoft.com/office/drawing/2014/main" id="{CA477249-E7F3-C04D-9816-D778ECADCA60}"/>
              </a:ext>
            </a:extLst>
          </p:cNvPr>
          <p:cNvGrpSpPr/>
          <p:nvPr/>
        </p:nvGrpSpPr>
        <p:grpSpPr>
          <a:xfrm>
            <a:off x="3986227" y="5530203"/>
            <a:ext cx="820800" cy="487440"/>
            <a:chOff x="3986227" y="5530203"/>
            <a:chExt cx="820800" cy="487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9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BB1A5824-0D9F-9348-A0A4-A9FB2D3165B6}"/>
                    </a:ext>
                  </a:extLst>
                </p14:cNvPr>
                <p14:cNvContentPartPr/>
                <p14:nvPr/>
              </p14:nvContentPartPr>
              <p14:xfrm>
                <a:off x="3986227" y="5530203"/>
                <a:ext cx="582120" cy="41220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BB1A5824-0D9F-9348-A0A4-A9FB2D3165B6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3978667" y="5522643"/>
                  <a:ext cx="597240" cy="42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1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EBB9FE53-B511-A545-9588-E816792AC703}"/>
                    </a:ext>
                  </a:extLst>
                </p14:cNvPr>
                <p14:cNvContentPartPr/>
                <p14:nvPr/>
              </p14:nvContentPartPr>
              <p14:xfrm>
                <a:off x="4171267" y="5804883"/>
                <a:ext cx="34560" cy="21276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EBB9FE53-B511-A545-9588-E816792AC703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4163707" y="5797323"/>
                  <a:ext cx="49680" cy="22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3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1CD58350-6641-FD41-9B8F-C62FABAD8DB9}"/>
                    </a:ext>
                  </a:extLst>
                </p14:cNvPr>
                <p14:cNvContentPartPr/>
                <p14:nvPr/>
              </p14:nvContentPartPr>
              <p14:xfrm>
                <a:off x="4355947" y="5835843"/>
                <a:ext cx="128520" cy="3096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1CD58350-6641-FD41-9B8F-C62FABAD8DB9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4348387" y="5828283"/>
                  <a:ext cx="14364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5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92F521A4-5F73-934A-852D-0D0A54A8BBD4}"/>
                    </a:ext>
                  </a:extLst>
                </p14:cNvPr>
                <p14:cNvContentPartPr/>
                <p14:nvPr/>
              </p14:nvContentPartPr>
              <p14:xfrm>
                <a:off x="4417507" y="5784003"/>
                <a:ext cx="14760" cy="156600"/>
              </p14:xfrm>
            </p:contentPart>
          </mc:Choice>
          <mc:Fallback xmlns=""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92F521A4-5F73-934A-852D-0D0A54A8BBD4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4410307" y="5776443"/>
                  <a:ext cx="29520" cy="17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7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B6D208A5-CB15-7748-9144-052EE0FAE83A}"/>
                    </a:ext>
                  </a:extLst>
                </p14:cNvPr>
                <p14:cNvContentPartPr/>
                <p14:nvPr/>
              </p14:nvContentPartPr>
              <p14:xfrm>
                <a:off x="4633867" y="5712363"/>
                <a:ext cx="61560" cy="198360"/>
              </p14:xfrm>
            </p:contentPart>
          </mc:Choice>
          <mc:Fallback xmlns=""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B6D208A5-CB15-7748-9144-052EE0FAE83A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4626307" y="5704803"/>
                  <a:ext cx="76680" cy="21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9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8485F80B-3940-2E42-B7F1-73DF106ED871}"/>
                    </a:ext>
                  </a:extLst>
                </p14:cNvPr>
                <p14:cNvContentPartPr/>
                <p14:nvPr/>
              </p14:nvContentPartPr>
              <p14:xfrm>
                <a:off x="4602547" y="5753403"/>
                <a:ext cx="157320" cy="130320"/>
              </p14:xfrm>
            </p:contentPart>
          </mc:Choice>
          <mc:Fallback xmlns=""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8485F80B-3940-2E42-B7F1-73DF106ED871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4594987" y="5745843"/>
                  <a:ext cx="172080" cy="14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1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5E1A835F-BC14-3E4E-B389-0534AB29D7B5}"/>
                    </a:ext>
                  </a:extLst>
                </p14:cNvPr>
                <p14:cNvContentPartPr/>
                <p14:nvPr/>
              </p14:nvContentPartPr>
              <p14:xfrm>
                <a:off x="4582027" y="5536323"/>
                <a:ext cx="225000" cy="21960"/>
              </p14:xfrm>
            </p:contentPart>
          </mc:Choice>
          <mc:Fallback xmlns=""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5E1A835F-BC14-3E4E-B389-0534AB29D7B5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4574467" y="5528763"/>
                  <a:ext cx="240120" cy="37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E8ACD8D3-E80C-7242-BCB9-DDF464AFDE9B}"/>
              </a:ext>
            </a:extLst>
          </p:cNvPr>
          <p:cNvGrpSpPr/>
          <p:nvPr/>
        </p:nvGrpSpPr>
        <p:grpSpPr>
          <a:xfrm>
            <a:off x="5136787" y="5537763"/>
            <a:ext cx="382680" cy="324000"/>
            <a:chOff x="5136787" y="5537763"/>
            <a:chExt cx="382680" cy="324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3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90CD7257-C3B6-D24F-A6F6-EF6B806C7622}"/>
                    </a:ext>
                  </a:extLst>
                </p14:cNvPr>
                <p14:cNvContentPartPr/>
                <p14:nvPr/>
              </p14:nvContentPartPr>
              <p14:xfrm>
                <a:off x="5136787" y="5742963"/>
                <a:ext cx="156600" cy="11520"/>
              </p14:xfrm>
            </p:contentPart>
          </mc:Choice>
          <mc:Fallback xmlns=""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90CD7257-C3B6-D24F-A6F6-EF6B806C7622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5129227" y="5735403"/>
                  <a:ext cx="171720" cy="2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5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CC9F0AD7-24D2-9042-AC61-DF5B06C7122B}"/>
                    </a:ext>
                  </a:extLst>
                </p14:cNvPr>
                <p14:cNvContentPartPr/>
                <p14:nvPr/>
              </p14:nvContentPartPr>
              <p14:xfrm>
                <a:off x="5229307" y="5681403"/>
                <a:ext cx="29160" cy="180360"/>
              </p14:xfrm>
            </p:contentPart>
          </mc:Choice>
          <mc:Fallback xmlns=""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CC9F0AD7-24D2-9042-AC61-DF5B06C7122B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5221747" y="5673843"/>
                  <a:ext cx="44280" cy="19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7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91EABFE7-3ADF-D749-BEAC-516B305AF109}"/>
                    </a:ext>
                  </a:extLst>
                </p14:cNvPr>
                <p14:cNvContentPartPr/>
                <p14:nvPr/>
              </p14:nvContentPartPr>
              <p14:xfrm>
                <a:off x="5464027" y="5537763"/>
                <a:ext cx="55440" cy="294480"/>
              </p14:xfrm>
            </p:contentPart>
          </mc:Choice>
          <mc:Fallback xmlns=""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91EABFE7-3ADF-D749-BEAC-516B305AF109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5456467" y="5530203"/>
                  <a:ext cx="70200" cy="309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079A7863-EB82-DF48-B176-65A7F7F1C80C}"/>
              </a:ext>
            </a:extLst>
          </p:cNvPr>
          <p:cNvGrpSpPr/>
          <p:nvPr/>
        </p:nvGrpSpPr>
        <p:grpSpPr>
          <a:xfrm>
            <a:off x="6318307" y="5254803"/>
            <a:ext cx="322200" cy="98280"/>
            <a:chOff x="6318307" y="5254803"/>
            <a:chExt cx="322200" cy="98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9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0EE5C4FB-98E4-CD46-B131-214662F06AC8}"/>
                    </a:ext>
                  </a:extLst>
                </p14:cNvPr>
                <p14:cNvContentPartPr/>
                <p14:nvPr/>
              </p14:nvContentPartPr>
              <p14:xfrm>
                <a:off x="6318307" y="5254803"/>
                <a:ext cx="244080" cy="21240"/>
              </p14:xfrm>
            </p:contentPart>
          </mc:Choice>
          <mc:Fallback xmlns=""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0EE5C4FB-98E4-CD46-B131-214662F06AC8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6310747" y="5247243"/>
                  <a:ext cx="259200" cy="3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1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0806FB49-14BE-DE43-A66D-EF632A67D4ED}"/>
                    </a:ext>
                  </a:extLst>
                </p14:cNvPr>
                <p14:cNvContentPartPr/>
                <p14:nvPr/>
              </p14:nvContentPartPr>
              <p14:xfrm>
                <a:off x="6421267" y="5348763"/>
                <a:ext cx="219240" cy="4320"/>
              </p14:xfrm>
            </p:contentPart>
          </mc:Choice>
          <mc:Fallback xmlns=""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0806FB49-14BE-DE43-A66D-EF632A67D4ED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6413707" y="5341203"/>
                  <a:ext cx="234360" cy="19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4E2BBB0-8819-3444-B747-BBCC1FAAE1D7}"/>
              </a:ext>
            </a:extLst>
          </p:cNvPr>
          <p:cNvGrpSpPr/>
          <p:nvPr/>
        </p:nvGrpSpPr>
        <p:grpSpPr>
          <a:xfrm>
            <a:off x="7600987" y="4839003"/>
            <a:ext cx="272880" cy="239400"/>
            <a:chOff x="7600987" y="4839003"/>
            <a:chExt cx="272880" cy="239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3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8DBAA425-6AAF-104D-BFA8-8349EE357505}"/>
                    </a:ext>
                  </a:extLst>
                </p14:cNvPr>
                <p14:cNvContentPartPr/>
                <p14:nvPr/>
              </p14:nvContentPartPr>
              <p14:xfrm>
                <a:off x="7682707" y="4839003"/>
                <a:ext cx="166680" cy="182880"/>
              </p14:xfrm>
            </p:contentPart>
          </mc:Choice>
          <mc:Fallback xmlns=""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8DBAA425-6AAF-104D-BFA8-8349EE357505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7675147" y="4831443"/>
                  <a:ext cx="18180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5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59851CE4-9201-8D4A-9F37-93CD504184EC}"/>
                    </a:ext>
                  </a:extLst>
                </p14:cNvPr>
                <p14:cNvContentPartPr/>
                <p14:nvPr/>
              </p14:nvContentPartPr>
              <p14:xfrm>
                <a:off x="7600987" y="4854843"/>
                <a:ext cx="43200" cy="8640"/>
              </p14:xfrm>
            </p:contentPart>
          </mc:Choice>
          <mc:Fallback xmlns=""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59851CE4-9201-8D4A-9F37-93CD504184EC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7593427" y="4847283"/>
                  <a:ext cx="58320" cy="2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7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A9244184-9384-F543-9C07-296F7048494D}"/>
                    </a:ext>
                  </a:extLst>
                </p14:cNvPr>
                <p14:cNvContentPartPr/>
                <p14:nvPr/>
              </p14:nvContentPartPr>
              <p14:xfrm>
                <a:off x="7602787" y="4839003"/>
                <a:ext cx="271080" cy="239400"/>
              </p14:xfrm>
            </p:contentPart>
          </mc:Choice>
          <mc:Fallback xmlns=""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A9244184-9384-F543-9C07-296F7048494D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7595227" y="4831443"/>
                  <a:ext cx="285840" cy="254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29">
            <p14:nvContentPartPr>
              <p14:cNvPr id="86" name="Ink 85">
                <a:extLst>
                  <a:ext uri="{FF2B5EF4-FFF2-40B4-BE49-F238E27FC236}">
                    <a16:creationId xmlns:a16="http://schemas.microsoft.com/office/drawing/2014/main" id="{5ED24AA1-1E47-5B41-AD6C-B40E3B01E2B8}"/>
                  </a:ext>
                </a:extLst>
              </p14:cNvPr>
              <p14:cNvContentPartPr/>
              <p14:nvPr/>
            </p14:nvContentPartPr>
            <p14:xfrm>
              <a:off x="7234147" y="5291883"/>
              <a:ext cx="943200" cy="13320"/>
            </p14:xfrm>
          </p:contentPart>
        </mc:Choice>
        <mc:Fallback xmlns="">
          <p:pic>
            <p:nvPicPr>
              <p:cNvPr id="86" name="Ink 85">
                <a:extLst>
                  <a:ext uri="{FF2B5EF4-FFF2-40B4-BE49-F238E27FC236}">
                    <a16:creationId xmlns:a16="http://schemas.microsoft.com/office/drawing/2014/main" id="{5ED24AA1-1E47-5B41-AD6C-B40E3B01E2B8}"/>
                  </a:ext>
                </a:extLst>
              </p:cNvPr>
              <p:cNvPicPr/>
              <p:nvPr/>
            </p:nvPicPr>
            <p:blipFill>
              <a:blip r:embed="rId130"/>
              <a:stretch>
                <a:fillRect/>
              </a:stretch>
            </p:blipFill>
            <p:spPr>
              <a:xfrm>
                <a:off x="7226587" y="5284323"/>
                <a:ext cx="958320" cy="28440"/>
              </a:xfrm>
              <a:prstGeom prst="rect">
                <a:avLst/>
              </a:prstGeom>
            </p:spPr>
          </p:pic>
        </mc:Fallback>
      </mc:AlternateContent>
      <p:grpSp>
        <p:nvGrpSpPr>
          <p:cNvPr id="99" name="Group 98">
            <a:extLst>
              <a:ext uri="{FF2B5EF4-FFF2-40B4-BE49-F238E27FC236}">
                <a16:creationId xmlns:a16="http://schemas.microsoft.com/office/drawing/2014/main" id="{E2824D9F-7F7D-E142-B446-6C7D79F9C805}"/>
              </a:ext>
            </a:extLst>
          </p:cNvPr>
          <p:cNvGrpSpPr/>
          <p:nvPr/>
        </p:nvGrpSpPr>
        <p:grpSpPr>
          <a:xfrm>
            <a:off x="7098427" y="5506803"/>
            <a:ext cx="1641240" cy="431280"/>
            <a:chOff x="7098427" y="5506803"/>
            <a:chExt cx="1641240" cy="431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1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F1DCAB2D-9625-2E46-B69F-68BED2E9BA9C}"/>
                    </a:ext>
                  </a:extLst>
                </p14:cNvPr>
                <p14:cNvContentPartPr/>
                <p14:nvPr/>
              </p14:nvContentPartPr>
              <p14:xfrm>
                <a:off x="7098427" y="5517963"/>
                <a:ext cx="1042200" cy="420120"/>
              </p14:xfrm>
            </p:contentPart>
          </mc:Choice>
          <mc:Fallback xmlns=""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F1DCAB2D-9625-2E46-B69F-68BED2E9BA9C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7090867" y="5510403"/>
                  <a:ext cx="1057320" cy="43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3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26EE8B4D-616C-B14B-A5F8-4BFB71F45039}"/>
                    </a:ext>
                  </a:extLst>
                </p14:cNvPr>
                <p14:cNvContentPartPr/>
                <p14:nvPr/>
              </p14:nvContentPartPr>
              <p14:xfrm>
                <a:off x="7469227" y="5753403"/>
                <a:ext cx="15840" cy="179280"/>
              </p14:xfrm>
            </p:contentPart>
          </mc:Choice>
          <mc:Fallback xmlns=""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26EE8B4D-616C-B14B-A5F8-4BFB71F45039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7461667" y="5745843"/>
                  <a:ext cx="30960" cy="19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5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F526A42D-90F3-B449-8B9F-7D626A37BED3}"/>
                    </a:ext>
                  </a:extLst>
                </p14:cNvPr>
                <p14:cNvContentPartPr/>
                <p14:nvPr/>
              </p14:nvContentPartPr>
              <p14:xfrm>
                <a:off x="7612867" y="5814963"/>
                <a:ext cx="143280" cy="828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F526A42D-90F3-B449-8B9F-7D626A37BED3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7605307" y="5807403"/>
                  <a:ext cx="158400" cy="2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7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FD79869E-D363-5E4B-B8B6-6A3E9F0FF940}"/>
                    </a:ext>
                  </a:extLst>
                </p14:cNvPr>
                <p14:cNvContentPartPr/>
                <p14:nvPr/>
              </p14:nvContentPartPr>
              <p14:xfrm>
                <a:off x="7681627" y="5789043"/>
                <a:ext cx="42480" cy="139680"/>
              </p14:xfrm>
            </p:contentPart>
          </mc:Choice>
          <mc:Fallback xmlns=""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FD79869E-D363-5E4B-B8B6-6A3E9F0FF940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7674067" y="5781483"/>
                  <a:ext cx="57600" cy="15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9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F3D8049B-702B-9248-BC98-4AB2FFB90EBD}"/>
                    </a:ext>
                  </a:extLst>
                </p14:cNvPr>
                <p14:cNvContentPartPr/>
                <p14:nvPr/>
              </p14:nvContentPartPr>
              <p14:xfrm>
                <a:off x="7865587" y="5784003"/>
                <a:ext cx="97200" cy="146880"/>
              </p14:xfrm>
            </p:contentPart>
          </mc:Choice>
          <mc:Fallback xmlns=""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F3D8049B-702B-9248-BC98-4AB2FFB90EBD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7858027" y="5776803"/>
                  <a:ext cx="112320" cy="16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1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9C07B6AE-2A51-8E45-9F53-9D395C825EC0}"/>
                    </a:ext>
                  </a:extLst>
                </p14:cNvPr>
                <p14:cNvContentPartPr/>
                <p14:nvPr/>
              </p14:nvContentPartPr>
              <p14:xfrm>
                <a:off x="7857307" y="5802003"/>
                <a:ext cx="126000" cy="11016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9C07B6AE-2A51-8E45-9F53-9D395C825EC0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7849747" y="5794443"/>
                  <a:ext cx="141120" cy="12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3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DF8466BF-23F5-AF4F-9DD2-0998735778F5}"/>
                    </a:ext>
                  </a:extLst>
                </p14:cNvPr>
                <p14:cNvContentPartPr/>
                <p14:nvPr/>
              </p14:nvContentPartPr>
              <p14:xfrm>
                <a:off x="8137387" y="5506803"/>
                <a:ext cx="20520" cy="207360"/>
              </p14:xfrm>
            </p:contentPart>
          </mc:Choice>
          <mc:Fallback xmlns=""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DF8466BF-23F5-AF4F-9DD2-0998735778F5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8129827" y="5499243"/>
                  <a:ext cx="3564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5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AF5105FF-409D-B546-8211-0409209EAB10}"/>
                    </a:ext>
                  </a:extLst>
                </p14:cNvPr>
                <p14:cNvContentPartPr/>
                <p14:nvPr/>
              </p14:nvContentPartPr>
              <p14:xfrm>
                <a:off x="8373187" y="5701923"/>
                <a:ext cx="163800" cy="10800"/>
              </p14:xfrm>
            </p:contentPart>
          </mc:Choice>
          <mc:Fallback xmlns=""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AF5105FF-409D-B546-8211-0409209EAB10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8365627" y="5694363"/>
                  <a:ext cx="178920" cy="2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7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73C1CF2C-D3F8-0442-AF9B-3A53E995FC4F}"/>
                    </a:ext>
                  </a:extLst>
                </p14:cNvPr>
                <p14:cNvContentPartPr/>
                <p14:nvPr/>
              </p14:nvContentPartPr>
              <p14:xfrm>
                <a:off x="8455627" y="5619843"/>
                <a:ext cx="44280" cy="207360"/>
              </p14:xfrm>
            </p:contentPart>
          </mc:Choice>
          <mc:Fallback xmlns=""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73C1CF2C-D3F8-0442-AF9B-3A53E995FC4F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8448067" y="5612283"/>
                  <a:ext cx="5940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9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667F76C5-8DD9-2D47-9134-6F29E4DE3A0F}"/>
                    </a:ext>
                  </a:extLst>
                </p14:cNvPr>
                <p14:cNvContentPartPr/>
                <p14:nvPr/>
              </p14:nvContentPartPr>
              <p14:xfrm>
                <a:off x="8702227" y="5609403"/>
                <a:ext cx="37440" cy="214560"/>
              </p14:xfrm>
            </p:contentPart>
          </mc:Choice>
          <mc:Fallback xmlns=""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667F76C5-8DD9-2D47-9134-6F29E4DE3A0F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8694667" y="5601843"/>
                  <a:ext cx="52560" cy="229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51">
            <p14:nvContentPartPr>
              <p14:cNvPr id="98" name="Ink 97">
                <a:extLst>
                  <a:ext uri="{FF2B5EF4-FFF2-40B4-BE49-F238E27FC236}">
                    <a16:creationId xmlns:a16="http://schemas.microsoft.com/office/drawing/2014/main" id="{8BFC74CA-6213-344F-B994-0DF208285376}"/>
                  </a:ext>
                </a:extLst>
              </p14:cNvPr>
              <p14:cNvContentPartPr/>
              <p14:nvPr/>
            </p14:nvContentPartPr>
            <p14:xfrm>
              <a:off x="8126587" y="5291163"/>
              <a:ext cx="719640" cy="23400"/>
            </p14:xfrm>
          </p:contentPart>
        </mc:Choice>
        <mc:Fallback xmlns="">
          <p:pic>
            <p:nvPicPr>
              <p:cNvPr id="98" name="Ink 97">
                <a:extLst>
                  <a:ext uri="{FF2B5EF4-FFF2-40B4-BE49-F238E27FC236}">
                    <a16:creationId xmlns:a16="http://schemas.microsoft.com/office/drawing/2014/main" id="{8BFC74CA-6213-344F-B994-0DF208285376}"/>
                  </a:ext>
                </a:extLst>
              </p:cNvPr>
              <p:cNvPicPr/>
              <p:nvPr/>
            </p:nvPicPr>
            <p:blipFill>
              <a:blip r:embed="rId152"/>
              <a:stretch>
                <a:fillRect/>
              </a:stretch>
            </p:blipFill>
            <p:spPr>
              <a:xfrm>
                <a:off x="8119027" y="5283603"/>
                <a:ext cx="734400" cy="38520"/>
              </a:xfrm>
              <a:prstGeom prst="rect">
                <a:avLst/>
              </a:prstGeom>
            </p:spPr>
          </p:pic>
        </mc:Fallback>
      </mc:AlternateContent>
      <p:grpSp>
        <p:nvGrpSpPr>
          <p:cNvPr id="105" name="Group 104">
            <a:extLst>
              <a:ext uri="{FF2B5EF4-FFF2-40B4-BE49-F238E27FC236}">
                <a16:creationId xmlns:a16="http://schemas.microsoft.com/office/drawing/2014/main" id="{83EEA040-D9B2-CC4A-BC70-CEC008E484D6}"/>
              </a:ext>
            </a:extLst>
          </p:cNvPr>
          <p:cNvGrpSpPr/>
          <p:nvPr/>
        </p:nvGrpSpPr>
        <p:grpSpPr>
          <a:xfrm>
            <a:off x="1006867" y="2984643"/>
            <a:ext cx="1301040" cy="685800"/>
            <a:chOff x="1006867" y="2984643"/>
            <a:chExt cx="1301040" cy="685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3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7A8016B8-B517-B04A-A00A-3130B2D1D353}"/>
                    </a:ext>
                  </a:extLst>
                </p14:cNvPr>
                <p14:cNvContentPartPr/>
                <p14:nvPr/>
              </p14:nvContentPartPr>
              <p14:xfrm>
                <a:off x="1006867" y="2984643"/>
                <a:ext cx="755280" cy="6444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7A8016B8-B517-B04A-A00A-3130B2D1D353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999307" y="2977083"/>
                  <a:ext cx="770400" cy="65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5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C9F1B3EE-0491-1A40-96BD-9C68DF7DFC2E}"/>
                    </a:ext>
                  </a:extLst>
                </p14:cNvPr>
                <p14:cNvContentPartPr/>
                <p14:nvPr/>
              </p14:nvContentPartPr>
              <p14:xfrm>
                <a:off x="1315027" y="3328803"/>
                <a:ext cx="27360" cy="23112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C9F1B3EE-0491-1A40-96BD-9C68DF7DFC2E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1307467" y="3321243"/>
                  <a:ext cx="42480" cy="24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7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C5439C34-6CB1-884D-BCBB-4E15328D703F}"/>
                    </a:ext>
                  </a:extLst>
                </p14:cNvPr>
                <p14:cNvContentPartPr/>
                <p14:nvPr/>
              </p14:nvContentPartPr>
              <p14:xfrm>
                <a:off x="1458667" y="3434283"/>
                <a:ext cx="170640" cy="756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C5439C34-6CB1-884D-BCBB-4E15328D703F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1451107" y="3426723"/>
                  <a:ext cx="185400" cy="2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9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9A4E4189-0E6D-E644-8633-0142F207449F}"/>
                    </a:ext>
                  </a:extLst>
                </p14:cNvPr>
                <p14:cNvContentPartPr/>
                <p14:nvPr/>
              </p14:nvContentPartPr>
              <p14:xfrm>
                <a:off x="1563067" y="3370923"/>
                <a:ext cx="46800" cy="20232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9A4E4189-0E6D-E644-8633-0142F207449F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1555507" y="3363363"/>
                  <a:ext cx="61920" cy="21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1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22939CBB-FD99-0F4A-911B-0784F030FAA0}"/>
                    </a:ext>
                  </a:extLst>
                </p14:cNvPr>
                <p14:cNvContentPartPr/>
                <p14:nvPr/>
              </p14:nvContentPartPr>
              <p14:xfrm>
                <a:off x="1751347" y="3328803"/>
                <a:ext cx="67680" cy="20736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22939CBB-FD99-0F4A-911B-0784F030FAA0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1743787" y="3321243"/>
                  <a:ext cx="8244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3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697AAE1A-0BA6-514B-9B07-CA4D535471A9}"/>
                    </a:ext>
                  </a:extLst>
                </p14:cNvPr>
                <p14:cNvContentPartPr/>
                <p14:nvPr/>
              </p14:nvContentPartPr>
              <p14:xfrm>
                <a:off x="1684747" y="3369843"/>
                <a:ext cx="156240" cy="15012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697AAE1A-0BA6-514B-9B07-CA4D535471A9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1677187" y="3362283"/>
                  <a:ext cx="171360" cy="16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5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97D95C40-A65E-9F4B-95F5-9DBD128B6F64}"/>
                    </a:ext>
                  </a:extLst>
                </p14:cNvPr>
                <p14:cNvContentPartPr/>
                <p14:nvPr/>
              </p14:nvContentPartPr>
              <p14:xfrm>
                <a:off x="1992907" y="3428883"/>
                <a:ext cx="200880" cy="23400"/>
              </p14:xfrm>
            </p:contentPart>
          </mc:Choice>
          <mc:Fallback xmlns=""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97D95C40-A65E-9F4B-95F5-9DBD128B6F64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1985347" y="3421323"/>
                  <a:ext cx="21600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7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AC722F18-5D85-AB4A-A701-45D8949ED647}"/>
                    </a:ext>
                  </a:extLst>
                </p14:cNvPr>
                <p14:cNvContentPartPr/>
                <p14:nvPr/>
              </p14:nvContentPartPr>
              <p14:xfrm>
                <a:off x="2260027" y="3318363"/>
                <a:ext cx="47880" cy="352080"/>
              </p14:xfrm>
            </p:contentPart>
          </mc:Choice>
          <mc:Fallback xmlns=""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AC722F18-5D85-AB4A-A701-45D8949ED647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2252467" y="3310803"/>
                  <a:ext cx="63000" cy="367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AA8CA75C-608A-4F45-9337-73C43A7A73EB}"/>
              </a:ext>
            </a:extLst>
          </p:cNvPr>
          <p:cNvGrpSpPr/>
          <p:nvPr/>
        </p:nvGrpSpPr>
        <p:grpSpPr>
          <a:xfrm>
            <a:off x="2691667" y="3411963"/>
            <a:ext cx="314640" cy="145080"/>
            <a:chOff x="2691667" y="3411963"/>
            <a:chExt cx="314640" cy="145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9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FAB44401-B8A5-264A-9AB2-00B37C03FE8D}"/>
                    </a:ext>
                  </a:extLst>
                </p14:cNvPr>
                <p14:cNvContentPartPr/>
                <p14:nvPr/>
              </p14:nvContentPartPr>
              <p14:xfrm>
                <a:off x="2691667" y="3411963"/>
                <a:ext cx="269640" cy="35640"/>
              </p14:xfrm>
            </p:contentPart>
          </mc:Choice>
          <mc:Fallback xmlns=""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FAB44401-B8A5-264A-9AB2-00B37C03FE8D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2684107" y="3404403"/>
                  <a:ext cx="28476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1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26A01285-EE3E-E14D-A0AC-43AAAD34CA03}"/>
                    </a:ext>
                  </a:extLst>
                </p14:cNvPr>
                <p14:cNvContentPartPr/>
                <p14:nvPr/>
              </p14:nvContentPartPr>
              <p14:xfrm>
                <a:off x="2732707" y="3542283"/>
                <a:ext cx="273600" cy="14760"/>
              </p14:xfrm>
            </p:contentPart>
          </mc:Choice>
          <mc:Fallback xmlns=""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26A01285-EE3E-E14D-A0AC-43AAAD34CA03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2725147" y="3534723"/>
                  <a:ext cx="288720" cy="29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A8FFA4F8-DD4D-764D-9864-86E289F1F9F6}"/>
              </a:ext>
            </a:extLst>
          </p:cNvPr>
          <p:cNvGrpSpPr/>
          <p:nvPr/>
        </p:nvGrpSpPr>
        <p:grpSpPr>
          <a:xfrm>
            <a:off x="1787347" y="3183003"/>
            <a:ext cx="173520" cy="103680"/>
            <a:chOff x="1787347" y="3183003"/>
            <a:chExt cx="173520" cy="103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F12BC75A-80DF-7147-9AF1-1C692715DD70}"/>
                    </a:ext>
                  </a:extLst>
                </p14:cNvPr>
                <p14:cNvContentPartPr/>
                <p14:nvPr/>
              </p14:nvContentPartPr>
              <p14:xfrm>
                <a:off x="1921267" y="3205323"/>
                <a:ext cx="360" cy="360"/>
              </p14:xfrm>
            </p:contentPart>
          </mc:Choice>
          <mc:Fallback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F12BC75A-80DF-7147-9AF1-1C692715DD70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1913707" y="3197763"/>
                  <a:ext cx="15480" cy="1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6F411188-B905-594D-A0C6-F8AA8C50941C}"/>
                    </a:ext>
                  </a:extLst>
                </p14:cNvPr>
                <p14:cNvContentPartPr/>
                <p14:nvPr/>
              </p14:nvContentPartPr>
              <p14:xfrm>
                <a:off x="1865467" y="3228723"/>
                <a:ext cx="4320" cy="7920"/>
              </p14:xfrm>
            </p:contentPart>
          </mc:Choice>
          <mc:Fallback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6F411188-B905-594D-A0C6-F8AA8C50941C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1858267" y="3221163"/>
                  <a:ext cx="19440" cy="2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4A53B8CC-29C9-0A4A-ADE0-D2F9BC63AE54}"/>
                    </a:ext>
                  </a:extLst>
                </p14:cNvPr>
                <p14:cNvContentPartPr/>
                <p14:nvPr/>
              </p14:nvContentPartPr>
              <p14:xfrm>
                <a:off x="1859347" y="3225843"/>
                <a:ext cx="6480" cy="3240"/>
              </p14:xfrm>
            </p:contentPart>
          </mc:Choice>
          <mc:Fallback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4A53B8CC-29C9-0A4A-ADE0-D2F9BC63AE54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1852147" y="3218283"/>
                  <a:ext cx="21600" cy="1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29D291C2-A0B0-D74D-A568-A44A4FDF3CAA}"/>
                    </a:ext>
                  </a:extLst>
                </p14:cNvPr>
                <p14:cNvContentPartPr/>
                <p14:nvPr/>
              </p14:nvContentPartPr>
              <p14:xfrm>
                <a:off x="1787347" y="3183003"/>
                <a:ext cx="173520" cy="103680"/>
              </p14:xfrm>
            </p:contentPart>
          </mc:Choice>
          <mc:Fallback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29D291C2-A0B0-D74D-A568-A44A4FDF3CAA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1779787" y="3175443"/>
                  <a:ext cx="188640" cy="118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79">
            <p14:nvContentPartPr>
              <p14:cNvPr id="110" name="Ink 109">
                <a:extLst>
                  <a:ext uri="{FF2B5EF4-FFF2-40B4-BE49-F238E27FC236}">
                    <a16:creationId xmlns:a16="http://schemas.microsoft.com/office/drawing/2014/main" id="{09A74100-C743-3547-9A15-81511F055E72}"/>
                  </a:ext>
                </a:extLst>
              </p14:cNvPr>
              <p14:cNvContentPartPr/>
              <p14:nvPr/>
            </p14:nvContentPartPr>
            <p14:xfrm>
              <a:off x="4540987" y="2708523"/>
              <a:ext cx="183240" cy="78120"/>
            </p14:xfrm>
          </p:contentPart>
        </mc:Choice>
        <mc:Fallback>
          <p:pic>
            <p:nvPicPr>
              <p:cNvPr id="110" name="Ink 109">
                <a:extLst>
                  <a:ext uri="{FF2B5EF4-FFF2-40B4-BE49-F238E27FC236}">
                    <a16:creationId xmlns:a16="http://schemas.microsoft.com/office/drawing/2014/main" id="{09A74100-C743-3547-9A15-81511F055E72}"/>
                  </a:ext>
                </a:extLst>
              </p:cNvPr>
              <p:cNvPicPr/>
              <p:nvPr/>
            </p:nvPicPr>
            <p:blipFill>
              <a:blip r:embed="rId180"/>
              <a:stretch>
                <a:fillRect/>
              </a:stretch>
            </p:blipFill>
            <p:spPr>
              <a:xfrm>
                <a:off x="4533427" y="2700963"/>
                <a:ext cx="198360" cy="93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14" name="Group 113">
            <a:extLst>
              <a:ext uri="{FF2B5EF4-FFF2-40B4-BE49-F238E27FC236}">
                <a16:creationId xmlns:a16="http://schemas.microsoft.com/office/drawing/2014/main" id="{535D3B31-E8F6-CD4D-B612-D7254E31636C}"/>
              </a:ext>
            </a:extLst>
          </p:cNvPr>
          <p:cNvGrpSpPr/>
          <p:nvPr/>
        </p:nvGrpSpPr>
        <p:grpSpPr>
          <a:xfrm>
            <a:off x="7273747" y="2853603"/>
            <a:ext cx="140760" cy="80640"/>
            <a:chOff x="7273747" y="2853603"/>
            <a:chExt cx="140760" cy="80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112" name="Ink 111">
                  <a:extLst>
                    <a:ext uri="{FF2B5EF4-FFF2-40B4-BE49-F238E27FC236}">
                      <a16:creationId xmlns:a16="http://schemas.microsoft.com/office/drawing/2014/main" id="{625DEDDD-9188-A54C-954A-7997727BEBD2}"/>
                    </a:ext>
                  </a:extLst>
                </p14:cNvPr>
                <p14:cNvContentPartPr/>
                <p14:nvPr/>
              </p14:nvContentPartPr>
              <p14:xfrm>
                <a:off x="7273747" y="2897163"/>
                <a:ext cx="360" cy="360"/>
              </p14:xfrm>
            </p:contentPart>
          </mc:Choice>
          <mc:Fallback>
            <p:pic>
              <p:nvPicPr>
                <p:cNvPr id="112" name="Ink 111">
                  <a:extLst>
                    <a:ext uri="{FF2B5EF4-FFF2-40B4-BE49-F238E27FC236}">
                      <a16:creationId xmlns:a16="http://schemas.microsoft.com/office/drawing/2014/main" id="{625DEDDD-9188-A54C-954A-7997727BEBD2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7266187" y="2889603"/>
                  <a:ext cx="15480" cy="1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A8FC97BA-B85D-B14D-B82C-C3ABAA8DFF88}"/>
                    </a:ext>
                  </a:extLst>
                </p14:cNvPr>
                <p14:cNvContentPartPr/>
                <p14:nvPr/>
              </p14:nvContentPartPr>
              <p14:xfrm>
                <a:off x="7273747" y="2853603"/>
                <a:ext cx="140760" cy="80640"/>
              </p14:xfrm>
            </p:contentPart>
          </mc:Choice>
          <mc:Fallback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A8FC97BA-B85D-B14D-B82C-C3ABAA8DFF88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7266187" y="2846043"/>
                  <a:ext cx="155880" cy="95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84">
            <p14:nvContentPartPr>
              <p14:cNvPr id="115" name="Ink 114">
                <a:extLst>
                  <a:ext uri="{FF2B5EF4-FFF2-40B4-BE49-F238E27FC236}">
                    <a16:creationId xmlns:a16="http://schemas.microsoft.com/office/drawing/2014/main" id="{E83DE4C0-8E4C-8A4D-8396-C6E61AD14DCC}"/>
                  </a:ext>
                </a:extLst>
              </p14:cNvPr>
              <p14:cNvContentPartPr/>
              <p14:nvPr/>
            </p14:nvContentPartPr>
            <p14:xfrm>
              <a:off x="6184747" y="3840003"/>
              <a:ext cx="183240" cy="114480"/>
            </p14:xfrm>
          </p:contentPart>
        </mc:Choice>
        <mc:Fallback>
          <p:pic>
            <p:nvPicPr>
              <p:cNvPr id="115" name="Ink 114">
                <a:extLst>
                  <a:ext uri="{FF2B5EF4-FFF2-40B4-BE49-F238E27FC236}">
                    <a16:creationId xmlns:a16="http://schemas.microsoft.com/office/drawing/2014/main" id="{E83DE4C0-8E4C-8A4D-8396-C6E61AD14DCC}"/>
                  </a:ext>
                </a:extLst>
              </p:cNvPr>
              <p:cNvPicPr/>
              <p:nvPr/>
            </p:nvPicPr>
            <p:blipFill>
              <a:blip r:embed="rId185"/>
              <a:stretch>
                <a:fillRect/>
              </a:stretch>
            </p:blipFill>
            <p:spPr>
              <a:xfrm>
                <a:off x="6177187" y="3832443"/>
                <a:ext cx="198360" cy="12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6">
            <p14:nvContentPartPr>
              <p14:cNvPr id="116" name="Ink 115">
                <a:extLst>
                  <a:ext uri="{FF2B5EF4-FFF2-40B4-BE49-F238E27FC236}">
                    <a16:creationId xmlns:a16="http://schemas.microsoft.com/office/drawing/2014/main" id="{7BABA608-9649-EE45-A678-BF34B815455F}"/>
                  </a:ext>
                </a:extLst>
              </p14:cNvPr>
              <p14:cNvContentPartPr/>
              <p14:nvPr/>
            </p14:nvContentPartPr>
            <p14:xfrm>
              <a:off x="4582027" y="4533003"/>
              <a:ext cx="230040" cy="101160"/>
            </p14:xfrm>
          </p:contentPart>
        </mc:Choice>
        <mc:Fallback>
          <p:pic>
            <p:nvPicPr>
              <p:cNvPr id="116" name="Ink 115">
                <a:extLst>
                  <a:ext uri="{FF2B5EF4-FFF2-40B4-BE49-F238E27FC236}">
                    <a16:creationId xmlns:a16="http://schemas.microsoft.com/office/drawing/2014/main" id="{7BABA608-9649-EE45-A678-BF34B815455F}"/>
                  </a:ext>
                </a:extLst>
              </p:cNvPr>
              <p:cNvPicPr/>
              <p:nvPr/>
            </p:nvPicPr>
            <p:blipFill>
              <a:blip r:embed="rId187"/>
              <a:stretch>
                <a:fillRect/>
              </a:stretch>
            </p:blipFill>
            <p:spPr>
              <a:xfrm>
                <a:off x="4574467" y="4525443"/>
                <a:ext cx="244800" cy="11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8">
            <p14:nvContentPartPr>
              <p14:cNvPr id="117" name="Ink 116">
                <a:extLst>
                  <a:ext uri="{FF2B5EF4-FFF2-40B4-BE49-F238E27FC236}">
                    <a16:creationId xmlns:a16="http://schemas.microsoft.com/office/drawing/2014/main" id="{6DA4A8D2-4B1E-B84E-A134-D5AA4EAE08CF}"/>
                  </a:ext>
                </a:extLst>
              </p14:cNvPr>
              <p14:cNvContentPartPr/>
              <p14:nvPr/>
            </p14:nvContentPartPr>
            <p14:xfrm>
              <a:off x="7849387" y="4674483"/>
              <a:ext cx="150480" cy="123840"/>
            </p14:xfrm>
          </p:contentPart>
        </mc:Choice>
        <mc:Fallback>
          <p:pic>
            <p:nvPicPr>
              <p:cNvPr id="117" name="Ink 116">
                <a:extLst>
                  <a:ext uri="{FF2B5EF4-FFF2-40B4-BE49-F238E27FC236}">
                    <a16:creationId xmlns:a16="http://schemas.microsoft.com/office/drawing/2014/main" id="{6DA4A8D2-4B1E-B84E-A134-D5AA4EAE08CF}"/>
                  </a:ext>
                </a:extLst>
              </p:cNvPr>
              <p:cNvPicPr/>
              <p:nvPr/>
            </p:nvPicPr>
            <p:blipFill>
              <a:blip r:embed="rId189"/>
              <a:stretch>
                <a:fillRect/>
              </a:stretch>
            </p:blipFill>
            <p:spPr>
              <a:xfrm>
                <a:off x="7841827" y="4667283"/>
                <a:ext cx="165600" cy="138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3646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BED75-6379-4101-9706-4FF456A8A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EA318-B085-4511-ADCD-FB63404A3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Well-/ill-Conditioned refers to the problem; Stable/Unstable refers to an algorithm or numerical process.</a:t>
            </a:r>
          </a:p>
          <a:p>
            <a:r>
              <a:rPr lang="en-US" dirty="0"/>
              <a:t>If the problem is well-conditioned then there is a stable way to solve it.</a:t>
            </a:r>
          </a:p>
          <a:p>
            <a:r>
              <a:rPr lang="en-US" dirty="0"/>
              <a:t>If the problem is ill-conditioned then there is no reliable way to solve it </a:t>
            </a:r>
            <a:r>
              <a:rPr lang="en-US" i="1" dirty="0"/>
              <a:t>numerically </a:t>
            </a:r>
            <a:r>
              <a:rPr lang="en-US" dirty="0"/>
              <a:t>in a stable way.  </a:t>
            </a:r>
            <a:r>
              <a:rPr lang="en-US" sz="2200" dirty="0"/>
              <a:t>An analytical, or a partial analytical </a:t>
            </a:r>
            <a:br>
              <a:rPr lang="en-US" sz="2200" dirty="0"/>
            </a:br>
            <a:r>
              <a:rPr lang="en-US" sz="2200" dirty="0"/>
              <a:t>solution may still exist. You may try to single out the ill-conditioned part of the problem, solve it analytically (exactly), while applying a stable numerical algorithm to the remaining well-conditioned part of the problem.  </a:t>
            </a:r>
          </a:p>
          <a:p>
            <a:r>
              <a:rPr lang="en-US" dirty="0"/>
              <a:t>Mixing roundoff-error with an unstable process is a recipe for disaster.</a:t>
            </a:r>
          </a:p>
          <a:p>
            <a:r>
              <a:rPr lang="en-US" dirty="0"/>
              <a:t>With exact arithmetic (e.g. no roundoff-error for integers), stability is not a concern.</a:t>
            </a:r>
          </a:p>
        </p:txBody>
      </p:sp>
    </p:spTree>
    <p:extLst>
      <p:ext uri="{BB962C8B-B14F-4D97-AF65-F5344CB8AC3E}">
        <p14:creationId xmlns:p14="http://schemas.microsoft.com/office/powerpoint/2010/main" val="2079516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679</Words>
  <Application>Microsoft Macintosh PowerPoint</Application>
  <PresentationFormat>Widescreen</PresentationFormat>
  <Paragraphs>27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Theme</vt:lpstr>
      <vt:lpstr>CONDITION AND STABILITY</vt:lpstr>
      <vt:lpstr>Condition of a Problem</vt:lpstr>
      <vt:lpstr>PowerPoint Presentation</vt:lpstr>
      <vt:lpstr>Stability of an Algorithm</vt:lpstr>
      <vt:lpstr>Numerical experiment:</vt:lpstr>
      <vt:lpstr>Subtraction of two numbers that are close to each other can lead to large relative errors.</vt:lpstr>
      <vt:lpstr>Transforming the original problem to a mathematically equivalent one, for which all parts of the calculation are well-conditioned, and so the whole algorithm is stable.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 AND STABILITY</dc:title>
  <dc:creator>satvik chekuri</dc:creator>
  <cp:lastModifiedBy>Microsoft Office User</cp:lastModifiedBy>
  <cp:revision>19</cp:revision>
  <dcterms:created xsi:type="dcterms:W3CDTF">2020-02-03T14:32:56Z</dcterms:created>
  <dcterms:modified xsi:type="dcterms:W3CDTF">2021-02-04T19:50:08Z</dcterms:modified>
</cp:coreProperties>
</file>