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55"/>
  </p:notesMasterIdLst>
  <p:handoutMasterIdLst>
    <p:handoutMasterId r:id="rId56"/>
  </p:handoutMasterIdLst>
  <p:sldIdLst>
    <p:sldId id="314" r:id="rId2"/>
    <p:sldId id="299" r:id="rId3"/>
    <p:sldId id="263" r:id="rId4"/>
    <p:sldId id="334" r:id="rId5"/>
    <p:sldId id="266" r:id="rId6"/>
    <p:sldId id="264" r:id="rId7"/>
    <p:sldId id="268" r:id="rId8"/>
    <p:sldId id="265" r:id="rId9"/>
    <p:sldId id="267" r:id="rId10"/>
    <p:sldId id="280" r:id="rId11"/>
    <p:sldId id="271" r:id="rId12"/>
    <p:sldId id="315" r:id="rId13"/>
    <p:sldId id="259" r:id="rId14"/>
    <p:sldId id="322" r:id="rId15"/>
    <p:sldId id="279" r:id="rId16"/>
    <p:sldId id="341" r:id="rId17"/>
    <p:sldId id="343" r:id="rId18"/>
    <p:sldId id="270" r:id="rId19"/>
    <p:sldId id="316" r:id="rId20"/>
    <p:sldId id="269" r:id="rId21"/>
    <p:sldId id="317" r:id="rId22"/>
    <p:sldId id="318" r:id="rId23"/>
    <p:sldId id="319" r:id="rId24"/>
    <p:sldId id="320" r:id="rId25"/>
    <p:sldId id="321" r:id="rId26"/>
    <p:sldId id="323" r:id="rId27"/>
    <p:sldId id="335" r:id="rId28"/>
    <p:sldId id="324" r:id="rId29"/>
    <p:sldId id="325" r:id="rId30"/>
    <p:sldId id="340" r:id="rId31"/>
    <p:sldId id="289" r:id="rId32"/>
    <p:sldId id="257" r:id="rId33"/>
    <p:sldId id="258" r:id="rId34"/>
    <p:sldId id="328" r:id="rId35"/>
    <p:sldId id="260" r:id="rId36"/>
    <p:sldId id="326" r:id="rId37"/>
    <p:sldId id="330" r:id="rId38"/>
    <p:sldId id="327" r:id="rId39"/>
    <p:sldId id="332" r:id="rId40"/>
    <p:sldId id="329" r:id="rId41"/>
    <p:sldId id="333" r:id="rId42"/>
    <p:sldId id="336" r:id="rId43"/>
    <p:sldId id="304" r:id="rId44"/>
    <p:sldId id="310" r:id="rId45"/>
    <p:sldId id="313" r:id="rId46"/>
    <p:sldId id="337" r:id="rId47"/>
    <p:sldId id="287" r:id="rId48"/>
    <p:sldId id="342" r:id="rId49"/>
    <p:sldId id="344" r:id="rId50"/>
    <p:sldId id="345" r:id="rId51"/>
    <p:sldId id="346" r:id="rId52"/>
    <p:sldId id="347" r:id="rId53"/>
    <p:sldId id="348" r:id="rId5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29" autoAdjust="0"/>
    <p:restoredTop sz="94586" autoAdjust="0"/>
  </p:normalViewPr>
  <p:slideViewPr>
    <p:cSldViewPr snapToGrid="0">
      <p:cViewPr varScale="1">
        <p:scale>
          <a:sx n="102" d="100"/>
          <a:sy n="102" d="100"/>
        </p:scale>
        <p:origin x="138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58" d="100"/>
          <a:sy n="58" d="100"/>
        </p:scale>
        <p:origin x="-181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 Id="rId5" Type="http://schemas.openxmlformats.org/officeDocument/2006/relationships/image" Target="../media/image35.emf"/><Relationship Id="rId4" Type="http://schemas.openxmlformats.org/officeDocument/2006/relationships/image" Target="../media/image34.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image" Target="../media/image40.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image" Target="../media/image44.emf"/><Relationship Id="rId1" Type="http://schemas.openxmlformats.org/officeDocument/2006/relationships/image" Target="../media/image43.emf"/><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image" Target="../media/image50.emf"/><Relationship Id="rId4" Type="http://schemas.openxmlformats.org/officeDocument/2006/relationships/image" Target="../media/image53.e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7.emf"/><Relationship Id="rId7" Type="http://schemas.openxmlformats.org/officeDocument/2006/relationships/image" Target="../media/image61.emf"/><Relationship Id="rId2" Type="http://schemas.openxmlformats.org/officeDocument/2006/relationships/image" Target="../media/image56.emf"/><Relationship Id="rId1" Type="http://schemas.openxmlformats.org/officeDocument/2006/relationships/image" Target="../media/image55.emf"/><Relationship Id="rId6" Type="http://schemas.openxmlformats.org/officeDocument/2006/relationships/image" Target="../media/image60.emf"/><Relationship Id="rId5" Type="http://schemas.openxmlformats.org/officeDocument/2006/relationships/image" Target="../media/image59.emf"/><Relationship Id="rId10" Type="http://schemas.openxmlformats.org/officeDocument/2006/relationships/image" Target="../media/image63.emf"/><Relationship Id="rId4" Type="http://schemas.openxmlformats.org/officeDocument/2006/relationships/image" Target="../media/image58.emf"/><Relationship Id="rId9" Type="http://schemas.openxmlformats.org/officeDocument/2006/relationships/image" Target="../media/image45.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64.e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8.emf"/><Relationship Id="rId7" Type="http://schemas.openxmlformats.org/officeDocument/2006/relationships/image" Target="../media/image72.emf"/><Relationship Id="rId2" Type="http://schemas.openxmlformats.org/officeDocument/2006/relationships/image" Target="../media/image67.emf"/><Relationship Id="rId1" Type="http://schemas.openxmlformats.org/officeDocument/2006/relationships/image" Target="../media/image66.emf"/><Relationship Id="rId6" Type="http://schemas.openxmlformats.org/officeDocument/2006/relationships/image" Target="../media/image71.emf"/><Relationship Id="rId5" Type="http://schemas.openxmlformats.org/officeDocument/2006/relationships/image" Target="../media/image70.emf"/><Relationship Id="rId10" Type="http://schemas.openxmlformats.org/officeDocument/2006/relationships/image" Target="../media/image75.emf"/><Relationship Id="rId4" Type="http://schemas.openxmlformats.org/officeDocument/2006/relationships/image" Target="../media/image69.emf"/><Relationship Id="rId9" Type="http://schemas.openxmlformats.org/officeDocument/2006/relationships/image" Target="../media/image74.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image" Target="../media/image76.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image" Target="../media/image79.emf"/><Relationship Id="rId4" Type="http://schemas.openxmlformats.org/officeDocument/2006/relationships/image" Target="../media/image72.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84.emf"/><Relationship Id="rId7" Type="http://schemas.openxmlformats.org/officeDocument/2006/relationships/image" Target="../media/image88.emf"/><Relationship Id="rId2" Type="http://schemas.openxmlformats.org/officeDocument/2006/relationships/image" Target="../media/image83.emf"/><Relationship Id="rId1" Type="http://schemas.openxmlformats.org/officeDocument/2006/relationships/image" Target="../media/image82.emf"/><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image" Target="../media/image90.emf"/><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image" Target="../media/image100.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image" Target="../media/image106.emf"/><Relationship Id="rId5" Type="http://schemas.openxmlformats.org/officeDocument/2006/relationships/image" Target="../media/image110.emf"/><Relationship Id="rId4" Type="http://schemas.openxmlformats.org/officeDocument/2006/relationships/image" Target="../media/image109.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image" Target="../media/image11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image" Target="../media/image118.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23.emf"/><Relationship Id="rId7" Type="http://schemas.openxmlformats.org/officeDocument/2006/relationships/image" Target="../media/image127.emf"/><Relationship Id="rId2" Type="http://schemas.openxmlformats.org/officeDocument/2006/relationships/image" Target="../media/image122.emf"/><Relationship Id="rId1" Type="http://schemas.openxmlformats.org/officeDocument/2006/relationships/image" Target="../media/image121.emf"/><Relationship Id="rId6" Type="http://schemas.openxmlformats.org/officeDocument/2006/relationships/image" Target="../media/image126.emf"/><Relationship Id="rId5" Type="http://schemas.openxmlformats.org/officeDocument/2006/relationships/image" Target="../media/image125.emf"/><Relationship Id="rId4" Type="http://schemas.openxmlformats.org/officeDocument/2006/relationships/image" Target="../media/image12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image" Target="../media/image15.emf"/><Relationship Id="rId4"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 Id="rId4" Type="http://schemas.openxmlformats.org/officeDocument/2006/relationships/image" Target="../media/image27.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C840BF39-7646-544C-A174-F46B759C821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defRPr>
            </a:lvl1pPr>
          </a:lstStyle>
          <a:p>
            <a:pPr>
              <a:defRPr/>
            </a:pPr>
            <a:endParaRPr lang="en-US" altLang="en-US"/>
          </a:p>
        </p:txBody>
      </p:sp>
      <p:sp>
        <p:nvSpPr>
          <p:cNvPr id="90115" name="Rectangle 3">
            <a:extLst>
              <a:ext uri="{FF2B5EF4-FFF2-40B4-BE49-F238E27FC236}">
                <a16:creationId xmlns:a16="http://schemas.microsoft.com/office/drawing/2014/main" id="{822F8B1D-445B-074D-BB51-38428E99BC17}"/>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defRPr>
            </a:lvl1pPr>
          </a:lstStyle>
          <a:p>
            <a:pPr>
              <a:defRPr/>
            </a:pPr>
            <a:endParaRPr lang="en-US" altLang="en-US"/>
          </a:p>
        </p:txBody>
      </p:sp>
      <p:sp>
        <p:nvSpPr>
          <p:cNvPr id="90116" name="Rectangle 4">
            <a:extLst>
              <a:ext uri="{FF2B5EF4-FFF2-40B4-BE49-F238E27FC236}">
                <a16:creationId xmlns:a16="http://schemas.microsoft.com/office/drawing/2014/main" id="{2320289B-CFDC-1245-9CBF-023062941354}"/>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defRPr>
            </a:lvl1pPr>
          </a:lstStyle>
          <a:p>
            <a:pPr>
              <a:defRPr/>
            </a:pPr>
            <a:endParaRPr lang="en-US" altLang="en-US"/>
          </a:p>
        </p:txBody>
      </p:sp>
      <p:sp>
        <p:nvSpPr>
          <p:cNvPr id="90117" name="Rectangle 5">
            <a:extLst>
              <a:ext uri="{FF2B5EF4-FFF2-40B4-BE49-F238E27FC236}">
                <a16:creationId xmlns:a16="http://schemas.microsoft.com/office/drawing/2014/main" id="{CC885039-DF83-EE4B-8372-51452DB54737}"/>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defRPr>
            </a:lvl1pPr>
          </a:lstStyle>
          <a:p>
            <a:pPr>
              <a:defRPr/>
            </a:pPr>
            <a:fld id="{5B0EB56D-B31B-0E40-BD14-7B602B814914}" type="slidenum">
              <a:rPr lang="ar-SA"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B6B631D-3392-BA40-8929-92D3C41FF45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defRPr>
            </a:lvl1pPr>
          </a:lstStyle>
          <a:p>
            <a:pPr>
              <a:defRPr/>
            </a:pPr>
            <a:endParaRPr lang="en-US" altLang="en-US"/>
          </a:p>
        </p:txBody>
      </p:sp>
      <p:sp>
        <p:nvSpPr>
          <p:cNvPr id="89091" name="Rectangle 3">
            <a:extLst>
              <a:ext uri="{FF2B5EF4-FFF2-40B4-BE49-F238E27FC236}">
                <a16:creationId xmlns:a16="http://schemas.microsoft.com/office/drawing/2014/main" id="{47D2A000-4951-AA46-8E3F-2B03EE93A11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defRPr>
            </a:lvl1pPr>
          </a:lstStyle>
          <a:p>
            <a:pPr>
              <a:defRPr/>
            </a:pPr>
            <a:endParaRPr lang="en-US" altLang="en-US"/>
          </a:p>
        </p:txBody>
      </p:sp>
      <p:sp>
        <p:nvSpPr>
          <p:cNvPr id="14340" name="Rectangle 4">
            <a:extLst>
              <a:ext uri="{FF2B5EF4-FFF2-40B4-BE49-F238E27FC236}">
                <a16:creationId xmlns:a16="http://schemas.microsoft.com/office/drawing/2014/main" id="{56F85138-AF03-6F45-8845-A75807639F4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9093" name="Rectangle 5">
            <a:extLst>
              <a:ext uri="{FF2B5EF4-FFF2-40B4-BE49-F238E27FC236}">
                <a16:creationId xmlns:a16="http://schemas.microsoft.com/office/drawing/2014/main" id="{657E4002-9B4E-2C4F-A1F8-83E1DF0BFFC2}"/>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89094" name="Rectangle 6">
            <a:extLst>
              <a:ext uri="{FF2B5EF4-FFF2-40B4-BE49-F238E27FC236}">
                <a16:creationId xmlns:a16="http://schemas.microsoft.com/office/drawing/2014/main" id="{E4896A41-4D95-C34A-BB2C-DED25CDAD4EA}"/>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defRPr>
            </a:lvl1pPr>
          </a:lstStyle>
          <a:p>
            <a:pPr>
              <a:defRPr/>
            </a:pPr>
            <a:endParaRPr lang="en-US" altLang="en-US"/>
          </a:p>
        </p:txBody>
      </p:sp>
      <p:sp>
        <p:nvSpPr>
          <p:cNvPr id="89095" name="Rectangle 7">
            <a:extLst>
              <a:ext uri="{FF2B5EF4-FFF2-40B4-BE49-F238E27FC236}">
                <a16:creationId xmlns:a16="http://schemas.microsoft.com/office/drawing/2014/main" id="{8F085C7B-77AC-7D41-B42B-3AF75566C3A8}"/>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defRPr>
            </a:lvl1pPr>
          </a:lstStyle>
          <a:p>
            <a:pPr>
              <a:defRPr/>
            </a:pPr>
            <a:fld id="{77EF20F1-2C82-A94A-B184-43D7E302981C}" type="slidenum">
              <a:rPr lang="ar-SA"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Times New Roman" panose="02020603050405020304" pitchFamily="18" charset="0"/>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Times New Roman" panose="02020603050405020304" pitchFamily="18" charset="0"/>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Times New Roman" panose="02020603050405020304" pitchFamily="18" charset="0"/>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Times New Roman" panose="02020603050405020304" pitchFamily="18" charset="0"/>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AA4E44BA-41EE-CD42-84D6-D93A1F579476}"/>
              </a:ext>
            </a:extLst>
          </p:cNvPr>
          <p:cNvSpPr>
            <a:spLocks noGrp="1" noRot="1" noChangeAspect="1" noChangeArrowheads="1" noTextEdit="1"/>
          </p:cNvSpPr>
          <p:nvPr>
            <p:ph type="sldImg"/>
          </p:nvPr>
        </p:nvSpPr>
        <p:spPr>
          <a:ln/>
        </p:spPr>
      </p:sp>
      <p:sp>
        <p:nvSpPr>
          <p:cNvPr id="17410" name="Notes Placeholder 2">
            <a:extLst>
              <a:ext uri="{FF2B5EF4-FFF2-40B4-BE49-F238E27FC236}">
                <a16:creationId xmlns:a16="http://schemas.microsoft.com/office/drawing/2014/main" id="{C0B8F127-84E3-8149-BE96-53FD1A9A6E62}"/>
              </a:ext>
            </a:extLst>
          </p:cNvPr>
          <p:cNvSpPr>
            <a:spLocks noGrp="1" noChangeArrowheads="1"/>
          </p:cNvSpPr>
          <p:nvPr>
            <p:ph type="body" idx="1"/>
          </p:nvPr>
        </p:nvSpPr>
        <p:spPr>
          <a:noFill/>
        </p:spPr>
        <p:txBody>
          <a:bodyPr/>
          <a:lstStyle/>
          <a:p>
            <a:pPr eaLnBrk="1" hangingPunct="1"/>
            <a:endParaRPr lang="en-US" altLang="en-US"/>
          </a:p>
        </p:txBody>
      </p:sp>
      <p:sp>
        <p:nvSpPr>
          <p:cNvPr id="17411" name="Slide Number Placeholder 3">
            <a:extLst>
              <a:ext uri="{FF2B5EF4-FFF2-40B4-BE49-F238E27FC236}">
                <a16:creationId xmlns:a16="http://schemas.microsoft.com/office/drawing/2014/main" id="{02AE7E0B-BCE1-0346-9452-43946550D3C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AFD62E-72B0-C445-A580-661D6D7D604D}" type="slidenum">
              <a:rPr lang="en-US" altLang="en-US" smtClean="0">
                <a:latin typeface="Arial" panose="020B0604020202020204" pitchFamily="34" charset="0"/>
              </a:rPr>
              <a:pPr fontAlgn="base">
                <a:spcBef>
                  <a:spcPct val="0"/>
                </a:spcBef>
                <a:spcAft>
                  <a:spcPct val="0"/>
                </a:spcAft>
              </a:pPr>
              <a:t>1</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8A65B2E3-5461-2844-9B44-FD9D36C3EFB6}"/>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D334CB2-9700-DD4B-B69B-4655C82F12A9}" type="slidenum">
              <a:rPr lang="ar-SA" altLang="en-US" smtClean="0">
                <a:latin typeface="Arial" panose="020B0604020202020204" pitchFamily="34" charset="0"/>
              </a:rPr>
              <a:pPr fontAlgn="base">
                <a:spcBef>
                  <a:spcPct val="0"/>
                </a:spcBef>
                <a:spcAft>
                  <a:spcPct val="0"/>
                </a:spcAft>
              </a:pPr>
              <a:t>11</a:t>
            </a:fld>
            <a:endParaRPr lang="en-US" altLang="en-US">
              <a:latin typeface="Arial" panose="020B0604020202020204" pitchFamily="34" charset="0"/>
            </a:endParaRPr>
          </a:p>
        </p:txBody>
      </p:sp>
      <p:sp>
        <p:nvSpPr>
          <p:cNvPr id="36866" name="Rectangle 2">
            <a:extLst>
              <a:ext uri="{FF2B5EF4-FFF2-40B4-BE49-F238E27FC236}">
                <a16:creationId xmlns:a16="http://schemas.microsoft.com/office/drawing/2014/main" id="{BD75DD82-576D-4349-BDA6-291B7E24DB1F}"/>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8E54974D-C7CA-DD4A-951B-1A67B731B4CB}"/>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818E56B5-9726-6E47-8E69-40E0D36DAAE8}"/>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3F219178-B4C5-9748-86D2-FB5EA80DDD0C}"/>
              </a:ext>
            </a:extLst>
          </p:cNvPr>
          <p:cNvSpPr>
            <a:spLocks noGrp="1" noChangeArrowheads="1"/>
          </p:cNvSpPr>
          <p:nvPr>
            <p:ph type="body" idx="1"/>
          </p:nvPr>
        </p:nvSpPr>
        <p:spPr>
          <a:noFill/>
        </p:spPr>
        <p:txBody>
          <a:bodyPr/>
          <a:lstStyle/>
          <a:p>
            <a:pPr eaLnBrk="1" hangingPunct="1"/>
            <a:endParaRPr lang="en-US" altLang="en-US"/>
          </a:p>
        </p:txBody>
      </p:sp>
      <p:sp>
        <p:nvSpPr>
          <p:cNvPr id="38915" name="Slide Number Placeholder 3">
            <a:extLst>
              <a:ext uri="{FF2B5EF4-FFF2-40B4-BE49-F238E27FC236}">
                <a16:creationId xmlns:a16="http://schemas.microsoft.com/office/drawing/2014/main" id="{277E2FFA-1F91-2043-B4C6-6FD9C5F60164}"/>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BF8C6D1-3A0B-FD48-BC92-AC2DFAEB0DD8}" type="slidenum">
              <a:rPr lang="en-US" altLang="en-US" smtClean="0">
                <a:latin typeface="Arial" panose="020B0604020202020204" pitchFamily="34" charset="0"/>
              </a:rPr>
              <a:pPr fontAlgn="base">
                <a:spcBef>
                  <a:spcPct val="0"/>
                </a:spcBef>
                <a:spcAft>
                  <a:spcPct val="0"/>
                </a:spcAft>
              </a:pPr>
              <a:t>12</a:t>
            </a:fld>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299328AC-8467-E74A-8327-1DD28AAEB4E4}"/>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231D027-C295-7E46-BA12-25B1EFB93331}" type="slidenum">
              <a:rPr lang="ar-SA" altLang="en-US" smtClean="0">
                <a:latin typeface="Arial" panose="020B0604020202020204" pitchFamily="34" charset="0"/>
              </a:rPr>
              <a:pPr fontAlgn="base">
                <a:spcBef>
                  <a:spcPct val="0"/>
                </a:spcBef>
                <a:spcAft>
                  <a:spcPct val="0"/>
                </a:spcAft>
              </a:pPr>
              <a:t>15</a:t>
            </a:fld>
            <a:endParaRPr lang="en-US" altLang="en-US">
              <a:latin typeface="Arial" panose="020B0604020202020204" pitchFamily="34" charset="0"/>
            </a:endParaRPr>
          </a:p>
        </p:txBody>
      </p:sp>
      <p:sp>
        <p:nvSpPr>
          <p:cNvPr id="41986" name="Rectangle 2">
            <a:extLst>
              <a:ext uri="{FF2B5EF4-FFF2-40B4-BE49-F238E27FC236}">
                <a16:creationId xmlns:a16="http://schemas.microsoft.com/office/drawing/2014/main" id="{126CBB13-7B65-1842-B87C-EE94B7344ACF}"/>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07061067-6A83-2645-A632-F0EAD2BC597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E6BF81A7-1FFA-034A-B4BB-3E4D16D3ECD2}"/>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99FA098-768F-6142-9920-41722027EDC0}" type="slidenum">
              <a:rPr lang="ar-SA" altLang="en-US" smtClean="0">
                <a:latin typeface="Arial" panose="020B0604020202020204" pitchFamily="34" charset="0"/>
              </a:rPr>
              <a:pPr fontAlgn="base">
                <a:spcBef>
                  <a:spcPct val="0"/>
                </a:spcBef>
                <a:spcAft>
                  <a:spcPct val="0"/>
                </a:spcAft>
              </a:pPr>
              <a:t>18</a:t>
            </a:fld>
            <a:endParaRPr lang="en-US" altLang="en-US">
              <a:latin typeface="Arial" panose="020B0604020202020204" pitchFamily="34" charset="0"/>
            </a:endParaRPr>
          </a:p>
        </p:txBody>
      </p:sp>
      <p:sp>
        <p:nvSpPr>
          <p:cNvPr id="47106" name="Rectangle 2">
            <a:extLst>
              <a:ext uri="{FF2B5EF4-FFF2-40B4-BE49-F238E27FC236}">
                <a16:creationId xmlns:a16="http://schemas.microsoft.com/office/drawing/2014/main" id="{75E36ED7-4AE9-4A4F-96C7-EB790D2DC484}"/>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B7F1E4D6-6A0F-514C-8427-5FDD5E913F6A}"/>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0DD4C2D2-0EA9-0C41-ACA4-C250128C7656}"/>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613C98D-C2DA-0C42-9159-ED741AA067EE}" type="slidenum">
              <a:rPr lang="ar-SA" altLang="en-US" smtClean="0">
                <a:latin typeface="Arial" panose="020B0604020202020204" pitchFamily="34" charset="0"/>
              </a:rPr>
              <a:pPr fontAlgn="base">
                <a:spcBef>
                  <a:spcPct val="0"/>
                </a:spcBef>
                <a:spcAft>
                  <a:spcPct val="0"/>
                </a:spcAft>
              </a:pPr>
              <a:t>20</a:t>
            </a:fld>
            <a:endParaRPr lang="en-US" altLang="en-US">
              <a:latin typeface="Arial" panose="020B0604020202020204" pitchFamily="34" charset="0"/>
            </a:endParaRPr>
          </a:p>
        </p:txBody>
      </p:sp>
      <p:sp>
        <p:nvSpPr>
          <p:cNvPr id="50178" name="Rectangle 2">
            <a:extLst>
              <a:ext uri="{FF2B5EF4-FFF2-40B4-BE49-F238E27FC236}">
                <a16:creationId xmlns:a16="http://schemas.microsoft.com/office/drawing/2014/main" id="{85E03527-505B-CD41-B58E-EB7209569902}"/>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628E6F44-8115-214C-A5D5-F7B91049A6ED}"/>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646CD273-0724-4A4B-BB79-4C2D485A0B79}"/>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8CFF050F-1EEA-4F41-9CD6-509189C1C37C}"/>
              </a:ext>
            </a:extLst>
          </p:cNvPr>
          <p:cNvSpPr>
            <a:spLocks noGrp="1" noChangeArrowheads="1"/>
          </p:cNvSpPr>
          <p:nvPr>
            <p:ph type="body" idx="1"/>
          </p:nvPr>
        </p:nvSpPr>
        <p:spPr>
          <a:noFill/>
        </p:spPr>
        <p:txBody>
          <a:bodyPr/>
          <a:lstStyle/>
          <a:p>
            <a:pPr eaLnBrk="1" hangingPunct="1"/>
            <a:endParaRPr lang="en-US" altLang="en-US"/>
          </a:p>
        </p:txBody>
      </p:sp>
      <p:sp>
        <p:nvSpPr>
          <p:cNvPr id="52227" name="Slide Number Placeholder 3">
            <a:extLst>
              <a:ext uri="{FF2B5EF4-FFF2-40B4-BE49-F238E27FC236}">
                <a16:creationId xmlns:a16="http://schemas.microsoft.com/office/drawing/2014/main" id="{3A88C214-5F2C-AD47-BA9A-2226749C5562}"/>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C387679-7924-D64D-A571-B9829512949E}" type="slidenum">
              <a:rPr lang="en-US" altLang="en-US" smtClean="0">
                <a:latin typeface="Arial" panose="020B0604020202020204" pitchFamily="34" charset="0"/>
              </a:rPr>
              <a:pPr fontAlgn="base">
                <a:spcBef>
                  <a:spcPct val="0"/>
                </a:spcBef>
                <a:spcAft>
                  <a:spcPct val="0"/>
                </a:spcAft>
              </a:pPr>
              <a:t>21</a:t>
            </a:fld>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A6747ABD-46F9-FA43-8FC3-15085358CBBC}"/>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0675F28-96DA-7E48-8954-C9AC97C15D12}" type="slidenum">
              <a:rPr lang="ar-SA" altLang="en-US" smtClean="0">
                <a:latin typeface="Arial" panose="020B0604020202020204" pitchFamily="34" charset="0"/>
              </a:rPr>
              <a:pPr fontAlgn="base">
                <a:spcBef>
                  <a:spcPct val="0"/>
                </a:spcBef>
                <a:spcAft>
                  <a:spcPct val="0"/>
                </a:spcAft>
              </a:pPr>
              <a:t>31</a:t>
            </a:fld>
            <a:endParaRPr lang="en-US" altLang="en-US">
              <a:latin typeface="Arial" panose="020B0604020202020204" pitchFamily="34" charset="0"/>
            </a:endParaRPr>
          </a:p>
        </p:txBody>
      </p:sp>
      <p:sp>
        <p:nvSpPr>
          <p:cNvPr id="63490" name="Rectangle 2">
            <a:extLst>
              <a:ext uri="{FF2B5EF4-FFF2-40B4-BE49-F238E27FC236}">
                <a16:creationId xmlns:a16="http://schemas.microsoft.com/office/drawing/2014/main" id="{FE6279AA-216A-124C-8725-DD7982DFE11C}"/>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46750514-6A21-3744-A891-AD2CDD7CB2B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98AFC873-BBA8-C649-A49C-A76919F4FD83}"/>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51FB4EE-51DC-A240-BFA8-DACFD101F02D}" type="slidenum">
              <a:rPr lang="ar-SA" altLang="en-US" smtClean="0">
                <a:latin typeface="Arial" panose="020B0604020202020204" pitchFamily="34" charset="0"/>
              </a:rPr>
              <a:pPr fontAlgn="base">
                <a:spcBef>
                  <a:spcPct val="0"/>
                </a:spcBef>
                <a:spcAft>
                  <a:spcPct val="0"/>
                </a:spcAft>
              </a:pPr>
              <a:t>43</a:t>
            </a:fld>
            <a:endParaRPr lang="en-US" altLang="en-US">
              <a:latin typeface="Arial" panose="020B0604020202020204" pitchFamily="34" charset="0"/>
            </a:endParaRPr>
          </a:p>
        </p:txBody>
      </p:sp>
      <p:sp>
        <p:nvSpPr>
          <p:cNvPr id="76802" name="Rectangle 2">
            <a:extLst>
              <a:ext uri="{FF2B5EF4-FFF2-40B4-BE49-F238E27FC236}">
                <a16:creationId xmlns:a16="http://schemas.microsoft.com/office/drawing/2014/main" id="{4BB24E64-EB36-7249-9585-78B06A5B1AF8}"/>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A4DDF3E7-2C80-7643-B5C9-26D5ED53373A}"/>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8AA48D03-2495-3048-8898-9B430CFFD3A3}"/>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B53425F-98D1-0344-A8E4-40EDB6D6D78E}" type="slidenum">
              <a:rPr lang="ar-SA" altLang="en-US" smtClean="0">
                <a:latin typeface="Arial" panose="020B0604020202020204" pitchFamily="34" charset="0"/>
              </a:rPr>
              <a:pPr fontAlgn="base">
                <a:spcBef>
                  <a:spcPct val="0"/>
                </a:spcBef>
                <a:spcAft>
                  <a:spcPct val="0"/>
                </a:spcAft>
              </a:pPr>
              <a:t>44</a:t>
            </a:fld>
            <a:endParaRPr lang="en-US" altLang="en-US">
              <a:latin typeface="Arial" panose="020B0604020202020204" pitchFamily="34" charset="0"/>
            </a:endParaRPr>
          </a:p>
        </p:txBody>
      </p:sp>
      <p:sp>
        <p:nvSpPr>
          <p:cNvPr id="78850" name="Rectangle 2">
            <a:extLst>
              <a:ext uri="{FF2B5EF4-FFF2-40B4-BE49-F238E27FC236}">
                <a16:creationId xmlns:a16="http://schemas.microsoft.com/office/drawing/2014/main" id="{7DB7E0D5-1747-4D4E-82E3-C56C34C35BC5}"/>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CA3BADDC-C999-5048-AA13-94748F55C18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7DD50603-EAFB-094D-A2C6-437720B149AC}"/>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E48FD4B-CFD9-0542-9278-D566B282F7B4}" type="slidenum">
              <a:rPr lang="ar-SA" altLang="en-US" smtClean="0">
                <a:latin typeface="Arial" panose="020B0604020202020204" pitchFamily="34" charset="0"/>
              </a:rPr>
              <a:pPr fontAlgn="base">
                <a:spcBef>
                  <a:spcPct val="0"/>
                </a:spcBef>
                <a:spcAft>
                  <a:spcPct val="0"/>
                </a:spcAft>
              </a:pPr>
              <a:t>45</a:t>
            </a:fld>
            <a:endParaRPr lang="en-US" altLang="en-US">
              <a:latin typeface="Arial" panose="020B0604020202020204" pitchFamily="34" charset="0"/>
            </a:endParaRPr>
          </a:p>
        </p:txBody>
      </p:sp>
      <p:sp>
        <p:nvSpPr>
          <p:cNvPr id="80898" name="Rectangle 2">
            <a:extLst>
              <a:ext uri="{FF2B5EF4-FFF2-40B4-BE49-F238E27FC236}">
                <a16:creationId xmlns:a16="http://schemas.microsoft.com/office/drawing/2014/main" id="{BA26ECFE-35DC-9E43-B3F1-B6B7C329735F}"/>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89A48F0C-A7AD-304E-A319-97C2D29177FC}"/>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EB08A4EC-E74C-4940-87BE-86CD0C15E831}"/>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DF888F1-EB78-AE43-83BF-14784B1F1F00}" type="slidenum">
              <a:rPr lang="ar-SA" altLang="en-US" smtClean="0">
                <a:latin typeface="Arial" panose="020B0604020202020204" pitchFamily="34" charset="0"/>
              </a:rPr>
              <a:pPr fontAlgn="base">
                <a:spcBef>
                  <a:spcPct val="0"/>
                </a:spcBef>
                <a:spcAft>
                  <a:spcPct val="0"/>
                </a:spcAft>
              </a:pPr>
              <a:t>2</a:t>
            </a:fld>
            <a:endParaRPr lang="en-US" altLang="en-US">
              <a:latin typeface="Arial" panose="020B0604020202020204" pitchFamily="34" charset="0"/>
            </a:endParaRPr>
          </a:p>
        </p:txBody>
      </p:sp>
      <p:sp>
        <p:nvSpPr>
          <p:cNvPr id="19458" name="Rectangle 2">
            <a:extLst>
              <a:ext uri="{FF2B5EF4-FFF2-40B4-BE49-F238E27FC236}">
                <a16:creationId xmlns:a16="http://schemas.microsoft.com/office/drawing/2014/main" id="{57451DD9-BC1E-F04F-970A-BFA10DF4AE02}"/>
              </a:ext>
            </a:extLst>
          </p:cNvPr>
          <p:cNvSpPr>
            <a:spLocks noGrp="1" noRot="1" noChangeAspect="1" noChangeArrowheads="1" noTextEdit="1"/>
          </p:cNvSpPr>
          <p:nvPr>
            <p:ph type="sldImg"/>
          </p:nvPr>
        </p:nvSpPr>
        <p:spPr>
          <a:solidFill>
            <a:srgbClr val="FFFFFF"/>
          </a:solidFill>
          <a:ln/>
        </p:spPr>
      </p:sp>
      <p:sp>
        <p:nvSpPr>
          <p:cNvPr id="19459" name="Rectangle 3">
            <a:extLst>
              <a:ext uri="{FF2B5EF4-FFF2-40B4-BE49-F238E27FC236}">
                <a16:creationId xmlns:a16="http://schemas.microsoft.com/office/drawing/2014/main" id="{B04C1B14-DC92-E54B-9868-06E6136A1F9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4D4AB441-0998-C64D-AF1E-29C43946D4D2}"/>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147D4F6-BFAC-5F48-AFCC-BDF95BC9616E}" type="slidenum">
              <a:rPr lang="ar-SA" altLang="en-US" smtClean="0">
                <a:latin typeface="Arial" panose="020B0604020202020204" pitchFamily="34" charset="0"/>
              </a:rPr>
              <a:pPr fontAlgn="base">
                <a:spcBef>
                  <a:spcPct val="0"/>
                </a:spcBef>
                <a:spcAft>
                  <a:spcPct val="0"/>
                </a:spcAft>
              </a:pPr>
              <a:t>3</a:t>
            </a:fld>
            <a:endParaRPr lang="en-US" altLang="en-US">
              <a:latin typeface="Arial" panose="020B0604020202020204" pitchFamily="34" charset="0"/>
            </a:endParaRPr>
          </a:p>
        </p:txBody>
      </p:sp>
      <p:sp>
        <p:nvSpPr>
          <p:cNvPr id="21506" name="Rectangle 2">
            <a:extLst>
              <a:ext uri="{FF2B5EF4-FFF2-40B4-BE49-F238E27FC236}">
                <a16:creationId xmlns:a16="http://schemas.microsoft.com/office/drawing/2014/main" id="{BC380751-CDEF-5C47-8CB9-FCD110F845EB}"/>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11977F67-FD1C-9548-A6A8-6C455B68EFA6}"/>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8153BC0A-498E-6541-A877-707D6B0411F1}"/>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8B93BCE-C880-9648-BDEC-8F0299B43E34}" type="slidenum">
              <a:rPr lang="ar-SA" altLang="en-US" smtClean="0">
                <a:latin typeface="Arial" panose="020B0604020202020204" pitchFamily="34" charset="0"/>
              </a:rPr>
              <a:pPr fontAlgn="base">
                <a:spcBef>
                  <a:spcPct val="0"/>
                </a:spcBef>
                <a:spcAft>
                  <a:spcPct val="0"/>
                </a:spcAft>
              </a:pPr>
              <a:t>5</a:t>
            </a:fld>
            <a:endParaRPr lang="en-US" altLang="en-US">
              <a:latin typeface="Arial" panose="020B0604020202020204" pitchFamily="34" charset="0"/>
            </a:endParaRPr>
          </a:p>
        </p:txBody>
      </p:sp>
      <p:sp>
        <p:nvSpPr>
          <p:cNvPr id="24578" name="Rectangle 2">
            <a:extLst>
              <a:ext uri="{FF2B5EF4-FFF2-40B4-BE49-F238E27FC236}">
                <a16:creationId xmlns:a16="http://schemas.microsoft.com/office/drawing/2014/main" id="{9EE98A47-A2BF-DA47-B17B-72AC5B72ED05}"/>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E63E7BE2-8A89-7745-8C85-00C51F4E1758}"/>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A07DF6FF-CFC8-A349-87D6-46EB9E420758}"/>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021FA15-65D8-B948-AA7A-098A337CD25A}" type="slidenum">
              <a:rPr lang="ar-SA" altLang="en-US" smtClean="0">
                <a:latin typeface="Arial" panose="020B0604020202020204" pitchFamily="34" charset="0"/>
              </a:rPr>
              <a:pPr fontAlgn="base">
                <a:spcBef>
                  <a:spcPct val="0"/>
                </a:spcBef>
                <a:spcAft>
                  <a:spcPct val="0"/>
                </a:spcAft>
              </a:pPr>
              <a:t>6</a:t>
            </a:fld>
            <a:endParaRPr lang="en-US" altLang="en-US">
              <a:latin typeface="Arial" panose="020B0604020202020204" pitchFamily="34" charset="0"/>
            </a:endParaRPr>
          </a:p>
        </p:txBody>
      </p:sp>
      <p:sp>
        <p:nvSpPr>
          <p:cNvPr id="26626" name="Rectangle 2">
            <a:extLst>
              <a:ext uri="{FF2B5EF4-FFF2-40B4-BE49-F238E27FC236}">
                <a16:creationId xmlns:a16="http://schemas.microsoft.com/office/drawing/2014/main" id="{BF7CE85F-52D4-7742-8C14-25B131910AB4}"/>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816AF04F-C47C-EF4B-BE1B-6392465C051C}"/>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2D17D133-2296-5F4B-B2C8-00C61B5CF741}"/>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1C40732-A846-B847-84E9-6E0E93351F65}" type="slidenum">
              <a:rPr lang="ar-SA" altLang="en-US" smtClean="0">
                <a:latin typeface="Arial" panose="020B0604020202020204" pitchFamily="34" charset="0"/>
              </a:rPr>
              <a:pPr fontAlgn="base">
                <a:spcBef>
                  <a:spcPct val="0"/>
                </a:spcBef>
                <a:spcAft>
                  <a:spcPct val="0"/>
                </a:spcAft>
              </a:pPr>
              <a:t>7</a:t>
            </a:fld>
            <a:endParaRPr lang="en-US" altLang="en-US">
              <a:latin typeface="Arial" panose="020B0604020202020204" pitchFamily="34" charset="0"/>
            </a:endParaRPr>
          </a:p>
        </p:txBody>
      </p:sp>
      <p:sp>
        <p:nvSpPr>
          <p:cNvPr id="28674" name="Rectangle 2">
            <a:extLst>
              <a:ext uri="{FF2B5EF4-FFF2-40B4-BE49-F238E27FC236}">
                <a16:creationId xmlns:a16="http://schemas.microsoft.com/office/drawing/2014/main" id="{5ADE0FFC-F048-1042-8CCE-58E7F4D50CE6}"/>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8A4545B4-F637-DF46-A302-6CDADDE6A486}"/>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CCD343AD-E3BD-3B45-806F-705159186403}"/>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5E4CE08-70A0-9041-9E40-6ABDFFC1763A}" type="slidenum">
              <a:rPr lang="ar-SA" altLang="en-US" smtClean="0">
                <a:latin typeface="Arial" panose="020B0604020202020204" pitchFamily="34" charset="0"/>
              </a:rPr>
              <a:pPr fontAlgn="base">
                <a:spcBef>
                  <a:spcPct val="0"/>
                </a:spcBef>
                <a:spcAft>
                  <a:spcPct val="0"/>
                </a:spcAft>
              </a:pPr>
              <a:t>8</a:t>
            </a:fld>
            <a:endParaRPr lang="en-US" altLang="en-US">
              <a:latin typeface="Arial" panose="020B0604020202020204" pitchFamily="34" charset="0"/>
            </a:endParaRPr>
          </a:p>
        </p:txBody>
      </p:sp>
      <p:sp>
        <p:nvSpPr>
          <p:cNvPr id="30722" name="Rectangle 2">
            <a:extLst>
              <a:ext uri="{FF2B5EF4-FFF2-40B4-BE49-F238E27FC236}">
                <a16:creationId xmlns:a16="http://schemas.microsoft.com/office/drawing/2014/main" id="{D752FD9E-66D9-AE48-9BDA-5363EBB339E0}"/>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81E7E4E3-945A-A14D-8339-6410ED9BCDF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3032260B-6986-1640-913F-ED4B57B0AC18}"/>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7FCB285-CC62-3849-A425-07D44D8F5031}" type="slidenum">
              <a:rPr lang="ar-SA" altLang="en-US" smtClean="0">
                <a:latin typeface="Arial" panose="020B0604020202020204" pitchFamily="34" charset="0"/>
              </a:rPr>
              <a:pPr fontAlgn="base">
                <a:spcBef>
                  <a:spcPct val="0"/>
                </a:spcBef>
                <a:spcAft>
                  <a:spcPct val="0"/>
                </a:spcAft>
              </a:pPr>
              <a:t>9</a:t>
            </a:fld>
            <a:endParaRPr lang="en-US" altLang="en-US">
              <a:latin typeface="Arial" panose="020B0604020202020204" pitchFamily="34" charset="0"/>
            </a:endParaRPr>
          </a:p>
        </p:txBody>
      </p:sp>
      <p:sp>
        <p:nvSpPr>
          <p:cNvPr id="32770" name="Rectangle 2">
            <a:extLst>
              <a:ext uri="{FF2B5EF4-FFF2-40B4-BE49-F238E27FC236}">
                <a16:creationId xmlns:a16="http://schemas.microsoft.com/office/drawing/2014/main" id="{FCD9F5FE-48BA-BA49-B9C4-1AE5801E61EC}"/>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B872D1C6-A273-C648-91DF-38CAA2ED62E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BE0B0351-AE8E-6740-B51D-55952044F066}"/>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E3BF9AB-5A67-5A4D-AB6C-E508C31E238A}" type="slidenum">
              <a:rPr lang="ar-SA" altLang="en-US" smtClean="0">
                <a:latin typeface="Arial" panose="020B0604020202020204" pitchFamily="34" charset="0"/>
              </a:rPr>
              <a:pPr fontAlgn="base">
                <a:spcBef>
                  <a:spcPct val="0"/>
                </a:spcBef>
                <a:spcAft>
                  <a:spcPct val="0"/>
                </a:spcAft>
              </a:pPr>
              <a:t>10</a:t>
            </a:fld>
            <a:endParaRPr lang="en-US" altLang="en-US">
              <a:latin typeface="Arial" panose="020B0604020202020204" pitchFamily="34" charset="0"/>
            </a:endParaRPr>
          </a:p>
        </p:txBody>
      </p:sp>
      <p:sp>
        <p:nvSpPr>
          <p:cNvPr id="34818" name="Rectangle 2">
            <a:extLst>
              <a:ext uri="{FF2B5EF4-FFF2-40B4-BE49-F238E27FC236}">
                <a16:creationId xmlns:a16="http://schemas.microsoft.com/office/drawing/2014/main" id="{9496F8C6-AB86-E047-9320-ADB385A8B138}"/>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DCE78D40-BF45-A042-BD30-FB866D692E8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8326-FC56-CD40-A5A1-90133581340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E0BF9A3-9D2C-7E42-95A6-F26AD302BCF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C031E2-5293-4846-8245-C09139FD760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86F3182-E5C1-704C-9C86-233E3E4F24D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F2F3B39-6330-454D-84D9-0075188A00F7}"/>
              </a:ext>
            </a:extLst>
          </p:cNvPr>
          <p:cNvSpPr>
            <a:spLocks noGrp="1"/>
          </p:cNvSpPr>
          <p:nvPr>
            <p:ph type="sldNum" sz="quarter" idx="12"/>
          </p:nvPr>
        </p:nvSpPr>
        <p:spPr/>
        <p:txBody>
          <a:bodyPr/>
          <a:lstStyle>
            <a:lvl1pPr>
              <a:defRPr/>
            </a:lvl1pPr>
          </a:lstStyle>
          <a:p>
            <a:pPr>
              <a:defRPr/>
            </a:pPr>
            <a:fld id="{6B913C0F-FB16-F847-A21C-2B41334CBC86}" type="slidenum">
              <a:rPr lang="ar-SA" altLang="en-US"/>
              <a:pPr>
                <a:defRPr/>
              </a:pPr>
              <a:t>‹#›</a:t>
            </a:fld>
            <a:endParaRPr lang="en-US" altLang="en-US"/>
          </a:p>
        </p:txBody>
      </p:sp>
    </p:spTree>
    <p:extLst>
      <p:ext uri="{BB962C8B-B14F-4D97-AF65-F5344CB8AC3E}">
        <p14:creationId xmlns:p14="http://schemas.microsoft.com/office/powerpoint/2010/main" val="3239898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99D17-65BF-B24E-9161-8B7456D906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57A538-60FA-9949-9172-FA175478A0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C1B82-8668-2C49-A688-F0C3C4CE5EE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B2FA62A-BB9E-9D4E-B547-10E3310A5DD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AAACE11-24A8-DD40-B898-4FE8CE6312B4}"/>
              </a:ext>
            </a:extLst>
          </p:cNvPr>
          <p:cNvSpPr>
            <a:spLocks noGrp="1"/>
          </p:cNvSpPr>
          <p:nvPr>
            <p:ph type="sldNum" sz="quarter" idx="12"/>
          </p:nvPr>
        </p:nvSpPr>
        <p:spPr/>
        <p:txBody>
          <a:bodyPr/>
          <a:lstStyle>
            <a:lvl1pPr>
              <a:defRPr/>
            </a:lvl1pPr>
          </a:lstStyle>
          <a:p>
            <a:pPr>
              <a:defRPr/>
            </a:pPr>
            <a:fld id="{2F2AA68D-6419-8C44-85CF-91B373187B3B}" type="slidenum">
              <a:rPr lang="ar-SA" altLang="en-US"/>
              <a:pPr>
                <a:defRPr/>
              </a:pPr>
              <a:t>‹#›</a:t>
            </a:fld>
            <a:endParaRPr lang="en-US" altLang="en-US"/>
          </a:p>
        </p:txBody>
      </p:sp>
    </p:spTree>
    <p:extLst>
      <p:ext uri="{BB962C8B-B14F-4D97-AF65-F5344CB8AC3E}">
        <p14:creationId xmlns:p14="http://schemas.microsoft.com/office/powerpoint/2010/main" val="834388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BFA20-4F73-D74B-ADAD-BA5B6F1E862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3BD11D-E702-0A4F-83CA-C04D7C6897E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056ACE-0627-054A-B8C1-2862FABA822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F72ACD3-1A10-4B44-862D-F3E6B34BAE6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B2933C3-32D4-7149-8B93-FA39E26EDF87}"/>
              </a:ext>
            </a:extLst>
          </p:cNvPr>
          <p:cNvSpPr>
            <a:spLocks noGrp="1"/>
          </p:cNvSpPr>
          <p:nvPr>
            <p:ph type="sldNum" sz="quarter" idx="12"/>
          </p:nvPr>
        </p:nvSpPr>
        <p:spPr/>
        <p:txBody>
          <a:bodyPr/>
          <a:lstStyle>
            <a:lvl1pPr>
              <a:defRPr/>
            </a:lvl1pPr>
          </a:lstStyle>
          <a:p>
            <a:pPr>
              <a:defRPr/>
            </a:pPr>
            <a:fld id="{092D911F-A494-AD44-84D2-709CD5F42149}" type="slidenum">
              <a:rPr lang="ar-SA" altLang="en-US"/>
              <a:pPr>
                <a:defRPr/>
              </a:pPr>
              <a:t>‹#›</a:t>
            </a:fld>
            <a:endParaRPr lang="en-US" altLang="en-US"/>
          </a:p>
        </p:txBody>
      </p:sp>
    </p:spTree>
    <p:extLst>
      <p:ext uri="{BB962C8B-B14F-4D97-AF65-F5344CB8AC3E}">
        <p14:creationId xmlns:p14="http://schemas.microsoft.com/office/powerpoint/2010/main" val="1366154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CAB3-D6E0-4A40-81E3-910F831CC3BC}"/>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3D21D9-E38C-E248-B057-CCAE6BBD4BD3}"/>
              </a:ext>
            </a:extLst>
          </p:cNvPr>
          <p:cNvSpPr>
            <a:spLocks noGrp="1"/>
          </p:cNvSpPr>
          <p:nvPr>
            <p:ph type="body" sz="half" idx="1"/>
          </p:nvPr>
        </p:nvSpPr>
        <p:spPr>
          <a:xfrm>
            <a:off x="457200" y="1600200"/>
            <a:ext cx="8229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388E95-6BF1-984A-9526-1165E6F49859}"/>
              </a:ext>
            </a:extLst>
          </p:cNvPr>
          <p:cNvSpPr>
            <a:spLocks noGrp="1"/>
          </p:cNvSpPr>
          <p:nvPr>
            <p:ph sz="half" idx="2"/>
          </p:nvPr>
        </p:nvSpPr>
        <p:spPr>
          <a:xfrm>
            <a:off x="457200" y="3938588"/>
            <a:ext cx="8229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FBAF39-969F-494C-97DB-23BE81A3323D}"/>
              </a:ext>
            </a:extLst>
          </p:cNvPr>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7A2B8B5-18ED-9E45-A9FC-C767EEF90F81}"/>
              </a:ext>
            </a:extLst>
          </p:cNvPr>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D0DD8D33-81C4-C442-BAC5-2693F9D682AE}"/>
              </a:ext>
            </a:extLst>
          </p:cNvPr>
          <p:cNvSpPr>
            <a:spLocks noGrp="1"/>
          </p:cNvSpPr>
          <p:nvPr>
            <p:ph type="sldNum" sz="quarter" idx="12"/>
          </p:nvPr>
        </p:nvSpPr>
        <p:spPr>
          <a:xfrm>
            <a:off x="6553200" y="6245225"/>
            <a:ext cx="2133600" cy="476250"/>
          </a:xfrm>
        </p:spPr>
        <p:txBody>
          <a:bodyPr/>
          <a:lstStyle>
            <a:lvl1pPr>
              <a:defRPr/>
            </a:lvl1pPr>
          </a:lstStyle>
          <a:p>
            <a:pPr>
              <a:defRPr/>
            </a:pPr>
            <a:fld id="{4AB24F30-696C-2C46-95A2-C403C74169EA}" type="slidenum">
              <a:rPr lang="en-US" altLang="en-US"/>
              <a:pPr>
                <a:defRPr/>
              </a:pPr>
              <a:t>‹#›</a:t>
            </a:fld>
            <a:endParaRPr lang="en-US" altLang="en-US"/>
          </a:p>
        </p:txBody>
      </p:sp>
    </p:spTree>
    <p:extLst>
      <p:ext uri="{BB962C8B-B14F-4D97-AF65-F5344CB8AC3E}">
        <p14:creationId xmlns:p14="http://schemas.microsoft.com/office/powerpoint/2010/main" val="2260004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3384-2312-5C40-8D6C-1DD7F36ECB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FBA9B3-C4BA-BC43-8A51-469D7BFA54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268240-C944-244F-B531-05657D4426E1}"/>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CEC59DCB-7686-1F45-B898-0A40E8AE69D9}"/>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875A787-E333-E74A-A6BE-C3F7DBFD50F4}"/>
              </a:ext>
            </a:extLst>
          </p:cNvPr>
          <p:cNvSpPr>
            <a:spLocks noGrp="1"/>
          </p:cNvSpPr>
          <p:nvPr>
            <p:ph type="sldNum" sz="quarter" idx="12"/>
          </p:nvPr>
        </p:nvSpPr>
        <p:spPr/>
        <p:txBody>
          <a:bodyPr/>
          <a:lstStyle>
            <a:lvl1pPr>
              <a:defRPr/>
            </a:lvl1pPr>
          </a:lstStyle>
          <a:p>
            <a:pPr>
              <a:defRPr/>
            </a:pPr>
            <a:fld id="{E69DFF38-1103-FA45-99A1-956D174B9B30}" type="slidenum">
              <a:rPr lang="ar-SA" altLang="en-US"/>
              <a:pPr>
                <a:defRPr/>
              </a:pPr>
              <a:t>‹#›</a:t>
            </a:fld>
            <a:endParaRPr lang="en-US" altLang="en-US"/>
          </a:p>
        </p:txBody>
      </p:sp>
    </p:spTree>
    <p:extLst>
      <p:ext uri="{BB962C8B-B14F-4D97-AF65-F5344CB8AC3E}">
        <p14:creationId xmlns:p14="http://schemas.microsoft.com/office/powerpoint/2010/main" val="1698589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80001-83E3-7549-AD25-3A54ACEDB7E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6A59269-7649-8C43-BA62-CACC27420D3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FBFBE6A-6008-7C46-BA95-278DFBB1627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F29B9CC-4EDF-9A46-97FC-BF71AE45636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4F8D697-6607-F040-AC91-19A2BE9549E1}"/>
              </a:ext>
            </a:extLst>
          </p:cNvPr>
          <p:cNvSpPr>
            <a:spLocks noGrp="1"/>
          </p:cNvSpPr>
          <p:nvPr>
            <p:ph type="sldNum" sz="quarter" idx="12"/>
          </p:nvPr>
        </p:nvSpPr>
        <p:spPr/>
        <p:txBody>
          <a:bodyPr/>
          <a:lstStyle>
            <a:lvl1pPr>
              <a:defRPr/>
            </a:lvl1pPr>
          </a:lstStyle>
          <a:p>
            <a:pPr>
              <a:defRPr/>
            </a:pPr>
            <a:fld id="{D8B2486A-EF07-3043-B628-FB90736C0B33}" type="slidenum">
              <a:rPr lang="ar-SA" altLang="en-US"/>
              <a:pPr>
                <a:defRPr/>
              </a:pPr>
              <a:t>‹#›</a:t>
            </a:fld>
            <a:endParaRPr lang="en-US" altLang="en-US"/>
          </a:p>
        </p:txBody>
      </p:sp>
    </p:spTree>
    <p:extLst>
      <p:ext uri="{BB962C8B-B14F-4D97-AF65-F5344CB8AC3E}">
        <p14:creationId xmlns:p14="http://schemas.microsoft.com/office/powerpoint/2010/main" val="70347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BCF9D-A5B7-334E-ACA7-74F893DD01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773FE-8B1A-0649-8FE0-E983022384FB}"/>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9C120E-153B-3D42-BAC6-684FE6DDE21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7EA40F-951A-9F4F-A6FD-226D856E2FA3}"/>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2E0720C5-704B-7A49-AAC1-6F298264DB5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B5A48A68-DFDB-CE47-AE7E-F403B1A7F352}"/>
              </a:ext>
            </a:extLst>
          </p:cNvPr>
          <p:cNvSpPr>
            <a:spLocks noGrp="1"/>
          </p:cNvSpPr>
          <p:nvPr>
            <p:ph type="sldNum" sz="quarter" idx="12"/>
          </p:nvPr>
        </p:nvSpPr>
        <p:spPr/>
        <p:txBody>
          <a:bodyPr/>
          <a:lstStyle>
            <a:lvl1pPr>
              <a:defRPr/>
            </a:lvl1pPr>
          </a:lstStyle>
          <a:p>
            <a:pPr>
              <a:defRPr/>
            </a:pPr>
            <a:fld id="{0AD4A8B4-D1B7-C74D-B4A9-A4780961DB31}" type="slidenum">
              <a:rPr lang="ar-SA" altLang="en-US"/>
              <a:pPr>
                <a:defRPr/>
              </a:pPr>
              <a:t>‹#›</a:t>
            </a:fld>
            <a:endParaRPr lang="en-US" altLang="en-US"/>
          </a:p>
        </p:txBody>
      </p:sp>
    </p:spTree>
    <p:extLst>
      <p:ext uri="{BB962C8B-B14F-4D97-AF65-F5344CB8AC3E}">
        <p14:creationId xmlns:p14="http://schemas.microsoft.com/office/powerpoint/2010/main" val="3189270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413E-75F9-A942-AB5C-184529A367D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3E9EEF-E5E0-F442-9EBA-D616B18FF3B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A18A2E9-7416-2E46-9F85-D442B00DC81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A6931E-E76B-6D4D-86DC-D81F7985572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5FE2B090-57D6-324E-B950-BCC49DC5BD4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1FDA7AB-110A-6948-B2C1-1421D8C3E51C}"/>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EA6B5222-4497-8B40-A9BD-7604B245BB89}"/>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E1FEDB2D-F23C-364A-AF6B-FC5B1F391C2B}"/>
              </a:ext>
            </a:extLst>
          </p:cNvPr>
          <p:cNvSpPr>
            <a:spLocks noGrp="1"/>
          </p:cNvSpPr>
          <p:nvPr>
            <p:ph type="sldNum" sz="quarter" idx="12"/>
          </p:nvPr>
        </p:nvSpPr>
        <p:spPr/>
        <p:txBody>
          <a:bodyPr/>
          <a:lstStyle>
            <a:lvl1pPr>
              <a:defRPr/>
            </a:lvl1pPr>
          </a:lstStyle>
          <a:p>
            <a:pPr>
              <a:defRPr/>
            </a:pPr>
            <a:fld id="{777A6BA7-3CF0-5947-8BE0-D3909952B63D}" type="slidenum">
              <a:rPr lang="ar-SA" altLang="en-US"/>
              <a:pPr>
                <a:defRPr/>
              </a:pPr>
              <a:t>‹#›</a:t>
            </a:fld>
            <a:endParaRPr lang="en-US" altLang="en-US"/>
          </a:p>
        </p:txBody>
      </p:sp>
    </p:spTree>
    <p:extLst>
      <p:ext uri="{BB962C8B-B14F-4D97-AF65-F5344CB8AC3E}">
        <p14:creationId xmlns:p14="http://schemas.microsoft.com/office/powerpoint/2010/main" val="1960086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C4BC3-FBC7-C64D-B97E-5CA842D6A0B4}"/>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2D6EE7A-5278-A045-A983-E10EBF6E8701}"/>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AD74E112-CD31-D642-B88D-B04B0C1003D2}"/>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8A85A166-44E1-2E48-BCA3-AD1AA417B3DA}"/>
              </a:ext>
            </a:extLst>
          </p:cNvPr>
          <p:cNvSpPr>
            <a:spLocks noGrp="1"/>
          </p:cNvSpPr>
          <p:nvPr>
            <p:ph type="sldNum" sz="quarter" idx="12"/>
          </p:nvPr>
        </p:nvSpPr>
        <p:spPr/>
        <p:txBody>
          <a:bodyPr/>
          <a:lstStyle>
            <a:lvl1pPr>
              <a:defRPr/>
            </a:lvl1pPr>
          </a:lstStyle>
          <a:p>
            <a:pPr>
              <a:defRPr/>
            </a:pPr>
            <a:fld id="{FC71A11D-72D6-8D40-904F-8315970C0675}" type="slidenum">
              <a:rPr lang="ar-SA" altLang="en-US"/>
              <a:pPr>
                <a:defRPr/>
              </a:pPr>
              <a:t>‹#›</a:t>
            </a:fld>
            <a:endParaRPr lang="en-US" altLang="en-US"/>
          </a:p>
        </p:txBody>
      </p:sp>
    </p:spTree>
    <p:extLst>
      <p:ext uri="{BB962C8B-B14F-4D97-AF65-F5344CB8AC3E}">
        <p14:creationId xmlns:p14="http://schemas.microsoft.com/office/powerpoint/2010/main" val="194101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B9B0B6E-22DA-2549-A9EF-3DA374302BA9}"/>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6098200C-8EA9-6D4B-BEF6-7A65F0E2DB07}"/>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9D39675F-4A7B-E449-8357-8F7EC5BECA72}"/>
              </a:ext>
            </a:extLst>
          </p:cNvPr>
          <p:cNvSpPr>
            <a:spLocks noGrp="1"/>
          </p:cNvSpPr>
          <p:nvPr>
            <p:ph type="sldNum" sz="quarter" idx="12"/>
          </p:nvPr>
        </p:nvSpPr>
        <p:spPr/>
        <p:txBody>
          <a:bodyPr/>
          <a:lstStyle>
            <a:lvl1pPr>
              <a:defRPr/>
            </a:lvl1pPr>
          </a:lstStyle>
          <a:p>
            <a:pPr>
              <a:defRPr/>
            </a:pPr>
            <a:fld id="{EBACCAF0-5708-1649-883C-5563BD7F9932}" type="slidenum">
              <a:rPr lang="ar-SA" altLang="en-US"/>
              <a:pPr>
                <a:defRPr/>
              </a:pPr>
              <a:t>‹#›</a:t>
            </a:fld>
            <a:endParaRPr lang="en-US" altLang="en-US"/>
          </a:p>
        </p:txBody>
      </p:sp>
    </p:spTree>
    <p:extLst>
      <p:ext uri="{BB962C8B-B14F-4D97-AF65-F5344CB8AC3E}">
        <p14:creationId xmlns:p14="http://schemas.microsoft.com/office/powerpoint/2010/main" val="279955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BB36D-2B97-C644-B04D-71935A4BAE1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4B6F2B-EF38-CE40-8F2C-A4607DA9A2B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6F3C82-4E0B-C643-AE90-0E5FAF494EA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9F9F0BCB-B71D-324C-989B-779594BCDB49}"/>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9DCB0FD9-3B11-9648-A524-4C99368C910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CA9C5B46-B085-6D48-86E6-2ABA9E040248}"/>
              </a:ext>
            </a:extLst>
          </p:cNvPr>
          <p:cNvSpPr>
            <a:spLocks noGrp="1"/>
          </p:cNvSpPr>
          <p:nvPr>
            <p:ph type="sldNum" sz="quarter" idx="12"/>
          </p:nvPr>
        </p:nvSpPr>
        <p:spPr/>
        <p:txBody>
          <a:bodyPr/>
          <a:lstStyle>
            <a:lvl1pPr>
              <a:defRPr/>
            </a:lvl1pPr>
          </a:lstStyle>
          <a:p>
            <a:pPr>
              <a:defRPr/>
            </a:pPr>
            <a:fld id="{3C584905-BAFC-1141-86AE-8F033687A158}" type="slidenum">
              <a:rPr lang="ar-SA" altLang="en-US"/>
              <a:pPr>
                <a:defRPr/>
              </a:pPr>
              <a:t>‹#›</a:t>
            </a:fld>
            <a:endParaRPr lang="en-US" altLang="en-US"/>
          </a:p>
        </p:txBody>
      </p:sp>
    </p:spTree>
    <p:extLst>
      <p:ext uri="{BB962C8B-B14F-4D97-AF65-F5344CB8AC3E}">
        <p14:creationId xmlns:p14="http://schemas.microsoft.com/office/powerpoint/2010/main" val="572394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DD24-CADD-BD4B-988F-53E161BFED9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7826EC0-EF6C-D84C-90F6-8B6C6A3BEEEF}"/>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6A96F1AD-6434-4E48-BE0F-888F5EC8E8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8E686ECA-D777-C94E-83CC-18A172A9D98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05586954-F8E5-BA42-9AFA-6DF32CBCD48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58A0D830-6C67-7642-9F94-4CA2C17B289A}"/>
              </a:ext>
            </a:extLst>
          </p:cNvPr>
          <p:cNvSpPr>
            <a:spLocks noGrp="1"/>
          </p:cNvSpPr>
          <p:nvPr>
            <p:ph type="sldNum" sz="quarter" idx="12"/>
          </p:nvPr>
        </p:nvSpPr>
        <p:spPr/>
        <p:txBody>
          <a:bodyPr/>
          <a:lstStyle>
            <a:lvl1pPr>
              <a:defRPr/>
            </a:lvl1pPr>
          </a:lstStyle>
          <a:p>
            <a:pPr>
              <a:defRPr/>
            </a:pPr>
            <a:fld id="{5C77B829-4AFE-0847-88A3-8199F8D19869}" type="slidenum">
              <a:rPr lang="ar-SA" altLang="en-US"/>
              <a:pPr>
                <a:defRPr/>
              </a:pPr>
              <a:t>‹#›</a:t>
            </a:fld>
            <a:endParaRPr lang="en-US" altLang="en-US"/>
          </a:p>
        </p:txBody>
      </p:sp>
    </p:spTree>
    <p:extLst>
      <p:ext uri="{BB962C8B-B14F-4D97-AF65-F5344CB8AC3E}">
        <p14:creationId xmlns:p14="http://schemas.microsoft.com/office/powerpoint/2010/main" val="1655311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66E2CB-53AA-DD49-B0F7-E7F3C202E84F}"/>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4538310-56EE-1D4E-9730-3C8142BB20DD}"/>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76A129-2213-174C-AA3B-654677633D7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3CEC04B1-063E-5745-9809-B35A27E6311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FE304ACE-A46E-5849-A302-23FFAD2C7CC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6ADC5C26-E5C0-A249-B130-BA69841D38AF}" type="slidenum">
              <a:rPr lang="ar-SA"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1.e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image" Target="../media/image20.emf"/><Relationship Id="rId4" Type="http://schemas.openxmlformats.org/officeDocument/2006/relationships/oleObject" Target="../embeddings/oleObject1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2.emf"/><Relationship Id="rId5" Type="http://schemas.openxmlformats.org/officeDocument/2006/relationships/oleObject" Target="../embeddings/oleObject15.bin"/><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11.xml"/><Relationship Id="rId7" Type="http://schemas.openxmlformats.org/officeDocument/2006/relationships/image" Target="../media/image25.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7.bin"/><Relationship Id="rId11" Type="http://schemas.openxmlformats.org/officeDocument/2006/relationships/image" Target="../media/image27.emf"/><Relationship Id="rId5" Type="http://schemas.openxmlformats.org/officeDocument/2006/relationships/image" Target="../media/image24.e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26.emf"/></Relationships>
</file>

<file path=ppt/slides/_rels/slide13.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29.emf"/><Relationship Id="rId5" Type="http://schemas.openxmlformats.org/officeDocument/2006/relationships/oleObject" Target="../embeddings/oleObject21.bin"/><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6.tiff"/><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image" Target="../media/image35.e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32.e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34.emf"/><Relationship Id="rId4" Type="http://schemas.openxmlformats.org/officeDocument/2006/relationships/image" Target="../media/image31.emf"/><Relationship Id="rId9" Type="http://schemas.openxmlformats.org/officeDocument/2006/relationships/oleObject" Target="../embeddings/oleObject26.bin"/></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13.xml"/><Relationship Id="rId7" Type="http://schemas.openxmlformats.org/officeDocument/2006/relationships/image" Target="../media/image41.e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9.bin"/><Relationship Id="rId5" Type="http://schemas.openxmlformats.org/officeDocument/2006/relationships/image" Target="../media/image40.emf"/><Relationship Id="rId4" Type="http://schemas.openxmlformats.org/officeDocument/2006/relationships/oleObject" Target="../embeddings/oleObject28.bin"/><Relationship Id="rId9" Type="http://schemas.openxmlformats.org/officeDocument/2006/relationships/image" Target="../media/image42.emf"/></Relationships>
</file>

<file path=ppt/slides/_rels/slide19.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oleObject" Target="../embeddings/oleObject36.bin"/><Relationship Id="rId3" Type="http://schemas.openxmlformats.org/officeDocument/2006/relationships/oleObject" Target="../embeddings/oleObject31.bin"/><Relationship Id="rId7" Type="http://schemas.openxmlformats.org/officeDocument/2006/relationships/oleObject" Target="../embeddings/oleObject33.bin"/><Relationship Id="rId12" Type="http://schemas.openxmlformats.org/officeDocument/2006/relationships/image" Target="../media/image47.emf"/><Relationship Id="rId2" Type="http://schemas.openxmlformats.org/officeDocument/2006/relationships/slideLayout" Target="../slideLayouts/slideLayout7.xml"/><Relationship Id="rId16" Type="http://schemas.openxmlformats.org/officeDocument/2006/relationships/image" Target="../media/image49.emf"/><Relationship Id="rId1" Type="http://schemas.openxmlformats.org/officeDocument/2006/relationships/vmlDrawing" Target="../drawings/vmlDrawing12.vml"/><Relationship Id="rId6" Type="http://schemas.openxmlformats.org/officeDocument/2006/relationships/image" Target="../media/image44.emf"/><Relationship Id="rId11" Type="http://schemas.openxmlformats.org/officeDocument/2006/relationships/oleObject" Target="../embeddings/oleObject35.bin"/><Relationship Id="rId5" Type="http://schemas.openxmlformats.org/officeDocument/2006/relationships/oleObject" Target="../embeddings/oleObject32.bin"/><Relationship Id="rId15" Type="http://schemas.openxmlformats.org/officeDocument/2006/relationships/oleObject" Target="../embeddings/oleObject37.bin"/><Relationship Id="rId10" Type="http://schemas.openxmlformats.org/officeDocument/2006/relationships/image" Target="../media/image46.emf"/><Relationship Id="rId4" Type="http://schemas.openxmlformats.org/officeDocument/2006/relationships/image" Target="../media/image43.emf"/><Relationship Id="rId9" Type="http://schemas.openxmlformats.org/officeDocument/2006/relationships/oleObject" Target="../embeddings/oleObject34.bin"/><Relationship Id="rId14" Type="http://schemas.openxmlformats.org/officeDocument/2006/relationships/image" Target="../media/image4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notesSlide" Target="../notesSlides/notesSlide14.xml"/><Relationship Id="rId7" Type="http://schemas.openxmlformats.org/officeDocument/2006/relationships/oleObject" Target="../embeddings/oleObject39.bin"/><Relationship Id="rId12" Type="http://schemas.openxmlformats.org/officeDocument/2006/relationships/image" Target="../media/image53.e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54.jpeg"/><Relationship Id="rId11" Type="http://schemas.openxmlformats.org/officeDocument/2006/relationships/oleObject" Target="../embeddings/oleObject41.bin"/><Relationship Id="rId5" Type="http://schemas.openxmlformats.org/officeDocument/2006/relationships/image" Target="../media/image50.emf"/><Relationship Id="rId10" Type="http://schemas.openxmlformats.org/officeDocument/2006/relationships/image" Target="../media/image52.emf"/><Relationship Id="rId4" Type="http://schemas.openxmlformats.org/officeDocument/2006/relationships/oleObject" Target="../embeddings/oleObject38.bin"/><Relationship Id="rId9" Type="http://schemas.openxmlformats.org/officeDocument/2006/relationships/oleObject" Target="../embeddings/oleObject40.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59.emf"/><Relationship Id="rId18" Type="http://schemas.openxmlformats.org/officeDocument/2006/relationships/oleObject" Target="../embeddings/oleObject49.bin"/><Relationship Id="rId3" Type="http://schemas.openxmlformats.org/officeDocument/2006/relationships/notesSlide" Target="../notesSlides/notesSlide15.xml"/><Relationship Id="rId21" Type="http://schemas.openxmlformats.org/officeDocument/2006/relationships/image" Target="../media/image45.emf"/><Relationship Id="rId7" Type="http://schemas.openxmlformats.org/officeDocument/2006/relationships/image" Target="../media/image56.emf"/><Relationship Id="rId12" Type="http://schemas.openxmlformats.org/officeDocument/2006/relationships/oleObject" Target="../embeddings/oleObject46.bin"/><Relationship Id="rId17" Type="http://schemas.openxmlformats.org/officeDocument/2006/relationships/image" Target="../media/image61.emf"/><Relationship Id="rId2" Type="http://schemas.openxmlformats.org/officeDocument/2006/relationships/slideLayout" Target="../slideLayouts/slideLayout7.xml"/><Relationship Id="rId16" Type="http://schemas.openxmlformats.org/officeDocument/2006/relationships/oleObject" Target="../embeddings/oleObject48.bin"/><Relationship Id="rId20" Type="http://schemas.openxmlformats.org/officeDocument/2006/relationships/oleObject" Target="../embeddings/oleObject50.bin"/><Relationship Id="rId1" Type="http://schemas.openxmlformats.org/officeDocument/2006/relationships/vmlDrawing" Target="../drawings/vmlDrawing14.vml"/><Relationship Id="rId6" Type="http://schemas.openxmlformats.org/officeDocument/2006/relationships/oleObject" Target="../embeddings/oleObject43.bin"/><Relationship Id="rId11" Type="http://schemas.openxmlformats.org/officeDocument/2006/relationships/image" Target="../media/image58.emf"/><Relationship Id="rId5" Type="http://schemas.openxmlformats.org/officeDocument/2006/relationships/image" Target="../media/image55.emf"/><Relationship Id="rId15" Type="http://schemas.openxmlformats.org/officeDocument/2006/relationships/image" Target="../media/image60.emf"/><Relationship Id="rId23" Type="http://schemas.openxmlformats.org/officeDocument/2006/relationships/image" Target="../media/image63.emf"/><Relationship Id="rId10" Type="http://schemas.openxmlformats.org/officeDocument/2006/relationships/oleObject" Target="../embeddings/oleObject45.bin"/><Relationship Id="rId19" Type="http://schemas.openxmlformats.org/officeDocument/2006/relationships/image" Target="../media/image62.emf"/><Relationship Id="rId4" Type="http://schemas.openxmlformats.org/officeDocument/2006/relationships/oleObject" Target="../embeddings/oleObject42.bin"/><Relationship Id="rId9" Type="http://schemas.openxmlformats.org/officeDocument/2006/relationships/image" Target="../media/image57.emf"/><Relationship Id="rId14" Type="http://schemas.openxmlformats.org/officeDocument/2006/relationships/oleObject" Target="../embeddings/oleObject47.bin"/><Relationship Id="rId22" Type="http://schemas.openxmlformats.org/officeDocument/2006/relationships/oleObject" Target="../embeddings/oleObject51.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65.emf"/><Relationship Id="rId5" Type="http://schemas.openxmlformats.org/officeDocument/2006/relationships/oleObject" Target="../embeddings/oleObject53.bin"/><Relationship Id="rId4" Type="http://schemas.openxmlformats.org/officeDocument/2006/relationships/image" Target="../media/image64.emf"/></Relationships>
</file>

<file path=ppt/slides/_rels/slide23.xml.rels><?xml version="1.0" encoding="UTF-8" standalone="yes"?>
<Relationships xmlns="http://schemas.openxmlformats.org/package/2006/relationships"><Relationship Id="rId8" Type="http://schemas.openxmlformats.org/officeDocument/2006/relationships/image" Target="../media/image68.emf"/><Relationship Id="rId13" Type="http://schemas.openxmlformats.org/officeDocument/2006/relationships/oleObject" Target="../embeddings/oleObject59.bin"/><Relationship Id="rId18" Type="http://schemas.openxmlformats.org/officeDocument/2006/relationships/oleObject" Target="../embeddings/oleObject62.bin"/><Relationship Id="rId3" Type="http://schemas.openxmlformats.org/officeDocument/2006/relationships/oleObject" Target="../embeddings/oleObject54.bin"/><Relationship Id="rId21" Type="http://schemas.openxmlformats.org/officeDocument/2006/relationships/image" Target="../media/image74.emf"/><Relationship Id="rId7" Type="http://schemas.openxmlformats.org/officeDocument/2006/relationships/oleObject" Target="../embeddings/oleObject56.bin"/><Relationship Id="rId12" Type="http://schemas.openxmlformats.org/officeDocument/2006/relationships/image" Target="../media/image70.emf"/><Relationship Id="rId17" Type="http://schemas.openxmlformats.org/officeDocument/2006/relationships/image" Target="../media/image72.emf"/><Relationship Id="rId2" Type="http://schemas.openxmlformats.org/officeDocument/2006/relationships/slideLayout" Target="../slideLayouts/slideLayout7.xml"/><Relationship Id="rId16" Type="http://schemas.openxmlformats.org/officeDocument/2006/relationships/oleObject" Target="../embeddings/oleObject61.bin"/><Relationship Id="rId20" Type="http://schemas.openxmlformats.org/officeDocument/2006/relationships/oleObject" Target="../embeddings/oleObject63.bin"/><Relationship Id="rId1" Type="http://schemas.openxmlformats.org/officeDocument/2006/relationships/vmlDrawing" Target="../drawings/vmlDrawing16.vml"/><Relationship Id="rId6" Type="http://schemas.openxmlformats.org/officeDocument/2006/relationships/image" Target="../media/image67.emf"/><Relationship Id="rId11" Type="http://schemas.openxmlformats.org/officeDocument/2006/relationships/oleObject" Target="../embeddings/oleObject58.bin"/><Relationship Id="rId5" Type="http://schemas.openxmlformats.org/officeDocument/2006/relationships/oleObject" Target="../embeddings/oleObject55.bin"/><Relationship Id="rId15" Type="http://schemas.openxmlformats.org/officeDocument/2006/relationships/oleObject" Target="../embeddings/oleObject60.bin"/><Relationship Id="rId23" Type="http://schemas.openxmlformats.org/officeDocument/2006/relationships/image" Target="../media/image75.emf"/><Relationship Id="rId10" Type="http://schemas.openxmlformats.org/officeDocument/2006/relationships/image" Target="../media/image69.emf"/><Relationship Id="rId19" Type="http://schemas.openxmlformats.org/officeDocument/2006/relationships/image" Target="../media/image73.emf"/><Relationship Id="rId4" Type="http://schemas.openxmlformats.org/officeDocument/2006/relationships/image" Target="../media/image66.emf"/><Relationship Id="rId9" Type="http://schemas.openxmlformats.org/officeDocument/2006/relationships/oleObject" Target="../embeddings/oleObject57.bin"/><Relationship Id="rId14" Type="http://schemas.openxmlformats.org/officeDocument/2006/relationships/image" Target="../media/image71.emf"/><Relationship Id="rId22" Type="http://schemas.openxmlformats.org/officeDocument/2006/relationships/oleObject" Target="../embeddings/oleObject64.bin"/></Relationships>
</file>

<file path=ppt/slides/_rels/slide24.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oleObject" Target="../embeddings/oleObject65.bin"/><Relationship Id="rId7" Type="http://schemas.openxmlformats.org/officeDocument/2006/relationships/oleObject" Target="../embeddings/oleObject67.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77.emf"/><Relationship Id="rId5" Type="http://schemas.openxmlformats.org/officeDocument/2006/relationships/oleObject" Target="../embeddings/oleObject66.bin"/><Relationship Id="rId4" Type="http://schemas.openxmlformats.org/officeDocument/2006/relationships/image" Target="../media/image76.emf"/></Relationships>
</file>

<file path=ppt/slides/_rels/slide25.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oleObject" Target="../embeddings/oleObject68.bin"/><Relationship Id="rId7" Type="http://schemas.openxmlformats.org/officeDocument/2006/relationships/oleObject" Target="../embeddings/oleObject70.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80.emf"/><Relationship Id="rId5" Type="http://schemas.openxmlformats.org/officeDocument/2006/relationships/oleObject" Target="../embeddings/oleObject69.bin"/><Relationship Id="rId10" Type="http://schemas.openxmlformats.org/officeDocument/2006/relationships/image" Target="../media/image72.emf"/><Relationship Id="rId4" Type="http://schemas.openxmlformats.org/officeDocument/2006/relationships/image" Target="../media/image79.emf"/><Relationship Id="rId9" Type="http://schemas.openxmlformats.org/officeDocument/2006/relationships/oleObject" Target="../embeddings/oleObject71.bin"/></Relationships>
</file>

<file path=ppt/slides/_rels/slide26.xml.rels><?xml version="1.0" encoding="UTF-8" standalone="yes"?>
<Relationships xmlns="http://schemas.openxmlformats.org/package/2006/relationships"><Relationship Id="rId8" Type="http://schemas.openxmlformats.org/officeDocument/2006/relationships/image" Target="../media/image84.emf"/><Relationship Id="rId13" Type="http://schemas.openxmlformats.org/officeDocument/2006/relationships/oleObject" Target="../embeddings/oleObject77.bin"/><Relationship Id="rId3" Type="http://schemas.openxmlformats.org/officeDocument/2006/relationships/oleObject" Target="../embeddings/oleObject72.bin"/><Relationship Id="rId7" Type="http://schemas.openxmlformats.org/officeDocument/2006/relationships/oleObject" Target="../embeddings/oleObject74.bin"/><Relationship Id="rId12" Type="http://schemas.openxmlformats.org/officeDocument/2006/relationships/image" Target="../media/image86.emf"/><Relationship Id="rId2" Type="http://schemas.openxmlformats.org/officeDocument/2006/relationships/slideLayout" Target="../slideLayouts/slideLayout7.xml"/><Relationship Id="rId16" Type="http://schemas.openxmlformats.org/officeDocument/2006/relationships/image" Target="../media/image88.emf"/><Relationship Id="rId1" Type="http://schemas.openxmlformats.org/officeDocument/2006/relationships/vmlDrawing" Target="../drawings/vmlDrawing19.vml"/><Relationship Id="rId6" Type="http://schemas.openxmlformats.org/officeDocument/2006/relationships/image" Target="../media/image83.e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85.emf"/><Relationship Id="rId4" Type="http://schemas.openxmlformats.org/officeDocument/2006/relationships/image" Target="../media/image82.emf"/><Relationship Id="rId9" Type="http://schemas.openxmlformats.org/officeDocument/2006/relationships/oleObject" Target="../embeddings/oleObject75.bin"/><Relationship Id="rId14" Type="http://schemas.openxmlformats.org/officeDocument/2006/relationships/image" Target="../media/image87.emf"/></Relationships>
</file>

<file path=ppt/slides/_rels/slide2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92.emf"/><Relationship Id="rId13" Type="http://schemas.openxmlformats.org/officeDocument/2006/relationships/oleObject" Target="../embeddings/oleObject84.bin"/><Relationship Id="rId3" Type="http://schemas.openxmlformats.org/officeDocument/2006/relationships/oleObject" Target="../embeddings/oleObject79.bin"/><Relationship Id="rId7" Type="http://schemas.openxmlformats.org/officeDocument/2006/relationships/oleObject" Target="../embeddings/oleObject81.bin"/><Relationship Id="rId12" Type="http://schemas.openxmlformats.org/officeDocument/2006/relationships/image" Target="../media/image94.emf"/><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91.emf"/><Relationship Id="rId11" Type="http://schemas.openxmlformats.org/officeDocument/2006/relationships/oleObject" Target="../embeddings/oleObject83.bin"/><Relationship Id="rId5" Type="http://schemas.openxmlformats.org/officeDocument/2006/relationships/oleObject" Target="../embeddings/oleObject80.bin"/><Relationship Id="rId10" Type="http://schemas.openxmlformats.org/officeDocument/2006/relationships/image" Target="../media/image93.emf"/><Relationship Id="rId4" Type="http://schemas.openxmlformats.org/officeDocument/2006/relationships/image" Target="../media/image90.emf"/><Relationship Id="rId9" Type="http://schemas.openxmlformats.org/officeDocument/2006/relationships/oleObject" Target="../embeddings/oleObject82.bin"/><Relationship Id="rId14" Type="http://schemas.openxmlformats.org/officeDocument/2006/relationships/image" Target="../media/image95.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12.xml"/><Relationship Id="rId1" Type="http://schemas.openxmlformats.org/officeDocument/2006/relationships/vmlDrawing" Target="../drawings/vmlDrawing21.vml"/><Relationship Id="rId5" Type="http://schemas.openxmlformats.org/officeDocument/2006/relationships/image" Target="../media/image98.emf"/><Relationship Id="rId4" Type="http://schemas.openxmlformats.org/officeDocument/2006/relationships/oleObject" Target="../embeddings/oleObject85.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88.bin"/><Relationship Id="rId3" Type="http://schemas.openxmlformats.org/officeDocument/2006/relationships/image" Target="../media/image103.png"/><Relationship Id="rId7" Type="http://schemas.openxmlformats.org/officeDocument/2006/relationships/image" Target="../media/image101.emf"/><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oleObject" Target="../embeddings/oleObject87.bin"/><Relationship Id="rId5" Type="http://schemas.openxmlformats.org/officeDocument/2006/relationships/image" Target="../media/image100.emf"/><Relationship Id="rId4" Type="http://schemas.openxmlformats.org/officeDocument/2006/relationships/oleObject" Target="../embeddings/oleObject86.bin"/><Relationship Id="rId9" Type="http://schemas.openxmlformats.org/officeDocument/2006/relationships/image" Target="../media/image102.emf"/></Relationships>
</file>

<file path=ppt/slides/_rels/slide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oleObject" Target="../embeddings/oleObject89.bin"/><Relationship Id="rId7" Type="http://schemas.openxmlformats.org/officeDocument/2006/relationships/oleObject" Target="../embeddings/oleObject91.bin"/><Relationship Id="rId12" Type="http://schemas.openxmlformats.org/officeDocument/2006/relationships/image" Target="../media/image110.emf"/><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107.emf"/><Relationship Id="rId11" Type="http://schemas.openxmlformats.org/officeDocument/2006/relationships/oleObject" Target="../embeddings/oleObject93.bin"/><Relationship Id="rId5" Type="http://schemas.openxmlformats.org/officeDocument/2006/relationships/oleObject" Target="../embeddings/oleObject90.bin"/><Relationship Id="rId10" Type="http://schemas.openxmlformats.org/officeDocument/2006/relationships/image" Target="../media/image109.emf"/><Relationship Id="rId4" Type="http://schemas.openxmlformats.org/officeDocument/2006/relationships/image" Target="../media/image106.emf"/><Relationship Id="rId9" Type="http://schemas.openxmlformats.org/officeDocument/2006/relationships/oleObject" Target="../embeddings/oleObject92.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oleObject" Target="../embeddings/oleObject94.bin"/><Relationship Id="rId7" Type="http://schemas.openxmlformats.org/officeDocument/2006/relationships/oleObject" Target="../embeddings/oleObject96.bin"/><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112.emf"/><Relationship Id="rId5" Type="http://schemas.openxmlformats.org/officeDocument/2006/relationships/oleObject" Target="../embeddings/oleObject95.bin"/><Relationship Id="rId4" Type="http://schemas.openxmlformats.org/officeDocument/2006/relationships/image" Target="../media/image111.emf"/></Relationships>
</file>

<file path=ppt/slides/_rels/slide39.xml.rels><?xml version="1.0" encoding="UTF-8" standalone="yes"?>
<Relationships xmlns="http://schemas.openxmlformats.org/package/2006/relationships"><Relationship Id="rId2" Type="http://schemas.openxmlformats.org/officeDocument/2006/relationships/hyperlink" Target="http://en.wikipedia.org/wiki/Backtracking_line_search"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15.tif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36.tiff"/><Relationship Id="rId5" Type="http://schemas.openxmlformats.org/officeDocument/2006/relationships/image" Target="../media/image117.emf"/><Relationship Id="rId4" Type="http://schemas.openxmlformats.org/officeDocument/2006/relationships/oleObject" Target="../embeddings/oleObject97.bin"/></Relationships>
</file>

<file path=ppt/slides/_rels/slide44.xml.rels><?xml version="1.0" encoding="UTF-8" standalone="yes"?>
<Relationships xmlns="http://schemas.openxmlformats.org/package/2006/relationships"><Relationship Id="rId8" Type="http://schemas.openxmlformats.org/officeDocument/2006/relationships/image" Target="../media/image119.emf"/><Relationship Id="rId3" Type="http://schemas.openxmlformats.org/officeDocument/2006/relationships/notesSlide" Target="../notesSlides/notesSlide18.xml"/><Relationship Id="rId7" Type="http://schemas.openxmlformats.org/officeDocument/2006/relationships/oleObject" Target="../embeddings/oleObject99.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20.png"/><Relationship Id="rId5" Type="http://schemas.openxmlformats.org/officeDocument/2006/relationships/image" Target="../media/image118.emf"/><Relationship Id="rId4" Type="http://schemas.openxmlformats.org/officeDocument/2006/relationships/oleObject" Target="../embeddings/oleObject98.bin"/></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02.bin"/><Relationship Id="rId13" Type="http://schemas.openxmlformats.org/officeDocument/2006/relationships/image" Target="../media/image125.emf"/><Relationship Id="rId18" Type="http://schemas.openxmlformats.org/officeDocument/2006/relationships/image" Target="../media/image128.png"/><Relationship Id="rId3" Type="http://schemas.openxmlformats.org/officeDocument/2006/relationships/notesSlide" Target="../notesSlides/notesSlide19.xml"/><Relationship Id="rId7" Type="http://schemas.openxmlformats.org/officeDocument/2006/relationships/image" Target="../media/image122.emf"/><Relationship Id="rId12" Type="http://schemas.openxmlformats.org/officeDocument/2006/relationships/oleObject" Target="../embeddings/oleObject104.bin"/><Relationship Id="rId17" Type="http://schemas.openxmlformats.org/officeDocument/2006/relationships/image" Target="../media/image127.emf"/><Relationship Id="rId2" Type="http://schemas.openxmlformats.org/officeDocument/2006/relationships/slideLayout" Target="../slideLayouts/slideLayout2.xml"/><Relationship Id="rId16" Type="http://schemas.openxmlformats.org/officeDocument/2006/relationships/oleObject" Target="../embeddings/oleObject106.bin"/><Relationship Id="rId1" Type="http://schemas.openxmlformats.org/officeDocument/2006/relationships/vmlDrawing" Target="../drawings/vmlDrawing27.vml"/><Relationship Id="rId6" Type="http://schemas.openxmlformats.org/officeDocument/2006/relationships/oleObject" Target="../embeddings/oleObject101.bin"/><Relationship Id="rId11" Type="http://schemas.openxmlformats.org/officeDocument/2006/relationships/image" Target="../media/image124.emf"/><Relationship Id="rId5" Type="http://schemas.openxmlformats.org/officeDocument/2006/relationships/image" Target="../media/image121.emf"/><Relationship Id="rId15" Type="http://schemas.openxmlformats.org/officeDocument/2006/relationships/image" Target="../media/image126.emf"/><Relationship Id="rId10" Type="http://schemas.openxmlformats.org/officeDocument/2006/relationships/oleObject" Target="../embeddings/oleObject103.bin"/><Relationship Id="rId19" Type="http://schemas.openxmlformats.org/officeDocument/2006/relationships/image" Target="../media/image129.png"/><Relationship Id="rId4" Type="http://schemas.openxmlformats.org/officeDocument/2006/relationships/oleObject" Target="../embeddings/oleObject100.bin"/><Relationship Id="rId9" Type="http://schemas.openxmlformats.org/officeDocument/2006/relationships/image" Target="../media/image123.emf"/><Relationship Id="rId14" Type="http://schemas.openxmlformats.org/officeDocument/2006/relationships/oleObject" Target="../embeddings/oleObject105.bin"/></Relationships>
</file>

<file path=ppt/slides/_rels/slide46.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vmlDrawing" Target="../drawings/vmlDrawing28.vml"/><Relationship Id="rId5" Type="http://schemas.openxmlformats.org/officeDocument/2006/relationships/image" Target="../media/image91.emf"/><Relationship Id="rId4" Type="http://schemas.openxmlformats.org/officeDocument/2006/relationships/oleObject" Target="../embeddings/oleObject107.bin"/></Relationships>
</file>

<file path=ppt/slides/_rels/slide4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notesSlide" Target="../notesSlides/notesSlide5.xml"/><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notesSlide" Target="../notesSlides/notesSlide6.xml"/><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9.emf"/><Relationship Id="rId5" Type="http://schemas.openxmlformats.org/officeDocument/2006/relationships/oleObject" Target="../embeddings/oleObject4.bin"/><Relationship Id="rId10" Type="http://schemas.openxmlformats.org/officeDocument/2006/relationships/image" Target="../media/image11.emf"/><Relationship Id="rId4" Type="http://schemas.openxmlformats.org/officeDocument/2006/relationships/image" Target="../media/image12.jpeg"/><Relationship Id="rId9"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notesSlide" Target="../notesSlides/notesSlide7.xml"/><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7.emf"/><Relationship Id="rId4" Type="http://schemas.openxmlformats.org/officeDocument/2006/relationships/image" Target="../media/image8.jpeg"/><Relationship Id="rId9"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18.emf"/><Relationship Id="rId3" Type="http://schemas.openxmlformats.org/officeDocument/2006/relationships/notesSlide" Target="../notesSlides/notesSlide8.xml"/><Relationship Id="rId7" Type="http://schemas.openxmlformats.org/officeDocument/2006/relationships/oleObject" Target="../embeddings/oleObject10.bin"/><Relationship Id="rId12"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15.emf"/><Relationship Id="rId11" Type="http://schemas.openxmlformats.org/officeDocument/2006/relationships/image" Target="../media/image2.jpeg"/><Relationship Id="rId5" Type="http://schemas.openxmlformats.org/officeDocument/2006/relationships/oleObject" Target="../embeddings/oleObject9.bin"/><Relationship Id="rId10" Type="http://schemas.openxmlformats.org/officeDocument/2006/relationships/image" Target="../media/image17.emf"/><Relationship Id="rId4" Type="http://schemas.openxmlformats.org/officeDocument/2006/relationships/image" Target="../media/image19.jpeg"/><Relationship Id="rId9" Type="http://schemas.openxmlformats.org/officeDocument/2006/relationships/oleObject" Target="../embeddings/oleObject1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C66BAD1D-8AFF-364C-B833-838811DA27C6}"/>
              </a:ext>
            </a:extLst>
          </p:cNvPr>
          <p:cNvSpPr>
            <a:spLocks noGrp="1" noChangeArrowheads="1"/>
          </p:cNvSpPr>
          <p:nvPr>
            <p:ph type="ctrTitle"/>
          </p:nvPr>
        </p:nvSpPr>
        <p:spPr>
          <a:xfrm>
            <a:off x="1039813" y="1882775"/>
            <a:ext cx="6858000" cy="2387600"/>
          </a:xfrm>
        </p:spPr>
        <p:txBody>
          <a:bodyPr/>
          <a:lstStyle/>
          <a:p>
            <a:pPr eaLnBrk="1" hangingPunct="1"/>
            <a:r>
              <a:rPr lang="en-US" altLang="zh-TW"/>
              <a:t>Gradient  Methods:</a:t>
            </a:r>
            <a:br>
              <a:rPr lang="en-US" altLang="zh-TW"/>
            </a:br>
            <a:r>
              <a:rPr lang="en-US" altLang="zh-TW"/>
              <a:t>Steepest Descent (gradient descent), Conjugate Gradient.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3" name="Object 3">
            <a:extLst>
              <a:ext uri="{FF2B5EF4-FFF2-40B4-BE49-F238E27FC236}">
                <a16:creationId xmlns:a16="http://schemas.microsoft.com/office/drawing/2014/main" id="{53BF16E7-14FB-C94E-B2B2-0CF8DDA1B99C}"/>
              </a:ext>
            </a:extLst>
          </p:cNvPr>
          <p:cNvGraphicFramePr>
            <a:graphicFrameLocks noChangeAspect="1"/>
          </p:cNvGraphicFramePr>
          <p:nvPr/>
        </p:nvGraphicFramePr>
        <p:xfrm>
          <a:off x="1381125" y="3657600"/>
          <a:ext cx="6667500" cy="1689100"/>
        </p:xfrm>
        <a:graphic>
          <a:graphicData uri="http://schemas.openxmlformats.org/presentationml/2006/ole">
            <mc:AlternateContent xmlns:mc="http://schemas.openxmlformats.org/markup-compatibility/2006">
              <mc:Choice xmlns:v="urn:schemas-microsoft-com:vml" Requires="v">
                <p:oleObj spid="_x0000_s33820" name="Equation" r:id="rId4" imgW="43891200" imgH="11112500" progId="Equation.3">
                  <p:embed/>
                </p:oleObj>
              </mc:Choice>
              <mc:Fallback>
                <p:oleObj name="Equation" r:id="rId4" imgW="43891200" imgH="111125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125" y="3657600"/>
                        <a:ext cx="6667500" cy="168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794" name="Object 6">
            <a:extLst>
              <a:ext uri="{FF2B5EF4-FFF2-40B4-BE49-F238E27FC236}">
                <a16:creationId xmlns:a16="http://schemas.microsoft.com/office/drawing/2014/main" id="{12697BA9-962B-2B45-9719-F0EBA023F66D}"/>
              </a:ext>
            </a:extLst>
          </p:cNvPr>
          <p:cNvGraphicFramePr>
            <a:graphicFrameLocks noChangeAspect="1"/>
          </p:cNvGraphicFramePr>
          <p:nvPr/>
        </p:nvGraphicFramePr>
        <p:xfrm>
          <a:off x="1524000" y="2438400"/>
          <a:ext cx="2713038" cy="842963"/>
        </p:xfrm>
        <a:graphic>
          <a:graphicData uri="http://schemas.openxmlformats.org/presentationml/2006/ole">
            <mc:AlternateContent xmlns:mc="http://schemas.openxmlformats.org/markup-compatibility/2006">
              <mc:Choice xmlns:v="urn:schemas-microsoft-com:vml" Requires="v">
                <p:oleObj spid="_x0000_s33821" name="Equation" r:id="rId6" imgW="16967200" imgH="5270500" progId="Equation.3">
                  <p:embed/>
                </p:oleObj>
              </mc:Choice>
              <mc:Fallback>
                <p:oleObj name="Equation" r:id="rId6" imgW="16967200" imgH="52705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438400"/>
                        <a:ext cx="2713038" cy="84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795" name="Rectangle 7">
            <a:extLst>
              <a:ext uri="{FF2B5EF4-FFF2-40B4-BE49-F238E27FC236}">
                <a16:creationId xmlns:a16="http://schemas.microsoft.com/office/drawing/2014/main" id="{260598CF-1D5B-B444-8CFB-88CC7F31BDC2}"/>
              </a:ext>
            </a:extLst>
          </p:cNvPr>
          <p:cNvSpPr>
            <a:spLocks noGrp="1" noChangeArrowheads="1"/>
          </p:cNvSpPr>
          <p:nvPr>
            <p:ph type="title"/>
          </p:nvPr>
        </p:nvSpPr>
        <p:spPr/>
        <p:txBody>
          <a:bodyPr/>
          <a:lstStyle/>
          <a:p>
            <a:pPr eaLnBrk="1" hangingPunct="1"/>
            <a:r>
              <a:rPr lang="en-US" altLang="en-US"/>
              <a:t>The Gradient:  Definition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026">
            <a:extLst>
              <a:ext uri="{FF2B5EF4-FFF2-40B4-BE49-F238E27FC236}">
                <a16:creationId xmlns:a16="http://schemas.microsoft.com/office/drawing/2014/main" id="{E9781FFE-33D7-0746-8A77-1770F6F2A9D2}"/>
              </a:ext>
            </a:extLst>
          </p:cNvPr>
          <p:cNvSpPr>
            <a:spLocks noGrp="1" noChangeArrowheads="1"/>
          </p:cNvSpPr>
          <p:nvPr>
            <p:ph type="title"/>
          </p:nvPr>
        </p:nvSpPr>
        <p:spPr/>
        <p:txBody>
          <a:bodyPr/>
          <a:lstStyle/>
          <a:p>
            <a:pPr eaLnBrk="1" hangingPunct="1"/>
            <a:r>
              <a:rPr lang="en-US" altLang="en-US"/>
              <a:t>The Gradient Properties</a:t>
            </a:r>
          </a:p>
        </p:txBody>
      </p:sp>
      <p:sp>
        <p:nvSpPr>
          <p:cNvPr id="35842" name="Rectangle 1027">
            <a:extLst>
              <a:ext uri="{FF2B5EF4-FFF2-40B4-BE49-F238E27FC236}">
                <a16:creationId xmlns:a16="http://schemas.microsoft.com/office/drawing/2014/main" id="{86F13CDA-3C1E-8D4D-98C6-D50335F3488A}"/>
              </a:ext>
            </a:extLst>
          </p:cNvPr>
          <p:cNvSpPr>
            <a:spLocks noGrp="1" noChangeArrowheads="1"/>
          </p:cNvSpPr>
          <p:nvPr>
            <p:ph idx="1"/>
          </p:nvPr>
        </p:nvSpPr>
        <p:spPr>
          <a:xfrm>
            <a:off x="914400" y="2362200"/>
            <a:ext cx="8001000" cy="4495800"/>
          </a:xfrm>
        </p:spPr>
        <p:txBody>
          <a:bodyPr/>
          <a:lstStyle/>
          <a:p>
            <a:pPr eaLnBrk="1" hangingPunct="1"/>
            <a:r>
              <a:rPr lang="en-US" altLang="en-US"/>
              <a:t>The gradient defines (hyper) plane approximating the function infinitesimally</a:t>
            </a:r>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pic>
        <p:nvPicPr>
          <p:cNvPr id="35843" name="Picture 1028" descr="gradiet_plane">
            <a:extLst>
              <a:ext uri="{FF2B5EF4-FFF2-40B4-BE49-F238E27FC236}">
                <a16:creationId xmlns:a16="http://schemas.microsoft.com/office/drawing/2014/main" id="{E7712D31-D6F3-D848-92E5-6825308FD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238500"/>
            <a:ext cx="48768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844" name="Object 1029">
            <a:extLst>
              <a:ext uri="{FF2B5EF4-FFF2-40B4-BE49-F238E27FC236}">
                <a16:creationId xmlns:a16="http://schemas.microsoft.com/office/drawing/2014/main" id="{B1B8E8A6-D459-D844-A730-B5333E0B7E83}"/>
              </a:ext>
            </a:extLst>
          </p:cNvPr>
          <p:cNvGraphicFramePr>
            <a:graphicFrameLocks noChangeAspect="1"/>
          </p:cNvGraphicFramePr>
          <p:nvPr/>
        </p:nvGraphicFramePr>
        <p:xfrm>
          <a:off x="5410200" y="3581400"/>
          <a:ext cx="3505200" cy="1111250"/>
        </p:xfrm>
        <a:graphic>
          <a:graphicData uri="http://schemas.openxmlformats.org/presentationml/2006/ole">
            <mc:AlternateContent xmlns:mc="http://schemas.openxmlformats.org/markup-compatibility/2006">
              <mc:Choice xmlns:v="urn:schemas-microsoft-com:vml" Requires="v">
                <p:oleObj spid="_x0000_s35857" name="Equation" r:id="rId5" imgW="30429200" imgH="9652000" progId="Equation.3">
                  <p:embed/>
                </p:oleObj>
              </mc:Choice>
              <mc:Fallback>
                <p:oleObj name="Equation" r:id="rId5" imgW="30429200" imgH="9652000" progId="Equation.3">
                  <p:embed/>
                  <p:pic>
                    <p:nvPicPr>
                      <p:cNvPr id="0" name="Object 10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581400"/>
                        <a:ext cx="3505200"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4">
            <a:extLst>
              <a:ext uri="{FF2B5EF4-FFF2-40B4-BE49-F238E27FC236}">
                <a16:creationId xmlns:a16="http://schemas.microsoft.com/office/drawing/2014/main" id="{639CA82B-1B54-0548-B3E2-4B2D1060FBFB}"/>
              </a:ext>
            </a:extLst>
          </p:cNvPr>
          <p:cNvSpPr txBox="1">
            <a:spLocks noChangeArrowheads="1"/>
          </p:cNvSpPr>
          <p:nvPr/>
        </p:nvSpPr>
        <p:spPr bwMode="auto">
          <a:xfrm>
            <a:off x="1644650" y="188913"/>
            <a:ext cx="4656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rPr>
              <a:t>Multidimensional Taylor series</a:t>
            </a:r>
            <a:endParaRPr kumimoji="1" lang="en-US" altLang="zh-TW" sz="2400">
              <a:latin typeface="Arial" panose="020B0604020202020204" pitchFamily="34" charset="0"/>
            </a:endParaRPr>
          </a:p>
        </p:txBody>
      </p:sp>
      <p:sp>
        <p:nvSpPr>
          <p:cNvPr id="37890" name="Text Box 5">
            <a:extLst>
              <a:ext uri="{FF2B5EF4-FFF2-40B4-BE49-F238E27FC236}">
                <a16:creationId xmlns:a16="http://schemas.microsoft.com/office/drawing/2014/main" id="{27578ED6-E54D-8A4E-8A7B-1FF1A33AEC68}"/>
              </a:ext>
            </a:extLst>
          </p:cNvPr>
          <p:cNvSpPr txBox="1">
            <a:spLocks noChangeArrowheads="1"/>
          </p:cNvSpPr>
          <p:nvPr/>
        </p:nvSpPr>
        <p:spPr bwMode="auto">
          <a:xfrm>
            <a:off x="685800" y="974725"/>
            <a:ext cx="81534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        </a:t>
            </a:r>
            <a:r>
              <a:rPr kumimoji="1" lang="en-US" altLang="zh-TW" sz="2000">
                <a:latin typeface="Arial" panose="020B0604020202020204" pitchFamily="34" charset="0"/>
              </a:rPr>
              <a:t>f(x) is differentiable at a point x* x* +h is a vector. </a:t>
            </a:r>
            <a:br>
              <a:rPr kumimoji="1" lang="en-US" altLang="zh-TW" sz="2000">
                <a:latin typeface="Arial" panose="020B0604020202020204" pitchFamily="34" charset="0"/>
              </a:rPr>
            </a:br>
            <a:br>
              <a:rPr kumimoji="1" lang="en-US" altLang="zh-TW" sz="2000">
                <a:latin typeface="Arial" panose="020B0604020202020204" pitchFamily="34" charset="0"/>
              </a:rPr>
            </a:br>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r>
              <a:rPr kumimoji="1" lang="en-US" altLang="zh-TW" sz="2000">
                <a:latin typeface="Arial" panose="020B0604020202020204" pitchFamily="34" charset="0"/>
              </a:rPr>
              <a:t>         </a:t>
            </a:r>
            <a:r>
              <a:rPr kumimoji="1" lang="en-US" altLang="zh-TW" sz="2000">
                <a:latin typeface="Arial" panose="020B0604020202020204" pitchFamily="34" charset="0"/>
                <a:cs typeface="Times New Roman" panose="02020603050405020304" pitchFamily="18" charset="0"/>
              </a:rPr>
              <a:t>where the vector a is the gradient of f(x) evaluated at x* </a:t>
            </a:r>
          </a:p>
        </p:txBody>
      </p:sp>
      <p:sp>
        <p:nvSpPr>
          <p:cNvPr id="37891" name="Line 6">
            <a:extLst>
              <a:ext uri="{FF2B5EF4-FFF2-40B4-BE49-F238E27FC236}">
                <a16:creationId xmlns:a16="http://schemas.microsoft.com/office/drawing/2014/main" id="{7FF684B7-1AF6-BE44-BA93-9D245A3849F6}"/>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7892" name="Object 7">
            <a:extLst>
              <a:ext uri="{FF2B5EF4-FFF2-40B4-BE49-F238E27FC236}">
                <a16:creationId xmlns:a16="http://schemas.microsoft.com/office/drawing/2014/main" id="{AA6772D7-13C1-EC4F-BF07-C510D4D45AF4}"/>
              </a:ext>
            </a:extLst>
          </p:cNvPr>
          <p:cNvGraphicFramePr>
            <a:graphicFrameLocks noChangeAspect="1"/>
          </p:cNvGraphicFramePr>
          <p:nvPr/>
        </p:nvGraphicFramePr>
        <p:xfrm>
          <a:off x="1981200" y="1981200"/>
          <a:ext cx="5410200" cy="457200"/>
        </p:xfrm>
        <a:graphic>
          <a:graphicData uri="http://schemas.openxmlformats.org/presentationml/2006/ole">
            <mc:AlternateContent xmlns:mc="http://schemas.openxmlformats.org/markup-compatibility/2006">
              <mc:Choice xmlns:v="urn:schemas-microsoft-com:vml" Requires="v">
                <p:oleObj spid="_x0000_s37945" name="Equation" r:id="rId4" imgW="63487300" imgH="5854700" progId="Equation.3">
                  <p:embed/>
                </p:oleObj>
              </mc:Choice>
              <mc:Fallback>
                <p:oleObj name="Equation" r:id="rId4" imgW="63487300" imgH="58547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9812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893" name="Object 9">
            <a:extLst>
              <a:ext uri="{FF2B5EF4-FFF2-40B4-BE49-F238E27FC236}">
                <a16:creationId xmlns:a16="http://schemas.microsoft.com/office/drawing/2014/main" id="{D7AABB2E-63C7-C94C-8EBD-501016A6A3AB}"/>
              </a:ext>
            </a:extLst>
          </p:cNvPr>
          <p:cNvGraphicFramePr>
            <a:graphicFrameLocks noChangeAspect="1"/>
          </p:cNvGraphicFramePr>
          <p:nvPr/>
        </p:nvGraphicFramePr>
        <p:xfrm>
          <a:off x="2362200" y="3200400"/>
          <a:ext cx="4876800" cy="762000"/>
        </p:xfrm>
        <a:graphic>
          <a:graphicData uri="http://schemas.openxmlformats.org/presentationml/2006/ole">
            <mc:AlternateContent xmlns:mc="http://schemas.openxmlformats.org/markup-compatibility/2006">
              <mc:Choice xmlns:v="urn:schemas-microsoft-com:vml" Requires="v">
                <p:oleObj spid="_x0000_s37946" name="Equation" r:id="rId6" imgW="53543200" imgH="9944100" progId="Equation.3">
                  <p:embed/>
                </p:oleObj>
              </mc:Choice>
              <mc:Fallback>
                <p:oleObj name="Equation" r:id="rId6" imgW="53543200" imgH="99441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200400"/>
                        <a:ext cx="4876800" cy="7620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894" name="Text Box 10">
            <a:extLst>
              <a:ext uri="{FF2B5EF4-FFF2-40B4-BE49-F238E27FC236}">
                <a16:creationId xmlns:a16="http://schemas.microsoft.com/office/drawing/2014/main" id="{8BBE899F-01C4-FD45-BF2A-6A4A61B93A8A}"/>
              </a:ext>
            </a:extLst>
          </p:cNvPr>
          <p:cNvSpPr txBox="1">
            <a:spLocks noChangeArrowheads="1"/>
          </p:cNvSpPr>
          <p:nvPr/>
        </p:nvSpPr>
        <p:spPr bwMode="auto">
          <a:xfrm>
            <a:off x="1428750" y="3962400"/>
            <a:ext cx="44513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a:latin typeface="Arial" panose="020B0604020202020204" pitchFamily="34" charset="0"/>
              </a:rPr>
              <a:t>The term &lt;a,h&gt; is called the 1-st variation.</a:t>
            </a:r>
          </a:p>
          <a:p>
            <a:pPr eaLnBrk="1" hangingPunct="1"/>
            <a:endParaRPr kumimoji="1" lang="en-US" altLang="zh-TW">
              <a:latin typeface="Arial" panose="020B0604020202020204" pitchFamily="34" charset="0"/>
            </a:endParaRPr>
          </a:p>
          <a:p>
            <a:pPr eaLnBrk="1" hangingPunct="1"/>
            <a:endParaRPr kumimoji="1" lang="en-US" altLang="zh-TW">
              <a:latin typeface="Arial" panose="020B0604020202020204" pitchFamily="34" charset="0"/>
            </a:endParaRPr>
          </a:p>
          <a:p>
            <a:pPr eaLnBrk="1" hangingPunct="1"/>
            <a:endParaRPr kumimoji="1" lang="en-US" altLang="zh-TW">
              <a:latin typeface="Arial" panose="020B0604020202020204" pitchFamily="34" charset="0"/>
            </a:endParaRPr>
          </a:p>
          <a:p>
            <a:pPr eaLnBrk="1" hangingPunct="1"/>
            <a:r>
              <a:rPr kumimoji="1" lang="en-US" altLang="zh-TW">
                <a:latin typeface="Arial" panose="020B0604020202020204" pitchFamily="34" charset="0"/>
              </a:rPr>
              <a:t>and </a:t>
            </a:r>
          </a:p>
        </p:txBody>
      </p:sp>
      <p:graphicFrame>
        <p:nvGraphicFramePr>
          <p:cNvPr id="37895" name="Object 11">
            <a:extLst>
              <a:ext uri="{FF2B5EF4-FFF2-40B4-BE49-F238E27FC236}">
                <a16:creationId xmlns:a16="http://schemas.microsoft.com/office/drawing/2014/main" id="{8925AC58-899B-C440-B74F-A6F199A18515}"/>
              </a:ext>
            </a:extLst>
          </p:cNvPr>
          <p:cNvGraphicFramePr>
            <a:graphicFrameLocks noChangeAspect="1"/>
          </p:cNvGraphicFramePr>
          <p:nvPr/>
        </p:nvGraphicFramePr>
        <p:xfrm>
          <a:off x="2362200" y="4572000"/>
          <a:ext cx="4648200" cy="381000"/>
        </p:xfrm>
        <a:graphic>
          <a:graphicData uri="http://schemas.openxmlformats.org/presentationml/2006/ole">
            <mc:AlternateContent xmlns:mc="http://schemas.openxmlformats.org/markup-compatibility/2006">
              <mc:Choice xmlns:v="urn:schemas-microsoft-com:vml" Requires="v">
                <p:oleObj spid="_x0000_s37947" name="Equation" r:id="rId8" imgW="52374800" imgH="5562600" progId="Equation.3">
                  <p:embed/>
                </p:oleObj>
              </mc:Choice>
              <mc:Fallback>
                <p:oleObj name="Equation" r:id="rId8" imgW="52374800" imgH="5562600" progId="Equation.3">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0" y="4572000"/>
                        <a:ext cx="46482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896" name="Object 12">
            <a:extLst>
              <a:ext uri="{FF2B5EF4-FFF2-40B4-BE49-F238E27FC236}">
                <a16:creationId xmlns:a16="http://schemas.microsoft.com/office/drawing/2014/main" id="{E083CF04-23D5-294E-B004-A8E7CB8BC57F}"/>
              </a:ext>
            </a:extLst>
          </p:cNvPr>
          <p:cNvGraphicFramePr>
            <a:graphicFrameLocks noChangeAspect="1"/>
          </p:cNvGraphicFramePr>
          <p:nvPr/>
        </p:nvGraphicFramePr>
        <p:xfrm>
          <a:off x="2362200" y="5334000"/>
          <a:ext cx="3429000" cy="649288"/>
        </p:xfrm>
        <a:graphic>
          <a:graphicData uri="http://schemas.openxmlformats.org/presentationml/2006/ole">
            <mc:AlternateContent xmlns:mc="http://schemas.openxmlformats.org/markup-compatibility/2006">
              <mc:Choice xmlns:v="urn:schemas-microsoft-com:vml" Requires="v">
                <p:oleObj spid="_x0000_s37948" name="Equation" r:id="rId10" imgW="38620700" imgH="7315200" progId="Equation.3">
                  <p:embed/>
                </p:oleObj>
              </mc:Choice>
              <mc:Fallback>
                <p:oleObj name="Equation" r:id="rId10" imgW="38620700" imgH="7315200" progId="Equation.3">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5334000"/>
                        <a:ext cx="3429000" cy="64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a:extLst>
              <a:ext uri="{FF2B5EF4-FFF2-40B4-BE49-F238E27FC236}">
                <a16:creationId xmlns:a16="http://schemas.microsoft.com/office/drawing/2014/main" id="{21DA5708-361C-EB4A-989A-8CF2C2A6D5C2}"/>
              </a:ext>
            </a:extLst>
          </p:cNvPr>
          <p:cNvSpPr txBox="1">
            <a:spLocks noChangeArrowheads="1"/>
          </p:cNvSpPr>
          <p:nvPr/>
        </p:nvSpPr>
        <p:spPr bwMode="auto">
          <a:xfrm>
            <a:off x="3794125" y="11096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en-US" altLang="en-US" sz="2400">
              <a:latin typeface="Times New Roman" panose="02020603050405020304" pitchFamily="18" charset="0"/>
              <a:ea typeface="新細明體" panose="02020500000000000000" pitchFamily="18" charset="-120"/>
            </a:endParaRPr>
          </a:p>
        </p:txBody>
      </p:sp>
      <p:sp>
        <p:nvSpPr>
          <p:cNvPr id="39938" name="Text Box 3">
            <a:extLst>
              <a:ext uri="{FF2B5EF4-FFF2-40B4-BE49-F238E27FC236}">
                <a16:creationId xmlns:a16="http://schemas.microsoft.com/office/drawing/2014/main" id="{E20F675F-E2E1-C043-8073-B59BDFA571CB}"/>
              </a:ext>
            </a:extLst>
          </p:cNvPr>
          <p:cNvSpPr txBox="1">
            <a:spLocks noChangeArrowheads="1"/>
          </p:cNvSpPr>
          <p:nvPr/>
        </p:nvSpPr>
        <p:spPr bwMode="auto">
          <a:xfrm>
            <a:off x="4510088" y="201613"/>
            <a:ext cx="40751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rPr>
              <a:t>Taylor series in multiple D</a:t>
            </a:r>
            <a:r>
              <a:rPr kumimoji="1" lang="en-US" altLang="zh-TW" sz="2400">
                <a:latin typeface="Arial" panose="020B0604020202020204" pitchFamily="34" charset="0"/>
              </a:rPr>
              <a:t> </a:t>
            </a:r>
          </a:p>
        </p:txBody>
      </p:sp>
      <p:sp>
        <p:nvSpPr>
          <p:cNvPr id="39939" name="Line 5">
            <a:extLst>
              <a:ext uri="{FF2B5EF4-FFF2-40B4-BE49-F238E27FC236}">
                <a16:creationId xmlns:a16="http://schemas.microsoft.com/office/drawing/2014/main" id="{C33169B9-6E5F-8C46-AA57-524D56D33B1D}"/>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0" name="Text Box 12">
            <a:extLst>
              <a:ext uri="{FF2B5EF4-FFF2-40B4-BE49-F238E27FC236}">
                <a16:creationId xmlns:a16="http://schemas.microsoft.com/office/drawing/2014/main" id="{7F95B995-B79A-AE4A-905E-45C2E749ABCA}"/>
              </a:ext>
            </a:extLst>
          </p:cNvPr>
          <p:cNvSpPr txBox="1">
            <a:spLocks noChangeArrowheads="1"/>
          </p:cNvSpPr>
          <p:nvPr/>
        </p:nvSpPr>
        <p:spPr bwMode="auto">
          <a:xfrm>
            <a:off x="1371600" y="914400"/>
            <a:ext cx="4483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a:latin typeface="Arial" panose="020B0604020202020204" pitchFamily="34" charset="0"/>
              </a:rPr>
              <a:t>Note if f(x) is twice differentiable, then </a:t>
            </a:r>
          </a:p>
        </p:txBody>
      </p:sp>
      <p:graphicFrame>
        <p:nvGraphicFramePr>
          <p:cNvPr id="39941" name="Object 13">
            <a:extLst>
              <a:ext uri="{FF2B5EF4-FFF2-40B4-BE49-F238E27FC236}">
                <a16:creationId xmlns:a16="http://schemas.microsoft.com/office/drawing/2014/main" id="{465F9399-EB05-6C4B-AD0B-37E06EBF16C9}"/>
              </a:ext>
            </a:extLst>
          </p:cNvPr>
          <p:cNvGraphicFramePr>
            <a:graphicFrameLocks noChangeAspect="1"/>
          </p:cNvGraphicFramePr>
          <p:nvPr/>
        </p:nvGraphicFramePr>
        <p:xfrm>
          <a:off x="2667000" y="1295400"/>
          <a:ext cx="3276600" cy="685800"/>
        </p:xfrm>
        <a:graphic>
          <a:graphicData uri="http://schemas.openxmlformats.org/presentationml/2006/ole">
            <mc:AlternateContent xmlns:mc="http://schemas.openxmlformats.org/markup-compatibility/2006">
              <mc:Choice xmlns:v="urn:schemas-microsoft-com:vml" Requires="v">
                <p:oleObj spid="_x0000_s39983" name="Equation" r:id="rId3" imgW="38036500" imgH="9067800" progId="Equation.3">
                  <p:embed/>
                </p:oleObj>
              </mc:Choice>
              <mc:Fallback>
                <p:oleObj name="Equation" r:id="rId3" imgW="38036500" imgH="9067800" progId="Equation.3">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295400"/>
                        <a:ext cx="3276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942" name="Text Box 14">
            <a:extLst>
              <a:ext uri="{FF2B5EF4-FFF2-40B4-BE49-F238E27FC236}">
                <a16:creationId xmlns:a16="http://schemas.microsoft.com/office/drawing/2014/main" id="{8ECE3C7B-1BE4-0847-A471-2B24BCDDB10C}"/>
              </a:ext>
            </a:extLst>
          </p:cNvPr>
          <p:cNvSpPr txBox="1">
            <a:spLocks noChangeArrowheads="1"/>
          </p:cNvSpPr>
          <p:nvPr/>
        </p:nvSpPr>
        <p:spPr bwMode="auto">
          <a:xfrm>
            <a:off x="1431925" y="1981200"/>
            <a:ext cx="6681788"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a:latin typeface="Arial" panose="020B0604020202020204" pitchFamily="34" charset="0"/>
              </a:rPr>
              <a:t>where F(x) is an n*n symmetric, called the Hessian of f(x) </a:t>
            </a: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r>
              <a:rPr kumimoji="1" lang="en-US" altLang="zh-TW" sz="2000">
                <a:latin typeface="Arial" panose="020B0604020202020204" pitchFamily="34" charset="0"/>
              </a:rPr>
              <a:t>Then</a:t>
            </a: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800">
              <a:latin typeface="Arial" panose="020B0604020202020204" pitchFamily="34" charset="0"/>
            </a:endParaRPr>
          </a:p>
          <a:p>
            <a:pPr eaLnBrk="1" hangingPunct="1"/>
            <a:r>
              <a:rPr kumimoji="1" lang="en-US" altLang="zh-TW" sz="2000">
                <a:latin typeface="Times New Roman" panose="02020603050405020304" pitchFamily="18" charset="0"/>
                <a:cs typeface="Times New Roman" panose="02020603050405020304" pitchFamily="18" charset="0"/>
              </a:rPr>
              <a:t>                                           </a:t>
            </a:r>
            <a:r>
              <a:rPr kumimoji="1" lang="en-US" altLang="zh-TW">
                <a:solidFill>
                  <a:srgbClr val="800000"/>
                </a:solidFill>
                <a:latin typeface="Arial" panose="020B0604020202020204" pitchFamily="34" charset="0"/>
                <a:cs typeface="Times New Roman" panose="02020603050405020304" pitchFamily="18" charset="0"/>
              </a:rPr>
              <a:t>1st variation     2nd variation</a:t>
            </a:r>
            <a:r>
              <a:rPr kumimoji="1" lang="en-US" altLang="zh-TW">
                <a:solidFill>
                  <a:schemeClr val="bg2"/>
                </a:solidFill>
                <a:latin typeface="Arial" panose="020B0604020202020204" pitchFamily="34" charset="0"/>
              </a:rPr>
              <a:t> </a:t>
            </a:r>
          </a:p>
        </p:txBody>
      </p:sp>
      <p:graphicFrame>
        <p:nvGraphicFramePr>
          <p:cNvPr id="39943" name="Object 15">
            <a:extLst>
              <a:ext uri="{FF2B5EF4-FFF2-40B4-BE49-F238E27FC236}">
                <a16:creationId xmlns:a16="http://schemas.microsoft.com/office/drawing/2014/main" id="{88218942-89CE-E24C-BF06-65FD1DD8EB3A}"/>
              </a:ext>
            </a:extLst>
          </p:cNvPr>
          <p:cNvGraphicFramePr>
            <a:graphicFrameLocks noChangeAspect="1"/>
          </p:cNvGraphicFramePr>
          <p:nvPr/>
        </p:nvGraphicFramePr>
        <p:xfrm>
          <a:off x="2514600" y="2530475"/>
          <a:ext cx="4038600" cy="2270125"/>
        </p:xfrm>
        <a:graphic>
          <a:graphicData uri="http://schemas.openxmlformats.org/presentationml/2006/ole">
            <mc:AlternateContent xmlns:mc="http://schemas.openxmlformats.org/markup-compatibility/2006">
              <mc:Choice xmlns:v="urn:schemas-microsoft-com:vml" Requires="v">
                <p:oleObj spid="_x0000_s39984" name="Equation" r:id="rId5" imgW="54127400" imgH="30429200" progId="Equation.3">
                  <p:embed/>
                </p:oleObj>
              </mc:Choice>
              <mc:Fallback>
                <p:oleObj name="Equation" r:id="rId5" imgW="54127400" imgH="30429200" progId="Equation.3">
                  <p:embed/>
                  <p:pic>
                    <p:nvPicPr>
                      <p:cNvPr id="0"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530475"/>
                        <a:ext cx="4038600" cy="22701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4" name="Object 16">
            <a:extLst>
              <a:ext uri="{FF2B5EF4-FFF2-40B4-BE49-F238E27FC236}">
                <a16:creationId xmlns:a16="http://schemas.microsoft.com/office/drawing/2014/main" id="{FF138358-F0C9-EE41-AB7D-44A9717EFCFB}"/>
              </a:ext>
            </a:extLst>
          </p:cNvPr>
          <p:cNvGraphicFramePr>
            <a:graphicFrameLocks noChangeAspect="1"/>
          </p:cNvGraphicFramePr>
          <p:nvPr/>
        </p:nvGraphicFramePr>
        <p:xfrm>
          <a:off x="2379663" y="5138738"/>
          <a:ext cx="5757862" cy="576262"/>
        </p:xfrm>
        <a:graphic>
          <a:graphicData uri="http://schemas.openxmlformats.org/presentationml/2006/ole">
            <mc:AlternateContent xmlns:mc="http://schemas.openxmlformats.org/markup-compatibility/2006">
              <mc:Choice xmlns:v="urn:schemas-microsoft-com:vml" Requires="v">
                <p:oleObj spid="_x0000_s39985" name="方程式" r:id="rId7" imgW="84556600" imgH="9067800" progId="Equation.3">
                  <p:embed/>
                </p:oleObj>
              </mc:Choice>
              <mc:Fallback>
                <p:oleObj name="方程式" r:id="rId7" imgW="84556600" imgH="9067800" progId="Equation.3">
                  <p:embed/>
                  <p:pic>
                    <p:nvPicPr>
                      <p:cNvPr id="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9663" y="5138738"/>
                        <a:ext cx="5757862" cy="576262"/>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945" name="Line 17">
            <a:extLst>
              <a:ext uri="{FF2B5EF4-FFF2-40B4-BE49-F238E27FC236}">
                <a16:creationId xmlns:a16="http://schemas.microsoft.com/office/drawing/2014/main" id="{90F481A6-BE85-9A44-ACD2-B089FE7E1E3E}"/>
              </a:ext>
            </a:extLst>
          </p:cNvPr>
          <p:cNvSpPr>
            <a:spLocks noChangeShapeType="1"/>
          </p:cNvSpPr>
          <p:nvPr/>
        </p:nvSpPr>
        <p:spPr bwMode="auto">
          <a:xfrm flipV="1">
            <a:off x="4876800" y="5562600"/>
            <a:ext cx="0" cy="228600"/>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6" name="Line 18">
            <a:extLst>
              <a:ext uri="{FF2B5EF4-FFF2-40B4-BE49-F238E27FC236}">
                <a16:creationId xmlns:a16="http://schemas.microsoft.com/office/drawing/2014/main" id="{8599BABF-FDB3-A04D-BF51-45A1F756B03C}"/>
              </a:ext>
            </a:extLst>
          </p:cNvPr>
          <p:cNvSpPr>
            <a:spLocks noChangeShapeType="1"/>
          </p:cNvSpPr>
          <p:nvPr/>
        </p:nvSpPr>
        <p:spPr bwMode="auto">
          <a:xfrm flipV="1">
            <a:off x="6477000" y="5562600"/>
            <a:ext cx="0" cy="228600"/>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Line 3">
            <a:extLst>
              <a:ext uri="{FF2B5EF4-FFF2-40B4-BE49-F238E27FC236}">
                <a16:creationId xmlns:a16="http://schemas.microsoft.com/office/drawing/2014/main" id="{D038009B-CA4C-6846-B7BE-3DD1B5FFFC99}"/>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34" name="Text Box 5">
            <a:extLst>
              <a:ext uri="{FF2B5EF4-FFF2-40B4-BE49-F238E27FC236}">
                <a16:creationId xmlns:a16="http://schemas.microsoft.com/office/drawing/2014/main" id="{F1D0A17A-927A-F547-835F-BA1C2884359D}"/>
              </a:ext>
            </a:extLst>
          </p:cNvPr>
          <p:cNvSpPr txBox="1">
            <a:spLocks noChangeArrowheads="1"/>
          </p:cNvSpPr>
          <p:nvPr/>
        </p:nvSpPr>
        <p:spPr bwMode="auto">
          <a:xfrm>
            <a:off x="5013325" y="201613"/>
            <a:ext cx="39671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The “wine bowl" theorem </a:t>
            </a:r>
          </a:p>
        </p:txBody>
      </p:sp>
      <p:sp>
        <p:nvSpPr>
          <p:cNvPr id="44035" name="Rectangle 20">
            <a:extLst>
              <a:ext uri="{FF2B5EF4-FFF2-40B4-BE49-F238E27FC236}">
                <a16:creationId xmlns:a16="http://schemas.microsoft.com/office/drawing/2014/main" id="{737B3AB7-026C-6546-964B-1FEA58AFBC36}"/>
              </a:ext>
            </a:extLst>
          </p:cNvPr>
          <p:cNvSpPr>
            <a:spLocks noChangeArrowheads="1"/>
          </p:cNvSpPr>
          <p:nvPr/>
        </p:nvSpPr>
        <p:spPr bwMode="auto">
          <a:xfrm>
            <a:off x="762000" y="838200"/>
            <a:ext cx="54864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Theorem</a:t>
            </a:r>
            <a:r>
              <a:rPr kumimoji="1" lang="en-US" altLang="zh-TW" sz="2000">
                <a:latin typeface="Arial" panose="020B0604020202020204" pitchFamily="34" charset="0"/>
              </a:rPr>
              <a:t>: If f(x) is twice diff and </a:t>
            </a: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r>
              <a:rPr kumimoji="1" lang="en-US" altLang="zh-TW" sz="2000" b="1">
                <a:latin typeface="Arial" panose="020B0604020202020204" pitchFamily="34" charset="0"/>
              </a:rPr>
              <a:t>pf</a:t>
            </a:r>
            <a:r>
              <a:rPr kumimoji="1" lang="en-US" altLang="zh-TW" sz="2000">
                <a:latin typeface="Arial" panose="020B0604020202020204" pitchFamily="34" charset="0"/>
              </a:rPr>
              <a:t> :</a:t>
            </a:r>
          </a:p>
          <a:p>
            <a:pPr eaLnBrk="1" hangingPunct="1"/>
            <a:endParaRPr kumimoji="1" lang="en-US" altLang="zh-TW" sz="2000">
              <a:latin typeface="Arial" panose="020B0604020202020204" pitchFamily="34" charset="0"/>
            </a:endParaRPr>
          </a:p>
        </p:txBody>
      </p:sp>
      <p:graphicFrame>
        <p:nvGraphicFramePr>
          <p:cNvPr id="44036" name="Object 21">
            <a:extLst>
              <a:ext uri="{FF2B5EF4-FFF2-40B4-BE49-F238E27FC236}">
                <a16:creationId xmlns:a16="http://schemas.microsoft.com/office/drawing/2014/main" id="{07865E19-3B25-AA46-B97B-7A9BD4585B76}"/>
              </a:ext>
            </a:extLst>
          </p:cNvPr>
          <p:cNvGraphicFramePr>
            <a:graphicFrameLocks noChangeAspect="1"/>
          </p:cNvGraphicFramePr>
          <p:nvPr/>
        </p:nvGraphicFramePr>
        <p:xfrm>
          <a:off x="4495800" y="850900"/>
          <a:ext cx="457200" cy="384175"/>
        </p:xfrm>
        <a:graphic>
          <a:graphicData uri="http://schemas.openxmlformats.org/presentationml/2006/ole">
            <mc:AlternateContent xmlns:mc="http://schemas.openxmlformats.org/markup-compatibility/2006">
              <mc:Choice xmlns:v="urn:schemas-microsoft-com:vml" Requires="v">
                <p:oleObj spid="_x0000_s44102" r:id="rId3" imgW="5562600" imgH="4686300" progId="Equation.3">
                  <p:embed/>
                </p:oleObj>
              </mc:Choice>
              <mc:Fallback>
                <p:oleObj r:id="rId3" imgW="5562600" imgH="4686300" progId="Equation.3">
                  <p:embed/>
                  <p:pic>
                    <p:nvPicPr>
                      <p:cNvPr id="0"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850900"/>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37" name="Object 23">
            <a:extLst>
              <a:ext uri="{FF2B5EF4-FFF2-40B4-BE49-F238E27FC236}">
                <a16:creationId xmlns:a16="http://schemas.microsoft.com/office/drawing/2014/main" id="{415572EB-465D-DE4C-A63A-3202812E8F48}"/>
              </a:ext>
            </a:extLst>
          </p:cNvPr>
          <p:cNvGraphicFramePr>
            <a:graphicFrameLocks noChangeAspect="1"/>
          </p:cNvGraphicFramePr>
          <p:nvPr/>
        </p:nvGraphicFramePr>
        <p:xfrm>
          <a:off x="1981200" y="1311275"/>
          <a:ext cx="6510338" cy="1231900"/>
        </p:xfrm>
        <a:graphic>
          <a:graphicData uri="http://schemas.openxmlformats.org/presentationml/2006/ole">
            <mc:AlternateContent xmlns:mc="http://schemas.openxmlformats.org/markup-compatibility/2006">
              <mc:Choice xmlns:v="urn:schemas-microsoft-com:vml" Requires="v">
                <p:oleObj spid="_x0000_s44103" r:id="rId5" imgW="89230200" imgH="16967200" progId="Equation.3">
                  <p:embed/>
                </p:oleObj>
              </mc:Choice>
              <mc:Fallback>
                <p:oleObj r:id="rId5" imgW="89230200" imgH="16967200" progId="Equation.3">
                  <p:embed/>
                  <p:pic>
                    <p:nvPicPr>
                      <p:cNvPr id="0" name="Object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311275"/>
                        <a:ext cx="651033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38" name="Object 25">
            <a:extLst>
              <a:ext uri="{FF2B5EF4-FFF2-40B4-BE49-F238E27FC236}">
                <a16:creationId xmlns:a16="http://schemas.microsoft.com/office/drawing/2014/main" id="{6D0D4E13-A962-0840-B073-221C4EFD2B25}"/>
              </a:ext>
            </a:extLst>
          </p:cNvPr>
          <p:cNvGraphicFramePr>
            <a:graphicFrameLocks noChangeAspect="1"/>
          </p:cNvGraphicFramePr>
          <p:nvPr/>
        </p:nvGraphicFramePr>
        <p:xfrm>
          <a:off x="1752600" y="2835275"/>
          <a:ext cx="6248400" cy="609600"/>
        </p:xfrm>
        <a:graphic>
          <a:graphicData uri="http://schemas.openxmlformats.org/presentationml/2006/ole">
            <mc:AlternateContent xmlns:mc="http://schemas.openxmlformats.org/markup-compatibility/2006">
              <mc:Choice xmlns:v="urn:schemas-microsoft-com:vml" Requires="v">
                <p:oleObj spid="_x0000_s44104" r:id="rId7" imgW="80162400" imgH="9067800" progId="Equation.3">
                  <p:embed/>
                </p:oleObj>
              </mc:Choice>
              <mc:Fallback>
                <p:oleObj r:id="rId7" imgW="80162400" imgH="9067800" progId="Equation.3">
                  <p:embed/>
                  <p:pic>
                    <p:nvPicPr>
                      <p:cNvPr id="0" name="Object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2835275"/>
                        <a:ext cx="624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39" name="Object 27">
            <a:extLst>
              <a:ext uri="{FF2B5EF4-FFF2-40B4-BE49-F238E27FC236}">
                <a16:creationId xmlns:a16="http://schemas.microsoft.com/office/drawing/2014/main" id="{77BC5C23-0A22-064C-B08A-57D969498D5A}"/>
              </a:ext>
            </a:extLst>
          </p:cNvPr>
          <p:cNvGraphicFramePr>
            <a:graphicFrameLocks noChangeAspect="1"/>
          </p:cNvGraphicFramePr>
          <p:nvPr/>
        </p:nvGraphicFramePr>
        <p:xfrm>
          <a:off x="1295400" y="3429000"/>
          <a:ext cx="4495800" cy="609600"/>
        </p:xfrm>
        <a:graphic>
          <a:graphicData uri="http://schemas.openxmlformats.org/presentationml/2006/ole">
            <mc:AlternateContent xmlns:mc="http://schemas.openxmlformats.org/markup-compatibility/2006">
              <mc:Choice xmlns:v="urn:schemas-microsoft-com:vml" Requires="v">
                <p:oleObj spid="_x0000_s44105" r:id="rId9" imgW="56464200" imgH="9067800" progId="Equation.3">
                  <p:embed/>
                </p:oleObj>
              </mc:Choice>
              <mc:Fallback>
                <p:oleObj r:id="rId9" imgW="56464200" imgH="9067800" progId="Equation.3">
                  <p:embed/>
                  <p:pic>
                    <p:nvPicPr>
                      <p:cNvPr id="0" name="Object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3429000"/>
                        <a:ext cx="449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40" name="Object 29">
            <a:extLst>
              <a:ext uri="{FF2B5EF4-FFF2-40B4-BE49-F238E27FC236}">
                <a16:creationId xmlns:a16="http://schemas.microsoft.com/office/drawing/2014/main" id="{9E9BBF18-F3AA-994B-9BB5-199DE3497406}"/>
              </a:ext>
            </a:extLst>
          </p:cNvPr>
          <p:cNvGraphicFramePr>
            <a:graphicFrameLocks noChangeAspect="1"/>
          </p:cNvGraphicFramePr>
          <p:nvPr/>
        </p:nvGraphicFramePr>
        <p:xfrm>
          <a:off x="1295400" y="4038600"/>
          <a:ext cx="3048000" cy="457200"/>
        </p:xfrm>
        <a:graphic>
          <a:graphicData uri="http://schemas.openxmlformats.org/presentationml/2006/ole">
            <mc:AlternateContent xmlns:mc="http://schemas.openxmlformats.org/markup-compatibility/2006">
              <mc:Choice xmlns:v="urn:schemas-microsoft-com:vml" Requires="v">
                <p:oleObj spid="_x0000_s44106" r:id="rId11" imgW="40373300" imgH="5854700" progId="Equation.3">
                  <p:embed/>
                </p:oleObj>
              </mc:Choice>
              <mc:Fallback>
                <p:oleObj r:id="rId11" imgW="40373300" imgH="5854700" progId="Equation.3">
                  <p:embed/>
                  <p:pic>
                    <p:nvPicPr>
                      <p:cNvPr id="0" name="Object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5400" y="40386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4041" name="Picture 1">
            <a:extLst>
              <a:ext uri="{FF2B5EF4-FFF2-40B4-BE49-F238E27FC236}">
                <a16:creationId xmlns:a16="http://schemas.microsoft.com/office/drawing/2014/main" id="{F9347A22-6317-9347-88C9-15786500E9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76875" y="3995738"/>
            <a:ext cx="319087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F6EAFAAC-81DB-E84C-A564-6F04033930F8}"/>
              </a:ext>
            </a:extLst>
          </p:cNvPr>
          <p:cNvSpPr>
            <a:spLocks noGrp="1" noChangeArrowheads="1"/>
          </p:cNvSpPr>
          <p:nvPr>
            <p:ph type="title"/>
          </p:nvPr>
        </p:nvSpPr>
        <p:spPr>
          <a:xfrm>
            <a:off x="185738" y="365125"/>
            <a:ext cx="8758237" cy="1325563"/>
          </a:xfrm>
        </p:spPr>
        <p:txBody>
          <a:bodyPr/>
          <a:lstStyle/>
          <a:p>
            <a:pPr eaLnBrk="1" hangingPunct="1"/>
            <a:r>
              <a:rPr lang="en-US" altLang="en-US"/>
              <a:t>The Gradient is zero at the extremum (min or max)</a:t>
            </a:r>
          </a:p>
        </p:txBody>
      </p:sp>
      <p:sp>
        <p:nvSpPr>
          <p:cNvPr id="40962" name="Rectangle 3">
            <a:extLst>
              <a:ext uri="{FF2B5EF4-FFF2-40B4-BE49-F238E27FC236}">
                <a16:creationId xmlns:a16="http://schemas.microsoft.com/office/drawing/2014/main" id="{99E35963-8030-9D41-880B-388845C2FA11}"/>
              </a:ext>
            </a:extLst>
          </p:cNvPr>
          <p:cNvSpPr>
            <a:spLocks noGrp="1" noChangeArrowheads="1"/>
          </p:cNvSpPr>
          <p:nvPr>
            <p:ph idx="1"/>
          </p:nvPr>
        </p:nvSpPr>
        <p:spPr/>
        <p:txBody>
          <a:bodyPr/>
          <a:lstStyle/>
          <a:p>
            <a:pPr eaLnBrk="1" hangingPunct="1">
              <a:buFont typeface="Wingdings" pitchFamily="2" charset="2"/>
              <a:buNone/>
            </a:pPr>
            <a:r>
              <a:rPr lang="en-US" altLang="en-US"/>
              <a:t>Proof:</a:t>
            </a:r>
          </a:p>
          <a:p>
            <a:pPr eaLnBrk="1" hangingPunct="1">
              <a:buFont typeface="Wingdings" pitchFamily="2" charset="2"/>
              <a:buNone/>
            </a:pPr>
            <a:r>
              <a:rPr lang="en-US" altLang="en-US"/>
              <a:t>Intuitive:</a:t>
            </a:r>
          </a:p>
          <a:p>
            <a:pPr eaLnBrk="1" hangingPunct="1">
              <a:buFont typeface="Wingdings" pitchFamily="2" charset="2"/>
              <a:buNone/>
            </a:pPr>
            <a:endParaRPr lang="en-US" altLang="en-US"/>
          </a:p>
          <a:p>
            <a:pPr eaLnBrk="1" hangingPunct="1">
              <a:buFont typeface="Wingdings" pitchFamily="2" charset="2"/>
              <a:buNone/>
            </a:pPr>
            <a:endParaRPr lang="en-US" altLang="en-US"/>
          </a:p>
        </p:txBody>
      </p:sp>
      <p:pic>
        <p:nvPicPr>
          <p:cNvPr id="40963" name="Picture 4" descr="gradient-maxmin">
            <a:extLst>
              <a:ext uri="{FF2B5EF4-FFF2-40B4-BE49-F238E27FC236}">
                <a16:creationId xmlns:a16="http://schemas.microsoft.com/office/drawing/2014/main" id="{328DADC8-88E3-6546-B7A9-EA27C3413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590800"/>
            <a:ext cx="5562600"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5F5D1B05-5DDB-5E4A-8086-13ECBDB04F74}"/>
              </a:ext>
            </a:extLst>
          </p:cNvPr>
          <p:cNvSpPr>
            <a:spLocks noGrp="1" noChangeArrowheads="1"/>
          </p:cNvSpPr>
          <p:nvPr>
            <p:ph type="title"/>
          </p:nvPr>
        </p:nvSpPr>
        <p:spPr>
          <a:xfrm>
            <a:off x="628650" y="-82550"/>
            <a:ext cx="7254875" cy="896938"/>
          </a:xfrm>
        </p:spPr>
        <p:txBody>
          <a:bodyPr/>
          <a:lstStyle/>
          <a:p>
            <a:r>
              <a:rPr lang="en-US" altLang="en-US"/>
              <a:t>A more realistic landscape…</a:t>
            </a:r>
          </a:p>
        </p:txBody>
      </p:sp>
      <p:pic>
        <p:nvPicPr>
          <p:cNvPr id="43010" name="Content Placeholder 4">
            <a:extLst>
              <a:ext uri="{FF2B5EF4-FFF2-40B4-BE49-F238E27FC236}">
                <a16:creationId xmlns:a16="http://schemas.microsoft.com/office/drawing/2014/main" id="{4CD2EBC5-B86B-4F43-A5CF-872A52D457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9538" y="1243013"/>
            <a:ext cx="7254875" cy="5405437"/>
          </a:xfrm>
        </p:spPr>
      </p:pic>
      <p:sp>
        <p:nvSpPr>
          <p:cNvPr id="8" name="TextBox 7">
            <a:extLst>
              <a:ext uri="{FF2B5EF4-FFF2-40B4-BE49-F238E27FC236}">
                <a16:creationId xmlns:a16="http://schemas.microsoft.com/office/drawing/2014/main" id="{BB83F0E3-4E77-0642-A381-E0675B25E1AF}"/>
              </a:ext>
            </a:extLst>
          </p:cNvPr>
          <p:cNvSpPr txBox="1">
            <a:spLocks noRot="1" noChangeAspect="1" noMove="1" noResize="1" noEditPoints="1" noAdjustHandles="1" noChangeArrowheads="1" noChangeShapeType="1" noTextEdit="1"/>
          </p:cNvSpPr>
          <p:nvPr/>
        </p:nvSpPr>
        <p:spPr>
          <a:xfrm>
            <a:off x="325625" y="1112164"/>
            <a:ext cx="4019755" cy="430887"/>
          </a:xfrm>
          <a:prstGeom prst="rect">
            <a:avLst/>
          </a:prstGeom>
          <a:blipFill>
            <a:blip r:embed="rId3"/>
            <a:stretch>
              <a:fillRect l="-2839" t="-8571" r="-2839" b="-31429"/>
            </a:stretch>
          </a:blipFill>
        </p:spPr>
        <p:txBody>
          <a:bodyPr/>
          <a:lstStyle/>
          <a:p>
            <a:pPr>
              <a:defRPr/>
            </a:pPr>
            <a:r>
              <a:rPr lang="en-US">
                <a:noFill/>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7DB0436D-14F8-7F42-911B-09FF3E29B5A8}"/>
              </a:ext>
            </a:extLst>
          </p:cNvPr>
          <p:cNvSpPr>
            <a:spLocks noGrp="1" noChangeArrowheads="1"/>
          </p:cNvSpPr>
          <p:nvPr>
            <p:ph type="title"/>
          </p:nvPr>
        </p:nvSpPr>
        <p:spPr>
          <a:xfrm>
            <a:off x="628650" y="-82550"/>
            <a:ext cx="7254875" cy="896938"/>
          </a:xfrm>
        </p:spPr>
        <p:txBody>
          <a:bodyPr/>
          <a:lstStyle/>
          <a:p>
            <a:r>
              <a:rPr lang="en-US" altLang="en-US"/>
              <a:t>Locally, all the extrema are similar shape</a:t>
            </a:r>
          </a:p>
        </p:txBody>
      </p:sp>
      <p:pic>
        <p:nvPicPr>
          <p:cNvPr id="45058" name="Content Placeholder 4">
            <a:extLst>
              <a:ext uri="{FF2B5EF4-FFF2-40B4-BE49-F238E27FC236}">
                <a16:creationId xmlns:a16="http://schemas.microsoft.com/office/drawing/2014/main" id="{738A341C-DC37-CD44-A922-B05321819C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9538" y="1243013"/>
            <a:ext cx="7254875" cy="5405437"/>
          </a:xfrm>
        </p:spPr>
      </p:pic>
      <p:pic>
        <p:nvPicPr>
          <p:cNvPr id="45059" name="Picture 1">
            <a:extLst>
              <a:ext uri="{FF2B5EF4-FFF2-40B4-BE49-F238E27FC236}">
                <a16:creationId xmlns:a16="http://schemas.microsoft.com/office/drawing/2014/main" id="{D687F317-A982-0943-B654-CB89D5B2E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75" y="5151438"/>
            <a:ext cx="10810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
            <a:extLst>
              <a:ext uri="{FF2B5EF4-FFF2-40B4-BE49-F238E27FC236}">
                <a16:creationId xmlns:a16="http://schemas.microsoft.com/office/drawing/2014/main" id="{7797AD74-BCD9-8B49-A51C-CE008187D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475" y="4765675"/>
            <a:ext cx="10810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
            <a:extLst>
              <a:ext uri="{FF2B5EF4-FFF2-40B4-BE49-F238E27FC236}">
                <a16:creationId xmlns:a16="http://schemas.microsoft.com/office/drawing/2014/main" id="{444ABDA8-1E97-6D4D-908E-97EE10B89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4222750"/>
            <a:ext cx="1081087"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
            <a:extLst>
              <a:ext uri="{FF2B5EF4-FFF2-40B4-BE49-F238E27FC236}">
                <a16:creationId xmlns:a16="http://schemas.microsoft.com/office/drawing/2014/main" id="{05E780ED-A67E-1F44-9CD3-1775C66E2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690813" y="1163638"/>
            <a:ext cx="108108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82D8A51C-D743-1E45-B633-1BB9EFFD8708}"/>
              </a:ext>
            </a:extLst>
          </p:cNvPr>
          <p:cNvCxnSpPr/>
          <p:nvPr/>
        </p:nvCxnSpPr>
        <p:spPr>
          <a:xfrm>
            <a:off x="3543300" y="2092325"/>
            <a:ext cx="314325" cy="3365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F2105C32-95D4-DA4C-9433-38EC0C59AD2B}"/>
              </a:ext>
            </a:extLst>
          </p:cNvPr>
          <p:cNvSpPr>
            <a:spLocks noGrp="1" noChangeArrowheads="1"/>
          </p:cNvSpPr>
          <p:nvPr>
            <p:ph type="title"/>
          </p:nvPr>
        </p:nvSpPr>
        <p:spPr/>
        <p:txBody>
          <a:bodyPr/>
          <a:lstStyle/>
          <a:p>
            <a:pPr eaLnBrk="1" hangingPunct="1"/>
            <a:r>
              <a:rPr lang="en-US" altLang="en-US"/>
              <a:t>The Gradient properties</a:t>
            </a:r>
          </a:p>
        </p:txBody>
      </p:sp>
      <p:sp>
        <p:nvSpPr>
          <p:cNvPr id="57347" name="Rectangle 3">
            <a:extLst>
              <a:ext uri="{FF2B5EF4-FFF2-40B4-BE49-F238E27FC236}">
                <a16:creationId xmlns:a16="http://schemas.microsoft.com/office/drawing/2014/main" id="{6B32ECE7-4AF3-364B-9568-EFC480AF758E}"/>
              </a:ext>
            </a:extLst>
          </p:cNvPr>
          <p:cNvSpPr>
            <a:spLocks noGrp="1" noChangeArrowheads="1"/>
          </p:cNvSpPr>
          <p:nvPr>
            <p:ph idx="1"/>
          </p:nvPr>
        </p:nvSpPr>
        <p:spPr>
          <a:xfrm>
            <a:off x="914400" y="2362200"/>
            <a:ext cx="8001000" cy="4191000"/>
          </a:xfrm>
        </p:spPr>
        <p:txBody>
          <a:bodyPr rtlCol="0">
            <a:normAutofit/>
          </a:bodyPr>
          <a:lstStyle/>
          <a:p>
            <a:pPr marL="0" indent="0" eaLnBrk="1" fontAlgn="auto" hangingPunct="1">
              <a:spcAft>
                <a:spcPts val="0"/>
              </a:spcAft>
              <a:buFont typeface="Arial" panose="020B0604020202020204" pitchFamily="34" charset="0"/>
              <a:buNone/>
              <a:defRPr/>
            </a:pPr>
            <a:r>
              <a:rPr lang="en-US" altLang="en-US" b="1" dirty="0"/>
              <a:t>           is maximal when choosing </a:t>
            </a:r>
          </a:p>
          <a:p>
            <a:pPr eaLnBrk="1" fontAlgn="auto" hangingPunct="1">
              <a:spcAft>
                <a:spcPts val="0"/>
              </a:spcAft>
              <a:defRPr/>
            </a:pPr>
            <a:endParaRPr lang="en-US" altLang="en-US" b="1" dirty="0"/>
          </a:p>
          <a:p>
            <a:pPr eaLnBrk="1" fontAlgn="auto" hangingPunct="1">
              <a:spcAft>
                <a:spcPts val="0"/>
              </a:spcAft>
              <a:buFont typeface="Wingdings" pitchFamily="2" charset="2"/>
              <a:buNone/>
              <a:defRPr/>
            </a:pPr>
            <a:r>
              <a:rPr lang="en-US" altLang="en-US" b="1" dirty="0"/>
              <a:t>  	         </a:t>
            </a:r>
          </a:p>
          <a:p>
            <a:pPr eaLnBrk="1" fontAlgn="auto" hangingPunct="1">
              <a:spcAft>
                <a:spcPts val="0"/>
              </a:spcAft>
              <a:buFont typeface="Wingdings" pitchFamily="2" charset="2"/>
              <a:buNone/>
              <a:defRPr/>
            </a:pPr>
            <a:r>
              <a:rPr lang="en-US" altLang="en-US" b="1" dirty="0"/>
              <a:t>            is minimal when choosing</a:t>
            </a:r>
          </a:p>
          <a:p>
            <a:pPr eaLnBrk="1" fontAlgn="auto" hangingPunct="1">
              <a:spcAft>
                <a:spcPts val="0"/>
              </a:spcAft>
              <a:defRPr/>
            </a:pPr>
            <a:endParaRPr lang="en-US" altLang="en-US" b="1" dirty="0"/>
          </a:p>
          <a:p>
            <a:pPr eaLnBrk="1" fontAlgn="auto" hangingPunct="1">
              <a:spcAft>
                <a:spcPts val="0"/>
              </a:spcAft>
              <a:defRPr/>
            </a:pPr>
            <a:endParaRPr lang="en-US" altLang="en-US" b="1" dirty="0"/>
          </a:p>
          <a:p>
            <a:pPr eaLnBrk="1" fontAlgn="auto" hangingPunct="1">
              <a:spcAft>
                <a:spcPts val="0"/>
              </a:spcAft>
              <a:buFont typeface="Wingdings" pitchFamily="2" charset="2"/>
              <a:buNone/>
              <a:defRPr/>
            </a:pPr>
            <a:endParaRPr lang="en-US" altLang="en-US" sz="2000" b="1" dirty="0"/>
          </a:p>
          <a:p>
            <a:pPr eaLnBrk="1" fontAlgn="auto" hangingPunct="1">
              <a:spcAft>
                <a:spcPts val="0"/>
              </a:spcAft>
              <a:buFont typeface="Wingdings" pitchFamily="2" charset="2"/>
              <a:buNone/>
              <a:defRPr/>
            </a:pPr>
            <a:endParaRPr lang="en-US" altLang="en-US" sz="2000" b="1" dirty="0">
              <a:solidFill>
                <a:srgbClr val="FF0000"/>
              </a:solidFill>
            </a:endParaRPr>
          </a:p>
          <a:p>
            <a:pPr eaLnBrk="1" fontAlgn="auto" hangingPunct="1">
              <a:spcAft>
                <a:spcPts val="0"/>
              </a:spcAft>
              <a:buFont typeface="Wingdings" pitchFamily="2" charset="2"/>
              <a:buNone/>
              <a:defRPr/>
            </a:pPr>
            <a:endParaRPr lang="en-US" altLang="en-US" sz="2000" b="1" dirty="0">
              <a:solidFill>
                <a:srgbClr val="FF0000"/>
              </a:solidFill>
            </a:endParaRPr>
          </a:p>
          <a:p>
            <a:pPr eaLnBrk="1" fontAlgn="auto" hangingPunct="1">
              <a:spcAft>
                <a:spcPts val="0"/>
              </a:spcAft>
              <a:buFont typeface="Wingdings" pitchFamily="2" charset="2"/>
              <a:buNone/>
              <a:defRPr/>
            </a:pPr>
            <a:r>
              <a:rPr lang="en-US" altLang="en-US" sz="2000" b="1" dirty="0">
                <a:solidFill>
                  <a:srgbClr val="FF0000"/>
                </a:solidFill>
              </a:rPr>
              <a:t>(intuitive: the gradient points at the greatest change direction)</a:t>
            </a:r>
          </a:p>
        </p:txBody>
      </p:sp>
      <p:graphicFrame>
        <p:nvGraphicFramePr>
          <p:cNvPr id="46083" name="Object 6">
            <a:extLst>
              <a:ext uri="{FF2B5EF4-FFF2-40B4-BE49-F238E27FC236}">
                <a16:creationId xmlns:a16="http://schemas.microsoft.com/office/drawing/2014/main" id="{7599D5E8-5FFF-1845-8D44-CD1821114A1D}"/>
              </a:ext>
            </a:extLst>
          </p:cNvPr>
          <p:cNvGraphicFramePr>
            <a:graphicFrameLocks noChangeAspect="1"/>
          </p:cNvGraphicFramePr>
          <p:nvPr/>
        </p:nvGraphicFramePr>
        <p:xfrm>
          <a:off x="628650" y="3048000"/>
          <a:ext cx="663575" cy="1143000"/>
        </p:xfrm>
        <a:graphic>
          <a:graphicData uri="http://schemas.openxmlformats.org/presentationml/2006/ole">
            <mc:AlternateContent xmlns:mc="http://schemas.openxmlformats.org/markup-compatibility/2006">
              <mc:Choice xmlns:v="urn:schemas-microsoft-com:vml" Requires="v">
                <p:oleObj spid="_x0000_s46122" name="Equation" r:id="rId4" imgW="5270500" imgH="9067800" progId="Equation.3">
                  <p:embed/>
                </p:oleObj>
              </mc:Choice>
              <mc:Fallback>
                <p:oleObj name="Equation" r:id="rId4" imgW="5270500" imgH="90678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 y="3048000"/>
                        <a:ext cx="66357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84" name="Object 8">
            <a:extLst>
              <a:ext uri="{FF2B5EF4-FFF2-40B4-BE49-F238E27FC236}">
                <a16:creationId xmlns:a16="http://schemas.microsoft.com/office/drawing/2014/main" id="{FC5F2277-2E3D-0242-87F7-3E5366F68A9E}"/>
              </a:ext>
            </a:extLst>
          </p:cNvPr>
          <p:cNvGraphicFramePr>
            <a:graphicFrameLocks noChangeAspect="1"/>
          </p:cNvGraphicFramePr>
          <p:nvPr/>
        </p:nvGraphicFramePr>
        <p:xfrm>
          <a:off x="6202363" y="2743200"/>
          <a:ext cx="2274887" cy="1184275"/>
        </p:xfrm>
        <a:graphic>
          <a:graphicData uri="http://schemas.openxmlformats.org/presentationml/2006/ole">
            <mc:AlternateContent xmlns:mc="http://schemas.openxmlformats.org/markup-compatibility/2006">
              <mc:Choice xmlns:v="urn:schemas-microsoft-com:vml" Requires="v">
                <p:oleObj spid="_x0000_s46123" name="משוואה" r:id="rId6" imgW="20777200" imgH="10820400" progId="Equation.3">
                  <p:embed/>
                </p:oleObj>
              </mc:Choice>
              <mc:Fallback>
                <p:oleObj name="משוואה" r:id="rId6" imgW="20777200" imgH="108204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2363" y="2743200"/>
                        <a:ext cx="2274887" cy="118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85" name="Object 9">
            <a:extLst>
              <a:ext uri="{FF2B5EF4-FFF2-40B4-BE49-F238E27FC236}">
                <a16:creationId xmlns:a16="http://schemas.microsoft.com/office/drawing/2014/main" id="{85761B7E-8040-3543-BE4D-65D97E0B3F43}"/>
              </a:ext>
            </a:extLst>
          </p:cNvPr>
          <p:cNvGraphicFramePr>
            <a:graphicFrameLocks noChangeAspect="1"/>
          </p:cNvGraphicFramePr>
          <p:nvPr/>
        </p:nvGraphicFramePr>
        <p:xfrm>
          <a:off x="6202363" y="4191000"/>
          <a:ext cx="2274887" cy="1184275"/>
        </p:xfrm>
        <a:graphic>
          <a:graphicData uri="http://schemas.openxmlformats.org/presentationml/2006/ole">
            <mc:AlternateContent xmlns:mc="http://schemas.openxmlformats.org/markup-compatibility/2006">
              <mc:Choice xmlns:v="urn:schemas-microsoft-com:vml" Requires="v">
                <p:oleObj spid="_x0000_s46124" name="משוואה" r:id="rId8" imgW="20777200" imgH="10820400" progId="Equation.3">
                  <p:embed/>
                </p:oleObj>
              </mc:Choice>
              <mc:Fallback>
                <p:oleObj name="משוואה" r:id="rId8" imgW="20777200" imgH="1082040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2363" y="4191000"/>
                        <a:ext cx="2274887" cy="118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a:extLst>
              <a:ext uri="{FF2B5EF4-FFF2-40B4-BE49-F238E27FC236}">
                <a16:creationId xmlns:a16="http://schemas.microsoft.com/office/drawing/2014/main" id="{AC0D8916-214A-784D-B355-8F8C8FC064EE}"/>
              </a:ext>
            </a:extLst>
          </p:cNvPr>
          <p:cNvSpPr txBox="1">
            <a:spLocks noChangeArrowheads="1"/>
          </p:cNvSpPr>
          <p:nvPr/>
        </p:nvSpPr>
        <p:spPr bwMode="auto">
          <a:xfrm>
            <a:off x="3336925" y="11096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en-US" altLang="en-US" sz="2400">
              <a:latin typeface="Times New Roman" panose="02020603050405020304" pitchFamily="18" charset="0"/>
              <a:ea typeface="新細明體" panose="02020500000000000000" pitchFamily="18" charset="-120"/>
            </a:endParaRPr>
          </a:p>
        </p:txBody>
      </p:sp>
      <p:sp>
        <p:nvSpPr>
          <p:cNvPr id="48130" name="Text Box 3">
            <a:extLst>
              <a:ext uri="{FF2B5EF4-FFF2-40B4-BE49-F238E27FC236}">
                <a16:creationId xmlns:a16="http://schemas.microsoft.com/office/drawing/2014/main" id="{804AC289-5F02-F04B-8FDE-682686DDEC68}"/>
              </a:ext>
            </a:extLst>
          </p:cNvPr>
          <p:cNvSpPr txBox="1">
            <a:spLocks noChangeArrowheads="1"/>
          </p:cNvSpPr>
          <p:nvPr/>
        </p:nvSpPr>
        <p:spPr bwMode="auto">
          <a:xfrm>
            <a:off x="5013325" y="201613"/>
            <a:ext cx="352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Directional derivatives </a:t>
            </a:r>
          </a:p>
        </p:txBody>
      </p:sp>
      <p:sp>
        <p:nvSpPr>
          <p:cNvPr id="48131" name="Line 4">
            <a:extLst>
              <a:ext uri="{FF2B5EF4-FFF2-40B4-BE49-F238E27FC236}">
                <a16:creationId xmlns:a16="http://schemas.microsoft.com/office/drawing/2014/main" id="{652AC333-7584-404F-977C-63898C3FE6CA}"/>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2" name="Text Box 6">
            <a:extLst>
              <a:ext uri="{FF2B5EF4-FFF2-40B4-BE49-F238E27FC236}">
                <a16:creationId xmlns:a16="http://schemas.microsoft.com/office/drawing/2014/main" id="{C7D97EAE-F757-644C-A594-396CF00C2827}"/>
              </a:ext>
            </a:extLst>
          </p:cNvPr>
          <p:cNvSpPr txBox="1">
            <a:spLocks noChangeArrowheads="1"/>
          </p:cNvSpPr>
          <p:nvPr/>
        </p:nvSpPr>
        <p:spPr bwMode="auto">
          <a:xfrm>
            <a:off x="974725" y="898525"/>
            <a:ext cx="6399213"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a:latin typeface="Arial" panose="020B0604020202020204" pitchFamily="34" charset="0"/>
              </a:rPr>
              <a:t>Let w be a directional vector of unit norm || w|| =1          </a:t>
            </a:r>
          </a:p>
          <a:p>
            <a:pPr eaLnBrk="1" hangingPunct="1"/>
            <a:r>
              <a:rPr kumimoji="1" lang="en-US" altLang="zh-TW" sz="2000">
                <a:latin typeface="Arial" panose="020B0604020202020204" pitchFamily="34" charset="0"/>
              </a:rPr>
              <a:t>Now consider     </a:t>
            </a:r>
          </a:p>
          <a:p>
            <a:pPr eaLnBrk="1" hangingPunct="1"/>
            <a:endParaRPr kumimoji="1" lang="en-US" altLang="zh-TW" sz="2800">
              <a:latin typeface="Arial" panose="020B0604020202020204" pitchFamily="34" charset="0"/>
            </a:endParaRPr>
          </a:p>
          <a:p>
            <a:pPr eaLnBrk="1" hangingPunct="1"/>
            <a:r>
              <a:rPr kumimoji="1" lang="en-US" altLang="zh-TW" sz="2000">
                <a:latin typeface="Arial" panose="020B0604020202020204" pitchFamily="34" charset="0"/>
              </a:rPr>
              <a:t>is a function of the scalar r. </a:t>
            </a:r>
          </a:p>
        </p:txBody>
      </p:sp>
      <p:graphicFrame>
        <p:nvGraphicFramePr>
          <p:cNvPr id="48133" name="Object 7">
            <a:extLst>
              <a:ext uri="{FF2B5EF4-FFF2-40B4-BE49-F238E27FC236}">
                <a16:creationId xmlns:a16="http://schemas.microsoft.com/office/drawing/2014/main" id="{4A5376B7-9E4C-A547-9C73-7631F05D2E61}"/>
              </a:ext>
            </a:extLst>
          </p:cNvPr>
          <p:cNvGraphicFramePr>
            <a:graphicFrameLocks noChangeAspect="1"/>
          </p:cNvGraphicFramePr>
          <p:nvPr/>
        </p:nvGraphicFramePr>
        <p:xfrm>
          <a:off x="2819400" y="1447800"/>
          <a:ext cx="2057400" cy="452438"/>
        </p:xfrm>
        <a:graphic>
          <a:graphicData uri="http://schemas.openxmlformats.org/presentationml/2006/ole">
            <mc:AlternateContent xmlns:mc="http://schemas.openxmlformats.org/markup-compatibility/2006">
              <mc:Choice xmlns:v="urn:schemas-microsoft-com:vml" Requires="v">
                <p:oleObj spid="_x0000_s48231" name="Equation" r:id="rId3" imgW="26619200" imgH="5854700" progId="Equation.3">
                  <p:embed/>
                </p:oleObj>
              </mc:Choice>
              <mc:Fallback>
                <p:oleObj name="Equation" r:id="rId3" imgW="26619200" imgH="58547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447800"/>
                        <a:ext cx="2057400" cy="452438"/>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48134" name="Group 18">
            <a:extLst>
              <a:ext uri="{FF2B5EF4-FFF2-40B4-BE49-F238E27FC236}">
                <a16:creationId xmlns:a16="http://schemas.microsoft.com/office/drawing/2014/main" id="{D298E384-ED0D-1F43-8C9E-AB162EB9DCAD}"/>
              </a:ext>
            </a:extLst>
          </p:cNvPr>
          <p:cNvGrpSpPr>
            <a:grpSpLocks/>
          </p:cNvGrpSpPr>
          <p:nvPr/>
        </p:nvGrpSpPr>
        <p:grpSpPr bwMode="auto">
          <a:xfrm>
            <a:off x="5597525" y="1238250"/>
            <a:ext cx="2251075" cy="1200150"/>
            <a:chOff x="2256" y="2124"/>
            <a:chExt cx="1418" cy="756"/>
          </a:xfrm>
        </p:grpSpPr>
        <p:sp>
          <p:nvSpPr>
            <p:cNvPr id="48139" name="Line 8">
              <a:extLst>
                <a:ext uri="{FF2B5EF4-FFF2-40B4-BE49-F238E27FC236}">
                  <a16:creationId xmlns:a16="http://schemas.microsoft.com/office/drawing/2014/main" id="{BF8CBD27-F938-6B43-9A92-843B48DAF6C4}"/>
                </a:ext>
              </a:extLst>
            </p:cNvPr>
            <p:cNvSpPr>
              <a:spLocks noChangeShapeType="1"/>
            </p:cNvSpPr>
            <p:nvPr/>
          </p:nvSpPr>
          <p:spPr bwMode="auto">
            <a:xfrm>
              <a:off x="2976" y="2256"/>
              <a:ext cx="57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0" name="Line 9">
              <a:extLst>
                <a:ext uri="{FF2B5EF4-FFF2-40B4-BE49-F238E27FC236}">
                  <a16:creationId xmlns:a16="http://schemas.microsoft.com/office/drawing/2014/main" id="{ACA627C4-94F5-3B43-A140-A7AF8D73D179}"/>
                </a:ext>
              </a:extLst>
            </p:cNvPr>
            <p:cNvSpPr>
              <a:spLocks noChangeShapeType="1"/>
            </p:cNvSpPr>
            <p:nvPr/>
          </p:nvSpPr>
          <p:spPr bwMode="auto">
            <a:xfrm flipV="1">
              <a:off x="2256" y="2256"/>
              <a:ext cx="720" cy="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1" name="Line 10">
              <a:extLst>
                <a:ext uri="{FF2B5EF4-FFF2-40B4-BE49-F238E27FC236}">
                  <a16:creationId xmlns:a16="http://schemas.microsoft.com/office/drawing/2014/main" id="{6EAC7E82-195A-D340-B026-056A500475E6}"/>
                </a:ext>
              </a:extLst>
            </p:cNvPr>
            <p:cNvSpPr>
              <a:spLocks noChangeShapeType="1"/>
            </p:cNvSpPr>
            <p:nvPr/>
          </p:nvSpPr>
          <p:spPr bwMode="auto">
            <a:xfrm flipV="1">
              <a:off x="2256" y="2256"/>
              <a:ext cx="1248" cy="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48142" name="Object 11">
              <a:extLst>
                <a:ext uri="{FF2B5EF4-FFF2-40B4-BE49-F238E27FC236}">
                  <a16:creationId xmlns:a16="http://schemas.microsoft.com/office/drawing/2014/main" id="{01B437DD-B875-214A-9833-36B4C8EAC20C}"/>
                </a:ext>
              </a:extLst>
            </p:cNvPr>
            <p:cNvGraphicFramePr>
              <a:graphicFrameLocks noChangeAspect="1"/>
            </p:cNvGraphicFramePr>
            <p:nvPr/>
          </p:nvGraphicFramePr>
          <p:xfrm>
            <a:off x="2976" y="2124"/>
            <a:ext cx="144" cy="132"/>
          </p:xfrm>
          <a:graphic>
            <a:graphicData uri="http://schemas.openxmlformats.org/presentationml/2006/ole">
              <mc:AlternateContent xmlns:mc="http://schemas.openxmlformats.org/markup-compatibility/2006">
                <mc:Choice xmlns:v="urn:schemas-microsoft-com:vml" Requires="v">
                  <p:oleObj spid="_x0000_s48232" name="Equation" r:id="rId5" imgW="3505200" imgH="3213100" progId="Equation.3">
                    <p:embed/>
                  </p:oleObj>
                </mc:Choice>
                <mc:Fallback>
                  <p:oleObj name="Equation" r:id="rId5" imgW="3505200" imgH="3213100" progId="Equation.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6" y="2124"/>
                          <a:ext cx="144"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43" name="Line 12">
              <a:extLst>
                <a:ext uri="{FF2B5EF4-FFF2-40B4-BE49-F238E27FC236}">
                  <a16:creationId xmlns:a16="http://schemas.microsoft.com/office/drawing/2014/main" id="{3D26CBB1-088A-384F-AAD1-F050E4B5BDBD}"/>
                </a:ext>
              </a:extLst>
            </p:cNvPr>
            <p:cNvSpPr>
              <a:spLocks noChangeShapeType="1"/>
            </p:cNvSpPr>
            <p:nvPr/>
          </p:nvSpPr>
          <p:spPr bwMode="auto">
            <a:xfrm>
              <a:off x="2976" y="2256"/>
              <a:ext cx="192" cy="0"/>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48144" name="Object 14">
              <a:extLst>
                <a:ext uri="{FF2B5EF4-FFF2-40B4-BE49-F238E27FC236}">
                  <a16:creationId xmlns:a16="http://schemas.microsoft.com/office/drawing/2014/main" id="{8119E940-E4D8-8045-A8FD-841D07C5E7B6}"/>
                </a:ext>
              </a:extLst>
            </p:cNvPr>
            <p:cNvGraphicFramePr>
              <a:graphicFrameLocks noChangeAspect="1"/>
            </p:cNvGraphicFramePr>
            <p:nvPr/>
          </p:nvGraphicFramePr>
          <p:xfrm>
            <a:off x="2526" y="2304"/>
            <a:ext cx="210" cy="240"/>
          </p:xfrm>
          <a:graphic>
            <a:graphicData uri="http://schemas.openxmlformats.org/presentationml/2006/ole">
              <mc:AlternateContent xmlns:mc="http://schemas.openxmlformats.org/markup-compatibility/2006">
                <mc:Choice xmlns:v="urn:schemas-microsoft-com:vml" Requires="v">
                  <p:oleObj spid="_x0000_s48233" name="Equation" r:id="rId7" imgW="4102100" imgH="4686300" progId="Equation.3">
                    <p:embed/>
                  </p:oleObj>
                </mc:Choice>
                <mc:Fallback>
                  <p:oleObj name="Equation" r:id="rId7" imgW="4102100" imgH="4686300" progId="Equation.3">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6" y="2304"/>
                          <a:ext cx="210"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145" name="Object 16">
              <a:extLst>
                <a:ext uri="{FF2B5EF4-FFF2-40B4-BE49-F238E27FC236}">
                  <a16:creationId xmlns:a16="http://schemas.microsoft.com/office/drawing/2014/main" id="{FEEBD02A-BBBC-7445-B85C-569164AD962E}"/>
                </a:ext>
              </a:extLst>
            </p:cNvPr>
            <p:cNvGraphicFramePr>
              <a:graphicFrameLocks noChangeAspect="1"/>
            </p:cNvGraphicFramePr>
            <p:nvPr/>
          </p:nvGraphicFramePr>
          <p:xfrm>
            <a:off x="2976" y="2304"/>
            <a:ext cx="240" cy="165"/>
          </p:xfrm>
          <a:graphic>
            <a:graphicData uri="http://schemas.openxmlformats.org/presentationml/2006/ole">
              <mc:AlternateContent xmlns:mc="http://schemas.openxmlformats.org/markup-compatibility/2006">
                <mc:Choice xmlns:v="urn:schemas-microsoft-com:vml" Requires="v">
                  <p:oleObj spid="_x0000_s48234" name="Equation" r:id="rId9" imgW="4686300" imgH="3213100" progId="Equation.3">
                    <p:embed/>
                  </p:oleObj>
                </mc:Choice>
                <mc:Fallback>
                  <p:oleObj name="Equation" r:id="rId9" imgW="4686300" imgH="3213100" progId="Equation.3">
                    <p:embed/>
                    <p:pic>
                      <p:nvPicPr>
                        <p:cNvPr id="0" name="Objec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6" y="2304"/>
                          <a:ext cx="240" cy="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146" name="Object 17">
              <a:extLst>
                <a:ext uri="{FF2B5EF4-FFF2-40B4-BE49-F238E27FC236}">
                  <a16:creationId xmlns:a16="http://schemas.microsoft.com/office/drawing/2014/main" id="{BC374749-DB32-F24F-B711-811BD1F82EA1}"/>
                </a:ext>
              </a:extLst>
            </p:cNvPr>
            <p:cNvGraphicFramePr>
              <a:graphicFrameLocks noChangeAspect="1"/>
            </p:cNvGraphicFramePr>
            <p:nvPr/>
          </p:nvGraphicFramePr>
          <p:xfrm>
            <a:off x="3072" y="2496"/>
            <a:ext cx="602" cy="247"/>
          </p:xfrm>
          <a:graphic>
            <a:graphicData uri="http://schemas.openxmlformats.org/presentationml/2006/ole">
              <mc:AlternateContent xmlns:mc="http://schemas.openxmlformats.org/markup-compatibility/2006">
                <mc:Choice xmlns:v="urn:schemas-microsoft-com:vml" Requires="v">
                  <p:oleObj spid="_x0000_s48235" name="Equation" r:id="rId11" imgW="11404600" imgH="4686300" progId="Equation.3">
                    <p:embed/>
                  </p:oleObj>
                </mc:Choice>
                <mc:Fallback>
                  <p:oleObj name="Equation" r:id="rId11" imgW="11404600" imgH="4686300" progId="Equation.3">
                    <p:embed/>
                    <p:pic>
                      <p:nvPicPr>
                        <p:cNvPr id="0" name="Object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2" y="2496"/>
                          <a:ext cx="602" cy="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8135" name="Text Box 19">
            <a:extLst>
              <a:ext uri="{FF2B5EF4-FFF2-40B4-BE49-F238E27FC236}">
                <a16:creationId xmlns:a16="http://schemas.microsoft.com/office/drawing/2014/main" id="{10D9893C-8D00-B64B-9F58-72C237F658FD}"/>
              </a:ext>
            </a:extLst>
          </p:cNvPr>
          <p:cNvSpPr txBox="1">
            <a:spLocks noChangeArrowheads="1"/>
          </p:cNvSpPr>
          <p:nvPr/>
        </p:nvSpPr>
        <p:spPr bwMode="auto">
          <a:xfrm>
            <a:off x="974725" y="2498725"/>
            <a:ext cx="7712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Def </a:t>
            </a:r>
            <a:r>
              <a:rPr kumimoji="1" lang="en-US" altLang="zh-TW" sz="2000">
                <a:latin typeface="Arial" panose="020B0604020202020204" pitchFamily="34" charset="0"/>
              </a:rPr>
              <a:t>: The directional derivative of f(x) in the direction w (unit norm) </a:t>
            </a:r>
          </a:p>
          <a:p>
            <a:pPr eaLnBrk="1" hangingPunct="1"/>
            <a:r>
              <a:rPr kumimoji="1" lang="en-US" altLang="zh-TW" sz="2000">
                <a:latin typeface="Arial" panose="020B0604020202020204" pitchFamily="34" charset="0"/>
              </a:rPr>
              <a:t>         at w* is defined as </a:t>
            </a:r>
          </a:p>
        </p:txBody>
      </p:sp>
      <p:graphicFrame>
        <p:nvGraphicFramePr>
          <p:cNvPr id="48136" name="Object 20">
            <a:extLst>
              <a:ext uri="{FF2B5EF4-FFF2-40B4-BE49-F238E27FC236}">
                <a16:creationId xmlns:a16="http://schemas.microsoft.com/office/drawing/2014/main" id="{DE7F0E65-9F48-1E45-BFCE-38051DA981CE}"/>
              </a:ext>
            </a:extLst>
          </p:cNvPr>
          <p:cNvGraphicFramePr>
            <a:graphicFrameLocks noChangeAspect="1"/>
          </p:cNvGraphicFramePr>
          <p:nvPr/>
        </p:nvGraphicFramePr>
        <p:xfrm>
          <a:off x="1828800" y="3276600"/>
          <a:ext cx="5486400" cy="2886075"/>
        </p:xfrm>
        <a:graphic>
          <a:graphicData uri="http://schemas.openxmlformats.org/presentationml/2006/ole">
            <mc:AlternateContent xmlns:mc="http://schemas.openxmlformats.org/markup-compatibility/2006">
              <mc:Choice xmlns:v="urn:schemas-microsoft-com:vml" Requires="v">
                <p:oleObj spid="_x0000_s48236" name="Equation" r:id="rId13" imgW="72555100" imgH="45059600" progId="Equation.3">
                  <p:embed/>
                </p:oleObj>
              </mc:Choice>
              <mc:Fallback>
                <p:oleObj name="Equation" r:id="rId13" imgW="72555100" imgH="45059600" progId="Equation.3">
                  <p:embed/>
                  <p:pic>
                    <p:nvPicPr>
                      <p:cNvPr id="0" name="Object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28800" y="3276600"/>
                        <a:ext cx="5486400" cy="28860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7" name="Line 21">
            <a:extLst>
              <a:ext uri="{FF2B5EF4-FFF2-40B4-BE49-F238E27FC236}">
                <a16:creationId xmlns:a16="http://schemas.microsoft.com/office/drawing/2014/main" id="{7FEA9F13-7721-AB42-90C8-6CE7E2D7382E}"/>
              </a:ext>
            </a:extLst>
          </p:cNvPr>
          <p:cNvSpPr>
            <a:spLocks noChangeShapeType="1"/>
          </p:cNvSpPr>
          <p:nvPr/>
        </p:nvSpPr>
        <p:spPr bwMode="auto">
          <a:xfrm flipV="1">
            <a:off x="5334000" y="5638800"/>
            <a:ext cx="1143000" cy="6858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48138" name="Object 22">
            <a:extLst>
              <a:ext uri="{FF2B5EF4-FFF2-40B4-BE49-F238E27FC236}">
                <a16:creationId xmlns:a16="http://schemas.microsoft.com/office/drawing/2014/main" id="{BC881195-DD31-9348-AFE0-566BB0958586}"/>
              </a:ext>
            </a:extLst>
          </p:cNvPr>
          <p:cNvGraphicFramePr>
            <a:graphicFrameLocks noChangeAspect="1"/>
          </p:cNvGraphicFramePr>
          <p:nvPr/>
        </p:nvGraphicFramePr>
        <p:xfrm>
          <a:off x="6553200" y="5486400"/>
          <a:ext cx="180975" cy="254000"/>
        </p:xfrm>
        <a:graphic>
          <a:graphicData uri="http://schemas.openxmlformats.org/presentationml/2006/ole">
            <mc:AlternateContent xmlns:mc="http://schemas.openxmlformats.org/markup-compatibility/2006">
              <mc:Choice xmlns:v="urn:schemas-microsoft-com:vml" Requires="v">
                <p:oleObj spid="_x0000_s48237" name="Equation" r:id="rId15" imgW="2921000" imgH="4102100" progId="Equation.3">
                  <p:embed/>
                </p:oleObj>
              </mc:Choice>
              <mc:Fallback>
                <p:oleObj name="Equation" r:id="rId15" imgW="2921000" imgH="4102100" progId="Equation.3">
                  <p:embed/>
                  <p:pic>
                    <p:nvPicPr>
                      <p:cNvPr id="0" name="Object 2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53200" y="5486400"/>
                        <a:ext cx="180975"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D7B84BA5-6B1F-BD47-959D-41B216E38967}"/>
              </a:ext>
            </a:extLst>
          </p:cNvPr>
          <p:cNvSpPr>
            <a:spLocks noGrp="1" noChangeArrowheads="1"/>
          </p:cNvSpPr>
          <p:nvPr>
            <p:ph type="title"/>
          </p:nvPr>
        </p:nvSpPr>
        <p:spPr/>
        <p:txBody>
          <a:bodyPr/>
          <a:lstStyle/>
          <a:p>
            <a:pPr eaLnBrk="1" hangingPunct="1"/>
            <a:r>
              <a:rPr lang="en-US" altLang="en-US"/>
              <a:t>Problem:</a:t>
            </a:r>
          </a:p>
        </p:txBody>
      </p:sp>
      <p:sp>
        <p:nvSpPr>
          <p:cNvPr id="18434" name="Rectangle 3">
            <a:extLst>
              <a:ext uri="{FF2B5EF4-FFF2-40B4-BE49-F238E27FC236}">
                <a16:creationId xmlns:a16="http://schemas.microsoft.com/office/drawing/2014/main" id="{60AD9A33-D657-3849-A214-9FDF40A1F2E1}"/>
              </a:ext>
            </a:extLst>
          </p:cNvPr>
          <p:cNvSpPr>
            <a:spLocks noGrp="1" noChangeArrowheads="1"/>
          </p:cNvSpPr>
          <p:nvPr>
            <p:ph idx="1"/>
          </p:nvPr>
        </p:nvSpPr>
        <p:spPr/>
        <p:txBody>
          <a:bodyPr/>
          <a:lstStyle/>
          <a:p>
            <a:pPr marL="0" indent="0" eaLnBrk="1" hangingPunct="1">
              <a:buFont typeface="Arial" panose="020B0604020202020204" pitchFamily="34" charset="0"/>
              <a:buNone/>
            </a:pPr>
            <a:r>
              <a:rPr lang="en-US" altLang="en-US"/>
              <a:t>finding </a:t>
            </a:r>
            <a:r>
              <a:rPr lang="en-US" altLang="en-US" b="1">
                <a:solidFill>
                  <a:srgbClr val="FF0000"/>
                </a:solidFill>
              </a:rPr>
              <a:t>local</a:t>
            </a:r>
            <a:r>
              <a:rPr lang="en-US" altLang="en-US" u="sng"/>
              <a:t> </a:t>
            </a:r>
            <a:r>
              <a:rPr lang="en-US" altLang="en-US"/>
              <a:t>minimum.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F6D78263-CC52-D246-8719-2D719EB40836}"/>
              </a:ext>
            </a:extLst>
          </p:cNvPr>
          <p:cNvSpPr>
            <a:spLocks noGrp="1" noChangeArrowheads="1"/>
          </p:cNvSpPr>
          <p:nvPr>
            <p:ph type="title"/>
          </p:nvPr>
        </p:nvSpPr>
        <p:spPr/>
        <p:txBody>
          <a:bodyPr/>
          <a:lstStyle/>
          <a:p>
            <a:pPr eaLnBrk="1" hangingPunct="1"/>
            <a:r>
              <a:rPr lang="en-US" altLang="en-US"/>
              <a:t>The Gradient properties</a:t>
            </a:r>
          </a:p>
        </p:txBody>
      </p:sp>
      <p:sp>
        <p:nvSpPr>
          <p:cNvPr id="49154" name="Rectangle 3">
            <a:extLst>
              <a:ext uri="{FF2B5EF4-FFF2-40B4-BE49-F238E27FC236}">
                <a16:creationId xmlns:a16="http://schemas.microsoft.com/office/drawing/2014/main" id="{E6316585-B764-F441-9C89-3FE7DBA48D37}"/>
              </a:ext>
            </a:extLst>
          </p:cNvPr>
          <p:cNvSpPr>
            <a:spLocks noGrp="1" noChangeArrowheads="1"/>
          </p:cNvSpPr>
          <p:nvPr>
            <p:ph idx="1"/>
          </p:nvPr>
        </p:nvSpPr>
        <p:spPr>
          <a:xfrm>
            <a:off x="914400" y="2362200"/>
            <a:ext cx="8001000" cy="609600"/>
          </a:xfrm>
        </p:spPr>
        <p:txBody>
          <a:bodyPr/>
          <a:lstStyle/>
          <a:p>
            <a:pPr eaLnBrk="1" hangingPunct="1"/>
            <a:r>
              <a:rPr lang="en-US" altLang="en-US"/>
              <a:t>By the chain rule: </a:t>
            </a:r>
            <a:r>
              <a:rPr lang="en-US" altLang="en-US" sz="2400"/>
              <a:t>(important for later use)</a:t>
            </a:r>
          </a:p>
        </p:txBody>
      </p:sp>
      <p:graphicFrame>
        <p:nvGraphicFramePr>
          <p:cNvPr id="49155" name="Object 4">
            <a:extLst>
              <a:ext uri="{FF2B5EF4-FFF2-40B4-BE49-F238E27FC236}">
                <a16:creationId xmlns:a16="http://schemas.microsoft.com/office/drawing/2014/main" id="{E5115EC6-D913-9145-810D-06242C94FFFC}"/>
              </a:ext>
            </a:extLst>
          </p:cNvPr>
          <p:cNvGraphicFramePr>
            <a:graphicFrameLocks noChangeAspect="1"/>
          </p:cNvGraphicFramePr>
          <p:nvPr/>
        </p:nvGraphicFramePr>
        <p:xfrm>
          <a:off x="3827463" y="3048000"/>
          <a:ext cx="3756025" cy="1385888"/>
        </p:xfrm>
        <a:graphic>
          <a:graphicData uri="http://schemas.openxmlformats.org/presentationml/2006/ole">
            <mc:AlternateContent xmlns:mc="http://schemas.openxmlformats.org/markup-compatibility/2006">
              <mc:Choice xmlns:v="urn:schemas-microsoft-com:vml" Requires="v">
                <p:oleObj spid="_x0000_s49208" name="משוואה" r:id="rId4" imgW="24574500" imgH="9067800" progId="Equation.3">
                  <p:embed/>
                </p:oleObj>
              </mc:Choice>
              <mc:Fallback>
                <p:oleObj name="משוואה" r:id="rId4" imgW="24574500" imgH="90678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7463" y="3048000"/>
                        <a:ext cx="3756025" cy="1385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9156" name="Picture 5" descr="gradient2">
            <a:extLst>
              <a:ext uri="{FF2B5EF4-FFF2-40B4-BE49-F238E27FC236}">
                <a16:creationId xmlns:a16="http://schemas.microsoft.com/office/drawing/2014/main" id="{DA5292EA-BFD1-3142-8AE2-130C3ABA67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495800"/>
            <a:ext cx="44704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57" name="Object 7">
            <a:extLst>
              <a:ext uri="{FF2B5EF4-FFF2-40B4-BE49-F238E27FC236}">
                <a16:creationId xmlns:a16="http://schemas.microsoft.com/office/drawing/2014/main" id="{5F7C6D3B-8939-E143-A7C8-926749B602A7}"/>
              </a:ext>
            </a:extLst>
          </p:cNvPr>
          <p:cNvGraphicFramePr>
            <a:graphicFrameLocks noChangeAspect="1"/>
          </p:cNvGraphicFramePr>
          <p:nvPr/>
        </p:nvGraphicFramePr>
        <p:xfrm>
          <a:off x="1447800" y="3276600"/>
          <a:ext cx="1295400" cy="835025"/>
        </p:xfrm>
        <a:graphic>
          <a:graphicData uri="http://schemas.openxmlformats.org/presentationml/2006/ole">
            <mc:AlternateContent xmlns:mc="http://schemas.openxmlformats.org/markup-compatibility/2006">
              <mc:Choice xmlns:v="urn:schemas-microsoft-com:vml" Requires="v">
                <p:oleObj spid="_x0000_s49209" name="Equation" r:id="rId7" imgW="9067800" imgH="5854700" progId="Equation.3">
                  <p:embed/>
                </p:oleObj>
              </mc:Choice>
              <mc:Fallback>
                <p:oleObj name="Equation" r:id="rId7" imgW="9067800" imgH="58547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3276600"/>
                        <a:ext cx="1295400" cy="83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58" name="Object 8">
            <a:extLst>
              <a:ext uri="{FF2B5EF4-FFF2-40B4-BE49-F238E27FC236}">
                <a16:creationId xmlns:a16="http://schemas.microsoft.com/office/drawing/2014/main" id="{9B8A9ED7-DECD-604F-B6B4-4BD17741E017}"/>
              </a:ext>
            </a:extLst>
          </p:cNvPr>
          <p:cNvGraphicFramePr>
            <a:graphicFrameLocks noChangeAspect="1"/>
          </p:cNvGraphicFramePr>
          <p:nvPr/>
        </p:nvGraphicFramePr>
        <p:xfrm>
          <a:off x="6284913" y="5737225"/>
          <a:ext cx="595312" cy="538163"/>
        </p:xfrm>
        <a:graphic>
          <a:graphicData uri="http://schemas.openxmlformats.org/presentationml/2006/ole">
            <mc:AlternateContent xmlns:mc="http://schemas.openxmlformats.org/markup-compatibility/2006">
              <mc:Choice xmlns:v="urn:schemas-microsoft-com:vml" Requires="v">
                <p:oleObj spid="_x0000_s49210" name="משוואה" r:id="rId9" imgW="6146800" imgH="5562600" progId="Equation.3">
                  <p:embed/>
                </p:oleObj>
              </mc:Choice>
              <mc:Fallback>
                <p:oleObj name="משוואה" r:id="rId9" imgW="6146800" imgH="5562600"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4913" y="5737225"/>
                        <a:ext cx="595312" cy="538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59" name="Object 10">
            <a:extLst>
              <a:ext uri="{FF2B5EF4-FFF2-40B4-BE49-F238E27FC236}">
                <a16:creationId xmlns:a16="http://schemas.microsoft.com/office/drawing/2014/main" id="{F063783B-AAF7-C142-BE3F-C554602D17C6}"/>
              </a:ext>
            </a:extLst>
          </p:cNvPr>
          <p:cNvGraphicFramePr>
            <a:graphicFrameLocks noChangeAspect="1"/>
          </p:cNvGraphicFramePr>
          <p:nvPr/>
        </p:nvGraphicFramePr>
        <p:xfrm>
          <a:off x="5873750" y="5180013"/>
          <a:ext cx="255588" cy="311150"/>
        </p:xfrm>
        <a:graphic>
          <a:graphicData uri="http://schemas.openxmlformats.org/presentationml/2006/ole">
            <mc:AlternateContent xmlns:mc="http://schemas.openxmlformats.org/markup-compatibility/2006">
              <mc:Choice xmlns:v="urn:schemas-microsoft-com:vml" Requires="v">
                <p:oleObj spid="_x0000_s49211" name="משוואה" r:id="rId11" imgW="2628900" imgH="3213100" progId="Equation.3">
                  <p:embed/>
                </p:oleObj>
              </mc:Choice>
              <mc:Fallback>
                <p:oleObj name="משוואה" r:id="rId11" imgW="2628900" imgH="3213100" progId="Equation.3">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73750" y="5180013"/>
                        <a:ext cx="255588"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1" name="Text Box 3">
            <a:extLst>
              <a:ext uri="{FF2B5EF4-FFF2-40B4-BE49-F238E27FC236}">
                <a16:creationId xmlns:a16="http://schemas.microsoft.com/office/drawing/2014/main" id="{0F2D3677-AFCF-D847-A706-91F7E1E13841}"/>
              </a:ext>
            </a:extLst>
          </p:cNvPr>
          <p:cNvSpPr txBox="1">
            <a:spLocks noChangeArrowheads="1"/>
          </p:cNvSpPr>
          <p:nvPr/>
        </p:nvSpPr>
        <p:spPr bwMode="auto">
          <a:xfrm>
            <a:off x="5013325" y="201613"/>
            <a:ext cx="352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Directional derivatives </a:t>
            </a:r>
          </a:p>
        </p:txBody>
      </p:sp>
      <p:sp>
        <p:nvSpPr>
          <p:cNvPr id="51202" name="Line 4">
            <a:extLst>
              <a:ext uri="{FF2B5EF4-FFF2-40B4-BE49-F238E27FC236}">
                <a16:creationId xmlns:a16="http://schemas.microsoft.com/office/drawing/2014/main" id="{360DDD71-C840-3640-838F-10868AB4581F}"/>
              </a:ext>
            </a:extLst>
          </p:cNvPr>
          <p:cNvSpPr>
            <a:spLocks noChangeShapeType="1"/>
          </p:cNvSpPr>
          <p:nvPr/>
        </p:nvSpPr>
        <p:spPr bwMode="auto">
          <a:xfrm>
            <a:off x="4191000" y="746125"/>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03" name="Text Box 6">
            <a:extLst>
              <a:ext uri="{FF2B5EF4-FFF2-40B4-BE49-F238E27FC236}">
                <a16:creationId xmlns:a16="http://schemas.microsoft.com/office/drawing/2014/main" id="{51C3089F-F60E-D647-9187-FCB782541D6A}"/>
              </a:ext>
            </a:extLst>
          </p:cNvPr>
          <p:cNvSpPr txBox="1">
            <a:spLocks noChangeArrowheads="1"/>
          </p:cNvSpPr>
          <p:nvPr/>
        </p:nvSpPr>
        <p:spPr bwMode="auto">
          <a:xfrm>
            <a:off x="762000" y="609600"/>
            <a:ext cx="8001000" cy="24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solidFill>
                  <a:srgbClr val="000000"/>
                </a:solidFill>
                <a:latin typeface="Arial" panose="020B0604020202020204" pitchFamily="34" charset="0"/>
              </a:rPr>
              <a:t>Example</a:t>
            </a:r>
            <a:r>
              <a:rPr kumimoji="1" lang="en-US" altLang="zh-TW" sz="2000">
                <a:solidFill>
                  <a:srgbClr val="000000"/>
                </a:solidFill>
                <a:latin typeface="Arial" panose="020B0604020202020204" pitchFamily="34" charset="0"/>
              </a:rPr>
              <a:t> : </a:t>
            </a:r>
          </a:p>
          <a:p>
            <a:pPr eaLnBrk="1" hangingPunct="1"/>
            <a:r>
              <a:rPr kumimoji="1" lang="en-US" altLang="zh-TW" sz="2000">
                <a:solidFill>
                  <a:srgbClr val="000000"/>
                </a:solidFill>
                <a:latin typeface="Arial" panose="020B0604020202020204" pitchFamily="34" charset="0"/>
              </a:rPr>
              <a:t>      Let </a:t>
            </a:r>
            <a:endParaRPr kumimoji="1" lang="en-US" altLang="zh-TW" sz="2000">
              <a:latin typeface="Arial" panose="020B0604020202020204" pitchFamily="34" charset="0"/>
            </a:endParaRPr>
          </a:p>
          <a:p>
            <a:pPr eaLnBrk="1" hangingPunct="1"/>
            <a:br>
              <a:rPr kumimoji="1" lang="en-US" altLang="zh-TW" sz="2000">
                <a:latin typeface="Arial" panose="020B0604020202020204" pitchFamily="34" charset="0"/>
              </a:rPr>
            </a:br>
            <a:endParaRPr kumimoji="1" lang="en-US" altLang="zh-TW" sz="800">
              <a:latin typeface="Arial" panose="020B0604020202020204" pitchFamily="34" charset="0"/>
            </a:endParaRPr>
          </a:p>
          <a:p>
            <a:pPr eaLnBrk="1" hangingPunct="1"/>
            <a:r>
              <a:rPr kumimoji="1" lang="en-US" altLang="zh-TW" sz="2000">
                <a:latin typeface="Arial" panose="020B0604020202020204" pitchFamily="34" charset="0"/>
              </a:rPr>
              <a:t>      Then </a:t>
            </a:r>
          </a:p>
          <a:p>
            <a:pPr eaLnBrk="1" hangingPunct="1"/>
            <a:r>
              <a:rPr kumimoji="1" lang="en-US" altLang="zh-TW" sz="800">
                <a:latin typeface="Arial" panose="020B0604020202020204" pitchFamily="34" charset="0"/>
              </a:rPr>
              <a:t>      </a:t>
            </a:r>
          </a:p>
          <a:p>
            <a:pPr eaLnBrk="1" hangingPunct="1"/>
            <a:r>
              <a:rPr kumimoji="1" lang="en-US" altLang="zh-TW" sz="2000">
                <a:latin typeface="Arial" panose="020B0604020202020204" pitchFamily="34" charset="0"/>
              </a:rPr>
              <a:t>     </a:t>
            </a:r>
          </a:p>
          <a:p>
            <a:pPr eaLnBrk="1" hangingPunct="1"/>
            <a:r>
              <a:rPr kumimoji="1" lang="en-US" altLang="zh-TW" sz="2000">
                <a:latin typeface="Arial" panose="020B0604020202020204" pitchFamily="34" charset="0"/>
              </a:rPr>
              <a:t>      i.e. the partial derivative of f(x*) w.r.t x</a:t>
            </a:r>
            <a:r>
              <a:rPr kumimoji="1" lang="en-US" altLang="zh-TW" sz="2000" baseline="-25000">
                <a:latin typeface="Arial" panose="020B0604020202020204" pitchFamily="34" charset="0"/>
              </a:rPr>
              <a:t>i</a:t>
            </a:r>
            <a:r>
              <a:rPr kumimoji="1" lang="en-US" altLang="zh-TW" sz="2000">
                <a:latin typeface="Arial" panose="020B0604020202020204" pitchFamily="34" charset="0"/>
              </a:rPr>
              <a:t> is the directional derivative          </a:t>
            </a:r>
          </a:p>
          <a:p>
            <a:pPr eaLnBrk="1" hangingPunct="1"/>
            <a:r>
              <a:rPr kumimoji="1" lang="en-US" altLang="zh-TW" sz="2000">
                <a:latin typeface="Arial" panose="020B0604020202020204" pitchFamily="34" charset="0"/>
              </a:rPr>
              <a:t>      of f(x) in the direction e</a:t>
            </a:r>
            <a:r>
              <a:rPr kumimoji="1" lang="en-US" altLang="zh-TW" sz="2000" baseline="-25000">
                <a:latin typeface="Arial" panose="020B0604020202020204" pitchFamily="34" charset="0"/>
              </a:rPr>
              <a:t>i.</a:t>
            </a:r>
            <a:endParaRPr kumimoji="1" lang="en-US" altLang="zh-TW" sz="2000">
              <a:latin typeface="Arial" panose="020B0604020202020204" pitchFamily="34" charset="0"/>
            </a:endParaRPr>
          </a:p>
        </p:txBody>
      </p:sp>
      <p:graphicFrame>
        <p:nvGraphicFramePr>
          <p:cNvPr id="51204" name="Object 7">
            <a:extLst>
              <a:ext uri="{FF2B5EF4-FFF2-40B4-BE49-F238E27FC236}">
                <a16:creationId xmlns:a16="http://schemas.microsoft.com/office/drawing/2014/main" id="{382FBEEB-776F-9443-ABAB-259379CC756E}"/>
              </a:ext>
            </a:extLst>
          </p:cNvPr>
          <p:cNvGraphicFramePr>
            <a:graphicFrameLocks noChangeAspect="1"/>
          </p:cNvGraphicFramePr>
          <p:nvPr/>
        </p:nvGraphicFramePr>
        <p:xfrm>
          <a:off x="2514600" y="1295400"/>
          <a:ext cx="2590800" cy="411163"/>
        </p:xfrm>
        <a:graphic>
          <a:graphicData uri="http://schemas.openxmlformats.org/presentationml/2006/ole">
            <mc:AlternateContent xmlns:mc="http://schemas.openxmlformats.org/markup-compatibility/2006">
              <mc:Choice xmlns:v="urn:schemas-microsoft-com:vml" Requires="v">
                <p:oleObj spid="_x0000_s51344" name="Equation" r:id="rId4" imgW="29260800" imgH="5562600" progId="Equation.3">
                  <p:embed/>
                </p:oleObj>
              </mc:Choice>
              <mc:Fallback>
                <p:oleObj name="Equation" r:id="rId4" imgW="29260800" imgH="556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295400"/>
                        <a:ext cx="2590800" cy="41116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05" name="Object 8">
            <a:extLst>
              <a:ext uri="{FF2B5EF4-FFF2-40B4-BE49-F238E27FC236}">
                <a16:creationId xmlns:a16="http://schemas.microsoft.com/office/drawing/2014/main" id="{8CA05956-E3D6-B24B-A09A-51A65BA49093}"/>
              </a:ext>
            </a:extLst>
          </p:cNvPr>
          <p:cNvGraphicFramePr>
            <a:graphicFrameLocks noChangeAspect="1"/>
          </p:cNvGraphicFramePr>
          <p:nvPr/>
        </p:nvGraphicFramePr>
        <p:xfrm>
          <a:off x="2438400" y="1905000"/>
          <a:ext cx="3581400" cy="685800"/>
        </p:xfrm>
        <a:graphic>
          <a:graphicData uri="http://schemas.openxmlformats.org/presentationml/2006/ole">
            <mc:AlternateContent xmlns:mc="http://schemas.openxmlformats.org/markup-compatibility/2006">
              <mc:Choice xmlns:v="urn:schemas-microsoft-com:vml" Requires="v">
                <p:oleObj spid="_x0000_s51345" name="Equation" r:id="rId6" imgW="43599100" imgH="9944100" progId="Equation.3">
                  <p:embed/>
                </p:oleObj>
              </mc:Choice>
              <mc:Fallback>
                <p:oleObj name="Equation" r:id="rId6" imgW="43599100" imgH="99441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1905000"/>
                        <a:ext cx="3581400" cy="6858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06" name="Text Box 9">
            <a:extLst>
              <a:ext uri="{FF2B5EF4-FFF2-40B4-BE49-F238E27FC236}">
                <a16:creationId xmlns:a16="http://schemas.microsoft.com/office/drawing/2014/main" id="{72E15904-C5C4-D848-BE6C-A3640E863101}"/>
              </a:ext>
            </a:extLst>
          </p:cNvPr>
          <p:cNvSpPr txBox="1">
            <a:spLocks noChangeArrowheads="1"/>
          </p:cNvSpPr>
          <p:nvPr/>
        </p:nvSpPr>
        <p:spPr bwMode="auto">
          <a:xfrm>
            <a:off x="838200" y="3276600"/>
            <a:ext cx="2246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Interpretation of </a:t>
            </a:r>
          </a:p>
        </p:txBody>
      </p:sp>
      <p:graphicFrame>
        <p:nvGraphicFramePr>
          <p:cNvPr id="51207" name="Object 10">
            <a:extLst>
              <a:ext uri="{FF2B5EF4-FFF2-40B4-BE49-F238E27FC236}">
                <a16:creationId xmlns:a16="http://schemas.microsoft.com/office/drawing/2014/main" id="{49B1D799-149F-524D-859A-B5CE75C421BD}"/>
              </a:ext>
            </a:extLst>
          </p:cNvPr>
          <p:cNvGraphicFramePr>
            <a:graphicFrameLocks noChangeAspect="1"/>
          </p:cNvGraphicFramePr>
          <p:nvPr/>
        </p:nvGraphicFramePr>
        <p:xfrm>
          <a:off x="2971800" y="3327400"/>
          <a:ext cx="990600" cy="330200"/>
        </p:xfrm>
        <a:graphic>
          <a:graphicData uri="http://schemas.openxmlformats.org/presentationml/2006/ole">
            <mc:AlternateContent xmlns:mc="http://schemas.openxmlformats.org/markup-compatibility/2006">
              <mc:Choice xmlns:v="urn:schemas-microsoft-com:vml" Requires="v">
                <p:oleObj spid="_x0000_s51346" r:id="rId8" imgW="13754100" imgH="4686300" progId="Equation.3">
                  <p:embed/>
                </p:oleObj>
              </mc:Choice>
              <mc:Fallback>
                <p:oleObj r:id="rId8" imgW="13754100" imgH="468630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3327400"/>
                        <a:ext cx="9906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8" name="Text Box 12">
            <a:extLst>
              <a:ext uri="{FF2B5EF4-FFF2-40B4-BE49-F238E27FC236}">
                <a16:creationId xmlns:a16="http://schemas.microsoft.com/office/drawing/2014/main" id="{FF092075-EA9A-3D40-A031-DC8B827C5BB7}"/>
              </a:ext>
            </a:extLst>
          </p:cNvPr>
          <p:cNvSpPr txBox="1">
            <a:spLocks noChangeArrowheads="1"/>
          </p:cNvSpPr>
          <p:nvPr/>
        </p:nvSpPr>
        <p:spPr bwMode="auto">
          <a:xfrm>
            <a:off x="1279525" y="3733800"/>
            <a:ext cx="75596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a:latin typeface="Arial" panose="020B0604020202020204" pitchFamily="34" charset="0"/>
              </a:rPr>
              <a:t>Consider </a:t>
            </a:r>
          </a:p>
          <a:p>
            <a:pPr eaLnBrk="1" hangingPunct="1"/>
            <a:endParaRPr kumimoji="1" lang="en-US" altLang="zh-TW" sz="3200">
              <a:latin typeface="Arial" panose="020B0604020202020204" pitchFamily="34" charset="0"/>
            </a:endParaRPr>
          </a:p>
          <a:p>
            <a:pPr eaLnBrk="1" hangingPunct="1"/>
            <a:r>
              <a:rPr kumimoji="1" lang="en-US" altLang="zh-TW" sz="2000">
                <a:latin typeface="Arial" panose="020B0604020202020204" pitchFamily="34" charset="0"/>
              </a:rPr>
              <a:t>Then</a:t>
            </a:r>
          </a:p>
          <a:p>
            <a:pPr eaLnBrk="1" hangingPunct="1"/>
            <a:endParaRPr kumimoji="1" lang="en-US" altLang="zh-TW" sz="32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r>
              <a:rPr kumimoji="1" lang="en-US" altLang="zh-TW" sz="2000">
                <a:solidFill>
                  <a:srgbClr val="000000"/>
                </a:solidFill>
                <a:latin typeface="Arial" panose="020B0604020202020204" pitchFamily="34" charset="0"/>
              </a:rPr>
              <a:t>The directional derivative along a direction w (||w||=1) is the length of the projection vector of  the gradient vector  on w.</a:t>
            </a:r>
            <a:endParaRPr kumimoji="1" lang="en-US" altLang="zh-TW" sz="2000">
              <a:latin typeface="Arial" panose="020B0604020202020204" pitchFamily="34" charset="0"/>
            </a:endParaRPr>
          </a:p>
        </p:txBody>
      </p:sp>
      <p:graphicFrame>
        <p:nvGraphicFramePr>
          <p:cNvPr id="51209" name="Object 13">
            <a:extLst>
              <a:ext uri="{FF2B5EF4-FFF2-40B4-BE49-F238E27FC236}">
                <a16:creationId xmlns:a16="http://schemas.microsoft.com/office/drawing/2014/main" id="{944E245B-E739-394F-B0DE-6EADD9543C27}"/>
              </a:ext>
            </a:extLst>
          </p:cNvPr>
          <p:cNvGraphicFramePr>
            <a:graphicFrameLocks noChangeAspect="1"/>
          </p:cNvGraphicFramePr>
          <p:nvPr/>
        </p:nvGraphicFramePr>
        <p:xfrm>
          <a:off x="2209800" y="4094163"/>
          <a:ext cx="3657600" cy="325437"/>
        </p:xfrm>
        <a:graphic>
          <a:graphicData uri="http://schemas.openxmlformats.org/presentationml/2006/ole">
            <mc:AlternateContent xmlns:mc="http://schemas.openxmlformats.org/markup-compatibility/2006">
              <mc:Choice xmlns:v="urn:schemas-microsoft-com:vml" Requires="v">
                <p:oleObj spid="_x0000_s51347" name="Equation" r:id="rId10" imgW="43599100" imgH="4686300" progId="Equation.3">
                  <p:embed/>
                </p:oleObj>
              </mc:Choice>
              <mc:Fallback>
                <p:oleObj name="Equation" r:id="rId10" imgW="43599100" imgH="4686300" progId="Equation.3">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9800" y="4094163"/>
                        <a:ext cx="3657600" cy="325437"/>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10" name="Object 14">
            <a:extLst>
              <a:ext uri="{FF2B5EF4-FFF2-40B4-BE49-F238E27FC236}">
                <a16:creationId xmlns:a16="http://schemas.microsoft.com/office/drawing/2014/main" id="{9B6E8F70-BC57-6E42-8F7F-76701220A620}"/>
              </a:ext>
            </a:extLst>
          </p:cNvPr>
          <p:cNvGraphicFramePr>
            <a:graphicFrameLocks noChangeAspect="1"/>
          </p:cNvGraphicFramePr>
          <p:nvPr/>
        </p:nvGraphicFramePr>
        <p:xfrm>
          <a:off x="2209800" y="4572000"/>
          <a:ext cx="5105400" cy="1341438"/>
        </p:xfrm>
        <a:graphic>
          <a:graphicData uri="http://schemas.openxmlformats.org/presentationml/2006/ole">
            <mc:AlternateContent xmlns:mc="http://schemas.openxmlformats.org/markup-compatibility/2006">
              <mc:Choice xmlns:v="urn:schemas-microsoft-com:vml" Requires="v">
                <p:oleObj spid="_x0000_s51348" name="Equation" r:id="rId12" imgW="69049900" imgH="18135600" progId="Equation.3">
                  <p:embed/>
                </p:oleObj>
              </mc:Choice>
              <mc:Fallback>
                <p:oleObj name="Equation" r:id="rId12" imgW="69049900" imgH="18135600" progId="Equation.3">
                  <p:embed/>
                  <p:pic>
                    <p:nvPicPr>
                      <p:cNvPr id="0"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9800" y="4572000"/>
                        <a:ext cx="5105400" cy="1341438"/>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1211" name="Group 24">
            <a:extLst>
              <a:ext uri="{FF2B5EF4-FFF2-40B4-BE49-F238E27FC236}">
                <a16:creationId xmlns:a16="http://schemas.microsoft.com/office/drawing/2014/main" id="{8A07FAA4-B3B7-0E4E-B1C4-1CCF71C07FFB}"/>
              </a:ext>
            </a:extLst>
          </p:cNvPr>
          <p:cNvGrpSpPr>
            <a:grpSpLocks/>
          </p:cNvGrpSpPr>
          <p:nvPr/>
        </p:nvGrpSpPr>
        <p:grpSpPr bwMode="auto">
          <a:xfrm>
            <a:off x="6084888" y="3067050"/>
            <a:ext cx="2525712" cy="1352550"/>
            <a:chOff x="4001" y="2208"/>
            <a:chExt cx="1591" cy="852"/>
          </a:xfrm>
        </p:grpSpPr>
        <p:sp>
          <p:nvSpPr>
            <p:cNvPr id="51212" name="Line 25">
              <a:extLst>
                <a:ext uri="{FF2B5EF4-FFF2-40B4-BE49-F238E27FC236}">
                  <a16:creationId xmlns:a16="http://schemas.microsoft.com/office/drawing/2014/main" id="{09CFB375-5C88-5C49-99BF-4D4BB9BCEB97}"/>
                </a:ext>
              </a:extLst>
            </p:cNvPr>
            <p:cNvSpPr>
              <a:spLocks noChangeShapeType="1"/>
            </p:cNvSpPr>
            <p:nvPr/>
          </p:nvSpPr>
          <p:spPr bwMode="auto">
            <a:xfrm>
              <a:off x="4128" y="2784"/>
              <a:ext cx="100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3" name="Line 26">
              <a:extLst>
                <a:ext uri="{FF2B5EF4-FFF2-40B4-BE49-F238E27FC236}">
                  <a16:creationId xmlns:a16="http://schemas.microsoft.com/office/drawing/2014/main" id="{C07B8632-CD30-5C43-8DA4-A87BDE40A405}"/>
                </a:ext>
              </a:extLst>
            </p:cNvPr>
            <p:cNvSpPr>
              <a:spLocks noChangeShapeType="1"/>
            </p:cNvSpPr>
            <p:nvPr/>
          </p:nvSpPr>
          <p:spPr bwMode="auto">
            <a:xfrm flipV="1">
              <a:off x="4128" y="2256"/>
              <a:ext cx="528" cy="5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4" name="Line 27">
              <a:extLst>
                <a:ext uri="{FF2B5EF4-FFF2-40B4-BE49-F238E27FC236}">
                  <a16:creationId xmlns:a16="http://schemas.microsoft.com/office/drawing/2014/main" id="{33D292E0-FF0B-8E48-9511-6B9EF23DF922}"/>
                </a:ext>
              </a:extLst>
            </p:cNvPr>
            <p:cNvSpPr>
              <a:spLocks noChangeShapeType="1"/>
            </p:cNvSpPr>
            <p:nvPr/>
          </p:nvSpPr>
          <p:spPr bwMode="auto">
            <a:xfrm>
              <a:off x="4656" y="2256"/>
              <a:ext cx="0" cy="528"/>
            </a:xfrm>
            <a:prstGeom prst="line">
              <a:avLst/>
            </a:prstGeom>
            <a:noFill/>
            <a:ln w="9525">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5" name="Line 28">
              <a:extLst>
                <a:ext uri="{FF2B5EF4-FFF2-40B4-BE49-F238E27FC236}">
                  <a16:creationId xmlns:a16="http://schemas.microsoft.com/office/drawing/2014/main" id="{C56B9DD8-EDAE-5E4B-9EC0-A76E07038220}"/>
                </a:ext>
              </a:extLst>
            </p:cNvPr>
            <p:cNvSpPr>
              <a:spLocks noChangeShapeType="1"/>
            </p:cNvSpPr>
            <p:nvPr/>
          </p:nvSpPr>
          <p:spPr bwMode="auto">
            <a:xfrm>
              <a:off x="4128" y="2784"/>
              <a:ext cx="528" cy="0"/>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6" name="AutoShape 29">
              <a:extLst>
                <a:ext uri="{FF2B5EF4-FFF2-40B4-BE49-F238E27FC236}">
                  <a16:creationId xmlns:a16="http://schemas.microsoft.com/office/drawing/2014/main" id="{B03409F3-280E-DF46-8DB8-9D09CA25488C}"/>
                </a:ext>
              </a:extLst>
            </p:cNvPr>
            <p:cNvSpPr>
              <a:spLocks noChangeArrowheads="1"/>
            </p:cNvSpPr>
            <p:nvPr/>
          </p:nvSpPr>
          <p:spPr bwMode="auto">
            <a:xfrm>
              <a:off x="4128" y="2765"/>
              <a:ext cx="48" cy="48"/>
            </a:xfrm>
            <a:prstGeom prst="flowChartConnector">
              <a:avLst/>
            </a:prstGeom>
            <a:solidFill>
              <a:schemeClr val="bg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en-US" altLang="en-US" sz="2400">
                <a:latin typeface="Times New Roman" panose="02020603050405020304" pitchFamily="18" charset="0"/>
                <a:ea typeface="新細明體" panose="02020500000000000000" pitchFamily="18" charset="-120"/>
              </a:endParaRPr>
            </a:p>
          </p:txBody>
        </p:sp>
        <p:graphicFrame>
          <p:nvGraphicFramePr>
            <p:cNvPr id="51217" name="Object 30">
              <a:extLst>
                <a:ext uri="{FF2B5EF4-FFF2-40B4-BE49-F238E27FC236}">
                  <a16:creationId xmlns:a16="http://schemas.microsoft.com/office/drawing/2014/main" id="{CE7F6B28-5AC1-D54D-9DCC-83813B4CBBC1}"/>
                </a:ext>
              </a:extLst>
            </p:cNvPr>
            <p:cNvGraphicFramePr>
              <a:graphicFrameLocks noChangeAspect="1"/>
            </p:cNvGraphicFramePr>
            <p:nvPr/>
          </p:nvGraphicFramePr>
          <p:xfrm>
            <a:off x="4128" y="2880"/>
            <a:ext cx="528" cy="180"/>
          </p:xfrm>
          <a:graphic>
            <a:graphicData uri="http://schemas.openxmlformats.org/presentationml/2006/ole">
              <mc:AlternateContent xmlns:mc="http://schemas.openxmlformats.org/markup-compatibility/2006">
                <mc:Choice xmlns:v="urn:schemas-microsoft-com:vml" Requires="v">
                  <p:oleObj spid="_x0000_s51349" name="Equation" r:id="rId14" imgW="13754100" imgH="4686300" progId="Equation.3">
                    <p:embed/>
                  </p:oleObj>
                </mc:Choice>
                <mc:Fallback>
                  <p:oleObj name="Equation" r:id="rId14" imgW="13754100" imgH="4686300" progId="Equation.3">
                    <p:embed/>
                    <p:pic>
                      <p:nvPicPr>
                        <p:cNvPr id="0" name="Object 3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28" y="2880"/>
                          <a:ext cx="528" cy="18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18" name="Object 31">
              <a:extLst>
                <a:ext uri="{FF2B5EF4-FFF2-40B4-BE49-F238E27FC236}">
                  <a16:creationId xmlns:a16="http://schemas.microsoft.com/office/drawing/2014/main" id="{FBEC1781-0FF2-B647-9F24-9ECDE79C5884}"/>
                </a:ext>
              </a:extLst>
            </p:cNvPr>
            <p:cNvGraphicFramePr>
              <a:graphicFrameLocks noChangeAspect="1"/>
            </p:cNvGraphicFramePr>
            <p:nvPr/>
          </p:nvGraphicFramePr>
          <p:xfrm>
            <a:off x="4032" y="2314"/>
            <a:ext cx="441" cy="182"/>
          </p:xfrm>
          <a:graphic>
            <a:graphicData uri="http://schemas.openxmlformats.org/presentationml/2006/ole">
              <mc:AlternateContent xmlns:mc="http://schemas.openxmlformats.org/markup-compatibility/2006">
                <mc:Choice xmlns:v="urn:schemas-microsoft-com:vml" Requires="v">
                  <p:oleObj spid="_x0000_s51350" r:id="rId16" imgW="11112500" imgH="4686300" progId="Equation.3">
                    <p:embed/>
                  </p:oleObj>
                </mc:Choice>
                <mc:Fallback>
                  <p:oleObj r:id="rId16" imgW="11112500" imgH="4686300" progId="Equation.3">
                    <p:embed/>
                    <p:pic>
                      <p:nvPicPr>
                        <p:cNvPr id="0" name="Object 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32" y="2314"/>
                          <a:ext cx="44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219" name="Object 32">
              <a:extLst>
                <a:ext uri="{FF2B5EF4-FFF2-40B4-BE49-F238E27FC236}">
                  <a16:creationId xmlns:a16="http://schemas.microsoft.com/office/drawing/2014/main" id="{59BE84CA-D0E9-6841-87A7-F1AA39E54214}"/>
                </a:ext>
              </a:extLst>
            </p:cNvPr>
            <p:cNvGraphicFramePr>
              <a:graphicFrameLocks noChangeAspect="1"/>
            </p:cNvGraphicFramePr>
            <p:nvPr/>
          </p:nvGraphicFramePr>
          <p:xfrm>
            <a:off x="4944" y="2784"/>
            <a:ext cx="648" cy="192"/>
          </p:xfrm>
          <a:graphic>
            <a:graphicData uri="http://schemas.openxmlformats.org/presentationml/2006/ole">
              <mc:AlternateContent xmlns:mc="http://schemas.openxmlformats.org/markup-compatibility/2006">
                <mc:Choice xmlns:v="urn:schemas-microsoft-com:vml" Requires="v">
                  <p:oleObj spid="_x0000_s51351" name="Equation" r:id="rId18" imgW="15798800" imgH="5854700" progId="Equation.3">
                    <p:embed/>
                  </p:oleObj>
                </mc:Choice>
                <mc:Fallback>
                  <p:oleObj name="Equation" r:id="rId18" imgW="15798800" imgH="5854700" progId="Equation.3">
                    <p:embed/>
                    <p:pic>
                      <p:nvPicPr>
                        <p:cNvPr id="0" name="Object 3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44" y="2784"/>
                          <a:ext cx="648"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20" name="Object 33">
              <a:extLst>
                <a:ext uri="{FF2B5EF4-FFF2-40B4-BE49-F238E27FC236}">
                  <a16:creationId xmlns:a16="http://schemas.microsoft.com/office/drawing/2014/main" id="{F4ED10D8-E40F-AE4B-80B9-171BB0E2F4BE}"/>
                </a:ext>
              </a:extLst>
            </p:cNvPr>
            <p:cNvGraphicFramePr>
              <a:graphicFrameLocks noChangeAspect="1"/>
            </p:cNvGraphicFramePr>
            <p:nvPr/>
          </p:nvGraphicFramePr>
          <p:xfrm>
            <a:off x="4001" y="2640"/>
            <a:ext cx="175" cy="200"/>
          </p:xfrm>
          <a:graphic>
            <a:graphicData uri="http://schemas.openxmlformats.org/presentationml/2006/ole">
              <mc:AlternateContent xmlns:mc="http://schemas.openxmlformats.org/markup-compatibility/2006">
                <mc:Choice xmlns:v="urn:schemas-microsoft-com:vml" Requires="v">
                  <p:oleObj spid="_x0000_s51352" name="Equation" r:id="rId20" imgW="4102100" imgH="4686300" progId="Equation.3">
                    <p:embed/>
                  </p:oleObj>
                </mc:Choice>
                <mc:Fallback>
                  <p:oleObj name="Equation" r:id="rId20" imgW="4102100" imgH="4686300" progId="Equation.3">
                    <p:embed/>
                    <p:pic>
                      <p:nvPicPr>
                        <p:cNvPr id="0" name="Object 3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01" y="2640"/>
                          <a:ext cx="175" cy="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21" name="Object 34">
              <a:extLst>
                <a:ext uri="{FF2B5EF4-FFF2-40B4-BE49-F238E27FC236}">
                  <a16:creationId xmlns:a16="http://schemas.microsoft.com/office/drawing/2014/main" id="{0EF8402A-F29E-AC48-95C4-85C635CA289C}"/>
                </a:ext>
              </a:extLst>
            </p:cNvPr>
            <p:cNvGraphicFramePr>
              <a:graphicFrameLocks noChangeAspect="1"/>
            </p:cNvGraphicFramePr>
            <p:nvPr/>
          </p:nvGraphicFramePr>
          <p:xfrm>
            <a:off x="4752" y="2208"/>
            <a:ext cx="755" cy="182"/>
          </p:xfrm>
          <a:graphic>
            <a:graphicData uri="http://schemas.openxmlformats.org/presentationml/2006/ole">
              <mc:AlternateContent xmlns:mc="http://schemas.openxmlformats.org/markup-compatibility/2006">
                <mc:Choice xmlns:v="urn:schemas-microsoft-com:vml" Requires="v">
                  <p:oleObj spid="_x0000_s51353" name="Equation" r:id="rId22" imgW="19011900" imgH="4686300" progId="Equation.3">
                    <p:embed/>
                  </p:oleObj>
                </mc:Choice>
                <mc:Fallback>
                  <p:oleObj name="Equation" r:id="rId22" imgW="19011900" imgH="4686300" progId="Equation.3">
                    <p:embed/>
                    <p:pic>
                      <p:nvPicPr>
                        <p:cNvPr id="0" name="Object 3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52" y="2208"/>
                          <a:ext cx="75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22" name="Freeform 35">
              <a:extLst>
                <a:ext uri="{FF2B5EF4-FFF2-40B4-BE49-F238E27FC236}">
                  <a16:creationId xmlns:a16="http://schemas.microsoft.com/office/drawing/2014/main" id="{05707773-49C4-9E4F-8CA2-EF15BBB3E00C}"/>
                </a:ext>
              </a:extLst>
            </p:cNvPr>
            <p:cNvSpPr>
              <a:spLocks/>
            </p:cNvSpPr>
            <p:nvPr/>
          </p:nvSpPr>
          <p:spPr bwMode="auto">
            <a:xfrm>
              <a:off x="4464" y="2400"/>
              <a:ext cx="536" cy="336"/>
            </a:xfrm>
            <a:custGeom>
              <a:avLst/>
              <a:gdLst>
                <a:gd name="T0" fmla="*/ 480 w 536"/>
                <a:gd name="T1" fmla="*/ 0 h 336"/>
                <a:gd name="T2" fmla="*/ 336 w 536"/>
                <a:gd name="T3" fmla="*/ 96 h 336"/>
                <a:gd name="T4" fmla="*/ 480 w 536"/>
                <a:gd name="T5" fmla="*/ 144 h 336"/>
                <a:gd name="T6" fmla="*/ 0 w 536"/>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6" h="336">
                  <a:moveTo>
                    <a:pt x="480" y="0"/>
                  </a:moveTo>
                  <a:cubicBezTo>
                    <a:pt x="408" y="36"/>
                    <a:pt x="336" y="72"/>
                    <a:pt x="336" y="96"/>
                  </a:cubicBezTo>
                  <a:cubicBezTo>
                    <a:pt x="336" y="120"/>
                    <a:pt x="536" y="104"/>
                    <a:pt x="480" y="144"/>
                  </a:cubicBezTo>
                  <a:cubicBezTo>
                    <a:pt x="424" y="184"/>
                    <a:pt x="80" y="296"/>
                    <a:pt x="0" y="336"/>
                  </a:cubicBezTo>
                </a:path>
              </a:pathLst>
            </a:custGeom>
            <a:noFill/>
            <a:ln w="952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23" name="Line 36">
              <a:extLst>
                <a:ext uri="{FF2B5EF4-FFF2-40B4-BE49-F238E27FC236}">
                  <a16:creationId xmlns:a16="http://schemas.microsoft.com/office/drawing/2014/main" id="{E87F8633-45AC-0B44-BBA3-E5DCC959AA68}"/>
                </a:ext>
              </a:extLst>
            </p:cNvPr>
            <p:cNvSpPr>
              <a:spLocks noChangeShapeType="1"/>
            </p:cNvSpPr>
            <p:nvPr/>
          </p:nvSpPr>
          <p:spPr bwMode="auto">
            <a:xfrm flipH="1">
              <a:off x="4416" y="2736"/>
              <a:ext cx="48" cy="48"/>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21">
            <a:extLst>
              <a:ext uri="{FF2B5EF4-FFF2-40B4-BE49-F238E27FC236}">
                <a16:creationId xmlns:a16="http://schemas.microsoft.com/office/drawing/2014/main" id="{C6AC2381-DF6C-1D45-B5FF-2621E3A2CA0F}"/>
              </a:ext>
            </a:extLst>
          </p:cNvPr>
          <p:cNvSpPr txBox="1">
            <a:spLocks noChangeArrowheads="1"/>
          </p:cNvSpPr>
          <p:nvPr/>
        </p:nvSpPr>
        <p:spPr bwMode="auto">
          <a:xfrm>
            <a:off x="1066800" y="1371600"/>
            <a:ext cx="7510463"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solidFill>
                  <a:srgbClr val="000000"/>
                </a:solidFill>
                <a:latin typeface="Arial" panose="020B0604020202020204" pitchFamily="34" charset="0"/>
              </a:rPr>
              <a:t>[Q]</a:t>
            </a:r>
            <a:r>
              <a:rPr kumimoji="1" lang="en-US" altLang="zh-TW" sz="2000">
                <a:solidFill>
                  <a:srgbClr val="000000"/>
                </a:solidFill>
                <a:latin typeface="Arial" panose="020B0604020202020204" pitchFamily="34" charset="0"/>
              </a:rPr>
              <a:t> : What direction w yield the largest directional derivative?</a:t>
            </a:r>
            <a:endParaRPr kumimoji="1" lang="en-US" altLang="zh-TW" sz="2000">
              <a:latin typeface="Arial" panose="020B0604020202020204" pitchFamily="34" charset="0"/>
            </a:endParaRPr>
          </a:p>
          <a:p>
            <a:pPr eaLnBrk="1" hangingPunct="1"/>
            <a:r>
              <a:rPr kumimoji="1" lang="en-US" altLang="zh-TW" sz="2000">
                <a:latin typeface="Arial" panose="020B0604020202020204" pitchFamily="34" charset="0"/>
              </a:rPr>
              <a:t>Ans : </a:t>
            </a:r>
          </a:p>
          <a:p>
            <a:pPr eaLnBrk="1" hangingPunct="1"/>
            <a:r>
              <a:rPr kumimoji="1" lang="en-US" altLang="zh-TW" sz="2000">
                <a:solidFill>
                  <a:srgbClr val="000000"/>
                </a:solidFill>
                <a:latin typeface="Arial" panose="020B0604020202020204" pitchFamily="34" charset="0"/>
              </a:rPr>
              <a:t> </a:t>
            </a:r>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r>
              <a:rPr kumimoji="1" lang="en-US" altLang="zh-TW" sz="2000">
                <a:latin typeface="Arial" panose="020B0604020202020204" pitchFamily="34" charset="0"/>
              </a:rPr>
              <a:t>          </a:t>
            </a:r>
          </a:p>
          <a:p>
            <a:pPr eaLnBrk="1" hangingPunct="1"/>
            <a:endParaRPr kumimoji="1" lang="en-US" altLang="zh-TW" sz="2000" b="1">
              <a:latin typeface="Arial" panose="020B0604020202020204" pitchFamily="34" charset="0"/>
            </a:endParaRPr>
          </a:p>
          <a:p>
            <a:pPr eaLnBrk="1" hangingPunct="1"/>
            <a:r>
              <a:rPr kumimoji="1" lang="en-US" altLang="zh-TW" sz="2000">
                <a:solidFill>
                  <a:srgbClr val="000000"/>
                </a:solidFill>
                <a:latin typeface="Arial" panose="020B0604020202020204" pitchFamily="34" charset="0"/>
                <a:cs typeface="Times New Roman" panose="02020603050405020304" pitchFamily="18" charset="0"/>
              </a:rPr>
              <a:t> [A]:                   The direction of the gradient is the direction that </a:t>
            </a:r>
          </a:p>
          <a:p>
            <a:pPr eaLnBrk="1" hangingPunct="1"/>
            <a:r>
              <a:rPr kumimoji="1" lang="en-US" altLang="zh-TW" sz="2000">
                <a:solidFill>
                  <a:srgbClr val="000000"/>
                </a:solidFill>
                <a:latin typeface="Arial" panose="020B0604020202020204" pitchFamily="34" charset="0"/>
                <a:cs typeface="Times New Roman" panose="02020603050405020304" pitchFamily="18" charset="0"/>
              </a:rPr>
              <a:t>                          yields the largest change (1st -variation) in the</a:t>
            </a:r>
          </a:p>
          <a:p>
            <a:pPr eaLnBrk="1" hangingPunct="1"/>
            <a:r>
              <a:rPr kumimoji="1" lang="en-US" altLang="zh-TW" sz="2000">
                <a:solidFill>
                  <a:srgbClr val="000000"/>
                </a:solidFill>
                <a:latin typeface="Arial" panose="020B0604020202020204" pitchFamily="34" charset="0"/>
                <a:cs typeface="Times New Roman" panose="02020603050405020304" pitchFamily="18" charset="0"/>
              </a:rPr>
              <a:t>                          function.</a:t>
            </a:r>
          </a:p>
          <a:p>
            <a:pPr eaLnBrk="1" hangingPunct="1"/>
            <a:endParaRPr kumimoji="1" lang="en-US" altLang="zh-TW" sz="2000">
              <a:solidFill>
                <a:srgbClr val="000000"/>
              </a:solidFill>
              <a:latin typeface="Arial" panose="020B0604020202020204" pitchFamily="34" charset="0"/>
              <a:cs typeface="Times New Roman" panose="02020603050405020304" pitchFamily="18" charset="0"/>
            </a:endParaRPr>
          </a:p>
          <a:p>
            <a:pPr eaLnBrk="1" hangingPunct="1"/>
            <a:r>
              <a:rPr kumimoji="1" lang="en-US" altLang="zh-TW" sz="2000">
                <a:solidFill>
                  <a:srgbClr val="000000"/>
                </a:solidFill>
                <a:latin typeface="Arial" panose="020B0604020202020204" pitchFamily="34" charset="0"/>
              </a:rPr>
              <a:t>This suggests  the steepest decent method:</a:t>
            </a:r>
          </a:p>
          <a:p>
            <a:pPr eaLnBrk="1" hangingPunct="1"/>
            <a:r>
              <a:rPr kumimoji="1" lang="en-US" altLang="zh-TW" sz="2000">
                <a:latin typeface="Arial" panose="020B0604020202020204" pitchFamily="34" charset="0"/>
              </a:rPr>
              <a:t> </a:t>
            </a:r>
          </a:p>
        </p:txBody>
      </p:sp>
      <p:sp>
        <p:nvSpPr>
          <p:cNvPr id="53250" name="Text Box 3">
            <a:extLst>
              <a:ext uri="{FF2B5EF4-FFF2-40B4-BE49-F238E27FC236}">
                <a16:creationId xmlns:a16="http://schemas.microsoft.com/office/drawing/2014/main" id="{9B2C6374-0406-9543-B7A2-A6DA23613793}"/>
              </a:ext>
            </a:extLst>
          </p:cNvPr>
          <p:cNvSpPr txBox="1">
            <a:spLocks noChangeArrowheads="1"/>
          </p:cNvSpPr>
          <p:nvPr/>
        </p:nvSpPr>
        <p:spPr bwMode="auto">
          <a:xfrm>
            <a:off x="4510088" y="201613"/>
            <a:ext cx="4329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rPr>
              <a:t>Unconstrained Minimization</a:t>
            </a:r>
            <a:r>
              <a:rPr kumimoji="1" lang="en-US" altLang="zh-TW" sz="2400">
                <a:latin typeface="Arial" panose="020B0604020202020204" pitchFamily="34" charset="0"/>
              </a:rPr>
              <a:t> </a:t>
            </a:r>
          </a:p>
        </p:txBody>
      </p:sp>
      <p:sp>
        <p:nvSpPr>
          <p:cNvPr id="53251" name="Line 4">
            <a:extLst>
              <a:ext uri="{FF2B5EF4-FFF2-40B4-BE49-F238E27FC236}">
                <a16:creationId xmlns:a16="http://schemas.microsoft.com/office/drawing/2014/main" id="{53D6875A-7C76-8549-BCB9-4D8FA7D2B404}"/>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53252" name="Object 22">
            <a:extLst>
              <a:ext uri="{FF2B5EF4-FFF2-40B4-BE49-F238E27FC236}">
                <a16:creationId xmlns:a16="http://schemas.microsoft.com/office/drawing/2014/main" id="{FDAF9830-09B7-D04A-AE91-E4112062DFC6}"/>
              </a:ext>
            </a:extLst>
          </p:cNvPr>
          <p:cNvGraphicFramePr>
            <a:graphicFrameLocks noChangeAspect="1"/>
          </p:cNvGraphicFramePr>
          <p:nvPr/>
        </p:nvGraphicFramePr>
        <p:xfrm>
          <a:off x="2674938" y="1858963"/>
          <a:ext cx="1905000" cy="739775"/>
        </p:xfrm>
        <a:graphic>
          <a:graphicData uri="http://schemas.openxmlformats.org/presentationml/2006/ole">
            <mc:AlternateContent xmlns:mc="http://schemas.openxmlformats.org/markup-compatibility/2006">
              <mc:Choice xmlns:v="urn:schemas-microsoft-com:vml" Requires="v">
                <p:oleObj spid="_x0000_s53278" name="Equation" r:id="rId3" imgW="21361400" imgH="9652000" progId="Equation.3">
                  <p:embed/>
                </p:oleObj>
              </mc:Choice>
              <mc:Fallback>
                <p:oleObj name="Equation" r:id="rId3" imgW="21361400" imgH="9652000" progId="Equation.3">
                  <p:embed/>
                  <p:pic>
                    <p:nvPicPr>
                      <p:cNvPr id="0" name="Object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4938" y="1858963"/>
                        <a:ext cx="1905000" cy="7397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253" name="Object 27">
            <a:extLst>
              <a:ext uri="{FF2B5EF4-FFF2-40B4-BE49-F238E27FC236}">
                <a16:creationId xmlns:a16="http://schemas.microsoft.com/office/drawing/2014/main" id="{9A4159E6-01B7-3743-9480-7F8BAEB03273}"/>
              </a:ext>
            </a:extLst>
          </p:cNvPr>
          <p:cNvGraphicFramePr>
            <a:graphicFrameLocks noChangeAspect="1"/>
          </p:cNvGraphicFramePr>
          <p:nvPr/>
        </p:nvGraphicFramePr>
        <p:xfrm>
          <a:off x="2797175" y="5026025"/>
          <a:ext cx="2209800" cy="384175"/>
        </p:xfrm>
        <a:graphic>
          <a:graphicData uri="http://schemas.openxmlformats.org/presentationml/2006/ole">
            <mc:AlternateContent xmlns:mc="http://schemas.openxmlformats.org/markup-compatibility/2006">
              <mc:Choice xmlns:v="urn:schemas-microsoft-com:vml" Requires="v">
                <p:oleObj spid="_x0000_s53279" r:id="rId5" imgW="26619200" imgH="4686300" progId="Equation.3">
                  <p:embed/>
                </p:oleObj>
              </mc:Choice>
              <mc:Fallback>
                <p:oleObj r:id="rId5" imgW="26619200" imgH="4686300" progId="Equation.3">
                  <p:embed/>
                  <p:pic>
                    <p:nvPicPr>
                      <p:cNvPr id="0" name="Object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7175" y="5026025"/>
                        <a:ext cx="2209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Line 4">
            <a:extLst>
              <a:ext uri="{FF2B5EF4-FFF2-40B4-BE49-F238E27FC236}">
                <a16:creationId xmlns:a16="http://schemas.microsoft.com/office/drawing/2014/main" id="{BCA62D24-EAEE-7748-AB72-C09772A2371B}"/>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4" name="Text Box 6">
            <a:extLst>
              <a:ext uri="{FF2B5EF4-FFF2-40B4-BE49-F238E27FC236}">
                <a16:creationId xmlns:a16="http://schemas.microsoft.com/office/drawing/2014/main" id="{858B21D1-8521-5246-9B59-34F498FFB6F9}"/>
              </a:ext>
            </a:extLst>
          </p:cNvPr>
          <p:cNvSpPr txBox="1">
            <a:spLocks noChangeArrowheads="1"/>
          </p:cNvSpPr>
          <p:nvPr/>
        </p:nvSpPr>
        <p:spPr bwMode="auto">
          <a:xfrm>
            <a:off x="746125" y="1077913"/>
            <a:ext cx="1368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Example</a:t>
            </a:r>
            <a:r>
              <a:rPr kumimoji="1" lang="en-US" altLang="zh-TW" sz="2000">
                <a:latin typeface="Arial" panose="020B0604020202020204" pitchFamily="34" charset="0"/>
              </a:rPr>
              <a:t>: </a:t>
            </a:r>
          </a:p>
        </p:txBody>
      </p:sp>
      <p:graphicFrame>
        <p:nvGraphicFramePr>
          <p:cNvPr id="54275" name="Object 7">
            <a:extLst>
              <a:ext uri="{FF2B5EF4-FFF2-40B4-BE49-F238E27FC236}">
                <a16:creationId xmlns:a16="http://schemas.microsoft.com/office/drawing/2014/main" id="{50DED11C-406F-DB43-89D6-554E5FC55FF3}"/>
              </a:ext>
            </a:extLst>
          </p:cNvPr>
          <p:cNvGraphicFramePr>
            <a:graphicFrameLocks noChangeAspect="1"/>
          </p:cNvGraphicFramePr>
          <p:nvPr/>
        </p:nvGraphicFramePr>
        <p:xfrm>
          <a:off x="1471613" y="1371600"/>
          <a:ext cx="3252787" cy="817563"/>
        </p:xfrm>
        <a:graphic>
          <a:graphicData uri="http://schemas.openxmlformats.org/presentationml/2006/ole">
            <mc:AlternateContent xmlns:mc="http://schemas.openxmlformats.org/markup-compatibility/2006">
              <mc:Choice xmlns:v="urn:schemas-microsoft-com:vml" Requires="v">
                <p:oleObj spid="_x0000_s54430" r:id="rId3" imgW="44475400" imgH="11112500" progId="Equation.3">
                  <p:embed/>
                </p:oleObj>
              </mc:Choice>
              <mc:Fallback>
                <p:oleObj r:id="rId3" imgW="44475400" imgH="111125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613" y="1371600"/>
                        <a:ext cx="3252787"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276" name="Object 9">
            <a:extLst>
              <a:ext uri="{FF2B5EF4-FFF2-40B4-BE49-F238E27FC236}">
                <a16:creationId xmlns:a16="http://schemas.microsoft.com/office/drawing/2014/main" id="{5BF78B99-0259-D646-80F3-F047F747CF2A}"/>
              </a:ext>
            </a:extLst>
          </p:cNvPr>
          <p:cNvGraphicFramePr>
            <a:graphicFrameLocks noChangeAspect="1"/>
          </p:cNvGraphicFramePr>
          <p:nvPr/>
        </p:nvGraphicFramePr>
        <p:xfrm>
          <a:off x="1524000" y="2819400"/>
          <a:ext cx="2286000" cy="1358900"/>
        </p:xfrm>
        <a:graphic>
          <a:graphicData uri="http://schemas.openxmlformats.org/presentationml/2006/ole">
            <mc:AlternateContent xmlns:mc="http://schemas.openxmlformats.org/markup-compatibility/2006">
              <mc:Choice xmlns:v="urn:schemas-microsoft-com:vml" Requires="v">
                <p:oleObj spid="_x0000_s54431" r:id="rId5" imgW="33642300" imgH="19900900" progId="Equation.3">
                  <p:embed/>
                </p:oleObj>
              </mc:Choice>
              <mc:Fallback>
                <p:oleObj r:id="rId5" imgW="33642300" imgH="199009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2819400"/>
                        <a:ext cx="2286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7" name="Rectangle 13">
            <a:extLst>
              <a:ext uri="{FF2B5EF4-FFF2-40B4-BE49-F238E27FC236}">
                <a16:creationId xmlns:a16="http://schemas.microsoft.com/office/drawing/2014/main" id="{7741FFA4-2BD1-BE4D-9931-8F0A8BD0B06F}"/>
              </a:ext>
            </a:extLst>
          </p:cNvPr>
          <p:cNvSpPr>
            <a:spLocks noChangeArrowheads="1"/>
          </p:cNvSpPr>
          <p:nvPr/>
        </p:nvSpPr>
        <p:spPr bwMode="auto">
          <a:xfrm>
            <a:off x="1524000" y="4114800"/>
            <a:ext cx="7315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a:latin typeface="Arial" panose="020B0604020202020204" pitchFamily="34" charset="0"/>
              </a:rPr>
              <a:t>Let                 ,             </a:t>
            </a:r>
          </a:p>
          <a:p>
            <a:pPr eaLnBrk="1" hangingPunct="1"/>
            <a:endParaRPr kumimoji="1" lang="en-US" altLang="zh-TW" sz="2000">
              <a:latin typeface="Arial" panose="020B0604020202020204" pitchFamily="34" charset="0"/>
            </a:endParaRPr>
          </a:p>
          <a:p>
            <a:pPr eaLnBrk="1" hangingPunct="1"/>
            <a:endParaRPr kumimoji="1" lang="en-US" altLang="zh-TW" sz="2000">
              <a:latin typeface="Times New Roman" panose="02020603050405020304" pitchFamily="18" charset="0"/>
              <a:cs typeface="Times New Roman" panose="02020603050405020304" pitchFamily="18" charset="0"/>
            </a:endParaRPr>
          </a:p>
          <a:p>
            <a:pPr eaLnBrk="1" hangingPunct="1"/>
            <a:r>
              <a:rPr kumimoji="1" lang="en-US" altLang="zh-TW" sz="2000">
                <a:latin typeface="Times New Roman" panose="02020603050405020304" pitchFamily="18" charset="0"/>
                <a:cs typeface="Times New Roman" panose="02020603050405020304" pitchFamily="18" charset="0"/>
              </a:rPr>
              <a:t>w with unit norm =</a:t>
            </a:r>
            <a:r>
              <a:rPr kumimoji="1" lang="en-US" altLang="zh-TW" sz="2000">
                <a:latin typeface="Arial" panose="020B0604020202020204" pitchFamily="34" charset="0"/>
              </a:rPr>
              <a:t> </a:t>
            </a:r>
          </a:p>
        </p:txBody>
      </p:sp>
      <p:graphicFrame>
        <p:nvGraphicFramePr>
          <p:cNvPr id="54278" name="Object 12">
            <a:extLst>
              <a:ext uri="{FF2B5EF4-FFF2-40B4-BE49-F238E27FC236}">
                <a16:creationId xmlns:a16="http://schemas.microsoft.com/office/drawing/2014/main" id="{E8BF606A-ABE1-A64A-8B96-B545242A572F}"/>
              </a:ext>
            </a:extLst>
          </p:cNvPr>
          <p:cNvGraphicFramePr>
            <a:graphicFrameLocks noChangeAspect="1"/>
          </p:cNvGraphicFramePr>
          <p:nvPr/>
        </p:nvGraphicFramePr>
        <p:xfrm>
          <a:off x="2286000" y="4267200"/>
          <a:ext cx="838200" cy="719138"/>
        </p:xfrm>
        <a:graphic>
          <a:graphicData uri="http://schemas.openxmlformats.org/presentationml/2006/ole">
            <mc:AlternateContent xmlns:mc="http://schemas.openxmlformats.org/markup-compatibility/2006">
              <mc:Choice xmlns:v="urn:schemas-microsoft-com:vml" Requires="v">
                <p:oleObj spid="_x0000_s54432" r:id="rId7" imgW="12293600" imgH="10528300" progId="Equation.3">
                  <p:embed/>
                </p:oleObj>
              </mc:Choice>
              <mc:Fallback>
                <p:oleObj r:id="rId7" imgW="12293600" imgH="10528300" progId="Equation.3">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4267200"/>
                        <a:ext cx="8382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279" name="Object 11">
            <a:extLst>
              <a:ext uri="{FF2B5EF4-FFF2-40B4-BE49-F238E27FC236}">
                <a16:creationId xmlns:a16="http://schemas.microsoft.com/office/drawing/2014/main" id="{B2206A9E-B94F-EF4D-8979-B9B8FA0D1844}"/>
              </a:ext>
            </a:extLst>
          </p:cNvPr>
          <p:cNvGraphicFramePr>
            <a:graphicFrameLocks noChangeAspect="1"/>
          </p:cNvGraphicFramePr>
          <p:nvPr/>
        </p:nvGraphicFramePr>
        <p:xfrm>
          <a:off x="3505200" y="4267200"/>
          <a:ext cx="1600200" cy="739775"/>
        </p:xfrm>
        <a:graphic>
          <a:graphicData uri="http://schemas.openxmlformats.org/presentationml/2006/ole">
            <mc:AlternateContent xmlns:mc="http://schemas.openxmlformats.org/markup-compatibility/2006">
              <mc:Choice xmlns:v="urn:schemas-microsoft-com:vml" Requires="v">
                <p:oleObj spid="_x0000_s54433" r:id="rId9" imgW="19596100" imgH="10528300" progId="Equation.3">
                  <p:embed/>
                </p:oleObj>
              </mc:Choice>
              <mc:Fallback>
                <p:oleObj r:id="rId9" imgW="19596100" imgH="10528300" progId="Equation.3">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4267200"/>
                        <a:ext cx="1600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280" name="Object 14">
            <a:extLst>
              <a:ext uri="{FF2B5EF4-FFF2-40B4-BE49-F238E27FC236}">
                <a16:creationId xmlns:a16="http://schemas.microsoft.com/office/drawing/2014/main" id="{98A26FBE-D648-C54E-BFE8-D6B62AE3A5BC}"/>
              </a:ext>
            </a:extLst>
          </p:cNvPr>
          <p:cNvGraphicFramePr>
            <a:graphicFrameLocks noChangeAspect="1"/>
          </p:cNvGraphicFramePr>
          <p:nvPr/>
        </p:nvGraphicFramePr>
        <p:xfrm>
          <a:off x="3733800" y="4910138"/>
          <a:ext cx="2819400" cy="1338262"/>
        </p:xfrm>
        <a:graphic>
          <a:graphicData uri="http://schemas.openxmlformats.org/presentationml/2006/ole">
            <mc:AlternateContent xmlns:mc="http://schemas.openxmlformats.org/markup-compatibility/2006">
              <mc:Choice xmlns:v="urn:schemas-microsoft-com:vml" Requires="v">
                <p:oleObj spid="_x0000_s54434" r:id="rId11" imgW="39204900" imgH="18719800" progId="Equation.3">
                  <p:embed/>
                </p:oleObj>
              </mc:Choice>
              <mc:Fallback>
                <p:oleObj r:id="rId11" imgW="39204900" imgH="18719800" progId="Equation.3">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4910138"/>
                        <a:ext cx="281940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81" name="Text Box 16">
            <a:extLst>
              <a:ext uri="{FF2B5EF4-FFF2-40B4-BE49-F238E27FC236}">
                <a16:creationId xmlns:a16="http://schemas.microsoft.com/office/drawing/2014/main" id="{217481D3-1BDA-544F-B978-CD188B07B31F}"/>
              </a:ext>
            </a:extLst>
          </p:cNvPr>
          <p:cNvSpPr txBox="1">
            <a:spLocks noChangeArrowheads="1"/>
          </p:cNvSpPr>
          <p:nvPr/>
        </p:nvSpPr>
        <p:spPr bwMode="auto">
          <a:xfrm>
            <a:off x="762000" y="2297113"/>
            <a:ext cx="803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Sol : </a:t>
            </a:r>
          </a:p>
        </p:txBody>
      </p:sp>
      <p:grpSp>
        <p:nvGrpSpPr>
          <p:cNvPr id="54282" name="Group 39">
            <a:extLst>
              <a:ext uri="{FF2B5EF4-FFF2-40B4-BE49-F238E27FC236}">
                <a16:creationId xmlns:a16="http://schemas.microsoft.com/office/drawing/2014/main" id="{36A33876-E36F-BE4F-90A5-926A431BB675}"/>
              </a:ext>
            </a:extLst>
          </p:cNvPr>
          <p:cNvGrpSpPr>
            <a:grpSpLocks/>
          </p:cNvGrpSpPr>
          <p:nvPr/>
        </p:nvGrpSpPr>
        <p:grpSpPr bwMode="auto">
          <a:xfrm>
            <a:off x="5105400" y="1676400"/>
            <a:ext cx="2971800" cy="2317750"/>
            <a:chOff x="3696" y="1372"/>
            <a:chExt cx="1872" cy="1460"/>
          </a:xfrm>
        </p:grpSpPr>
        <p:sp>
          <p:nvSpPr>
            <p:cNvPr id="54284" name="Line 17">
              <a:extLst>
                <a:ext uri="{FF2B5EF4-FFF2-40B4-BE49-F238E27FC236}">
                  <a16:creationId xmlns:a16="http://schemas.microsoft.com/office/drawing/2014/main" id="{E15C9DA5-2215-5442-B19D-28378E7DF23F}"/>
                </a:ext>
              </a:extLst>
            </p:cNvPr>
            <p:cNvSpPr>
              <a:spLocks noChangeShapeType="1"/>
            </p:cNvSpPr>
            <p:nvPr/>
          </p:nvSpPr>
          <p:spPr bwMode="auto">
            <a:xfrm>
              <a:off x="3696" y="2160"/>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5" name="Line 18">
              <a:extLst>
                <a:ext uri="{FF2B5EF4-FFF2-40B4-BE49-F238E27FC236}">
                  <a16:creationId xmlns:a16="http://schemas.microsoft.com/office/drawing/2014/main" id="{9A547DF1-A46D-444F-B60C-25CA207189B6}"/>
                </a:ext>
              </a:extLst>
            </p:cNvPr>
            <p:cNvSpPr>
              <a:spLocks noChangeShapeType="1"/>
            </p:cNvSpPr>
            <p:nvPr/>
          </p:nvSpPr>
          <p:spPr bwMode="auto">
            <a:xfrm flipV="1">
              <a:off x="4416" y="1440"/>
              <a:ext cx="0" cy="13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6" name="Oval 19">
              <a:extLst>
                <a:ext uri="{FF2B5EF4-FFF2-40B4-BE49-F238E27FC236}">
                  <a16:creationId xmlns:a16="http://schemas.microsoft.com/office/drawing/2014/main" id="{F9B54FCA-3CED-2C4F-A629-A375D887AEA4}"/>
                </a:ext>
              </a:extLst>
            </p:cNvPr>
            <p:cNvSpPr>
              <a:spLocks noChangeArrowheads="1"/>
            </p:cNvSpPr>
            <p:nvPr/>
          </p:nvSpPr>
          <p:spPr bwMode="auto">
            <a:xfrm>
              <a:off x="4203" y="1947"/>
              <a:ext cx="432" cy="43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en-US" altLang="en-US" sz="2400">
                <a:latin typeface="Times New Roman" panose="02020603050405020304" pitchFamily="18" charset="0"/>
                <a:ea typeface="新細明體" panose="02020500000000000000" pitchFamily="18" charset="-120"/>
              </a:endParaRPr>
            </a:p>
          </p:txBody>
        </p:sp>
        <p:sp>
          <p:nvSpPr>
            <p:cNvPr id="54287" name="Oval 21">
              <a:extLst>
                <a:ext uri="{FF2B5EF4-FFF2-40B4-BE49-F238E27FC236}">
                  <a16:creationId xmlns:a16="http://schemas.microsoft.com/office/drawing/2014/main" id="{46925DC5-1C82-8540-A10D-5EFC865FA49C}"/>
                </a:ext>
              </a:extLst>
            </p:cNvPr>
            <p:cNvSpPr>
              <a:spLocks noChangeArrowheads="1"/>
            </p:cNvSpPr>
            <p:nvPr/>
          </p:nvSpPr>
          <p:spPr bwMode="auto">
            <a:xfrm>
              <a:off x="4080" y="1829"/>
              <a:ext cx="672" cy="67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en-US" altLang="en-US" sz="2400">
                <a:latin typeface="Times New Roman" panose="02020603050405020304" pitchFamily="18" charset="0"/>
                <a:ea typeface="新細明體" panose="02020500000000000000" pitchFamily="18" charset="-120"/>
              </a:endParaRPr>
            </a:p>
          </p:txBody>
        </p:sp>
        <p:sp>
          <p:nvSpPr>
            <p:cNvPr id="54288" name="Oval 24">
              <a:extLst>
                <a:ext uri="{FF2B5EF4-FFF2-40B4-BE49-F238E27FC236}">
                  <a16:creationId xmlns:a16="http://schemas.microsoft.com/office/drawing/2014/main" id="{560EEB61-C12E-0047-9A54-92B33D5D0AB8}"/>
                </a:ext>
              </a:extLst>
            </p:cNvPr>
            <p:cNvSpPr>
              <a:spLocks noChangeArrowheads="1"/>
            </p:cNvSpPr>
            <p:nvPr/>
          </p:nvSpPr>
          <p:spPr bwMode="auto">
            <a:xfrm>
              <a:off x="3984" y="1728"/>
              <a:ext cx="864" cy="86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en-US" altLang="en-US" sz="2400">
                <a:latin typeface="Times New Roman" panose="02020603050405020304" pitchFamily="18" charset="0"/>
                <a:ea typeface="新細明體" panose="02020500000000000000" pitchFamily="18" charset="-120"/>
              </a:endParaRPr>
            </a:p>
          </p:txBody>
        </p:sp>
        <p:sp>
          <p:nvSpPr>
            <p:cNvPr id="54289" name="Line 25">
              <a:extLst>
                <a:ext uri="{FF2B5EF4-FFF2-40B4-BE49-F238E27FC236}">
                  <a16:creationId xmlns:a16="http://schemas.microsoft.com/office/drawing/2014/main" id="{1BCA159D-7D0A-A644-96A7-FE0009CBD41A}"/>
                </a:ext>
              </a:extLst>
            </p:cNvPr>
            <p:cNvSpPr>
              <a:spLocks noChangeShapeType="1"/>
            </p:cNvSpPr>
            <p:nvPr/>
          </p:nvSpPr>
          <p:spPr bwMode="auto">
            <a:xfrm flipV="1">
              <a:off x="4416" y="1728"/>
              <a:ext cx="432"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0" name="Line 28">
              <a:extLst>
                <a:ext uri="{FF2B5EF4-FFF2-40B4-BE49-F238E27FC236}">
                  <a16:creationId xmlns:a16="http://schemas.microsoft.com/office/drawing/2014/main" id="{80D53C9D-FEFA-CE4E-A1A0-EA6121C5165C}"/>
                </a:ext>
              </a:extLst>
            </p:cNvPr>
            <p:cNvSpPr>
              <a:spLocks noChangeShapeType="1"/>
            </p:cNvSpPr>
            <p:nvPr/>
          </p:nvSpPr>
          <p:spPr bwMode="auto">
            <a:xfrm>
              <a:off x="4416" y="1949"/>
              <a:ext cx="192"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1" name="Line 30">
              <a:extLst>
                <a:ext uri="{FF2B5EF4-FFF2-40B4-BE49-F238E27FC236}">
                  <a16:creationId xmlns:a16="http://schemas.microsoft.com/office/drawing/2014/main" id="{23B52AD5-E65F-2449-924E-8F03E1E65EFD}"/>
                </a:ext>
              </a:extLst>
            </p:cNvPr>
            <p:cNvSpPr>
              <a:spLocks noChangeShapeType="1"/>
            </p:cNvSpPr>
            <p:nvPr/>
          </p:nvSpPr>
          <p:spPr bwMode="auto">
            <a:xfrm flipV="1">
              <a:off x="4629" y="1945"/>
              <a:ext cx="0" cy="215"/>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54292" name="Object 31">
              <a:extLst>
                <a:ext uri="{FF2B5EF4-FFF2-40B4-BE49-F238E27FC236}">
                  <a16:creationId xmlns:a16="http://schemas.microsoft.com/office/drawing/2014/main" id="{DA1141D6-A657-8148-A2EE-6BA8401E46B5}"/>
                </a:ext>
              </a:extLst>
            </p:cNvPr>
            <p:cNvGraphicFramePr>
              <a:graphicFrameLocks noChangeAspect="1"/>
            </p:cNvGraphicFramePr>
            <p:nvPr/>
          </p:nvGraphicFramePr>
          <p:xfrm>
            <a:off x="4656" y="2160"/>
            <a:ext cx="80" cy="148"/>
          </p:xfrm>
          <a:graphic>
            <a:graphicData uri="http://schemas.openxmlformats.org/presentationml/2006/ole">
              <mc:AlternateContent xmlns:mc="http://schemas.openxmlformats.org/markup-compatibility/2006">
                <mc:Choice xmlns:v="urn:schemas-microsoft-com:vml" Requires="v">
                  <p:oleObj spid="_x0000_s54435" name="Equation" r:id="rId13" imgW="2044700" imgH="3797300" progId="Equation.3">
                    <p:embed/>
                  </p:oleObj>
                </mc:Choice>
                <mc:Fallback>
                  <p:oleObj name="Equation" r:id="rId13" imgW="2044700" imgH="3797300" progId="Equation.3">
                    <p:embed/>
                    <p:pic>
                      <p:nvPicPr>
                        <p:cNvPr id="0" name="Object 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56" y="2160"/>
                          <a:ext cx="80" cy="1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293" name="Object 33">
              <a:extLst>
                <a:ext uri="{FF2B5EF4-FFF2-40B4-BE49-F238E27FC236}">
                  <a16:creationId xmlns:a16="http://schemas.microsoft.com/office/drawing/2014/main" id="{E9D13310-486E-A046-A93B-DE86709B3AAF}"/>
                </a:ext>
              </a:extLst>
            </p:cNvPr>
            <p:cNvGraphicFramePr>
              <a:graphicFrameLocks noChangeAspect="1"/>
            </p:cNvGraphicFramePr>
            <p:nvPr/>
          </p:nvGraphicFramePr>
          <p:xfrm>
            <a:off x="4336" y="1824"/>
            <a:ext cx="80" cy="148"/>
          </p:xfrm>
          <a:graphic>
            <a:graphicData uri="http://schemas.openxmlformats.org/presentationml/2006/ole">
              <mc:AlternateContent xmlns:mc="http://schemas.openxmlformats.org/markup-compatibility/2006">
                <mc:Choice xmlns:v="urn:schemas-microsoft-com:vml" Requires="v">
                  <p:oleObj spid="_x0000_s54436" name="Equation" r:id="rId15" imgW="2044700" imgH="3797300" progId="Equation.3">
                    <p:embed/>
                  </p:oleObj>
                </mc:Choice>
                <mc:Fallback>
                  <p:oleObj name="Equation" r:id="rId15" imgW="2044700" imgH="3797300" progId="Equation.3">
                    <p:embed/>
                    <p:pic>
                      <p:nvPicPr>
                        <p:cNvPr id="0" name="Object 3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36" y="1824"/>
                          <a:ext cx="80" cy="1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294" name="Object 34">
              <a:extLst>
                <a:ext uri="{FF2B5EF4-FFF2-40B4-BE49-F238E27FC236}">
                  <a16:creationId xmlns:a16="http://schemas.microsoft.com/office/drawing/2014/main" id="{43714A86-0D28-8D43-B231-C57350F2BE88}"/>
                </a:ext>
              </a:extLst>
            </p:cNvPr>
            <p:cNvGraphicFramePr>
              <a:graphicFrameLocks noChangeAspect="1"/>
            </p:cNvGraphicFramePr>
            <p:nvPr/>
          </p:nvGraphicFramePr>
          <p:xfrm>
            <a:off x="4848" y="1536"/>
            <a:ext cx="537" cy="253"/>
          </p:xfrm>
          <a:graphic>
            <a:graphicData uri="http://schemas.openxmlformats.org/presentationml/2006/ole">
              <mc:AlternateContent xmlns:mc="http://schemas.openxmlformats.org/markup-compatibility/2006">
                <mc:Choice xmlns:v="urn:schemas-microsoft-com:vml" Requires="v">
                  <p:oleObj spid="_x0000_s54437" r:id="rId16" imgW="11112500" imgH="5270500" progId="Equation.3">
                    <p:embed/>
                  </p:oleObj>
                </mc:Choice>
                <mc:Fallback>
                  <p:oleObj r:id="rId16" imgW="11112500" imgH="5270500" progId="Equation.3">
                    <p:embed/>
                    <p:pic>
                      <p:nvPicPr>
                        <p:cNvPr id="0" name="Object 3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48" y="1536"/>
                          <a:ext cx="537"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295" name="Object 36">
              <a:extLst>
                <a:ext uri="{FF2B5EF4-FFF2-40B4-BE49-F238E27FC236}">
                  <a16:creationId xmlns:a16="http://schemas.microsoft.com/office/drawing/2014/main" id="{86497767-156B-1D4C-B075-7020BC8B66E4}"/>
                </a:ext>
              </a:extLst>
            </p:cNvPr>
            <p:cNvGraphicFramePr>
              <a:graphicFrameLocks noChangeAspect="1"/>
            </p:cNvGraphicFramePr>
            <p:nvPr/>
          </p:nvGraphicFramePr>
          <p:xfrm>
            <a:off x="5034" y="2112"/>
            <a:ext cx="150" cy="212"/>
          </p:xfrm>
          <a:graphic>
            <a:graphicData uri="http://schemas.openxmlformats.org/presentationml/2006/ole">
              <mc:AlternateContent xmlns:mc="http://schemas.openxmlformats.org/markup-compatibility/2006">
                <mc:Choice xmlns:v="urn:schemas-microsoft-com:vml" Requires="v">
                  <p:oleObj spid="_x0000_s54438" name="Equation" r:id="rId18" imgW="3505200" imgH="4978400" progId="Equation.3">
                    <p:embed/>
                  </p:oleObj>
                </mc:Choice>
                <mc:Fallback>
                  <p:oleObj name="Equation" r:id="rId18" imgW="3505200" imgH="4978400" progId="Equation.3">
                    <p:embed/>
                    <p:pic>
                      <p:nvPicPr>
                        <p:cNvPr id="0" name="Object 3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34" y="2112"/>
                          <a:ext cx="150"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296" name="Object 37">
              <a:extLst>
                <a:ext uri="{FF2B5EF4-FFF2-40B4-BE49-F238E27FC236}">
                  <a16:creationId xmlns:a16="http://schemas.microsoft.com/office/drawing/2014/main" id="{4AA35100-6D91-D74F-AC87-255CAE64C9DD}"/>
                </a:ext>
              </a:extLst>
            </p:cNvPr>
            <p:cNvGraphicFramePr>
              <a:graphicFrameLocks noChangeAspect="1"/>
            </p:cNvGraphicFramePr>
            <p:nvPr/>
          </p:nvGraphicFramePr>
          <p:xfrm>
            <a:off x="4254" y="1372"/>
            <a:ext cx="175" cy="212"/>
          </p:xfrm>
          <a:graphic>
            <a:graphicData uri="http://schemas.openxmlformats.org/presentationml/2006/ole">
              <mc:AlternateContent xmlns:mc="http://schemas.openxmlformats.org/markup-compatibility/2006">
                <mc:Choice xmlns:v="urn:schemas-microsoft-com:vml" Requires="v">
                  <p:oleObj spid="_x0000_s54439" name="Equation" r:id="rId20" imgW="4102100" imgH="4978400" progId="Equation.3">
                    <p:embed/>
                  </p:oleObj>
                </mc:Choice>
                <mc:Fallback>
                  <p:oleObj name="Equation" r:id="rId20" imgW="4102100" imgH="4978400" progId="Equation.3">
                    <p:embed/>
                    <p:pic>
                      <p:nvPicPr>
                        <p:cNvPr id="0" name="Object 3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54" y="1372"/>
                          <a:ext cx="175"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297" name="Object 38">
              <a:extLst>
                <a:ext uri="{FF2B5EF4-FFF2-40B4-BE49-F238E27FC236}">
                  <a16:creationId xmlns:a16="http://schemas.microsoft.com/office/drawing/2014/main" id="{A0704838-051F-AE4B-9F0D-C25E47AB33AB}"/>
                </a:ext>
              </a:extLst>
            </p:cNvPr>
            <p:cNvGraphicFramePr>
              <a:graphicFrameLocks noChangeAspect="1"/>
            </p:cNvGraphicFramePr>
            <p:nvPr/>
          </p:nvGraphicFramePr>
          <p:xfrm>
            <a:off x="4704" y="2448"/>
            <a:ext cx="864" cy="384"/>
          </p:xfrm>
          <a:graphic>
            <a:graphicData uri="http://schemas.openxmlformats.org/presentationml/2006/ole">
              <mc:AlternateContent xmlns:mc="http://schemas.openxmlformats.org/markup-compatibility/2006">
                <mc:Choice xmlns:v="urn:schemas-microsoft-com:vml" Requires="v">
                  <p:oleObj spid="_x0000_s54440" name="Equation" r:id="rId22" imgW="19596100" imgH="9359900" progId="Equation.3">
                    <p:embed/>
                  </p:oleObj>
                </mc:Choice>
                <mc:Fallback>
                  <p:oleObj name="Equation" r:id="rId22" imgW="19596100" imgH="9359900" progId="Equation.3">
                    <p:embed/>
                    <p:pic>
                      <p:nvPicPr>
                        <p:cNvPr id="0" name="Object 3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04" y="2448"/>
                          <a:ext cx="864" cy="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4283" name="Text Box 40">
            <a:extLst>
              <a:ext uri="{FF2B5EF4-FFF2-40B4-BE49-F238E27FC236}">
                <a16:creationId xmlns:a16="http://schemas.microsoft.com/office/drawing/2014/main" id="{DAA843F7-97C9-C541-8610-FDA8239B79A4}"/>
              </a:ext>
            </a:extLst>
          </p:cNvPr>
          <p:cNvSpPr txBox="1">
            <a:spLocks noChangeArrowheads="1"/>
          </p:cNvSpPr>
          <p:nvPr/>
        </p:nvSpPr>
        <p:spPr bwMode="auto">
          <a:xfrm>
            <a:off x="5013325" y="201613"/>
            <a:ext cx="352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Directional derivatives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Line 4">
            <a:extLst>
              <a:ext uri="{FF2B5EF4-FFF2-40B4-BE49-F238E27FC236}">
                <a16:creationId xmlns:a16="http://schemas.microsoft.com/office/drawing/2014/main" id="{49770524-9302-6B48-B9A5-7244C89970B3}"/>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298" name="Text Box 6">
            <a:extLst>
              <a:ext uri="{FF2B5EF4-FFF2-40B4-BE49-F238E27FC236}">
                <a16:creationId xmlns:a16="http://schemas.microsoft.com/office/drawing/2014/main" id="{BCCCE2AA-24A4-354C-9957-D214FD2F2AD2}"/>
              </a:ext>
            </a:extLst>
          </p:cNvPr>
          <p:cNvSpPr txBox="1">
            <a:spLocks noChangeArrowheads="1"/>
          </p:cNvSpPr>
          <p:nvPr/>
        </p:nvSpPr>
        <p:spPr bwMode="auto">
          <a:xfrm>
            <a:off x="914400" y="1203325"/>
            <a:ext cx="67437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a:latin typeface="Arial" panose="020B0604020202020204" pitchFamily="34" charset="0"/>
              </a:rPr>
              <a:t> The directional derivative in the direction of the gradient is</a:t>
            </a: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r>
              <a:rPr kumimoji="1" lang="en-US" altLang="zh-TW" sz="2000">
                <a:latin typeface="Arial" panose="020B0604020202020204" pitchFamily="34" charset="0"/>
              </a:rPr>
              <a:t> </a:t>
            </a: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r>
              <a:rPr kumimoji="1" lang="en-US" altLang="zh-TW" sz="2000" b="1">
                <a:latin typeface="Arial" panose="020B0604020202020204" pitchFamily="34" charset="0"/>
              </a:rPr>
              <a:t>Notes</a:t>
            </a:r>
            <a:r>
              <a:rPr kumimoji="1" lang="en-US" altLang="zh-TW" sz="2000">
                <a:latin typeface="Arial" panose="020B0604020202020204" pitchFamily="34" charset="0"/>
              </a:rPr>
              <a:t> : </a:t>
            </a:r>
          </a:p>
        </p:txBody>
      </p:sp>
      <p:graphicFrame>
        <p:nvGraphicFramePr>
          <p:cNvPr id="55299" name="Object 7">
            <a:extLst>
              <a:ext uri="{FF2B5EF4-FFF2-40B4-BE49-F238E27FC236}">
                <a16:creationId xmlns:a16="http://schemas.microsoft.com/office/drawing/2014/main" id="{B0722480-E515-A64E-ADE7-D88E63D69D61}"/>
              </a:ext>
            </a:extLst>
          </p:cNvPr>
          <p:cNvGraphicFramePr>
            <a:graphicFrameLocks noChangeAspect="1"/>
          </p:cNvGraphicFramePr>
          <p:nvPr/>
        </p:nvGraphicFramePr>
        <p:xfrm>
          <a:off x="2209800" y="1600200"/>
          <a:ext cx="4267200" cy="2205038"/>
        </p:xfrm>
        <a:graphic>
          <a:graphicData uri="http://schemas.openxmlformats.org/presentationml/2006/ole">
            <mc:AlternateContent xmlns:mc="http://schemas.openxmlformats.org/markup-compatibility/2006">
              <mc:Choice xmlns:v="urn:schemas-microsoft-com:vml" Requires="v">
                <p:oleObj spid="_x0000_s55339" r:id="rId3" imgW="59982100" imgH="31013400" progId="Equation.3">
                  <p:embed/>
                </p:oleObj>
              </mc:Choice>
              <mc:Fallback>
                <p:oleObj r:id="rId3" imgW="59982100" imgH="310134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600200"/>
                        <a:ext cx="42672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300" name="Object 9">
            <a:extLst>
              <a:ext uri="{FF2B5EF4-FFF2-40B4-BE49-F238E27FC236}">
                <a16:creationId xmlns:a16="http://schemas.microsoft.com/office/drawing/2014/main" id="{EE9AF11A-5ECE-BF4D-9952-00C0A3943467}"/>
              </a:ext>
            </a:extLst>
          </p:cNvPr>
          <p:cNvGraphicFramePr>
            <a:graphicFrameLocks noChangeAspect="1"/>
          </p:cNvGraphicFramePr>
          <p:nvPr/>
        </p:nvGraphicFramePr>
        <p:xfrm>
          <a:off x="2057400" y="4343400"/>
          <a:ext cx="4724400" cy="746125"/>
        </p:xfrm>
        <a:graphic>
          <a:graphicData uri="http://schemas.openxmlformats.org/presentationml/2006/ole">
            <mc:AlternateContent xmlns:mc="http://schemas.openxmlformats.org/markup-compatibility/2006">
              <mc:Choice xmlns:v="urn:schemas-microsoft-com:vml" Requires="v">
                <p:oleObj spid="_x0000_s55340" r:id="rId5" imgW="66700400" imgH="10528300" progId="Equation.3">
                  <p:embed/>
                </p:oleObj>
              </mc:Choice>
              <mc:Fallback>
                <p:oleObj r:id="rId5" imgW="66700400" imgH="105283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4343400"/>
                        <a:ext cx="47244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301" name="Object 11">
            <a:extLst>
              <a:ext uri="{FF2B5EF4-FFF2-40B4-BE49-F238E27FC236}">
                <a16:creationId xmlns:a16="http://schemas.microsoft.com/office/drawing/2014/main" id="{1E7D4750-4678-BF47-85AD-95F834E9F71A}"/>
              </a:ext>
            </a:extLst>
          </p:cNvPr>
          <p:cNvGraphicFramePr>
            <a:graphicFrameLocks noChangeAspect="1"/>
          </p:cNvGraphicFramePr>
          <p:nvPr/>
        </p:nvGraphicFramePr>
        <p:xfrm>
          <a:off x="1981200" y="5165725"/>
          <a:ext cx="4876800" cy="762000"/>
        </p:xfrm>
        <a:graphic>
          <a:graphicData uri="http://schemas.openxmlformats.org/presentationml/2006/ole">
            <mc:AlternateContent xmlns:mc="http://schemas.openxmlformats.org/markup-compatibility/2006">
              <mc:Choice xmlns:v="urn:schemas-microsoft-com:vml" Requires="v">
                <p:oleObj spid="_x0000_s55341" r:id="rId7" imgW="67881500" imgH="10528300" progId="Equation.3">
                  <p:embed/>
                </p:oleObj>
              </mc:Choice>
              <mc:Fallback>
                <p:oleObj r:id="rId7" imgW="67881500" imgH="10528300" progId="Equation.3">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5165725"/>
                        <a:ext cx="487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302" name="Text Box 13">
            <a:extLst>
              <a:ext uri="{FF2B5EF4-FFF2-40B4-BE49-F238E27FC236}">
                <a16:creationId xmlns:a16="http://schemas.microsoft.com/office/drawing/2014/main" id="{4CC25BB3-47EA-7F49-9CFA-EE149AAD3FC2}"/>
              </a:ext>
            </a:extLst>
          </p:cNvPr>
          <p:cNvSpPr txBox="1">
            <a:spLocks noChangeArrowheads="1"/>
          </p:cNvSpPr>
          <p:nvPr/>
        </p:nvSpPr>
        <p:spPr bwMode="auto">
          <a:xfrm>
            <a:off x="5013325" y="201613"/>
            <a:ext cx="352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Directional derivatives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Line 3">
            <a:extLst>
              <a:ext uri="{FF2B5EF4-FFF2-40B4-BE49-F238E27FC236}">
                <a16:creationId xmlns:a16="http://schemas.microsoft.com/office/drawing/2014/main" id="{B2E4358D-C561-4443-8408-B87F0604F66E}"/>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2" name="Text Box 5">
            <a:extLst>
              <a:ext uri="{FF2B5EF4-FFF2-40B4-BE49-F238E27FC236}">
                <a16:creationId xmlns:a16="http://schemas.microsoft.com/office/drawing/2014/main" id="{B4EB2324-2DC2-BB48-A279-E383709A34CC}"/>
              </a:ext>
            </a:extLst>
          </p:cNvPr>
          <p:cNvSpPr txBox="1">
            <a:spLocks noChangeArrowheads="1"/>
          </p:cNvSpPr>
          <p:nvPr/>
        </p:nvSpPr>
        <p:spPr bwMode="auto">
          <a:xfrm>
            <a:off x="5013325" y="201613"/>
            <a:ext cx="352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Directional derivatives </a:t>
            </a:r>
          </a:p>
        </p:txBody>
      </p:sp>
      <p:sp>
        <p:nvSpPr>
          <p:cNvPr id="56323" name="Text Box 8">
            <a:extLst>
              <a:ext uri="{FF2B5EF4-FFF2-40B4-BE49-F238E27FC236}">
                <a16:creationId xmlns:a16="http://schemas.microsoft.com/office/drawing/2014/main" id="{A3A2D809-0B00-A445-A1F8-09984932BDC3}"/>
              </a:ext>
            </a:extLst>
          </p:cNvPr>
          <p:cNvSpPr txBox="1">
            <a:spLocks noChangeArrowheads="1"/>
          </p:cNvSpPr>
          <p:nvPr/>
        </p:nvSpPr>
        <p:spPr bwMode="auto">
          <a:xfrm>
            <a:off x="1066800" y="990600"/>
            <a:ext cx="67786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Def :</a:t>
            </a:r>
            <a:r>
              <a:rPr kumimoji="1" lang="en-US" altLang="zh-TW" sz="2000">
                <a:latin typeface="Arial" panose="020B0604020202020204" pitchFamily="34" charset="0"/>
              </a:rPr>
              <a:t> f(x) is said to have a local (or relative) minimum at x*,</a:t>
            </a:r>
          </a:p>
          <a:p>
            <a:pPr eaLnBrk="1" hangingPunct="1"/>
            <a:r>
              <a:rPr kumimoji="1" lang="en-US" altLang="zh-TW" sz="2000">
                <a:latin typeface="Arial" panose="020B0604020202020204" pitchFamily="34" charset="0"/>
              </a:rPr>
              <a:t>         if in a nbd N of x*</a:t>
            </a:r>
          </a:p>
        </p:txBody>
      </p:sp>
      <p:graphicFrame>
        <p:nvGraphicFramePr>
          <p:cNvPr id="56324" name="Object 9">
            <a:extLst>
              <a:ext uri="{FF2B5EF4-FFF2-40B4-BE49-F238E27FC236}">
                <a16:creationId xmlns:a16="http://schemas.microsoft.com/office/drawing/2014/main" id="{5B715C8E-B11B-9542-9015-6922386686A5}"/>
              </a:ext>
            </a:extLst>
          </p:cNvPr>
          <p:cNvGraphicFramePr>
            <a:graphicFrameLocks noChangeAspect="1"/>
          </p:cNvGraphicFramePr>
          <p:nvPr/>
        </p:nvGraphicFramePr>
        <p:xfrm>
          <a:off x="2133600" y="1706563"/>
          <a:ext cx="2819400" cy="381000"/>
        </p:xfrm>
        <a:graphic>
          <a:graphicData uri="http://schemas.openxmlformats.org/presentationml/2006/ole">
            <mc:AlternateContent xmlns:mc="http://schemas.openxmlformats.org/markup-compatibility/2006">
              <mc:Choice xmlns:v="urn:schemas-microsoft-com:vml" Requires="v">
                <p:oleObj spid="_x0000_s56378" r:id="rId3" imgW="32766000" imgH="5270500" progId="Equation.3">
                  <p:embed/>
                </p:oleObj>
              </mc:Choice>
              <mc:Fallback>
                <p:oleObj r:id="rId3" imgW="32766000" imgH="5270500" progId="Equation.3">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706563"/>
                        <a:ext cx="281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325" name="Rectangle 12">
            <a:extLst>
              <a:ext uri="{FF2B5EF4-FFF2-40B4-BE49-F238E27FC236}">
                <a16:creationId xmlns:a16="http://schemas.microsoft.com/office/drawing/2014/main" id="{E9DC950D-C2D4-5F42-ACB0-862CB6456319}"/>
              </a:ext>
            </a:extLst>
          </p:cNvPr>
          <p:cNvSpPr>
            <a:spLocks noChangeArrowheads="1"/>
          </p:cNvSpPr>
          <p:nvPr/>
        </p:nvSpPr>
        <p:spPr bwMode="auto">
          <a:xfrm>
            <a:off x="1066800" y="2468563"/>
            <a:ext cx="7391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Theorem</a:t>
            </a:r>
            <a:r>
              <a:rPr kumimoji="1" lang="en-US" altLang="zh-TW" sz="2000">
                <a:latin typeface="Arial" panose="020B0604020202020204" pitchFamily="34" charset="0"/>
              </a:rPr>
              <a:t>: Let f(x) be differentiable ,If f(x) has a local minimum                </a:t>
            </a:r>
          </a:p>
          <a:p>
            <a:pPr eaLnBrk="1" hangingPunct="1"/>
            <a:r>
              <a:rPr kumimoji="1" lang="en-US" altLang="zh-TW" sz="2000">
                <a:latin typeface="Arial" panose="020B0604020202020204" pitchFamily="34" charset="0"/>
              </a:rPr>
              <a:t>                 at x* , then</a:t>
            </a:r>
          </a:p>
          <a:p>
            <a:pPr eaLnBrk="1" hangingPunct="1"/>
            <a:endParaRPr kumimoji="1" lang="en-US" altLang="zh-TW" sz="2000">
              <a:latin typeface="Arial" panose="020B0604020202020204" pitchFamily="34" charset="0"/>
            </a:endParaRPr>
          </a:p>
          <a:p>
            <a:pPr eaLnBrk="1" hangingPunct="1"/>
            <a:r>
              <a:rPr kumimoji="1" lang="en-US" altLang="zh-TW" sz="2000" b="1">
                <a:latin typeface="Arial" panose="020B0604020202020204" pitchFamily="34" charset="0"/>
              </a:rPr>
              <a:t>pf :</a:t>
            </a:r>
            <a:r>
              <a:rPr kumimoji="1" lang="en-US" altLang="zh-TW" sz="2000">
                <a:latin typeface="Arial" panose="020B0604020202020204" pitchFamily="34" charset="0"/>
              </a:rPr>
              <a:t>  </a:t>
            </a:r>
          </a:p>
        </p:txBody>
      </p:sp>
      <p:graphicFrame>
        <p:nvGraphicFramePr>
          <p:cNvPr id="56326" name="Object 13">
            <a:extLst>
              <a:ext uri="{FF2B5EF4-FFF2-40B4-BE49-F238E27FC236}">
                <a16:creationId xmlns:a16="http://schemas.microsoft.com/office/drawing/2014/main" id="{7B4813E3-87B3-634E-9543-891371F3A2B3}"/>
              </a:ext>
            </a:extLst>
          </p:cNvPr>
          <p:cNvGraphicFramePr>
            <a:graphicFrameLocks noChangeAspect="1"/>
          </p:cNvGraphicFramePr>
          <p:nvPr/>
        </p:nvGraphicFramePr>
        <p:xfrm>
          <a:off x="2362200" y="3154363"/>
          <a:ext cx="4538663" cy="381000"/>
        </p:xfrm>
        <a:graphic>
          <a:graphicData uri="http://schemas.openxmlformats.org/presentationml/2006/ole">
            <mc:AlternateContent xmlns:mc="http://schemas.openxmlformats.org/markup-compatibility/2006">
              <mc:Choice xmlns:v="urn:schemas-microsoft-com:vml" Requires="v">
                <p:oleObj spid="_x0000_s56379" r:id="rId5" imgW="51206400" imgH="5562600" progId="Equation.3">
                  <p:embed/>
                </p:oleObj>
              </mc:Choice>
              <mc:Fallback>
                <p:oleObj r:id="rId5" imgW="51206400" imgH="5562600" progId="Equation.3">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154363"/>
                        <a:ext cx="45386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327" name="Object 15">
            <a:extLst>
              <a:ext uri="{FF2B5EF4-FFF2-40B4-BE49-F238E27FC236}">
                <a16:creationId xmlns:a16="http://schemas.microsoft.com/office/drawing/2014/main" id="{171E26B8-3E21-6943-89D1-8FE897FA9E35}"/>
              </a:ext>
            </a:extLst>
          </p:cNvPr>
          <p:cNvGraphicFramePr>
            <a:graphicFrameLocks noChangeAspect="1"/>
          </p:cNvGraphicFramePr>
          <p:nvPr/>
        </p:nvGraphicFramePr>
        <p:xfrm>
          <a:off x="2286000" y="3687763"/>
          <a:ext cx="5181600" cy="2068512"/>
        </p:xfrm>
        <a:graphic>
          <a:graphicData uri="http://schemas.openxmlformats.org/presentationml/2006/ole">
            <mc:AlternateContent xmlns:mc="http://schemas.openxmlformats.org/markup-compatibility/2006">
              <mc:Choice xmlns:v="urn:schemas-microsoft-com:vml" Requires="v">
                <p:oleObj spid="_x0000_s56380" r:id="rId7" imgW="70802500" imgH="28384500" progId="Equation.3">
                  <p:embed/>
                </p:oleObj>
              </mc:Choice>
              <mc:Fallback>
                <p:oleObj r:id="rId7" imgW="70802500" imgH="28384500" progId="Equation.3">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3687763"/>
                        <a:ext cx="5181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328" name="Rectangle 18">
            <a:extLst>
              <a:ext uri="{FF2B5EF4-FFF2-40B4-BE49-F238E27FC236}">
                <a16:creationId xmlns:a16="http://schemas.microsoft.com/office/drawing/2014/main" id="{1CFA0F08-7271-C247-AEFF-4AA3AF8F4087}"/>
              </a:ext>
            </a:extLst>
          </p:cNvPr>
          <p:cNvSpPr>
            <a:spLocks noChangeArrowheads="1"/>
          </p:cNvSpPr>
          <p:nvPr/>
        </p:nvSpPr>
        <p:spPr bwMode="auto">
          <a:xfrm>
            <a:off x="1066800" y="5897563"/>
            <a:ext cx="723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a:latin typeface="Arial" panose="020B0604020202020204" pitchFamily="34" charset="0"/>
              </a:rPr>
              <a:t>Note:             is a necessary condition, not sufficient condition. </a:t>
            </a:r>
          </a:p>
        </p:txBody>
      </p:sp>
      <p:graphicFrame>
        <p:nvGraphicFramePr>
          <p:cNvPr id="56329" name="Object 17">
            <a:extLst>
              <a:ext uri="{FF2B5EF4-FFF2-40B4-BE49-F238E27FC236}">
                <a16:creationId xmlns:a16="http://schemas.microsoft.com/office/drawing/2014/main" id="{B7093336-EBAD-EF42-B025-7F03D9E7E48E}"/>
              </a:ext>
            </a:extLst>
          </p:cNvPr>
          <p:cNvGraphicFramePr>
            <a:graphicFrameLocks noChangeAspect="1"/>
          </p:cNvGraphicFramePr>
          <p:nvPr/>
        </p:nvGraphicFramePr>
        <p:xfrm>
          <a:off x="1752600" y="5897563"/>
          <a:ext cx="914400" cy="430212"/>
        </p:xfrm>
        <a:graphic>
          <a:graphicData uri="http://schemas.openxmlformats.org/presentationml/2006/ole">
            <mc:AlternateContent xmlns:mc="http://schemas.openxmlformats.org/markup-compatibility/2006">
              <mc:Choice xmlns:v="urn:schemas-microsoft-com:vml" Requires="v">
                <p:oleObj spid="_x0000_s56381" r:id="rId9" imgW="11112500" imgH="5270500" progId="Equation.3">
                  <p:embed/>
                </p:oleObj>
              </mc:Choice>
              <mc:Fallback>
                <p:oleObj r:id="rId9" imgW="11112500" imgH="5270500" progId="Equation.3">
                  <p:embed/>
                  <p:pic>
                    <p:nvPicPr>
                      <p:cNvPr id="0" name="Object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5897563"/>
                        <a:ext cx="914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Line 2">
            <a:extLst>
              <a:ext uri="{FF2B5EF4-FFF2-40B4-BE49-F238E27FC236}">
                <a16:creationId xmlns:a16="http://schemas.microsoft.com/office/drawing/2014/main" id="{359D806A-74E5-AE49-8355-216E527EECE0}"/>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6" name="Text Box 4">
            <a:extLst>
              <a:ext uri="{FF2B5EF4-FFF2-40B4-BE49-F238E27FC236}">
                <a16:creationId xmlns:a16="http://schemas.microsoft.com/office/drawing/2014/main" id="{45EC0422-9A45-5A4A-B10E-E96AC884D074}"/>
              </a:ext>
            </a:extLst>
          </p:cNvPr>
          <p:cNvSpPr txBox="1">
            <a:spLocks noChangeArrowheads="1"/>
          </p:cNvSpPr>
          <p:nvPr/>
        </p:nvSpPr>
        <p:spPr bwMode="auto">
          <a:xfrm>
            <a:off x="3159125" y="228600"/>
            <a:ext cx="5984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Minimization of Unconstrained function </a:t>
            </a:r>
          </a:p>
        </p:txBody>
      </p:sp>
      <p:sp>
        <p:nvSpPr>
          <p:cNvPr id="57347" name="Rectangle 6">
            <a:extLst>
              <a:ext uri="{FF2B5EF4-FFF2-40B4-BE49-F238E27FC236}">
                <a16:creationId xmlns:a16="http://schemas.microsoft.com/office/drawing/2014/main" id="{F324BB02-73AD-5241-8418-C13F299A1F8A}"/>
              </a:ext>
            </a:extLst>
          </p:cNvPr>
          <p:cNvSpPr>
            <a:spLocks noChangeArrowheads="1"/>
          </p:cNvSpPr>
          <p:nvPr/>
        </p:nvSpPr>
        <p:spPr bwMode="auto">
          <a:xfrm>
            <a:off x="685800" y="1203325"/>
            <a:ext cx="73914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Prob.</a:t>
            </a:r>
            <a:r>
              <a:rPr kumimoji="1" lang="en-US" altLang="zh-TW" sz="2000">
                <a:latin typeface="Arial" panose="020B0604020202020204" pitchFamily="34" charset="0"/>
              </a:rPr>
              <a:t> : Let y=f(x) ,          . We want to generate a sequence </a:t>
            </a:r>
          </a:p>
          <a:p>
            <a:pPr eaLnBrk="1" hangingPunct="1"/>
            <a:endParaRPr kumimoji="1" lang="en-US" altLang="zh-TW" sz="2000">
              <a:latin typeface="Arial" panose="020B0604020202020204" pitchFamily="34" charset="0"/>
            </a:endParaRPr>
          </a:p>
          <a:p>
            <a:pPr eaLnBrk="1" hangingPunct="1"/>
            <a:r>
              <a:rPr kumimoji="1" lang="en-US" altLang="zh-TW" sz="2000">
                <a:latin typeface="Arial" panose="020B0604020202020204" pitchFamily="34" charset="0"/>
              </a:rPr>
              <a:t>                                                </a:t>
            </a:r>
          </a:p>
          <a:p>
            <a:pPr eaLnBrk="1" hangingPunct="1"/>
            <a:r>
              <a:rPr kumimoji="1" lang="en-US" altLang="zh-TW" sz="2000">
                <a:latin typeface="Arial" panose="020B0604020202020204" pitchFamily="34" charset="0"/>
              </a:rPr>
              <a:t>            and such that it converges to the minimum of f(x). </a:t>
            </a:r>
          </a:p>
          <a:p>
            <a:pPr eaLnBrk="1" hangingPunct="1"/>
            <a:endParaRPr kumimoji="1" lang="en-US" altLang="zh-TW" sz="2000">
              <a:latin typeface="Arial" panose="020B0604020202020204" pitchFamily="34" charset="0"/>
            </a:endParaRPr>
          </a:p>
          <a:p>
            <a:pPr eaLnBrk="1" hangingPunct="1"/>
            <a:r>
              <a:rPr kumimoji="1" lang="en-US" altLang="zh-TW" sz="2000">
                <a:latin typeface="Arial" panose="020B0604020202020204" pitchFamily="34" charset="0"/>
                <a:cs typeface="Times New Roman" panose="02020603050405020304" pitchFamily="18" charset="0"/>
              </a:rPr>
              <a:t>Consider the kth guess,       , we can generate        provided that we have two of information</a:t>
            </a:r>
            <a:r>
              <a:rPr kumimoji="1" lang="en-US" altLang="zh-TW" sz="2000">
                <a:latin typeface="Arial" panose="020B0604020202020204" pitchFamily="34" charset="0"/>
              </a:rPr>
              <a:t> </a:t>
            </a:r>
          </a:p>
          <a:p>
            <a:pPr eaLnBrk="1" hangingPunct="1"/>
            <a:r>
              <a:rPr kumimoji="1" lang="en-US" altLang="zh-TW" sz="2000">
                <a:latin typeface="Arial" panose="020B0604020202020204" pitchFamily="34" charset="0"/>
              </a:rPr>
              <a:t>            (1)       the direction to go </a:t>
            </a:r>
          </a:p>
          <a:p>
            <a:pPr eaLnBrk="1" hangingPunct="1"/>
            <a:r>
              <a:rPr kumimoji="1" lang="en-US" altLang="zh-TW" sz="2000">
                <a:latin typeface="Arial" panose="020B0604020202020204" pitchFamily="34" charset="0"/>
              </a:rPr>
              <a:t>            (2)       a scalar step size</a:t>
            </a:r>
          </a:p>
          <a:p>
            <a:pPr eaLnBrk="1" hangingPunct="1"/>
            <a:r>
              <a:rPr kumimoji="1" lang="en-US" altLang="zh-TW" sz="2000">
                <a:latin typeface="Arial" panose="020B0604020202020204" pitchFamily="34" charset="0"/>
              </a:rPr>
              <a:t>Then  </a:t>
            </a:r>
          </a:p>
          <a:p>
            <a:pPr eaLnBrk="1" hangingPunct="1"/>
            <a:endParaRPr kumimoji="1" lang="en-US" altLang="zh-TW" sz="2000">
              <a:latin typeface="Arial" panose="020B0604020202020204" pitchFamily="34" charset="0"/>
            </a:endParaRPr>
          </a:p>
          <a:p>
            <a:pPr eaLnBrk="1" hangingPunct="1"/>
            <a:endParaRPr kumimoji="1" lang="en-US" altLang="zh-TW" sz="2000" b="1">
              <a:latin typeface="Arial" panose="020B0604020202020204" pitchFamily="34" charset="0"/>
            </a:endParaRPr>
          </a:p>
          <a:p>
            <a:pPr eaLnBrk="1" hangingPunct="1"/>
            <a:r>
              <a:rPr kumimoji="1" lang="en-US" altLang="zh-TW" sz="2000" b="1">
                <a:latin typeface="Arial" panose="020B0604020202020204" pitchFamily="34" charset="0"/>
              </a:rPr>
              <a:t>Basic descent methods</a:t>
            </a:r>
          </a:p>
          <a:p>
            <a:pPr eaLnBrk="1" hangingPunct="1"/>
            <a:r>
              <a:rPr kumimoji="1" lang="en-US" altLang="zh-TW" sz="2000">
                <a:latin typeface="Arial" panose="020B0604020202020204" pitchFamily="34" charset="0"/>
              </a:rPr>
              <a:t>  (1) Steepest descent </a:t>
            </a:r>
          </a:p>
          <a:p>
            <a:pPr eaLnBrk="1" hangingPunct="1"/>
            <a:r>
              <a:rPr kumimoji="1" lang="en-US" altLang="zh-TW" sz="2000">
                <a:latin typeface="Arial" panose="020B0604020202020204" pitchFamily="34" charset="0"/>
              </a:rPr>
              <a:t>  (2) Newton-Raphson method</a:t>
            </a:r>
          </a:p>
        </p:txBody>
      </p:sp>
      <p:graphicFrame>
        <p:nvGraphicFramePr>
          <p:cNvPr id="57348" name="Object 7">
            <a:extLst>
              <a:ext uri="{FF2B5EF4-FFF2-40B4-BE49-F238E27FC236}">
                <a16:creationId xmlns:a16="http://schemas.microsoft.com/office/drawing/2014/main" id="{CE8CDD1E-C6DF-984D-B463-20618899CB1F}"/>
              </a:ext>
            </a:extLst>
          </p:cNvPr>
          <p:cNvGraphicFramePr>
            <a:graphicFrameLocks noChangeAspect="1"/>
          </p:cNvGraphicFramePr>
          <p:nvPr/>
        </p:nvGraphicFramePr>
        <p:xfrm>
          <a:off x="1604963" y="1689100"/>
          <a:ext cx="6624637" cy="368300"/>
        </p:xfrm>
        <a:graphic>
          <a:graphicData uri="http://schemas.openxmlformats.org/presentationml/2006/ole">
            <mc:AlternateContent xmlns:mc="http://schemas.openxmlformats.org/markup-compatibility/2006">
              <mc:Choice xmlns:v="urn:schemas-microsoft-com:vml" Requires="v">
                <p:oleObj spid="_x0000_s57439" name="Equation" r:id="rId3" imgW="85725000" imgH="5270500" progId="Equation.3">
                  <p:embed/>
                </p:oleObj>
              </mc:Choice>
              <mc:Fallback>
                <p:oleObj name="Equation" r:id="rId3" imgW="85725000" imgH="52705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4963" y="1689100"/>
                        <a:ext cx="6624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49" name="Object 9">
            <a:extLst>
              <a:ext uri="{FF2B5EF4-FFF2-40B4-BE49-F238E27FC236}">
                <a16:creationId xmlns:a16="http://schemas.microsoft.com/office/drawing/2014/main" id="{FEA98B9C-1709-4846-8310-5372BE013E4C}"/>
              </a:ext>
            </a:extLst>
          </p:cNvPr>
          <p:cNvGraphicFramePr>
            <a:graphicFrameLocks noChangeAspect="1"/>
          </p:cNvGraphicFramePr>
          <p:nvPr/>
        </p:nvGraphicFramePr>
        <p:xfrm>
          <a:off x="3505200" y="2743200"/>
          <a:ext cx="381000" cy="350838"/>
        </p:xfrm>
        <a:graphic>
          <a:graphicData uri="http://schemas.openxmlformats.org/presentationml/2006/ole">
            <mc:AlternateContent xmlns:mc="http://schemas.openxmlformats.org/markup-compatibility/2006">
              <mc:Choice xmlns:v="urn:schemas-microsoft-com:vml" Requires="v">
                <p:oleObj spid="_x0000_s57440" r:id="rId5" imgW="5562600" imgH="4978400" progId="Equation.3">
                  <p:embed/>
                </p:oleObj>
              </mc:Choice>
              <mc:Fallback>
                <p:oleObj r:id="rId5" imgW="5562600" imgH="49784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2743200"/>
                        <a:ext cx="3810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50" name="Object 11">
            <a:extLst>
              <a:ext uri="{FF2B5EF4-FFF2-40B4-BE49-F238E27FC236}">
                <a16:creationId xmlns:a16="http://schemas.microsoft.com/office/drawing/2014/main" id="{3ADDB4F3-154C-9E48-9209-5F323765939F}"/>
              </a:ext>
            </a:extLst>
          </p:cNvPr>
          <p:cNvGraphicFramePr>
            <a:graphicFrameLocks noChangeAspect="1"/>
          </p:cNvGraphicFramePr>
          <p:nvPr/>
        </p:nvGraphicFramePr>
        <p:xfrm>
          <a:off x="5943600" y="2743200"/>
          <a:ext cx="609600" cy="355600"/>
        </p:xfrm>
        <a:graphic>
          <a:graphicData uri="http://schemas.openxmlformats.org/presentationml/2006/ole">
            <mc:AlternateContent xmlns:mc="http://schemas.openxmlformats.org/markup-compatibility/2006">
              <mc:Choice xmlns:v="urn:schemas-microsoft-com:vml" Requires="v">
                <p:oleObj spid="_x0000_s57441" r:id="rId7" imgW="7899400" imgH="4686300" progId="Equation.3">
                  <p:embed/>
                </p:oleObj>
              </mc:Choice>
              <mc:Fallback>
                <p:oleObj r:id="rId7" imgW="7899400" imgH="4686300" progId="Equation.3">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2743200"/>
                        <a:ext cx="609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51" name="Object 13">
            <a:extLst>
              <a:ext uri="{FF2B5EF4-FFF2-40B4-BE49-F238E27FC236}">
                <a16:creationId xmlns:a16="http://schemas.microsoft.com/office/drawing/2014/main" id="{D1D177B6-4E01-6F48-BB4E-FA4821230808}"/>
              </a:ext>
            </a:extLst>
          </p:cNvPr>
          <p:cNvGraphicFramePr>
            <a:graphicFrameLocks noChangeAspect="1"/>
          </p:cNvGraphicFramePr>
          <p:nvPr/>
        </p:nvGraphicFramePr>
        <p:xfrm>
          <a:off x="1905000" y="3352800"/>
          <a:ext cx="442913" cy="320675"/>
        </p:xfrm>
        <a:graphic>
          <a:graphicData uri="http://schemas.openxmlformats.org/presentationml/2006/ole">
            <mc:AlternateContent xmlns:mc="http://schemas.openxmlformats.org/markup-compatibility/2006">
              <mc:Choice xmlns:v="urn:schemas-microsoft-com:vml" Requires="v">
                <p:oleObj spid="_x0000_s57442" r:id="rId9" imgW="6438900" imgH="4686300" progId="Equation.3">
                  <p:embed/>
                </p:oleObj>
              </mc:Choice>
              <mc:Fallback>
                <p:oleObj r:id="rId9" imgW="6438900" imgH="4686300" progId="Equation.3">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5000" y="3352800"/>
                        <a:ext cx="4429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52" name="Object 15">
            <a:extLst>
              <a:ext uri="{FF2B5EF4-FFF2-40B4-BE49-F238E27FC236}">
                <a16:creationId xmlns:a16="http://schemas.microsoft.com/office/drawing/2014/main" id="{0BC0F76B-516A-C746-B293-B9C8BA89669C}"/>
              </a:ext>
            </a:extLst>
          </p:cNvPr>
          <p:cNvGraphicFramePr>
            <a:graphicFrameLocks noChangeAspect="1"/>
          </p:cNvGraphicFramePr>
          <p:nvPr/>
        </p:nvGraphicFramePr>
        <p:xfrm>
          <a:off x="1905000" y="3657600"/>
          <a:ext cx="442913" cy="320675"/>
        </p:xfrm>
        <a:graphic>
          <a:graphicData uri="http://schemas.openxmlformats.org/presentationml/2006/ole">
            <mc:AlternateContent xmlns:mc="http://schemas.openxmlformats.org/markup-compatibility/2006">
              <mc:Choice xmlns:v="urn:schemas-microsoft-com:vml" Requires="v">
                <p:oleObj spid="_x0000_s57443" r:id="rId11" imgW="6438900" imgH="4686300" progId="Equation.3">
                  <p:embed/>
                </p:oleObj>
              </mc:Choice>
              <mc:Fallback>
                <p:oleObj r:id="rId11" imgW="6438900" imgH="4686300" progId="Equation.3">
                  <p:embed/>
                  <p:pic>
                    <p:nvPicPr>
                      <p:cNvPr id="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00" y="3657600"/>
                        <a:ext cx="4429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53" name="Object 17">
            <a:extLst>
              <a:ext uri="{FF2B5EF4-FFF2-40B4-BE49-F238E27FC236}">
                <a16:creationId xmlns:a16="http://schemas.microsoft.com/office/drawing/2014/main" id="{007E31F7-9047-3746-931E-B3F208515293}"/>
              </a:ext>
            </a:extLst>
          </p:cNvPr>
          <p:cNvGraphicFramePr>
            <a:graphicFrameLocks noChangeAspect="1"/>
          </p:cNvGraphicFramePr>
          <p:nvPr/>
        </p:nvGraphicFramePr>
        <p:xfrm>
          <a:off x="1447800" y="4289425"/>
          <a:ext cx="2438400" cy="358775"/>
        </p:xfrm>
        <a:graphic>
          <a:graphicData uri="http://schemas.openxmlformats.org/presentationml/2006/ole">
            <mc:AlternateContent xmlns:mc="http://schemas.openxmlformats.org/markup-compatibility/2006">
              <mc:Choice xmlns:v="urn:schemas-microsoft-com:vml" Requires="v">
                <p:oleObj spid="_x0000_s57444" r:id="rId13" imgW="31305500" imgH="4686300" progId="Equation.3">
                  <p:embed/>
                </p:oleObj>
              </mc:Choice>
              <mc:Fallback>
                <p:oleObj r:id="rId13" imgW="31305500" imgH="4686300" progId="Equation.3">
                  <p:embed/>
                  <p:pic>
                    <p:nvPicPr>
                      <p:cNvPr id="0"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7800" y="4289425"/>
                        <a:ext cx="24384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54" name="Object 19">
            <a:extLst>
              <a:ext uri="{FF2B5EF4-FFF2-40B4-BE49-F238E27FC236}">
                <a16:creationId xmlns:a16="http://schemas.microsoft.com/office/drawing/2014/main" id="{F108C1C4-D3A5-E344-988E-B25084177E23}"/>
              </a:ext>
            </a:extLst>
          </p:cNvPr>
          <p:cNvGraphicFramePr>
            <a:graphicFrameLocks noChangeAspect="1"/>
          </p:cNvGraphicFramePr>
          <p:nvPr/>
        </p:nvGraphicFramePr>
        <p:xfrm>
          <a:off x="2843213" y="1196975"/>
          <a:ext cx="720725" cy="339725"/>
        </p:xfrm>
        <a:graphic>
          <a:graphicData uri="http://schemas.openxmlformats.org/presentationml/2006/ole">
            <mc:AlternateContent xmlns:mc="http://schemas.openxmlformats.org/markup-compatibility/2006">
              <mc:Choice xmlns:v="urn:schemas-microsoft-com:vml" Requires="v">
                <p:oleObj spid="_x0000_s57445" name="方程式" r:id="rId15" imgW="9944100" imgH="4686300" progId="Equation.3">
                  <p:embed/>
                </p:oleObj>
              </mc:Choice>
              <mc:Fallback>
                <p:oleObj name="方程式" r:id="rId15" imgW="9944100" imgH="4686300" progId="Equation.3">
                  <p:embed/>
                  <p:pic>
                    <p:nvPicPr>
                      <p:cNvPr id="0" name="Object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43213" y="1196975"/>
                        <a:ext cx="720725"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74755946-8D3B-2D49-AFEF-12D73878F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933450"/>
            <a:ext cx="6667500"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itle 3">
            <a:extLst>
              <a:ext uri="{FF2B5EF4-FFF2-40B4-BE49-F238E27FC236}">
                <a16:creationId xmlns:a16="http://schemas.microsoft.com/office/drawing/2014/main" id="{1B88E742-5104-144A-B99D-3D35E0D73DA5}"/>
              </a:ext>
            </a:extLst>
          </p:cNvPr>
          <p:cNvSpPr>
            <a:spLocks noGrp="1" noChangeArrowheads="1"/>
          </p:cNvSpPr>
          <p:nvPr>
            <p:ph type="title"/>
          </p:nvPr>
        </p:nvSpPr>
        <p:spPr>
          <a:xfrm>
            <a:off x="635000" y="134938"/>
            <a:ext cx="7872413" cy="935037"/>
          </a:xfrm>
        </p:spPr>
        <p:txBody>
          <a:bodyPr/>
          <a:lstStyle/>
          <a:p>
            <a:pPr eaLnBrk="1" hangingPunct="1"/>
            <a:r>
              <a:rPr lang="en-US" altLang="en-US"/>
              <a:t>Basic Idea: go down the gradient. </a:t>
            </a:r>
          </a:p>
        </p:txBody>
      </p:sp>
      <p:sp>
        <p:nvSpPr>
          <p:cNvPr id="5" name="Oval 4">
            <a:extLst>
              <a:ext uri="{FF2B5EF4-FFF2-40B4-BE49-F238E27FC236}">
                <a16:creationId xmlns:a16="http://schemas.microsoft.com/office/drawing/2014/main" id="{F813B2C4-5739-BD42-A9DE-1DE2A81BE39F}"/>
              </a:ext>
            </a:extLst>
          </p:cNvPr>
          <p:cNvSpPr/>
          <p:nvPr/>
        </p:nvSpPr>
        <p:spPr>
          <a:xfrm>
            <a:off x="4700588" y="4171950"/>
            <a:ext cx="200025" cy="20002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Line 2">
            <a:extLst>
              <a:ext uri="{FF2B5EF4-FFF2-40B4-BE49-F238E27FC236}">
                <a16:creationId xmlns:a16="http://schemas.microsoft.com/office/drawing/2014/main" id="{F3E1415C-472A-8D46-88FA-A89D41E318E7}"/>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4" name="Text Box 4">
            <a:extLst>
              <a:ext uri="{FF2B5EF4-FFF2-40B4-BE49-F238E27FC236}">
                <a16:creationId xmlns:a16="http://schemas.microsoft.com/office/drawing/2014/main" id="{F775AE04-A0E1-3F42-BC42-271CBB7687D4}"/>
              </a:ext>
            </a:extLst>
          </p:cNvPr>
          <p:cNvSpPr txBox="1">
            <a:spLocks noChangeArrowheads="1"/>
          </p:cNvSpPr>
          <p:nvPr/>
        </p:nvSpPr>
        <p:spPr bwMode="auto">
          <a:xfrm>
            <a:off x="5013325" y="201613"/>
            <a:ext cx="281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Steepest Descent </a:t>
            </a:r>
          </a:p>
        </p:txBody>
      </p:sp>
      <p:sp>
        <p:nvSpPr>
          <p:cNvPr id="59395" name="Text Box 5">
            <a:extLst>
              <a:ext uri="{FF2B5EF4-FFF2-40B4-BE49-F238E27FC236}">
                <a16:creationId xmlns:a16="http://schemas.microsoft.com/office/drawing/2014/main" id="{929A2464-5D17-544F-A220-6835A59523CF}"/>
              </a:ext>
            </a:extLst>
          </p:cNvPr>
          <p:cNvSpPr txBox="1">
            <a:spLocks noChangeArrowheads="1"/>
          </p:cNvSpPr>
          <p:nvPr/>
        </p:nvSpPr>
        <p:spPr bwMode="auto">
          <a:xfrm>
            <a:off x="603250" y="914400"/>
            <a:ext cx="3892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Flow chart of steepest descent</a:t>
            </a:r>
          </a:p>
        </p:txBody>
      </p:sp>
      <p:sp>
        <p:nvSpPr>
          <p:cNvPr id="59396" name="AutoShape 26">
            <a:extLst>
              <a:ext uri="{FF2B5EF4-FFF2-40B4-BE49-F238E27FC236}">
                <a16:creationId xmlns:a16="http://schemas.microsoft.com/office/drawing/2014/main" id="{C28D2003-1BDF-1644-9D86-39E9838520B9}"/>
              </a:ext>
            </a:extLst>
          </p:cNvPr>
          <p:cNvSpPr>
            <a:spLocks noChangeArrowheads="1"/>
          </p:cNvSpPr>
          <p:nvPr/>
        </p:nvSpPr>
        <p:spPr bwMode="auto">
          <a:xfrm>
            <a:off x="3248025" y="1641475"/>
            <a:ext cx="1928813" cy="400050"/>
          </a:xfrm>
          <a:prstGeom prst="roundRect">
            <a:avLst>
              <a:gd name="adj" fmla="val 16667"/>
            </a:avLst>
          </a:prstGeom>
          <a:noFill/>
          <a:ln w="9525">
            <a:solidFill>
              <a:srgbClr val="000000"/>
            </a:solidFill>
            <a:round/>
            <a:headEnd/>
            <a:tailEnd/>
          </a:ln>
          <a:effectLst/>
          <a:extLst>
            <a:ext uri="{909E8E84-426E-40DD-AFC4-6F175D3DCCD1}">
              <a14:hiddenFill xmlns:a14="http://schemas.microsoft.com/office/drawing/2010/main">
                <a:solidFill>
                  <a:srgbClr val="00CCCC">
                    <a:alpha val="50195"/>
                  </a:srgbClr>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zh-TW">
                <a:solidFill>
                  <a:srgbClr val="000000"/>
                </a:solidFill>
                <a:latin typeface="Arial" panose="020B0604020202020204" pitchFamily="34" charset="0"/>
              </a:rPr>
              <a:t>Initial guess x</a:t>
            </a:r>
            <a:r>
              <a:rPr kumimoji="1" lang="en-US" altLang="zh-TW" baseline="30000">
                <a:solidFill>
                  <a:srgbClr val="000000"/>
                </a:solidFill>
                <a:latin typeface="Arial" panose="020B0604020202020204" pitchFamily="34" charset="0"/>
              </a:rPr>
              <a:t>(0)</a:t>
            </a:r>
            <a:endParaRPr kumimoji="1" lang="en-US" altLang="zh-TW">
              <a:latin typeface="Arial" panose="020B0604020202020204" pitchFamily="34" charset="0"/>
            </a:endParaRPr>
          </a:p>
        </p:txBody>
      </p:sp>
      <p:sp>
        <p:nvSpPr>
          <p:cNvPr id="59397" name="AutoShape 25">
            <a:extLst>
              <a:ext uri="{FF2B5EF4-FFF2-40B4-BE49-F238E27FC236}">
                <a16:creationId xmlns:a16="http://schemas.microsoft.com/office/drawing/2014/main" id="{10938E7B-A874-1543-AD38-59CEE4AB2C95}"/>
              </a:ext>
            </a:extLst>
          </p:cNvPr>
          <p:cNvSpPr>
            <a:spLocks noChangeArrowheads="1"/>
          </p:cNvSpPr>
          <p:nvPr/>
        </p:nvSpPr>
        <p:spPr bwMode="auto">
          <a:xfrm>
            <a:off x="3248025" y="2254250"/>
            <a:ext cx="1928813" cy="401638"/>
          </a:xfrm>
          <a:prstGeom prst="roundRect">
            <a:avLst>
              <a:gd name="adj" fmla="val 16667"/>
            </a:avLst>
          </a:prstGeom>
          <a:noFill/>
          <a:ln w="9525">
            <a:solidFill>
              <a:srgbClr val="000000"/>
            </a:solidFill>
            <a:round/>
            <a:headEnd/>
            <a:tailEnd/>
          </a:ln>
          <a:effectLst/>
          <a:extLst>
            <a:ext uri="{909E8E84-426E-40DD-AFC4-6F175D3DCCD1}">
              <a14:hiddenFill xmlns:a14="http://schemas.microsoft.com/office/drawing/2010/main">
                <a:solidFill>
                  <a:srgbClr val="00CCCC">
                    <a:alpha val="50195"/>
                  </a:srgbClr>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zh-TW">
                <a:solidFill>
                  <a:srgbClr val="000000"/>
                </a:solidFill>
                <a:latin typeface="Arial" panose="020B0604020202020204" pitchFamily="34" charset="0"/>
              </a:rPr>
              <a:t>Compute ▽f(x</a:t>
            </a:r>
            <a:r>
              <a:rPr kumimoji="1" lang="en-US" altLang="zh-TW" baseline="30000">
                <a:solidFill>
                  <a:srgbClr val="000000"/>
                </a:solidFill>
                <a:latin typeface="Arial" panose="020B0604020202020204" pitchFamily="34" charset="0"/>
              </a:rPr>
              <a:t>(k)</a:t>
            </a:r>
            <a:r>
              <a:rPr kumimoji="1" lang="en-US" altLang="zh-TW">
                <a:solidFill>
                  <a:srgbClr val="000000"/>
                </a:solidFill>
                <a:latin typeface="Arial" panose="020B0604020202020204" pitchFamily="34" charset="0"/>
              </a:rPr>
              <a:t>)</a:t>
            </a:r>
            <a:endParaRPr kumimoji="1" lang="en-US" altLang="zh-TW">
              <a:latin typeface="Arial" panose="020B0604020202020204" pitchFamily="34" charset="0"/>
            </a:endParaRPr>
          </a:p>
        </p:txBody>
      </p:sp>
      <p:sp>
        <p:nvSpPr>
          <p:cNvPr id="59398" name="AutoShape 24">
            <a:extLst>
              <a:ext uri="{FF2B5EF4-FFF2-40B4-BE49-F238E27FC236}">
                <a16:creationId xmlns:a16="http://schemas.microsoft.com/office/drawing/2014/main" id="{172A9013-3CCD-5C48-8D83-B62870957E85}"/>
              </a:ext>
            </a:extLst>
          </p:cNvPr>
          <p:cNvSpPr>
            <a:spLocks noChangeArrowheads="1"/>
          </p:cNvSpPr>
          <p:nvPr/>
        </p:nvSpPr>
        <p:spPr bwMode="auto">
          <a:xfrm>
            <a:off x="2284413" y="2925763"/>
            <a:ext cx="4016375" cy="801687"/>
          </a:xfrm>
          <a:prstGeom prst="diamond">
            <a:avLst/>
          </a:prstGeom>
          <a:noFill/>
          <a:ln w="9525">
            <a:solidFill>
              <a:srgbClr val="000000"/>
            </a:solidFill>
            <a:miter lim="800000"/>
            <a:headEnd/>
            <a:tailEnd/>
          </a:ln>
          <a:effectLst/>
          <a:extLst>
            <a:ext uri="{909E8E84-426E-40DD-AFC4-6F175D3DCCD1}">
              <a14:hiddenFill xmlns:a14="http://schemas.microsoft.com/office/drawing/2010/main">
                <a:solidFill>
                  <a:srgbClr val="00CCCC">
                    <a:alpha val="50195"/>
                  </a:srgbClr>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zh-TW">
                <a:solidFill>
                  <a:srgbClr val="000000"/>
                </a:solidFill>
                <a:latin typeface="Arial" panose="020B0604020202020204" pitchFamily="34" charset="0"/>
              </a:rPr>
              <a:t>∥ ▽f(x</a:t>
            </a:r>
            <a:r>
              <a:rPr kumimoji="1" lang="en-US" altLang="zh-TW" baseline="30000">
                <a:solidFill>
                  <a:srgbClr val="000000"/>
                </a:solidFill>
                <a:latin typeface="Arial" panose="020B0604020202020204" pitchFamily="34" charset="0"/>
              </a:rPr>
              <a:t>(k)</a:t>
            </a:r>
            <a:r>
              <a:rPr kumimoji="1" lang="en-US" altLang="zh-TW">
                <a:solidFill>
                  <a:srgbClr val="000000"/>
                </a:solidFill>
                <a:latin typeface="Arial" panose="020B0604020202020204" pitchFamily="34" charset="0"/>
              </a:rPr>
              <a:t>) ∥﹤ε</a:t>
            </a:r>
            <a:endParaRPr kumimoji="1" lang="en-US" altLang="zh-TW">
              <a:latin typeface="Arial" panose="020B0604020202020204" pitchFamily="34" charset="0"/>
            </a:endParaRPr>
          </a:p>
        </p:txBody>
      </p:sp>
      <p:sp>
        <p:nvSpPr>
          <p:cNvPr id="59399" name="AutoShape 23">
            <a:extLst>
              <a:ext uri="{FF2B5EF4-FFF2-40B4-BE49-F238E27FC236}">
                <a16:creationId xmlns:a16="http://schemas.microsoft.com/office/drawing/2014/main" id="{768E9A47-2DE1-0D42-860E-505600DA7FE9}"/>
              </a:ext>
            </a:extLst>
          </p:cNvPr>
          <p:cNvSpPr>
            <a:spLocks noChangeArrowheads="1"/>
          </p:cNvSpPr>
          <p:nvPr/>
        </p:nvSpPr>
        <p:spPr bwMode="auto">
          <a:xfrm>
            <a:off x="3087688" y="4046538"/>
            <a:ext cx="2446337" cy="400050"/>
          </a:xfrm>
          <a:prstGeom prst="roundRect">
            <a:avLst>
              <a:gd name="adj" fmla="val 16667"/>
            </a:avLst>
          </a:prstGeom>
          <a:noFill/>
          <a:ln w="9525">
            <a:solidFill>
              <a:srgbClr val="000000"/>
            </a:solidFill>
            <a:round/>
            <a:headEnd/>
            <a:tailEnd/>
          </a:ln>
          <a:effectLst/>
          <a:extLst>
            <a:ext uri="{909E8E84-426E-40DD-AFC4-6F175D3DCCD1}">
              <a14:hiddenFill xmlns:a14="http://schemas.microsoft.com/office/drawing/2010/main">
                <a:solidFill>
                  <a:srgbClr val="00CCCC">
                    <a:alpha val="50195"/>
                  </a:srgbClr>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zh-TW">
                <a:solidFill>
                  <a:srgbClr val="000000"/>
                </a:solidFill>
                <a:latin typeface="Arial" panose="020B0604020202020204" pitchFamily="34" charset="0"/>
              </a:rPr>
              <a:t>Determine α</a:t>
            </a:r>
            <a:r>
              <a:rPr kumimoji="1" lang="en-US" altLang="zh-TW" baseline="30000">
                <a:solidFill>
                  <a:srgbClr val="000000"/>
                </a:solidFill>
                <a:latin typeface="Arial" panose="020B0604020202020204" pitchFamily="34" charset="0"/>
              </a:rPr>
              <a:t>(k)</a:t>
            </a:r>
            <a:endParaRPr kumimoji="1" lang="en-US" altLang="zh-TW">
              <a:latin typeface="Arial" panose="020B0604020202020204" pitchFamily="34" charset="0"/>
            </a:endParaRPr>
          </a:p>
        </p:txBody>
      </p:sp>
      <p:sp>
        <p:nvSpPr>
          <p:cNvPr id="59400" name="AutoShape 22">
            <a:extLst>
              <a:ext uri="{FF2B5EF4-FFF2-40B4-BE49-F238E27FC236}">
                <a16:creationId xmlns:a16="http://schemas.microsoft.com/office/drawing/2014/main" id="{33F1F117-072D-0F4B-9117-A433024E7877}"/>
              </a:ext>
            </a:extLst>
          </p:cNvPr>
          <p:cNvSpPr>
            <a:spLocks noChangeArrowheads="1"/>
          </p:cNvSpPr>
          <p:nvPr/>
        </p:nvSpPr>
        <p:spPr bwMode="auto">
          <a:xfrm>
            <a:off x="2767013" y="4859338"/>
            <a:ext cx="2994025" cy="400050"/>
          </a:xfrm>
          <a:prstGeom prst="roundRect">
            <a:avLst>
              <a:gd name="adj" fmla="val 16667"/>
            </a:avLst>
          </a:prstGeom>
          <a:noFill/>
          <a:ln w="9525">
            <a:solidFill>
              <a:srgbClr val="000000"/>
            </a:solidFill>
            <a:round/>
            <a:headEnd/>
            <a:tailEnd/>
          </a:ln>
          <a:effectLst/>
          <a:extLst>
            <a:ext uri="{909E8E84-426E-40DD-AFC4-6F175D3DCCD1}">
              <a14:hiddenFill xmlns:a14="http://schemas.microsoft.com/office/drawing/2010/main">
                <a:solidFill>
                  <a:srgbClr val="00CCCC">
                    <a:alpha val="50195"/>
                  </a:srgbClr>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zh-TW">
                <a:solidFill>
                  <a:srgbClr val="000000"/>
                </a:solidFill>
                <a:latin typeface="Arial" panose="020B0604020202020204" pitchFamily="34" charset="0"/>
              </a:rPr>
              <a:t>x</a:t>
            </a:r>
            <a:r>
              <a:rPr kumimoji="1" lang="en-US" altLang="zh-TW" baseline="30000">
                <a:solidFill>
                  <a:srgbClr val="000000"/>
                </a:solidFill>
                <a:latin typeface="Arial" panose="020B0604020202020204" pitchFamily="34" charset="0"/>
              </a:rPr>
              <a:t>(k+1)c</a:t>
            </a:r>
            <a:r>
              <a:rPr kumimoji="1" lang="en-US" altLang="zh-TW">
                <a:solidFill>
                  <a:srgbClr val="000000"/>
                </a:solidFill>
                <a:latin typeface="Arial" panose="020B0604020202020204" pitchFamily="34" charset="0"/>
              </a:rPr>
              <a:t>=x</a:t>
            </a:r>
            <a:r>
              <a:rPr kumimoji="1" lang="en-US" altLang="zh-TW" baseline="30000">
                <a:solidFill>
                  <a:srgbClr val="000000"/>
                </a:solidFill>
                <a:latin typeface="Arial" panose="020B0604020202020204" pitchFamily="34" charset="0"/>
              </a:rPr>
              <a:t>(k)</a:t>
            </a:r>
            <a:r>
              <a:rPr kumimoji="1" lang="en-US" altLang="zh-TW">
                <a:solidFill>
                  <a:srgbClr val="000000"/>
                </a:solidFill>
                <a:latin typeface="Arial" panose="020B0604020202020204" pitchFamily="34" charset="0"/>
              </a:rPr>
              <a:t>- α</a:t>
            </a:r>
            <a:r>
              <a:rPr kumimoji="1" lang="en-US" altLang="zh-TW" baseline="30000">
                <a:solidFill>
                  <a:srgbClr val="000000"/>
                </a:solidFill>
                <a:latin typeface="Arial" panose="020B0604020202020204" pitchFamily="34" charset="0"/>
              </a:rPr>
              <a:t>(k) </a:t>
            </a:r>
            <a:r>
              <a:rPr kumimoji="1" lang="en-US" altLang="zh-TW">
                <a:solidFill>
                  <a:srgbClr val="000000"/>
                </a:solidFill>
                <a:latin typeface="Arial" panose="020B0604020202020204" pitchFamily="34" charset="0"/>
              </a:rPr>
              <a:t>▽f(x</a:t>
            </a:r>
            <a:r>
              <a:rPr kumimoji="1" lang="en-US" altLang="zh-TW" baseline="30000">
                <a:solidFill>
                  <a:srgbClr val="000000"/>
                </a:solidFill>
                <a:latin typeface="Arial" panose="020B0604020202020204" pitchFamily="34" charset="0"/>
              </a:rPr>
              <a:t>(k)</a:t>
            </a:r>
            <a:r>
              <a:rPr kumimoji="1" lang="en-US" altLang="zh-TW">
                <a:solidFill>
                  <a:srgbClr val="000000"/>
                </a:solidFill>
                <a:latin typeface="Arial" panose="020B0604020202020204" pitchFamily="34" charset="0"/>
              </a:rPr>
              <a:t>)</a:t>
            </a:r>
            <a:endParaRPr kumimoji="1" lang="en-US" altLang="zh-TW">
              <a:latin typeface="Arial" panose="020B0604020202020204" pitchFamily="34" charset="0"/>
            </a:endParaRPr>
          </a:p>
        </p:txBody>
      </p:sp>
      <p:sp>
        <p:nvSpPr>
          <p:cNvPr id="59401" name="AutoShape 21">
            <a:extLst>
              <a:ext uri="{FF2B5EF4-FFF2-40B4-BE49-F238E27FC236}">
                <a16:creationId xmlns:a16="http://schemas.microsoft.com/office/drawing/2014/main" id="{ACE211C7-43F2-A343-8B73-8C51D969E8FF}"/>
              </a:ext>
            </a:extLst>
          </p:cNvPr>
          <p:cNvSpPr>
            <a:spLocks noChangeArrowheads="1"/>
          </p:cNvSpPr>
          <p:nvPr/>
        </p:nvSpPr>
        <p:spPr bwMode="auto">
          <a:xfrm>
            <a:off x="838200" y="3516313"/>
            <a:ext cx="963613" cy="400050"/>
          </a:xfrm>
          <a:prstGeom prst="roundRect">
            <a:avLst>
              <a:gd name="adj" fmla="val 16667"/>
            </a:avLst>
          </a:prstGeom>
          <a:noFill/>
          <a:ln w="9525">
            <a:solidFill>
              <a:srgbClr val="000000"/>
            </a:solidFill>
            <a:round/>
            <a:headEnd/>
            <a:tailEnd/>
          </a:ln>
          <a:effectLst/>
          <a:extLst>
            <a:ext uri="{909E8E84-426E-40DD-AFC4-6F175D3DCCD1}">
              <a14:hiddenFill xmlns:a14="http://schemas.microsoft.com/office/drawing/2010/main">
                <a:solidFill>
                  <a:srgbClr val="00CCCC">
                    <a:alpha val="50195"/>
                  </a:srgbClr>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zh-TW">
                <a:solidFill>
                  <a:srgbClr val="000000"/>
                </a:solidFill>
                <a:latin typeface="Arial" panose="020B0604020202020204" pitchFamily="34" charset="0"/>
              </a:rPr>
              <a:t>k=k+1</a:t>
            </a:r>
            <a:endParaRPr kumimoji="1" lang="en-US" altLang="zh-TW">
              <a:latin typeface="Arial" panose="020B0604020202020204" pitchFamily="34" charset="0"/>
            </a:endParaRPr>
          </a:p>
        </p:txBody>
      </p:sp>
      <p:sp>
        <p:nvSpPr>
          <p:cNvPr id="59402" name="AutoShape 20">
            <a:extLst>
              <a:ext uri="{FF2B5EF4-FFF2-40B4-BE49-F238E27FC236}">
                <a16:creationId xmlns:a16="http://schemas.microsoft.com/office/drawing/2014/main" id="{F9080365-F032-8443-828B-37DE21B6D9A7}"/>
              </a:ext>
            </a:extLst>
          </p:cNvPr>
          <p:cNvSpPr>
            <a:spLocks noChangeArrowheads="1"/>
          </p:cNvSpPr>
          <p:nvPr/>
        </p:nvSpPr>
        <p:spPr bwMode="auto">
          <a:xfrm>
            <a:off x="6172200" y="1947863"/>
            <a:ext cx="1606550" cy="801687"/>
          </a:xfrm>
          <a:prstGeom prst="roundRect">
            <a:avLst>
              <a:gd name="adj" fmla="val 16667"/>
            </a:avLst>
          </a:prstGeom>
          <a:noFill/>
          <a:ln w="9525">
            <a:solidFill>
              <a:srgbClr val="000000"/>
            </a:solidFill>
            <a:round/>
            <a:headEnd/>
            <a:tailEnd/>
          </a:ln>
          <a:effectLst/>
          <a:extLst>
            <a:ext uri="{909E8E84-426E-40DD-AFC4-6F175D3DCCD1}">
              <a14:hiddenFill xmlns:a14="http://schemas.microsoft.com/office/drawing/2010/main">
                <a:solidFill>
                  <a:srgbClr val="00CCCC">
                    <a:alpha val="50195"/>
                  </a:srgbClr>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zh-TW">
                <a:solidFill>
                  <a:srgbClr val="000000"/>
                </a:solidFill>
                <a:latin typeface="Arial" panose="020B0604020202020204" pitchFamily="34" charset="0"/>
              </a:rPr>
              <a:t>Stop!</a:t>
            </a:r>
            <a:endParaRPr kumimoji="1" lang="en-US" altLang="zh-TW">
              <a:latin typeface="Arial" panose="020B0604020202020204" pitchFamily="34" charset="0"/>
            </a:endParaRPr>
          </a:p>
          <a:p>
            <a:pPr algn="ctr" eaLnBrk="1" hangingPunct="1"/>
            <a:r>
              <a:rPr kumimoji="1" lang="en-US" altLang="zh-TW">
                <a:solidFill>
                  <a:srgbClr val="000000"/>
                </a:solidFill>
                <a:latin typeface="Arial" panose="020B0604020202020204" pitchFamily="34" charset="0"/>
              </a:rPr>
              <a:t>x</a:t>
            </a:r>
            <a:r>
              <a:rPr kumimoji="1" lang="en-US" altLang="zh-TW" baseline="30000">
                <a:solidFill>
                  <a:srgbClr val="000000"/>
                </a:solidFill>
                <a:latin typeface="Arial" panose="020B0604020202020204" pitchFamily="34" charset="0"/>
              </a:rPr>
              <a:t>(k)</a:t>
            </a:r>
            <a:r>
              <a:rPr kumimoji="1" lang="en-US" altLang="zh-TW">
                <a:solidFill>
                  <a:srgbClr val="000000"/>
                </a:solidFill>
                <a:latin typeface="Arial" panose="020B0604020202020204" pitchFamily="34" charset="0"/>
              </a:rPr>
              <a:t> is minimum</a:t>
            </a:r>
            <a:endParaRPr kumimoji="1" lang="en-US" altLang="zh-TW">
              <a:latin typeface="Arial" panose="020B0604020202020204" pitchFamily="34" charset="0"/>
            </a:endParaRPr>
          </a:p>
        </p:txBody>
      </p:sp>
      <p:sp>
        <p:nvSpPr>
          <p:cNvPr id="59403" name="Line 14">
            <a:extLst>
              <a:ext uri="{FF2B5EF4-FFF2-40B4-BE49-F238E27FC236}">
                <a16:creationId xmlns:a16="http://schemas.microsoft.com/office/drawing/2014/main" id="{2AC1FEB6-7BF7-6A44-BD51-84DBEFE2BA2B}"/>
              </a:ext>
            </a:extLst>
          </p:cNvPr>
          <p:cNvSpPr>
            <a:spLocks noChangeShapeType="1"/>
          </p:cNvSpPr>
          <p:nvPr/>
        </p:nvSpPr>
        <p:spPr bwMode="auto">
          <a:xfrm>
            <a:off x="4213225" y="5214938"/>
            <a:ext cx="0" cy="4238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4" name="Line 13">
            <a:extLst>
              <a:ext uri="{FF2B5EF4-FFF2-40B4-BE49-F238E27FC236}">
                <a16:creationId xmlns:a16="http://schemas.microsoft.com/office/drawing/2014/main" id="{B6BE02DB-E3E1-044A-AC90-E33CAB6C95FF}"/>
              </a:ext>
            </a:extLst>
          </p:cNvPr>
          <p:cNvSpPr>
            <a:spLocks noChangeShapeType="1"/>
          </p:cNvSpPr>
          <p:nvPr/>
        </p:nvSpPr>
        <p:spPr bwMode="auto">
          <a:xfrm flipH="1">
            <a:off x="1320800" y="5638800"/>
            <a:ext cx="28924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5" name="Line 12">
            <a:extLst>
              <a:ext uri="{FF2B5EF4-FFF2-40B4-BE49-F238E27FC236}">
                <a16:creationId xmlns:a16="http://schemas.microsoft.com/office/drawing/2014/main" id="{CA3432C2-DA57-EC41-9008-71EC22372287}"/>
              </a:ext>
            </a:extLst>
          </p:cNvPr>
          <p:cNvSpPr>
            <a:spLocks noChangeShapeType="1"/>
          </p:cNvSpPr>
          <p:nvPr/>
        </p:nvSpPr>
        <p:spPr bwMode="auto">
          <a:xfrm flipV="1">
            <a:off x="1295400" y="3962400"/>
            <a:ext cx="0" cy="1676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406" name="Line 11">
            <a:extLst>
              <a:ext uri="{FF2B5EF4-FFF2-40B4-BE49-F238E27FC236}">
                <a16:creationId xmlns:a16="http://schemas.microsoft.com/office/drawing/2014/main" id="{C394D4BB-FF7B-8348-A39D-AC80DBF70D8E}"/>
              </a:ext>
            </a:extLst>
          </p:cNvPr>
          <p:cNvSpPr>
            <a:spLocks noChangeShapeType="1"/>
          </p:cNvSpPr>
          <p:nvPr/>
        </p:nvSpPr>
        <p:spPr bwMode="auto">
          <a:xfrm flipV="1">
            <a:off x="1295400" y="2462213"/>
            <a:ext cx="0" cy="10429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7" name="Line 10">
            <a:extLst>
              <a:ext uri="{FF2B5EF4-FFF2-40B4-BE49-F238E27FC236}">
                <a16:creationId xmlns:a16="http://schemas.microsoft.com/office/drawing/2014/main" id="{1405A287-E3C1-604A-9295-4A79AB03F20A}"/>
              </a:ext>
            </a:extLst>
          </p:cNvPr>
          <p:cNvSpPr>
            <a:spLocks noChangeShapeType="1"/>
          </p:cNvSpPr>
          <p:nvPr/>
        </p:nvSpPr>
        <p:spPr bwMode="auto">
          <a:xfrm>
            <a:off x="1320800" y="2478088"/>
            <a:ext cx="192722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408" name="Text Box 7">
            <a:extLst>
              <a:ext uri="{FF2B5EF4-FFF2-40B4-BE49-F238E27FC236}">
                <a16:creationId xmlns:a16="http://schemas.microsoft.com/office/drawing/2014/main" id="{2341704B-9EC6-7C4E-ADEE-6668A0F50A0D}"/>
              </a:ext>
            </a:extLst>
          </p:cNvPr>
          <p:cNvSpPr txBox="1">
            <a:spLocks noChangeArrowheads="1"/>
          </p:cNvSpPr>
          <p:nvPr/>
        </p:nvSpPr>
        <p:spPr bwMode="auto">
          <a:xfrm>
            <a:off x="6372225" y="2895600"/>
            <a:ext cx="638175"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a:latin typeface="Arial" panose="020B0604020202020204" pitchFamily="34" charset="0"/>
              </a:rPr>
              <a:t>Yes</a:t>
            </a:r>
          </a:p>
        </p:txBody>
      </p:sp>
      <p:sp>
        <p:nvSpPr>
          <p:cNvPr id="59409" name="Text Box 6">
            <a:extLst>
              <a:ext uri="{FF2B5EF4-FFF2-40B4-BE49-F238E27FC236}">
                <a16:creationId xmlns:a16="http://schemas.microsoft.com/office/drawing/2014/main" id="{1E497F9C-06AB-394F-86A9-ACADFC486858}"/>
              </a:ext>
            </a:extLst>
          </p:cNvPr>
          <p:cNvSpPr txBox="1">
            <a:spLocks noChangeArrowheads="1"/>
          </p:cNvSpPr>
          <p:nvPr/>
        </p:nvSpPr>
        <p:spPr bwMode="auto">
          <a:xfrm>
            <a:off x="4373563" y="3740150"/>
            <a:ext cx="642937" cy="282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a:latin typeface="Arial" panose="020B0604020202020204" pitchFamily="34" charset="0"/>
              </a:rPr>
              <a:t>No</a:t>
            </a:r>
          </a:p>
        </p:txBody>
      </p:sp>
      <p:sp>
        <p:nvSpPr>
          <p:cNvPr id="59410" name="Rectangle 27">
            <a:extLst>
              <a:ext uri="{FF2B5EF4-FFF2-40B4-BE49-F238E27FC236}">
                <a16:creationId xmlns:a16="http://schemas.microsoft.com/office/drawing/2014/main" id="{C338E411-DE39-CB40-A5EB-BE3E8E711DE1}"/>
              </a:ext>
            </a:extLst>
          </p:cNvPr>
          <p:cNvSpPr>
            <a:spLocks noChangeArrowheads="1"/>
          </p:cNvSpPr>
          <p:nvPr/>
        </p:nvSpPr>
        <p:spPr bwMode="auto">
          <a:xfrm>
            <a:off x="0" y="1138238"/>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1200">
                <a:latin typeface="Times New Roman" panose="02020603050405020304" pitchFamily="18" charset="0"/>
              </a:rPr>
              <a:t> </a:t>
            </a:r>
          </a:p>
          <a:p>
            <a:pPr eaLnBrk="1" hangingPunct="1"/>
            <a:endParaRPr kumimoji="1" lang="en-US" altLang="zh-TW" sz="2400">
              <a:latin typeface="Times New Roman" panose="02020603050405020304" pitchFamily="18" charset="0"/>
            </a:endParaRPr>
          </a:p>
        </p:txBody>
      </p:sp>
      <p:sp>
        <p:nvSpPr>
          <p:cNvPr id="59411" name="Rectangle 39">
            <a:extLst>
              <a:ext uri="{FF2B5EF4-FFF2-40B4-BE49-F238E27FC236}">
                <a16:creationId xmlns:a16="http://schemas.microsoft.com/office/drawing/2014/main" id="{ACE88042-B25A-5F4E-9EC7-FA4A912B4954}"/>
              </a:ext>
            </a:extLst>
          </p:cNvPr>
          <p:cNvSpPr>
            <a:spLocks noChangeArrowheads="1"/>
          </p:cNvSpPr>
          <p:nvPr/>
        </p:nvSpPr>
        <p:spPr bwMode="auto">
          <a:xfrm>
            <a:off x="0" y="1138238"/>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1200">
                <a:latin typeface="Times New Roman" panose="02020603050405020304" pitchFamily="18" charset="0"/>
              </a:rPr>
              <a:t> </a:t>
            </a:r>
          </a:p>
          <a:p>
            <a:pPr eaLnBrk="1" hangingPunct="1"/>
            <a:endParaRPr kumimoji="1" lang="en-US" altLang="zh-TW" sz="2400">
              <a:latin typeface="Times New Roman" panose="02020603050405020304" pitchFamily="18" charset="0"/>
            </a:endParaRPr>
          </a:p>
        </p:txBody>
      </p:sp>
      <p:sp>
        <p:nvSpPr>
          <p:cNvPr id="59412" name="Line 43">
            <a:extLst>
              <a:ext uri="{FF2B5EF4-FFF2-40B4-BE49-F238E27FC236}">
                <a16:creationId xmlns:a16="http://schemas.microsoft.com/office/drawing/2014/main" id="{F2E89716-F63E-2A4B-9A3E-B480135CBA88}"/>
              </a:ext>
            </a:extLst>
          </p:cNvPr>
          <p:cNvSpPr>
            <a:spLocks noChangeShapeType="1"/>
          </p:cNvSpPr>
          <p:nvPr/>
        </p:nvSpPr>
        <p:spPr bwMode="auto">
          <a:xfrm>
            <a:off x="4267200" y="2057400"/>
            <a:ext cx="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3" name="Line 44">
            <a:extLst>
              <a:ext uri="{FF2B5EF4-FFF2-40B4-BE49-F238E27FC236}">
                <a16:creationId xmlns:a16="http://schemas.microsoft.com/office/drawing/2014/main" id="{1A7A8B2F-8897-0B4D-8F28-7BE8F3E0B9CF}"/>
              </a:ext>
            </a:extLst>
          </p:cNvPr>
          <p:cNvSpPr>
            <a:spLocks noChangeShapeType="1"/>
          </p:cNvSpPr>
          <p:nvPr/>
        </p:nvSpPr>
        <p:spPr bwMode="auto">
          <a:xfrm>
            <a:off x="4267200" y="26670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4" name="Line 45">
            <a:extLst>
              <a:ext uri="{FF2B5EF4-FFF2-40B4-BE49-F238E27FC236}">
                <a16:creationId xmlns:a16="http://schemas.microsoft.com/office/drawing/2014/main" id="{DC9BDF3B-C668-BE49-81E3-460FD12E3F9B}"/>
              </a:ext>
            </a:extLst>
          </p:cNvPr>
          <p:cNvSpPr>
            <a:spLocks noChangeShapeType="1"/>
          </p:cNvSpPr>
          <p:nvPr/>
        </p:nvSpPr>
        <p:spPr bwMode="auto">
          <a:xfrm>
            <a:off x="4267200" y="37338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5" name="Line 46">
            <a:extLst>
              <a:ext uri="{FF2B5EF4-FFF2-40B4-BE49-F238E27FC236}">
                <a16:creationId xmlns:a16="http://schemas.microsoft.com/office/drawing/2014/main" id="{451752B8-43BA-E340-A5D7-37A9BF26AEF2}"/>
              </a:ext>
            </a:extLst>
          </p:cNvPr>
          <p:cNvSpPr>
            <a:spLocks noChangeShapeType="1"/>
          </p:cNvSpPr>
          <p:nvPr/>
        </p:nvSpPr>
        <p:spPr bwMode="auto">
          <a:xfrm>
            <a:off x="4267200" y="44196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6" name="Line 49">
            <a:extLst>
              <a:ext uri="{FF2B5EF4-FFF2-40B4-BE49-F238E27FC236}">
                <a16:creationId xmlns:a16="http://schemas.microsoft.com/office/drawing/2014/main" id="{9794A911-55DF-2B4C-BFF0-900DAE82108D}"/>
              </a:ext>
            </a:extLst>
          </p:cNvPr>
          <p:cNvSpPr>
            <a:spLocks noChangeShapeType="1"/>
          </p:cNvSpPr>
          <p:nvPr/>
        </p:nvSpPr>
        <p:spPr bwMode="auto">
          <a:xfrm>
            <a:off x="6324600" y="3352800"/>
            <a:ext cx="60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7" name="Line 50">
            <a:extLst>
              <a:ext uri="{FF2B5EF4-FFF2-40B4-BE49-F238E27FC236}">
                <a16:creationId xmlns:a16="http://schemas.microsoft.com/office/drawing/2014/main" id="{14BD04E3-A7EE-5D45-996E-FDEDF94AFE92}"/>
              </a:ext>
            </a:extLst>
          </p:cNvPr>
          <p:cNvSpPr>
            <a:spLocks noChangeShapeType="1"/>
          </p:cNvSpPr>
          <p:nvPr/>
        </p:nvSpPr>
        <p:spPr bwMode="auto">
          <a:xfrm flipV="1">
            <a:off x="6934200" y="27432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8" name="AutoShape 52">
            <a:extLst>
              <a:ext uri="{FF2B5EF4-FFF2-40B4-BE49-F238E27FC236}">
                <a16:creationId xmlns:a16="http://schemas.microsoft.com/office/drawing/2014/main" id="{5569D6B3-ADD1-5A46-B428-4F9D1C3F9814}"/>
              </a:ext>
            </a:extLst>
          </p:cNvPr>
          <p:cNvSpPr>
            <a:spLocks/>
          </p:cNvSpPr>
          <p:nvPr/>
        </p:nvSpPr>
        <p:spPr bwMode="auto">
          <a:xfrm>
            <a:off x="5867400" y="3789363"/>
            <a:ext cx="360363" cy="1295400"/>
          </a:xfrm>
          <a:prstGeom prst="leftBrace">
            <a:avLst>
              <a:gd name="adj1" fmla="val 29956"/>
              <a:gd name="adj2" fmla="val 2794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en-US" altLang="en-US" sz="2400">
              <a:latin typeface="Times New Roman" panose="02020603050405020304" pitchFamily="18" charset="0"/>
              <a:ea typeface="新細明體" panose="02020500000000000000" pitchFamily="18" charset="-120"/>
            </a:endParaRPr>
          </a:p>
        </p:txBody>
      </p:sp>
      <p:sp>
        <p:nvSpPr>
          <p:cNvPr id="59419" name="Text Box 54">
            <a:extLst>
              <a:ext uri="{FF2B5EF4-FFF2-40B4-BE49-F238E27FC236}">
                <a16:creationId xmlns:a16="http://schemas.microsoft.com/office/drawing/2014/main" id="{6237C78D-41B7-D741-BD39-03771E971904}"/>
              </a:ext>
            </a:extLst>
          </p:cNvPr>
          <p:cNvSpPr txBox="1">
            <a:spLocks noChangeArrowheads="1"/>
          </p:cNvSpPr>
          <p:nvPr/>
        </p:nvSpPr>
        <p:spPr bwMode="auto">
          <a:xfrm>
            <a:off x="6045200" y="3822700"/>
            <a:ext cx="26860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a:latin typeface="Arial" panose="020B0604020202020204" pitchFamily="34" charset="0"/>
              </a:rPr>
              <a:t>α</a:t>
            </a:r>
          </a:p>
          <a:p>
            <a:pPr eaLnBrk="1" hangingPunct="1"/>
            <a:r>
              <a:rPr kumimoji="1" lang="en-US" altLang="zh-TW">
                <a:latin typeface="Arial" panose="020B0604020202020204" pitchFamily="34" charset="0"/>
              </a:rPr>
              <a:t> </a:t>
            </a:r>
            <a:r>
              <a:rPr kumimoji="1" lang="en-US" altLang="zh-TW">
                <a:solidFill>
                  <a:srgbClr val="000000"/>
                </a:solidFill>
                <a:latin typeface="Arial" panose="020B0604020202020204" pitchFamily="34" charset="0"/>
              </a:rPr>
              <a:t>{α</a:t>
            </a:r>
            <a:r>
              <a:rPr kumimoji="1" lang="en-US" altLang="zh-TW" baseline="-25000">
                <a:solidFill>
                  <a:srgbClr val="000000"/>
                </a:solidFill>
                <a:latin typeface="Arial" panose="020B0604020202020204" pitchFamily="34" charset="0"/>
              </a:rPr>
              <a:t>1</a:t>
            </a:r>
            <a:r>
              <a:rPr kumimoji="1" lang="zh-TW" altLang="en-US">
                <a:solidFill>
                  <a:srgbClr val="000000"/>
                </a:solidFill>
                <a:latin typeface="Arial" panose="020B0604020202020204" pitchFamily="34" charset="0"/>
              </a:rPr>
              <a:t>，</a:t>
            </a:r>
            <a:r>
              <a:rPr kumimoji="1" lang="en-US" altLang="zh-TW">
                <a:solidFill>
                  <a:srgbClr val="000000"/>
                </a:solidFill>
                <a:latin typeface="Arial" panose="020B0604020202020204" pitchFamily="34" charset="0"/>
              </a:rPr>
              <a:t>…α</a:t>
            </a:r>
            <a:r>
              <a:rPr kumimoji="1" lang="en-US" altLang="zh-TW" baseline="-25000">
                <a:solidFill>
                  <a:srgbClr val="000000"/>
                </a:solidFill>
                <a:latin typeface="Arial" panose="020B0604020202020204" pitchFamily="34" charset="0"/>
              </a:rPr>
              <a:t>n</a:t>
            </a:r>
            <a:r>
              <a:rPr kumimoji="1" lang="en-US" altLang="zh-TW">
                <a:solidFill>
                  <a:srgbClr val="000000"/>
                </a:solidFill>
                <a:latin typeface="Arial" panose="020B0604020202020204" pitchFamily="34" charset="0"/>
              </a:rPr>
              <a:t>}</a:t>
            </a:r>
            <a:r>
              <a:rPr kumimoji="1" lang="en-US" altLang="zh-TW">
                <a:latin typeface="Arial" panose="020B0604020202020204" pitchFamily="34" charset="0"/>
              </a:rPr>
              <a:t>       </a:t>
            </a:r>
          </a:p>
          <a:p>
            <a:pPr eaLnBrk="1" hangingPunct="1"/>
            <a:r>
              <a:rPr kumimoji="1" lang="en-US" altLang="zh-TW">
                <a:solidFill>
                  <a:srgbClr val="000000"/>
                </a:solidFill>
                <a:latin typeface="Arial" panose="020B0604020202020204" pitchFamily="34" charset="0"/>
              </a:rPr>
              <a:t> Polynomial fit : cubic ,…</a:t>
            </a:r>
            <a:endParaRPr kumimoji="1" lang="en-US" altLang="zh-TW">
              <a:latin typeface="Arial" panose="020B0604020202020204" pitchFamily="34" charset="0"/>
            </a:endParaRPr>
          </a:p>
          <a:p>
            <a:pPr eaLnBrk="1" hangingPunct="1"/>
            <a:r>
              <a:rPr kumimoji="1" lang="en-US" altLang="zh-TW">
                <a:solidFill>
                  <a:srgbClr val="000000"/>
                </a:solidFill>
                <a:latin typeface="Arial" panose="020B0604020202020204" pitchFamily="34" charset="0"/>
              </a:rPr>
              <a:t> Region elimination :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Line 2">
            <a:extLst>
              <a:ext uri="{FF2B5EF4-FFF2-40B4-BE49-F238E27FC236}">
                <a16:creationId xmlns:a16="http://schemas.microsoft.com/office/drawing/2014/main" id="{F11E3FA3-94AE-7244-AA22-AEBE61B34D68}"/>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18" name="Text Box 4">
            <a:extLst>
              <a:ext uri="{FF2B5EF4-FFF2-40B4-BE49-F238E27FC236}">
                <a16:creationId xmlns:a16="http://schemas.microsoft.com/office/drawing/2014/main" id="{6EC49F42-A984-9640-BD87-861FE10D6DF3}"/>
              </a:ext>
            </a:extLst>
          </p:cNvPr>
          <p:cNvSpPr txBox="1">
            <a:spLocks noChangeArrowheads="1"/>
          </p:cNvSpPr>
          <p:nvPr/>
        </p:nvSpPr>
        <p:spPr bwMode="auto">
          <a:xfrm>
            <a:off x="5013325" y="201613"/>
            <a:ext cx="281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Steepest Descent </a:t>
            </a:r>
          </a:p>
        </p:txBody>
      </p:sp>
      <p:sp>
        <p:nvSpPr>
          <p:cNvPr id="60419" name="Text Box 5">
            <a:extLst>
              <a:ext uri="{FF2B5EF4-FFF2-40B4-BE49-F238E27FC236}">
                <a16:creationId xmlns:a16="http://schemas.microsoft.com/office/drawing/2014/main" id="{C130DDC5-FA4C-A749-8030-BBFDF223F28B}"/>
              </a:ext>
            </a:extLst>
          </p:cNvPr>
          <p:cNvSpPr txBox="1">
            <a:spLocks noChangeArrowheads="1"/>
          </p:cNvSpPr>
          <p:nvPr/>
        </p:nvSpPr>
        <p:spPr bwMode="auto">
          <a:xfrm>
            <a:off x="1066800" y="1295400"/>
            <a:ext cx="2497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Steepest descent :</a:t>
            </a:r>
            <a:r>
              <a:rPr kumimoji="1" lang="en-US" altLang="zh-TW" sz="2000">
                <a:latin typeface="Arial" panose="020B0604020202020204" pitchFamily="34" charset="0"/>
              </a:rPr>
              <a:t> </a:t>
            </a:r>
          </a:p>
        </p:txBody>
      </p:sp>
      <p:graphicFrame>
        <p:nvGraphicFramePr>
          <p:cNvPr id="60420" name="Object 6">
            <a:extLst>
              <a:ext uri="{FF2B5EF4-FFF2-40B4-BE49-F238E27FC236}">
                <a16:creationId xmlns:a16="http://schemas.microsoft.com/office/drawing/2014/main" id="{BA6A14A1-0EE7-8647-AC9D-636A4B137F44}"/>
              </a:ext>
            </a:extLst>
          </p:cNvPr>
          <p:cNvGraphicFramePr>
            <a:graphicFrameLocks noChangeAspect="1"/>
          </p:cNvGraphicFramePr>
          <p:nvPr/>
        </p:nvGraphicFramePr>
        <p:xfrm>
          <a:off x="3487738" y="1360488"/>
          <a:ext cx="1557337" cy="363537"/>
        </p:xfrm>
        <a:graphic>
          <a:graphicData uri="http://schemas.openxmlformats.org/presentationml/2006/ole">
            <mc:AlternateContent xmlns:mc="http://schemas.openxmlformats.org/markup-compatibility/2006">
              <mc:Choice xmlns:v="urn:schemas-microsoft-com:vml" Requires="v">
                <p:oleObj spid="_x0000_s60502" r:id="rId3" imgW="22529800" imgH="5270500" progId="Equation.3">
                  <p:embed/>
                </p:oleObj>
              </mc:Choice>
              <mc:Fallback>
                <p:oleObj r:id="rId3" imgW="22529800" imgH="52705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738" y="1360488"/>
                        <a:ext cx="15573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421" name="Object 8">
            <a:extLst>
              <a:ext uri="{FF2B5EF4-FFF2-40B4-BE49-F238E27FC236}">
                <a16:creationId xmlns:a16="http://schemas.microsoft.com/office/drawing/2014/main" id="{E60B7C43-CF02-FB4D-BC01-C4B17B209009}"/>
              </a:ext>
            </a:extLst>
          </p:cNvPr>
          <p:cNvGraphicFramePr>
            <a:graphicFrameLocks noChangeAspect="1"/>
          </p:cNvGraphicFramePr>
          <p:nvPr/>
        </p:nvGraphicFramePr>
        <p:xfrm>
          <a:off x="2149475" y="1970088"/>
          <a:ext cx="5410200" cy="457200"/>
        </p:xfrm>
        <a:graphic>
          <a:graphicData uri="http://schemas.openxmlformats.org/presentationml/2006/ole">
            <mc:AlternateContent xmlns:mc="http://schemas.openxmlformats.org/markup-compatibility/2006">
              <mc:Choice xmlns:v="urn:schemas-microsoft-com:vml" Requires="v">
                <p:oleObj spid="_x0000_s60503" name="Equation" r:id="rId5" imgW="58801000" imgH="5270500" progId="Equation.3">
                  <p:embed/>
                </p:oleObj>
              </mc:Choice>
              <mc:Fallback>
                <p:oleObj name="Equation" r:id="rId5" imgW="58801000" imgH="52705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9475" y="1970088"/>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422" name="Object 10">
            <a:extLst>
              <a:ext uri="{FF2B5EF4-FFF2-40B4-BE49-F238E27FC236}">
                <a16:creationId xmlns:a16="http://schemas.microsoft.com/office/drawing/2014/main" id="{938C3884-A45E-3148-BC26-E5A994C56967}"/>
              </a:ext>
            </a:extLst>
          </p:cNvPr>
          <p:cNvGraphicFramePr>
            <a:graphicFrameLocks noChangeAspect="1"/>
          </p:cNvGraphicFramePr>
          <p:nvPr/>
        </p:nvGraphicFramePr>
        <p:xfrm>
          <a:off x="2168525" y="2579688"/>
          <a:ext cx="5619750" cy="750887"/>
        </p:xfrm>
        <a:graphic>
          <a:graphicData uri="http://schemas.openxmlformats.org/presentationml/2006/ole">
            <mc:AlternateContent xmlns:mc="http://schemas.openxmlformats.org/markup-compatibility/2006">
              <mc:Choice xmlns:v="urn:schemas-microsoft-com:vml" Requires="v">
                <p:oleObj spid="_x0000_s60504" name="Equation" r:id="rId7" imgW="83388200" imgH="11112500" progId="Equation.3">
                  <p:embed/>
                </p:oleObj>
              </mc:Choice>
              <mc:Fallback>
                <p:oleObj name="Equation" r:id="rId7" imgW="83388200" imgH="1111250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8525" y="2579688"/>
                        <a:ext cx="5619750" cy="75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0423" name="Text Box 11">
            <a:extLst>
              <a:ext uri="{FF2B5EF4-FFF2-40B4-BE49-F238E27FC236}">
                <a16:creationId xmlns:a16="http://schemas.microsoft.com/office/drawing/2014/main" id="{8A7BFF08-50F7-3D4B-89E9-1A9EA7A523EC}"/>
              </a:ext>
            </a:extLst>
          </p:cNvPr>
          <p:cNvSpPr txBox="1">
            <a:spLocks noChangeArrowheads="1"/>
          </p:cNvSpPr>
          <p:nvPr/>
        </p:nvSpPr>
        <p:spPr bwMode="auto">
          <a:xfrm>
            <a:off x="1311275" y="34893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b="1">
                <a:latin typeface="Arial" panose="020B0604020202020204" pitchFamily="34" charset="0"/>
              </a:rPr>
              <a:t>Note</a:t>
            </a:r>
          </a:p>
        </p:txBody>
      </p:sp>
      <p:graphicFrame>
        <p:nvGraphicFramePr>
          <p:cNvPr id="60424" name="Object 12">
            <a:extLst>
              <a:ext uri="{FF2B5EF4-FFF2-40B4-BE49-F238E27FC236}">
                <a16:creationId xmlns:a16="http://schemas.microsoft.com/office/drawing/2014/main" id="{8492F17D-71DD-C44F-969D-FA74A535B2E2}"/>
              </a:ext>
            </a:extLst>
          </p:cNvPr>
          <p:cNvGraphicFramePr>
            <a:graphicFrameLocks noChangeAspect="1"/>
          </p:cNvGraphicFramePr>
          <p:nvPr/>
        </p:nvGraphicFramePr>
        <p:xfrm>
          <a:off x="2149475" y="3494088"/>
          <a:ext cx="4648200" cy="1371600"/>
        </p:xfrm>
        <a:graphic>
          <a:graphicData uri="http://schemas.openxmlformats.org/presentationml/2006/ole">
            <mc:AlternateContent xmlns:mc="http://schemas.openxmlformats.org/markup-compatibility/2006">
              <mc:Choice xmlns:v="urn:schemas-microsoft-com:vml" Requires="v">
                <p:oleObj spid="_x0000_s60505" r:id="rId9" imgW="52666900" imgH="18719800" progId="Equation.3">
                  <p:embed/>
                </p:oleObj>
              </mc:Choice>
              <mc:Fallback>
                <p:oleObj r:id="rId9" imgW="52666900" imgH="18719800" progId="Equation.3">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9475" y="3494088"/>
                        <a:ext cx="4648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25" name="Text Box 14">
            <a:extLst>
              <a:ext uri="{FF2B5EF4-FFF2-40B4-BE49-F238E27FC236}">
                <a16:creationId xmlns:a16="http://schemas.microsoft.com/office/drawing/2014/main" id="{C9CCF64F-27EE-FA48-8C7D-B3E92F295EED}"/>
              </a:ext>
            </a:extLst>
          </p:cNvPr>
          <p:cNvSpPr txBox="1">
            <a:spLocks noChangeArrowheads="1"/>
          </p:cNvSpPr>
          <p:nvPr/>
        </p:nvSpPr>
        <p:spPr bwMode="auto">
          <a:xfrm>
            <a:off x="762000" y="5076825"/>
            <a:ext cx="43529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1.a. Optimum         that  minimizes</a:t>
            </a:r>
            <a:r>
              <a:rPr kumimoji="1" lang="en-US" altLang="zh-TW" sz="2000">
                <a:latin typeface="Times New Roman" panose="02020603050405020304" pitchFamily="18" charset="0"/>
              </a:rPr>
              <a:t> </a:t>
            </a:r>
          </a:p>
        </p:txBody>
      </p:sp>
      <p:graphicFrame>
        <p:nvGraphicFramePr>
          <p:cNvPr id="60426" name="Object 15">
            <a:extLst>
              <a:ext uri="{FF2B5EF4-FFF2-40B4-BE49-F238E27FC236}">
                <a16:creationId xmlns:a16="http://schemas.microsoft.com/office/drawing/2014/main" id="{8CB1D41A-754F-C84A-8316-DE49EC4F7717}"/>
              </a:ext>
            </a:extLst>
          </p:cNvPr>
          <p:cNvGraphicFramePr>
            <a:graphicFrameLocks noChangeAspect="1"/>
          </p:cNvGraphicFramePr>
          <p:nvPr/>
        </p:nvGraphicFramePr>
        <p:xfrm>
          <a:off x="2590800" y="5078413"/>
          <a:ext cx="457200" cy="331787"/>
        </p:xfrm>
        <a:graphic>
          <a:graphicData uri="http://schemas.openxmlformats.org/presentationml/2006/ole">
            <mc:AlternateContent xmlns:mc="http://schemas.openxmlformats.org/markup-compatibility/2006">
              <mc:Choice xmlns:v="urn:schemas-microsoft-com:vml" Requires="v">
                <p:oleObj spid="_x0000_s60506" r:id="rId11" imgW="6438900" imgH="4686300" progId="Equation.3">
                  <p:embed/>
                </p:oleObj>
              </mc:Choice>
              <mc:Fallback>
                <p:oleObj r:id="rId11" imgW="6438900" imgH="4686300" progId="Equation.3">
                  <p:embed/>
                  <p:pic>
                    <p:nvPicPr>
                      <p:cNvPr id="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5078413"/>
                        <a:ext cx="4572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427" name="Object 17">
            <a:extLst>
              <a:ext uri="{FF2B5EF4-FFF2-40B4-BE49-F238E27FC236}">
                <a16:creationId xmlns:a16="http://schemas.microsoft.com/office/drawing/2014/main" id="{18F67B03-ACAC-D244-973F-03E280C80572}"/>
              </a:ext>
            </a:extLst>
          </p:cNvPr>
          <p:cNvGraphicFramePr>
            <a:graphicFrameLocks noChangeAspect="1"/>
          </p:cNvGraphicFramePr>
          <p:nvPr/>
        </p:nvGraphicFramePr>
        <p:xfrm>
          <a:off x="4724400" y="4959350"/>
          <a:ext cx="2362200" cy="679450"/>
        </p:xfrm>
        <a:graphic>
          <a:graphicData uri="http://schemas.openxmlformats.org/presentationml/2006/ole">
            <mc:AlternateContent xmlns:mc="http://schemas.openxmlformats.org/markup-compatibility/2006">
              <mc:Choice xmlns:v="urn:schemas-microsoft-com:vml" Requires="v">
                <p:oleObj spid="_x0000_s60507" r:id="rId13" imgW="33642300" imgH="9652000" progId="Equation.3">
                  <p:embed/>
                </p:oleObj>
              </mc:Choice>
              <mc:Fallback>
                <p:oleObj r:id="rId13" imgW="33642300" imgH="9652000" progId="Equation.3">
                  <p:embed/>
                  <p:pic>
                    <p:nvPicPr>
                      <p:cNvPr id="0"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24400" y="4959350"/>
                        <a:ext cx="23622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28" name="AutoShape 19">
            <a:extLst>
              <a:ext uri="{FF2B5EF4-FFF2-40B4-BE49-F238E27FC236}">
                <a16:creationId xmlns:a16="http://schemas.microsoft.com/office/drawing/2014/main" id="{824AE9D6-F3BE-7F40-B2AD-DC94186B3145}"/>
              </a:ext>
            </a:extLst>
          </p:cNvPr>
          <p:cNvSpPr>
            <a:spLocks noChangeArrowheads="1"/>
          </p:cNvSpPr>
          <p:nvPr/>
        </p:nvSpPr>
        <p:spPr bwMode="auto">
          <a:xfrm>
            <a:off x="533400" y="5181600"/>
            <a:ext cx="228600" cy="152400"/>
          </a:xfrm>
          <a:prstGeom prst="rightArrow">
            <a:avLst>
              <a:gd name="adj1" fmla="val 50000"/>
              <a:gd name="adj2" fmla="val 37500"/>
            </a:avLst>
          </a:prstGeom>
          <a:solidFill>
            <a:srgbClr val="990000"/>
          </a:solidFill>
          <a:ln w="952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kumimoji="1" lang="en-US" altLang="en-US" sz="2400">
              <a:solidFill>
                <a:srgbClr val="990033"/>
              </a:solidFill>
              <a:latin typeface="Times New Roman" panose="02020603050405020304" pitchFamily="18" charset="0"/>
              <a:ea typeface="新細明體" panose="02020500000000000000" pitchFamily="18" charset="-120"/>
            </a:endParaRPr>
          </a:p>
        </p:txBody>
      </p:sp>
      <p:sp>
        <p:nvSpPr>
          <p:cNvPr id="60429" name="TextBox 1">
            <a:extLst>
              <a:ext uri="{FF2B5EF4-FFF2-40B4-BE49-F238E27FC236}">
                <a16:creationId xmlns:a16="http://schemas.microsoft.com/office/drawing/2014/main" id="{A6ADE2E9-A9C0-F94E-B062-FD184B64148B}"/>
              </a:ext>
            </a:extLst>
          </p:cNvPr>
          <p:cNvSpPr txBox="1">
            <a:spLocks noChangeArrowheads="1"/>
          </p:cNvSpPr>
          <p:nvPr/>
        </p:nvSpPr>
        <p:spPr bwMode="auto">
          <a:xfrm>
            <a:off x="1211263" y="5768975"/>
            <a:ext cx="7615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a:t>Search for minimum of a 1D function! (“exact line search”)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63702D70-7BBA-554C-A76C-3031E2BAA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612900"/>
            <a:ext cx="4114800"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4" descr="example_of_func">
            <a:extLst>
              <a:ext uri="{FF2B5EF4-FFF2-40B4-BE49-F238E27FC236}">
                <a16:creationId xmlns:a16="http://schemas.microsoft.com/office/drawing/2014/main" id="{00A11DA2-5E27-3A47-8067-29E51ABAE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503488"/>
            <a:ext cx="5867400"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a:extLst>
              <a:ext uri="{FF2B5EF4-FFF2-40B4-BE49-F238E27FC236}">
                <a16:creationId xmlns:a16="http://schemas.microsoft.com/office/drawing/2014/main" id="{79ACF4A0-C84C-484D-BC74-BD1CFBAD288C}"/>
              </a:ext>
            </a:extLst>
          </p:cNvPr>
          <p:cNvSpPr>
            <a:spLocks noGrp="1" noChangeArrowheads="1"/>
          </p:cNvSpPr>
          <p:nvPr>
            <p:ph type="title"/>
          </p:nvPr>
        </p:nvSpPr>
        <p:spPr>
          <a:xfrm>
            <a:off x="206375" y="287338"/>
            <a:ext cx="8270875" cy="1325562"/>
          </a:xfrm>
        </p:spPr>
        <p:txBody>
          <a:bodyPr/>
          <a:lstStyle/>
          <a:p>
            <a:r>
              <a:rPr lang="en-US" altLang="en-US"/>
              <a:t>An example of a smooth differentiable function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BD5C80D5-7DB5-8048-B96F-12963BC7A2BD}"/>
              </a:ext>
            </a:extLst>
          </p:cNvPr>
          <p:cNvSpPr>
            <a:spLocks noGrp="1" noChangeArrowheads="1"/>
          </p:cNvSpPr>
          <p:nvPr>
            <p:ph type="title"/>
          </p:nvPr>
        </p:nvSpPr>
        <p:spPr/>
        <p:txBody>
          <a:bodyPr/>
          <a:lstStyle/>
          <a:p>
            <a:r>
              <a:rPr lang="en-US" altLang="en-US"/>
              <a:t>Steepest Descent in action:</a:t>
            </a:r>
          </a:p>
        </p:txBody>
      </p:sp>
      <p:pic>
        <p:nvPicPr>
          <p:cNvPr id="61442" name="Picture 3">
            <a:extLst>
              <a:ext uri="{FF2B5EF4-FFF2-40B4-BE49-F238E27FC236}">
                <a16:creationId xmlns:a16="http://schemas.microsoft.com/office/drawing/2014/main" id="{A48D0575-7990-9C49-808A-58C8B98B8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2071688"/>
            <a:ext cx="60452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9B6E1C86-5BC8-A943-970B-CE246C737D2B}"/>
              </a:ext>
            </a:extLst>
          </p:cNvPr>
          <p:cNvSpPr>
            <a:spLocks noGrp="1" noChangeArrowheads="1"/>
          </p:cNvSpPr>
          <p:nvPr>
            <p:ph type="title"/>
          </p:nvPr>
        </p:nvSpPr>
        <p:spPr/>
        <p:txBody>
          <a:bodyPr/>
          <a:lstStyle/>
          <a:p>
            <a:pPr eaLnBrk="1" hangingPunct="1"/>
            <a:r>
              <a:rPr lang="en-US" altLang="en-US"/>
              <a:t>Steepest Descent</a:t>
            </a:r>
          </a:p>
        </p:txBody>
      </p:sp>
      <p:pic>
        <p:nvPicPr>
          <p:cNvPr id="62466" name="Picture 4" descr="steepest-descent-look">
            <a:extLst>
              <a:ext uri="{FF2B5EF4-FFF2-40B4-BE49-F238E27FC236}">
                <a16:creationId xmlns:a16="http://schemas.microsoft.com/office/drawing/2014/main" id="{17747101-47F4-5044-89FE-432CAC6BB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86000"/>
            <a:ext cx="7086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contours">
            <a:extLst>
              <a:ext uri="{FF2B5EF4-FFF2-40B4-BE49-F238E27FC236}">
                <a16:creationId xmlns:a16="http://schemas.microsoft.com/office/drawing/2014/main" id="{25D78D6D-E429-C24E-9BC1-400C661AF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497263"/>
            <a:ext cx="5076825"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 Box 4">
            <a:extLst>
              <a:ext uri="{FF2B5EF4-FFF2-40B4-BE49-F238E27FC236}">
                <a16:creationId xmlns:a16="http://schemas.microsoft.com/office/drawing/2014/main" id="{6CED436B-A748-6A4F-982C-FC60E5AE7A8A}"/>
              </a:ext>
            </a:extLst>
          </p:cNvPr>
          <p:cNvSpPr txBox="1">
            <a:spLocks noChangeArrowheads="1"/>
          </p:cNvSpPr>
          <p:nvPr/>
        </p:nvSpPr>
        <p:spPr bwMode="auto">
          <a:xfrm>
            <a:off x="1905000" y="228600"/>
            <a:ext cx="60309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a:solidFill>
                  <a:schemeClr val="accent2"/>
                </a:solidFill>
              </a:rPr>
              <a:t>Steepest Descent Method</a:t>
            </a:r>
          </a:p>
        </p:txBody>
      </p:sp>
      <p:sp>
        <p:nvSpPr>
          <p:cNvPr id="64515" name="Rectangle 12">
            <a:extLst>
              <a:ext uri="{FF2B5EF4-FFF2-40B4-BE49-F238E27FC236}">
                <a16:creationId xmlns:a16="http://schemas.microsoft.com/office/drawing/2014/main" id="{0FD2B1AC-91C6-B547-B0A2-48C9F91E6CAA}"/>
              </a:ext>
            </a:extLst>
          </p:cNvPr>
          <p:cNvSpPr>
            <a:spLocks noGrp="1" noChangeArrowheads="1"/>
          </p:cNvSpPr>
          <p:nvPr>
            <p:ph type="title"/>
          </p:nvPr>
        </p:nvSpPr>
        <p:spPr/>
        <p:txBody>
          <a:bodyPr/>
          <a:lstStyle/>
          <a:p>
            <a:pPr eaLnBrk="1" hangingPunct="1"/>
            <a:endParaRPr lang="en-US" altLang="en-US"/>
          </a:p>
        </p:txBody>
      </p:sp>
      <p:sp>
        <p:nvSpPr>
          <p:cNvPr id="64516" name="Rectangle 13">
            <a:extLst>
              <a:ext uri="{FF2B5EF4-FFF2-40B4-BE49-F238E27FC236}">
                <a16:creationId xmlns:a16="http://schemas.microsoft.com/office/drawing/2014/main" id="{13F6B183-D1AF-4B47-8C2C-CC245C5174B2}"/>
              </a:ext>
            </a:extLst>
          </p:cNvPr>
          <p:cNvSpPr>
            <a:spLocks noGrp="1" noChangeArrowheads="1"/>
          </p:cNvSpPr>
          <p:nvPr>
            <p:ph type="body" sz="half" idx="1"/>
          </p:nvPr>
        </p:nvSpPr>
        <p:spPr>
          <a:xfrm>
            <a:off x="0" y="2667000"/>
            <a:ext cx="8229600" cy="762000"/>
          </a:xfrm>
        </p:spPr>
        <p:txBody>
          <a:bodyPr/>
          <a:lstStyle/>
          <a:p>
            <a:pPr algn="ctr" eaLnBrk="1" hangingPunct="1"/>
            <a:r>
              <a:rPr lang="en-US" altLang="en-US" sz="2800"/>
              <a:t>Contours are shown below</a:t>
            </a:r>
          </a:p>
        </p:txBody>
      </p:sp>
      <p:graphicFrame>
        <p:nvGraphicFramePr>
          <p:cNvPr id="64517" name="Object 7">
            <a:extLst>
              <a:ext uri="{FF2B5EF4-FFF2-40B4-BE49-F238E27FC236}">
                <a16:creationId xmlns:a16="http://schemas.microsoft.com/office/drawing/2014/main" id="{8472CCA9-F6C9-1847-A4EA-4FA70D2A93F2}"/>
              </a:ext>
            </a:extLst>
          </p:cNvPr>
          <p:cNvGraphicFramePr>
            <a:graphicFrameLocks noGrp="1" noChangeAspect="1"/>
          </p:cNvGraphicFramePr>
          <p:nvPr>
            <p:ph sz="half" idx="2"/>
          </p:nvPr>
        </p:nvGraphicFramePr>
        <p:xfrm>
          <a:off x="1981200" y="1608138"/>
          <a:ext cx="4800600" cy="979487"/>
        </p:xfrm>
        <a:graphic>
          <a:graphicData uri="http://schemas.openxmlformats.org/presentationml/2006/ole">
            <mc:AlternateContent xmlns:mc="http://schemas.openxmlformats.org/markup-compatibility/2006">
              <mc:Choice xmlns:v="urn:schemas-microsoft-com:vml" Requires="v">
                <p:oleObj spid="_x0000_s64530" name="Equation" r:id="rId4" imgW="27203400" imgH="5562600" progId="Equation.DSMT4">
                  <p:embed/>
                </p:oleObj>
              </mc:Choice>
              <mc:Fallback>
                <p:oleObj name="Equation" r:id="rId4" imgW="27203400" imgH="556260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608138"/>
                        <a:ext cx="4800600" cy="979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steepest_descent">
            <a:extLst>
              <a:ext uri="{FF2B5EF4-FFF2-40B4-BE49-F238E27FC236}">
                <a16:creationId xmlns:a16="http://schemas.microsoft.com/office/drawing/2014/main" id="{227F705F-8685-0B4C-931F-4B98A157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788" y="4183063"/>
            <a:ext cx="5078412"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Text Box 3">
            <a:extLst>
              <a:ext uri="{FF2B5EF4-FFF2-40B4-BE49-F238E27FC236}">
                <a16:creationId xmlns:a16="http://schemas.microsoft.com/office/drawing/2014/main" id="{1CF34847-6301-E348-8D54-30116DC42BF7}"/>
              </a:ext>
            </a:extLst>
          </p:cNvPr>
          <p:cNvSpPr txBox="1">
            <a:spLocks noChangeArrowheads="1"/>
          </p:cNvSpPr>
          <p:nvPr/>
        </p:nvSpPr>
        <p:spPr bwMode="auto">
          <a:xfrm>
            <a:off x="228600" y="914400"/>
            <a:ext cx="8859838" cy="584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t>The gradient at the point                 is </a:t>
            </a:r>
          </a:p>
          <a:p>
            <a:endParaRPr lang="en-US" altLang="en-US" sz="2400">
              <a:solidFill>
                <a:srgbClr val="000000"/>
              </a:solidFill>
            </a:endParaRPr>
          </a:p>
          <a:p>
            <a:endParaRPr lang="en-US" altLang="en-US" sz="2400">
              <a:solidFill>
                <a:srgbClr val="000000"/>
              </a:solidFill>
            </a:endParaRPr>
          </a:p>
          <a:p>
            <a:r>
              <a:rPr lang="en-US" altLang="en-US" sz="2400"/>
              <a:t>If we choose x</a:t>
            </a:r>
            <a:r>
              <a:rPr lang="en-US" altLang="en-US" sz="2400" baseline="-25000"/>
              <a:t>1</a:t>
            </a:r>
            <a:r>
              <a:rPr lang="en-US" altLang="en-US" sz="2400" baseline="30000"/>
              <a:t>1</a:t>
            </a:r>
            <a:r>
              <a:rPr lang="en-US" altLang="en-US" sz="2400"/>
              <a:t> = 3.22, x</a:t>
            </a:r>
            <a:r>
              <a:rPr lang="en-US" altLang="en-US" sz="2400" baseline="-25000"/>
              <a:t>2</a:t>
            </a:r>
            <a:r>
              <a:rPr lang="en-US" altLang="en-US" sz="2400" baseline="30000"/>
              <a:t>1</a:t>
            </a:r>
            <a:r>
              <a:rPr lang="en-US" altLang="en-US" sz="2400"/>
              <a:t> = 1.39 as the starting point  </a:t>
            </a:r>
          </a:p>
          <a:p>
            <a:r>
              <a:rPr lang="en-US" altLang="en-US" sz="2400"/>
              <a:t>represented by the black dot on the figure, the black line shown </a:t>
            </a:r>
          </a:p>
          <a:p>
            <a:r>
              <a:rPr lang="en-US" altLang="en-US" sz="2400"/>
              <a:t>in the figure represents the direction for a line search. </a:t>
            </a:r>
            <a:endParaRPr lang="en-US" altLang="en-US" sz="2400">
              <a:solidFill>
                <a:srgbClr val="000000"/>
              </a:solidFill>
            </a:endParaRPr>
          </a:p>
          <a:p>
            <a:endParaRPr lang="en-US" altLang="en-US" sz="2400">
              <a:solidFill>
                <a:srgbClr val="000000"/>
              </a:solidFill>
            </a:endParaRPr>
          </a:p>
          <a:p>
            <a:endParaRPr lang="en-US" altLang="en-US" sz="2400">
              <a:solidFill>
                <a:srgbClr val="000000"/>
              </a:solidFill>
            </a:endParaRPr>
          </a:p>
          <a:p>
            <a:endParaRPr lang="en-US" altLang="en-US" sz="2400">
              <a:solidFill>
                <a:srgbClr val="000000"/>
              </a:solidFill>
            </a:endParaRPr>
          </a:p>
          <a:p>
            <a:endParaRPr lang="en-US" altLang="en-US" sz="2400">
              <a:solidFill>
                <a:srgbClr val="000000"/>
              </a:solidFill>
            </a:endParaRPr>
          </a:p>
          <a:p>
            <a:endParaRPr lang="en-US" altLang="en-US" sz="2400">
              <a:solidFill>
                <a:srgbClr val="000000"/>
              </a:solidFill>
            </a:endParaRPr>
          </a:p>
          <a:p>
            <a:endParaRPr lang="en-US" altLang="en-US" sz="2400">
              <a:solidFill>
                <a:srgbClr val="000000"/>
              </a:solidFill>
            </a:endParaRPr>
          </a:p>
          <a:p>
            <a:endParaRPr lang="en-US" altLang="en-US" sz="2400">
              <a:solidFill>
                <a:srgbClr val="000000"/>
              </a:solidFill>
            </a:endParaRPr>
          </a:p>
          <a:p>
            <a:endParaRPr lang="en-US" altLang="en-US" sz="2400">
              <a:solidFill>
                <a:srgbClr val="000000"/>
              </a:solidFill>
            </a:endParaRPr>
          </a:p>
          <a:p>
            <a:endParaRPr lang="en-US" altLang="en-US" sz="2400">
              <a:solidFill>
                <a:srgbClr val="000000"/>
              </a:solidFill>
            </a:endParaRPr>
          </a:p>
          <a:p>
            <a:r>
              <a:rPr lang="en-US" altLang="en-US">
                <a:solidFill>
                  <a:srgbClr val="000000"/>
                </a:solidFill>
              </a:rPr>
              <a:t>Contours represent from red (f = 2) to blue (f = 20).</a:t>
            </a:r>
          </a:p>
        </p:txBody>
      </p:sp>
      <p:sp>
        <p:nvSpPr>
          <p:cNvPr id="65539" name="Text Box 4">
            <a:extLst>
              <a:ext uri="{FF2B5EF4-FFF2-40B4-BE49-F238E27FC236}">
                <a16:creationId xmlns:a16="http://schemas.microsoft.com/office/drawing/2014/main" id="{712D3709-B490-E747-B854-CA3F225C3866}"/>
              </a:ext>
            </a:extLst>
          </p:cNvPr>
          <p:cNvSpPr txBox="1">
            <a:spLocks noChangeArrowheads="1"/>
          </p:cNvSpPr>
          <p:nvPr/>
        </p:nvSpPr>
        <p:spPr bwMode="auto">
          <a:xfrm>
            <a:off x="2359025" y="152400"/>
            <a:ext cx="4194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a:solidFill>
                  <a:schemeClr val="accent2"/>
                </a:solidFill>
              </a:rPr>
              <a:t>Steepest Descent</a:t>
            </a:r>
          </a:p>
        </p:txBody>
      </p:sp>
      <p:graphicFrame>
        <p:nvGraphicFramePr>
          <p:cNvPr id="65540" name="Object 5">
            <a:extLst>
              <a:ext uri="{FF2B5EF4-FFF2-40B4-BE49-F238E27FC236}">
                <a16:creationId xmlns:a16="http://schemas.microsoft.com/office/drawing/2014/main" id="{BB626853-0309-1C45-AA5E-B5F008D353B9}"/>
              </a:ext>
            </a:extLst>
          </p:cNvPr>
          <p:cNvGraphicFramePr>
            <a:graphicFrameLocks noChangeAspect="1"/>
          </p:cNvGraphicFramePr>
          <p:nvPr/>
        </p:nvGraphicFramePr>
        <p:xfrm>
          <a:off x="650875" y="1371600"/>
          <a:ext cx="3349625" cy="771525"/>
        </p:xfrm>
        <a:graphic>
          <a:graphicData uri="http://schemas.openxmlformats.org/presentationml/2006/ole">
            <mc:AlternateContent xmlns:mc="http://schemas.openxmlformats.org/markup-compatibility/2006">
              <mc:Choice xmlns:v="urn:schemas-microsoft-com:vml" Requires="v">
                <p:oleObj spid="_x0000_s65580" name="Equation" r:id="rId4" imgW="28676600" imgH="5562600" progId="Equation.DSMT4">
                  <p:embed/>
                </p:oleObj>
              </mc:Choice>
              <mc:Fallback>
                <p:oleObj name="Equation" r:id="rId4" imgW="28676600" imgH="55626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5" y="1371600"/>
                        <a:ext cx="3349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541" name="Oval 7">
            <a:extLst>
              <a:ext uri="{FF2B5EF4-FFF2-40B4-BE49-F238E27FC236}">
                <a16:creationId xmlns:a16="http://schemas.microsoft.com/office/drawing/2014/main" id="{871EB4F6-BE9B-7D4E-8C10-78C6F1693734}"/>
              </a:ext>
            </a:extLst>
          </p:cNvPr>
          <p:cNvSpPr>
            <a:spLocks noChangeArrowheads="1"/>
          </p:cNvSpPr>
          <p:nvPr/>
        </p:nvSpPr>
        <p:spPr bwMode="auto">
          <a:xfrm>
            <a:off x="5715000" y="4495800"/>
            <a:ext cx="152400" cy="152400"/>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graphicFrame>
        <p:nvGraphicFramePr>
          <p:cNvPr id="65542" name="Object 8">
            <a:extLst>
              <a:ext uri="{FF2B5EF4-FFF2-40B4-BE49-F238E27FC236}">
                <a16:creationId xmlns:a16="http://schemas.microsoft.com/office/drawing/2014/main" id="{0F738E80-D4DC-F747-8B4F-CF129703318E}"/>
              </a:ext>
            </a:extLst>
          </p:cNvPr>
          <p:cNvGraphicFramePr>
            <a:graphicFrameLocks noChangeAspect="1"/>
          </p:cNvGraphicFramePr>
          <p:nvPr/>
        </p:nvGraphicFramePr>
        <p:xfrm>
          <a:off x="3733800" y="838200"/>
          <a:ext cx="1166813" cy="542925"/>
        </p:xfrm>
        <a:graphic>
          <a:graphicData uri="http://schemas.openxmlformats.org/presentationml/2006/ole">
            <mc:AlternateContent xmlns:mc="http://schemas.openxmlformats.org/markup-compatibility/2006">
              <mc:Choice xmlns:v="urn:schemas-microsoft-com:vml" Requires="v">
                <p:oleObj spid="_x0000_s65581" name="Equation" r:id="rId6" imgW="10236200" imgH="5562600" progId="Equation.DSMT4">
                  <p:embed/>
                </p:oleObj>
              </mc:Choice>
              <mc:Fallback>
                <p:oleObj name="Equation" r:id="rId6" imgW="10236200" imgH="5562600"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838200"/>
                        <a:ext cx="1166813" cy="54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3" name="Object 9">
            <a:extLst>
              <a:ext uri="{FF2B5EF4-FFF2-40B4-BE49-F238E27FC236}">
                <a16:creationId xmlns:a16="http://schemas.microsoft.com/office/drawing/2014/main" id="{3B2915C5-F004-7A4F-9885-1F079F6B35F5}"/>
              </a:ext>
            </a:extLst>
          </p:cNvPr>
          <p:cNvGraphicFramePr>
            <a:graphicFrameLocks noChangeAspect="1"/>
          </p:cNvGraphicFramePr>
          <p:nvPr/>
        </p:nvGraphicFramePr>
        <p:xfrm>
          <a:off x="2057400" y="3308350"/>
          <a:ext cx="3886200" cy="520700"/>
        </p:xfrm>
        <a:graphic>
          <a:graphicData uri="http://schemas.openxmlformats.org/presentationml/2006/ole">
            <mc:AlternateContent xmlns:mc="http://schemas.openxmlformats.org/markup-compatibility/2006">
              <mc:Choice xmlns:v="urn:schemas-microsoft-com:vml" Requires="v">
                <p:oleObj spid="_x0000_s65582" name="Equation" r:id="rId8" imgW="41541700" imgH="5562600" progId="Equation.DSMT4">
                  <p:embed/>
                </p:oleObj>
              </mc:Choice>
              <mc:Fallback>
                <p:oleObj name="Equation" r:id="rId8" imgW="41541700" imgH="556260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3308350"/>
                        <a:ext cx="38862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2">
            <a:extLst>
              <a:ext uri="{FF2B5EF4-FFF2-40B4-BE49-F238E27FC236}">
                <a16:creationId xmlns:a16="http://schemas.microsoft.com/office/drawing/2014/main" id="{CB493153-0683-C749-87ED-A21FB921ED7B}"/>
              </a:ext>
            </a:extLst>
          </p:cNvPr>
          <p:cNvSpPr txBox="1">
            <a:spLocks noChangeArrowheads="1"/>
          </p:cNvSpPr>
          <p:nvPr/>
        </p:nvSpPr>
        <p:spPr bwMode="auto">
          <a:xfrm>
            <a:off x="228600" y="838200"/>
            <a:ext cx="838835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t>Now, the question is how big should the step be along the</a:t>
            </a:r>
          </a:p>
          <a:p>
            <a:r>
              <a:rPr lang="en-US" altLang="en-US" sz="2400"/>
              <a:t>direction of the gradient? We want to find the minimum along</a:t>
            </a:r>
          </a:p>
          <a:p>
            <a:r>
              <a:rPr lang="en-US" altLang="en-US" sz="2400"/>
              <a:t>the line before taking the next step. </a:t>
            </a:r>
          </a:p>
          <a:p>
            <a:endParaRPr lang="en-US" altLang="en-US" sz="2400"/>
          </a:p>
          <a:p>
            <a:r>
              <a:rPr lang="en-US" altLang="en-US" sz="2400"/>
              <a:t>The minimum along the line corresponds to the point where </a:t>
            </a:r>
          </a:p>
          <a:p>
            <a:r>
              <a:rPr lang="en-US" altLang="en-US" sz="2400"/>
              <a:t>the new direction is orthogonal to the original direction.</a:t>
            </a:r>
          </a:p>
          <a:p>
            <a:endParaRPr lang="en-US" altLang="en-US" sz="2400"/>
          </a:p>
          <a:p>
            <a:r>
              <a:rPr lang="en-US" altLang="en-US" sz="2400"/>
              <a:t>The new point is (x</a:t>
            </a:r>
            <a:r>
              <a:rPr lang="en-US" altLang="en-US" sz="2400" baseline="-25000"/>
              <a:t>1</a:t>
            </a:r>
            <a:r>
              <a:rPr lang="en-US" altLang="en-US" sz="2400" baseline="30000"/>
              <a:t>2</a:t>
            </a:r>
            <a:r>
              <a:rPr lang="en-US" altLang="en-US" sz="2400"/>
              <a:t>, x</a:t>
            </a:r>
            <a:r>
              <a:rPr lang="en-US" altLang="en-US" sz="2400" baseline="-25000"/>
              <a:t>2</a:t>
            </a:r>
            <a:r>
              <a:rPr lang="en-US" altLang="en-US" sz="2400" baseline="30000"/>
              <a:t>2</a:t>
            </a:r>
            <a:r>
              <a:rPr lang="en-US" altLang="en-US" sz="2400"/>
              <a:t>) = (2.47,-0.23) shown in blue .</a:t>
            </a:r>
          </a:p>
        </p:txBody>
      </p:sp>
      <p:sp>
        <p:nvSpPr>
          <p:cNvPr id="66562" name="Text Box 3">
            <a:extLst>
              <a:ext uri="{FF2B5EF4-FFF2-40B4-BE49-F238E27FC236}">
                <a16:creationId xmlns:a16="http://schemas.microsoft.com/office/drawing/2014/main" id="{5DA4476F-A981-7F41-9BCC-806C651EA088}"/>
              </a:ext>
            </a:extLst>
          </p:cNvPr>
          <p:cNvSpPr txBox="1">
            <a:spLocks noChangeArrowheads="1"/>
          </p:cNvSpPr>
          <p:nvPr/>
        </p:nvSpPr>
        <p:spPr bwMode="auto">
          <a:xfrm>
            <a:off x="2435225" y="152400"/>
            <a:ext cx="4194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a:solidFill>
                  <a:schemeClr val="accent2"/>
                </a:solidFill>
              </a:rPr>
              <a:t>Steepest Descent</a:t>
            </a:r>
          </a:p>
        </p:txBody>
      </p:sp>
      <p:pic>
        <p:nvPicPr>
          <p:cNvPr id="66563" name="Picture 7" descr="steepest_descent1">
            <a:extLst>
              <a:ext uri="{FF2B5EF4-FFF2-40B4-BE49-F238E27FC236}">
                <a16:creationId xmlns:a16="http://schemas.microsoft.com/office/drawing/2014/main" id="{AB0FA470-56BF-D041-951D-91D2BE560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038600"/>
            <a:ext cx="50784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Oval 8">
            <a:extLst>
              <a:ext uri="{FF2B5EF4-FFF2-40B4-BE49-F238E27FC236}">
                <a16:creationId xmlns:a16="http://schemas.microsoft.com/office/drawing/2014/main" id="{5B19BD48-9CC3-1541-A66B-5AC643D1AAEA}"/>
              </a:ext>
            </a:extLst>
          </p:cNvPr>
          <p:cNvSpPr>
            <a:spLocks noChangeArrowheads="1"/>
          </p:cNvSpPr>
          <p:nvPr/>
        </p:nvSpPr>
        <p:spPr bwMode="auto">
          <a:xfrm>
            <a:off x="5867400" y="4343400"/>
            <a:ext cx="152400" cy="152400"/>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6565" name="Oval 9">
            <a:extLst>
              <a:ext uri="{FF2B5EF4-FFF2-40B4-BE49-F238E27FC236}">
                <a16:creationId xmlns:a16="http://schemas.microsoft.com/office/drawing/2014/main" id="{AEAB3493-01EF-7142-AC9A-DD9CE7373F84}"/>
              </a:ext>
            </a:extLst>
          </p:cNvPr>
          <p:cNvSpPr>
            <a:spLocks noChangeArrowheads="1"/>
          </p:cNvSpPr>
          <p:nvPr/>
        </p:nvSpPr>
        <p:spPr bwMode="auto">
          <a:xfrm>
            <a:off x="5562600" y="5029200"/>
            <a:ext cx="152400" cy="1524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steepest_descent2">
            <a:extLst>
              <a:ext uri="{FF2B5EF4-FFF2-40B4-BE49-F238E27FC236}">
                <a16:creationId xmlns:a16="http://schemas.microsoft.com/office/drawing/2014/main" id="{469C4EC2-050F-3744-AD14-8A11951C6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09800"/>
            <a:ext cx="50784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 Box 3">
            <a:extLst>
              <a:ext uri="{FF2B5EF4-FFF2-40B4-BE49-F238E27FC236}">
                <a16:creationId xmlns:a16="http://schemas.microsoft.com/office/drawing/2014/main" id="{E27CEEB5-DA8C-B740-B0B0-AF792B898605}"/>
              </a:ext>
            </a:extLst>
          </p:cNvPr>
          <p:cNvSpPr txBox="1">
            <a:spLocks noChangeArrowheads="1"/>
          </p:cNvSpPr>
          <p:nvPr/>
        </p:nvSpPr>
        <p:spPr bwMode="auto">
          <a:xfrm>
            <a:off x="228600" y="838200"/>
            <a:ext cx="8866188"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t>By the third iteration we can see that from the point (x</a:t>
            </a:r>
            <a:r>
              <a:rPr lang="en-US" altLang="en-US" sz="2400" baseline="-25000"/>
              <a:t>1</a:t>
            </a:r>
            <a:r>
              <a:rPr lang="en-US" altLang="en-US" sz="2400" baseline="30000"/>
              <a:t>2</a:t>
            </a:r>
            <a:r>
              <a:rPr lang="en-US" altLang="en-US" sz="2400"/>
              <a:t>, x</a:t>
            </a:r>
            <a:r>
              <a:rPr lang="en-US" altLang="en-US" sz="2400" baseline="-25000"/>
              <a:t>2</a:t>
            </a:r>
            <a:r>
              <a:rPr lang="en-US" altLang="en-US" sz="2400" baseline="30000"/>
              <a:t>2</a:t>
            </a:r>
            <a:r>
              <a:rPr lang="en-US" altLang="en-US" sz="2400"/>
              <a:t>) the </a:t>
            </a:r>
          </a:p>
          <a:p>
            <a:r>
              <a:rPr lang="en-US" altLang="en-US" sz="2400"/>
              <a:t>new vector again misses the minimum, and here it seems that</a:t>
            </a:r>
          </a:p>
          <a:p>
            <a:r>
              <a:rPr lang="en-US" altLang="en-US" sz="2400"/>
              <a:t>we could do better because we are close.</a:t>
            </a:r>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r>
              <a:rPr lang="en-US" altLang="en-US" sz="2400"/>
              <a:t>Steepest descent is usually used as the first technique in a</a:t>
            </a:r>
          </a:p>
          <a:p>
            <a:r>
              <a:rPr lang="en-US" altLang="en-US" sz="2400"/>
              <a:t>minimization procedure, however, a robust strategy that </a:t>
            </a:r>
          </a:p>
          <a:p>
            <a:r>
              <a:rPr lang="en-US" altLang="en-US" sz="2400"/>
              <a:t>improves the choice of the new direction will greatly enhance</a:t>
            </a:r>
          </a:p>
          <a:p>
            <a:r>
              <a:rPr lang="en-US" altLang="en-US" sz="2400"/>
              <a:t>the efficiency of the search for the minimum.</a:t>
            </a:r>
          </a:p>
          <a:p>
            <a:endParaRPr lang="en-US" altLang="en-US" sz="2400"/>
          </a:p>
        </p:txBody>
      </p:sp>
      <p:sp>
        <p:nvSpPr>
          <p:cNvPr id="67587" name="Text Box 4">
            <a:extLst>
              <a:ext uri="{FF2B5EF4-FFF2-40B4-BE49-F238E27FC236}">
                <a16:creationId xmlns:a16="http://schemas.microsoft.com/office/drawing/2014/main" id="{EC0851F8-B731-D54F-8EE7-8AF48E6D8304}"/>
              </a:ext>
            </a:extLst>
          </p:cNvPr>
          <p:cNvSpPr txBox="1">
            <a:spLocks noChangeArrowheads="1"/>
          </p:cNvSpPr>
          <p:nvPr/>
        </p:nvSpPr>
        <p:spPr bwMode="auto">
          <a:xfrm>
            <a:off x="2435225" y="152400"/>
            <a:ext cx="4194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a:solidFill>
                  <a:schemeClr val="accent2"/>
                </a:solidFill>
              </a:rPr>
              <a:t>Steepest Descent</a:t>
            </a:r>
          </a:p>
        </p:txBody>
      </p:sp>
      <p:sp>
        <p:nvSpPr>
          <p:cNvPr id="67588" name="Oval 5">
            <a:extLst>
              <a:ext uri="{FF2B5EF4-FFF2-40B4-BE49-F238E27FC236}">
                <a16:creationId xmlns:a16="http://schemas.microsoft.com/office/drawing/2014/main" id="{6D94B2AF-7541-BE43-BD28-4869432F241F}"/>
              </a:ext>
            </a:extLst>
          </p:cNvPr>
          <p:cNvSpPr>
            <a:spLocks noChangeArrowheads="1"/>
          </p:cNvSpPr>
          <p:nvPr/>
        </p:nvSpPr>
        <p:spPr bwMode="auto">
          <a:xfrm>
            <a:off x="5791200" y="2514600"/>
            <a:ext cx="152400" cy="152400"/>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7589" name="Oval 6">
            <a:extLst>
              <a:ext uri="{FF2B5EF4-FFF2-40B4-BE49-F238E27FC236}">
                <a16:creationId xmlns:a16="http://schemas.microsoft.com/office/drawing/2014/main" id="{25454A03-6815-0F47-B801-6AAF909A2E4A}"/>
              </a:ext>
            </a:extLst>
          </p:cNvPr>
          <p:cNvSpPr>
            <a:spLocks noChangeArrowheads="1"/>
          </p:cNvSpPr>
          <p:nvPr/>
        </p:nvSpPr>
        <p:spPr bwMode="auto">
          <a:xfrm>
            <a:off x="5486400" y="3200400"/>
            <a:ext cx="152400" cy="1524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7590" name="Oval 7">
            <a:extLst>
              <a:ext uri="{FF2B5EF4-FFF2-40B4-BE49-F238E27FC236}">
                <a16:creationId xmlns:a16="http://schemas.microsoft.com/office/drawing/2014/main" id="{7553C0E7-0421-A644-B26B-289D7012E9B0}"/>
              </a:ext>
            </a:extLst>
          </p:cNvPr>
          <p:cNvSpPr>
            <a:spLocks noChangeArrowheads="1"/>
          </p:cNvSpPr>
          <p:nvPr/>
        </p:nvSpPr>
        <p:spPr bwMode="auto">
          <a:xfrm>
            <a:off x="4876800" y="2971800"/>
            <a:ext cx="152400" cy="152400"/>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Line 2">
            <a:extLst>
              <a:ext uri="{FF2B5EF4-FFF2-40B4-BE49-F238E27FC236}">
                <a16:creationId xmlns:a16="http://schemas.microsoft.com/office/drawing/2014/main" id="{6F219976-A1F2-FD42-B511-00C95B4A3F80}"/>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0" name="Text Box 4">
            <a:extLst>
              <a:ext uri="{FF2B5EF4-FFF2-40B4-BE49-F238E27FC236}">
                <a16:creationId xmlns:a16="http://schemas.microsoft.com/office/drawing/2014/main" id="{C86111E9-5C6B-F147-8C8A-C53E6BD0F057}"/>
              </a:ext>
            </a:extLst>
          </p:cNvPr>
          <p:cNvSpPr txBox="1">
            <a:spLocks noChangeArrowheads="1"/>
          </p:cNvSpPr>
          <p:nvPr/>
        </p:nvSpPr>
        <p:spPr bwMode="auto">
          <a:xfrm>
            <a:off x="5013325" y="201613"/>
            <a:ext cx="281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Steepest Descent </a:t>
            </a:r>
          </a:p>
        </p:txBody>
      </p:sp>
      <p:sp>
        <p:nvSpPr>
          <p:cNvPr id="68611" name="Text Box 5">
            <a:extLst>
              <a:ext uri="{FF2B5EF4-FFF2-40B4-BE49-F238E27FC236}">
                <a16:creationId xmlns:a16="http://schemas.microsoft.com/office/drawing/2014/main" id="{13D2D95B-AA13-DF49-939C-ACCFEB10C8A7}"/>
              </a:ext>
            </a:extLst>
          </p:cNvPr>
          <p:cNvSpPr txBox="1">
            <a:spLocks noChangeArrowheads="1"/>
          </p:cNvSpPr>
          <p:nvPr/>
        </p:nvSpPr>
        <p:spPr bwMode="auto">
          <a:xfrm>
            <a:off x="990600" y="1279525"/>
            <a:ext cx="163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a:latin typeface="Arial Black" panose="020B0604020202020204" pitchFamily="34" charset="0"/>
              </a:rPr>
              <a:t>Example : </a:t>
            </a:r>
          </a:p>
        </p:txBody>
      </p:sp>
      <p:graphicFrame>
        <p:nvGraphicFramePr>
          <p:cNvPr id="68612" name="Object 6">
            <a:extLst>
              <a:ext uri="{FF2B5EF4-FFF2-40B4-BE49-F238E27FC236}">
                <a16:creationId xmlns:a16="http://schemas.microsoft.com/office/drawing/2014/main" id="{76AF4C81-8833-7C47-A2DC-C9B682DA4F45}"/>
              </a:ext>
            </a:extLst>
          </p:cNvPr>
          <p:cNvGraphicFramePr>
            <a:graphicFrameLocks noChangeAspect="1"/>
          </p:cNvGraphicFramePr>
          <p:nvPr/>
        </p:nvGraphicFramePr>
        <p:xfrm>
          <a:off x="2667000" y="1219200"/>
          <a:ext cx="2667000" cy="692150"/>
        </p:xfrm>
        <a:graphic>
          <a:graphicData uri="http://schemas.openxmlformats.org/presentationml/2006/ole">
            <mc:AlternateContent xmlns:mc="http://schemas.openxmlformats.org/markup-compatibility/2006">
              <mc:Choice xmlns:v="urn:schemas-microsoft-com:vml" Requires="v">
                <p:oleObj spid="_x0000_s68678" r:id="rId3" imgW="39789100" imgH="10236200" progId="Equation.3">
                  <p:embed/>
                </p:oleObj>
              </mc:Choice>
              <mc:Fallback>
                <p:oleObj r:id="rId3" imgW="39789100" imgH="102362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219200"/>
                        <a:ext cx="2667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8">
            <a:extLst>
              <a:ext uri="{FF2B5EF4-FFF2-40B4-BE49-F238E27FC236}">
                <a16:creationId xmlns:a16="http://schemas.microsoft.com/office/drawing/2014/main" id="{282C4244-BA53-B74A-B595-9A83C01E7E11}"/>
              </a:ext>
            </a:extLst>
          </p:cNvPr>
          <p:cNvGraphicFramePr>
            <a:graphicFrameLocks noChangeAspect="1"/>
          </p:cNvGraphicFramePr>
          <p:nvPr/>
        </p:nvGraphicFramePr>
        <p:xfrm>
          <a:off x="2590800" y="1676400"/>
          <a:ext cx="3962400" cy="1211263"/>
        </p:xfrm>
        <a:graphic>
          <a:graphicData uri="http://schemas.openxmlformats.org/presentationml/2006/ole">
            <mc:AlternateContent xmlns:mc="http://schemas.openxmlformats.org/markup-compatibility/2006">
              <mc:Choice xmlns:v="urn:schemas-microsoft-com:vml" Requires="v">
                <p:oleObj spid="_x0000_s68679" r:id="rId5" imgW="56172100" imgH="18135600" progId="Equation.3">
                  <p:embed/>
                </p:oleObj>
              </mc:Choice>
              <mc:Fallback>
                <p:oleObj r:id="rId5" imgW="56172100" imgH="181356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676400"/>
                        <a:ext cx="39624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4" name="Object 10">
            <a:extLst>
              <a:ext uri="{FF2B5EF4-FFF2-40B4-BE49-F238E27FC236}">
                <a16:creationId xmlns:a16="http://schemas.microsoft.com/office/drawing/2014/main" id="{C6746F4A-59EA-E343-A523-F07C5472697C}"/>
              </a:ext>
            </a:extLst>
          </p:cNvPr>
          <p:cNvGraphicFramePr>
            <a:graphicFrameLocks noChangeAspect="1"/>
          </p:cNvGraphicFramePr>
          <p:nvPr/>
        </p:nvGraphicFramePr>
        <p:xfrm>
          <a:off x="2647950" y="2667000"/>
          <a:ext cx="2152650" cy="1163638"/>
        </p:xfrm>
        <a:graphic>
          <a:graphicData uri="http://schemas.openxmlformats.org/presentationml/2006/ole">
            <mc:AlternateContent xmlns:mc="http://schemas.openxmlformats.org/markup-compatibility/2006">
              <mc:Choice xmlns:v="urn:schemas-microsoft-com:vml" Requires="v">
                <p:oleObj spid="_x0000_s68680" r:id="rId7" imgW="32473900" imgH="17551400" progId="Equation.3">
                  <p:embed/>
                </p:oleObj>
              </mc:Choice>
              <mc:Fallback>
                <p:oleObj r:id="rId7" imgW="32473900" imgH="1755140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7950" y="2667000"/>
                        <a:ext cx="21526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5" name="Object 12">
            <a:extLst>
              <a:ext uri="{FF2B5EF4-FFF2-40B4-BE49-F238E27FC236}">
                <a16:creationId xmlns:a16="http://schemas.microsoft.com/office/drawing/2014/main" id="{A61A22B9-0AD9-814A-9D3E-11099DD9B287}"/>
              </a:ext>
            </a:extLst>
          </p:cNvPr>
          <p:cNvGraphicFramePr>
            <a:graphicFrameLocks noChangeAspect="1"/>
          </p:cNvGraphicFramePr>
          <p:nvPr/>
        </p:nvGraphicFramePr>
        <p:xfrm>
          <a:off x="2590800" y="3727450"/>
          <a:ext cx="4495800" cy="1149350"/>
        </p:xfrm>
        <a:graphic>
          <a:graphicData uri="http://schemas.openxmlformats.org/presentationml/2006/ole">
            <mc:AlternateContent xmlns:mc="http://schemas.openxmlformats.org/markup-compatibility/2006">
              <mc:Choice xmlns:v="urn:schemas-microsoft-com:vml" Requires="v">
                <p:oleObj spid="_x0000_s68681" r:id="rId9" imgW="73723500" imgH="18135600" progId="Equation.3">
                  <p:embed/>
                </p:oleObj>
              </mc:Choice>
              <mc:Fallback>
                <p:oleObj r:id="rId9" imgW="73723500" imgH="18135600" progId="Equation.3">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800" y="3727450"/>
                        <a:ext cx="44958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6" name="Object 14">
            <a:extLst>
              <a:ext uri="{FF2B5EF4-FFF2-40B4-BE49-F238E27FC236}">
                <a16:creationId xmlns:a16="http://schemas.microsoft.com/office/drawing/2014/main" id="{D2BFB3F0-6FE1-0647-83A0-B2702A62B607}"/>
              </a:ext>
            </a:extLst>
          </p:cNvPr>
          <p:cNvGraphicFramePr>
            <a:graphicFrameLocks noChangeAspect="1"/>
          </p:cNvGraphicFramePr>
          <p:nvPr/>
        </p:nvGraphicFramePr>
        <p:xfrm>
          <a:off x="1498600" y="5181600"/>
          <a:ext cx="4919663" cy="658813"/>
        </p:xfrm>
        <a:graphic>
          <a:graphicData uri="http://schemas.openxmlformats.org/presentationml/2006/ole">
            <mc:AlternateContent xmlns:mc="http://schemas.openxmlformats.org/markup-compatibility/2006">
              <mc:Choice xmlns:v="urn:schemas-microsoft-com:vml" Requires="v">
                <p:oleObj spid="_x0000_s68682" name="Equation" r:id="rId11" imgW="72263000" imgH="9652000" progId="Equation.3">
                  <p:embed/>
                </p:oleObj>
              </mc:Choice>
              <mc:Fallback>
                <p:oleObj name="Equation" r:id="rId11" imgW="72263000" imgH="9652000" progId="Equation.3">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8600" y="5181600"/>
                        <a:ext cx="4919663"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67051760-C9B7-2840-91D8-2EE8B0633894}"/>
              </a:ext>
            </a:extLst>
          </p:cNvPr>
          <p:cNvSpPr txBox="1"/>
          <p:nvPr/>
        </p:nvSpPr>
        <p:spPr>
          <a:xfrm>
            <a:off x="1163638" y="6124575"/>
            <a:ext cx="6816725" cy="369888"/>
          </a:xfrm>
          <a:prstGeom prst="rect">
            <a:avLst/>
          </a:prstGeom>
          <a:noFill/>
        </p:spPr>
        <p:txBody>
          <a:bodyPr wrap="none">
            <a:spAutoFit/>
          </a:bodyPr>
          <a:lstStyle/>
          <a:p>
            <a:pPr>
              <a:defRPr/>
            </a:pPr>
            <a:r>
              <a:rPr lang="en-US" dirty="0"/>
              <a:t>Analytical approximations to </a:t>
            </a:r>
            <a:r>
              <a:rPr lang="en-US" dirty="0">
                <a:latin typeface="Symbol" pitchFamily="2" charset="2"/>
              </a:rPr>
              <a:t>a</a:t>
            </a:r>
            <a:r>
              <a:rPr lang="en-US" dirty="0">
                <a:latin typeface="+mn-lt"/>
              </a:rPr>
              <a:t>  can be found for only a few rare cases. </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13534962-98DD-664D-B7B6-F4E0E37DF60D}"/>
              </a:ext>
            </a:extLst>
          </p:cNvPr>
          <p:cNvSpPr>
            <a:spLocks noGrp="1" noChangeArrowheads="1"/>
          </p:cNvSpPr>
          <p:nvPr>
            <p:ph type="title"/>
          </p:nvPr>
        </p:nvSpPr>
        <p:spPr>
          <a:xfrm>
            <a:off x="269875" y="365125"/>
            <a:ext cx="8245475" cy="1325563"/>
          </a:xfrm>
        </p:spPr>
        <p:txBody>
          <a:bodyPr/>
          <a:lstStyle/>
          <a:p>
            <a:pPr eaLnBrk="1" hangingPunct="1"/>
            <a:r>
              <a:rPr lang="en-US" altLang="en-US"/>
              <a:t>How do we find the right step size in practice? </a:t>
            </a:r>
          </a:p>
        </p:txBody>
      </p:sp>
      <p:sp>
        <p:nvSpPr>
          <p:cNvPr id="3" name="TextBox 2">
            <a:extLst>
              <a:ext uri="{FF2B5EF4-FFF2-40B4-BE49-F238E27FC236}">
                <a16:creationId xmlns:a16="http://schemas.microsoft.com/office/drawing/2014/main" id="{786FA307-CA56-204D-8040-E7E85103152D}"/>
              </a:ext>
            </a:extLst>
          </p:cNvPr>
          <p:cNvSpPr txBox="1"/>
          <p:nvPr/>
        </p:nvSpPr>
        <p:spPr>
          <a:xfrm>
            <a:off x="720725" y="1931988"/>
            <a:ext cx="7997825" cy="2678112"/>
          </a:xfrm>
          <a:prstGeom prst="rect">
            <a:avLst/>
          </a:prstGeom>
          <a:noFill/>
        </p:spPr>
        <p:txBody>
          <a:bodyPr wrap="none">
            <a:spAutoFit/>
          </a:bodyPr>
          <a:lstStyle/>
          <a:p>
            <a:pPr>
              <a:defRPr/>
            </a:pPr>
            <a:r>
              <a:rPr lang="en-US" sz="2800" dirty="0"/>
              <a:t>One option:   </a:t>
            </a:r>
            <a:br>
              <a:rPr lang="en-US" sz="2800" dirty="0"/>
            </a:br>
            <a:br>
              <a:rPr lang="en-US" sz="2800" dirty="0"/>
            </a:br>
            <a:r>
              <a:rPr lang="en-US" sz="2800" dirty="0"/>
              <a:t>numerical optimization  </a:t>
            </a:r>
            <a:r>
              <a:rPr lang="en-US" sz="2800" dirty="0">
                <a:latin typeface="Symbol" pitchFamily="2" charset="2"/>
              </a:rPr>
              <a:t>a = </a:t>
            </a:r>
            <a:r>
              <a:rPr lang="en-US" sz="2800" dirty="0">
                <a:latin typeface="+mn-lt"/>
              </a:rPr>
              <a:t>min {</a:t>
            </a:r>
            <a:r>
              <a:rPr lang="en-US" sz="2800" dirty="0"/>
              <a:t>𝐹(x+</a:t>
            </a:r>
            <a:r>
              <a:rPr lang="en-US" sz="2800" dirty="0">
                <a:latin typeface="Symbol" pitchFamily="2" charset="2"/>
              </a:rPr>
              <a:t> a</a:t>
            </a:r>
            <a:r>
              <a:rPr lang="en-US" sz="2800" dirty="0"/>
              <a:t>𝑣)</a:t>
            </a:r>
            <a:r>
              <a:rPr lang="en-US" sz="2800" dirty="0">
                <a:latin typeface="+mn-lt"/>
              </a:rPr>
              <a:t>}, </a:t>
            </a:r>
            <a:r>
              <a:rPr lang="en-US" sz="2800" dirty="0"/>
              <a:t>𝑣=−∇𝐹(x)</a:t>
            </a:r>
            <a:br>
              <a:rPr lang="en-US" sz="2800" dirty="0"/>
            </a:br>
            <a:endParaRPr lang="en-US" sz="2800" dirty="0"/>
          </a:p>
          <a:p>
            <a:pPr>
              <a:defRPr/>
            </a:pPr>
            <a:r>
              <a:rPr lang="en-US" sz="2800" dirty="0"/>
              <a:t>using e.g. iterative Newton’s method. </a:t>
            </a:r>
          </a:p>
          <a:p>
            <a:pPr>
              <a:defRPr/>
            </a:pPr>
            <a:endParaRPr lang="en-US" sz="2800" dirty="0">
              <a:latin typeface="+mn-lt"/>
            </a:endParaRPr>
          </a:p>
        </p:txBody>
      </p:sp>
      <p:sp>
        <p:nvSpPr>
          <p:cNvPr id="4" name="TextBox 3">
            <a:extLst>
              <a:ext uri="{FF2B5EF4-FFF2-40B4-BE49-F238E27FC236}">
                <a16:creationId xmlns:a16="http://schemas.microsoft.com/office/drawing/2014/main" id="{7F713774-2323-D44D-B86A-60E6632526DA}"/>
              </a:ext>
            </a:extLst>
          </p:cNvPr>
          <p:cNvSpPr txBox="1">
            <a:spLocks noChangeArrowheads="1"/>
          </p:cNvSpPr>
          <p:nvPr/>
        </p:nvSpPr>
        <p:spPr bwMode="auto">
          <a:xfrm>
            <a:off x="557213" y="4610100"/>
            <a:ext cx="8324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t>Problem:   Expensive. </a:t>
            </a:r>
            <a:br>
              <a:rPr lang="en-US" altLang="en-US" sz="2400"/>
            </a:br>
            <a:br>
              <a:rPr lang="en-US" altLang="en-US" sz="2400"/>
            </a:br>
            <a:r>
              <a:rPr lang="en-US" altLang="en-US" sz="2400"/>
              <a:t>The gradient ∇F has to be evaluated at each value of  </a:t>
            </a:r>
            <a:r>
              <a:rPr lang="en-US" altLang="en-US" sz="2400">
                <a:latin typeface="Symbol" pitchFamily="2" charset="2"/>
              </a:rPr>
              <a:t>a </a:t>
            </a:r>
            <a:r>
              <a:rPr lang="en-US" altLang="en-US" sz="2400"/>
              <a:t> you try.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Line 2">
            <a:extLst>
              <a:ext uri="{FF2B5EF4-FFF2-40B4-BE49-F238E27FC236}">
                <a16:creationId xmlns:a16="http://schemas.microsoft.com/office/drawing/2014/main" id="{B31B3DCA-6067-3B45-A11D-AADE990CD9AD}"/>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58" name="Text Box 4">
            <a:extLst>
              <a:ext uri="{FF2B5EF4-FFF2-40B4-BE49-F238E27FC236}">
                <a16:creationId xmlns:a16="http://schemas.microsoft.com/office/drawing/2014/main" id="{AF52F966-FB64-1B42-A626-FFAAC8C87BB9}"/>
              </a:ext>
            </a:extLst>
          </p:cNvPr>
          <p:cNvSpPr txBox="1">
            <a:spLocks noChangeArrowheads="1"/>
          </p:cNvSpPr>
          <p:nvPr/>
        </p:nvSpPr>
        <p:spPr bwMode="auto">
          <a:xfrm>
            <a:off x="5013325" y="201613"/>
            <a:ext cx="281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Steepest Descent </a:t>
            </a:r>
          </a:p>
        </p:txBody>
      </p:sp>
      <p:sp>
        <p:nvSpPr>
          <p:cNvPr id="70659" name="Text Box 5">
            <a:extLst>
              <a:ext uri="{FF2B5EF4-FFF2-40B4-BE49-F238E27FC236}">
                <a16:creationId xmlns:a16="http://schemas.microsoft.com/office/drawing/2014/main" id="{B9B8C3FC-35E7-2443-83F7-52F3CD0C5664}"/>
              </a:ext>
            </a:extLst>
          </p:cNvPr>
          <p:cNvSpPr txBox="1">
            <a:spLocks noChangeArrowheads="1"/>
          </p:cNvSpPr>
          <p:nvPr/>
        </p:nvSpPr>
        <p:spPr bwMode="auto">
          <a:xfrm>
            <a:off x="838200" y="990600"/>
            <a:ext cx="4608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1.b. other possibilities for choosing  </a:t>
            </a:r>
            <a:endParaRPr kumimoji="1" lang="en-US" altLang="zh-TW" sz="2000">
              <a:latin typeface="Times New Roman" panose="02020603050405020304" pitchFamily="18" charset="0"/>
            </a:endParaRPr>
          </a:p>
        </p:txBody>
      </p:sp>
      <p:sp>
        <p:nvSpPr>
          <p:cNvPr id="70660" name="AutoShape 7">
            <a:extLst>
              <a:ext uri="{FF2B5EF4-FFF2-40B4-BE49-F238E27FC236}">
                <a16:creationId xmlns:a16="http://schemas.microsoft.com/office/drawing/2014/main" id="{5B53D551-9E95-374A-9588-91DCE39C8DDE}"/>
              </a:ext>
            </a:extLst>
          </p:cNvPr>
          <p:cNvSpPr>
            <a:spLocks noChangeArrowheads="1"/>
          </p:cNvSpPr>
          <p:nvPr/>
        </p:nvSpPr>
        <p:spPr bwMode="auto">
          <a:xfrm>
            <a:off x="609600" y="1096963"/>
            <a:ext cx="228600" cy="152400"/>
          </a:xfrm>
          <a:prstGeom prst="rightArrow">
            <a:avLst>
              <a:gd name="adj1" fmla="val 50000"/>
              <a:gd name="adj2" fmla="val 37500"/>
            </a:avLst>
          </a:prstGeom>
          <a:solidFill>
            <a:srgbClr val="990000"/>
          </a:solidFill>
          <a:ln w="952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kumimoji="1" lang="en-US" altLang="en-US" sz="2400">
              <a:solidFill>
                <a:srgbClr val="990033"/>
              </a:solidFill>
              <a:latin typeface="Times New Roman" panose="02020603050405020304" pitchFamily="18" charset="0"/>
              <a:ea typeface="新細明體" panose="02020500000000000000" pitchFamily="18" charset="-120"/>
            </a:endParaRPr>
          </a:p>
        </p:txBody>
      </p:sp>
      <p:graphicFrame>
        <p:nvGraphicFramePr>
          <p:cNvPr id="70661" name="Object 8">
            <a:extLst>
              <a:ext uri="{FF2B5EF4-FFF2-40B4-BE49-F238E27FC236}">
                <a16:creationId xmlns:a16="http://schemas.microsoft.com/office/drawing/2014/main" id="{A4DA9567-9211-2144-AB3D-E4D98EA637FF}"/>
              </a:ext>
            </a:extLst>
          </p:cNvPr>
          <p:cNvGraphicFramePr>
            <a:graphicFrameLocks noChangeAspect="1"/>
          </p:cNvGraphicFramePr>
          <p:nvPr/>
        </p:nvGraphicFramePr>
        <p:xfrm>
          <a:off x="5257800" y="992188"/>
          <a:ext cx="457200" cy="339725"/>
        </p:xfrm>
        <a:graphic>
          <a:graphicData uri="http://schemas.openxmlformats.org/presentationml/2006/ole">
            <mc:AlternateContent xmlns:mc="http://schemas.openxmlformats.org/markup-compatibility/2006">
              <mc:Choice xmlns:v="urn:schemas-microsoft-com:vml" Requires="v">
                <p:oleObj spid="_x0000_s70703" r:id="rId3" imgW="6731000" imgH="4978400" progId="Equation.3">
                  <p:embed/>
                </p:oleObj>
              </mc:Choice>
              <mc:Fallback>
                <p:oleObj r:id="rId3" imgW="6731000" imgH="4978400" progId="Equation.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992188"/>
                        <a:ext cx="457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0662" name="Text Box 10">
            <a:extLst>
              <a:ext uri="{FF2B5EF4-FFF2-40B4-BE49-F238E27FC236}">
                <a16:creationId xmlns:a16="http://schemas.microsoft.com/office/drawing/2014/main" id="{8D883E53-562A-9944-B087-DB261A703EBF}"/>
              </a:ext>
            </a:extLst>
          </p:cNvPr>
          <p:cNvSpPr txBox="1">
            <a:spLocks noChangeArrowheads="1"/>
          </p:cNvSpPr>
          <p:nvPr/>
        </p:nvSpPr>
        <p:spPr bwMode="auto">
          <a:xfrm>
            <a:off x="1203325" y="1646238"/>
            <a:ext cx="6805613" cy="31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a:solidFill>
                  <a:schemeClr val="tx1"/>
                </a:solidFill>
                <a:latin typeface="Calibri" panose="020F0502020204030204" pitchFamily="34" charset="0"/>
              </a:defRPr>
            </a:lvl1pPr>
            <a:lvl2pPr marL="914400" indent="-457200">
              <a:defRPr>
                <a:solidFill>
                  <a:schemeClr val="tx1"/>
                </a:solidFill>
                <a:latin typeface="Calibri" panose="020F0502020204030204" pitchFamily="34" charset="0"/>
              </a:defRPr>
            </a:lvl2pPr>
            <a:lvl3pPr marL="1371600" indent="-457200">
              <a:defRPr>
                <a:solidFill>
                  <a:schemeClr val="tx1"/>
                </a:solidFill>
                <a:latin typeface="Calibri" panose="020F0502020204030204" pitchFamily="34" charset="0"/>
              </a:defRPr>
            </a:lvl3pPr>
            <a:lvl4pPr marL="1828800" indent="-457200">
              <a:defRPr>
                <a:solidFill>
                  <a:schemeClr val="tx1"/>
                </a:solidFill>
                <a:latin typeface="Calibri" panose="020F0502020204030204" pitchFamily="34" charset="0"/>
              </a:defRPr>
            </a:lvl4pPr>
            <a:lvl5pPr marL="2286000" indent="-457200">
              <a:defRPr>
                <a:solidFill>
                  <a:schemeClr val="tx1"/>
                </a:solidFill>
                <a:latin typeface="Calibri" panose="020F0502020204030204" pitchFamily="34" charset="0"/>
              </a:defRPr>
            </a:lvl5pPr>
            <a:lvl6pPr marL="2743200" indent="-457200" eaLnBrk="0" fontAlgn="base" hangingPunct="0">
              <a:spcBef>
                <a:spcPct val="0"/>
              </a:spcBef>
              <a:spcAft>
                <a:spcPct val="0"/>
              </a:spcAft>
              <a:defRPr>
                <a:solidFill>
                  <a:schemeClr val="tx1"/>
                </a:solidFill>
                <a:latin typeface="Calibri" panose="020F0502020204030204" pitchFamily="34" charset="0"/>
              </a:defRPr>
            </a:lvl6pPr>
            <a:lvl7pPr marL="3200400" indent="-457200" eaLnBrk="0" fontAlgn="base" hangingPunct="0">
              <a:spcBef>
                <a:spcPct val="0"/>
              </a:spcBef>
              <a:spcAft>
                <a:spcPct val="0"/>
              </a:spcAft>
              <a:defRPr>
                <a:solidFill>
                  <a:schemeClr val="tx1"/>
                </a:solidFill>
                <a:latin typeface="Calibri" panose="020F0502020204030204" pitchFamily="34" charset="0"/>
              </a:defRPr>
            </a:lvl7pPr>
            <a:lvl8pPr marL="3657600" indent="-457200" eaLnBrk="0" fontAlgn="base" hangingPunct="0">
              <a:spcBef>
                <a:spcPct val="0"/>
              </a:spcBef>
              <a:spcAft>
                <a:spcPct val="0"/>
              </a:spcAft>
              <a:defRPr>
                <a:solidFill>
                  <a:schemeClr val="tx1"/>
                </a:solidFill>
                <a:latin typeface="Calibri" panose="020F0502020204030204" pitchFamily="34" charset="0"/>
              </a:defRPr>
            </a:lvl8pPr>
            <a:lvl9pPr marL="4114800" indent="-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Tx/>
              <a:buAutoNum type="arabicParenBoth"/>
            </a:pPr>
            <a:r>
              <a:rPr kumimoji="1" lang="en-US" altLang="zh-TW" sz="2000">
                <a:latin typeface="Arial" panose="020B0604020202020204" pitchFamily="34" charset="0"/>
              </a:rPr>
              <a:t>Constant step size i.e.</a:t>
            </a: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r>
              <a:rPr kumimoji="1" lang="en-US" altLang="zh-TW" sz="2000">
                <a:latin typeface="Arial" panose="020B0604020202020204" pitchFamily="34" charset="0"/>
              </a:rPr>
              <a:t>        </a:t>
            </a:r>
            <a:r>
              <a:rPr kumimoji="1" lang="en-US" altLang="zh-TW" sz="2000">
                <a:latin typeface="Arial" panose="020B0604020202020204" pitchFamily="34" charset="0"/>
                <a:cs typeface="Times New Roman" panose="02020603050405020304" pitchFamily="18" charset="0"/>
              </a:rPr>
              <a:t>advantage : simple</a:t>
            </a:r>
          </a:p>
          <a:p>
            <a:pPr eaLnBrk="1" hangingPunct="1"/>
            <a:r>
              <a:rPr kumimoji="1" lang="en-US" altLang="zh-TW" sz="2000">
                <a:latin typeface="Arial" panose="020B0604020202020204" pitchFamily="34" charset="0"/>
                <a:cs typeface="Times New Roman" panose="02020603050405020304" pitchFamily="18" charset="0"/>
              </a:rPr>
              <a:t>        </a:t>
            </a:r>
            <a:br>
              <a:rPr kumimoji="1" lang="en-US" altLang="zh-TW" sz="2000">
                <a:latin typeface="Arial" panose="020B0604020202020204" pitchFamily="34" charset="0"/>
                <a:cs typeface="Times New Roman" panose="02020603050405020304" pitchFamily="18" charset="0"/>
              </a:rPr>
            </a:br>
            <a:r>
              <a:rPr kumimoji="1" lang="en-US" altLang="zh-TW" sz="2000">
                <a:latin typeface="Arial" panose="020B0604020202020204" pitchFamily="34" charset="0"/>
                <a:cs typeface="Times New Roman" panose="02020603050405020304" pitchFamily="18" charset="0"/>
              </a:rPr>
              <a:t>disadvantages : no idea of which value of α to choose </a:t>
            </a:r>
          </a:p>
          <a:p>
            <a:pPr eaLnBrk="1" hangingPunct="1"/>
            <a:r>
              <a:rPr kumimoji="1" lang="en-US" altLang="zh-TW" sz="2000">
                <a:latin typeface="Arial" panose="020B0604020202020204" pitchFamily="34" charset="0"/>
                <a:cs typeface="Times New Roman" panose="02020603050405020304" pitchFamily="18" charset="0"/>
              </a:rPr>
              <a:t>                                   If α is too large diverge </a:t>
            </a:r>
          </a:p>
          <a:p>
            <a:pPr eaLnBrk="1" hangingPunct="1"/>
            <a:r>
              <a:rPr kumimoji="1" lang="en-US" altLang="zh-TW" sz="2000">
                <a:latin typeface="Arial" panose="020B0604020202020204" pitchFamily="34" charset="0"/>
                <a:cs typeface="Times New Roman" panose="02020603050405020304" pitchFamily="18" charset="0"/>
              </a:rPr>
              <a:t>                                   If α is too small very slow</a:t>
            </a:r>
          </a:p>
          <a:p>
            <a:pPr eaLnBrk="1" hangingPunct="1"/>
            <a:endParaRPr kumimoji="1" lang="en-US" altLang="zh-TW" sz="2000">
              <a:latin typeface="Arial" panose="020B0604020202020204" pitchFamily="34" charset="0"/>
              <a:cs typeface="Times New Roman" panose="02020603050405020304" pitchFamily="18" charset="0"/>
            </a:endParaRPr>
          </a:p>
          <a:p>
            <a:pPr eaLnBrk="1" hangingPunct="1">
              <a:buFontTx/>
              <a:buAutoNum type="arabicParenBoth" startAt="2"/>
            </a:pPr>
            <a:r>
              <a:rPr kumimoji="1" lang="en-US" altLang="zh-TW" sz="2000">
                <a:latin typeface="Arial" panose="020B0604020202020204" pitchFamily="34" charset="0"/>
                <a:cs typeface="Times New Roman" panose="02020603050405020304" pitchFamily="18" charset="0"/>
              </a:rPr>
              <a:t>Variable step size</a:t>
            </a:r>
            <a:r>
              <a:rPr kumimoji="1" lang="en-US" altLang="zh-TW" sz="2000">
                <a:latin typeface="Arial" panose="020B0604020202020204" pitchFamily="34" charset="0"/>
              </a:rPr>
              <a:t>  </a:t>
            </a:r>
          </a:p>
        </p:txBody>
      </p:sp>
      <p:graphicFrame>
        <p:nvGraphicFramePr>
          <p:cNvPr id="70663" name="Object 11">
            <a:extLst>
              <a:ext uri="{FF2B5EF4-FFF2-40B4-BE49-F238E27FC236}">
                <a16:creationId xmlns:a16="http://schemas.microsoft.com/office/drawing/2014/main" id="{D143FA8D-7A83-074E-8B46-78BBA2CB71FC}"/>
              </a:ext>
            </a:extLst>
          </p:cNvPr>
          <p:cNvGraphicFramePr>
            <a:graphicFrameLocks noChangeAspect="1"/>
          </p:cNvGraphicFramePr>
          <p:nvPr/>
        </p:nvGraphicFramePr>
        <p:xfrm>
          <a:off x="4267200" y="1635125"/>
          <a:ext cx="3048000" cy="363538"/>
        </p:xfrm>
        <a:graphic>
          <a:graphicData uri="http://schemas.openxmlformats.org/presentationml/2006/ole">
            <mc:AlternateContent xmlns:mc="http://schemas.openxmlformats.org/markup-compatibility/2006">
              <mc:Choice xmlns:v="urn:schemas-microsoft-com:vml" Requires="v">
                <p:oleObj spid="_x0000_s70704" name="Equation" r:id="rId5" imgW="34226500" imgH="4686300" progId="Equation.3">
                  <p:embed/>
                </p:oleObj>
              </mc:Choice>
              <mc:Fallback>
                <p:oleObj name="Equation" r:id="rId5" imgW="34226500" imgH="4686300" progId="Equation.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1635125"/>
                        <a:ext cx="30480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0664" name="Object 13">
            <a:extLst>
              <a:ext uri="{FF2B5EF4-FFF2-40B4-BE49-F238E27FC236}">
                <a16:creationId xmlns:a16="http://schemas.microsoft.com/office/drawing/2014/main" id="{C1C7815F-9EDD-D54E-B49D-0E8B2D5F81DB}"/>
              </a:ext>
            </a:extLst>
          </p:cNvPr>
          <p:cNvGraphicFramePr>
            <a:graphicFrameLocks noChangeAspect="1"/>
          </p:cNvGraphicFramePr>
          <p:nvPr/>
        </p:nvGraphicFramePr>
        <p:xfrm>
          <a:off x="2362200" y="2133600"/>
          <a:ext cx="2860675" cy="377825"/>
        </p:xfrm>
        <a:graphic>
          <a:graphicData uri="http://schemas.openxmlformats.org/presentationml/2006/ole">
            <mc:AlternateContent xmlns:mc="http://schemas.openxmlformats.org/markup-compatibility/2006">
              <mc:Choice xmlns:v="urn:schemas-microsoft-com:vml" Requires="v">
                <p:oleObj spid="_x0000_s70705" name="Equation" r:id="rId7" imgW="34518600" imgH="5270500" progId="Equation.3">
                  <p:embed/>
                </p:oleObj>
              </mc:Choice>
              <mc:Fallback>
                <p:oleObj name="Equation" r:id="rId7" imgW="34518600" imgH="5270500" progId="Equation.3">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2133600"/>
                        <a:ext cx="28606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0665" name="TextBox 1">
            <a:extLst>
              <a:ext uri="{FF2B5EF4-FFF2-40B4-BE49-F238E27FC236}">
                <a16:creationId xmlns:a16="http://schemas.microsoft.com/office/drawing/2014/main" id="{8976F057-CC27-194C-A1C5-48B8F745089A}"/>
              </a:ext>
            </a:extLst>
          </p:cNvPr>
          <p:cNvSpPr txBox="1">
            <a:spLocks noChangeArrowheads="1"/>
          </p:cNvSpPr>
          <p:nvPr/>
        </p:nvSpPr>
        <p:spPr bwMode="auto">
          <a:xfrm>
            <a:off x="538163" y="4518025"/>
            <a:ext cx="1841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br>
              <a:rPr lang="en-US" altLang="en-US"/>
            </a:br>
            <a:br>
              <a:rPr lang="en-US" altLang="en-US"/>
            </a:br>
            <a:endParaRPr lang="en-US" altLang="en-US"/>
          </a:p>
        </p:txBody>
      </p:sp>
      <p:sp>
        <p:nvSpPr>
          <p:cNvPr id="3" name="Rectangle 2">
            <a:extLst>
              <a:ext uri="{FF2B5EF4-FFF2-40B4-BE49-F238E27FC236}">
                <a16:creationId xmlns:a16="http://schemas.microsoft.com/office/drawing/2014/main" id="{9AB50654-1D1D-1041-A468-C7CC93E6FEDD}"/>
              </a:ext>
            </a:extLst>
          </p:cNvPr>
          <p:cNvSpPr/>
          <p:nvPr/>
        </p:nvSpPr>
        <p:spPr>
          <a:xfrm>
            <a:off x="838200" y="3200400"/>
            <a:ext cx="7767638"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773F7FC7-E9DD-7943-B7C3-E26F8F4C39DC}"/>
              </a:ext>
            </a:extLst>
          </p:cNvPr>
          <p:cNvSpPr>
            <a:spLocks noGrp="1" noChangeArrowheads="1"/>
          </p:cNvSpPr>
          <p:nvPr>
            <p:ph type="title"/>
          </p:nvPr>
        </p:nvSpPr>
        <p:spPr>
          <a:xfrm>
            <a:off x="628650" y="0"/>
            <a:ext cx="7886700" cy="1325563"/>
          </a:xfrm>
        </p:spPr>
        <p:txBody>
          <a:bodyPr/>
          <a:lstStyle/>
          <a:p>
            <a:pPr eaLnBrk="1" hangingPunct="1"/>
            <a:r>
              <a:rPr lang="en-US" altLang="en-US"/>
              <a:t>In practice: back-tracking line search. </a:t>
            </a:r>
          </a:p>
        </p:txBody>
      </p:sp>
      <p:sp>
        <p:nvSpPr>
          <p:cNvPr id="71682" name="Rectangle 2">
            <a:extLst>
              <a:ext uri="{FF2B5EF4-FFF2-40B4-BE49-F238E27FC236}">
                <a16:creationId xmlns:a16="http://schemas.microsoft.com/office/drawing/2014/main" id="{B4473900-0F20-E44E-82AA-7B731C876A2B}"/>
              </a:ext>
            </a:extLst>
          </p:cNvPr>
          <p:cNvSpPr>
            <a:spLocks noChangeArrowheads="1"/>
          </p:cNvSpPr>
          <p:nvPr/>
        </p:nvSpPr>
        <p:spPr bwMode="auto">
          <a:xfrm>
            <a:off x="628650" y="1230313"/>
            <a:ext cx="76009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t>What you want in practice is a </a:t>
            </a:r>
            <a:r>
              <a:rPr lang="en-US" altLang="en-US" sz="2400" i="1"/>
              <a:t>cheap</a:t>
            </a:r>
            <a:r>
              <a:rPr lang="en-US" altLang="en-US" sz="2400"/>
              <a:t> way to compute an </a:t>
            </a:r>
            <a:r>
              <a:rPr lang="en-US" altLang="en-US" sz="2400" i="1"/>
              <a:t>acceptable</a:t>
            </a:r>
            <a:r>
              <a:rPr lang="en-US" altLang="en-US" sz="2400"/>
              <a:t> </a:t>
            </a:r>
            <a:r>
              <a:rPr lang="en-US" altLang="en-US" sz="2400">
                <a:latin typeface="Symbol" pitchFamily="2" charset="2"/>
              </a:rPr>
              <a:t>a</a:t>
            </a:r>
            <a:r>
              <a:rPr lang="en-US" altLang="en-US" sz="2400"/>
              <a:t>.   This is a common approach in numerical computing. </a:t>
            </a:r>
          </a:p>
          <a:p>
            <a:endParaRPr lang="en-US" altLang="en-US" sz="2400"/>
          </a:p>
          <a:p>
            <a:r>
              <a:rPr lang="en-US" altLang="en-US" sz="2400"/>
              <a:t>The common way to do this for steepest descent is a </a:t>
            </a:r>
            <a:r>
              <a:rPr lang="en-US" altLang="en-US" sz="2400" u="sng">
                <a:hlinkClick r:id="rId2"/>
              </a:rPr>
              <a:t>backtracking line search</a:t>
            </a:r>
            <a:r>
              <a:rPr lang="en-US" altLang="en-US" sz="2400"/>
              <a:t>. Start with an initial step size </a:t>
            </a:r>
            <a:br>
              <a:rPr lang="en-US" altLang="en-US" sz="2400"/>
            </a:br>
            <a:r>
              <a:rPr lang="en-US" altLang="en-US" sz="2400">
                <a:latin typeface="Symbol" pitchFamily="2" charset="2"/>
              </a:rPr>
              <a:t>a</a:t>
            </a:r>
            <a:r>
              <a:rPr lang="en-US" altLang="en-US" sz="2400"/>
              <a:t>. Then check to see if that point x + </a:t>
            </a:r>
            <a:r>
              <a:rPr lang="en-US" altLang="en-US" sz="2400">
                <a:latin typeface="Symbol" pitchFamily="2" charset="2"/>
              </a:rPr>
              <a:t>a</a:t>
            </a:r>
            <a:r>
              <a:rPr lang="en-US" altLang="en-US" sz="2400"/>
              <a:t>v  is of good quality. A common test is the  Armijo-Goldstein condition: 𝐹(x+</a:t>
            </a:r>
            <a:r>
              <a:rPr lang="en-US" altLang="en-US" sz="2400">
                <a:latin typeface="Symbol" pitchFamily="2" charset="2"/>
              </a:rPr>
              <a:t>a</a:t>
            </a:r>
            <a:r>
              <a:rPr lang="en-US" altLang="en-US" sz="2400"/>
              <a:t>𝑣)≤𝐹(x)−𝑐</a:t>
            </a:r>
            <a:r>
              <a:rPr lang="en-US" altLang="en-US" sz="2400">
                <a:latin typeface="Symbol" pitchFamily="2" charset="2"/>
              </a:rPr>
              <a:t>a</a:t>
            </a:r>
            <a:r>
              <a:rPr lang="en-US" altLang="en-US" sz="2400"/>
              <a:t>‖∇𝐹(x)‖</a:t>
            </a:r>
            <a:r>
              <a:rPr lang="en-US" altLang="en-US" sz="2400" baseline="30000"/>
              <a:t>2</a:t>
            </a:r>
            <a:r>
              <a:rPr lang="en-US" altLang="en-US" sz="2400"/>
              <a:t>  , for some  0&lt; 𝑐 &lt;1. </a:t>
            </a:r>
            <a:br>
              <a:rPr lang="en-US" altLang="en-US" sz="2400"/>
            </a:br>
            <a:br>
              <a:rPr lang="en-US" altLang="en-US" sz="2400"/>
            </a:br>
            <a:r>
              <a:rPr lang="en-US" altLang="en-US" sz="2400"/>
              <a:t>If the step passes this test, </a:t>
            </a:r>
            <a:r>
              <a:rPr lang="en-US" altLang="en-US" sz="2400" i="1"/>
              <a:t>go ahead and take it</a:t>
            </a:r>
            <a:r>
              <a:rPr lang="en-US" altLang="en-US" sz="2400"/>
              <a:t>---don’t  waste any time trying to tweak your step size further.   If the step is too large, then this test will fail, and you should cut your step size in half  and re-try until the step size satisfies the AG condition above.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0B2E152C-1AC5-934A-81B8-2A698E496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0" y="1009650"/>
            <a:ext cx="7342188"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2">
            <a:extLst>
              <a:ext uri="{FF2B5EF4-FFF2-40B4-BE49-F238E27FC236}">
                <a16:creationId xmlns:a16="http://schemas.microsoft.com/office/drawing/2014/main" id="{98170713-CF0F-7F42-AA0D-CCD3D773D05B}"/>
              </a:ext>
            </a:extLst>
          </p:cNvPr>
          <p:cNvSpPr>
            <a:spLocks noGrp="1" noChangeArrowheads="1"/>
          </p:cNvSpPr>
          <p:nvPr>
            <p:ph type="title"/>
          </p:nvPr>
        </p:nvSpPr>
        <p:spPr/>
        <p:txBody>
          <a:bodyPr/>
          <a:lstStyle/>
          <a:p>
            <a:pPr eaLnBrk="1" hangingPunct="1"/>
            <a:r>
              <a:rPr lang="en-US" altLang="en-US"/>
              <a:t>Contour  Plots:</a:t>
            </a:r>
          </a:p>
        </p:txBody>
      </p:sp>
      <p:sp>
        <p:nvSpPr>
          <p:cNvPr id="4" name="Rectangle 3">
            <a:extLst>
              <a:ext uri="{FF2B5EF4-FFF2-40B4-BE49-F238E27FC236}">
                <a16:creationId xmlns:a16="http://schemas.microsoft.com/office/drawing/2014/main" id="{D0278F1B-7BDA-4146-BB6B-8FF6C3322BE1}"/>
              </a:ext>
            </a:extLst>
          </p:cNvPr>
          <p:cNvSpPr/>
          <p:nvPr/>
        </p:nvSpPr>
        <p:spPr>
          <a:xfrm>
            <a:off x="3886200" y="1009650"/>
            <a:ext cx="2357438"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a:extLst>
              <a:ext uri="{FF2B5EF4-FFF2-40B4-BE49-F238E27FC236}">
                <a16:creationId xmlns:a16="http://schemas.microsoft.com/office/drawing/2014/main" id="{21E0D3EE-8E6B-4141-B66E-46E46D62F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08113" y="-80962"/>
            <a:ext cx="632777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7740A4F-A69B-164E-8F9D-F3AF0058FA68}"/>
              </a:ext>
            </a:extLst>
          </p:cNvPr>
          <p:cNvSpPr/>
          <p:nvPr/>
        </p:nvSpPr>
        <p:spPr>
          <a:xfrm>
            <a:off x="592138" y="166688"/>
            <a:ext cx="7599362"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2707" name="Title 1">
            <a:extLst>
              <a:ext uri="{FF2B5EF4-FFF2-40B4-BE49-F238E27FC236}">
                <a16:creationId xmlns:a16="http://schemas.microsoft.com/office/drawing/2014/main" id="{98A1A1DD-D899-3D4D-A25F-211487CA1AD1}"/>
              </a:ext>
            </a:extLst>
          </p:cNvPr>
          <p:cNvSpPr>
            <a:spLocks noGrp="1" noChangeArrowheads="1"/>
          </p:cNvSpPr>
          <p:nvPr>
            <p:ph type="title"/>
          </p:nvPr>
        </p:nvSpPr>
        <p:spPr>
          <a:xfrm>
            <a:off x="195263" y="449263"/>
            <a:ext cx="7886700" cy="1325562"/>
          </a:xfrm>
        </p:spPr>
        <p:txBody>
          <a:bodyPr/>
          <a:lstStyle/>
          <a:p>
            <a:pPr eaLnBrk="1" hangingPunct="1"/>
            <a:r>
              <a:rPr lang="en-US" altLang="en-US"/>
              <a:t>Trouble with steepest descent for some fairly common landscapes: </a:t>
            </a:r>
          </a:p>
        </p:txBody>
      </p:sp>
      <p:sp>
        <p:nvSpPr>
          <p:cNvPr id="3" name="TextBox 2">
            <a:extLst>
              <a:ext uri="{FF2B5EF4-FFF2-40B4-BE49-F238E27FC236}">
                <a16:creationId xmlns:a16="http://schemas.microsoft.com/office/drawing/2014/main" id="{F9F8CFCD-E4A5-A641-B654-124D0D22B587}"/>
              </a:ext>
            </a:extLst>
          </p:cNvPr>
          <p:cNvSpPr txBox="1">
            <a:spLocks noChangeArrowheads="1"/>
          </p:cNvSpPr>
          <p:nvPr/>
        </p:nvSpPr>
        <p:spPr bwMode="auto">
          <a:xfrm>
            <a:off x="4729163" y="3429000"/>
            <a:ext cx="31892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a:solidFill>
                  <a:srgbClr val="FF0000"/>
                </a:solidFill>
              </a:rPr>
              <a:t>Convergence can be </a:t>
            </a:r>
            <a:br>
              <a:rPr lang="en-US" altLang="en-US" sz="2800">
                <a:solidFill>
                  <a:srgbClr val="FF0000"/>
                </a:solidFill>
              </a:rPr>
            </a:br>
            <a:r>
              <a:rPr lang="en-US" altLang="en-US" sz="2800">
                <a:solidFill>
                  <a:srgbClr val="FF0000"/>
                </a:solidFill>
              </a:rPr>
              <a:t>very slow!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FC512646-2003-794B-A8CD-6084CCA7A377}"/>
              </a:ext>
            </a:extLst>
          </p:cNvPr>
          <p:cNvSpPr>
            <a:spLocks noGrp="1" noChangeArrowheads="1"/>
          </p:cNvSpPr>
          <p:nvPr>
            <p:ph type="title"/>
          </p:nvPr>
        </p:nvSpPr>
        <p:spPr/>
        <p:txBody>
          <a:bodyPr/>
          <a:lstStyle/>
          <a:p>
            <a:pPr eaLnBrk="1" hangingPunct="1"/>
            <a:r>
              <a:rPr lang="en-US" altLang="en-US"/>
              <a:t>A good fix:  Conjugate Gradient method.</a:t>
            </a:r>
          </a:p>
        </p:txBody>
      </p:sp>
      <p:pic>
        <p:nvPicPr>
          <p:cNvPr id="73730" name="Picture 2">
            <a:extLst>
              <a:ext uri="{FF2B5EF4-FFF2-40B4-BE49-F238E27FC236}">
                <a16:creationId xmlns:a16="http://schemas.microsoft.com/office/drawing/2014/main" id="{C6F46F51-D67D-8B4B-8EC5-623EE2866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5" y="2233613"/>
            <a:ext cx="81692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A9DC7843-541C-274E-B184-30295CA101B9}"/>
              </a:ext>
            </a:extLst>
          </p:cNvPr>
          <p:cNvSpPr>
            <a:spLocks noGrp="1" noChangeArrowheads="1"/>
          </p:cNvSpPr>
          <p:nvPr>
            <p:ph type="title"/>
          </p:nvPr>
        </p:nvSpPr>
        <p:spPr/>
        <p:txBody>
          <a:bodyPr/>
          <a:lstStyle/>
          <a:p>
            <a:pPr eaLnBrk="1" hangingPunct="1"/>
            <a:r>
              <a:rPr lang="en-US" altLang="en-US"/>
              <a:t>Idea: Method of orthogonal directions. </a:t>
            </a:r>
          </a:p>
        </p:txBody>
      </p:sp>
      <p:pic>
        <p:nvPicPr>
          <p:cNvPr id="74754" name="Picture 3">
            <a:extLst>
              <a:ext uri="{FF2B5EF4-FFF2-40B4-BE49-F238E27FC236}">
                <a16:creationId xmlns:a16="http://schemas.microsoft.com/office/drawing/2014/main" id="{5237964E-46C9-5C40-B79A-E51D4F1B9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1552575"/>
            <a:ext cx="4918075"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4">
            <a:extLst>
              <a:ext uri="{FF2B5EF4-FFF2-40B4-BE49-F238E27FC236}">
                <a16:creationId xmlns:a16="http://schemas.microsoft.com/office/drawing/2014/main" id="{D695BABF-FDF9-3D41-BDC6-8A4CF0FA87C0}"/>
              </a:ext>
            </a:extLst>
          </p:cNvPr>
          <p:cNvSpPr txBox="1">
            <a:spLocks noChangeArrowheads="1"/>
          </p:cNvSpPr>
          <p:nvPr/>
        </p:nvSpPr>
        <p:spPr bwMode="auto">
          <a:xfrm>
            <a:off x="4043363" y="5822950"/>
            <a:ext cx="482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a:t>Done in 2 iterations!</a:t>
            </a:r>
          </a:p>
          <a:p>
            <a:r>
              <a:rPr lang="en-US" altLang="en-US" sz="2800"/>
              <a:t>For N-dimensional search, in N.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AB9AFD2A-7602-C04F-8B1F-153A9D0E8423}"/>
              </a:ext>
            </a:extLst>
          </p:cNvPr>
          <p:cNvSpPr>
            <a:spLocks noGrp="1" noChangeArrowheads="1"/>
          </p:cNvSpPr>
          <p:nvPr>
            <p:ph type="title"/>
          </p:nvPr>
        </p:nvSpPr>
        <p:spPr/>
        <p:txBody>
          <a:bodyPr/>
          <a:lstStyle/>
          <a:p>
            <a:pPr eaLnBrk="1" hangingPunct="1"/>
            <a:r>
              <a:rPr lang="en-US" altLang="en-US"/>
              <a:t>Conjugate Gradient</a:t>
            </a:r>
          </a:p>
        </p:txBody>
      </p:sp>
      <p:sp>
        <p:nvSpPr>
          <p:cNvPr id="88066" name="Rectangle 3">
            <a:extLst>
              <a:ext uri="{FF2B5EF4-FFF2-40B4-BE49-F238E27FC236}">
                <a16:creationId xmlns:a16="http://schemas.microsoft.com/office/drawing/2014/main" id="{16F49BC8-FBB1-F547-A323-1E35639308B8}"/>
              </a:ext>
            </a:extLst>
          </p:cNvPr>
          <p:cNvSpPr>
            <a:spLocks noGrp="1" noChangeArrowheads="1"/>
          </p:cNvSpPr>
          <p:nvPr>
            <p:ph idx="1"/>
          </p:nvPr>
        </p:nvSpPr>
        <p:spPr>
          <a:xfrm>
            <a:off x="914400" y="2362200"/>
            <a:ext cx="8001000" cy="4316413"/>
          </a:xfrm>
        </p:spPr>
        <p:txBody>
          <a:bodyPr rtlCol="0">
            <a:normAutofit/>
          </a:bodyPr>
          <a:lstStyle/>
          <a:p>
            <a:pPr eaLnBrk="1" hangingPunct="1">
              <a:defRPr/>
            </a:pPr>
            <a:r>
              <a:rPr lang="en-US" altLang="en-US" dirty="0"/>
              <a:t>We from now on assume we want to minimize the </a:t>
            </a:r>
            <a:r>
              <a:rPr lang="en-US" altLang="en-US" dirty="0">
                <a:solidFill>
                  <a:srgbClr val="FF0000"/>
                </a:solidFill>
              </a:rPr>
              <a:t>quadratic function</a:t>
            </a:r>
            <a:endParaRPr lang="en-US" altLang="en-US" dirty="0"/>
          </a:p>
          <a:p>
            <a:pPr eaLnBrk="1" hangingPunct="1">
              <a:defRPr/>
            </a:pPr>
            <a:endParaRPr lang="en-US" altLang="en-US" dirty="0"/>
          </a:p>
          <a:p>
            <a:pPr marL="0" indent="0" eaLnBrk="1" hangingPunct="1">
              <a:buFont typeface="Arial" panose="020B0604020202020204" pitchFamily="34" charset="0"/>
              <a:buNone/>
              <a:defRPr/>
            </a:pPr>
            <a:endParaRPr lang="en-US" altLang="en-US" dirty="0">
              <a:solidFill>
                <a:srgbClr val="FF0000"/>
              </a:solidFill>
            </a:endParaRPr>
          </a:p>
        </p:txBody>
      </p:sp>
      <p:graphicFrame>
        <p:nvGraphicFramePr>
          <p:cNvPr id="75779" name="Object 5">
            <a:extLst>
              <a:ext uri="{FF2B5EF4-FFF2-40B4-BE49-F238E27FC236}">
                <a16:creationId xmlns:a16="http://schemas.microsoft.com/office/drawing/2014/main" id="{E8BF2C0C-15B0-0D42-AACE-E344593D6459}"/>
              </a:ext>
            </a:extLst>
          </p:cNvPr>
          <p:cNvGraphicFramePr>
            <a:graphicFrameLocks noChangeAspect="1"/>
          </p:cNvGraphicFramePr>
          <p:nvPr/>
        </p:nvGraphicFramePr>
        <p:xfrm>
          <a:off x="2654300" y="3297238"/>
          <a:ext cx="3341688" cy="879475"/>
        </p:xfrm>
        <a:graphic>
          <a:graphicData uri="http://schemas.openxmlformats.org/presentationml/2006/ole">
            <mc:AlternateContent xmlns:mc="http://schemas.openxmlformats.org/markup-compatibility/2006">
              <mc:Choice xmlns:v="urn:schemas-microsoft-com:vml" Requires="v">
                <p:oleObj spid="_x0000_s75794" name="משוואה" r:id="rId4" imgW="34518600" imgH="9067800" progId="Equation.3">
                  <p:embed/>
                </p:oleObj>
              </mc:Choice>
              <mc:Fallback>
                <p:oleObj name="משוואה" r:id="rId4" imgW="34518600" imgH="90678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4300" y="3297238"/>
                        <a:ext cx="3341688" cy="87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5780" name="Picture 1">
            <a:extLst>
              <a:ext uri="{FF2B5EF4-FFF2-40B4-BE49-F238E27FC236}">
                <a16:creationId xmlns:a16="http://schemas.microsoft.com/office/drawing/2014/main" id="{5B58149D-0E89-6E41-B4E3-D0D1F50CA6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7250" y="4017963"/>
            <a:ext cx="2881313"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1">
            <a:extLst>
              <a:ext uri="{FF2B5EF4-FFF2-40B4-BE49-F238E27FC236}">
                <a16:creationId xmlns:a16="http://schemas.microsoft.com/office/drawing/2014/main" id="{34AC50C4-036D-DB47-8178-AE85FBC6C9FD}"/>
              </a:ext>
            </a:extLst>
          </p:cNvPr>
          <p:cNvSpPr txBox="1">
            <a:spLocks noChangeArrowheads="1"/>
          </p:cNvSpPr>
          <p:nvPr/>
        </p:nvSpPr>
        <p:spPr bwMode="auto">
          <a:xfrm>
            <a:off x="704850" y="5103813"/>
            <a:ext cx="5232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MOTIVATION: In general, most functions look like this </a:t>
            </a:r>
            <a:br>
              <a:rPr lang="en-US" altLang="en-US"/>
            </a:br>
            <a:r>
              <a:rPr lang="en-US" altLang="en-US" i="1"/>
              <a:t>near </a:t>
            </a:r>
            <a:r>
              <a:rPr lang="en-US" altLang="en-US"/>
              <a:t>the minimum.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535261AB-BBB9-5543-BF67-64FA905C4955}"/>
              </a:ext>
            </a:extLst>
          </p:cNvPr>
          <p:cNvSpPr>
            <a:spLocks noGrp="1" noChangeArrowheads="1"/>
          </p:cNvSpPr>
          <p:nvPr>
            <p:ph type="title"/>
          </p:nvPr>
        </p:nvSpPr>
        <p:spPr/>
        <p:txBody>
          <a:bodyPr/>
          <a:lstStyle/>
          <a:p>
            <a:pPr eaLnBrk="1" hangingPunct="1"/>
            <a:r>
              <a:rPr lang="en-US" altLang="en-US"/>
              <a:t>Conjugate Gradient</a:t>
            </a:r>
          </a:p>
        </p:txBody>
      </p:sp>
      <p:graphicFrame>
        <p:nvGraphicFramePr>
          <p:cNvPr id="77826" name="Object 12">
            <a:extLst>
              <a:ext uri="{FF2B5EF4-FFF2-40B4-BE49-F238E27FC236}">
                <a16:creationId xmlns:a16="http://schemas.microsoft.com/office/drawing/2014/main" id="{43C5266A-EB67-FB4B-A117-923760371AFB}"/>
              </a:ext>
            </a:extLst>
          </p:cNvPr>
          <p:cNvGraphicFramePr>
            <a:graphicFrameLocks noChangeAspect="1"/>
          </p:cNvGraphicFramePr>
          <p:nvPr/>
        </p:nvGraphicFramePr>
        <p:xfrm>
          <a:off x="2425700" y="3352800"/>
          <a:ext cx="1414463" cy="528638"/>
        </p:xfrm>
        <a:graphic>
          <a:graphicData uri="http://schemas.openxmlformats.org/presentationml/2006/ole">
            <mc:AlternateContent xmlns:mc="http://schemas.openxmlformats.org/markup-compatibility/2006">
              <mc:Choice xmlns:v="urn:schemas-microsoft-com:vml" Requires="v">
                <p:oleObj spid="_x0000_s77855" name="משוואה" r:id="rId4" imgW="15506700" imgH="5854700" progId="Equation.3">
                  <p:embed/>
                </p:oleObj>
              </mc:Choice>
              <mc:Fallback>
                <p:oleObj name="משוואה" r:id="rId4" imgW="15506700" imgH="5854700" progId="Equation.3">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5700" y="3352800"/>
                        <a:ext cx="1414463" cy="52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7827" name="Picture 15">
            <a:extLst>
              <a:ext uri="{FF2B5EF4-FFF2-40B4-BE49-F238E27FC236}">
                <a16:creationId xmlns:a16="http://schemas.microsoft.com/office/drawing/2014/main" id="{1D11F97B-3D97-634E-870B-E152E3C77F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6713" y="4006850"/>
            <a:ext cx="6243637" cy="285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8" name="Text Box 16">
            <a:extLst>
              <a:ext uri="{FF2B5EF4-FFF2-40B4-BE49-F238E27FC236}">
                <a16:creationId xmlns:a16="http://schemas.microsoft.com/office/drawing/2014/main" id="{C8C9ED35-BE67-2E49-8487-06E50C871970}"/>
              </a:ext>
            </a:extLst>
          </p:cNvPr>
          <p:cNvSpPr txBox="1">
            <a:spLocks noChangeArrowheads="1"/>
          </p:cNvSpPr>
          <p:nvPr/>
        </p:nvSpPr>
        <p:spPr bwMode="auto">
          <a:xfrm>
            <a:off x="2462213" y="1966913"/>
            <a:ext cx="42100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i="1">
                <a:solidFill>
                  <a:srgbClr val="FF0000"/>
                </a:solidFill>
              </a:rPr>
              <a:t>A -</a:t>
            </a:r>
            <a:r>
              <a:rPr lang="en-US" altLang="en-US" sz="2000">
                <a:solidFill>
                  <a:srgbClr val="FF0000"/>
                </a:solidFill>
              </a:rPr>
              <a:t> conjugate (- orthogonal) directions:</a:t>
            </a:r>
          </a:p>
        </p:txBody>
      </p:sp>
      <p:graphicFrame>
        <p:nvGraphicFramePr>
          <p:cNvPr id="77829" name="Object 17">
            <a:extLst>
              <a:ext uri="{FF2B5EF4-FFF2-40B4-BE49-F238E27FC236}">
                <a16:creationId xmlns:a16="http://schemas.microsoft.com/office/drawing/2014/main" id="{60696D26-CD66-8D47-9533-9C1B66AD2F05}"/>
              </a:ext>
            </a:extLst>
          </p:cNvPr>
          <p:cNvGraphicFramePr>
            <a:graphicFrameLocks noChangeAspect="1"/>
          </p:cNvGraphicFramePr>
          <p:nvPr/>
        </p:nvGraphicFramePr>
        <p:xfrm>
          <a:off x="3987800" y="3449638"/>
          <a:ext cx="531813" cy="315912"/>
        </p:xfrm>
        <a:graphic>
          <a:graphicData uri="http://schemas.openxmlformats.org/presentationml/2006/ole">
            <mc:AlternateContent xmlns:mc="http://schemas.openxmlformats.org/markup-compatibility/2006">
              <mc:Choice xmlns:v="urn:schemas-microsoft-com:vml" Requires="v">
                <p:oleObj spid="_x0000_s77856" name="משוואה" r:id="rId7" imgW="7315200" imgH="4394200" progId="Equation.3">
                  <p:embed/>
                </p:oleObj>
              </mc:Choice>
              <mc:Fallback>
                <p:oleObj name="משוואה" r:id="rId7" imgW="7315200" imgH="4394200" progId="Equation.3">
                  <p:embed/>
                  <p:pic>
                    <p:nvPicPr>
                      <p:cNvPr id="0"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7800" y="3449638"/>
                        <a:ext cx="531813"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830" name="TextBox 1">
            <a:extLst>
              <a:ext uri="{FF2B5EF4-FFF2-40B4-BE49-F238E27FC236}">
                <a16:creationId xmlns:a16="http://schemas.microsoft.com/office/drawing/2014/main" id="{8B68B8D2-AFB4-6548-AB9F-72DD607B6971}"/>
              </a:ext>
            </a:extLst>
          </p:cNvPr>
          <p:cNvSpPr txBox="1">
            <a:spLocks noChangeArrowheads="1"/>
          </p:cNvSpPr>
          <p:nvPr/>
        </p:nvSpPr>
        <p:spPr bwMode="auto">
          <a:xfrm>
            <a:off x="1247775" y="1958975"/>
            <a:ext cx="1214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t>Choose</a:t>
            </a:r>
            <a:r>
              <a:rPr lang="en-US" altLang="en-US"/>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9">
            <a:extLst>
              <a:ext uri="{FF2B5EF4-FFF2-40B4-BE49-F238E27FC236}">
                <a16:creationId xmlns:a16="http://schemas.microsoft.com/office/drawing/2014/main" id="{A7B7D6FE-2DFA-EE46-A417-53D04CC8F8BA}"/>
              </a:ext>
            </a:extLst>
          </p:cNvPr>
          <p:cNvSpPr>
            <a:spLocks noChangeArrowheads="1"/>
          </p:cNvSpPr>
          <p:nvPr/>
        </p:nvSpPr>
        <p:spPr bwMode="auto">
          <a:xfrm>
            <a:off x="925513" y="2732088"/>
            <a:ext cx="5743575" cy="38941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79874" name="Rectangle 2">
            <a:extLst>
              <a:ext uri="{FF2B5EF4-FFF2-40B4-BE49-F238E27FC236}">
                <a16:creationId xmlns:a16="http://schemas.microsoft.com/office/drawing/2014/main" id="{2EFBCF41-C924-3243-AD5D-924681F256BF}"/>
              </a:ext>
            </a:extLst>
          </p:cNvPr>
          <p:cNvSpPr>
            <a:spLocks noGrp="1" noChangeArrowheads="1"/>
          </p:cNvSpPr>
          <p:nvPr>
            <p:ph type="title"/>
          </p:nvPr>
        </p:nvSpPr>
        <p:spPr/>
        <p:txBody>
          <a:bodyPr/>
          <a:lstStyle/>
          <a:p>
            <a:pPr eaLnBrk="1" hangingPunct="1"/>
            <a:r>
              <a:rPr lang="en-US" altLang="en-US"/>
              <a:t>Conjugate Gradient</a:t>
            </a:r>
          </a:p>
        </p:txBody>
      </p:sp>
      <p:sp>
        <p:nvSpPr>
          <p:cNvPr id="167939" name="Rectangle 3">
            <a:extLst>
              <a:ext uri="{FF2B5EF4-FFF2-40B4-BE49-F238E27FC236}">
                <a16:creationId xmlns:a16="http://schemas.microsoft.com/office/drawing/2014/main" id="{C15CE416-D1D9-7F46-86BF-AC1E7A83E08F}"/>
              </a:ext>
            </a:extLst>
          </p:cNvPr>
          <p:cNvSpPr>
            <a:spLocks noGrp="1" noChangeArrowheads="1"/>
          </p:cNvSpPr>
          <p:nvPr>
            <p:ph idx="1"/>
          </p:nvPr>
        </p:nvSpPr>
        <p:spPr>
          <a:xfrm>
            <a:off x="914400" y="2362200"/>
            <a:ext cx="8001000" cy="4316413"/>
          </a:xfrm>
        </p:spPr>
        <p:txBody>
          <a:bodyPr rtlCol="0">
            <a:normAutofit lnSpcReduction="10000"/>
          </a:bodyPr>
          <a:lstStyle/>
          <a:p>
            <a:pPr eaLnBrk="1" fontAlgn="auto" hangingPunct="1">
              <a:spcAft>
                <a:spcPts val="0"/>
              </a:spcAft>
              <a:defRPr/>
            </a:pPr>
            <a:r>
              <a:rPr lang="en-US" altLang="en-US" sz="2400"/>
              <a:t>So the conjugate gradient algorithm for minimizing f:</a:t>
            </a:r>
          </a:p>
          <a:p>
            <a:pPr eaLnBrk="1" fontAlgn="auto" hangingPunct="1">
              <a:spcAft>
                <a:spcPts val="0"/>
              </a:spcAft>
              <a:buFont typeface="Wingdings" pitchFamily="2" charset="2"/>
              <a:buNone/>
              <a:defRPr/>
            </a:pPr>
            <a:r>
              <a:rPr lang="en-US" altLang="en-US" sz="2000"/>
              <a:t>Data: </a:t>
            </a:r>
          </a:p>
          <a:p>
            <a:pPr eaLnBrk="1" fontAlgn="auto" hangingPunct="1">
              <a:spcAft>
                <a:spcPts val="0"/>
              </a:spcAft>
              <a:buFont typeface="Wingdings" pitchFamily="2" charset="2"/>
              <a:buNone/>
              <a:defRPr/>
            </a:pPr>
            <a:r>
              <a:rPr lang="en-US" altLang="en-US" sz="2000"/>
              <a:t>            </a:t>
            </a:r>
          </a:p>
          <a:p>
            <a:pPr eaLnBrk="1" fontAlgn="auto" hangingPunct="1">
              <a:spcAft>
                <a:spcPts val="0"/>
              </a:spcAft>
              <a:buFont typeface="Wingdings" pitchFamily="2" charset="2"/>
              <a:buNone/>
              <a:defRPr/>
            </a:pPr>
            <a:r>
              <a:rPr lang="en-US" altLang="en-US" sz="2000"/>
              <a:t>Step 0:</a:t>
            </a:r>
          </a:p>
          <a:p>
            <a:pPr eaLnBrk="1" fontAlgn="auto" hangingPunct="1">
              <a:spcAft>
                <a:spcPts val="0"/>
              </a:spcAft>
              <a:buFont typeface="Wingdings" pitchFamily="2" charset="2"/>
              <a:buNone/>
              <a:defRPr/>
            </a:pPr>
            <a:r>
              <a:rPr lang="en-US" altLang="en-US" sz="2000"/>
              <a:t> </a:t>
            </a:r>
          </a:p>
          <a:p>
            <a:pPr eaLnBrk="1" fontAlgn="auto" hangingPunct="1">
              <a:spcAft>
                <a:spcPts val="0"/>
              </a:spcAft>
              <a:buFont typeface="Wingdings" pitchFamily="2" charset="2"/>
              <a:buNone/>
              <a:defRPr/>
            </a:pPr>
            <a:r>
              <a:rPr lang="en-US" altLang="en-US" sz="2000"/>
              <a:t>Step 1:</a:t>
            </a:r>
          </a:p>
          <a:p>
            <a:pPr eaLnBrk="1" fontAlgn="auto" hangingPunct="1">
              <a:spcAft>
                <a:spcPts val="0"/>
              </a:spcAft>
              <a:buFont typeface="Wingdings" pitchFamily="2" charset="2"/>
              <a:buNone/>
              <a:defRPr/>
            </a:pPr>
            <a:endParaRPr lang="en-US" altLang="en-US" sz="2000"/>
          </a:p>
          <a:p>
            <a:pPr eaLnBrk="1" fontAlgn="auto" hangingPunct="1">
              <a:spcAft>
                <a:spcPts val="0"/>
              </a:spcAft>
              <a:buFont typeface="Wingdings" pitchFamily="2" charset="2"/>
              <a:buNone/>
              <a:defRPr/>
            </a:pPr>
            <a:r>
              <a:rPr lang="en-US" altLang="en-US" sz="2000"/>
              <a:t>Step 2:</a:t>
            </a:r>
          </a:p>
          <a:p>
            <a:pPr eaLnBrk="1" fontAlgn="auto" hangingPunct="1">
              <a:spcAft>
                <a:spcPts val="0"/>
              </a:spcAft>
              <a:buFont typeface="Wingdings" pitchFamily="2" charset="2"/>
              <a:buNone/>
              <a:defRPr/>
            </a:pPr>
            <a:endParaRPr lang="en-US" altLang="en-US" sz="2000"/>
          </a:p>
          <a:p>
            <a:pPr eaLnBrk="1" fontAlgn="auto" hangingPunct="1">
              <a:spcAft>
                <a:spcPts val="0"/>
              </a:spcAft>
              <a:buFont typeface="Wingdings" pitchFamily="2" charset="2"/>
              <a:buNone/>
              <a:defRPr/>
            </a:pPr>
            <a:r>
              <a:rPr lang="en-US" altLang="en-US" sz="2000"/>
              <a:t>Step 3:</a:t>
            </a:r>
          </a:p>
          <a:p>
            <a:pPr eaLnBrk="1" fontAlgn="auto" hangingPunct="1">
              <a:spcAft>
                <a:spcPts val="0"/>
              </a:spcAft>
              <a:buFont typeface="Wingdings" pitchFamily="2" charset="2"/>
              <a:buNone/>
              <a:defRPr/>
            </a:pPr>
            <a:endParaRPr lang="en-US" altLang="en-US" sz="2000"/>
          </a:p>
          <a:p>
            <a:pPr eaLnBrk="1" fontAlgn="auto" hangingPunct="1">
              <a:spcAft>
                <a:spcPts val="0"/>
              </a:spcAft>
              <a:buFont typeface="Wingdings" pitchFamily="2" charset="2"/>
              <a:buNone/>
              <a:defRPr/>
            </a:pPr>
            <a:r>
              <a:rPr lang="en-US" altLang="en-US" sz="2000"/>
              <a:t>Step 4:			  and repeat n times.</a:t>
            </a:r>
            <a:endParaRPr lang="en-US" altLang="en-US" sz="2000">
              <a:solidFill>
                <a:srgbClr val="FF0000"/>
              </a:solidFill>
            </a:endParaRPr>
          </a:p>
        </p:txBody>
      </p:sp>
      <p:graphicFrame>
        <p:nvGraphicFramePr>
          <p:cNvPr id="79876" name="Object 16">
            <a:extLst>
              <a:ext uri="{FF2B5EF4-FFF2-40B4-BE49-F238E27FC236}">
                <a16:creationId xmlns:a16="http://schemas.microsoft.com/office/drawing/2014/main" id="{0D5F4E39-64EF-5A46-B58D-72A0CF1A6459}"/>
              </a:ext>
            </a:extLst>
          </p:cNvPr>
          <p:cNvGraphicFramePr>
            <a:graphicFrameLocks noChangeAspect="1"/>
          </p:cNvGraphicFramePr>
          <p:nvPr/>
        </p:nvGraphicFramePr>
        <p:xfrm>
          <a:off x="1703388" y="2755900"/>
          <a:ext cx="879475" cy="427038"/>
        </p:xfrm>
        <a:graphic>
          <a:graphicData uri="http://schemas.openxmlformats.org/presentationml/2006/ole">
            <mc:AlternateContent xmlns:mc="http://schemas.openxmlformats.org/markup-compatibility/2006">
              <mc:Choice xmlns:v="urn:schemas-microsoft-com:vml" Requires="v">
                <p:oleObj spid="_x0000_s79969" name="משוואה" r:id="rId4" imgW="11404600" imgH="5562600" progId="Equation.3">
                  <p:embed/>
                </p:oleObj>
              </mc:Choice>
              <mc:Fallback>
                <p:oleObj name="משוואה" r:id="rId4" imgW="11404600" imgH="5562600" progId="Equation.3">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2755900"/>
                        <a:ext cx="879475"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9877" name="Object 17">
            <a:extLst>
              <a:ext uri="{FF2B5EF4-FFF2-40B4-BE49-F238E27FC236}">
                <a16:creationId xmlns:a16="http://schemas.microsoft.com/office/drawing/2014/main" id="{F7211AE1-DF82-5441-802C-88FD22C0BD22}"/>
              </a:ext>
            </a:extLst>
          </p:cNvPr>
          <p:cNvGraphicFramePr>
            <a:graphicFrameLocks noChangeAspect="1"/>
          </p:cNvGraphicFramePr>
          <p:nvPr/>
        </p:nvGraphicFramePr>
        <p:xfrm>
          <a:off x="1906588" y="3406775"/>
          <a:ext cx="1797050" cy="357188"/>
        </p:xfrm>
        <a:graphic>
          <a:graphicData uri="http://schemas.openxmlformats.org/presentationml/2006/ole">
            <mc:AlternateContent xmlns:mc="http://schemas.openxmlformats.org/markup-compatibility/2006">
              <mc:Choice xmlns:v="urn:schemas-microsoft-com:vml" Requires="v">
                <p:oleObj spid="_x0000_s79970" name="משוואה" r:id="rId6" imgW="26327100" imgH="5270500" progId="Equation.3">
                  <p:embed/>
                </p:oleObj>
              </mc:Choice>
              <mc:Fallback>
                <p:oleObj name="משוואה" r:id="rId6" imgW="26327100" imgH="5270500" progId="Equation.3">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6588" y="3406775"/>
                        <a:ext cx="1797050"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9878" name="Object 18">
            <a:extLst>
              <a:ext uri="{FF2B5EF4-FFF2-40B4-BE49-F238E27FC236}">
                <a16:creationId xmlns:a16="http://schemas.microsoft.com/office/drawing/2014/main" id="{A51EF0C8-BF5A-964E-A33A-9A96194BD1DC}"/>
              </a:ext>
            </a:extLst>
          </p:cNvPr>
          <p:cNvGraphicFramePr>
            <a:graphicFrameLocks noChangeAspect="1"/>
          </p:cNvGraphicFramePr>
          <p:nvPr/>
        </p:nvGraphicFramePr>
        <p:xfrm>
          <a:off x="1989138" y="3910013"/>
          <a:ext cx="1216025" cy="727075"/>
        </p:xfrm>
        <a:graphic>
          <a:graphicData uri="http://schemas.openxmlformats.org/presentationml/2006/ole">
            <mc:AlternateContent xmlns:mc="http://schemas.openxmlformats.org/markup-compatibility/2006">
              <mc:Choice xmlns:v="urn:schemas-microsoft-com:vml" Requires="v">
                <p:oleObj spid="_x0000_s79971" name="משוואה" r:id="rId8" imgW="17551400" imgH="10528300" progId="Equation.3">
                  <p:embed/>
                </p:oleObj>
              </mc:Choice>
              <mc:Fallback>
                <p:oleObj name="משוואה" r:id="rId8" imgW="17551400" imgH="10528300" progId="Equation.3">
                  <p:embed/>
                  <p:pic>
                    <p:nvPicPr>
                      <p:cNvPr id="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9138" y="3910013"/>
                        <a:ext cx="1216025"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9879" name="Object 19">
            <a:extLst>
              <a:ext uri="{FF2B5EF4-FFF2-40B4-BE49-F238E27FC236}">
                <a16:creationId xmlns:a16="http://schemas.microsoft.com/office/drawing/2014/main" id="{6FC1BA60-6D00-9943-B98B-B0F2AD56C539}"/>
              </a:ext>
            </a:extLst>
          </p:cNvPr>
          <p:cNvGraphicFramePr>
            <a:graphicFrameLocks noChangeAspect="1"/>
          </p:cNvGraphicFramePr>
          <p:nvPr/>
        </p:nvGraphicFramePr>
        <p:xfrm>
          <a:off x="1954213" y="4748213"/>
          <a:ext cx="1438275" cy="363537"/>
        </p:xfrm>
        <a:graphic>
          <a:graphicData uri="http://schemas.openxmlformats.org/presentationml/2006/ole">
            <mc:AlternateContent xmlns:mc="http://schemas.openxmlformats.org/markup-compatibility/2006">
              <mc:Choice xmlns:v="urn:schemas-microsoft-com:vml" Requires="v">
                <p:oleObj spid="_x0000_s79972" name="משוואה" r:id="rId10" imgW="20777200" imgH="5270500" progId="Equation.3">
                  <p:embed/>
                </p:oleObj>
              </mc:Choice>
              <mc:Fallback>
                <p:oleObj name="משוואה" r:id="rId10" imgW="20777200" imgH="5270500" progId="Equation.3">
                  <p:embed/>
                  <p:pic>
                    <p:nvPicPr>
                      <p:cNvPr id="0" name="Object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54213" y="4748213"/>
                        <a:ext cx="1438275"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9880" name="Object 21">
            <a:extLst>
              <a:ext uri="{FF2B5EF4-FFF2-40B4-BE49-F238E27FC236}">
                <a16:creationId xmlns:a16="http://schemas.microsoft.com/office/drawing/2014/main" id="{3214020F-F549-9743-B470-D7D7CF2CAD8F}"/>
              </a:ext>
            </a:extLst>
          </p:cNvPr>
          <p:cNvGraphicFramePr>
            <a:graphicFrameLocks noChangeAspect="1"/>
          </p:cNvGraphicFramePr>
          <p:nvPr/>
        </p:nvGraphicFramePr>
        <p:xfrm>
          <a:off x="2003425" y="5233988"/>
          <a:ext cx="1277938" cy="727075"/>
        </p:xfrm>
        <a:graphic>
          <a:graphicData uri="http://schemas.openxmlformats.org/presentationml/2006/ole">
            <mc:AlternateContent xmlns:mc="http://schemas.openxmlformats.org/markup-compatibility/2006">
              <mc:Choice xmlns:v="urn:schemas-microsoft-com:vml" Requires="v">
                <p:oleObj spid="_x0000_s79973" name="משוואה" r:id="rId12" imgW="18427700" imgH="10528300" progId="Equation.3">
                  <p:embed/>
                </p:oleObj>
              </mc:Choice>
              <mc:Fallback>
                <p:oleObj name="משוואה" r:id="rId12" imgW="18427700" imgH="10528300" progId="Equation.3">
                  <p:embed/>
                  <p:pic>
                    <p:nvPicPr>
                      <p:cNvPr id="0" name="Object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03425" y="5233988"/>
                        <a:ext cx="1277938"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9881" name="Object 22">
            <a:extLst>
              <a:ext uri="{FF2B5EF4-FFF2-40B4-BE49-F238E27FC236}">
                <a16:creationId xmlns:a16="http://schemas.microsoft.com/office/drawing/2014/main" id="{183D0899-01C6-FC47-AAE6-D6A02AF82AB3}"/>
              </a:ext>
            </a:extLst>
          </p:cNvPr>
          <p:cNvGraphicFramePr>
            <a:graphicFrameLocks noChangeAspect="1"/>
          </p:cNvGraphicFramePr>
          <p:nvPr/>
        </p:nvGraphicFramePr>
        <p:xfrm>
          <a:off x="1987550" y="6097588"/>
          <a:ext cx="1657350" cy="357187"/>
        </p:xfrm>
        <a:graphic>
          <a:graphicData uri="http://schemas.openxmlformats.org/presentationml/2006/ole">
            <mc:AlternateContent xmlns:mc="http://schemas.openxmlformats.org/markup-compatibility/2006">
              <mc:Choice xmlns:v="urn:schemas-microsoft-com:vml" Requires="v">
                <p:oleObj spid="_x0000_s79974" name="משוואה" r:id="rId14" imgW="24282400" imgH="5270500" progId="Equation.3">
                  <p:embed/>
                </p:oleObj>
              </mc:Choice>
              <mc:Fallback>
                <p:oleObj name="משוואה" r:id="rId14" imgW="24282400" imgH="5270500" progId="Equation.3">
                  <p:embed/>
                  <p:pic>
                    <p:nvPicPr>
                      <p:cNvPr id="0" name="Object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87550" y="6097588"/>
                        <a:ext cx="1657350"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9882" name="Object 28">
            <a:extLst>
              <a:ext uri="{FF2B5EF4-FFF2-40B4-BE49-F238E27FC236}">
                <a16:creationId xmlns:a16="http://schemas.microsoft.com/office/drawing/2014/main" id="{F801474B-380E-134A-85CE-015D66EAA850}"/>
              </a:ext>
            </a:extLst>
          </p:cNvPr>
          <p:cNvGraphicFramePr>
            <a:graphicFrameLocks noChangeAspect="1"/>
          </p:cNvGraphicFramePr>
          <p:nvPr/>
        </p:nvGraphicFramePr>
        <p:xfrm>
          <a:off x="3651250" y="4084638"/>
          <a:ext cx="1277938" cy="357187"/>
        </p:xfrm>
        <a:graphic>
          <a:graphicData uri="http://schemas.openxmlformats.org/presentationml/2006/ole">
            <mc:AlternateContent xmlns:mc="http://schemas.openxmlformats.org/markup-compatibility/2006">
              <mc:Choice xmlns:v="urn:schemas-microsoft-com:vml" Requires="v">
                <p:oleObj spid="_x0000_s79975" name="משוואה" r:id="rId16" imgW="18719800" imgH="5270500" progId="Equation.3">
                  <p:embed/>
                </p:oleObj>
              </mc:Choice>
              <mc:Fallback>
                <p:oleObj name="משוואה" r:id="rId16" imgW="18719800" imgH="5270500" progId="Equation.3">
                  <p:embed/>
                  <p:pic>
                    <p:nvPicPr>
                      <p:cNvPr id="0" name="Object 2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1250" y="4084638"/>
                        <a:ext cx="1277938"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9883" name="Picture 30">
            <a:extLst>
              <a:ext uri="{FF2B5EF4-FFF2-40B4-BE49-F238E27FC236}">
                <a16:creationId xmlns:a16="http://schemas.microsoft.com/office/drawing/2014/main" id="{B136A067-5504-8349-84E6-6833B523B68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26238" y="2797175"/>
            <a:ext cx="2300287" cy="213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84" name="Picture 31">
            <a:extLst>
              <a:ext uri="{FF2B5EF4-FFF2-40B4-BE49-F238E27FC236}">
                <a16:creationId xmlns:a16="http://schemas.microsoft.com/office/drawing/2014/main" id="{1B8ACA92-AA92-B246-8C46-D6CE19F5909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13538" y="4692650"/>
            <a:ext cx="2171700"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F6996CFD-8CD0-E640-BFF4-3AA47844FC93}"/>
              </a:ext>
            </a:extLst>
          </p:cNvPr>
          <p:cNvSpPr>
            <a:spLocks noGrp="1" noChangeArrowheads="1"/>
          </p:cNvSpPr>
          <p:nvPr>
            <p:ph type="title"/>
          </p:nvPr>
        </p:nvSpPr>
        <p:spPr>
          <a:xfrm>
            <a:off x="628650" y="17463"/>
            <a:ext cx="7886700" cy="1325562"/>
          </a:xfrm>
        </p:spPr>
        <p:txBody>
          <a:bodyPr/>
          <a:lstStyle/>
          <a:p>
            <a:pPr eaLnBrk="1" hangingPunct="1"/>
            <a:r>
              <a:rPr lang="en-US" altLang="en-US"/>
              <a:t>Practical Use: </a:t>
            </a:r>
          </a:p>
        </p:txBody>
      </p:sp>
      <p:sp>
        <p:nvSpPr>
          <p:cNvPr id="3" name="Content Placeholder 2">
            <a:extLst>
              <a:ext uri="{FF2B5EF4-FFF2-40B4-BE49-F238E27FC236}">
                <a16:creationId xmlns:a16="http://schemas.microsoft.com/office/drawing/2014/main" id="{69F4B8A4-390C-3A40-8D3A-31C0979D4680}"/>
              </a:ext>
            </a:extLst>
          </p:cNvPr>
          <p:cNvSpPr>
            <a:spLocks noGrp="1"/>
          </p:cNvSpPr>
          <p:nvPr>
            <p:ph idx="1"/>
          </p:nvPr>
        </p:nvSpPr>
        <p:spPr>
          <a:xfrm>
            <a:off x="628650" y="1068388"/>
            <a:ext cx="7886700" cy="4351337"/>
          </a:xfrm>
        </p:spPr>
        <p:txBody>
          <a:bodyPr rtlCol="0">
            <a:normAutofit/>
          </a:bodyPr>
          <a:lstStyle/>
          <a:p>
            <a:pPr eaLnBrk="1" hangingPunct="1">
              <a:defRPr/>
            </a:pPr>
            <a:r>
              <a:rPr lang="en-US" dirty="0"/>
              <a:t>SD only? </a:t>
            </a:r>
          </a:p>
          <a:p>
            <a:pPr eaLnBrk="1" hangingPunct="1">
              <a:defRPr/>
            </a:pPr>
            <a:endParaRPr lang="en-US" dirty="0"/>
          </a:p>
          <a:p>
            <a:pPr eaLnBrk="1" hangingPunct="1">
              <a:defRPr/>
            </a:pPr>
            <a:r>
              <a:rPr lang="en-US" dirty="0"/>
              <a:t>CG only? </a:t>
            </a:r>
          </a:p>
          <a:p>
            <a:pPr eaLnBrk="1" hangingPunct="1">
              <a:defRPr/>
            </a:pPr>
            <a:endParaRPr lang="en-US" dirty="0"/>
          </a:p>
          <a:p>
            <a:pPr eaLnBrk="1" hangingPunct="1">
              <a:defRPr/>
            </a:pPr>
            <a:r>
              <a:rPr lang="en-US" dirty="0"/>
              <a:t>CG followed by SD? </a:t>
            </a:r>
          </a:p>
          <a:p>
            <a:pPr eaLnBrk="1" hangingPunct="1">
              <a:defRPr/>
            </a:pPr>
            <a:endParaRPr lang="en-US" dirty="0"/>
          </a:p>
          <a:p>
            <a:pPr eaLnBrk="1" hangingPunct="1">
              <a:defRPr/>
            </a:pPr>
            <a:r>
              <a:rPr lang="en-US" dirty="0"/>
              <a:t>SD followed by CG? </a:t>
            </a:r>
          </a:p>
          <a:p>
            <a:pPr eaLnBrk="1" hangingPunct="1">
              <a:defRPr/>
            </a:pPr>
            <a:endParaRPr lang="en-US" dirty="0"/>
          </a:p>
          <a:p>
            <a:pPr marL="0" indent="0" eaLnBrk="1" hangingPunct="1">
              <a:buFont typeface="Arial" panose="020B0604020202020204" pitchFamily="34" charset="0"/>
              <a:buNone/>
              <a:defRPr/>
            </a:pPr>
            <a:endParaRPr lang="en-US" dirty="0"/>
          </a:p>
          <a:p>
            <a:pPr marL="0" indent="0" eaLnBrk="1" hangingPunct="1">
              <a:buFont typeface="Arial" panose="020B0604020202020204" pitchFamily="34" charset="0"/>
              <a:buNone/>
              <a:defRPr/>
            </a:pPr>
            <a:endParaRPr lang="en-US" dirty="0"/>
          </a:p>
        </p:txBody>
      </p:sp>
      <p:sp>
        <p:nvSpPr>
          <p:cNvPr id="81923" name="TextBox 3">
            <a:extLst>
              <a:ext uri="{FF2B5EF4-FFF2-40B4-BE49-F238E27FC236}">
                <a16:creationId xmlns:a16="http://schemas.microsoft.com/office/drawing/2014/main" id="{B62FC577-F848-674F-91EA-A3E6747697EE}"/>
              </a:ext>
            </a:extLst>
          </p:cNvPr>
          <p:cNvSpPr txBox="1">
            <a:spLocks noChangeArrowheads="1"/>
          </p:cNvSpPr>
          <p:nvPr/>
        </p:nvSpPr>
        <p:spPr bwMode="auto">
          <a:xfrm>
            <a:off x="1314450" y="54197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8" name="Group 7">
            <a:extLst>
              <a:ext uri="{FF2B5EF4-FFF2-40B4-BE49-F238E27FC236}">
                <a16:creationId xmlns:a16="http://schemas.microsoft.com/office/drawing/2014/main" id="{FDF0B958-EE99-AA45-B42B-9AFF7AEC770B}"/>
              </a:ext>
            </a:extLst>
          </p:cNvPr>
          <p:cNvGrpSpPr>
            <a:grpSpLocks/>
          </p:cNvGrpSpPr>
          <p:nvPr/>
        </p:nvGrpSpPr>
        <p:grpSpPr bwMode="auto">
          <a:xfrm>
            <a:off x="3305175" y="3754438"/>
            <a:ext cx="5603875" cy="2954337"/>
            <a:chOff x="3304645" y="3754754"/>
            <a:chExt cx="5604044" cy="2954973"/>
          </a:xfrm>
        </p:grpSpPr>
        <p:pic>
          <p:nvPicPr>
            <p:cNvPr id="81925" name="Picture 5">
              <a:extLst>
                <a:ext uri="{FF2B5EF4-FFF2-40B4-BE49-F238E27FC236}">
                  <a16:creationId xmlns:a16="http://schemas.microsoft.com/office/drawing/2014/main" id="{8E6D0C04-0E60-224E-806E-0F6260A78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645" y="3770471"/>
              <a:ext cx="1557338" cy="269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Box 6">
              <a:extLst>
                <a:ext uri="{FF2B5EF4-FFF2-40B4-BE49-F238E27FC236}">
                  <a16:creationId xmlns:a16="http://schemas.microsoft.com/office/drawing/2014/main" id="{E70184D7-A441-9F47-BC0B-CE0EA9C614FE}"/>
                </a:ext>
              </a:extLst>
            </p:cNvPr>
            <p:cNvSpPr txBox="1">
              <a:spLocks noChangeArrowheads="1"/>
            </p:cNvSpPr>
            <p:nvPr/>
          </p:nvSpPr>
          <p:spPr bwMode="auto">
            <a:xfrm>
              <a:off x="5142051" y="3754754"/>
              <a:ext cx="3766638" cy="295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t>Finding Local minimum of </a:t>
              </a:r>
              <a:br>
                <a:rPr lang="en-US" altLang="en-US" sz="2400"/>
              </a:br>
              <a:r>
                <a:rPr lang="en-US" altLang="en-US" sz="2400"/>
                <a:t>a molecular structure:</a:t>
              </a:r>
            </a:p>
            <a:p>
              <a:endParaRPr lang="en-US" altLang="en-US" sz="2400"/>
            </a:p>
            <a:p>
              <a:r>
                <a:rPr lang="en-US" altLang="en-US" sz="2400"/>
                <a:t>50-500 steps SD followed by </a:t>
              </a:r>
              <a:br>
                <a:rPr lang="en-US" altLang="en-US" sz="2400"/>
              </a:br>
              <a:endParaRPr lang="en-US" altLang="en-US" sz="2400"/>
            </a:p>
            <a:p>
              <a:r>
                <a:rPr lang="en-US" altLang="en-US" sz="2400"/>
                <a:t>50-500 steps CG </a:t>
              </a:r>
            </a:p>
            <a:p>
              <a:endParaRPr lang="en-US" altLang="en-US" sz="2400"/>
            </a:p>
            <a:p>
              <a:endParaRPr lang="en-US"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bumpyBowl">
            <a:extLst>
              <a:ext uri="{FF2B5EF4-FFF2-40B4-BE49-F238E27FC236}">
                <a16:creationId xmlns:a16="http://schemas.microsoft.com/office/drawing/2014/main" id="{F3A5218F-EB8D-2646-A69E-6D0B0930D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9063"/>
            <a:ext cx="7162800" cy="67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ext Box 3">
            <a:extLst>
              <a:ext uri="{FF2B5EF4-FFF2-40B4-BE49-F238E27FC236}">
                <a16:creationId xmlns:a16="http://schemas.microsoft.com/office/drawing/2014/main" id="{C2795232-056C-4D46-9B8F-EEB8A2784F6D}"/>
              </a:ext>
            </a:extLst>
          </p:cNvPr>
          <p:cNvSpPr txBox="1">
            <a:spLocks noChangeArrowheads="1"/>
          </p:cNvSpPr>
          <p:nvPr/>
        </p:nvSpPr>
        <p:spPr bwMode="auto">
          <a:xfrm>
            <a:off x="4714875" y="5429250"/>
            <a:ext cx="4703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t>A 2D simplification of  a protein </a:t>
            </a:r>
            <a:br>
              <a:rPr lang="en-US" altLang="en-US" sz="2400"/>
            </a:br>
            <a:r>
              <a:rPr lang="en-US" altLang="en-US" sz="2400"/>
              <a:t>folding problem energy function </a:t>
            </a:r>
            <a:br>
              <a:rPr lang="en-US" altLang="en-US" sz="2400"/>
            </a:br>
            <a:endParaRPr lang="en-US" altLang="en-US" sz="2400"/>
          </a:p>
        </p:txBody>
      </p:sp>
      <p:sp>
        <p:nvSpPr>
          <p:cNvPr id="84995" name="Text Box 4">
            <a:extLst>
              <a:ext uri="{FF2B5EF4-FFF2-40B4-BE49-F238E27FC236}">
                <a16:creationId xmlns:a16="http://schemas.microsoft.com/office/drawing/2014/main" id="{018D0D24-733D-4148-BE01-19666E304449}"/>
              </a:ext>
            </a:extLst>
          </p:cNvPr>
          <p:cNvSpPr txBox="1">
            <a:spLocks noChangeArrowheads="1"/>
          </p:cNvSpPr>
          <p:nvPr/>
        </p:nvSpPr>
        <p:spPr bwMode="auto">
          <a:xfrm>
            <a:off x="288925" y="6384925"/>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000"/>
          </a:p>
        </p:txBody>
      </p:sp>
      <p:sp>
        <p:nvSpPr>
          <p:cNvPr id="84996" name="Text Box 5">
            <a:extLst>
              <a:ext uri="{FF2B5EF4-FFF2-40B4-BE49-F238E27FC236}">
                <a16:creationId xmlns:a16="http://schemas.microsoft.com/office/drawing/2014/main" id="{933E240F-7EBB-0148-9DBA-435D7FAA7026}"/>
              </a:ext>
            </a:extLst>
          </p:cNvPr>
          <p:cNvSpPr txBox="1">
            <a:spLocks noChangeArrowheads="1"/>
          </p:cNvSpPr>
          <p:nvPr/>
        </p:nvSpPr>
        <p:spPr bwMode="auto">
          <a:xfrm>
            <a:off x="228600" y="6488113"/>
            <a:ext cx="3233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a:solidFill>
                  <a:schemeClr val="bg2"/>
                </a:solidFill>
              </a:rPr>
              <a:t>Adopted from Ken Dill</a:t>
            </a:r>
            <a:r>
              <a:rPr lang="ja-JP" altLang="en-US" sz="1400">
                <a:solidFill>
                  <a:schemeClr val="bg2"/>
                </a:solidFill>
                <a:latin typeface="Arial" panose="020B0604020202020204" pitchFamily="34" charset="0"/>
              </a:rPr>
              <a:t>’</a:t>
            </a:r>
            <a:r>
              <a:rPr lang="en-US" altLang="en-US" sz="1400">
                <a:solidFill>
                  <a:schemeClr val="bg2"/>
                </a:solidFill>
              </a:rPr>
              <a:t>s web site at UCSF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3ABFD919-2978-4C49-AC95-0C8D5DF15557}"/>
              </a:ext>
            </a:extLst>
          </p:cNvPr>
          <p:cNvSpPr>
            <a:spLocks noGrp="1" noChangeArrowheads="1"/>
          </p:cNvSpPr>
          <p:nvPr>
            <p:ph type="title"/>
          </p:nvPr>
        </p:nvSpPr>
        <p:spPr>
          <a:xfrm>
            <a:off x="661988" y="88900"/>
            <a:ext cx="7820025" cy="647700"/>
          </a:xfrm>
        </p:spPr>
        <p:txBody>
          <a:bodyPr/>
          <a:lstStyle/>
          <a:p>
            <a:r>
              <a:rPr lang="en-US" altLang="en-US"/>
              <a:t>An optimization landscape that comes up </a:t>
            </a:r>
            <a:br>
              <a:rPr lang="en-US" altLang="en-US"/>
            </a:br>
            <a:r>
              <a:rPr lang="en-US" altLang="en-US"/>
              <a:t>in training of deep learning neural networks. </a:t>
            </a:r>
          </a:p>
        </p:txBody>
      </p:sp>
      <p:pic>
        <p:nvPicPr>
          <p:cNvPr id="86018" name="Content Placeholder 4">
            <a:extLst>
              <a:ext uri="{FF2B5EF4-FFF2-40B4-BE49-F238E27FC236}">
                <a16:creationId xmlns:a16="http://schemas.microsoft.com/office/drawing/2014/main" id="{6E2DD1BF-C7FA-6D4E-9A61-A8E9B794DA4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95388" y="866775"/>
            <a:ext cx="5610225" cy="4333875"/>
          </a:xfrm>
        </p:spPr>
      </p:pic>
      <p:sp>
        <p:nvSpPr>
          <p:cNvPr id="86019" name="TextBox 5">
            <a:extLst>
              <a:ext uri="{FF2B5EF4-FFF2-40B4-BE49-F238E27FC236}">
                <a16:creationId xmlns:a16="http://schemas.microsoft.com/office/drawing/2014/main" id="{B2B715B7-23B2-E142-9FDA-55492727AE9D}"/>
              </a:ext>
            </a:extLst>
          </p:cNvPr>
          <p:cNvSpPr txBox="1">
            <a:spLocks noChangeArrowheads="1"/>
          </p:cNvSpPr>
          <p:nvPr/>
        </p:nvSpPr>
        <p:spPr bwMode="auto">
          <a:xfrm>
            <a:off x="914400" y="5962650"/>
            <a:ext cx="6662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a:t>A Complicated Loss Landscape </a:t>
            </a:r>
            <a:br>
              <a:rPr lang="en-US" altLang="en-US" b="1"/>
            </a:br>
            <a:r>
              <a:rPr lang="en-US" altLang="en-US" i="1"/>
              <a:t>Image Credits: https://www.cs.umd.edu/~tomg/projects/landscapes/</a:t>
            </a:r>
            <a:endParaRPr lang="en-US" altLang="en-US"/>
          </a:p>
        </p:txBody>
      </p:sp>
      <p:grpSp>
        <p:nvGrpSpPr>
          <p:cNvPr id="11" name="Group 10">
            <a:extLst>
              <a:ext uri="{FF2B5EF4-FFF2-40B4-BE49-F238E27FC236}">
                <a16:creationId xmlns:a16="http://schemas.microsoft.com/office/drawing/2014/main" id="{D560A7C7-69BB-B142-999C-435162EA0605}"/>
              </a:ext>
            </a:extLst>
          </p:cNvPr>
          <p:cNvGrpSpPr>
            <a:grpSpLocks/>
          </p:cNvGrpSpPr>
          <p:nvPr/>
        </p:nvGrpSpPr>
        <p:grpSpPr bwMode="auto">
          <a:xfrm>
            <a:off x="1695450" y="3771900"/>
            <a:ext cx="7096125" cy="2036763"/>
            <a:chOff x="1694885" y="3771900"/>
            <a:chExt cx="7096986" cy="2036801"/>
          </a:xfrm>
        </p:grpSpPr>
        <p:graphicFrame>
          <p:nvGraphicFramePr>
            <p:cNvPr id="86021" name="Object 8">
              <a:extLst>
                <a:ext uri="{FF2B5EF4-FFF2-40B4-BE49-F238E27FC236}">
                  <a16:creationId xmlns:a16="http://schemas.microsoft.com/office/drawing/2014/main" id="{B8B6E7E2-58DB-E44A-8FE7-6EF258D92997}"/>
                </a:ext>
              </a:extLst>
            </p:cNvPr>
            <p:cNvGraphicFramePr>
              <a:graphicFrameLocks noChangeAspect="1"/>
            </p:cNvGraphicFramePr>
            <p:nvPr/>
          </p:nvGraphicFramePr>
          <p:xfrm>
            <a:off x="1694885" y="5355145"/>
            <a:ext cx="5367079" cy="453556"/>
          </p:xfrm>
          <a:graphic>
            <a:graphicData uri="http://schemas.openxmlformats.org/presentationml/2006/ole">
              <mc:AlternateContent xmlns:mc="http://schemas.openxmlformats.org/markup-compatibility/2006">
                <mc:Choice xmlns:v="urn:schemas-microsoft-com:vml" Requires="v">
                  <p:oleObj spid="_x0000_s86036" name="Equation" r:id="rId4" imgW="58801000" imgH="5270500" progId="Equation.3">
                    <p:embed/>
                  </p:oleObj>
                </mc:Choice>
                <mc:Fallback>
                  <p:oleObj name="Equation" r:id="rId4" imgW="58801000" imgH="5270500" progId="Equation.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4885" y="5355145"/>
                          <a:ext cx="5367079" cy="45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9" name="Straight Arrow Connector 8">
              <a:extLst>
                <a:ext uri="{FF2B5EF4-FFF2-40B4-BE49-F238E27FC236}">
                  <a16:creationId xmlns:a16="http://schemas.microsoft.com/office/drawing/2014/main" id="{3688D987-9927-9B45-A17A-FA40935F58D3}"/>
                </a:ext>
              </a:extLst>
            </p:cNvPr>
            <p:cNvCxnSpPr/>
            <p:nvPr/>
          </p:nvCxnSpPr>
          <p:spPr>
            <a:xfrm flipV="1">
              <a:off x="6215046" y="4271972"/>
              <a:ext cx="1114560" cy="1082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023" name="TextBox 9">
              <a:extLst>
                <a:ext uri="{FF2B5EF4-FFF2-40B4-BE49-F238E27FC236}">
                  <a16:creationId xmlns:a16="http://schemas.microsoft.com/office/drawing/2014/main" id="{53F7D4C6-887C-A243-9341-6B76CE3BEBE3}"/>
                </a:ext>
              </a:extLst>
            </p:cNvPr>
            <p:cNvSpPr txBox="1">
              <a:spLocks noChangeArrowheads="1"/>
            </p:cNvSpPr>
            <p:nvPr/>
          </p:nvSpPr>
          <p:spPr bwMode="auto">
            <a:xfrm>
              <a:off x="6929438" y="3771900"/>
              <a:ext cx="18624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a:t>Learning rate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7A12D-C4E5-FB4A-96BE-FFCAADE3E490}"/>
              </a:ext>
            </a:extLst>
          </p:cNvPr>
          <p:cNvSpPr>
            <a:spLocks noGrp="1"/>
          </p:cNvSpPr>
          <p:nvPr>
            <p:ph type="title"/>
          </p:nvPr>
        </p:nvSpPr>
        <p:spPr/>
        <p:txBody>
          <a:bodyPr/>
          <a:lstStyle/>
          <a:p>
            <a:r>
              <a:rPr lang="en-US" dirty="0"/>
              <a:t>On to global optimization</a:t>
            </a:r>
          </a:p>
        </p:txBody>
      </p:sp>
      <p:pic>
        <p:nvPicPr>
          <p:cNvPr id="5" name="Content Placeholder 4">
            <a:extLst>
              <a:ext uri="{FF2B5EF4-FFF2-40B4-BE49-F238E27FC236}">
                <a16:creationId xmlns:a16="http://schemas.microsoft.com/office/drawing/2014/main" id="{E5167CE6-C41A-A94D-BD23-D9086316032E}"/>
              </a:ext>
            </a:extLst>
          </p:cNvPr>
          <p:cNvPicPr>
            <a:picLocks noGrp="1" noChangeAspect="1"/>
          </p:cNvPicPr>
          <p:nvPr>
            <p:ph idx="1"/>
          </p:nvPr>
        </p:nvPicPr>
        <p:blipFill>
          <a:blip r:embed="rId2"/>
          <a:stretch>
            <a:fillRect/>
          </a:stretch>
        </p:blipFill>
        <p:spPr>
          <a:xfrm>
            <a:off x="4148362" y="1850345"/>
            <a:ext cx="4366988" cy="3608988"/>
          </a:xfrm>
        </p:spPr>
      </p:pic>
      <p:sp>
        <p:nvSpPr>
          <p:cNvPr id="6" name="TextBox 5">
            <a:extLst>
              <a:ext uri="{FF2B5EF4-FFF2-40B4-BE49-F238E27FC236}">
                <a16:creationId xmlns:a16="http://schemas.microsoft.com/office/drawing/2014/main" id="{C6510FBB-A8B9-A54D-AB4C-D3F616DE06C6}"/>
              </a:ext>
            </a:extLst>
          </p:cNvPr>
          <p:cNvSpPr txBox="1"/>
          <p:nvPr/>
        </p:nvSpPr>
        <p:spPr>
          <a:xfrm>
            <a:off x="928914" y="5225143"/>
            <a:ext cx="7745838" cy="1200329"/>
          </a:xfrm>
          <a:prstGeom prst="rect">
            <a:avLst/>
          </a:prstGeom>
          <a:noFill/>
        </p:spPr>
        <p:txBody>
          <a:bodyPr wrap="none" rtlCol="0">
            <a:spAutoFit/>
          </a:bodyPr>
          <a:lstStyle/>
          <a:p>
            <a:r>
              <a:rPr lang="en-US" dirty="0"/>
              <a:t>A sure shot option:  an exhaustive search.   Define a fine enough grid (as above), </a:t>
            </a:r>
            <a:br>
              <a:rPr lang="en-US" dirty="0"/>
            </a:br>
            <a:r>
              <a:rPr lang="en-US" dirty="0"/>
              <a:t>start LOCAL (gradient) search from each grid point. </a:t>
            </a:r>
          </a:p>
          <a:p>
            <a:endParaRPr lang="en-US" dirty="0"/>
          </a:p>
          <a:p>
            <a:r>
              <a:rPr lang="en-US" b="1" dirty="0"/>
              <a:t>Cost? </a:t>
            </a:r>
          </a:p>
        </p:txBody>
      </p:sp>
      <p:sp>
        <p:nvSpPr>
          <p:cNvPr id="7" name="TextBox 6">
            <a:extLst>
              <a:ext uri="{FF2B5EF4-FFF2-40B4-BE49-F238E27FC236}">
                <a16:creationId xmlns:a16="http://schemas.microsoft.com/office/drawing/2014/main" id="{A6DC38AB-54F0-FD47-84E1-20902820BB7F}"/>
              </a:ext>
            </a:extLst>
          </p:cNvPr>
          <p:cNvSpPr txBox="1"/>
          <p:nvPr/>
        </p:nvSpPr>
        <p:spPr>
          <a:xfrm>
            <a:off x="628650" y="1638811"/>
            <a:ext cx="7383236" cy="1200329"/>
          </a:xfrm>
          <a:prstGeom prst="rect">
            <a:avLst/>
          </a:prstGeom>
          <a:noFill/>
        </p:spPr>
        <p:txBody>
          <a:bodyPr wrap="square" rtlCol="0">
            <a:spAutoFit/>
          </a:bodyPr>
          <a:lstStyle/>
          <a:p>
            <a:r>
              <a:rPr lang="es-ES" dirty="0"/>
              <a:t>F[x_, y_] := -</a:t>
            </a:r>
            <a:r>
              <a:rPr lang="es-ES" dirty="0" err="1"/>
              <a:t>Cos</a:t>
            </a:r>
            <a:r>
              <a:rPr lang="es-ES" dirty="0"/>
              <a:t>[5*x]*</a:t>
            </a:r>
            <a:r>
              <a:rPr lang="es-ES" dirty="0" err="1"/>
              <a:t>Cos</a:t>
            </a:r>
            <a:r>
              <a:rPr lang="es-ES" dirty="0"/>
              <a:t>[5*x]*</a:t>
            </a:r>
            <a:r>
              <a:rPr lang="es-ES" dirty="0" err="1"/>
              <a:t>Cos</a:t>
            </a:r>
            <a:r>
              <a:rPr lang="es-ES" dirty="0"/>
              <a:t>[5*y]*</a:t>
            </a:r>
            <a:r>
              <a:rPr lang="es-ES" dirty="0" err="1"/>
              <a:t>Cos</a:t>
            </a:r>
            <a:r>
              <a:rPr lang="es-ES" dirty="0"/>
              <a:t>[5*y]*</a:t>
            </a:r>
            <a:r>
              <a:rPr lang="es-ES" dirty="0" err="1"/>
              <a:t>Exp</a:t>
            </a:r>
            <a:r>
              <a:rPr lang="es-ES" dirty="0"/>
              <a:t>[-3*(x^2 + y^2)];</a:t>
            </a:r>
            <a:br>
              <a:rPr lang="es-ES" dirty="0"/>
            </a:br>
            <a:endParaRPr lang="es-ES" dirty="0"/>
          </a:p>
          <a:p>
            <a:r>
              <a:rPr lang="es-ES" dirty="0"/>
              <a:t>Global </a:t>
            </a:r>
            <a:r>
              <a:rPr lang="es-ES" dirty="0" err="1"/>
              <a:t>mimimum</a:t>
            </a:r>
            <a:r>
              <a:rPr lang="es-ES" dirty="0"/>
              <a:t> at (0,0). </a:t>
            </a:r>
          </a:p>
          <a:p>
            <a:endParaRPr lang="en-US" dirty="0"/>
          </a:p>
        </p:txBody>
      </p:sp>
    </p:spTree>
    <p:extLst>
      <p:ext uri="{BB962C8B-B14F-4D97-AF65-F5344CB8AC3E}">
        <p14:creationId xmlns:p14="http://schemas.microsoft.com/office/powerpoint/2010/main" val="3919174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4">
            <a:extLst>
              <a:ext uri="{FF2B5EF4-FFF2-40B4-BE49-F238E27FC236}">
                <a16:creationId xmlns:a16="http://schemas.microsoft.com/office/drawing/2014/main" id="{F24E8C03-8D93-4742-B2B8-0F007507A1D8}"/>
              </a:ext>
            </a:extLst>
          </p:cNvPr>
          <p:cNvSpPr>
            <a:spLocks noGrp="1" noChangeArrowheads="1"/>
          </p:cNvSpPr>
          <p:nvPr>
            <p:ph type="title"/>
          </p:nvPr>
        </p:nvSpPr>
        <p:spPr>
          <a:xfrm>
            <a:off x="900113" y="765175"/>
            <a:ext cx="8001000" cy="1143000"/>
          </a:xfrm>
        </p:spPr>
        <p:txBody>
          <a:bodyPr/>
          <a:lstStyle/>
          <a:p>
            <a:pPr eaLnBrk="1" hangingPunct="1"/>
            <a:r>
              <a:rPr lang="en-US" altLang="en-US" sz="3200"/>
              <a:t>Directional Derivatives:                                              first, the one dimension derivative:</a:t>
            </a:r>
          </a:p>
        </p:txBody>
      </p:sp>
      <p:pic>
        <p:nvPicPr>
          <p:cNvPr id="23554" name="Picture 22" descr="simple_dervitavie2">
            <a:extLst>
              <a:ext uri="{FF2B5EF4-FFF2-40B4-BE49-F238E27FC236}">
                <a16:creationId xmlns:a16="http://schemas.microsoft.com/office/drawing/2014/main" id="{DB35966C-33AA-5C4C-9CAB-EA16D81D47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362200"/>
            <a:ext cx="5448300"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5" name="Object 16">
            <a:extLst>
              <a:ext uri="{FF2B5EF4-FFF2-40B4-BE49-F238E27FC236}">
                <a16:creationId xmlns:a16="http://schemas.microsoft.com/office/drawing/2014/main" id="{50255CC7-9B18-5942-9D77-D95C96D2BB0E}"/>
              </a:ext>
            </a:extLst>
          </p:cNvPr>
          <p:cNvGraphicFramePr>
            <a:graphicFrameLocks noChangeAspect="1"/>
          </p:cNvGraphicFramePr>
          <p:nvPr/>
        </p:nvGraphicFramePr>
        <p:xfrm>
          <a:off x="4267200" y="5181600"/>
          <a:ext cx="444500" cy="622300"/>
        </p:xfrm>
        <a:graphic>
          <a:graphicData uri="http://schemas.openxmlformats.org/presentationml/2006/ole">
            <mc:AlternateContent xmlns:mc="http://schemas.openxmlformats.org/markup-compatibility/2006">
              <mc:Choice xmlns:v="urn:schemas-microsoft-com:vml" Requires="v">
                <p:oleObj spid="_x0000_s23568" name="Equation" r:id="rId5" imgW="2921000" imgH="4102100" progId="Equation.3">
                  <p:embed/>
                </p:oleObj>
              </mc:Choice>
              <mc:Fallback>
                <p:oleObj name="Equation" r:id="rId5" imgW="2921000" imgH="4102100" progId="Equation.3">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5181600"/>
                        <a:ext cx="444500"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9F03D-B422-434E-9596-0B955396E2AA}"/>
              </a:ext>
            </a:extLst>
          </p:cNvPr>
          <p:cNvSpPr>
            <a:spLocks noGrp="1"/>
          </p:cNvSpPr>
          <p:nvPr>
            <p:ph type="title"/>
          </p:nvPr>
        </p:nvSpPr>
        <p:spPr/>
        <p:txBody>
          <a:bodyPr/>
          <a:lstStyle/>
          <a:p>
            <a:r>
              <a:rPr lang="en-US" dirty="0"/>
              <a:t>On to global optimization. </a:t>
            </a:r>
          </a:p>
        </p:txBody>
      </p:sp>
      <p:sp>
        <p:nvSpPr>
          <p:cNvPr id="3" name="Content Placeholder 2">
            <a:extLst>
              <a:ext uri="{FF2B5EF4-FFF2-40B4-BE49-F238E27FC236}">
                <a16:creationId xmlns:a16="http://schemas.microsoft.com/office/drawing/2014/main" id="{D5A96ABA-FC51-1142-A69C-34394F622A84}"/>
              </a:ext>
            </a:extLst>
          </p:cNvPr>
          <p:cNvSpPr>
            <a:spLocks noGrp="1"/>
          </p:cNvSpPr>
          <p:nvPr>
            <p:ph idx="1"/>
          </p:nvPr>
        </p:nvSpPr>
        <p:spPr/>
        <p:txBody>
          <a:bodyPr/>
          <a:lstStyle/>
          <a:p>
            <a:r>
              <a:rPr lang="en-US" dirty="0"/>
              <a:t>Cost of an exhaustive local search: </a:t>
            </a:r>
          </a:p>
          <a:p>
            <a:endParaRPr lang="en-US" dirty="0"/>
          </a:p>
          <a:p>
            <a:r>
              <a:rPr lang="en-US" dirty="0"/>
              <a:t>Say, 10 grid points in each dimension.  Cost O(10</a:t>
            </a:r>
            <a:r>
              <a:rPr lang="en-US" baseline="30000" dirty="0"/>
              <a:t>N</a:t>
            </a:r>
            <a:r>
              <a:rPr lang="en-US" dirty="0"/>
              <a:t>). </a:t>
            </a:r>
          </a:p>
          <a:p>
            <a:endParaRPr lang="en-US" dirty="0"/>
          </a:p>
          <a:p>
            <a:r>
              <a:rPr lang="en-US" dirty="0"/>
              <a:t>Totally fine for N=1,2,3…</a:t>
            </a:r>
          </a:p>
          <a:p>
            <a:endParaRPr lang="en-US" dirty="0"/>
          </a:p>
          <a:p>
            <a:r>
              <a:rPr lang="en-US" dirty="0"/>
              <a:t>What about N=10?   Or more?  </a:t>
            </a:r>
          </a:p>
        </p:txBody>
      </p:sp>
    </p:spTree>
    <p:extLst>
      <p:ext uri="{BB962C8B-B14F-4D97-AF65-F5344CB8AC3E}">
        <p14:creationId xmlns:p14="http://schemas.microsoft.com/office/powerpoint/2010/main" val="2810486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B96F-D012-2F4B-BE43-D94334667057}"/>
              </a:ext>
            </a:extLst>
          </p:cNvPr>
          <p:cNvSpPr>
            <a:spLocks noGrp="1"/>
          </p:cNvSpPr>
          <p:nvPr>
            <p:ph type="title"/>
          </p:nvPr>
        </p:nvSpPr>
        <p:spPr/>
        <p:txBody>
          <a:bodyPr/>
          <a:lstStyle/>
          <a:p>
            <a:r>
              <a:rPr lang="en-US" dirty="0"/>
              <a:t>On to global optimization</a:t>
            </a:r>
          </a:p>
        </p:txBody>
      </p:sp>
      <p:sp>
        <p:nvSpPr>
          <p:cNvPr id="3" name="Content Placeholder 2">
            <a:extLst>
              <a:ext uri="{FF2B5EF4-FFF2-40B4-BE49-F238E27FC236}">
                <a16:creationId xmlns:a16="http://schemas.microsoft.com/office/drawing/2014/main" id="{5940795D-A9CC-CF46-B6C6-02029B9422AC}"/>
              </a:ext>
            </a:extLst>
          </p:cNvPr>
          <p:cNvSpPr>
            <a:spLocks noGrp="1"/>
          </p:cNvSpPr>
          <p:nvPr>
            <p:ph idx="1"/>
          </p:nvPr>
        </p:nvSpPr>
        <p:spPr>
          <a:xfrm>
            <a:off x="522514" y="1419872"/>
            <a:ext cx="7886700" cy="4351338"/>
          </a:xfrm>
        </p:spPr>
        <p:txBody>
          <a:bodyPr/>
          <a:lstStyle/>
          <a:p>
            <a:r>
              <a:rPr lang="en-US" dirty="0"/>
              <a:t>Better idea:   Start local search at a some set of random starting points.  Number of points &lt;&lt; 10</a:t>
            </a:r>
            <a:r>
              <a:rPr lang="en-US" baseline="30000" dirty="0"/>
              <a:t>N</a:t>
            </a:r>
          </a:p>
          <a:p>
            <a:r>
              <a:rPr lang="en-US" dirty="0" err="1"/>
              <a:t>NMinimize</a:t>
            </a:r>
            <a:r>
              <a:rPr lang="en-US" dirty="0"/>
              <a:t>[F[x, y], {</a:t>
            </a:r>
            <a:r>
              <a:rPr lang="en-US" dirty="0" err="1"/>
              <a:t>x,y</a:t>
            </a:r>
            <a:r>
              <a:rPr lang="en-US" dirty="0"/>
              <a:t>}, </a:t>
            </a:r>
            <a:r>
              <a:rPr lang="en-US" dirty="0" err="1"/>
              <a:t>AccuracyGoal</a:t>
            </a:r>
            <a:r>
              <a:rPr lang="en-US" dirty="0"/>
              <a:t> -&gt; 2, </a:t>
            </a:r>
            <a:r>
              <a:rPr lang="en-US" b="1" dirty="0"/>
              <a:t>Method -&gt; {"</a:t>
            </a:r>
            <a:r>
              <a:rPr lang="en-US" b="1" dirty="0" err="1"/>
              <a:t>RandomSearch</a:t>
            </a:r>
            <a:r>
              <a:rPr lang="en-US" b="1" dirty="0"/>
              <a:t>"</a:t>
            </a:r>
            <a:r>
              <a:rPr lang="en-US" dirty="0"/>
              <a:t>,  Method -&gt; "Gradient", "</a:t>
            </a:r>
            <a:r>
              <a:rPr lang="en-US" dirty="0" err="1"/>
              <a:t>SearchPoints</a:t>
            </a:r>
            <a:r>
              <a:rPr lang="en-US" dirty="0"/>
              <a:t>" -&gt; 5}]</a:t>
            </a:r>
          </a:p>
          <a:p>
            <a:endParaRPr lang="en-US" dirty="0"/>
          </a:p>
        </p:txBody>
      </p:sp>
      <p:pic>
        <p:nvPicPr>
          <p:cNvPr id="4" name="Content Placeholder 4">
            <a:extLst>
              <a:ext uri="{FF2B5EF4-FFF2-40B4-BE49-F238E27FC236}">
                <a16:creationId xmlns:a16="http://schemas.microsoft.com/office/drawing/2014/main" id="{E2690702-F4AD-E143-98A6-499166A8F0A9}"/>
              </a:ext>
            </a:extLst>
          </p:cNvPr>
          <p:cNvPicPr>
            <a:picLocks noChangeAspect="1"/>
          </p:cNvPicPr>
          <p:nvPr/>
        </p:nvPicPr>
        <p:blipFill>
          <a:blip r:embed="rId2"/>
          <a:stretch>
            <a:fillRect/>
          </a:stretch>
        </p:blipFill>
        <p:spPr bwMode="auto">
          <a:xfrm>
            <a:off x="793749" y="2877907"/>
            <a:ext cx="3778251" cy="312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018A571-3D4F-8046-8020-42E97531CBF6}"/>
              </a:ext>
            </a:extLst>
          </p:cNvPr>
          <p:cNvPicPr>
            <a:picLocks noChangeAspect="1"/>
          </p:cNvPicPr>
          <p:nvPr/>
        </p:nvPicPr>
        <p:blipFill>
          <a:blip r:embed="rId3"/>
          <a:stretch>
            <a:fillRect/>
          </a:stretch>
        </p:blipFill>
        <p:spPr>
          <a:xfrm>
            <a:off x="5016015" y="3107047"/>
            <a:ext cx="2657021" cy="2664163"/>
          </a:xfrm>
          <a:prstGeom prst="rect">
            <a:avLst/>
          </a:prstGeom>
        </p:spPr>
      </p:pic>
      <p:sp>
        <p:nvSpPr>
          <p:cNvPr id="7" name="TextBox 6">
            <a:extLst>
              <a:ext uri="{FF2B5EF4-FFF2-40B4-BE49-F238E27FC236}">
                <a16:creationId xmlns:a16="http://schemas.microsoft.com/office/drawing/2014/main" id="{E19AB1C9-4837-1642-A506-D5B3698802C2}"/>
              </a:ext>
            </a:extLst>
          </p:cNvPr>
          <p:cNvSpPr txBox="1"/>
          <p:nvPr/>
        </p:nvSpPr>
        <p:spPr>
          <a:xfrm>
            <a:off x="522514" y="6002873"/>
            <a:ext cx="6661119" cy="646331"/>
          </a:xfrm>
          <a:prstGeom prst="rect">
            <a:avLst/>
          </a:prstGeom>
          <a:noFill/>
        </p:spPr>
        <p:txBody>
          <a:bodyPr wrap="none" rtlCol="0">
            <a:spAutoFit/>
          </a:bodyPr>
          <a:lstStyle/>
          <a:p>
            <a:r>
              <a:rPr lang="en-US" dirty="0"/>
              <a:t>Example: 5 random points.   Mathematica finds “global minimum” at </a:t>
            </a:r>
            <a:br>
              <a:rPr lang="en-US" dirty="0"/>
            </a:br>
            <a:r>
              <a:rPr lang="en-US" dirty="0"/>
              <a:t>(0.56, 0).  Wrong!   True minimum is at (0,0) by construction. </a:t>
            </a:r>
          </a:p>
        </p:txBody>
      </p:sp>
    </p:spTree>
    <p:extLst>
      <p:ext uri="{BB962C8B-B14F-4D97-AF65-F5344CB8AC3E}">
        <p14:creationId xmlns:p14="http://schemas.microsoft.com/office/powerpoint/2010/main" val="39870452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B96F-D012-2F4B-BE43-D94334667057}"/>
              </a:ext>
            </a:extLst>
          </p:cNvPr>
          <p:cNvSpPr>
            <a:spLocks noGrp="1"/>
          </p:cNvSpPr>
          <p:nvPr>
            <p:ph type="title"/>
          </p:nvPr>
        </p:nvSpPr>
        <p:spPr/>
        <p:txBody>
          <a:bodyPr/>
          <a:lstStyle/>
          <a:p>
            <a:r>
              <a:rPr lang="en-US" dirty="0"/>
              <a:t>On to global optimization</a:t>
            </a:r>
          </a:p>
        </p:txBody>
      </p:sp>
      <p:sp>
        <p:nvSpPr>
          <p:cNvPr id="3" name="Content Placeholder 2">
            <a:extLst>
              <a:ext uri="{FF2B5EF4-FFF2-40B4-BE49-F238E27FC236}">
                <a16:creationId xmlns:a16="http://schemas.microsoft.com/office/drawing/2014/main" id="{5940795D-A9CC-CF46-B6C6-02029B9422AC}"/>
              </a:ext>
            </a:extLst>
          </p:cNvPr>
          <p:cNvSpPr>
            <a:spLocks noGrp="1"/>
          </p:cNvSpPr>
          <p:nvPr>
            <p:ph idx="1"/>
          </p:nvPr>
        </p:nvSpPr>
        <p:spPr/>
        <p:txBody>
          <a:bodyPr/>
          <a:lstStyle/>
          <a:p>
            <a:r>
              <a:rPr lang="en-US" dirty="0"/>
              <a:t>Better idea:   Start local search at a some set of random starting points.  Number of random starting points 100. </a:t>
            </a:r>
          </a:p>
        </p:txBody>
      </p:sp>
      <p:pic>
        <p:nvPicPr>
          <p:cNvPr id="4" name="Content Placeholder 4">
            <a:extLst>
              <a:ext uri="{FF2B5EF4-FFF2-40B4-BE49-F238E27FC236}">
                <a16:creationId xmlns:a16="http://schemas.microsoft.com/office/drawing/2014/main" id="{E2690702-F4AD-E143-98A6-499166A8F0A9}"/>
              </a:ext>
            </a:extLst>
          </p:cNvPr>
          <p:cNvPicPr>
            <a:picLocks noChangeAspect="1"/>
          </p:cNvPicPr>
          <p:nvPr/>
        </p:nvPicPr>
        <p:blipFill>
          <a:blip r:embed="rId2"/>
          <a:stretch>
            <a:fillRect/>
          </a:stretch>
        </p:blipFill>
        <p:spPr bwMode="auto">
          <a:xfrm>
            <a:off x="628650" y="2702912"/>
            <a:ext cx="3947677" cy="326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19AB1C9-4837-1642-A506-D5B3698802C2}"/>
              </a:ext>
            </a:extLst>
          </p:cNvPr>
          <p:cNvSpPr txBox="1"/>
          <p:nvPr/>
        </p:nvSpPr>
        <p:spPr>
          <a:xfrm>
            <a:off x="522514" y="6002873"/>
            <a:ext cx="7641194" cy="646331"/>
          </a:xfrm>
          <a:prstGeom prst="rect">
            <a:avLst/>
          </a:prstGeom>
          <a:noFill/>
        </p:spPr>
        <p:txBody>
          <a:bodyPr wrap="none" rtlCol="0">
            <a:spAutoFit/>
          </a:bodyPr>
          <a:lstStyle/>
          <a:p>
            <a:r>
              <a:rPr lang="en-US" dirty="0"/>
              <a:t>Example: 100  random start points.   Mathematica finds true global minimum at </a:t>
            </a:r>
            <a:br>
              <a:rPr lang="en-US" dirty="0"/>
            </a:br>
            <a:r>
              <a:rPr lang="en-US" dirty="0"/>
              <a:t>(0,0).  Is this a viable option? </a:t>
            </a:r>
          </a:p>
        </p:txBody>
      </p:sp>
      <p:pic>
        <p:nvPicPr>
          <p:cNvPr id="8" name="Picture 7">
            <a:extLst>
              <a:ext uri="{FF2B5EF4-FFF2-40B4-BE49-F238E27FC236}">
                <a16:creationId xmlns:a16="http://schemas.microsoft.com/office/drawing/2014/main" id="{E88B73D8-4937-5348-A4C6-89AF07AA5677}"/>
              </a:ext>
            </a:extLst>
          </p:cNvPr>
          <p:cNvPicPr>
            <a:picLocks noChangeAspect="1"/>
          </p:cNvPicPr>
          <p:nvPr/>
        </p:nvPicPr>
        <p:blipFill>
          <a:blip r:embed="rId3"/>
          <a:stretch>
            <a:fillRect/>
          </a:stretch>
        </p:blipFill>
        <p:spPr>
          <a:xfrm>
            <a:off x="4910155" y="2504319"/>
            <a:ext cx="3271366" cy="3280160"/>
          </a:xfrm>
          <a:prstGeom prst="rect">
            <a:avLst/>
          </a:prstGeom>
        </p:spPr>
      </p:pic>
    </p:spTree>
    <p:extLst>
      <p:ext uri="{BB962C8B-B14F-4D97-AF65-F5344CB8AC3E}">
        <p14:creationId xmlns:p14="http://schemas.microsoft.com/office/powerpoint/2010/main" val="1911103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0D8ED-1F6C-7D44-A2D7-A60B2B33C9A2}"/>
              </a:ext>
            </a:extLst>
          </p:cNvPr>
          <p:cNvSpPr>
            <a:spLocks noGrp="1"/>
          </p:cNvSpPr>
          <p:nvPr>
            <p:ph type="title"/>
          </p:nvPr>
        </p:nvSpPr>
        <p:spPr/>
        <p:txBody>
          <a:bodyPr/>
          <a:lstStyle/>
          <a:p>
            <a:r>
              <a:rPr lang="en-US" dirty="0"/>
              <a:t>On to global optimization</a:t>
            </a:r>
          </a:p>
        </p:txBody>
      </p:sp>
      <p:sp>
        <p:nvSpPr>
          <p:cNvPr id="3" name="Content Placeholder 2">
            <a:extLst>
              <a:ext uri="{FF2B5EF4-FFF2-40B4-BE49-F238E27FC236}">
                <a16:creationId xmlns:a16="http://schemas.microsoft.com/office/drawing/2014/main" id="{61BEA4C5-276A-D540-930E-06265B7C3FEF}"/>
              </a:ext>
            </a:extLst>
          </p:cNvPr>
          <p:cNvSpPr>
            <a:spLocks noGrp="1"/>
          </p:cNvSpPr>
          <p:nvPr>
            <p:ph idx="1"/>
          </p:nvPr>
        </p:nvSpPr>
        <p:spPr/>
        <p:txBody>
          <a:bodyPr/>
          <a:lstStyle/>
          <a:p>
            <a:r>
              <a:rPr lang="en-US" dirty="0"/>
              <a:t>For large N, even a million starting points will sample only a tiny subset of all 10</a:t>
            </a:r>
            <a:r>
              <a:rPr lang="en-US" baseline="30000" dirty="0"/>
              <a:t>N</a:t>
            </a:r>
            <a:r>
              <a:rPr lang="en-US" dirty="0"/>
              <a:t>  relevant points. The global minimum will </a:t>
            </a:r>
            <a:r>
              <a:rPr lang="en-US"/>
              <a:t>most likely be missed. </a:t>
            </a:r>
            <a:endParaRPr lang="en-US" dirty="0"/>
          </a:p>
        </p:txBody>
      </p:sp>
    </p:spTree>
    <p:extLst>
      <p:ext uri="{BB962C8B-B14F-4D97-AF65-F5344CB8AC3E}">
        <p14:creationId xmlns:p14="http://schemas.microsoft.com/office/powerpoint/2010/main" val="1987679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direction_derivative">
            <a:extLst>
              <a:ext uri="{FF2B5EF4-FFF2-40B4-BE49-F238E27FC236}">
                <a16:creationId xmlns:a16="http://schemas.microsoft.com/office/drawing/2014/main" id="{3139E9C8-23BB-7C4F-93AF-45D220544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743200"/>
            <a:ext cx="5867400"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2" name="Object 6">
            <a:extLst>
              <a:ext uri="{FF2B5EF4-FFF2-40B4-BE49-F238E27FC236}">
                <a16:creationId xmlns:a16="http://schemas.microsoft.com/office/drawing/2014/main" id="{D6D38929-9469-ED47-B065-B06BB8017B87}"/>
              </a:ext>
            </a:extLst>
          </p:cNvPr>
          <p:cNvGraphicFramePr>
            <a:graphicFrameLocks noChangeAspect="1"/>
          </p:cNvGraphicFramePr>
          <p:nvPr/>
        </p:nvGraphicFramePr>
        <p:xfrm>
          <a:off x="1143000" y="4191000"/>
          <a:ext cx="1524000" cy="1096963"/>
        </p:xfrm>
        <a:graphic>
          <a:graphicData uri="http://schemas.openxmlformats.org/presentationml/2006/ole">
            <mc:AlternateContent xmlns:mc="http://schemas.openxmlformats.org/markup-compatibility/2006">
              <mc:Choice xmlns:v="urn:schemas-microsoft-com:vml" Requires="v">
                <p:oleObj spid="_x0000_s25629" name="Equation" r:id="rId5" imgW="12585700" imgH="9067800" progId="Equation.3">
                  <p:embed/>
                </p:oleObj>
              </mc:Choice>
              <mc:Fallback>
                <p:oleObj name="Equation" r:id="rId5" imgW="12585700" imgH="90678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191000"/>
                        <a:ext cx="1524000"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603" name="Object 7">
            <a:extLst>
              <a:ext uri="{FF2B5EF4-FFF2-40B4-BE49-F238E27FC236}">
                <a16:creationId xmlns:a16="http://schemas.microsoft.com/office/drawing/2014/main" id="{32F9BB0A-EEEC-5D42-A8E9-CBDCFEBB6B9E}"/>
              </a:ext>
            </a:extLst>
          </p:cNvPr>
          <p:cNvGraphicFramePr>
            <a:graphicFrameLocks noChangeAspect="1"/>
          </p:cNvGraphicFramePr>
          <p:nvPr/>
        </p:nvGraphicFramePr>
        <p:xfrm>
          <a:off x="1143000" y="2743200"/>
          <a:ext cx="1524000" cy="1169988"/>
        </p:xfrm>
        <a:graphic>
          <a:graphicData uri="http://schemas.openxmlformats.org/presentationml/2006/ole">
            <mc:AlternateContent xmlns:mc="http://schemas.openxmlformats.org/markup-compatibility/2006">
              <mc:Choice xmlns:v="urn:schemas-microsoft-com:vml" Requires="v">
                <p:oleObj spid="_x0000_s25630" name="Equation" r:id="rId7" imgW="12585700" imgH="9652000" progId="Equation.3">
                  <p:embed/>
                </p:oleObj>
              </mc:Choice>
              <mc:Fallback>
                <p:oleObj name="Equation" r:id="rId7" imgW="12585700" imgH="96520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2743200"/>
                        <a:ext cx="1524000" cy="116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6796" dir="3806097" algn="ctr" rotWithShape="0">
                                <a:srgbClr val="808080"/>
                              </a:outerShdw>
                            </a:effectLst>
                          </a14:hiddenEffects>
                        </a:ext>
                      </a:extLst>
                    </p:spPr>
                  </p:pic>
                </p:oleObj>
              </mc:Fallback>
            </mc:AlternateContent>
          </a:graphicData>
        </a:graphic>
      </p:graphicFrame>
      <p:sp>
        <p:nvSpPr>
          <p:cNvPr id="25604" name="Rectangle 9">
            <a:extLst>
              <a:ext uri="{FF2B5EF4-FFF2-40B4-BE49-F238E27FC236}">
                <a16:creationId xmlns:a16="http://schemas.microsoft.com/office/drawing/2014/main" id="{7FF1DE30-1B3D-204F-9039-AC524B9DAFD9}"/>
              </a:ext>
            </a:extLst>
          </p:cNvPr>
          <p:cNvSpPr>
            <a:spLocks noGrp="1" noChangeArrowheads="1"/>
          </p:cNvSpPr>
          <p:nvPr>
            <p:ph type="title"/>
          </p:nvPr>
        </p:nvSpPr>
        <p:spPr/>
        <p:txBody>
          <a:bodyPr/>
          <a:lstStyle/>
          <a:p>
            <a:pPr eaLnBrk="1" hangingPunct="1"/>
            <a:r>
              <a:rPr lang="en-US" altLang="en-US"/>
              <a:t>Directional Derivatives :           Along the Axes</a:t>
            </a:r>
            <a:r>
              <a:rPr lang="en-US" altLang="en-US">
                <a:latin typeface="Times New Roman" panose="02020603050405020304" pitchFamily="18" charset="0"/>
              </a:rPr>
              <a:t>…</a:t>
            </a:r>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6" descr="direction_derivative2">
            <a:extLst>
              <a:ext uri="{FF2B5EF4-FFF2-40B4-BE49-F238E27FC236}">
                <a16:creationId xmlns:a16="http://schemas.microsoft.com/office/drawing/2014/main" id="{6E329034-CCF2-3F4A-BB1D-9F5C1CAA7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590800"/>
            <a:ext cx="601980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650" name="Object 4">
            <a:extLst>
              <a:ext uri="{FF2B5EF4-FFF2-40B4-BE49-F238E27FC236}">
                <a16:creationId xmlns:a16="http://schemas.microsoft.com/office/drawing/2014/main" id="{47CE88E0-FD5B-8446-9B08-F4BCFE1AF018}"/>
              </a:ext>
            </a:extLst>
          </p:cNvPr>
          <p:cNvGraphicFramePr>
            <a:graphicFrameLocks noChangeAspect="1"/>
          </p:cNvGraphicFramePr>
          <p:nvPr/>
        </p:nvGraphicFramePr>
        <p:xfrm>
          <a:off x="1066800" y="4724400"/>
          <a:ext cx="1524000" cy="1100138"/>
        </p:xfrm>
        <a:graphic>
          <a:graphicData uri="http://schemas.openxmlformats.org/presentationml/2006/ole">
            <mc:AlternateContent xmlns:mc="http://schemas.openxmlformats.org/markup-compatibility/2006">
              <mc:Choice xmlns:v="urn:schemas-microsoft-com:vml" Requires="v">
                <p:oleObj spid="_x0000_s27690" name="Equation" r:id="rId5" imgW="12585700" imgH="9067800" progId="Equation.3">
                  <p:embed/>
                </p:oleObj>
              </mc:Choice>
              <mc:Fallback>
                <p:oleObj name="Equation" r:id="rId5" imgW="12585700" imgH="90678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724400"/>
                        <a:ext cx="1524000" cy="110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6796" dir="3806097" algn="ctr" rotWithShape="0">
                                <a:srgbClr val="808080"/>
                              </a:outerShdw>
                            </a:effectLst>
                          </a14:hiddenEffects>
                        </a:ext>
                      </a:extLst>
                    </p:spPr>
                  </p:pic>
                </p:oleObj>
              </mc:Fallback>
            </mc:AlternateContent>
          </a:graphicData>
        </a:graphic>
      </p:graphicFrame>
      <p:graphicFrame>
        <p:nvGraphicFramePr>
          <p:cNvPr id="27651" name="Object 7">
            <a:extLst>
              <a:ext uri="{FF2B5EF4-FFF2-40B4-BE49-F238E27FC236}">
                <a16:creationId xmlns:a16="http://schemas.microsoft.com/office/drawing/2014/main" id="{2DBF5830-C291-8A46-888F-7C4FD6F020DD}"/>
              </a:ext>
            </a:extLst>
          </p:cNvPr>
          <p:cNvGraphicFramePr>
            <a:graphicFrameLocks noChangeAspect="1"/>
          </p:cNvGraphicFramePr>
          <p:nvPr/>
        </p:nvGraphicFramePr>
        <p:xfrm>
          <a:off x="1143000" y="2590800"/>
          <a:ext cx="1447800" cy="701675"/>
        </p:xfrm>
        <a:graphic>
          <a:graphicData uri="http://schemas.openxmlformats.org/presentationml/2006/ole">
            <mc:AlternateContent xmlns:mc="http://schemas.openxmlformats.org/markup-compatibility/2006">
              <mc:Choice xmlns:v="urn:schemas-microsoft-com:vml" Requires="v">
                <p:oleObj spid="_x0000_s27691" name="Equation" r:id="rId7" imgW="9652000" imgH="4686300" progId="Equation.3">
                  <p:embed/>
                </p:oleObj>
              </mc:Choice>
              <mc:Fallback>
                <p:oleObj name="Equation" r:id="rId7" imgW="9652000" imgH="46863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2590800"/>
                        <a:ext cx="14478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52" name="Object 8">
            <a:extLst>
              <a:ext uri="{FF2B5EF4-FFF2-40B4-BE49-F238E27FC236}">
                <a16:creationId xmlns:a16="http://schemas.microsoft.com/office/drawing/2014/main" id="{D21DE47C-791E-CE4E-ADCF-21CCDC7C8DBD}"/>
              </a:ext>
            </a:extLst>
          </p:cNvPr>
          <p:cNvGraphicFramePr>
            <a:graphicFrameLocks noChangeAspect="1"/>
          </p:cNvGraphicFramePr>
          <p:nvPr/>
        </p:nvGraphicFramePr>
        <p:xfrm>
          <a:off x="1143000" y="3505200"/>
          <a:ext cx="1143000" cy="738188"/>
        </p:xfrm>
        <a:graphic>
          <a:graphicData uri="http://schemas.openxmlformats.org/presentationml/2006/ole">
            <mc:AlternateContent xmlns:mc="http://schemas.openxmlformats.org/markup-compatibility/2006">
              <mc:Choice xmlns:v="urn:schemas-microsoft-com:vml" Requires="v">
                <p:oleObj spid="_x0000_s27692" name="Equation" r:id="rId9" imgW="9067800" imgH="5854700" progId="Equation.3">
                  <p:embed/>
                </p:oleObj>
              </mc:Choice>
              <mc:Fallback>
                <p:oleObj name="Equation" r:id="rId9" imgW="9067800" imgH="5854700"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3505200"/>
                        <a:ext cx="1143000" cy="738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3" name="Rectangle 9">
            <a:extLst>
              <a:ext uri="{FF2B5EF4-FFF2-40B4-BE49-F238E27FC236}">
                <a16:creationId xmlns:a16="http://schemas.microsoft.com/office/drawing/2014/main" id="{C60D1E7B-B493-FC48-AE4E-D1C3C09A1860}"/>
              </a:ext>
            </a:extLst>
          </p:cNvPr>
          <p:cNvSpPr>
            <a:spLocks noGrp="1" noChangeArrowheads="1"/>
          </p:cNvSpPr>
          <p:nvPr>
            <p:ph type="title"/>
          </p:nvPr>
        </p:nvSpPr>
        <p:spPr/>
        <p:txBody>
          <a:bodyPr/>
          <a:lstStyle/>
          <a:p>
            <a:pPr eaLnBrk="1" hangingPunct="1"/>
            <a:r>
              <a:rPr lang="en-US" altLang="en-US"/>
              <a:t>Directional Derivatives :                  In general direction</a:t>
            </a:r>
            <a:r>
              <a:rPr lang="en-US" altLang="en-US">
                <a:latin typeface="Times New Roman" panose="02020603050405020304" pitchFamily="18" charset="0"/>
              </a:rPr>
              <a:t>…</a:t>
            </a:r>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direction_derivative">
            <a:extLst>
              <a:ext uri="{FF2B5EF4-FFF2-40B4-BE49-F238E27FC236}">
                <a16:creationId xmlns:a16="http://schemas.microsoft.com/office/drawing/2014/main" id="{C812AE43-C4DB-4049-8B46-E6BEB79475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28600"/>
            <a:ext cx="5867400"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 Box 7">
            <a:extLst>
              <a:ext uri="{FF2B5EF4-FFF2-40B4-BE49-F238E27FC236}">
                <a16:creationId xmlns:a16="http://schemas.microsoft.com/office/drawing/2014/main" id="{AEB0A2B0-E137-C64A-AE71-08E47D5C0F85}"/>
              </a:ext>
            </a:extLst>
          </p:cNvPr>
          <p:cNvSpPr txBox="1">
            <a:spLocks noChangeArrowheads="1"/>
          </p:cNvSpPr>
          <p:nvPr/>
        </p:nvSpPr>
        <p:spPr bwMode="auto">
          <a:xfrm>
            <a:off x="838200" y="762000"/>
            <a:ext cx="2286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800" b="1">
                <a:solidFill>
                  <a:schemeClr val="tx2"/>
                </a:solidFill>
                <a:latin typeface="Arial" panose="020B0604020202020204" pitchFamily="34" charset="0"/>
                <a:cs typeface="Arial" panose="020B0604020202020204" pitchFamily="34" charset="0"/>
              </a:rPr>
              <a:t>Directional Derivatives</a:t>
            </a:r>
          </a:p>
        </p:txBody>
      </p:sp>
      <p:pic>
        <p:nvPicPr>
          <p:cNvPr id="29699" name="Picture 14" descr="y_0_cut">
            <a:extLst>
              <a:ext uri="{FF2B5EF4-FFF2-40B4-BE49-F238E27FC236}">
                <a16:creationId xmlns:a16="http://schemas.microsoft.com/office/drawing/2014/main" id="{E7C63D55-5114-AF47-87A2-C87814F40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311650"/>
            <a:ext cx="34290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5" descr="x_2_cut">
            <a:extLst>
              <a:ext uri="{FF2B5EF4-FFF2-40B4-BE49-F238E27FC236}">
                <a16:creationId xmlns:a16="http://schemas.microsoft.com/office/drawing/2014/main" id="{F3FCD632-365F-F044-A448-73AFA58683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43375"/>
            <a:ext cx="36576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701" name="Object 5">
            <a:extLst>
              <a:ext uri="{FF2B5EF4-FFF2-40B4-BE49-F238E27FC236}">
                <a16:creationId xmlns:a16="http://schemas.microsoft.com/office/drawing/2014/main" id="{F9215D34-6CC0-8B4A-B7DB-6DCDFAD03A58}"/>
              </a:ext>
            </a:extLst>
          </p:cNvPr>
          <p:cNvGraphicFramePr>
            <a:graphicFrameLocks noChangeAspect="1"/>
          </p:cNvGraphicFramePr>
          <p:nvPr/>
        </p:nvGraphicFramePr>
        <p:xfrm>
          <a:off x="5791200" y="3581400"/>
          <a:ext cx="1524000" cy="1096963"/>
        </p:xfrm>
        <a:graphic>
          <a:graphicData uri="http://schemas.openxmlformats.org/presentationml/2006/ole">
            <mc:AlternateContent xmlns:mc="http://schemas.openxmlformats.org/markup-compatibility/2006">
              <mc:Choice xmlns:v="urn:schemas-microsoft-com:vml" Requires="v">
                <p:oleObj spid="_x0000_s29727" name="Equation" r:id="rId7" imgW="12585700" imgH="9067800" progId="Equation.3">
                  <p:embed/>
                </p:oleObj>
              </mc:Choice>
              <mc:Fallback>
                <p:oleObj name="Equation" r:id="rId7" imgW="12585700" imgH="90678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3581400"/>
                        <a:ext cx="1524000"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702" name="Object 6">
            <a:extLst>
              <a:ext uri="{FF2B5EF4-FFF2-40B4-BE49-F238E27FC236}">
                <a16:creationId xmlns:a16="http://schemas.microsoft.com/office/drawing/2014/main" id="{41E54D91-457A-6B43-91EA-1D59B2A2AD95}"/>
              </a:ext>
            </a:extLst>
          </p:cNvPr>
          <p:cNvGraphicFramePr>
            <a:graphicFrameLocks noChangeAspect="1"/>
          </p:cNvGraphicFramePr>
          <p:nvPr/>
        </p:nvGraphicFramePr>
        <p:xfrm>
          <a:off x="914400" y="3581400"/>
          <a:ext cx="1524000" cy="1169988"/>
        </p:xfrm>
        <a:graphic>
          <a:graphicData uri="http://schemas.openxmlformats.org/presentationml/2006/ole">
            <mc:AlternateContent xmlns:mc="http://schemas.openxmlformats.org/markup-compatibility/2006">
              <mc:Choice xmlns:v="urn:schemas-microsoft-com:vml" Requires="v">
                <p:oleObj spid="_x0000_s29728" name="Equation" r:id="rId9" imgW="12585700" imgH="9652000" progId="Equation.3">
                  <p:embed/>
                </p:oleObj>
              </mc:Choice>
              <mc:Fallback>
                <p:oleObj name="Equation" r:id="rId9" imgW="12585700" imgH="9652000" progId="Equation.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3581400"/>
                        <a:ext cx="1524000" cy="116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6796" dir="3806097" algn="ctr" rotWithShape="0">
                                <a:srgbClr val="808080"/>
                              </a:outerShdw>
                            </a:effectLst>
                          </a14:hiddenEffects>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1" descr="gradient1">
            <a:extLst>
              <a:ext uri="{FF2B5EF4-FFF2-40B4-BE49-F238E27FC236}">
                <a16:creationId xmlns:a16="http://schemas.microsoft.com/office/drawing/2014/main" id="{7E22DC6A-919F-3849-BC0A-45AFB75842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343400"/>
            <a:ext cx="44704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 Box 12">
            <a:extLst>
              <a:ext uri="{FF2B5EF4-FFF2-40B4-BE49-F238E27FC236}">
                <a16:creationId xmlns:a16="http://schemas.microsoft.com/office/drawing/2014/main" id="{A3B61F9B-EC34-F146-B810-BACA4AF080CB}"/>
              </a:ext>
            </a:extLst>
          </p:cNvPr>
          <p:cNvSpPr txBox="1">
            <a:spLocks noChangeArrowheads="1"/>
          </p:cNvSpPr>
          <p:nvPr/>
        </p:nvSpPr>
        <p:spPr bwMode="auto">
          <a:xfrm>
            <a:off x="6477000" y="5181600"/>
            <a:ext cx="2149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a:t>In the plane</a:t>
            </a:r>
          </a:p>
        </p:txBody>
      </p:sp>
      <p:graphicFrame>
        <p:nvGraphicFramePr>
          <p:cNvPr id="31747" name="Object 13">
            <a:extLst>
              <a:ext uri="{FF2B5EF4-FFF2-40B4-BE49-F238E27FC236}">
                <a16:creationId xmlns:a16="http://schemas.microsoft.com/office/drawing/2014/main" id="{99AB6FBA-7F0B-D547-AF51-053ED671CB3D}"/>
              </a:ext>
            </a:extLst>
          </p:cNvPr>
          <p:cNvGraphicFramePr>
            <a:graphicFrameLocks noChangeAspect="1"/>
          </p:cNvGraphicFramePr>
          <p:nvPr/>
        </p:nvGraphicFramePr>
        <p:xfrm>
          <a:off x="6877050" y="1020763"/>
          <a:ext cx="914400" cy="857250"/>
        </p:xfrm>
        <a:graphic>
          <a:graphicData uri="http://schemas.openxmlformats.org/presentationml/2006/ole">
            <mc:AlternateContent xmlns:mc="http://schemas.openxmlformats.org/markup-compatibility/2006">
              <mc:Choice xmlns:v="urn:schemas-microsoft-com:vml" Requires="v">
                <p:oleObj spid="_x0000_s31806" name="Equation" r:id="rId5" imgW="4686300" imgH="4394200" progId="Equation.3">
                  <p:embed/>
                </p:oleObj>
              </mc:Choice>
              <mc:Fallback>
                <p:oleObj name="Equation" r:id="rId5" imgW="4686300" imgH="4394200" progId="Equation.3">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7050" y="1020763"/>
                        <a:ext cx="91440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48" name="Object 14">
            <a:extLst>
              <a:ext uri="{FF2B5EF4-FFF2-40B4-BE49-F238E27FC236}">
                <a16:creationId xmlns:a16="http://schemas.microsoft.com/office/drawing/2014/main" id="{928CB182-FDDC-BD46-9012-21D93D8EBCE8}"/>
              </a:ext>
            </a:extLst>
          </p:cNvPr>
          <p:cNvGraphicFramePr>
            <a:graphicFrameLocks noChangeAspect="1"/>
          </p:cNvGraphicFramePr>
          <p:nvPr/>
        </p:nvGraphicFramePr>
        <p:xfrm>
          <a:off x="1120775" y="2509838"/>
          <a:ext cx="2101850" cy="663575"/>
        </p:xfrm>
        <a:graphic>
          <a:graphicData uri="http://schemas.openxmlformats.org/presentationml/2006/ole">
            <mc:AlternateContent xmlns:mc="http://schemas.openxmlformats.org/markup-compatibility/2006">
              <mc:Choice xmlns:v="urn:schemas-microsoft-com:vml" Requires="v">
                <p:oleObj spid="_x0000_s31807" name="Equation" r:id="rId7" imgW="16675100" imgH="5270500" progId="Equation.3">
                  <p:embed/>
                </p:oleObj>
              </mc:Choice>
              <mc:Fallback>
                <p:oleObj name="Equation" r:id="rId7" imgW="16675100" imgH="5270500" progId="Equation.3">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775" y="2509838"/>
                        <a:ext cx="2101850" cy="66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49" name="Object 6">
            <a:extLst>
              <a:ext uri="{FF2B5EF4-FFF2-40B4-BE49-F238E27FC236}">
                <a16:creationId xmlns:a16="http://schemas.microsoft.com/office/drawing/2014/main" id="{BA33662A-C669-484F-A6C9-CCF658B7D031}"/>
              </a:ext>
            </a:extLst>
          </p:cNvPr>
          <p:cNvGraphicFramePr>
            <a:graphicFrameLocks noChangeAspect="1"/>
          </p:cNvGraphicFramePr>
          <p:nvPr/>
        </p:nvGraphicFramePr>
        <p:xfrm>
          <a:off x="3792538" y="2347913"/>
          <a:ext cx="3078162" cy="1027112"/>
        </p:xfrm>
        <a:graphic>
          <a:graphicData uri="http://schemas.openxmlformats.org/presentationml/2006/ole">
            <mc:AlternateContent xmlns:mc="http://schemas.openxmlformats.org/markup-compatibility/2006">
              <mc:Choice xmlns:v="urn:schemas-microsoft-com:vml" Requires="v">
                <p:oleObj spid="_x0000_s31808" name="Equation" r:id="rId9" imgW="31597600" imgH="10528300" progId="Equation.3">
                  <p:embed/>
                </p:oleObj>
              </mc:Choice>
              <mc:Fallback>
                <p:oleObj name="Equation" r:id="rId9" imgW="31597600" imgH="10528300" progId="Equation.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2538" y="2347913"/>
                        <a:ext cx="3078162" cy="1027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0" name="Rectangle 15">
            <a:extLst>
              <a:ext uri="{FF2B5EF4-FFF2-40B4-BE49-F238E27FC236}">
                <a16:creationId xmlns:a16="http://schemas.microsoft.com/office/drawing/2014/main" id="{22E574F4-F2FA-1F41-AF04-20296849DA14}"/>
              </a:ext>
            </a:extLst>
          </p:cNvPr>
          <p:cNvSpPr>
            <a:spLocks noGrp="1" noChangeArrowheads="1"/>
          </p:cNvSpPr>
          <p:nvPr>
            <p:ph type="title"/>
          </p:nvPr>
        </p:nvSpPr>
        <p:spPr/>
        <p:txBody>
          <a:bodyPr/>
          <a:lstStyle/>
          <a:p>
            <a:pPr eaLnBrk="1" hangingPunct="1"/>
            <a:r>
              <a:rPr lang="en-US" altLang="en-US"/>
              <a:t>The Gradient:  Definition in </a:t>
            </a:r>
          </a:p>
        </p:txBody>
      </p:sp>
      <p:pic>
        <p:nvPicPr>
          <p:cNvPr id="31751" name="Picture 16" descr="example_of_func">
            <a:extLst>
              <a:ext uri="{FF2B5EF4-FFF2-40B4-BE49-F238E27FC236}">
                <a16:creationId xmlns:a16="http://schemas.microsoft.com/office/drawing/2014/main" id="{33D08837-5233-BE49-9D0F-374BA639E9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6725" y="3675063"/>
            <a:ext cx="4314825"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Oval 17">
            <a:extLst>
              <a:ext uri="{FF2B5EF4-FFF2-40B4-BE49-F238E27FC236}">
                <a16:creationId xmlns:a16="http://schemas.microsoft.com/office/drawing/2014/main" id="{CA0676A8-B3D6-9941-A645-268CD41F1871}"/>
              </a:ext>
            </a:extLst>
          </p:cNvPr>
          <p:cNvSpPr>
            <a:spLocks noChangeArrowheads="1"/>
          </p:cNvSpPr>
          <p:nvPr/>
        </p:nvSpPr>
        <p:spPr bwMode="auto">
          <a:xfrm>
            <a:off x="3217863" y="5970588"/>
            <a:ext cx="88900" cy="889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31753" name="Oval 18">
            <a:extLst>
              <a:ext uri="{FF2B5EF4-FFF2-40B4-BE49-F238E27FC236}">
                <a16:creationId xmlns:a16="http://schemas.microsoft.com/office/drawing/2014/main" id="{8E5F30EC-80A8-0A48-8645-A18D7EBF1C1B}"/>
              </a:ext>
            </a:extLst>
          </p:cNvPr>
          <p:cNvSpPr>
            <a:spLocks noChangeArrowheads="1"/>
          </p:cNvSpPr>
          <p:nvPr/>
        </p:nvSpPr>
        <p:spPr bwMode="auto">
          <a:xfrm>
            <a:off x="3271838" y="4948238"/>
            <a:ext cx="88900" cy="88900"/>
          </a:xfrm>
          <a:prstGeom prst="ellips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31754" name="Line 19">
            <a:extLst>
              <a:ext uri="{FF2B5EF4-FFF2-40B4-BE49-F238E27FC236}">
                <a16:creationId xmlns:a16="http://schemas.microsoft.com/office/drawing/2014/main" id="{05ABDA8A-0E4B-5049-93F1-DB003C97BECF}"/>
              </a:ext>
            </a:extLst>
          </p:cNvPr>
          <p:cNvSpPr>
            <a:spLocks noChangeShapeType="1"/>
          </p:cNvSpPr>
          <p:nvPr/>
        </p:nvSpPr>
        <p:spPr bwMode="auto">
          <a:xfrm flipV="1">
            <a:off x="3281363" y="5702300"/>
            <a:ext cx="0" cy="312738"/>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1755" name="Line 20">
            <a:extLst>
              <a:ext uri="{FF2B5EF4-FFF2-40B4-BE49-F238E27FC236}">
                <a16:creationId xmlns:a16="http://schemas.microsoft.com/office/drawing/2014/main" id="{E9A2A5E6-2248-4744-B5B1-31C9E32D6A81}"/>
              </a:ext>
            </a:extLst>
          </p:cNvPr>
          <p:cNvSpPr>
            <a:spLocks noChangeShapeType="1"/>
          </p:cNvSpPr>
          <p:nvPr/>
        </p:nvSpPr>
        <p:spPr bwMode="auto">
          <a:xfrm flipV="1">
            <a:off x="3298825" y="5002213"/>
            <a:ext cx="17463" cy="511175"/>
          </a:xfrm>
          <a:prstGeom prst="line">
            <a:avLst/>
          </a:prstGeom>
          <a:noFill/>
          <a:ln w="28575" cap="rnd">
            <a:solidFill>
              <a:schemeClr val="tx1"/>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1756" name="Line 21">
            <a:extLst>
              <a:ext uri="{FF2B5EF4-FFF2-40B4-BE49-F238E27FC236}">
                <a16:creationId xmlns:a16="http://schemas.microsoft.com/office/drawing/2014/main" id="{3910B099-5FAA-6548-AFB6-C1CC3294CE11}"/>
              </a:ext>
            </a:extLst>
          </p:cNvPr>
          <p:cNvSpPr>
            <a:spLocks noChangeShapeType="1"/>
          </p:cNvSpPr>
          <p:nvPr/>
        </p:nvSpPr>
        <p:spPr bwMode="auto">
          <a:xfrm>
            <a:off x="3271838" y="6032500"/>
            <a:ext cx="449262" cy="206375"/>
          </a:xfrm>
          <a:prstGeom prst="line">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aphicFrame>
        <p:nvGraphicFramePr>
          <p:cNvPr id="31757" name="Object 22">
            <a:extLst>
              <a:ext uri="{FF2B5EF4-FFF2-40B4-BE49-F238E27FC236}">
                <a16:creationId xmlns:a16="http://schemas.microsoft.com/office/drawing/2014/main" id="{8A42D001-4582-4A47-9BEF-830AADFE7D68}"/>
              </a:ext>
            </a:extLst>
          </p:cNvPr>
          <p:cNvGraphicFramePr>
            <a:graphicFrameLocks noChangeAspect="1"/>
          </p:cNvGraphicFramePr>
          <p:nvPr/>
        </p:nvGraphicFramePr>
        <p:xfrm>
          <a:off x="3736975" y="6049963"/>
          <a:ext cx="862013" cy="314325"/>
        </p:xfrm>
        <a:graphic>
          <a:graphicData uri="http://schemas.openxmlformats.org/presentationml/2006/ole">
            <mc:AlternateContent xmlns:mc="http://schemas.openxmlformats.org/markup-compatibility/2006">
              <mc:Choice xmlns:v="urn:schemas-microsoft-com:vml" Requires="v">
                <p:oleObj spid="_x0000_s31809" name="משוואה" r:id="rId12" imgW="12877800" imgH="4686300" progId="Equation.3">
                  <p:embed/>
                </p:oleObj>
              </mc:Choice>
              <mc:Fallback>
                <p:oleObj name="משוואה" r:id="rId12" imgW="12877800" imgH="4686300" progId="Equation.3">
                  <p:embed/>
                  <p:pic>
                    <p:nvPicPr>
                      <p:cNvPr id="0" name="Object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6975" y="6049963"/>
                        <a:ext cx="862013"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1996</TotalTime>
  <Words>1362</Words>
  <Application>Microsoft Macintosh PowerPoint</Application>
  <PresentationFormat>On-screen Show (4:3)</PresentationFormat>
  <Paragraphs>326</Paragraphs>
  <Slides>53</Slides>
  <Notes>19</Notes>
  <HiddenSlides>3</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4</vt:i4>
      </vt:variant>
      <vt:variant>
        <vt:lpstr>Slide Titles</vt:lpstr>
      </vt:variant>
      <vt:variant>
        <vt:i4>53</vt:i4>
      </vt:variant>
    </vt:vector>
  </HeadingPairs>
  <TitlesOfParts>
    <vt:vector size="65" baseType="lpstr">
      <vt:lpstr>Arial</vt:lpstr>
      <vt:lpstr>Arial Black</vt:lpstr>
      <vt:lpstr>Calibri</vt:lpstr>
      <vt:lpstr>Calibri Light</vt:lpstr>
      <vt:lpstr>Symbol</vt:lpstr>
      <vt:lpstr>Times New Roman</vt:lpstr>
      <vt:lpstr>Wingdings</vt:lpstr>
      <vt:lpstr>Office Theme</vt:lpstr>
      <vt:lpstr>Equation</vt:lpstr>
      <vt:lpstr>משוואה</vt:lpstr>
      <vt:lpstr>方程式</vt:lpstr>
      <vt:lpstr>Equation.3</vt:lpstr>
      <vt:lpstr>Gradient  Methods: Steepest Descent (gradient descent), Conjugate Gradient.</vt:lpstr>
      <vt:lpstr>Problem:</vt:lpstr>
      <vt:lpstr>An example of a smooth differentiable function</vt:lpstr>
      <vt:lpstr>Contour  Plots:</vt:lpstr>
      <vt:lpstr>Directional Derivatives:                                              first, the one dimension derivative:</vt:lpstr>
      <vt:lpstr>Directional Derivatives :           Along the Axes…</vt:lpstr>
      <vt:lpstr>Directional Derivatives :                  In general direction…</vt:lpstr>
      <vt:lpstr>PowerPoint Presentation</vt:lpstr>
      <vt:lpstr>The Gradient:  Definition in </vt:lpstr>
      <vt:lpstr>The Gradient:  Definition </vt:lpstr>
      <vt:lpstr>The Gradient Properties</vt:lpstr>
      <vt:lpstr>PowerPoint Presentation</vt:lpstr>
      <vt:lpstr>PowerPoint Presentation</vt:lpstr>
      <vt:lpstr>PowerPoint Presentation</vt:lpstr>
      <vt:lpstr>The Gradient is zero at the extremum (min or max)</vt:lpstr>
      <vt:lpstr>A more realistic landscape…</vt:lpstr>
      <vt:lpstr>Locally, all the extrema are similar shape</vt:lpstr>
      <vt:lpstr>The Gradient properties</vt:lpstr>
      <vt:lpstr>PowerPoint Presentation</vt:lpstr>
      <vt:lpstr>The Gradient properties</vt:lpstr>
      <vt:lpstr>PowerPoint Presentation</vt:lpstr>
      <vt:lpstr>PowerPoint Presentation</vt:lpstr>
      <vt:lpstr>PowerPoint Presentation</vt:lpstr>
      <vt:lpstr>PowerPoint Presentation</vt:lpstr>
      <vt:lpstr>PowerPoint Presentation</vt:lpstr>
      <vt:lpstr>PowerPoint Presentation</vt:lpstr>
      <vt:lpstr>Basic Idea: go down the gradient. </vt:lpstr>
      <vt:lpstr>PowerPoint Presentation</vt:lpstr>
      <vt:lpstr>PowerPoint Presentation</vt:lpstr>
      <vt:lpstr>Steepest Descent in action:</vt:lpstr>
      <vt:lpstr>Steepest Descent</vt:lpstr>
      <vt:lpstr>PowerPoint Presentation</vt:lpstr>
      <vt:lpstr>PowerPoint Presentation</vt:lpstr>
      <vt:lpstr>PowerPoint Presentation</vt:lpstr>
      <vt:lpstr>PowerPoint Presentation</vt:lpstr>
      <vt:lpstr>PowerPoint Presentation</vt:lpstr>
      <vt:lpstr>How do we find the right step size in practice? </vt:lpstr>
      <vt:lpstr>PowerPoint Presentation</vt:lpstr>
      <vt:lpstr>In practice: back-tracking line search. </vt:lpstr>
      <vt:lpstr>Trouble with steepest descent for some fairly common landscapes: </vt:lpstr>
      <vt:lpstr>A good fix:  Conjugate Gradient method.</vt:lpstr>
      <vt:lpstr>Idea: Method of orthogonal directions. </vt:lpstr>
      <vt:lpstr>Conjugate Gradient</vt:lpstr>
      <vt:lpstr>Conjugate Gradient</vt:lpstr>
      <vt:lpstr>Conjugate Gradient</vt:lpstr>
      <vt:lpstr>Practical Use: </vt:lpstr>
      <vt:lpstr>PowerPoint Presentation</vt:lpstr>
      <vt:lpstr>An optimization landscape that comes up  in training of deep learning neural networks. </vt:lpstr>
      <vt:lpstr>On to global optimization</vt:lpstr>
      <vt:lpstr>On to global optimization. </vt:lpstr>
      <vt:lpstr>On to global optimization</vt:lpstr>
      <vt:lpstr>On to global optimization</vt:lpstr>
      <vt:lpstr>On to global optimization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Gradient Methods</dc:title>
  <dc:creator>Yaronimo</dc:creator>
  <cp:lastModifiedBy>Alexey</cp:lastModifiedBy>
  <cp:revision>137</cp:revision>
  <cp:lastPrinted>1601-01-01T00:00:00Z</cp:lastPrinted>
  <dcterms:created xsi:type="dcterms:W3CDTF">2003-04-14T05:48:42Z</dcterms:created>
  <dcterms:modified xsi:type="dcterms:W3CDTF">2019-03-18T20:55:57Z</dcterms:modified>
</cp:coreProperties>
</file>