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3.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4.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notesSlides/notesSlide5.xml" ContentType="application/vnd.openxmlformats-officedocument.presentationml.notesSlide+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notesSlides/notesSlide6.xml" ContentType="application/vnd.openxmlformats-officedocument.presentationml.notesSlide+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notesSlides/notesSlide7.xml" ContentType="application/vnd.openxmlformats-officedocument.presentationml.notesSlide+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38" r:id="rId3"/>
    <p:sldId id="340" r:id="rId4"/>
    <p:sldId id="342" r:id="rId5"/>
    <p:sldId id="343" r:id="rId6"/>
    <p:sldId id="344" r:id="rId7"/>
    <p:sldId id="257" r:id="rId8"/>
    <p:sldId id="266" r:id="rId9"/>
    <p:sldId id="259" r:id="rId10"/>
    <p:sldId id="260" r:id="rId11"/>
    <p:sldId id="337" r:id="rId12"/>
    <p:sldId id="258" r:id="rId13"/>
    <p:sldId id="349" r:id="rId14"/>
    <p:sldId id="273" r:id="rId15"/>
    <p:sldId id="350" r:id="rId16"/>
    <p:sldId id="351" r:id="rId17"/>
    <p:sldId id="354" r:id="rId18"/>
    <p:sldId id="352" r:id="rId19"/>
    <p:sldId id="355" r:id="rId20"/>
    <p:sldId id="270" r:id="rId21"/>
    <p:sldId id="275" r:id="rId22"/>
    <p:sldId id="265" r:id="rId23"/>
    <p:sldId id="262" r:id="rId24"/>
    <p:sldId id="263" r:id="rId25"/>
    <p:sldId id="271" r:id="rId26"/>
    <p:sldId id="272" r:id="rId27"/>
    <p:sldId id="276"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p:restoredTop sz="94666"/>
  </p:normalViewPr>
  <p:slideViewPr>
    <p:cSldViewPr snapToGrid="0" snapToObjects="1">
      <p:cViewPr varScale="1">
        <p:scale>
          <a:sx n="123" d="100"/>
          <a:sy n="123" d="100"/>
        </p:scale>
        <p:origin x="208" y="3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379 29 11123,'1'13'4247,"-1"-2"-3687,0-11 4213,0 0-4448,2-2-168,-1 0-101,2-2 11,0 0-44,-1-1 22,-1 2-23,-1 0 12,0 0-34,0 0-23,-1-1-22,-3 1 45,-2-2 23,-4 1-23,-1 0 0,-2 2-11,-5 0-1,-3 2 1,-4 0 11,-4 2 0,-1 1 34,-1 2-23,-1 1 23,1 0 55,1 1-10,4 0-46,5 1-22,4 0-22,1 2 0,8-1 11,-1 1-22,8-2 22,-1 1 11,2 3 67,14 12 12,2-2-34,20 9-56,6-7 33,11 0-33,8-1-393,3 0 370,-2-1-22,-9-1-33,-9-1 11,-9 4 67,-17-6 22,-4 2 45,-13-8 45,-7 1 316,-3 1-372,-22 8-56,5-6 22,-14 6-33,8-8 11,-2-1 0,0-3 34,0-1-1,0-3 57,4-2-45,1-2 22,4-2-67,4 0-202,0-4-593,11 2-1110,1-2-2487,9 2 4392,5 0 0,-3 1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14 0 11874,'11'5'4863,"-2"-2"-4090,-9-3-337,0 0-436,1-4 0,0 5 169,1 0 100,-4 9-11,-1 5 10,-1 3 35,-2 1-169,0 3 68,0 1-123,1-1-1,1 1-78,3-2 101,0-1-34,2-2-11,3-2 23,5-4-12,6-3-67,3-3-224,3-3-2477,12-2-167,-9-1-1939,3-1 4807,-15-2 0,-5 2 0,-4-1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158"/>
    </inkml:context>
    <inkml:brush xml:id="br0">
      <inkml:brushProperty name="width" value="0.08571" units="cm"/>
      <inkml:brushProperty name="height" value="0.08571" units="cm"/>
      <inkml:brushProperty name="color" value="#008C3A"/>
    </inkml:brush>
  </inkml:definitions>
  <inkml:trace contextRef="#ctx0" brushRef="#br0">143 23 19852,'-24'-12'-11,"2"2"-1,8 10 1,-1 4 11,-2 2 34,1 6 44,3 1-78,2 2 45,4 2 45,4 1-1,2 1 57,8-1 11,5 1-23,8-1-33,6-1-34,1-2-33,1-2-1,-3-2-33,-4-1-67,-3-2-79,-4 0-526,-1-4 56,-6-1-515,1-1-1156,-4-2-2956,1 0 5243,2-5 0,-4 3 0,2-2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3.931"/>
    </inkml:context>
    <inkml:brush xml:id="br0">
      <inkml:brushProperty name="width" value="0.08571" units="cm"/>
      <inkml:brushProperty name="height" value="0.08571" units="cm"/>
    </inkml:brush>
  </inkml:definitions>
  <inkml:trace contextRef="#ctx0" brushRef="#br0">221 126 17398,'-30'25'1098,"1"0"0,-22 20-639,31-15-78,0 0 34,0 0-202,2-4-23,4-5-156,4-7 67,4-6 134,4-5 157,1-3-101,1-6-291,2-8-67,5-14 0,3-11 56,5-8 22,1-6 11,1 1 23,-1 4 22,-3 11-33,-2 10-23,-4 9-11,-1 9-101,-4 6-78,1 1-34,0 5 213,6 8 202,6 8 134,9 10-44,9 7-68,-3-9 0,3 0-135,18 15-89,-16-16 0,-1-1-369,9 6-763,-5-3-1871,-9-2-3328,-7 0 6331,-8 1 0,-7-12 0,-5-2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282"/>
    </inkml:context>
    <inkml:brush xml:id="br0">
      <inkml:brushProperty name="width" value="0.08571" units="cm"/>
      <inkml:brushProperty name="height" value="0.08571" units="cm"/>
    </inkml:brush>
  </inkml:definitions>
  <inkml:trace contextRef="#ctx0" brushRef="#br0">71 0 21152,'-12'58'1041,"-3"0"-929,-1-7 0,1 6-67,7 0 79,3-1-68,8-4 78,8-6-44,6-6 33,7-7-123,1-6 0,2-6 0,1-6-257,1-3-293,0-5-380,0-1-392,0-4-526,-1-1-663,-2-2-1870,-4-7 4381,-3-3 0,-9 2 0,-4 1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559"/>
    </inkml:context>
    <inkml:brush xml:id="br0">
      <inkml:brushProperty name="width" value="0.08571" units="cm"/>
      <inkml:brushProperty name="height" value="0.08571" units="cm"/>
    </inkml:brush>
  </inkml:definitions>
  <inkml:trace contextRef="#ctx0" brushRef="#br0">17 28 14428,'-9'-15'3373,"1"3"-2544,8 12 1581,0 0-1906,56 18-292,-9-10-212,2 4 0,2-2-212,-12-5 1,-2-4-428,37 2-1154,-8-1-2622,-14-2 4415,-14-6 0,-18 5 0,-10-4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7.082"/>
    </inkml:context>
    <inkml:brush xml:id="br0">
      <inkml:brushProperty name="width" value="0.08571" units="cm"/>
      <inkml:brushProperty name="height" value="0.08571" units="cm"/>
    </inkml:brush>
  </inkml:definitions>
  <inkml:trace contextRef="#ctx0" brushRef="#br0">30 40 16905,'-21'55'2241,"12"-6"-1670,23-25-78,12-2-90,8-5-223,8-7-136,3-5-44,0-10-89,-1-7-247,-5-10-101,-5-5-79,-7-2-44,-9 2 560,-7 4 0,-7 4 101,-2 4 134,-3 3 46,-1 2 122,-1 2 123,0 2 517,-2 2-763,4 2 0,-1 2-90,1 0-100,-1 0-34,-1 0 100,1 5 159,-4 4 54,2 12-66,-2 7 22,3 34-292,6-8-5,2-15 0,1 0 6,13 23-1,3-3-33,1-3 45,-4 15 68,-9-22-102,-9 8-11,-16-26-90,-11-6-123,-14-6-246,-8-6-472,-4-7-301,-1-4-886,5-2-1837,4 0 3955,6 1 0,18-1 0,6 1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3.793"/>
    </inkml:context>
    <inkml:brush xml:id="br0">
      <inkml:brushProperty name="width" value="0.08571" units="cm"/>
      <inkml:brushProperty name="height" value="0.08571" units="cm"/>
    </inkml:brush>
  </inkml:definitions>
  <inkml:trace contextRef="#ctx0" brushRef="#br0">0 1 22529,'12'45'785,"-1"-6"-673,-2-25 56,-1-1-101,1 1 0,-2 0 1,0 1-1,0 1 67,-1 2-32,0 3 43,-2 3-89,1 0 23,-1 1-46,0 1 23,0-4-11,1 0-34,0-3 0,1-2-11,-1-1 34,0-1-23,1 0 12,1 6 21,-1-6-44,1 6 23,-3-7-12,1 1 23,0 0 22,0 0-56,1 0 44,4 5-10,-4-5-34,2 3 22,-3-7-10,-1-2 21,1 2 34,3 5-33,-2-2-23,2 5 0,-1-6 1,1 1 10,0 0 0,2 0-10,0 1 21,0 1 169,1 0-57,5 11-44,-4-6-90,4 7 69,-5-8-58,1 0 68,1-1-34,1 2 100,0 1 1,8 11-90,-7-6-44,5 8 33,-9-9-23,0 0-10,-2 0-23,2-1 0,-1 0 22,1-2-22,1 0 23,7 8-35,-4-5 35,6 6-46,-6-7 57,-2-1-34,-1 3 11,-2-2 12,-1 1-23,3 10 11,-1-8-11,3 7 0,-3-13 11,1-1-11,-2 0 0,2-1 11,-3 1-11,2-1 11,-1 1-11,3 12-22,-2-8 56,4 10-68,-4-11 68,1-1-34,1 0 0,2-1 0,-2-2-12,1 1 24,-1-3-12,4 9-23,-5-7 46,3 5-23,-6-6 11,3-1-11,-1 1 0,1 0 0,2-1 22,7 8-55,-4-6 66,7 6-44,-8-8 11,4 1-11,-2-1-23,3 0 34,0 1-11,0-1 0,1 0 11,9 7-34,-7-4 34,8 4-11,-9-6 11,1 0 0,-1 0-11,0 1 11,0 0 11,11 11-56,-8-6 101,8 7-89,-9-10 55,0 0-22,1-1 0,-1 0 11,1-1-11,8 8-22,-8-7 55,7 6-66,-11-8 66,0-1-66,0 0 66,0 0-44,0 1 22,0-1-11,0 2 12,9 6-35,-8-7 57,7 7-68,-11-9 79,0 0-67,0 0 22,1-1 0,2 0 33,14 7-44,-7-6 45,10 4-68,-11-8 45,-1 1-33,0-1-1,-1 1 23,0-1 0,-1 0-22,-1 1 11,13 4 0,-7-3-1,11 3-21,-10-6 66,2-1-77,0 0 44,-2 0 0,0-1 0,-3 1 33,-3 0-33,7 5-33,-7-3 66,5 5-66,-9-5 33,0-1 0,1-1 11,0 0-11,2 1 22,12 2-22,-7-2 11,9 1 1,-10-2 21,0-3-55,2 0 44,-1 1-33,-1-1 11,1 1-11,-3 0-12,6 4 12,-7-1 22,6 4-11,-9-5 0,0 1 0,2-1-33,1-1 33,3-1 0,11 3-23,-9-4 23,8 2-22,-14-2 22,-3-1-22,0 0 22,-1 0 0,1 0 0,13 2 0,-6-1 33,11-1-66,-10-1 44,1-1-34,-2 0 46,-1 1-46,-3-1 35,-2 1-12,-1 0 11,10 0-22,-7 0 33,10-1-44,-8-2 55,4 0-44,3 0 11,1 0 0,0 1-11,10 4 11,-14-1-11,10 5 27,13 1 1,1 0-383,6-1 354,3 1 1,0-2 11,-7-4-22,-1 0 11,-4 2-12,0 0 12,-1 2 11,0 0-22,0 2-1,1-1 23,0 1 0,3 0 0,0 0 0,3-2 23,0 2-34,-3-2 67,-1 0-101,-6 0 78,0 1-33,-4-2 344,1 0-366,1-1-23,21 1 23,-15-2-1,15 0 12,-22-3 11,0-2-11,0 1-23,-5-2 23,-1 1-45,3-1 45,-13 0 0,0 0-12,-16-2 46,-4 0-23,-4 0 22,-1 0-11,-3 0-11,1 0-33,0 0 22,3 0 22,2 0-22,3 0 33,1 0-44,-1 0 22,-1 0 0,-5 0 0,0 0 0,-3 0 11,1 0-34,1 0 35,-1-1-12,3-1 0,-1 1 11,1-1-34,-1 2 46,0-1-57,-1 1-2868,-1 0-459,-1-3-6470,0-5 9812,-1-5 0,1 5 1,-1-1-1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1.929"/>
    </inkml:context>
    <inkml:brush xml:id="br0">
      <inkml:brushProperty name="width" value="0.08571" units="cm"/>
      <inkml:brushProperty name="height" value="0.08571" units="cm"/>
      <inkml:brushProperty name="color" value="#008C3A"/>
    </inkml:brush>
  </inkml:definitions>
  <inkml:trace contextRef="#ctx0" brushRef="#br0">0 0 23549,'17'59'90,"-3"1"-68,-14-3-1210,0 6 1188,3 3 56,5 5-22,5 2-1786,-5-35 1,-1 0 1756,2 0 1,-1 0-12,-1-1 1,2 1-589,0 9 1,-1-1 593,4 16-94,1 6 94,-6-38 212,-1-12-234,-1-6 2241,-2-7-2208,-1-3 3891,-1-2-3712,-1-4 32,1-8-233,3-11 0,5-11-101,4-9 56,4-4-112,4 2 134,2 1-90,1 7 57,-1 7 33,-4 9-10,-4 9 44,-6 5-168,-4 5-12,-4 1 102,3 6 78,2 9 0,4 12 11,3 11 23,1 8-23,1 3 11,0-2 12,-2-2-68,1-6 1,1 3-393,-5-15-952,1 0-314,-5-17-1065,2-5-1601,3-1 4358,6-6 0,-8 3 0,2-3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237"/>
    </inkml:context>
    <inkml:brush xml:id="br0">
      <inkml:brushProperty name="width" value="0.08571" units="cm"/>
      <inkml:brushProperty name="height" value="0.08571" units="cm"/>
      <inkml:brushProperty name="color" value="#008C3A"/>
    </inkml:brush>
  </inkml:definitions>
  <inkml:trace contextRef="#ctx0" brushRef="#br0">0 22 18563,'55'-6'2420,"0"1"-2083,-2 0-337,0 2-124,-4 1-660,-8 2-1087,-8 5-1435,-8 3-2543,-10 5 5849,-7 2 0,-6-7 0,-2-2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416"/>
    </inkml:context>
    <inkml:brush xml:id="br0">
      <inkml:brushProperty name="width" value="0.08571" units="cm"/>
      <inkml:brushProperty name="height" value="0.08571" units="cm"/>
      <inkml:brushProperty name="color" value="#008C3A"/>
    </inkml:brush>
  </inkml:definitions>
  <inkml:trace contextRef="#ctx0" brushRef="#br0">1 9 14518,'22'8'4023,"32"-2"-3441,-28-8-470,31-1-112,-18 1-336,-1 0-1681,2 1-2397,1-1 4414,1-2 0,-18 2 0,-6-3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009"/>
    </inkml:context>
    <inkml:brush xml:id="br0">
      <inkml:brushProperty name="width" value="0.08571" units="cm"/>
      <inkml:brushProperty name="height" value="0.08571" units="cm"/>
      <inkml:brushProperty name="color" value="#008C3A"/>
    </inkml:brush>
  </inkml:definitions>
  <inkml:trace contextRef="#ctx0" brushRef="#br0">0 289 15437,'18'-62'3272,"5"5"-2869,9 16 1,8 5 279,5 7-11,4 6-111,2 6-69,1 5-10,-1 5-168,-2 4-157,-7 1-123,-7 2-34,-11 2-67,-9 2-12,-9 5 79,-4 8 79,-6 4-35,-6 9 24,-8 5-46,-8 4-22,-4 3 34,-1 0-68,-1 3 68,2 0-90,0 4 16,14-11 1,2 1-387,-4 22-112,9-21 1,2 0-1021,8 13-1221,11-1-168,6-3-3372,10-3 6319,0-6 0,-12-18 0,-4-7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167"/>
    </inkml:context>
    <inkml:brush xml:id="br0">
      <inkml:brushProperty name="width" value="0.08571" units="cm"/>
      <inkml:brushProperty name="height" value="0.08571" units="cm"/>
      <inkml:brushProperty name="color" value="#008C3A"/>
    </inkml:brush>
  </inkml:definitions>
  <inkml:trace contextRef="#ctx0" brushRef="#br0">1 0 14383,'0'0'0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814"/>
    </inkml:context>
    <inkml:brush xml:id="br0">
      <inkml:brushProperty name="width" value="0.08571" units="cm"/>
      <inkml:brushProperty name="height" value="0.08571" units="cm"/>
      <inkml:brushProperty name="color" value="#008C3A"/>
    </inkml:brush>
  </inkml:definitions>
  <inkml:trace contextRef="#ctx0" brushRef="#br0">0 1 20031,'5'58'1837,"-2"-3"-1545,-6-19-68,1 3-124,1-3 13,1-2-34,0-3-46,3-3 12,4-4-23,4 0 57,7-4-57,0-1-22,4-3-11,-2-3-224,-2-2-360,-5-4-458,-4-2-549,-4-2-874,-3-2-382,-1 0 1,-1-1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0.927"/>
    </inkml:context>
    <inkml:brush xml:id="br0">
      <inkml:brushProperty name="width" value="0.08571" units="cm"/>
      <inkml:brushProperty name="height" value="0.08571" units="cm"/>
      <inkml:brushProperty name="color" value="#008C3A"/>
    </inkml:brush>
  </inkml:definitions>
  <inkml:trace contextRef="#ctx0" brushRef="#br0">38 30 16524,'37'-13'-113,"-6"2"181,-27 15-12,2 0-22,-1 5-34,-1 1 56,-1 0 123,-2 0 191,0-1-124,-3 0 112,-4-1-144,-6-2-12,-6-2-46,0-2 124,-1-1 258,2-4-22,4-3-113,5-3-336,3-6 112,3-1-179,2 2-33,3 1-34,4 5-12,4 3-55,5 3 33,0 1 67,1 5-22,-3 3-11,-3 3-168,-3 7 190,-5-5-101,-6 5 34,-5-10-605,-7-1-1255,-3-3-896,-3-2-4012,2-1 6880,2-7 0,8 6 0,3-6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2.824"/>
    </inkml:context>
    <inkml:brush xml:id="br0">
      <inkml:brushProperty name="width" value="0.04286" units="cm"/>
      <inkml:brushProperty name="height" value="0.04286" units="cm"/>
    </inkml:brush>
  </inkml:definitions>
  <inkml:trace contextRef="#ctx0" brushRef="#br0">0 382 22328,'15'-35'258,"0"-1"-224,-1 7-12,1-5 23,3-2-12,-2-2 68,0 1 11,-3 3 56,-4 3-112,-3 7 56,-1 5-11,-4 7 45,0 5 33,-1 2 45,0 3 112,0 1-89,0 0-102,0 0-257,0 5 90,0 6 44,0 9 1,0 11-12,0 9 23,0 8-34,0 4 0,1 1 0,2 0 11,1 0-11,4-4 11,-1 1-22,2-5 33,-3-5-44,1-6 22,-2-7-34,-1-7-582,-2 1 22,0-7-538,-1 0-806,-1-4-897,0-1-1804,0 0 4639,0-4 0,0-1 0,0-3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3.160"/>
    </inkml:context>
    <inkml:brush xml:id="br0">
      <inkml:brushProperty name="width" value="0.04286" units="cm"/>
      <inkml:brushProperty name="height" value="0.04286" units="cm"/>
    </inkml:brush>
  </inkml:definitions>
  <inkml:trace contextRef="#ctx0" brushRef="#br0">0 56 25914,'53'-9'728,"1"0"-683,3-3-34,-2 1-22,-6 4-269,-9 2-437,-12 3-617,-11 1-414,-9 1-829,-5 0-605,-11 5-6197,-5 1 9379,-12 2 0,10-2 0,1-3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064"/>
    </inkml:context>
    <inkml:brush xml:id="br0">
      <inkml:brushProperty name="width" value="0.04286" units="cm"/>
      <inkml:brushProperty name="height" value="0.04286" units="cm"/>
    </inkml:brush>
  </inkml:definitions>
  <inkml:trace contextRef="#ctx0" brushRef="#br0">1 531 21824,'61'-11'123,"5"-7"-134,-8-13-1021,-21 10 1,2 1 1031,7-4 0,1 0 0,6-3 0,2 0 5,4-1 1,2 0-6,4 0 0,-1 0-23,1 2 1,-1 1 22,-5 1 0,-2 2 86,-6 2 1,-3 1-98,-11 3 0,-3 2 11,12-8 374,-22 9-810,-15 5-203,-6 4-751,-6 3-768,-6 0-2716,-8 3 4977,-6 1 0,9 0 0,2-1 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813"/>
    </inkml:context>
    <inkml:brush xml:id="br0">
      <inkml:brushProperty name="width" value="0.04286" units="cm"/>
      <inkml:brushProperty name="height" value="0.04286" units="cm"/>
    </inkml:brush>
  </inkml:definitions>
  <inkml:trace contextRef="#ctx0" brushRef="#br0">165 1 20849,'-42'41'123,"4"-5"-33,13-12-90,3-1 22,6-2-44,5-3 11,4-4-23,5-2 34,0-4 0,3 0 90,6-1 67,6 0-23,12 1-100,6 1-34,8-2-23,3-1-313,3-1-415,-3-2-213,-3-3-3349,3 0 1545,-17-2-2745,1-2 5513,-21-3 0,-2 3 0,-3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0.880"/>
    </inkml:context>
    <inkml:brush xml:id="br0">
      <inkml:brushProperty name="width" value="0.04286" units="cm"/>
      <inkml:brushProperty name="height" value="0.04286" units="cm"/>
    </inkml:brush>
  </inkml:definitions>
  <inkml:trace contextRef="#ctx0" brushRef="#br0">165 75 19908,'53'4'269,"-8"-4"-269,-26-15 67,-4 2-67,-5 1 11,-5 5-11,-2 0-101,-3 2-67,0 2-22,0-2-1,-2 2-145,-4 0 190,-4 0 113,-6 1 33,-4 2 0,-4 0 0,-6 5 0,-3 3 56,-3 6-23,-2 4 23,4 2-56,4 0 34,10-1-23,10 1 112,5-1 315,10 1-69,10-1-145,12-1-33,38 6-191,-11-9-230,-17-6 0,-1-1-845,10-4-987,-8-2-2095,-10-2 4157,-8-2 0,-9 2 0,-6-3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1.466"/>
    </inkml:context>
    <inkml:brush xml:id="br0">
      <inkml:brushProperty name="width" value="0.04286" units="cm"/>
      <inkml:brushProperty name="height" value="0.04286" units="cm"/>
    </inkml:brush>
  </inkml:definitions>
  <inkml:trace contextRef="#ctx0" brushRef="#br0">255 1 17319,'-19'33'879,"-1"1"1,-14 27-588,15-25-79,4-3 11,3-2-134,4-7-68,1-5-22,4-7 0,1-7-235,1-3-147,1-2-424,0-2-808,0-6 1,0-6 638,0-7 56,0-1-639,-3 1-33,-4-2 919,-11-7 1513,0 5 391,-5-7 673,9 13-695,0 3 146,5 5-314,4 5-751,2 4-235,3 1 359,0 5 369,3 6 46,5 7-147,8 4-112,7 4-178,7 1-158,9 2-179,24 9-448,-17-10-516,12 4-1097,-30-14-2186,-6-4 4191,-8-5 0,-5-4 0,-6-2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194"/>
    </inkml:context>
    <inkml:brush xml:id="br0">
      <inkml:brushProperty name="width" value="0.04286" units="cm"/>
      <inkml:brushProperty name="height" value="0.04286" units="cm"/>
    </inkml:brush>
  </inkml:definitions>
  <inkml:trace contextRef="#ctx0" brushRef="#br0">82 0 19516,'-13'74'1030,"-1"-6"-750,-4-25-78,2-1-101,5-3-101,5-4 0,4-8-78,1-8-360,1-7 2,0-8-12,0-2 212,5-8-313,1-7 202,3-13 100,2-6 124,-3-7 101,0-1-12,-2-14 191,-2 17 78,0-3 168,-3 25-33,-1 7-280,0 5-102,0 1 12,1 2 0,2 2 415,2 4 56,4 4-158,3 7-66,3 4-23,1 3-168,3 4-22,0 4-23,2 2-22,-2 1-1681,7 6-572,-8-12-2072,0-2 4336,-12-19 0,-3-4 0,-2-4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395"/>
    </inkml:context>
    <inkml:brush xml:id="br0">
      <inkml:brushProperty name="width" value="0.04286" units="cm"/>
      <inkml:brushProperty name="height" value="0.04286" units="cm"/>
    </inkml:brush>
  </inkml:definitions>
  <inkml:trace contextRef="#ctx0" brushRef="#br0">0 32 15336,'40'-8'67,"0"0"1,30-4-831,-32 9-2172,-3 2 2935,-3 1 0,-15 0 0,-5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728"/>
    </inkml:context>
    <inkml:brush xml:id="br0">
      <inkml:brushProperty name="width" value="0.04286" units="cm"/>
      <inkml:brushProperty name="height" value="0.04286" units="cm"/>
    </inkml:brush>
  </inkml:definitions>
  <inkml:trace contextRef="#ctx0" brushRef="#br0">84 1 13364,'8'10'3866,"-1"-3"-3217,-7-7 13,0 0-427,-19-4 90,6 5-68,-15 2-54,12 9-203,4 3-23,5 3 23,4-2 11,10 0 23,7-4-34,13-4-78,11-3-158,9-5-515,3-6-1613,3-6 179,-5-8-1243,-6-2 3428,-6-4 0,-18 13 0,-5 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1.248"/>
    </inkml:context>
    <inkml:brush xml:id="br0">
      <inkml:brushProperty name="width" value="0.08571" units="cm"/>
      <inkml:brushProperty name="height" value="0.08571" units="cm"/>
      <inkml:brushProperty name="color" value="#008C3A"/>
    </inkml:brush>
  </inkml:definitions>
  <inkml:trace contextRef="#ctx0" brushRef="#br0">33 31 12535,'-15'-14'4560,"2"2"-3517,13 12 1410,0 0-1960,-2 0-33,2 0 111,-2 0-470,7 0-101,9-2-45,13 1-11,14 0-157,9 0-112,6 1-112,-3 2-470,-8 0-539,-11 1-537,-12-1-303,-12-1-5849,-5-1 8135,-14-4 0,6 3 0,-5-2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980"/>
    </inkml:context>
    <inkml:brush xml:id="br0">
      <inkml:brushProperty name="width" value="0.04286" units="cm"/>
      <inkml:brushProperty name="height" value="0.04286" units="cm"/>
    </inkml:brush>
  </inkml:definitions>
  <inkml:trace contextRef="#ctx0" brushRef="#br0">6 0 21622,'-3'49'1815,"1"-5"-1445,3-13-281,3 1 1,1 1-90,3 0-45,2-3-470,0-3-280,-1-7-427,-1-5-5994,-1-24 3440,-4-6-549,-3-20 4325,-9-2 0,3 16 0,-1 3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3.144"/>
    </inkml:context>
    <inkml:brush xml:id="br0">
      <inkml:brushProperty name="width" value="0.04286" units="cm"/>
      <inkml:brushProperty name="height" value="0.04286" units="cm"/>
    </inkml:brush>
  </inkml:definitions>
  <inkml:trace contextRef="#ctx0" brushRef="#br0">156 198 11123,'-42'-40'7115,"15"14"-5524,-24-7-324,30 21-1223,11 5-44,6 5 370,65-1-398,-19 0 0,4 0-1009,27-3 1,2-1-533,-16 1 0,-2-2 1569,-3-3 0,-6 1 0,-16 1 0,-7-2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4.398"/>
    </inkml:context>
    <inkml:brush xml:id="br0">
      <inkml:brushProperty name="width" value="0.04286" units="cm"/>
      <inkml:brushProperty name="height" value="0.04286" units="cm"/>
    </inkml:brush>
  </inkml:definitions>
  <inkml:trace contextRef="#ctx0" brushRef="#br0">203 1 17644,'-43'24'1961,"3"-1"-1468,8-6-90,3-2-134,3 0-235,8-5-34,9-3-135,4-3 135,10-2 236,10 1-45,15 2-147,15 1-44,9 3 0,2 5 0,-4 2-33,-7 5-23,-11 0-34,-11 2-22,-12-2 89,-7-2-78,-9-1-11,-8-3-358,-12-1-124,-9-4-201,-4-4-102,1-3 68,3-6-1042,16-8-718,20-7 146,24-9 203,18-3 2240,10-1 627,0 0 1379,-3 4 1367,0 1-2331,-24 14-45,-3 2-695,-21 11 976,-6 9-561,-3 7-638,-2 10-79,2 1-382,16 6 348,12-15-55,17-2 33,6-20 56,0-8 549,-8-10-45,-10-5 225,-12-3-337,-9-3-56,-11 2-168,-24-4-269,-3 16-123,-20 1-280,10 19-1211,-1 6-2408,5 4 4123,11 3 0,13-6 0,8-3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261"/>
    </inkml:context>
    <inkml:brush xml:id="br0">
      <inkml:brushProperty name="width" value="0.04286" units="cm"/>
      <inkml:brushProperty name="height" value="0.04286" units="cm"/>
    </inkml:brush>
  </inkml:definitions>
  <inkml:trace contextRef="#ctx0" brushRef="#br0">53 500 15247,'24'-31'380,"0"0"1,17-30-336,-25 13-34,-4-3 157,-6-4 135,-3 2 324,-4 3-279,-8 8 88,-5 10-32,-7 10-180,0 8-212,0 7-12,4 4-68,1 8 57,1 6-45,1 10 34,1 10 44,4 5 45,3 9 1,4 2 10,8 3-56,6 0 12,11-2-85,1-19 1,3-2 17,16 7 33,16-2 56,-18-25-45,-3-6 0,-5-8 0,-5-2 146,-7-9 448,-3-7-235,-8 5-101,-4-1 100,-4 11-100,-2 3-34,0 4 136,0 1-226,0 1 158,0 1-303,-2 0 78,-1 6 45,-5 4-11,1 8-78,-2 4-23,3 2-11,3-1-45,2-4 45,5-4 34,8-3 134,9-8-112,9-2-11,6-6-45,1-4 78,-4-4-78,-7 2-34,-10 2 12,-8 5-168,-5 2 66,-3 8 102,-2 5-56,-1 9-382,-1 3-335,0-2-472,2-2-593,6-7-1019,7-5-796,7-5 3675,6-9 0,-9 5 0,-3-5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838"/>
    </inkml:context>
    <inkml:brush xml:id="br0">
      <inkml:brushProperty name="width" value="0.04286" units="cm"/>
      <inkml:brushProperty name="height" value="0.04286" units="cm"/>
    </inkml:brush>
  </inkml:definitions>
  <inkml:trace contextRef="#ctx0" brushRef="#br0">31 1 20770,'9'39'930,"-1"4"-661,-8 5 0,1 2-34,4 4-10,1 1-203,3-1-22,-1-2-549,-4-7-370,1-9-145,-4-10-146,-1-13 33,0-5-1120,0-10-11,-8-10-482,-2-6 2050,-5-9 740,0-1 1390,1 0 369,4 5-235,1 6-448,5 5-696,3 4-424,9 3 44,7 1 33,10 0-33,7 0 67,6-2 325,2-1 785,1 1 1109,6 0-1491,-17 3-32,-1 0-159,-23 3-525,-4 0-23,-2 0-34,1 6 135,0 2-79,1 17-78,1-5-56,0 7-56,-1-9-190,-1-3-348,0-2-627,0-2-1020,-1-2 2297,-1-3 0,1-3 0,-1-1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055"/>
    </inkml:context>
    <inkml:brush xml:id="br0">
      <inkml:brushProperty name="width" value="0.04286" units="cm"/>
      <inkml:brushProperty name="height" value="0.04286" units="cm"/>
    </inkml:brush>
  </inkml:definitions>
  <inkml:trace contextRef="#ctx0" brushRef="#br0">1 54 23213,'37'-27'-7429,"-1"6"-1669,-4 17 9098,-3 3 0,-14 1 0,-4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318"/>
    </inkml:context>
    <inkml:brush xml:id="br0">
      <inkml:brushProperty name="width" value="0.04286" units="cm"/>
      <inkml:brushProperty name="height" value="0.04286" units="cm"/>
    </inkml:brush>
  </inkml:definitions>
  <inkml:trace contextRef="#ctx0" brushRef="#br0">1 142 13341,'53'14'8483,"-17"-11"-8170,24 1-111,-29-18-79,-4-8 169,-7-2-68,-8-1-101,-6 3-123,-12 2-45,-9 5-145,-12 4-45,-7 5 44,-4 3-582,0 2-953,5 4-1568,8 2-2275,10 1 5569,10-1 0,4-3 0,3-2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782"/>
    </inkml:context>
    <inkml:brush xml:id="br0">
      <inkml:brushProperty name="width" value="0.04286" units="cm"/>
      <inkml:brushProperty name="height" value="0.04286" units="cm"/>
    </inkml:brush>
  </inkml:definitions>
  <inkml:trace contextRef="#ctx0" brushRef="#br0">0 1 22586,'11'59'1580,"-2"-7"-1233,-9-24-56,3-3-100,4-7-23,7-6 257,10-6-278,6-3-91,6-5-56,-3 0-12,-7 0-66,-10-1-158,-9 12 236,-5 7 0,-5 13-78,-2 6-662,1-1-694,4-4-605,16-11-1177,16-8-5468,19-9 8684,9-16 0,-24 8 0,-8-7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6.587"/>
    </inkml:context>
    <inkml:brush xml:id="br0">
      <inkml:brushProperty name="width" value="0.04286" units="cm"/>
      <inkml:brushProperty name="height" value="0.04286" units="cm"/>
    </inkml:brush>
  </inkml:definitions>
  <inkml:trace contextRef="#ctx0" brushRef="#br0">1 1 21633,'0'32'-56,"6"-3"56,13-17 45,6-5-11,2-3-1,3-3 1,-4-6 33,-2-1-11,-5-3 90,-7 0 190,-5 3 56,-4 3-100,-2 0-147,-1 3 281,0 0-426,1 0-135,-1 0-100,4 3 235,2 6 157,6 8-101,3 10-11,4 6-12,0 2 1,-1 3-34,-1-2 22,-4 0-22,-3-3 12,-3 0-12,-4-3 0,-2-3 22,-1-3 23,-6-5 33,-5-2-67,-10-4-11,-7 1-100,-5-4-46,-4 0 0,-1-2-22,3 0-672,2-1 190,14-3-728,5 0-1144,16-4-503,13-5-5277,11-7 8302,12-11 0,-15 8 0,-4-1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089"/>
    </inkml:context>
    <inkml:brush xml:id="br0">
      <inkml:brushProperty name="width" value="0.04286" units="cm"/>
      <inkml:brushProperty name="height" value="0.04286" units="cm"/>
    </inkml:brush>
  </inkml:definitions>
  <inkml:trace contextRef="#ctx0" brushRef="#br0">146 1 22989,'-31'43'874,"2"3"-549,3 0-67,2 7-191,4 3-33,10 0-34,5-4-12,16-6-66,10-6-213,15-8-292,9-8-291,5-9-549,2-8-930,-3-5-1389,-3-6-550,-9-4 4292,-7-5 0,-15 4 0,-8 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2.883"/>
    </inkml:context>
    <inkml:brush xml:id="br0">
      <inkml:brushProperty name="width" value="0.08571" units="cm"/>
      <inkml:brushProperty name="height" value="0.08571" units="cm"/>
      <inkml:brushProperty name="color" value="#008C3A"/>
    </inkml:brush>
  </inkml:definitions>
  <inkml:trace contextRef="#ctx0" brushRef="#br0">254 8 19370,'-23'-4'851,"-1"1"-772,8 2-23,-4 1 33,-3 0-10,-2 3-34,-1 1-23,0 3 34,2 1 22,4-2-78,7 1-44,5-4 10,5 0 34,1 0 34,2-2-1,0 2 34,0 0 68,5 3 22,4 3-45,7 2-45,4 4-55,4 1-12,0 1 0,1-2 0,-2 0-12,-3-2 12,-2-1 0,-3-2-11,4 6 11,-6-2 0,4 5 11,-4-5-22,1 1-22,-2-1-124,1 1 22,-6-4-44,-1-2 11,-6-5 112,0 0 33,-4-1 23,-4 1-22,-8-2-79,-6-1 34,-4 0 44,-1 0 12,-1-1-11,-10 0-1,10 0-77,-6-1-225,14-1-180,3-3-828,4-1-505,4-3-930,3 1 2768,13-3 0,-5 6 0,8-2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419"/>
    </inkml:context>
    <inkml:brush xml:id="br0">
      <inkml:brushProperty name="width" value="0.04286" units="cm"/>
      <inkml:brushProperty name="height" value="0.04286" units="cm"/>
    </inkml:brush>
  </inkml:definitions>
  <inkml:trace contextRef="#ctx0" brushRef="#br0">0 0 15056,'14'10'4975,"-5"-3"-4415,-9-7-190,0 0 403,0 13-213,0 4 23,0 15-180,1 1-123,4 1-44,2 0-57,5-2-112,1-3-56,1-2-11,0-2-291,-2-5-415,-1-4-706,-3-4-470,-2-6-818,-4-2 1643,0-3 0,-2-1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615"/>
    </inkml:context>
    <inkml:brush xml:id="br0">
      <inkml:brushProperty name="width" value="0.04286" units="cm"/>
      <inkml:brushProperty name="height" value="0.04286" units="cm"/>
    </inkml:brush>
  </inkml:definitions>
  <inkml:trace contextRef="#ctx0" brushRef="#br0">0 0 20031,'59'17'414,"-5"-5"-1287,-20-6-1268,0-4-1052,-6 0-1939,-4-6 5132,-8-5 0,-7 3 0,-4-1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901"/>
    </inkml:context>
    <inkml:brush xml:id="br0">
      <inkml:brushProperty name="width" value="0.04286" units="cm"/>
      <inkml:brushProperty name="height" value="0.04286" units="cm"/>
    </inkml:brush>
  </inkml:definitions>
  <inkml:trace contextRef="#ctx0" brushRef="#br0">1 1 14641,'5'10'4920,"-1"-3"-4338,-4-7 919,0 0 987,93 24-1480,-41 23-1870,-12-21 1,7 2-1,-10 3 996,-11 6 1,-7 3-62,-1 1 0,-4-1 28,-1 12-90,-7-2-11,-4-3-314,-10-2-672,-5-3-527,-12-3-873,-3-7-471,1-8-1469,5-9 4326,10-9 0,5-4 0,7-2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9.581"/>
    </inkml:context>
    <inkml:brush xml:id="br0">
      <inkml:brushProperty name="width" value="0.04286" units="cm"/>
      <inkml:brushProperty name="height" value="0.04286" units="cm"/>
    </inkml:brush>
  </inkml:definitions>
  <inkml:trace contextRef="#ctx0" brushRef="#br0">0 165 22395,'21'-40'997,"-1"2"-840,-3 13-78,-1 2 10,-1 5-89,-3 7-33,-3 4-113,0 5 90,0 4 56,2 7 0,3 5 0,3 7 11,4 0 23,3-1 22,6-4 246,5-6 124,5-4-22,5-4-326,1-4-11,-5-4 68,-8 0 10,-11-2-145,-11 3-22,-6 3-281,-4 0-5960,-1 2-1883,-4-4 8146,-4-2 0,3 0 0,-1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220"/>
    </inkml:context>
    <inkml:brush xml:id="br0">
      <inkml:brushProperty name="width" value="0.04286" units="cm"/>
      <inkml:brushProperty name="height" value="0.04286" units="cm"/>
    </inkml:brush>
  </inkml:definitions>
  <inkml:trace contextRef="#ctx0" brushRef="#br0">1 335 22428,'66'0'662,"-1"-4"-584,-15-5-10,2-5 10,2-3-44,-6-1 89,-4-1-11,-10 1 67,-7-2-22,-9 3-101,-5-1 11,-5 1-10,-2 2-57,-2 0 0,-2 2 0,-2 1-46,0 0 13,0 0-23,0 0-23,-4-2 34,-3 1-11,-4-1-78,-11 0 112,3 5-23,-11 2 34,4 5 22,-3 2-11,-3 5 11,-13 9-11,11 4-45,-7 10 23,16-1 22,3 6 11,3 4 11,5 5 113,3 4 44,6 0 34,2 0 34,4-2-34,8-2 470,21 10-257,1-16-123,17 3 33,-7-22-56,6-8-90,7-6-67,-10-6 0,1-2-123,23-5-17,-24 2 1,-2-2-152,2-3-415,-15 2-459,-13 2-437,-10 3-1905,-4-2-1826,-9 1 5210,-4-3 0,3 5 0,-2-1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993"/>
    </inkml:context>
    <inkml:brush xml:id="br0">
      <inkml:brushProperty name="width" value="0.04286" units="cm"/>
      <inkml:brushProperty name="height" value="0.04286" units="cm"/>
    </inkml:brush>
  </inkml:definitions>
  <inkml:trace contextRef="#ctx0" brushRef="#br0">0 11 22249,'24'-6'1457,"7"1"-1278,10 6-112,6 0-2394,-9-1 0,-1 0 1722,-1 0 97,15 0-1778,-50 0-3114,-6 0 5400,-6 0 0,3 0 0,-1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0.977"/>
    </inkml:context>
    <inkml:brush xml:id="br0">
      <inkml:brushProperty name="width" value="0.04286" units="cm"/>
      <inkml:brushProperty name="height" value="0.04286" units="cm"/>
    </inkml:brush>
  </inkml:definitions>
  <inkml:trace contextRef="#ctx0" brushRef="#br0">1 1 24995,'15'56'235,"-2"-8"-157,-10-25 1,-1-2-23,-1 1 0,0-3-23,-1 0-22,1-1-11,1-2 0,0 1 23,1-1-1,0 0 13,-1 1 9,0-1-10,1-2-34,-3-1 11,1-4-11,1-4 0,-2-2 0,1-1 0,-1 1 0,2 1 0,-2 2 23,2 3-23,-1 7 0,2-5 0,-2 0 22,1-9 34,-1-1 134,1-1 617,-2 0-527,1-2-100,0-1-113,0-1-45,2-2-22,-1 0 23,0 1-23,0-1 11,-2 3-11,1 2-11,-1-1-1,0 2 12,0 0 0,0-5-134,2-4 100,0-5 23,2-3 11,1-2 0,2-1 0,-1 2-11,8-9 0,-3 7 11,5-6-23,-2 7-22,1-1-11,2 0 34,1 1-1,0 2 34,0 0-11,-8 9-11,-2 1-34,-8 7-1781,0 0 1860,1-3-34,1-2-157,3-4 67,-2 1-291,1 3-818,-3 1-1008,0 4-650,-1 0-886,0 5 147,0 4 3596,0 5 0,0-4 0,0-3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1.413"/>
    </inkml:context>
    <inkml:brush xml:id="br0">
      <inkml:brushProperty name="width" value="0.04286" units="cm"/>
      <inkml:brushProperty name="height" value="0.04286" units="cm"/>
    </inkml:brush>
  </inkml:definitions>
  <inkml:trace contextRef="#ctx0" brushRef="#br0">0 1 26799,'20'30'437,"0"-1"-347,-5-5-46,1 0 1,1-1-45,-2-1 23,-1-3-12,-2 0-11,-2-5-34,-2 0-201,-2-5-191,-2-5-493,-2-1-638,-1-3-293,-1 0-1085,1-5-4673,2-3 7608,2-6 0,-2 6 0,0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338"/>
    </inkml:context>
    <inkml:brush xml:id="br0">
      <inkml:brushProperty name="width" value="0.04286" units="cm"/>
      <inkml:brushProperty name="height" value="0.04286" units="cm"/>
    </inkml:brush>
  </inkml:definitions>
  <inkml:trace contextRef="#ctx0" brushRef="#br0">1 0 24143,'5'63'717,"0"-6"-426,-5-23-44,1 1 11,0 0 33,2 1-89,0 0-90,0-1-22,2-1-23,-2-6 0,3-2-33,-1-4 33,0-2 0,2-3 11,0-2-33,1-3 0,2-2 45,2-4 66,5 0 13,4-4-79,5-1-68,3-1-11,6 0-11,-10 0-33,-1-1-12,-12-1-22,-6-2-57,-3 1-156,-1-1-135,-1 1-268,-1-1-740,1-2-2645,1-6 741,-2 2-1413,0-5 4740,-1 5 0,0 5 0,0 2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972"/>
    </inkml:context>
    <inkml:brush xml:id="br0">
      <inkml:brushProperty name="width" value="0.04286" units="cm"/>
      <inkml:brushProperty name="height" value="0.04286" units="cm"/>
    </inkml:brush>
  </inkml:definitions>
  <inkml:trace contextRef="#ctx0" brushRef="#br0">1 59 27236,'52'-10'504,"3"0"-403,-3 0-101,1 1 11,-7 1 11,-10 4-22,-11 2 0,-12 1 0,-7 1-44,-5-1-147,-1-1-167,0 2-192,0-1-491,0 1-775,0-1-1041,-4 1-2869,-4 0 5726,-5 0 0,4 0 0,2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3.694"/>
    </inkml:context>
    <inkml:brush xml:id="br0">
      <inkml:brushProperty name="width" value="0.08571" units="cm"/>
      <inkml:brushProperty name="height" value="0.08571" units="cm"/>
      <inkml:brushProperty name="color" value="#008C3A"/>
    </inkml:brush>
  </inkml:definitions>
  <inkml:trace contextRef="#ctx0" brushRef="#br0">75 61 17196,'-22'9'728,"1"1"-414,12 5-235,0 1-68,2 4-22,3 1 11,2-1 0,4-1 45,8-3-1,7-3 35,10-3-79,3-4 11,2-3-11,-1-3 22,-4 0 34,-4-3 68,-4-2 100,-5-5 22,-4-2 45,-1-1-111,-3-2 78,-3-2-57,-2 1-33,0 0 34,-1 0 22,-2 1 180,-7-6-158,0 6-112,-6-3-55,3 9-34,-8-5-124,4 7-178,-8-3-69,3 6-279,0 2 23,-3 1-393,2 2-941,-1 6-975,5 3-1602,5 8 4493,6 4 0,5-10 0,2-2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54.230"/>
    </inkml:context>
    <inkml:brush xml:id="br0">
      <inkml:brushProperty name="width" value="0.08571" units="cm"/>
      <inkml:brushProperty name="height" value="0.08571" units="cm"/>
      <inkml:brushProperty name="color" value="#E71224"/>
    </inkml:brush>
  </inkml:definitions>
  <inkml:trace contextRef="#ctx0" brushRef="#br0">89 96 20871,'-15'33'-358,"24"37"380,-5-54-11,16 32 45,-10-44 34,-2-3 100,30-2-167,-24-1 145,23-8-145,-29 5 44,3-4-22,-5 2-34,-3 3-11,1-2-23,4-8 35,-3 5 55,5-7 78,-5 2-21,-2 5 100,1-11-213,-3 12-22,1-8 55,-1 8-32,0 1 10,-1-2 56,0 1-44,0 2-23,-2-2-22,0 4-11,-3-4 55,0 3-44,-1-2 11,2 0 0,-1 1 0,2-1 11,-1 1 34,-1-1-34,2 2-22,-1-1-23,0 5-22,2-1-11,-2 2-78,-4 0 44,2 0 22,-6 0-33,2 0 34,0 2-1065,-30 20 740,17-8-3707,-23 16 480,15-4 1759,11-4-1950,-2 11 3821,27 12 0,-4-24 0,10 10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44.134"/>
    </inkml:context>
    <inkml:brush xml:id="br0">
      <inkml:brushProperty name="width" value="0.08571" units="cm"/>
      <inkml:brushProperty name="height" value="0.08571" units="cm"/>
      <inkml:brushProperty name="color" value="#E71224"/>
    </inkml:brush>
  </inkml:definitions>
  <inkml:trace contextRef="#ctx0" brushRef="#br0">0 38 18014,'20'-17'-336,"-3"3"134,-11 11-22,1 1-4240,1 1 4285,0 0 444,8 1-590,-8 0 101,5 0 56,-9 5 190,-1-2 1,-1 6 33,-1 0 78,-1 4-123,0-3 34,-10 13-134,0-7 77,-5 3 3393,2-4-3370,8-9 79,-1-2 179,5-2 639,1-31-763,0 17-896,0-22 303,7 28 437,3 3 179,13 38 348,-42-13-247,13 1-258,-26-21-3314,21-28 3326,11 11-303,2-9-505,3 13 449,11 5 347,-8 12 157,6 27-347,-20-3 728,0 1-739,-6-22 190,5-16 3358,3-29-3448,4 22-997,-1-13 998,2 24-12,5 2 78,0 4-167,9 14 190,-9-8 90,4 9-202,-21-9 1356,-7-4-976,1-2 102,12-28-516,8 16-604,7-6 571,-9 21 224,-1 7 1557,-6-7-1625,1-1 23,-5-5 0,5 2 0,2-3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47.402"/>
    </inkml:context>
    <inkml:brush xml:id="br0">
      <inkml:brushProperty name="width" value="0.08571" units="cm"/>
      <inkml:brushProperty name="height" value="0.08571" units="cm"/>
      <inkml:brushProperty name="color" value="#E71224"/>
    </inkml:brush>
  </inkml:definitions>
  <inkml:trace contextRef="#ctx0" brushRef="#br0">1 1 6249,'0'0'0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09.125"/>
    </inkml:context>
    <inkml:brush xml:id="br0">
      <inkml:brushProperty name="width" value="0.08571" units="cm"/>
      <inkml:brushProperty name="height" value="0.08571" units="cm"/>
      <inkml:brushProperty name="color" value="#E71224"/>
    </inkml:brush>
  </inkml:definitions>
  <inkml:trace contextRef="#ctx0" brushRef="#br0">0 104 16232,'32'-19'897,"-5"2"-875,-16 11-11,0-1-44,6-1-1,-7 4-223,4 0-450,-5 3 517,-3 1 112,1 1-23,-4 4 437,-2 3 314,-9 30-650,2-18-11,-6 17 112,3-25 156,3-5 214,-21-6-203,13-6-65,-10-7 133,18-15-67,4 3-12,4-9-111,8 5-23,-1 13-78,4-1-45,-7 11-280,1 4 67,-2 0 45,0 5 1479,-1 27-1020,-5-19-235,-4 18 11,-14-35-67,8 3-5176,-4-7 1131,21 3 4045,6-4 0,-1 5 0,-1-1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0:21.155"/>
    </inkml:context>
    <inkml:brush xml:id="br0">
      <inkml:brushProperty name="width" value="0.08571" units="cm"/>
      <inkml:brushProperty name="height" value="0.08571" units="cm"/>
      <inkml:brushProperty name="color" value="#E71224"/>
    </inkml:brush>
  </inkml:definitions>
  <inkml:trace contextRef="#ctx0" brushRef="#br0">0 0 7403,'0'0'0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0:24.495"/>
    </inkml:context>
    <inkml:brush xml:id="br0">
      <inkml:brushProperty name="width" value="0.08571" units="cm"/>
      <inkml:brushProperty name="height" value="0.08571" units="cm"/>
      <inkml:brushProperty name="color" value="#E71224"/>
    </inkml:brush>
  </inkml:definitions>
  <inkml:trace contextRef="#ctx0" brushRef="#br0">36 117 13443,'-2'-60'784,"4"11"-963,3 43 123,5 4 123,3 20-112,-1 1 45,1 21 0,-13-16-56,-7 3-56,-21-13 213,13-7 268,-14 1-111,25-19-213,-1 0 235,26-28-404,-12 25 1,20-5 45,-20 36 44,-1-2 12,-4 12 33,-7-15-56,-15 11 45,6-13 146,-10 5-1446,11-12 1300,15-12 0,-6 6 0,12-9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11.312"/>
    </inkml:context>
    <inkml:brush xml:id="br0">
      <inkml:brushProperty name="width" value="0.08571" units="cm"/>
      <inkml:brushProperty name="height" value="0.08571" units="cm"/>
      <inkml:brushProperty name="color" value="#E71224"/>
    </inkml:brush>
  </inkml:definitions>
  <inkml:trace contextRef="#ctx0" brushRef="#br0">1 77 22888,'0'51'124,"0"-6"-5785,0-22 5661,0-2 1387,0-4-1387,2 4 859,0-12-859,0 3 56,0-10 67,-2-2 2978,1-7-3403,1-1-326,-2-27 381,0 1-511,0-28 758,0 25 347,0-10-335,0 34 10,0-2 404,0 17-2834,-3 66 2408,3-38-17,-1 22 0,1-2 28,2-26-561,6-1 258,-2-30-593,0-41 0,-3-10 908,0 19 55,0-15 0,-3 7 1054,-5 32 3190,3 30-3851,-2-2 33,3 24 0,2 7-493,-1-7-1707,0 3 0,2-2 1651,0-14 135,5 16-68,-2-24 12,2 19-56,-6-25-527,3 6 448,-3-13 3067,2-13-3134,-3-5-639,2-54 807,-1 34 202,0-40 89,-1 57-33,-3-3-258,-1 23 34,-8 24 22,6-4-22,-4 47-1155,8-42 1121,8 22 0,-5-40 0,4-3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13.425"/>
    </inkml:context>
    <inkml:brush xml:id="br0">
      <inkml:brushProperty name="width" value="0.08571" units="cm"/>
      <inkml:brushProperty name="height" value="0.08571" units="cm"/>
      <inkml:brushProperty name="color" value="#E71224"/>
    </inkml:brush>
  </inkml:definitions>
  <inkml:trace contextRef="#ctx0" brushRef="#br0">21 161 11190,'4'-22'3283,"-2"2"-2431,-4 14 10,-1 1 337,-1 1-728,2 1 482,-4-2-741,4 3-88,-1-3 32,1 2-44,2 1-100,-2 1 67,2-1-707,0 2 605,0 7 23,0 4 79,2 10-23,9 14 0,13 17-11,-4-8-12,2-5 135,-15-26 46,-5-12 1489,-2-4-1692,0-3-134,0-24 44,0 6-33,0-18 78,-2 13 23,-2-1 22,-8-17-11,5 21 0,-5-9 67,5 23-44,3 5 78,-3-1-56,4 6-45,-1-1-415,3 3-56,0 2 471,1 4 90,0 18-34,0-2-45,1 14 56,1 7 1,1 0-46,-1-1-17,1-1 1,-1-1 84,0-10-12,0-18 1020,0 5-1098,-2-17 23,1 0-426,-1-9 156,0-2-213,-5-48 427,2 28 61,0-19 0,0 1 162,2 25 1,-1-26-45,2 48-202,0 0-79,0 16 203,0-3-46,2 14 12,3 6-46,0-5-2016,2 29-515,-3-36-987,1 12 3530,0-42 0,-1 8 0,0-7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2:20.229"/>
    </inkml:context>
    <inkml:brush xml:id="br0">
      <inkml:brushProperty name="width" value="0.025" units="cm"/>
      <inkml:brushProperty name="height" value="0.025" units="cm"/>
      <inkml:brushProperty name="color" value="#E71224"/>
    </inkml:brush>
  </inkml:definitions>
  <inkml:trace contextRef="#ctx0" brushRef="#br0">0 0 24575,'0'0'0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2:30.733"/>
    </inkml:context>
    <inkml:brush xml:id="br0">
      <inkml:brushProperty name="width" value="0.04286" units="cm"/>
      <inkml:brushProperty name="height" value="0.04286" units="cm"/>
      <inkml:brushProperty name="color" value="#E71224"/>
    </inkml:brush>
  </inkml:definitions>
  <inkml:trace contextRef="#ctx0" brushRef="#br0">25 65 14014,'-4'-33'448,"0"7"-347,4 24 78,0 0-146,0 1 2332,0 0-2242,-2 1-11,1 0-67,-2 0-45,0 0 134,0 1 12,1-1 11,1 1-717,0-1 3619,1 0-3059,2 2 56,1 1-45,2 3-11,1-1 22,-2 0 1,2-2 10,-3 1 124,0-3-56,-3 0 33,2 0-111,-1-1 10,-1 2 46,3 1-34,0 0 67,2 2-67,1 0 33,-1 0-66,1 1 66,-1-3-33,-1 2 89,-1-2-44,1 1 123,0 1-146,-1-3 0,2 2-45,-2-3-10,-1 2 21,0-2-33,0 1 23,0 1-12,0-2 11,1 1 57,0 1-57,-2 0 45,2 0-33,-1 1 78,0-1-79,0 2 35,1 0-23,0-1 45,-1 4-57,1-4 102,-2 4-46,0-5 12,0 0-78,1 1 21,-1-1-32,2 0-12,-1 1 11,0 1 34,1 1-23,-1 0 56,1 2-33,-2 1 78,1 0-78,0 2-45,-1-1 0,1-1 0,-1 0 23,1-3-12,0 0 0,-1-3 34,1 0-34,0 0 11,0 1-10,-1 0-12,2 1 0,0 1-12,3 2 46,-3-3-45,3 3 33,-3-2-22,1 0 11,0 1 1,2 4-12,-2-2 0,2 2 22,-3-6-44,0-1 44,-2-1-44,1-2 44,-1 0-44,1 1 55,-1 0-44,2 2 11,1 1 0,1 2 11,-1-3-22,0 2 45,1-3-12,-3 2-22,3 0 78,-1 0-55,1 3 10,1 4-33,0-2 12,0 4 10,-3-6-33,1-1 22,-2-2-11,1-1 11,-2-1-11,1 2 34,-1-1-34,3 5 33,0-1-55,0 2 44,0-3-22,0 1 45,-1-2-22,0 3-23,0 0 0,0 0 0,0-2 67,-1 1 1,0 1-1,-1 1-45,1 0-22,0 0 11,0-1-11,1 0 0,-2-1-11,2 2 22,0-1-44,0 1 66,0-2-55,0 1 44,1 2 1,3 7-12,-3-4-22,1 6 22,-2-5-11,-1-1 22,0-1-44,1-1 33,-1 0-11,0-2 0,0 1 11,1 0-11,1 2-11,0 3 34,0-4-46,-1 4 79,0-7-101,-2-2 101,0-1-100,0-3 44,0 1-12,0-1 46,0 1-101,1 0 134,-1-1-134,1 0 145,-1 0-123,-1 0 45,1 1 0,1 1-22,-1 0 22,1 0 0,0 0-11,0-1 33,0 0-44,0 1 22,0 0 0,0 3 0,1-1-23,3 6 23,-2-2 0,3 4 34,-2-4-68,0-1 90,0 2-78,0-3 22,0 0 0,0 0-11,0 0 11,3 5 33,-2-3-44,1 3 34,-2-2-35,1-4 46,-3 1-34,0-2 0,0-2 11,0 4 12,0-2-23,-1 2 22,0 0-44,1-2 44,-1 0-44,1-1 10,-1-2 12,-1 0 0,1 0 12,0 0 10,0-1-44,0 3 66,0-1-55,1 2 22,-1-1-11,2 3 0,-1 0 12,4 8 10,-1-4 12,3 7-34,-3-5 44,1 1-21,0-2-23,2 1 11,-1-2-11,1-1 0,-1 0 22,4 9 1,-3-3-34,4 5 55,-5-5-77,1-1 55,-1 0-22,3 6 45,-2-4 11,0 6-34,-2-5 23,-1 2-22,1 0-35,0 0 35,-1-1-34,0 0 33,0-1-22,2 5 11,-2-5-22,1 3 22,-1-9-22,-1 1 45,0 0-57,1 0 34,-1 1-11,4 4 0,-3-5 12,1 3 21,-2-8-44,0 1 22,-1-1-22,0 0 11,1-1-22,-1-1 22,2-3 0,-2 0 0,-1-1-12,0-1 24,-1 0-35,2 2 57,-1-1-34,1 2 22,-1 0-11,3 7-11,0-2 34,0 3-34,-1-4 0,-1 0 22,-1-1-66,0-2 66,0-1-22,0-2 0,-1-1-11,-1 0 0,1 0 11,-1 0 33,2 1-66,-2 0 66,1 0-22,0-1 1,0 3 200,0 0-212,1 2 0,2 1 12,-1-2-1,2 4 34,-3-2-34,3 1 11,-1 0-22,1 0 0,0 0 0,1 2 23,-1-1 89,3 11-79,-2-4-66,4 7 77,-5-6-88,1-2 66,1-1-22,1 0 11,-2-3-22,1 2 33,-2-4 12,1 1 0,-1 2-57,0-2 34,0 1-22,-1-1 11,1-1 0,-2 0 11,1-1 102,1 8-90,0-4-23,3 6 11,-3-2-11,0-3 22,2 2-22,2 2 0,-2-4 23,2 3-12,-3-5-11,1 1 33,0 1 12,-1 2-22,3 2-23,0 0 0,1 1-23,5 8 23,-3-6-11,3 3 11,-5-8-22,-1-3 44,-1 0 0,1-1 1,-1 1 33,1 1-11,0 1-45,5 7 11,-3-5-45,3 4 90,-4-7-101,0-1 113,0 2-80,-1 0 12,-1 0 0,1 2 0,-2-2-11,5 8 45,-4-7-68,3 4 79,-4-7-56,-1-3 33,-1 0-11,3 2 34,-3-1 34,3 6-79,-3-1 44,1 1-21,-1 1-34,0 0 44,0-2-55,-1-2 22,1-2 11,1 1-11,-2-3 34,1 1 33,-2-2-45,1 2 1,-1 2 44,1 1-56,-1 2-11,0-1 0,0-1 0,1 3 22,-1-6-10,-1 3 21,-1-6-44,0 0 45,1 1-23,0 1 90,1 2-101,0 2 0,-1 0 0,3 6 44,-3-5-77,2 1 66,-3-8-66,-1-2 55,0 0-22,1-1 56,-1 4-11,2 5-45,0-2 0,2 5 11,-1-5-22,-1 0 22,1 0-33,0-2 22,0 0-23,1-1 23,-2-4-33,1 2 78,-3-5-90,1 0 90,1 2-68,0 2 57,1 2-34,1 0 0,0 3-11,4 3 44,-4-3-66,3 0 55,-3-4-67,-2-4 79,0 2-45,-1-3 22,1 3-11,2 5 22,1-1-44,0 4 67,-1-4-57,-1 0 24,1 0-12,0 0 33,0 0-44,0 0 11,-1 0-22,2 2 55,-2-3-66,1 0 66,-1-3-66,-1 0 66,1 0-22,-1 0 1,-1 1 66,2 4-44,0-3-57,-1 0 46,-2-5-46,1 0 57,-2-1-57,2 1 35,-1-1-12,2 2 0,-2-1 0,1 1 22,-1 0-22,-1-2 22,0 0-22,0 0 35,0-1-35,1 2 0,0-1 0,-1 2 0,1 0-12,-1 0 35,2 0-34,-2-3 55,0 1-88,0-2 21,0 0 11,0 1 12,1 1 23,1 4-11,0 1 21,1 4-10,0-2-23,1 1 33,-1-2-33,0-3 0,-2-1-11,1 1 11,0 1 22,1 3 23,-1 1-78,2 1 55,-1-1-44,0-3 10,0-1 24,-1-3-12,-1-1 0,0-2 0,-1 0-23,0 1 46,0 1-35,1 1 24,0 0-12,0-1 11,1-1-11,-1 1 0,-1-2-4717,0 1-629,-3-7 5346,0-3 0,-1 1 0,0-1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5.229"/>
    </inkml:context>
    <inkml:brush xml:id="br0">
      <inkml:brushProperty name="width" value="0.08571" units="cm"/>
      <inkml:brushProperty name="height" value="0.08571" units="cm"/>
      <inkml:brushProperty name="color" value="#008C3A"/>
    </inkml:brush>
  </inkml:definitions>
  <inkml:trace contextRef="#ctx0" brushRef="#br0">15 470 18406,'37'-53'538,"-5"5"-269,-17 23-180,-2 0-44,0 2 11,-4 3-33,-2-2-12,-2 2-11,-2-1 0,-2 0 0,-1 0-11,-1-2 11,-4 1 0,0 1-12,-3 1 12,-1 2 45,1 4-45,0-1 0,3 4 0,1 2 23,2 3-12,1 1 34,0 2 34,1 2-79,-1 0 0,-1 0-79,2 1 34,-2 0-78,1 0-1,-2 0 102,0 0-56,-6 8 55,-1 2 23,-4 12 0,2 4 34,1 8 44,1 4-33,3 3-11,2 1 33,3 0-22,6-1 11,5-4 0,5-2-33,12 3 21,-4-14 1,7 2-45,-8-16-22,2-1-23,-1-4-79,9 0 68,-8-4-78,4 2-1,-10-3 91,-3 0-57,0 0 34,1 0-1,0 0-100,0-5-22,1-2 156,1-5 23,-2-3 34,5-11 10,-7 7 68,-1-6 101,-6 10-90,-4 3 78,-1 2-67,-1 3-22,0-1 112,0 1-157,0 1 0,-1 0 12,-1 3-1,0 0-56,0 3 11,-4-1-22,1 1 0,-3-1 12,2 1-12,-1 0 0,1 2 11,0 4-11,-2 1 11,3 4 23,0 2-12,2 12-22,2-6 11,2 8 0,5-9-11,4-3 0,6 0-67,1-5-22,2-2-23,-1-2-34,-1-2 0,-3-2 79,-1-1 44,1-1 23,-5-3 34,1-1 11,-5-3-12,0-1-10,-1-2 67,-1-6-57,-1 3-10,-1-2-1,-1 3 23,0 4-45,0 1 0,0 2 0,0 2 11,0 1-56,0 1 90,0 6 22,0 4 23,-1 7-56,1 3 22,4 3 22,0 2 0,6-1-33,-1 1 11,1-4-22,0-3-12,0-5-22,1-3-291,3-4-494,1-3-1679,4-1-2725,1-2 5189,1-5 0,-9 5 0,-4-5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4.040"/>
    </inkml:context>
    <inkml:brush xml:id="br0">
      <inkml:brushProperty name="width" value="0.04286" units="cm"/>
      <inkml:brushProperty name="height" value="0.04286" units="cm"/>
      <inkml:brushProperty name="color" value="#E71224"/>
    </inkml:brush>
  </inkml:definitions>
  <inkml:trace contextRef="#ctx0" brushRef="#br0">38 31 12176,'9'-16'527,"-3"3"-527,-6 12 3911,0 1-3631,-1 0-34,0 0-190,0 0 56,0 0 1233,0 0-987,0 0-279,1 0-79,-1 0 0,-1 2 0,-2 3 0,-2 4 100,-2 5-55,-1 1-45,3 1 0,0-2-56,3-3 45,1-1 11,2 0 45,5 0 11,4 2-11,9 1-1,5 1-44,2 0-56,3-1-56,-1-3-22,-2-2 0,-3-3 78,-4-2 179,0-2 45,-7-3 191,2-4-225,-7-4 57,3-11-135,-4 3 33,1-6-55,-4 10-1,0 1-10,0 1 10,-1 2-33,1 0 45,0 1 11,0 3 112,-1 2 0,1 1 224,-2 3 494,0 0-886,0 1 134,5 5 112,2 8-22,6 6 1,4 7-169,6 5 90,2 3-57,4 2-10,-1 2-34,0 1-1,-3 0-10,-4-1-23,-5-2 12,-3-1 21,-5-1-21,-3-5-12,-3-1 67,-2-4-22,-3-4 34,-4-3 33,-8-2-22,-5-1-101,-8-3-134,-5-1 44,-5-2-11,-2-2 90,1-2 0,0-3 11,6-1 45,3-4-45,-2-16-135,13-1-10,1-13-35,13 6 80,4 3-360,4 5-2363,3 5-1536,0 8-1244,2 2 5603,-3 4 0,-2 0 0,-1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4.624"/>
    </inkml:context>
    <inkml:brush xml:id="br0">
      <inkml:brushProperty name="width" value="0.04286" units="cm"/>
      <inkml:brushProperty name="height" value="0.04286" units="cm"/>
      <inkml:brushProperty name="color" value="#E71224"/>
    </inkml:brush>
  </inkml:definitions>
  <inkml:trace contextRef="#ctx0" brushRef="#br0">158 0 21712,'-25'48'347,"0"0"-347,3-7-325,1 4-706,0 2-1165,2 2-1849,5 2-3194,7 1 7239,3-6 0,4-21 0,0-8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5.164"/>
    </inkml:context>
    <inkml:brush xml:id="br0">
      <inkml:brushProperty name="width" value="0.04286" units="cm"/>
      <inkml:brushProperty name="height" value="0.04286" units="cm"/>
      <inkml:brushProperty name="color" value="#E71224"/>
    </inkml:brush>
  </inkml:definitions>
  <inkml:trace contextRef="#ctx0" brushRef="#br0">111 0 19414,'-20'47'1513,"1"-1"-1042,4-9-146,0 5-191,0 5-89,2 2-45,5 2-11,3-1-336,4-4-157,12-6-684,7-9-392,14-10-1210,8-10-1502,7-6 4292,-1-13 0,-19 6 0,-7-5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5.659"/>
    </inkml:context>
    <inkml:brush xml:id="br0">
      <inkml:brushProperty name="width" value="0.04286" units="cm"/>
      <inkml:brushProperty name="height" value="0.04286" units="cm"/>
      <inkml:brushProperty name="color" value="#E71224"/>
    </inkml:brush>
  </inkml:definitions>
  <inkml:trace contextRef="#ctx0" brushRef="#br0">32 7 13028,'-3'-4'3843,"0"2"-3193,3 2-225,0 0-88,-6 8 134,2 5-147,-4 11-279,5 3-34,2 3 12,6-2-23,6-4 89,8-6-21,8-9 123,3-5-57,2-7 68,-2-6-102,-3-6 80,-6-2 133,-8 0 202,-5 2-346,-8 2-169,-10 3-34,-7 4-112,-10 2-11,-6 2-660,-18 6-494,15 0-1379,-4 3-4458,29-4 7148,9-1 0,3-2 0,2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184"/>
    </inkml:context>
    <inkml:brush xml:id="br0">
      <inkml:brushProperty name="width" value="0.04286" units="cm"/>
      <inkml:brushProperty name="height" value="0.04286" units="cm"/>
      <inkml:brushProperty name="color" value="#E71224"/>
    </inkml:brush>
  </inkml:definitions>
  <inkml:trace contextRef="#ctx0" brushRef="#br0">0 0 19897,'37'55'2229,"3"0"-1971,0-10-146,1 5-11,1 3 34,-7 2 21,-7-2-88,-7 0-46,-9-2 0,-6-1-22,-9-3-538,-6-3-515,-6-3-1311,-8-6-2107,0-3-3451,0-8 7922,5-9 0,6-6 0,6-6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596"/>
    </inkml:context>
    <inkml:brush xml:id="br0">
      <inkml:brushProperty name="width" value="0.04286" units="cm"/>
      <inkml:brushProperty name="height" value="0.04286" units="cm"/>
      <inkml:brushProperty name="color" value="#E71224"/>
    </inkml:brush>
  </inkml:definitions>
  <inkml:trace contextRef="#ctx0" brushRef="#br0">0 24 18698,'59'-5'2263,"-1"0"-2219,-14-2-44,-2 3-347,-6 2-549,-8 2-1099,-8 2-1053,-9 3-1467,-6 5 4515,-6 5 0,0-6 0,-2-1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754"/>
    </inkml:context>
    <inkml:brush xml:id="br0">
      <inkml:brushProperty name="width" value="0.04286" units="cm"/>
      <inkml:brushProperty name="height" value="0.04286" units="cm"/>
      <inkml:brushProperty name="color" value="#E71224"/>
    </inkml:brush>
  </inkml:definitions>
  <inkml:trace contextRef="#ctx0" brushRef="#br0">0 11 15941,'10'11'4258,"-3"-2"-3687,23-19-548,-15 6-23,26-8-650,-24 9-1490,0 1-2735,-1 2 4875,0 0 0,-8 0 0,-1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8.516"/>
    </inkml:context>
    <inkml:brush xml:id="br0">
      <inkml:brushProperty name="width" value="0.04286" units="cm"/>
      <inkml:brushProperty name="height" value="0.04286" units="cm"/>
      <inkml:brushProperty name="color" value="#E71224"/>
    </inkml:brush>
  </inkml:definitions>
  <inkml:trace contextRef="#ctx0" brushRef="#br0">297 179 18194,'-31'-3'235,"0"3"-78,8 6-124,-4 3 102,-6 9-113,-2 0 112,0 1-33,4-2-78,8-2-23,7-4-68,7-3 24,6-1 44,4-1 168,9 1 145,8 0 35,14-1-236,8-1-78,2 1-34,-1 1-23,-4 6-10,-4 6 10,-3 6 23,-1 7 11,-2 5-11,-1 2 0,-3-2-44,-2-4-68,-6-7-45,-4-6 55,-5-6 260,-7-4-158,-9-6-113,-10 0-100,-8-3 1,-2-1 212,2 0 11,7-1-11,6-1-851,9 0 279,3-2 572,10 0 22,2-1 12,10 0-23,1 0 22,1 0 12,-1-1 101,-1-2 168,1-4 325,9-22-449,-6 1-112,7-22-78,-13 3-22,-2-5-34,-5-2 56,-4 0 11,-4 5 68,-16-11-35,2 22 24,-13-2-35,5 26 90,2 5-44,2 5-79,3 6 0,3 1 0,2 7-11,-1 6-12,-2 28 23,5 1 57,0 25-24,7-5-654,6 4 621,4 5 0,10-6-23,3-4 46,19 0-1,-7-23 45,13-4-55,-14-25 111,-1-5-78,-3-8 722,-4-3-465,-6-4 202,-6 1-167,-7 3-136,-4 3-201,-2 3-392,-2 1-336,1 3 616,2 4 112,4 1 33,4 7 46,7-2 44,14 1-67,-7-6 34,8-1 22,-14-7 313,-5-4-32,-2-4-124,-6-7-90,-3-1-134,-9-5-135,-5 6-134,-10 0-67,-4 9 190,-5 4-247,2 2-313,4 2-582,7 0-1133,6 0-1770,7 0 4146,16 0 0,-9 0 0,9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9.293"/>
    </inkml:context>
    <inkml:brush xml:id="br0">
      <inkml:brushProperty name="width" value="0.04286" units="cm"/>
      <inkml:brushProperty name="height" value="0.04286" units="cm"/>
      <inkml:brushProperty name="color" value="#E71224"/>
    </inkml:brush>
  </inkml:definitions>
  <inkml:trace contextRef="#ctx0" brushRef="#br0">1 41 18698,'-1'48'604,"5"1"-413,11-6-11,3 6-1,3 1 146,1 0-281,1-3 1,-1-4 45,-4-5-79,-1-8 0,-5-6 0,-5-6-22,-2-7 45,-4-7 100,0-1 23,-1-3-157,-4-5 0,-5-4-45,-9-7 45,-4-8 11,-15-21 1,11 5 21,-6-19-22,18 10 11,9 11 1,3 1-23,5-19 0,9-11 0,7 32 56,6 9-22,3 7 78,21 6-79,-9 5-33,13 6-56,-18 10 45,-4 3 11,-7 6 34,-7 3 22,-10 1 68,-6 3-1,-15 3-123,-11 0-112,-16 1-247,-10-1-425,-1-1-2768,-8 1 392,28-12-1524,2 0 4684,41-13 0,-8-2 0,10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9.866"/>
    </inkml:context>
    <inkml:brush xml:id="br0">
      <inkml:brushProperty name="width" value="0.04286" units="cm"/>
      <inkml:brushProperty name="height" value="0.04286" units="cm"/>
      <inkml:brushProperty name="color" value="#E71224"/>
    </inkml:brush>
  </inkml:definitions>
  <inkml:trace contextRef="#ctx0" brushRef="#br0">26 188 17554,'52'-38'707,"-6"3"-450,-27 13 68,-4 1-134,-6 4 133,-3 3-133,-4 3-101,-1 1-90,-7 2-22,-2 2 22,-8 2 11,-5 3 45,-3 3-11,0 4 55,0 6-88,3 7-1,4 2-11,7 2 0,5 2 0,7 0 89,10 0 124,8-3 67,9-2-22,5-4 11,15 2-269,-15-8-202,7 3-739,-19-7-863,-5 0-1625,-4 0 3429,-6 2 0,-3-4 0,-4-1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468"/>
    </inkml:context>
    <inkml:brush xml:id="br0">
      <inkml:brushProperty name="width" value="0.08571" units="cm"/>
      <inkml:brushProperty name="height" value="0.08571" units="cm"/>
      <inkml:brushProperty name="color" value="#008C3A"/>
    </inkml:brush>
  </inkml:definitions>
  <inkml:trace contextRef="#ctx0" brushRef="#br0">74 0 20513,'-3'53'1277,"0"-2"-1210,2-7-22,0 0 33,1 0-44,0-1-12,0-3-22,0-3 0,0-4 23,3-3-23,1-2 0,3-4 0,1-4-56,-1-4-56,1-4-45,-2-4-56,-1-3-44,0-2-91,-2-2-100,0-1-67,3 0-147,-2 0-111,1 0-101,0-3 34,-2 0-113,-1-5-145,-1 1-201,-1-2-382,-4-1 359,-3-1 179,-5-2-280,-1-2 1076,-2-2 347,-1-3 33,0 0 1446,-5-8-292,7 7-55,-2-3 504,8 11-705,3 4-181,3 3 539,0 3-807,2 1 895,0 1-1377,3 1 45,8 0-34,7 0 1,9 3-12,6 2-101,3-1-101,-1 0 57,-3-2 145,-3-1 11,-5-1 56,-6 0 280,-8 0 80,-3 0-58,-5 0 2141,-1 0-2655,0 0 145,1 2 89,1 6 34,1 5 68,-1 7-102,0 4-44,0 1 0,-2-1-23,1-1-22,-1-4-145,0-4-303,0-4-606,0-5-1075,1-2-1602,-1-3 3731,1-5 0,0 3 0,-1-3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0.212"/>
    </inkml:context>
    <inkml:brush xml:id="br0">
      <inkml:brushProperty name="width" value="0.04286" units="cm"/>
      <inkml:brushProperty name="height" value="0.04286" units="cm"/>
      <inkml:brushProperty name="color" value="#E71224"/>
    </inkml:brush>
  </inkml:definitions>
  <inkml:trace contextRef="#ctx0" brushRef="#br0">1 3 19930,'33'-1'213,"0"0"-751,-1 2-549,-1 2-1132,-3 1-996,-6 2-1850,-7 0 5065,-8 3 0,-5-3 0,-2-2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0.392"/>
    </inkml:context>
    <inkml:brush xml:id="br0">
      <inkml:brushProperty name="width" value="0.04286" units="cm"/>
      <inkml:brushProperty name="height" value="0.04286" units="cm"/>
      <inkml:brushProperty name="color" value="#E71224"/>
    </inkml:brush>
  </inkml:definitions>
  <inkml:trace contextRef="#ctx0" brushRef="#br0">1 5 15291,'5'5'4438,"-2"0"-3610,34-5-402,-11-2-426,31 1-224,-23-2-638,-6 0-1391,-6 2-2263,-7-1 4516,-4 1 0,-6 1 0,-3-1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8.567"/>
    </inkml:context>
    <inkml:brush xml:id="br0">
      <inkml:brushProperty name="width" value="0.04286" units="cm"/>
      <inkml:brushProperty name="height" value="0.04286" units="cm"/>
      <inkml:brushProperty name="color" value="#E71224"/>
    </inkml:brush>
  </inkml:definitions>
  <inkml:trace contextRef="#ctx0" brushRef="#br0">5 0 21600,'-1'54'795,"1"-3"-694,-3-9-68,2-2-10,3-4-23,1-5-12,3-5-178,3-6-325,0-5-886,0-4-716,-1-5-1537,1-3-4200,-2-1 7854,-2-2 0,-2 0 0,-3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8.995"/>
    </inkml:context>
    <inkml:brush xml:id="br0">
      <inkml:brushProperty name="width" value="0.04286" units="cm"/>
      <inkml:brushProperty name="height" value="0.04286" units="cm"/>
      <inkml:brushProperty name="color" value="#E71224"/>
    </inkml:brush>
  </inkml:definitions>
  <inkml:trace contextRef="#ctx0" brushRef="#br0">1 22 18843,'39'5'2185,"8"-2"-1860,16-5-67,10-2-130,-33 1 1,0 0-705,1 0 1,-1 0 592,-2 0 0,-1 1 5,30-1 442,-15 1-498,-15 1 190,-13 1-224,-12 0-144,-7 0-393,-8 0 756,-8 2-980,-11 5-482,-9 4-1121,-2 1-1299,3 1 3731,8-3 0,10-4 0,6-4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9.603"/>
    </inkml:context>
    <inkml:brush xml:id="br0">
      <inkml:brushProperty name="width" value="0.04286" units="cm"/>
      <inkml:brushProperty name="height" value="0.04286" units="cm"/>
      <inkml:brushProperty name="color" value="#E71224"/>
    </inkml:brush>
  </inkml:definitions>
  <inkml:trace contextRef="#ctx0" brushRef="#br0">52 0 18194,'-23'50'1108,"5"-6"-1085,11-26 78,3-1-22,9-3 301,10-1-77,14-5-1,14-2-257,7-4 112,-1-2-68,-4-2-66,-12 1-23,-12-2-269,-9 1-403,-7 0-493,-3 1-919,-1 1-1076,-1-2 3160,1-1 0,-1 1 0,0-1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0.329"/>
    </inkml:context>
    <inkml:brush xml:id="br0">
      <inkml:brushProperty name="width" value="0.04286" units="cm"/>
      <inkml:brushProperty name="height" value="0.04286" units="cm"/>
      <inkml:brushProperty name="color" value="#E71224"/>
    </inkml:brush>
  </inkml:definitions>
  <inkml:trace contextRef="#ctx0" brushRef="#br0">9 222 17252,'-6'-57'1961,"4"8"-1490,14 32-337,4 0-78,3 0-33,4 1 10,2 2-33,2 1 0,0 3 11,-3 3 113,-3 4-113,-3 1-11,0 5 78,0 5-55,3 5 21,0 5-10,4 0 44,1-1 34,3-6 247,1-4 157,1-4-281,2-5-90,0-6-111,0-3 33,-3-5-67,-6 1 23,-7 4-23,-8 2-549,-5 6-1412,-7 1-2050,-9 2 369,-8 2 3642,-5 1 0,9 0 0,4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1.394"/>
    </inkml:context>
    <inkml:brush xml:id="br0">
      <inkml:brushProperty name="width" value="0.04286" units="cm"/>
      <inkml:brushProperty name="height" value="0.04286" units="cm"/>
      <inkml:brushProperty name="color" value="#E71224"/>
    </inkml:brush>
  </inkml:definitions>
  <inkml:trace contextRef="#ctx0" brushRef="#br0">0 46 19975,'59'-13'616,"-5"1"-616,-18 4-34,0 2-111,-4 2-270,-3 2-168,-5 2-369,-4 0-1199,-6 0-819,-4 0-3181,-6 2 6151,-2 1 0,-2-1 0,0-1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1.678"/>
    </inkml:context>
    <inkml:brush xml:id="br0">
      <inkml:brushProperty name="width" value="0.04286" units="cm"/>
      <inkml:brushProperty name="height" value="0.04286" units="cm"/>
      <inkml:brushProperty name="color" value="#E71224"/>
    </inkml:brush>
  </inkml:definitions>
  <inkml:trace contextRef="#ctx0" brushRef="#br0">8 37 14204,'-4'-7'2028,"1"1"-1288,3 6 773,0 0-729,25 0-123,-6 0-123,23-1-57,-10-2-368,3-2-102,0 2-11,1-1-213,-6 1-426,-3 1-515,-6 1-997,-6 0-1333,-6 1-2119,-5 0 5603,-2 0 0,-2 0 0,0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2.160"/>
    </inkml:context>
    <inkml:brush xml:id="br0">
      <inkml:brushProperty name="width" value="0.04286" units="cm"/>
      <inkml:brushProperty name="height" value="0.04286" units="cm"/>
      <inkml:brushProperty name="color" value="#E71224"/>
    </inkml:brush>
  </inkml:definitions>
  <inkml:trace contextRef="#ctx0" brushRef="#br0">1 0 19549,'57'27'1277,"0"-2"-1098,-7-8-66,-3 0 77,-4 0 180,-5-1-236,-2-1-44,-4 0-68,-5-3-44,-7-2 56,-5-1-34,-7 1 0,-4 0 44,-2-1 1,-1 3 56,-3 0-101,-5 3-168,-4 0-190,-5 0-483,-1 1-380,1 0-774,-2 0-1456,3 2-2454,0-2 5905,5-2 0,3-6 0,4-4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3.255"/>
    </inkml:context>
    <inkml:brush xml:id="br0">
      <inkml:brushProperty name="width" value="0.04286" units="cm"/>
      <inkml:brushProperty name="height" value="0.04286" units="cm"/>
      <inkml:brushProperty name="color" value="#E71224"/>
    </inkml:brush>
  </inkml:definitions>
  <inkml:trace contextRef="#ctx0" brushRef="#br0">0 1 21521,'3'58'303,"-1"-7"-270,8-20 34,4-4 1,13-6 66,5-6-56,1-6 79,-1-5-90,-5-3 23,-4-1-90,-5-1-101,-2-3-392,0-2-426,1-3-413,0-3-943,1-2-661,-5-1-1535,-5 1 4471,-5 1 0,-3 6 0,-1 3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806"/>
    </inkml:context>
    <inkml:brush xml:id="br0">
      <inkml:brushProperty name="width" value="0.08571" units="cm"/>
      <inkml:brushProperty name="height" value="0.08571" units="cm"/>
      <inkml:brushProperty name="color" value="#008C3A"/>
    </inkml:brush>
  </inkml:definitions>
  <inkml:trace contextRef="#ctx0" brushRef="#br0">1 0 8523,'0'0'0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3.862"/>
    </inkml:context>
    <inkml:brush xml:id="br0">
      <inkml:brushProperty name="width" value="0.04286" units="cm"/>
      <inkml:brushProperty name="height" value="0.04286" units="cm"/>
      <inkml:brushProperty name="color" value="#E71224"/>
    </inkml:brush>
  </inkml:definitions>
  <inkml:trace contextRef="#ctx0" brushRef="#br0">80 256 13992,'-17'-56'3148,"2"5"-2206,11 22-2,-1 2-390,-2 3-13,-1 2-145,0 7 23,1 3 45,2 5-382,3 2-78,1 3-168,1 1 168,5 0 56,7-1 101,12 2 0,11-2 89,10 4-11,4 4-33,2 4-113,-3 4-77,-8 0-24,-8-2 12,-8-4 0,-7-1-201,-6-5 89,-3 0 22,-3-2 79,-3 0-67,0 0-2836,-2 0-996,0 0-3496,3 0 7406,3-1 0,-1 1 0,0-2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4.396"/>
    </inkml:context>
    <inkml:brush xml:id="br0">
      <inkml:brushProperty name="width" value="0.04286" units="cm"/>
      <inkml:brushProperty name="height" value="0.04286" units="cm"/>
      <inkml:brushProperty name="color" value="#E71224"/>
    </inkml:brush>
  </inkml:definitions>
  <inkml:trace contextRef="#ctx0" brushRef="#br0">1 7 20535,'52'5'1020,"-3"0"-1020,-16-11-79,-1 2-369,-3 1-482,-5 1-336,-5 1-952,-6 1-449,-7 0-347,-3 2-830,-3 4 3844,-9 3 0,6-2 0,-6 1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4.595"/>
    </inkml:context>
    <inkml:brush xml:id="br0">
      <inkml:brushProperty name="width" value="0.04286" units="cm"/>
      <inkml:brushProperty name="height" value="0.04286" units="cm"/>
      <inkml:brushProperty name="color" value="#E71224"/>
    </inkml:brush>
  </inkml:definitions>
  <inkml:trace contextRef="#ctx0" brushRef="#br0">0 29 16075,'7'7'3878,"-2"-1"-3173,35-17-200,-17 5-180,33-8-303,-27 9-22,-1 2-314,-4 1-627,-3 2-684,-3 0-1770,-4 0-717,-1 0 4112,-1 1 0,-6 0 0,0-1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5.338"/>
    </inkml:context>
    <inkml:brush xml:id="br0">
      <inkml:brushProperty name="width" value="0.04286" units="cm"/>
      <inkml:brushProperty name="height" value="0.04286" units="cm"/>
      <inkml:brushProperty name="color" value="#E71224"/>
    </inkml:brush>
  </inkml:definitions>
  <inkml:trace contextRef="#ctx0" brushRef="#br0">1 0 20255,'17'50'1255,"1"-4"-1244,-1-13 34,-1 0-45,-1-1-157,-1-5-426,-1-2-660,-4-5-1637,-3-2-1770,-3 0 4650,-2-1 0,-1-7 0,0-2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5.714"/>
    </inkml:context>
    <inkml:brush xml:id="br0">
      <inkml:brushProperty name="width" value="0.04286" units="cm"/>
      <inkml:brushProperty name="height" value="0.04286" units="cm"/>
      <inkml:brushProperty name="color" value="#E71224"/>
    </inkml:brush>
  </inkml:definitions>
  <inkml:trace contextRef="#ctx0" brushRef="#br0">0 57 19190,'41'-14'2253,"3"2"-1626,-1 5-257,5 0-157,2 1-157,-3 1-56,-4 2-123,-9 1-214,-6 2-324,-6 0-302,-6 0-528,-2 0-906,-4 3-875,-2 2-4112,-4 2 7384,-1 1 0,-3-5 0,0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6.299"/>
    </inkml:context>
    <inkml:brush xml:id="br0">
      <inkml:brushProperty name="width" value="0.04286" units="cm"/>
      <inkml:brushProperty name="height" value="0.04286" units="cm"/>
      <inkml:brushProperty name="color" value="#E71224"/>
    </inkml:brush>
  </inkml:definitions>
  <inkml:trace contextRef="#ctx0" brushRef="#br0">0 0 22316,'8'53'673,"0"-5"-617,-1-24-22,1-1-23,2-2 23,0-2-34,1 0 0,0-2-34,-1-1-89,-1 0-247,-3 0-583,-1 0-660,-1-2-718,-1-5-974,0-3-314,2-4-214,2-4 3833,5-6 0,-6 4 0,0-2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6.661"/>
    </inkml:context>
    <inkml:brush xml:id="br0">
      <inkml:brushProperty name="width" value="0.04286" units="cm"/>
      <inkml:brushProperty name="height" value="0.04286" units="cm"/>
      <inkml:brushProperty name="color" value="#E71224"/>
    </inkml:brush>
  </inkml:definitions>
  <inkml:trace contextRef="#ctx0" brushRef="#br0">1 132 13263,'5'9'3955,"1"0"-2879,-6-9 303,0 0-1189,38-34 0,-14 17-33,32-28-67,-26 27-90,-3 3-135,-5 4-380,-6 5-1042,-5 3-1245,-4 3-369,-2 1-997,-3 3 4168,0 2 0,-2 0 0,0-3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7.087"/>
    </inkml:context>
    <inkml:brush xml:id="br0">
      <inkml:brushProperty name="width" value="0.04286" units="cm"/>
      <inkml:brushProperty name="height" value="0.04286" units="cm"/>
      <inkml:brushProperty name="color" value="#E71224"/>
    </inkml:brush>
  </inkml:definitions>
  <inkml:trace contextRef="#ctx0" brushRef="#br0">0 0 22148,'53'27'1110,"-1"-3"-897,-13-12-135,2-1-67,-2-4-11,-6 1-302,-9-3-213,-9 1-192,-6-2-357,-4 0-1020,-2-1-986,-2 1-1412,-1-2 4482,0 0 0,0-2 0,0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3:34.418"/>
    </inkml:context>
    <inkml:brush xml:id="br0">
      <inkml:brushProperty name="width" value="0.04286" units="cm"/>
      <inkml:brushProperty name="height" value="0.04286" units="cm"/>
      <inkml:brushProperty name="color" value="#E71224"/>
    </inkml:brush>
  </inkml:definitions>
  <inkml:trace contextRef="#ctx0" brushRef="#br0">39 56 14719,'8'-19'382,"-2"3"-236,-5 12 178,-1 0-100,0 2 0,0 0-100,0 1 1209,0 1-369,0-1-214,0 0-223,0 0 78,0-1-190,0 1-214,0 0-526,0 0 303,-1 3 22,-1 4 45,-1 2-23,-1 2 1,0 4 44,-1 1 22,0 3-21,0 1-35,-2 4-33,1-1 0,0 2 0,2-4-45,3-1 45,0-3 12,3-1 44,4-3 56,1-1-22,5-1 33,0-2 23,3-2 10,2-3 35,10-2-68,-5-1 45,7-4 11,-11-2 0,0-3-21,-1-3-113,-1 2 0,-1 0-12,-1 2-66,-2 2 33,-2 1-45,-4 2 11,-3 2-79,-3 1-7472,0 0 403,-1-2 7182,-4-1 0,2 1 0,-1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3:35.353"/>
    </inkml:context>
    <inkml:brush xml:id="br0">
      <inkml:brushProperty name="width" value="0.04286" units="cm"/>
      <inkml:brushProperty name="height" value="0.04286" units="cm"/>
      <inkml:brushProperty name="color" value="#E71224"/>
    </inkml:brush>
  </inkml:definitions>
  <inkml:trace contextRef="#ctx0" brushRef="#br0">1 215 12468,'14'56'2151,"-3"-11"-1187,-11-40 145,0-4-67,0 0 1770,0-1-2487,0-5-314,0-3 23,0-8-23,0-5-11,0-1 11,0-2 34,0 0 45,0 1-56,1 2 78,1 0-67,2 1 55,4 1-66,1 1-23,1 0 34,2 3 0,1 1-12,6 0-33,-5 6 0,5-1-11,-6 8 0,8 0 33,-3 3-22,6 4 0,-5 7 101,1 5-45,0 5-45,-1 0 90,-1 1-34,0-1 12,-2-3-46,-1-5 57,-3-3 134,-1-6 90,-3-3 594,31-33-908,-26 21-135,23-24-346,-34 30-495,-1 1-861,-1 2-2242,-4 0-2207,-4 0 6286,-6 2 0,5-1 0,1 2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7.410"/>
    </inkml:context>
    <inkml:brush xml:id="br0">
      <inkml:brushProperty name="width" value="0.08571" units="cm"/>
      <inkml:brushProperty name="height" value="0.08571" units="cm"/>
      <inkml:brushProperty name="color" value="#008C3A"/>
    </inkml:brush>
  </inkml:definitions>
  <inkml:trace contextRef="#ctx0" brushRef="#br0">13 163 12434,'-5'-8'2902,"1"1"-2667,4 7-55,0 0-80,0 5 180,-1 1-22,1 5-112,1-1-34,4 2 11,4 1 12,2 1 22,3-3-101,-1-1 0,2-1-12,-1-3 46,0-3-23,2-1 34,1-2 0,4 0-56,0-2 22,3-3-11,-3-3 56,0-3 57,-3-1 279,-2 0 11,-3-3-112,-6 2 57,-3-1-191,-2-2-57,-11-10-55,-2 6 11,-10-7-56,-3 9 90,-1 2-68,-2 1-55,-1 3-23,-2 3-90,1 3-369,1 4-2376,-3 4 291,13 5-2084,2 5 4628,14 4 0,2-7 0,1-2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1.704"/>
    </inkml:context>
    <inkml:brush xml:id="br0">
      <inkml:brushProperty name="width" value="0.04286" units="cm"/>
      <inkml:brushProperty name="height" value="0.04286" units="cm"/>
      <inkml:brushProperty name="color" value="#E71224"/>
    </inkml:brush>
  </inkml:definitions>
  <inkml:trace contextRef="#ctx0" brushRef="#br0">0 135 22104,'47'3'33,"-7"-1"-22,-18-2 12,-1 0-23,0 0 11,-1-1 11,-2 0-33,0-2 11,-1 2-11,0-1 11,-1 2 0,-1 0 0,1 0 11,1 0 23,2 0-34,3-1 0,2-1 0,0 0-23,-2 1-10,-3-1 33,-5 2-11,-2 0 11,0 0 0,-2 0 33,4 0-33,1 0-11,12-4 11,-4 2 0,8-2-34,-10 1-22,-3 0 12,0 1-1,-3 1 90,0-2-45,1 1 0,0-1 0,1-1 11,1 0-11,7-2-23,-7 3 1,4 0 0,-11 2 22,-1 1 0,-3 0 11,6 0 0,-2 0 0,8-2-11,-2 0 0,5-1 0,2 0-22,1 0 33,0 1-33,-2 1-1,-4 0 1,-4 1 22,-3-1-11,1 1 11,-4 0-34,2 0 56,0 0-44,2 0 44,4 0-22,4 0 12,2-1-12,2 1 22,-1-3-56,4 2-10,-9 0 32,0 1 1,-10 0 11,0 0 0,0 0 23,3 0 33,3 0-23,17-1-33,-6-2-11,10 0 11,-14-1-11,-5 1-68,-5 1 57,-4 2-34,-3 0 56,-1 0 0,2 0 134,12 0-122,2-2-1,11-2 11,-2-1-44,-1 0 55,-2 0-44,-7 2 11,-4 1-22,-5 0 22,-2 0 22,0 1-11,1 0-22,1 0 45,1 1-68,1-2 23,-2 2-11,-2 0-12,-2 0-33,-1 0 67,0 0-11,2 0 44,1 0-10,1 0-12,3 2 0,2-1-11,2 2 0,6 0 22,-7-1-55,1 0 66,-11-1-21,-3 0-12,-1 0 56,-1 0-45,1-1 0,0 0 23,2 0 78,2 2-101,0 0-11,-1 1 33,0 0-10,0-1-23,0 1 101,-1-3-34,1 0 191,1 1-191,1-1 45,1 2-100,-2-1 21,-1 1-10,2 1-23,-2 1 11,1 0 11,-1 0 79,-1-1 526,-1-3-369,-1 1-1950,-1-1-605,-4 0-2835,-2 0 5132,-3 0 0,3 0 0,3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2.232"/>
    </inkml:context>
    <inkml:brush xml:id="br0">
      <inkml:brushProperty name="width" value="0.04286" units="cm"/>
      <inkml:brushProperty name="height" value="0.04286" units="cm"/>
      <inkml:brushProperty name="color" value="#E71224"/>
    </inkml:brush>
  </inkml:definitions>
  <inkml:trace contextRef="#ctx0" brushRef="#br0">202 42 20871,'-34'-21'1715,"6"5"-1334,24 13-213,1 2-168,1 0-437,2 1 437,3 5 90,9 3 111,7 5-22,10 4 1,4-1 32,0-2-66,-3-1 11,-5-1-34,-4 0-33,-4 0-56,-5 0 22,-3 1 56,-6-1-67,-2 1 100,-2 0-78,-7 1-22,-6 2-45,-10-1-336,-8 3-415,-6 1-694,-5 4-1076,-7 2-2645,-3 3 5166,-3 1 0,23-12 0,7-5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3.301"/>
    </inkml:context>
    <inkml:brush xml:id="br0">
      <inkml:brushProperty name="width" value="0.04286" units="cm"/>
      <inkml:brushProperty name="height" value="0.04286" units="cm"/>
      <inkml:brushProperty name="color" value="#E71224"/>
    </inkml:brush>
  </inkml:definitions>
  <inkml:trace contextRef="#ctx0" brushRef="#br0">159 0 21499,'-34'43'-90,"2"-3"45,12-20 34,1 3-134,1 3-12,3 1 22,3-1 12,6-4 123,4-4 33,12-3 326,9-5-146,17-3-146,9-3-56,5-2-22,-1 0-168,-5 0-438,-10 1-895,-10 0-1816,-10 0-2196,-8 0 5524,-5 0 0,-1-1 0,-2-1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3.883"/>
    </inkml:context>
    <inkml:brush xml:id="br0">
      <inkml:brushProperty name="width" value="0.04286" units="cm"/>
      <inkml:brushProperty name="height" value="0.04286" units="cm"/>
      <inkml:brushProperty name="color" value="#E71224"/>
    </inkml:brush>
  </inkml:definitions>
  <inkml:trace contextRef="#ctx0" brushRef="#br0">0 0 16288,'5'32'2174,"-2"1"-1815,-3-1-247,2 2-112,4 2-359,2 0-1097,3 0-1782,-2-3 3238,1-2 0,-5-13 0,-1-7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4.997"/>
    </inkml:context>
    <inkml:brush xml:id="br0">
      <inkml:brushProperty name="width" value="0.04286" units="cm"/>
      <inkml:brushProperty name="height" value="0.04286" units="cm"/>
      <inkml:brushProperty name="color" value="#E71224"/>
    </inkml:brush>
  </inkml:definitions>
  <inkml:trace contextRef="#ctx0" brushRef="#br0">0 0 20367,'3'56'381,"-1"-6"-381,-2-18-370,0 1-515,0 2-302,0 1-1626,0 3-2667,0-3 5480,0-2 0,0-15 0,0-8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43.245"/>
    </inkml:context>
    <inkml:brush xml:id="br0">
      <inkml:brushProperty name="width" value="0.025" units="cm"/>
      <inkml:brushProperty name="height" value="0.025" units="cm"/>
      <inkml:brushProperty name="color" value="#008C3A"/>
    </inkml:brush>
  </inkml:definitions>
  <inkml:trace contextRef="#ctx0" brushRef="#br0">1 0 24575,'0'0'0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8.941"/>
    </inkml:context>
    <inkml:brush xml:id="br0">
      <inkml:brushProperty name="width" value="0.04286" units="cm"/>
      <inkml:brushProperty name="height" value="0.04286" units="cm"/>
      <inkml:brushProperty name="color" value="#008C3A"/>
    </inkml:brush>
  </inkml:definitions>
  <inkml:trace contextRef="#ctx0" brushRef="#br0">0 1 14484,'0'0'0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0.399"/>
    </inkml:context>
    <inkml:brush xml:id="br0">
      <inkml:brushProperty name="width" value="0.08571" units="cm"/>
      <inkml:brushProperty name="height" value="0.08571" units="cm"/>
    </inkml:brush>
  </inkml:definitions>
  <inkml:trace contextRef="#ctx0" brushRef="#br0">31 113 21812,'0'-45'-112,"2"9"45,9 26 11,0 3-22,-2 3-1,-2 2-100,-1 1 123,0 1 11,0 3 34,0 2-56,1 4 45,0 2-1,-2 2 23,0-1 11,-4 0 1,1 0 44,-2 0-45,0-1 22,-2 0-21,-2-3 44,-2-1-45,-4 0-11,-3-2 0,0 1 0,-3-3 123,2-1-22,2-1 380,-2-11-189,5-3-259,2-9 90,5 0-100,2 0-34,5 3 11,1 4-45,7 3 34,3 2-113,1 4 68,9 2 23,-9 2-57,3 1 1,-12 3 33,-2 4 56,-3 5 0,-2 18 0,-2-4-56,-3 8 22,-3-14 34,-2-3 34,2-5 33,3-6 45,2-2 112,0-3-403,-1-5-639,-3-2-1311,-1-6-2353,1 1 4482,-2 3 0,4 4 0,1 3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29.070"/>
    </inkml:context>
    <inkml:brush xml:id="br0">
      <inkml:brushProperty name="width" value="0.08571" units="cm"/>
      <inkml:brushProperty name="height" value="0.08571" units="cm"/>
    </inkml:brush>
  </inkml:definitions>
  <inkml:trace contextRef="#ctx0" brushRef="#br0">0 52 14742,'11'-29'1513,"-3"6"-1379,-9 23 7676,1 0-7765,-1 2-34,1 1 23,-2 2 0,2 2 22,0 2 0,0 0 78,1 2-33,0 0 134,1 3 0,1 1-44,0 2-102,-1-1 34,0 2-43,0-2-80,0-1 11,-1-1 11,0-3-11,-1-1 1,1-1 66,0 0-56,1-1 68,0 1-56,1-1 22,-1 2-23,0-3-10,0 1-1,-1-4-11,0 1 12,-1 0-23,0 2 11,1 1 11,0 8-11,1-4-11,0 5 12,-1-3-24,1-2 35,-1 1-57,2 0 68,0 0-34,-1 0 0,1 0 0,0 5 0,0-3-11,-2 2 55,1-4-88,-1-2 88,0 1-77,1-1 55,0 0-22,1 6 0,0-3-11,-1 4 22,0-4-22,0-1 33,0 2-44,-1 0 44,0 0-22,-1 1 0,2 1 0,2 8 0,-2-5-33,2 5 55,-1-8-55,-1-1 66,0 0-44,0-1 11,-2 1 0,0 7 0,0-4 0,0 8 22,0-9-44,0 1 56,0-1-68,0-1 56,0-1-33,-1-1 11,-1-1 0,1 4 11,0-5-44,1 4 66,-1-6-55,1-1 44,-3 2-33,2-2 11,-1 3 0,-1 4 0,2-4-11,-2 3 22,1-5-33,0-3 33,1 0-33,-2-1 10,3 0 12,-1 0 0,0 2 12,0 7-12,-1 0 33,0 6 1,0-5 33,1 2-45,-1 0-44,0 0 44,0 0-33,-1 5-11,0-5 22,-1 4 0,2-7-11,0 0 33,0 1-44,-1 2 44,1 0 0,-2 3-22,0 0 0,-2 9 12,3-6-68,-3 5 112,3-10-112,1-1 78,1-1-56,1-1 68,-1-2-56,1 7 22,-1-5 11,1 7 0,0-8-22,-1 2 22,1 0-33,0 0 44,0-1-33,0 8 0,0-8-12,0 6 23,0-10-11,0-1 45,0 0-68,0-1 45,0-1-22,0-2 11,0 0 0,0 3 0,0-2 0,0 3 0,0-3-22,0 2 22,0 0 0,0 0 0,0-2 11,0 0-11,-1-2 0,0 7 22,0-2-44,0 5 55,1-6-66,0 2 33,0 0 0,0-1 22,0 3-22,0 6 0,0-1-22,-2 5 67,2-6-79,-3 1 79,1 1-45,-1 0 11,0 1-22,1 0 44,0 0 23,2 9-44,-2-7 44,1 8-45,1-11-11,-1 0 33,1-1-66,0 2 44,0-3-33,0 12 22,0-7 11,0 7 0,0-8-11,0 0 11,0 0-22,0 1 33,0 1-44,0 0 44,0 0-33,0 14 11,0-9-11,0 9 33,0-12-44,0-2 56,0-1-57,0 1 23,0-1 0,0 10 0,0-9-11,0 7 33,0-10-44,0 0 44,0-1-55,0-1 55,0 0-22,0 0 0,0-2-22,0 9 33,0-8-11,0 7 0,0-10 0,0 0 11,0 0-33,0 0 44,0 2-33,1 7 11,0-6-11,1 6 33,-1-7-44,-1 0 55,1 0-77,-1 1 77,0 0-55,0-2 22,0 2 11,0 8 11,0-5-33,0 6 22,1-5-22,-1-2 45,3 2-79,0 0 79,-1 0-34,2 13 0,-1-9-12,0 9 35,-1-10-46,-1 1 35,0 1-24,0 1 24,0 1-1,0 1-11,1-1-23,2 13 46,0-11-46,0 9 46,-1-13-46,-1 0 46,-1 1-46,-1 0 35,0 0-12,0 15 0,0-11 0,0 9 11,1-15-45,0 0 57,1-4-57,0 1 68,-1-1-46,1 0 24,-2 1-12,1 10 0,-1-7-23,0 8 57,0-12-68,0-1 68,1-1-68,0 0 34,1-2 0,1 8 0,-1-7 0,0 7 23,-2-9-46,0 0 68,0 1-79,0-1 57,0 0-23,0 0 0,0-1-23,0 7 46,1-7-46,0 8 57,0-10-68,0 3 68,0-2-68,0-1 46,-1-2-12,0-2 0,0-4-12,0-1 46,0-4-79,0 0 90,0 1-79,0-1 68,0 0-56,0 0 33,0-1-11,0 3 0,0 2 0,0 4 0,0 2 11,0 2 11,0 2-44,0 2 22,0 0 22,0 12 12,0-5 44,1 9-66,0-8 77,0 2-78,-1 1 12,1 1-12,-1 1 0,1-2-11,0-1 11,2 11-11,-3-11 0,2 9 34,-2-13-68,0-1 68,0 0-56,0-2 33,1-1-11,0 6 0,1-8 0,1 4 0,-2-8-23,1-1 57,-2 0-68,0-2 68,0 0-56,0 0 10,0-4 12,0-1 0,0-4-2095,0-1-22,0-10-3195,3-2 5312,1-12 0,-1 11 0,0-1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1.427"/>
    </inkml:context>
    <inkml:brush xml:id="br0">
      <inkml:brushProperty name="width" value="0.08571" units="cm"/>
      <inkml:brushProperty name="height" value="0.08571" units="cm"/>
    </inkml:brush>
  </inkml:definitions>
  <inkml:trace contextRef="#ctx0" brushRef="#br0">1 138 21185,'28'0'885,"1"0"-717,-1 0 22,3-3 13,2-1 110,1-3-66,0 0-1,0 0-78,-1-1 34,-1 2-68,-1-2-55,-2 1 22,-3 2-56,-2 1 11,-4-1-11,-2 1-23,-3 2-11,0-1 23,0 2 33,2-1-11,1 1 0,1-2 22,1 0 1,-1 0-57,1 0 1,-1 1-1,-4 1-22,-3 0 0,-3 1-11,0 0 22,-3 0 0,3 0 0,-1 0-11,2-1 12,5 0 10,0-2-22,2 1 0,2 0 0,-8 0-11,1 0 0,-7 1-1,0 1-44,0 0 56,2-1-33,2-1 22,1 0 22,1-1 0,4 0-11,-5 0-22,-1 2-12,-7 0 34,1 1-34,0 0 34,13 0 56,2 0-22,35-2-68,8 0 23,4 0-22,-4 1-23,-8 6 44,-14 1 12,11 5 0,-11-1 0,5 2 0,6-1-11,4-1 22,3 0-22,0-1 22,0-1-11,-4-1 0,-5 0 12,10 2-12,-18-3-12,8 2-10,-19-3 22,1 1 0,0-2 34,27 2-34,-8-2 11,22 0-22,-14-2-341,0-1 341,0 1 0,-3-1 11,-1 1 0,-1 0 0,1 0-34,1-1 57,1 1-23,-17 0 0,1-1 22,19 2-22,16 1 0,-24-1 34,0 0-23,2-1-22,1 0 33,2-1-11,-13 0 0,0 0-44,23 0-249,-22-1 0,-2 1 271,13-1 188,-4 2-199,-4-2 22,-4 3-45,-2-2 45,1 1-45,-1-1 23,22 0 22,-15-1 0,15 0 0,-18 0 552,0 0-518,-1 0 118,11 0-152,-12-1 0,9-1 0,-16-1 0,2 0 0,1 0 22,3 0-11,4 1-22,2-2 0,0 1-12,0 1-21,-3-1 32,17 0 12,-13 0-11,17-2 11,-12 1-11,3-1 22,3 1-17,-17 2 1,0-1-6,19 2 16,-23-1 1,0 1-17,9 1 22,-3 0-11,-2 0 0,-2 0 22,1 0-22,-2 0 12,5 0 10,0 0-22,3 0-45,27 0 23,-19 0 22,17 0-23,-26 0 12,-1 0 22,-1 0-11,24 0 0,-14 0 0,18 0 0,-22-1 0,0-1 12,-3-1-35,-4 0 46,-4 1-23,-3 1 0,0 0 11,-1 0 0,4 0 23,24-2-34,-10 1 0,20-1-12,-18 2-10,0 1 0,-2 0-12,19 0 23,-18 0 11,14 0 0,-18 0-11,1 0-1,2 0 1,-1 0 22,1 0-22,-2 0 34,-4 0-23,-4 0 0,-5 0 0,2 0 11,-12 0-11,4 0 11,-11 0-11,0 0 11,3 0 0,7 0 12,-12 0-1,1 0 101,-15 0-44,-4 0-2466,-1 0 381,0-3-3585,0-2 5591,0-7 0,0 5 0,0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8.254"/>
    </inkml:context>
    <inkml:brush xml:id="br0">
      <inkml:brushProperty name="width" value="0.08571" units="cm"/>
      <inkml:brushProperty name="height" value="0.08571" units="cm"/>
      <inkml:brushProperty name="color" value="#008C3A"/>
    </inkml:brush>
  </inkml:definitions>
  <inkml:trace contextRef="#ctx0" brushRef="#br0">1 1 21028,'2'34'404,"0"0"-382,4-8 23,1 0-45,-3 0 22,1 0-11,0-1 12,-1-4-23,2-3-56,-2-5-11,1-4-1,-3-5 68,0-2 56,0-2 168,1 0-33,3 0-102,3-5-89,5-3-67,2-5 34,6-4 10,-1 0-22,1-2-11,0 2 34,-3 1 22,-1 4 56,-4 3 45,-4 2-56,-3 3-79,-5 2-134,0 2-1132,-2 0 1267,0 5-23,0 3 11,0 6 22,0 2 23,3-1 56,3 1 45,6-2 112,5-1-90,5-3-56,5-5 79,-1-1-135,-4-4-22,-4-5 11,-9-3-448,-5-6-538,-3-3-773,-1 0-1088,0 2-3450,0 2 6297,0-1 0,0 7 0,0 1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2.431"/>
    </inkml:context>
    <inkml:brush xml:id="br0">
      <inkml:brushProperty name="width" value="0.08571" units="cm"/>
      <inkml:brushProperty name="height" value="0.08571" units="cm"/>
    </inkml:brush>
  </inkml:definitions>
  <inkml:trace contextRef="#ctx0" brushRef="#br0">120 25 22765,'-35'-14'661,"6"3"-448,29 11-191,0 0-22,9 0 90,3 4 100,15 2-134,9 4 46,6 0-46,4 0 22,0-2 34,-3 0-34,-3-4 57,-5 1-34,-5-2 111,-9-2-100,-6 0-44,-8 0-68,-3-1-45,-4 0 0,0 0 0,0 1 45,0 5 45,0 4 325,-14 21-180,-2-3-88,-16 15-46,-1-6-34,-6 1-22,-4 1-494,-3 0-749,0-3-1099,-2-2-1815,3-5-5674,4-10 9532,7-7 0,14-9 1,8-3-1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3.931"/>
    </inkml:context>
    <inkml:brush xml:id="br0">
      <inkml:brushProperty name="width" value="0.08571" units="cm"/>
      <inkml:brushProperty name="height" value="0.08571" units="cm"/>
    </inkml:brush>
  </inkml:definitions>
  <inkml:trace contextRef="#ctx0" brushRef="#br0">221 126 17398,'-30'25'1098,"1"0"0,-22 20-639,31-15-78,0 0 34,0 0-202,2-4-23,4-5-156,4-7 67,4-6 134,4-5 157,1-3-101,1-6-291,2-8-67,5-14 0,3-11 56,5-8 22,1-6 11,1 1 23,-1 4 22,-3 11-33,-2 10-23,-4 9-11,-1 9-101,-4 6-78,1 1-34,0 5 213,6 8 202,6 8 134,9 10-44,9 7-68,-3-9 0,3 0-135,18 15-89,-16-16 0,-1-1-369,9 6-763,-5-3-1871,-9-2-3328,-7 0 6331,-8 1 0,-7-12 0,-5-2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282"/>
    </inkml:context>
    <inkml:brush xml:id="br0">
      <inkml:brushProperty name="width" value="0.08571" units="cm"/>
      <inkml:brushProperty name="height" value="0.08571" units="cm"/>
    </inkml:brush>
  </inkml:definitions>
  <inkml:trace contextRef="#ctx0" brushRef="#br0">71 0 21152,'-12'58'1041,"-3"0"-929,-1-7 0,1 6-67,7 0 79,3-1-68,8-4 78,8-6-44,6-6 33,7-7-123,1-6 0,2-6 0,1-6-257,1-3-293,0-5-380,0-1-392,0-4-526,-1-1-663,-2-2-1870,-4-7 4381,-3-3 0,-9 2 0,-4 1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559"/>
    </inkml:context>
    <inkml:brush xml:id="br0">
      <inkml:brushProperty name="width" value="0.08571" units="cm"/>
      <inkml:brushProperty name="height" value="0.08571" units="cm"/>
    </inkml:brush>
  </inkml:definitions>
  <inkml:trace contextRef="#ctx0" brushRef="#br0">17 28 14428,'-9'-15'3373,"1"3"-2544,8 12 1581,0 0-1906,56 18-292,-9-10-212,2 4 0,2-2-212,-12-5 1,-2-4-428,37 2-1154,-8-1-2622,-14-2 4415,-14-6 0,-18 5 0,-10-4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7.082"/>
    </inkml:context>
    <inkml:brush xml:id="br0">
      <inkml:brushProperty name="width" value="0.08571" units="cm"/>
      <inkml:brushProperty name="height" value="0.08571" units="cm"/>
    </inkml:brush>
  </inkml:definitions>
  <inkml:trace contextRef="#ctx0" brushRef="#br0">30 40 16905,'-21'55'2241,"12"-6"-1670,23-25-78,12-2-90,8-5-223,8-7-136,3-5-44,0-10-89,-1-7-247,-5-10-101,-5-5-79,-7-2-44,-9 2 560,-7 4 0,-7 4 101,-2 4 134,-3 3 46,-1 2 122,-1 2 123,0 2 517,-2 2-763,4 2 0,-1 2-90,1 0-100,-1 0-34,-1 0 100,1 5 159,-4 4 54,2 12-66,-2 7 22,3 34-292,6-8-5,2-15 0,1 0 6,13 23-1,3-3-33,1-3 45,-4 15 68,-9-22-102,-9 8-11,-16-26-90,-11-6-123,-14-6-246,-8-6-472,-4-7-301,-1-4-886,5-2-1837,4 0 3955,6 1 0,18-1 0,6 1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3.793"/>
    </inkml:context>
    <inkml:brush xml:id="br0">
      <inkml:brushProperty name="width" value="0.08571" units="cm"/>
      <inkml:brushProperty name="height" value="0.08571" units="cm"/>
    </inkml:brush>
  </inkml:definitions>
  <inkml:trace contextRef="#ctx0" brushRef="#br0">0 1 22529,'12'45'785,"-1"-6"-673,-2-25 56,-1-1-101,1 1 0,-2 0 1,0 1-1,0 1 67,-1 2-32,0 3 43,-2 3-89,1 0 23,-1 1-46,0 1 23,0-4-11,1 0-34,0-3 0,1-2-11,-1-1 34,0-1-23,1 0 12,1 6 21,-1-6-44,1 6 23,-3-7-12,1 1 23,0 0 22,0 0-56,1 0 44,4 5-10,-4-5-34,2 3 22,-3-7-10,-1-2 21,1 2 34,3 5-33,-2-2-23,2 5 0,-1-6 1,1 1 10,0 0 0,2 0-10,0 1 21,0 1 169,1 0-57,5 11-44,-4-6-90,4 7 69,-5-8-58,1 0 68,1-1-34,1 2 100,0 1 1,8 11-90,-7-6-44,5 8 33,-9-9-23,0 0-10,-2 0-23,2-1 0,-1 0 22,1-2-22,1 0 23,7 8-35,-4-5 35,6 6-46,-6-7 57,-2-1-34,-1 3 11,-2-2 12,-1 1-23,3 10 11,-1-8-11,3 7 0,-3-13 11,1-1-11,-2 0 0,2-1 11,-3 1-11,2-1 11,-1 1-11,3 12-22,-2-8 56,4 10-68,-4-11 68,1-1-34,1 0 0,2-1 0,-2-2-12,1 1 24,-1-3-12,4 9-23,-5-7 46,3 5-23,-6-6 11,3-1-11,-1 1 0,1 0 0,2-1 22,7 8-55,-4-6 66,7 6-44,-8-8 11,4 1-11,-2-1-23,3 0 34,0 1-11,0-1 0,1 0 11,9 7-34,-7-4 34,8 4-11,-9-6 11,1 0 0,-1 0-11,0 1 11,0 0 11,11 11-56,-8-6 101,8 7-89,-9-10 55,0 0-22,1-1 0,-1 0 11,1-1-11,8 8-22,-8-7 55,7 6-66,-11-8 66,0-1-66,0 0 66,0 0-44,0 1 22,0-1-11,0 2 12,9 6-35,-8-7 57,7 7-68,-11-9 79,0 0-67,0 0 22,1-1 0,2 0 33,14 7-44,-7-6 45,10 4-68,-11-8 45,-1 1-33,0-1-1,-1 1 23,0-1 0,-1 0-22,-1 1 11,13 4 0,-7-3-1,11 3-21,-10-6 66,2-1-77,0 0 44,-2 0 0,0-1 0,-3 1 33,-3 0-33,7 5-33,-7-3 66,5 5-66,-9-5 33,0-1 0,1-1 11,0 0-11,2 1 22,12 2-22,-7-2 11,9 1 1,-10-2 21,0-3-55,2 0 44,-1 1-33,-1-1 11,1 1-11,-3 0-12,6 4 12,-7-1 22,6 4-11,-9-5 0,0 1 0,2-1-33,1-1 33,3-1 0,11 3-23,-9-4 23,8 2-22,-14-2 22,-3-1-22,0 0 22,-1 0 0,1 0 0,13 2 0,-6-1 33,11-1-66,-10-1 44,1-1-34,-2 0 46,-1 1-46,-3-1 35,-2 1-12,-1 0 11,10 0-22,-7 0 33,10-1-44,-8-2 55,4 0-44,3 0 11,1 0 0,0 1-11,10 4 11,-14-1-11,10 5 27,13 1 1,1 0-383,6-1 354,3 1 1,0-2 11,-7-4-22,-1 0 11,-4 2-12,0 0 12,-1 2 11,0 0-22,0 2-1,1-1 23,0 1 0,3 0 0,0 0 0,3-2 23,0 2-34,-3-2 67,-1 0-101,-6 0 78,0 1-33,-4-2 344,1 0-366,1-1-23,21 1 23,-15-2-1,15 0 12,-22-3 11,0-2-11,0 1-23,-5-2 23,-1 1-45,3-1 45,-13 0 0,0 0-12,-16-2 46,-4 0-23,-4 0 22,-1 0-11,-3 0-11,1 0-33,0 0 22,3 0 22,2 0-22,3 0 33,1 0-44,-1 0 22,-1 0 0,-5 0 0,0 0 0,-3 0 11,1 0-34,1 0 35,-1-1-12,3-1 0,-1 1 11,1-1-34,-1 2 46,0-1-57,-1 1-2868,-1 0-459,-1-3-6470,0-5 9812,-1-5 0,1 5 1,-1-1-1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1.929"/>
    </inkml:context>
    <inkml:brush xml:id="br0">
      <inkml:brushProperty name="width" value="0.08571" units="cm"/>
      <inkml:brushProperty name="height" value="0.08571" units="cm"/>
      <inkml:brushProperty name="color" value="#008C3A"/>
    </inkml:brush>
  </inkml:definitions>
  <inkml:trace contextRef="#ctx0" brushRef="#br0">0 0 23549,'17'59'90,"-3"1"-68,-14-3-1210,0 6 1188,3 3 56,5 5-22,5 2-1786,-5-35 1,-1 0 1756,2 0 1,-1 0-12,-1-1 1,2 1-589,0 9 1,-1-1 593,4 16-94,1 6 94,-6-38 212,-1-12-234,-1-6 2241,-2-7-2208,-1-3 3891,-1-2-3712,-1-4 32,1-8-233,3-11 0,5-11-101,4-9 56,4-4-112,4 2 134,2 1-90,1 7 57,-1 7 33,-4 9-10,-4 9 44,-6 5-168,-4 5-12,-4 1 102,3 6 78,2 9 0,4 12 11,3 11 23,1 8-23,1 3 11,0-2 12,-2-2-68,1-6 1,1 3-393,-5-15-952,1 0-314,-5-17-1065,2-5-1601,3-1 4358,6-6 0,-8 3 0,2-3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237"/>
    </inkml:context>
    <inkml:brush xml:id="br0">
      <inkml:brushProperty name="width" value="0.08571" units="cm"/>
      <inkml:brushProperty name="height" value="0.08571" units="cm"/>
      <inkml:brushProperty name="color" value="#008C3A"/>
    </inkml:brush>
  </inkml:definitions>
  <inkml:trace contextRef="#ctx0" brushRef="#br0">0 22 18563,'55'-6'2420,"0"1"-2083,-2 0-337,0 2-124,-4 1-660,-8 2-1087,-8 5-1435,-8 3-2543,-10 5 5849,-7 2 0,-6-7 0,-2-2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416"/>
    </inkml:context>
    <inkml:brush xml:id="br0">
      <inkml:brushProperty name="width" value="0.08571" units="cm"/>
      <inkml:brushProperty name="height" value="0.08571" units="cm"/>
      <inkml:brushProperty name="color" value="#008C3A"/>
    </inkml:brush>
  </inkml:definitions>
  <inkml:trace contextRef="#ctx0" brushRef="#br0">1 9 14518,'22'8'4023,"32"-2"-3441,-28-8-470,31-1-112,-18 1-336,-1 0-1681,2 1-2397,1-1 4414,1-2 0,-18 2 0,-6-3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009"/>
    </inkml:context>
    <inkml:brush xml:id="br0">
      <inkml:brushProperty name="width" value="0.08571" units="cm"/>
      <inkml:brushProperty name="height" value="0.08571" units="cm"/>
      <inkml:brushProperty name="color" value="#008C3A"/>
    </inkml:brush>
  </inkml:definitions>
  <inkml:trace contextRef="#ctx0" brushRef="#br0">0 289 15437,'18'-62'3272,"5"5"-2869,9 16 1,8 5 279,5 7-11,4 6-111,2 6-69,1 5-10,-1 5-168,-2 4-157,-7 1-123,-7 2-34,-11 2-67,-9 2-12,-9 5 79,-4 8 79,-6 4-35,-6 9 24,-8 5-46,-8 4-22,-4 3 34,-1 0-68,-1 3 68,2 0-90,0 4 16,14-11 1,2 1-387,-4 22-112,9-21 1,2 0-1021,8 13-1221,11-1-168,6-3-3372,10-3 6319,0-6 0,-12-18 0,-4-7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21 66 11549,'-11'-4'4426,"1"1"-3384,10 3-202,29-16-156,-11 9-292,22-13-381,-22 13-11,-4 2-179,-5 3-1356,-3 1-1524,0 1-1446,0 1 4505,4 0 0,-5 1 0,1-1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9.342"/>
    </inkml:context>
    <inkml:brush xml:id="br0">
      <inkml:brushProperty name="width" value="0.08571" units="cm"/>
      <inkml:brushProperty name="height" value="0.08571" units="cm"/>
      <inkml:brushProperty name="color" value="#008C3A"/>
    </inkml:brush>
  </inkml:definitions>
  <inkml:trace contextRef="#ctx0" brushRef="#br0">1 1 7851,'0'0'0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167"/>
    </inkml:context>
    <inkml:brush xml:id="br0">
      <inkml:brushProperty name="width" value="0.08571" units="cm"/>
      <inkml:brushProperty name="height" value="0.08571" units="cm"/>
      <inkml:brushProperty name="color" value="#008C3A"/>
    </inkml:brush>
  </inkml:definitions>
  <inkml:trace contextRef="#ctx0" brushRef="#br0">1 0 14383,'0'0'0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0.927"/>
    </inkml:context>
    <inkml:brush xml:id="br0">
      <inkml:brushProperty name="width" value="0.08571" units="cm"/>
      <inkml:brushProperty name="height" value="0.08571" units="cm"/>
      <inkml:brushProperty name="color" value="#008C3A"/>
    </inkml:brush>
  </inkml:definitions>
  <inkml:trace contextRef="#ctx0" brushRef="#br0">38 30 16524,'37'-13'-113,"-6"2"181,-27 15-12,2 0-22,-1 5-34,-1 1 56,-1 0 123,-2 0 191,0-1-124,-3 0 112,-4-1-144,-6-2-12,-6-2-46,0-2 124,-1-1 258,2-4-22,4-3-113,5-3-336,3-6 112,3-1-179,2 2-33,3 1-34,4 5-12,4 3-55,5 3 33,0 1 67,1 5-22,-3 3-11,-3 3-168,-3 7 190,-5-5-101,-6 5 34,-5-10-605,-7-1-1255,-3-3-896,-3-2-4012,2-1 6880,2-7 0,8 6 0,3-6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2.824"/>
    </inkml:context>
    <inkml:brush xml:id="br0">
      <inkml:brushProperty name="width" value="0.04286" units="cm"/>
      <inkml:brushProperty name="height" value="0.04286" units="cm"/>
    </inkml:brush>
  </inkml:definitions>
  <inkml:trace contextRef="#ctx0" brushRef="#br0">0 382 22328,'15'-35'258,"0"-1"-224,-1 7-12,1-5 23,3-2-12,-2-2 68,0 1 11,-3 3 56,-4 3-112,-3 7 56,-1 5-11,-4 7 45,0 5 33,-1 2 45,0 3 112,0 1-89,0 0-102,0 0-257,0 5 90,0 6 44,0 9 1,0 11-12,0 9 23,0 8-34,0 4 0,1 1 0,2 0 11,1 0-11,4-4 11,-1 1-22,2-5 33,-3-5-44,1-6 22,-2-7-34,-1-7-582,-2 1 22,0-7-538,-1 0-806,-1-4-897,0-1-1804,0 0 4639,0-4 0,0-1 0,0-3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3.160"/>
    </inkml:context>
    <inkml:brush xml:id="br0">
      <inkml:brushProperty name="width" value="0.04286" units="cm"/>
      <inkml:brushProperty name="height" value="0.04286" units="cm"/>
    </inkml:brush>
  </inkml:definitions>
  <inkml:trace contextRef="#ctx0" brushRef="#br0">0 56 25914,'53'-9'728,"1"0"-683,3-3-34,-2 1-22,-6 4-269,-9 2-437,-12 3-617,-11 1-414,-9 1-829,-5 0-605,-11 5-6197,-5 1 9379,-12 2 0,10-2 0,1-3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064"/>
    </inkml:context>
    <inkml:brush xml:id="br0">
      <inkml:brushProperty name="width" value="0.04286" units="cm"/>
      <inkml:brushProperty name="height" value="0.04286" units="cm"/>
    </inkml:brush>
  </inkml:definitions>
  <inkml:trace contextRef="#ctx0" brushRef="#br0">1 531 21824,'61'-11'123,"5"-7"-134,-8-13-1021,-21 10 1,2 1 1031,7-4 0,1 0 0,6-3 0,2 0 5,4-1 1,2 0-6,4 0 0,-1 0-23,1 2 1,-1 1 22,-5 1 0,-2 2 86,-6 2 1,-3 1-98,-11 3 0,-3 2 11,12-8 374,-22 9-810,-15 5-203,-6 4-751,-6 3-768,-6 0-2716,-8 3 4977,-6 1 0,9 0 0,2-1 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813"/>
    </inkml:context>
    <inkml:brush xml:id="br0">
      <inkml:brushProperty name="width" value="0.04286" units="cm"/>
      <inkml:brushProperty name="height" value="0.04286" units="cm"/>
    </inkml:brush>
  </inkml:definitions>
  <inkml:trace contextRef="#ctx0" brushRef="#br0">165 1 20849,'-42'41'123,"4"-5"-33,13-12-90,3-1 22,6-2-44,5-3 11,4-4-23,5-2 34,0-4 0,3 0 90,6-1 67,6 0-23,12 1-100,6 1-34,8-2-23,3-1-313,3-1-415,-3-2-213,-3-3-3349,3 0 1545,-17-2-2745,1-2 5513,-21-3 0,-2 3 0,-3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0.880"/>
    </inkml:context>
    <inkml:brush xml:id="br0">
      <inkml:brushProperty name="width" value="0.04286" units="cm"/>
      <inkml:brushProperty name="height" value="0.04286" units="cm"/>
    </inkml:brush>
  </inkml:definitions>
  <inkml:trace contextRef="#ctx0" brushRef="#br0">165 75 19908,'53'4'269,"-8"-4"-269,-26-15 67,-4 2-67,-5 1 11,-5 5-11,-2 0-101,-3 2-67,0 2-22,0-2-1,-2 2-145,-4 0 190,-4 0 113,-6 1 33,-4 2 0,-4 0 0,-6 5 0,-3 3 56,-3 6-23,-2 4 23,4 2-56,4 0 34,10-1-23,10 1 112,5-1 315,10 1-69,10-1-145,12-1-33,38 6-191,-11-9-230,-17-6 0,-1-1-845,10-4-987,-8-2-2095,-10-2 4157,-8-2 0,-9 2 0,-6-3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1.466"/>
    </inkml:context>
    <inkml:brush xml:id="br0">
      <inkml:brushProperty name="width" value="0.04286" units="cm"/>
      <inkml:brushProperty name="height" value="0.04286" units="cm"/>
    </inkml:brush>
  </inkml:definitions>
  <inkml:trace contextRef="#ctx0" brushRef="#br0">255 1 17319,'-19'33'879,"-1"1"1,-14 27-588,15-25-79,4-3 11,3-2-134,4-7-68,1-5-22,4-7 0,1-7-235,1-3-147,1-2-424,0-2-808,0-6 1,0-6 638,0-7 56,0-1-639,-3 1-33,-4-2 919,-11-7 1513,0 5 391,-5-7 673,9 13-695,0 3 146,5 5-314,4 5-751,2 4-235,3 1 359,0 5 369,3 6 46,5 7-147,8 4-112,7 4-178,7 1-158,9 2-179,24 9-448,-17-10-516,12 4-1097,-30-14-2186,-6-4 4191,-8-5 0,-5-4 0,-6-2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194"/>
    </inkml:context>
    <inkml:brush xml:id="br0">
      <inkml:brushProperty name="width" value="0.04286" units="cm"/>
      <inkml:brushProperty name="height" value="0.04286" units="cm"/>
    </inkml:brush>
  </inkml:definitions>
  <inkml:trace contextRef="#ctx0" brushRef="#br0">82 0 19516,'-13'74'1030,"-1"-6"-750,-4-25-78,2-1-101,5-3-101,5-4 0,4-8-78,1-8-360,1-7 2,0-8-12,0-2 212,5-8-313,1-7 202,3-13 100,2-6 124,-3-7 101,0-1-12,-2-14 191,-2 17 78,0-3 168,-3 25-33,-1 7-280,0 5-102,0 1 12,1 2 0,2 2 415,2 4 56,4 4-158,3 7-66,3 4-23,1 3-168,3 4-22,0 4-23,2 2-22,-2 1-1681,7 6-572,-8-12-2072,0-2 4336,-12-19 0,-3-4 0,-2-4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395"/>
    </inkml:context>
    <inkml:brush xml:id="br0">
      <inkml:brushProperty name="width" value="0.04286" units="cm"/>
      <inkml:brushProperty name="height" value="0.04286" units="cm"/>
    </inkml:brush>
  </inkml:definitions>
  <inkml:trace contextRef="#ctx0" brushRef="#br0">0 32 15336,'40'-8'67,"0"0"1,30-4-831,-32 9-2172,-3 2 2935,-3 1 0,-15 0 0,-5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21.156"/>
    </inkml:context>
    <inkml:brush xml:id="br0">
      <inkml:brushProperty name="width" value="0.08571" units="cm"/>
      <inkml:brushProperty name="height" value="0.08571" units="cm"/>
      <inkml:brushProperty name="color" value="#008C3A"/>
    </inkml:brush>
  </inkml:definitions>
  <inkml:trace contextRef="#ctx0" brushRef="#br0">6 62 17946,'44'0'281,"-7"1"-247,-27 2 22,-4-1 33,-4-2-89,0 1-336,-2-1-56,0 2 336,-1 0 56,-3 2 11,-1-2-11,-3 1 112,-1-2-34,1-1 91,-1 0 55,-1 0-78,0-2-34,-1-2 22,-1-4 101,4-1 56,1-1 45,4 0-223,1 0-102,2 2-11,3 0-45,2 2-34,4 2 68,1 2-11,3 0 11,-5 2 11,0 0-45,-6 0-202,-1 0 214,-1 2 22,0 1-23,-2 0-78,1-2-246,-2-1-774,2 1 7,0-1 1,0 0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728"/>
    </inkml:context>
    <inkml:brush xml:id="br0">
      <inkml:brushProperty name="width" value="0.04286" units="cm"/>
      <inkml:brushProperty name="height" value="0.04286" units="cm"/>
    </inkml:brush>
  </inkml:definitions>
  <inkml:trace contextRef="#ctx0" brushRef="#br0">84 1 13364,'8'10'3866,"-1"-3"-3217,-7-7 13,0 0-427,-19-4 90,6 5-68,-15 2-54,12 9-203,4 3-23,5 3 23,4-2 11,10 0 23,7-4-34,13-4-78,11-3-158,9-5-515,3-6-1613,3-6 179,-5-8-1243,-6-2 3428,-6-4 0,-18 13 0,-5 1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980"/>
    </inkml:context>
    <inkml:brush xml:id="br0">
      <inkml:brushProperty name="width" value="0.04286" units="cm"/>
      <inkml:brushProperty name="height" value="0.04286" units="cm"/>
    </inkml:brush>
  </inkml:definitions>
  <inkml:trace contextRef="#ctx0" brushRef="#br0">6 0 21622,'-3'49'1815,"1"-5"-1445,3-13-281,3 1 1,1 1-90,3 0-45,2-3-470,0-3-280,-1-7-427,-1-5-5994,-1-24 3440,-4-6-549,-3-20 4325,-9-2 0,3 16 0,-1 3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3.144"/>
    </inkml:context>
    <inkml:brush xml:id="br0">
      <inkml:brushProperty name="width" value="0.04286" units="cm"/>
      <inkml:brushProperty name="height" value="0.04286" units="cm"/>
    </inkml:brush>
  </inkml:definitions>
  <inkml:trace contextRef="#ctx0" brushRef="#br0">156 198 11123,'-42'-40'7115,"15"14"-5524,-24-7-324,30 21-1223,11 5-44,6 5 370,65-1-398,-19 0 0,4 0-1009,27-3 1,2-1-533,-16 1 0,-2-2 1569,-3-3 0,-6 1 0,-16 1 0,-7-2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4.398"/>
    </inkml:context>
    <inkml:brush xml:id="br0">
      <inkml:brushProperty name="width" value="0.04286" units="cm"/>
      <inkml:brushProperty name="height" value="0.04286" units="cm"/>
    </inkml:brush>
  </inkml:definitions>
  <inkml:trace contextRef="#ctx0" brushRef="#br0">203 1 17644,'-43'24'1961,"3"-1"-1468,8-6-90,3-2-134,3 0-235,8-5-34,9-3-135,4-3 135,10-2 236,10 1-45,15 2-147,15 1-44,9 3 0,2 5 0,-4 2-33,-7 5-23,-11 0-34,-11 2-22,-12-2 89,-7-2-78,-9-1-11,-8-3-358,-12-1-124,-9-4-201,-4-4-102,1-3 68,3-6-1042,16-8-718,20-7 146,24-9 203,18-3 2240,10-1 627,0 0 1379,-3 4 1367,0 1-2331,-24 14-45,-3 2-695,-21 11 976,-6 9-561,-3 7-638,-2 10-79,2 1-382,16 6 348,12-15-55,17-2 33,6-20 56,0-8 549,-8-10-45,-10-5 225,-12-3-337,-9-3-56,-11 2-168,-24-4-269,-3 16-123,-20 1-280,10 19-1211,-1 6-2408,5 4 4123,11 3 0,13-6 0,8-3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261"/>
    </inkml:context>
    <inkml:brush xml:id="br0">
      <inkml:brushProperty name="width" value="0.04286" units="cm"/>
      <inkml:brushProperty name="height" value="0.04286" units="cm"/>
    </inkml:brush>
  </inkml:definitions>
  <inkml:trace contextRef="#ctx0" brushRef="#br0">53 500 15247,'24'-31'380,"0"0"1,17-30-336,-25 13-34,-4-3 157,-6-4 135,-3 2 324,-4 3-279,-8 8 88,-5 10-32,-7 10-180,0 8-212,0 7-12,4 4-68,1 8 57,1 6-45,1 10 34,1 10 44,4 5 45,3 9 1,4 2 10,8 3-56,6 0 12,11-2-85,1-19 1,3-2 17,16 7 33,16-2 56,-18-25-45,-3-6 0,-5-8 0,-5-2 146,-7-9 448,-3-7-235,-8 5-101,-4-1 100,-4 11-100,-2 3-34,0 4 136,0 1-226,0 1 158,0 1-303,-2 0 78,-1 6 45,-5 4-11,1 8-78,-2 4-23,3 2-11,3-1-45,2-4 45,5-4 34,8-3 134,9-8-112,9-2-11,6-6-45,1-4 78,-4-4-78,-7 2-34,-10 2 12,-8 5-168,-5 2 66,-3 8 102,-2 5-56,-1 9-382,-1 3-335,0-2-472,2-2-593,6-7-1019,7-5-796,7-5 3675,6-9 0,-9 5 0,-3-5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838"/>
    </inkml:context>
    <inkml:brush xml:id="br0">
      <inkml:brushProperty name="width" value="0.04286" units="cm"/>
      <inkml:brushProperty name="height" value="0.04286" units="cm"/>
    </inkml:brush>
  </inkml:definitions>
  <inkml:trace contextRef="#ctx0" brushRef="#br0">31 1 20770,'9'39'930,"-1"4"-661,-8 5 0,1 2-34,4 4-10,1 1-203,3-1-22,-1-2-549,-4-7-370,1-9-145,-4-10-146,-1-13 33,0-5-1120,0-10-11,-8-10-482,-2-6 2050,-5-9 740,0-1 1390,1 0 369,4 5-235,1 6-448,5 5-696,3 4-424,9 3 44,7 1 33,10 0-33,7 0 67,6-2 325,2-1 785,1 1 1109,6 0-1491,-17 3-32,-1 0-159,-23 3-525,-4 0-23,-2 0-34,1 6 135,0 2-79,1 17-78,1-5-56,0 7-56,-1-9-190,-1-3-348,0-2-627,0-2-1020,-1-2 2297,-1-3 0,1-3 0,-1-1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055"/>
    </inkml:context>
    <inkml:brush xml:id="br0">
      <inkml:brushProperty name="width" value="0.04286" units="cm"/>
      <inkml:brushProperty name="height" value="0.04286" units="cm"/>
    </inkml:brush>
  </inkml:definitions>
  <inkml:trace contextRef="#ctx0" brushRef="#br0">1 54 23213,'37'-27'-7429,"-1"6"-1669,-4 17 9098,-3 3 0,-14 1 0,-4 0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318"/>
    </inkml:context>
    <inkml:brush xml:id="br0">
      <inkml:brushProperty name="width" value="0.04286" units="cm"/>
      <inkml:brushProperty name="height" value="0.04286" units="cm"/>
    </inkml:brush>
  </inkml:definitions>
  <inkml:trace contextRef="#ctx0" brushRef="#br0">1 142 13341,'53'14'8483,"-17"-11"-8170,24 1-111,-29-18-79,-4-8 169,-7-2-68,-8-1-101,-6 3-123,-12 2-45,-9 5-145,-12 4-45,-7 5 44,-4 3-582,0 2-953,5 4-1568,8 2-2275,10 1 5569,10-1 0,4-3 0,3-2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782"/>
    </inkml:context>
    <inkml:brush xml:id="br0">
      <inkml:brushProperty name="width" value="0.04286" units="cm"/>
      <inkml:brushProperty name="height" value="0.04286" units="cm"/>
    </inkml:brush>
  </inkml:definitions>
  <inkml:trace contextRef="#ctx0" brushRef="#br0">0 1 22586,'11'59'1580,"-2"-7"-1233,-9-24-56,3-3-100,4-7-23,7-6 257,10-6-278,6-3-91,6-5-56,-3 0-12,-7 0-66,-10-1-158,-9 12 236,-5 7 0,-5 13-78,-2 6-662,1-1-694,4-4-605,16-11-1177,16-8-5468,19-9 8684,9-16 0,-24 8 0,-8-7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6.587"/>
    </inkml:context>
    <inkml:brush xml:id="br0">
      <inkml:brushProperty name="width" value="0.04286" units="cm"/>
      <inkml:brushProperty name="height" value="0.04286" units="cm"/>
    </inkml:brush>
  </inkml:definitions>
  <inkml:trace contextRef="#ctx0" brushRef="#br0">1 1 21633,'0'32'-56,"6"-3"56,13-17 45,6-5-11,2-3-1,3-3 1,-4-6 33,-2-1-11,-5-3 90,-7 0 190,-5 3 56,-4 3-100,-2 0-147,-1 3 281,0 0-426,1 0-135,-1 0-100,4 3 235,2 6 157,6 8-101,3 10-11,4 6-12,0 2 1,-1 3-34,-1-2 22,-4 0-22,-3-3 12,-3 0-12,-4-3 0,-2-3 22,-1-3 23,-6-5 33,-5-2-67,-10-4-11,-7 1-100,-5-4-46,-4 0 0,-1-2-22,3 0-672,2-1 190,14-3-728,5 0-1144,16-4-503,13-5-5277,11-7 8302,12-11 0,-15 8 0,-4-1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495"/>
    </inkml:context>
    <inkml:brush xml:id="br0">
      <inkml:brushProperty name="width" value="0.08571" units="cm"/>
      <inkml:brushProperty name="height" value="0.08571" units="cm"/>
      <inkml:brushProperty name="color" value="#E71224"/>
    </inkml:brush>
  </inkml:definitions>
  <inkml:trace contextRef="#ctx0" brushRef="#br0">0 0 16569,'0'0'0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089"/>
    </inkml:context>
    <inkml:brush xml:id="br0">
      <inkml:brushProperty name="width" value="0.04286" units="cm"/>
      <inkml:brushProperty name="height" value="0.04286" units="cm"/>
    </inkml:brush>
  </inkml:definitions>
  <inkml:trace contextRef="#ctx0" brushRef="#br0">146 1 22989,'-31'43'874,"2"3"-549,3 0-67,2 7-191,4 3-33,10 0-34,5-4-12,16-6-66,10-6-213,15-8-292,9-8-291,5-9-549,2-8-930,-3-5-1389,-3-6-550,-9-4 4292,-7-5 0,-15 4 0,-8 1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419"/>
    </inkml:context>
    <inkml:brush xml:id="br0">
      <inkml:brushProperty name="width" value="0.04286" units="cm"/>
      <inkml:brushProperty name="height" value="0.04286" units="cm"/>
    </inkml:brush>
  </inkml:definitions>
  <inkml:trace contextRef="#ctx0" brushRef="#br0">0 0 15056,'14'10'4975,"-5"-3"-4415,-9-7-190,0 0 403,0 13-213,0 4 23,0 15-180,1 1-123,4 1-44,2 0-57,5-2-112,1-3-56,1-2-11,0-2-291,-2-5-415,-1-4-706,-3-4-470,-2-6-818,-4-2 1643,0-3 0,-2-1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615"/>
    </inkml:context>
    <inkml:brush xml:id="br0">
      <inkml:brushProperty name="width" value="0.04286" units="cm"/>
      <inkml:brushProperty name="height" value="0.04286" units="cm"/>
    </inkml:brush>
  </inkml:definitions>
  <inkml:trace contextRef="#ctx0" brushRef="#br0">0 0 20031,'59'17'414,"-5"-5"-1287,-20-6-1268,0-4-1052,-6 0-1939,-4-6 5132,-8-5 0,-7 3 0,-4-1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901"/>
    </inkml:context>
    <inkml:brush xml:id="br0">
      <inkml:brushProperty name="width" value="0.04286" units="cm"/>
      <inkml:brushProperty name="height" value="0.04286" units="cm"/>
    </inkml:brush>
  </inkml:definitions>
  <inkml:trace contextRef="#ctx0" brushRef="#br0">1 1 14641,'5'10'4920,"-1"-3"-4338,-4-7 919,0 0 987,93 24-1480,-41 23-1870,-12-21 1,7 2-1,-10 3 996,-11 6 1,-7 3-62,-1 1 0,-4-1 28,-1 12-90,-7-2-11,-4-3-314,-10-2-672,-5-3-527,-12-3-873,-3-7-471,1-8-1469,5-9 4326,10-9 0,5-4 0,7-2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9.581"/>
    </inkml:context>
    <inkml:brush xml:id="br0">
      <inkml:brushProperty name="width" value="0.04286" units="cm"/>
      <inkml:brushProperty name="height" value="0.04286" units="cm"/>
    </inkml:brush>
  </inkml:definitions>
  <inkml:trace contextRef="#ctx0" brushRef="#br0">0 165 22395,'21'-40'997,"-1"2"-840,-3 13-78,-1 2 10,-1 5-89,-3 7-33,-3 4-113,0 5 90,0 4 56,2 7 0,3 5 0,3 7 11,4 0 23,3-1 22,6-4 246,5-6 124,5-4-22,5-4-326,1-4-11,-5-4 68,-8 0 10,-11-2-145,-11 3-22,-6 3-281,-4 0-5960,-1 2-1883,-4-4 8146,-4-2 0,3 0 0,-1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220"/>
    </inkml:context>
    <inkml:brush xml:id="br0">
      <inkml:brushProperty name="width" value="0.04286" units="cm"/>
      <inkml:brushProperty name="height" value="0.04286" units="cm"/>
    </inkml:brush>
  </inkml:definitions>
  <inkml:trace contextRef="#ctx0" brushRef="#br0">1 335 22428,'66'0'662,"-1"-4"-584,-15-5-10,2-5 10,2-3-44,-6-1 89,-4-1-11,-10 1 67,-7-2-22,-9 3-101,-5-1 11,-5 1-10,-2 2-57,-2 0 0,-2 2 0,-2 1-46,0 0 13,0 0-23,0 0-23,-4-2 34,-3 1-11,-4-1-78,-11 0 112,3 5-23,-11 2 34,4 5 22,-3 2-11,-3 5 11,-13 9-11,11 4-45,-7 10 23,16-1 22,3 6 11,3 4 11,5 5 113,3 4 44,6 0 34,2 0 34,4-2-34,8-2 470,21 10-257,1-16-123,17 3 33,-7-22-56,6-8-90,7-6-67,-10-6 0,1-2-123,23-5-17,-24 2 1,-2-2-152,2-3-415,-15 2-459,-13 2-437,-10 3-1905,-4-2-1826,-9 1 5210,-4-3 0,3 5 0,-2-1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993"/>
    </inkml:context>
    <inkml:brush xml:id="br0">
      <inkml:brushProperty name="width" value="0.04286" units="cm"/>
      <inkml:brushProperty name="height" value="0.04286" units="cm"/>
    </inkml:brush>
  </inkml:definitions>
  <inkml:trace contextRef="#ctx0" brushRef="#br0">0 11 22249,'24'-6'1457,"7"1"-1278,10 6-112,6 0-2394,-9-1 0,-1 0 1722,-1 0 97,15 0-1778,-50 0-3114,-6 0 5400,-6 0 0,3 0 0,-1 0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0.977"/>
    </inkml:context>
    <inkml:brush xml:id="br0">
      <inkml:brushProperty name="width" value="0.04286" units="cm"/>
      <inkml:brushProperty name="height" value="0.04286" units="cm"/>
    </inkml:brush>
  </inkml:definitions>
  <inkml:trace contextRef="#ctx0" brushRef="#br0">1 1 24995,'15'56'235,"-2"-8"-157,-10-25 1,-1-2-23,-1 1 0,0-3-23,-1 0-22,1-1-11,1-2 0,0 1 23,1-1-1,0 0 13,-1 1 9,0-1-10,1-2-34,-3-1 11,1-4-11,1-4 0,-2-2 0,1-1 0,-1 1 0,2 1 0,-2 2 23,2 3-23,-1 7 0,2-5 0,-2 0 22,1-9 34,-1-1 134,1-1 617,-2 0-527,1-2-100,0-1-113,0-1-45,2-2-22,-1 0 23,0 1-23,0-1 11,-2 3-11,1 2-11,-1-1-1,0 2 12,0 0 0,0-5-134,2-4 100,0-5 23,2-3 11,1-2 0,2-1 0,-1 2-11,8-9 0,-3 7 11,5-6-23,-2 7-22,1-1-11,2 0 34,1 1-1,0 2 34,0 0-11,-8 9-11,-2 1-34,-8 7-1781,0 0 1860,1-3-34,1-2-157,3-4 67,-2 1-291,1 3-818,-3 1-1008,0 4-650,-1 0-886,0 5 147,0 4 3596,0 5 0,0-4 0,0-3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1.413"/>
    </inkml:context>
    <inkml:brush xml:id="br0">
      <inkml:brushProperty name="width" value="0.04286" units="cm"/>
      <inkml:brushProperty name="height" value="0.04286" units="cm"/>
    </inkml:brush>
  </inkml:definitions>
  <inkml:trace contextRef="#ctx0" brushRef="#br0">0 1 26799,'20'30'437,"0"-1"-347,-5-5-46,1 0 1,1-1-45,-2-1 23,-1-3-12,-2 0-11,-2-5-34,-2 0-201,-2-5-191,-2-5-493,-2-1-638,-1-3-293,-1 0-1085,1-5-4673,2-3 7608,2-6 0,-2 6 0,0 0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338"/>
    </inkml:context>
    <inkml:brush xml:id="br0">
      <inkml:brushProperty name="width" value="0.04286" units="cm"/>
      <inkml:brushProperty name="height" value="0.04286" units="cm"/>
    </inkml:brush>
  </inkml:definitions>
  <inkml:trace contextRef="#ctx0" brushRef="#br0">1 0 24143,'5'63'717,"0"-6"-426,-5-23-44,1 1 11,0 0 33,2 1-89,0 0-90,0-1-22,2-1-23,-2-6 0,3-2-33,-1-4 33,0-2 0,2-3 11,0-2-33,1-3 0,2-2 45,2-4 66,5 0 13,4-4-79,5-1-68,3-1-11,6 0-11,-10 0-33,-1-1-12,-12-1-22,-6-2-57,-3 1-156,-1-1-135,-1 1-268,-1-1-740,1-2-2645,1-6 741,-2 2-1413,0-5 4740,-1 5 0,0 5 0,0 2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957"/>
    </inkml:context>
    <inkml:brush xml:id="br0">
      <inkml:brushProperty name="width" value="0.08571" units="cm"/>
      <inkml:brushProperty name="height" value="0.08571" units="cm"/>
      <inkml:brushProperty name="color" value="#E71224"/>
    </inkml:brush>
  </inkml:definitions>
  <inkml:trace contextRef="#ctx0" brushRef="#br0">1 0 16714,'59'12'-851,"-9"-3"-1099,-33-9-2454,-2 1 4404,-2 2 0,-6-2 0,-4 2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972"/>
    </inkml:context>
    <inkml:brush xml:id="br0">
      <inkml:brushProperty name="width" value="0.04286" units="cm"/>
      <inkml:brushProperty name="height" value="0.04286" units="cm"/>
    </inkml:brush>
  </inkml:definitions>
  <inkml:trace contextRef="#ctx0" brushRef="#br0">1 59 27236,'52'-10'504,"3"0"-403,-3 0-101,1 1 11,-7 1 11,-10 4-22,-11 2 0,-12 1 0,-7 1-44,-5-1-147,-1-1-167,0 2-192,0-1-491,0 1-775,0-1-1041,-4 1-2869,-4 0 5726,-5 0 0,4 0 0,2 0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54.230"/>
    </inkml:context>
    <inkml:brush xml:id="br0">
      <inkml:brushProperty name="width" value="0.08571" units="cm"/>
      <inkml:brushProperty name="height" value="0.08571" units="cm"/>
      <inkml:brushProperty name="color" value="#E71224"/>
    </inkml:brush>
  </inkml:definitions>
  <inkml:trace contextRef="#ctx0" brushRef="#br0">89 96 20871,'-15'33'-358,"24"37"380,-5-54-11,16 32 45,-10-44 34,-2-3 100,30-2-167,-24-1 145,23-8-145,-29 5 44,3-4-22,-5 2-34,-3 3-11,1-2-23,4-8 35,-3 5 55,5-7 78,-5 2-21,-2 5 100,1-11-213,-3 12-22,1-8 55,-1 8-32,0 1 10,-1-2 56,0 1-44,0 2-23,-2-2-22,0 4-11,-3-4 55,0 3-44,-1-2 11,2 0 0,-1 1 0,2-1 11,-1 1 34,-1-1-34,2 2-22,-1-1-23,0 5-22,2-1-11,-2 2-78,-4 0 44,2 0 22,-6 0-33,2 0 34,0 2-1065,-30 20 740,17-8-3707,-23 16 480,15-4 1759,11-4-1950,-2 11 3821,27 12 0,-4-24 0,10 10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44.134"/>
    </inkml:context>
    <inkml:brush xml:id="br0">
      <inkml:brushProperty name="width" value="0.08571" units="cm"/>
      <inkml:brushProperty name="height" value="0.08571" units="cm"/>
      <inkml:brushProperty name="color" value="#E71224"/>
    </inkml:brush>
  </inkml:definitions>
  <inkml:trace contextRef="#ctx0" brushRef="#br0">0 38 18014,'20'-17'-336,"-3"3"134,-11 11-22,1 1-4240,1 1 4285,0 0 444,8 1-590,-8 0 101,5 0 56,-9 5 190,-1-2 1,-1 6 33,-1 0 78,-1 4-123,0-3 34,-10 13-134,0-7 77,-5 3 3393,2-4-3370,8-9 79,-1-2 179,5-2 639,1-31-763,0 17-896,0-22 303,7 28 437,3 3 179,13 38 348,-42-13-247,13 1-258,-26-21-3314,21-28 3326,11 11-303,2-9-505,3 13 449,11 5 347,-8 12 157,6 27-347,-20-3 728,0 1-739,-6-22 190,5-16 3358,3-29-3448,4 22-997,-1-13 998,2 24-12,5 2 78,0 4-167,9 14 190,-9-8 90,4 9-202,-21-9 1356,-7-4-976,1-2 102,12-28-516,8 16-604,7-6 571,-9 21 224,-1 7 1557,-6-7-1625,1-1 23,-5-5 0,5 2 0,2-3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47.402"/>
    </inkml:context>
    <inkml:brush xml:id="br0">
      <inkml:brushProperty name="width" value="0.08571" units="cm"/>
      <inkml:brushProperty name="height" value="0.08571" units="cm"/>
      <inkml:brushProperty name="color" value="#E71224"/>
    </inkml:brush>
  </inkml:definitions>
  <inkml:trace contextRef="#ctx0" brushRef="#br0">1 1 6249,'0'0'0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26.945"/>
    </inkml:context>
    <inkml:brush xml:id="br0">
      <inkml:brushProperty name="width" value="0.08571" units="cm"/>
      <inkml:brushProperty name="height" value="0.08571" units="cm"/>
      <inkml:brushProperty name="color" value="#E71224"/>
    </inkml:brush>
  </inkml:definitions>
  <inkml:trace contextRef="#ctx0" brushRef="#br0">0 61 13532,'2'-18'7361,"-2"-25"-7372,3 60 302,6 34 1,3 11 554,-4-18 0,-1 1-835,6 32 1,-1-11-12,-4-40 0,-8-26 0,0-3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27.946"/>
    </inkml:context>
    <inkml:brush xml:id="br0">
      <inkml:brushProperty name="width" value="0.08571" units="cm"/>
      <inkml:brushProperty name="height" value="0.08571" units="cm"/>
      <inkml:brushProperty name="color" value="#E71224"/>
    </inkml:brush>
  </inkml:definitions>
  <inkml:trace contextRef="#ctx0" brushRef="#br0">76 1 19134,'-19'41'1334,"5"-4"-875,10-14-167,0 3-79,-2-1 167,-6 14-368,5-9 55,-1 9-56,6-9 146,19 15-90,4-8-56,18 10 56,20-4-89,-17-14-45,9 4-986,-26-15-482,-11-9-1322,-3-1-1782,-3-7 4639,3-7 0,-4 5 0,0-5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28.647"/>
    </inkml:context>
    <inkml:brush xml:id="br0">
      <inkml:brushProperty name="width" value="0.08571" units="cm"/>
      <inkml:brushProperty name="height" value="0.08571" units="cm"/>
      <inkml:brushProperty name="color" value="#E71224"/>
    </inkml:brush>
  </inkml:definitions>
  <inkml:trace contextRef="#ctx0" brushRef="#br0">0 2 15728,'52'-2'2723,"-6"4"-1961,-11 20 0,-3 4-650,0 4-34,-2 0 1,-4 3 10,-15 1-638,-6 15 0,-2 2 560,1 4-22,-2-4 0,-3 0-4929,-4 7-4891,2-19 9636,-1 1 0,4-27 0,1-13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29.952"/>
    </inkml:context>
    <inkml:brush xml:id="br0">
      <inkml:brushProperty name="width" value="0.08571" units="cm"/>
      <inkml:brushProperty name="height" value="0.08571" units="cm"/>
      <inkml:brushProperty name="color" value="#E71224"/>
    </inkml:brush>
  </inkml:definitions>
  <inkml:trace contextRef="#ctx0" brushRef="#br0">18 0 19684,'-5'49'470,"1"0"-414,0-10-33,2 5-12,0 1-11,5 1-2633,5-4 2543,5-4 572,33-3-449,-19-24 35,22-8 55,-21-35-56,-10 6 123,2-12 371,-15 3 1602,-2 16-2007,-2-5-100,-2 20-134,0 1-427,0 2 427,1 11 67,0 1 11,0 13-359,6 14 35,-2-6-91,5 7 90,2-14 325,-3-10 56,3-5 101,-3-8 246,2-17-257,-2 0-157,1-35 11,-6 29 0,-1-11 0,-2 30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0.934"/>
    </inkml:context>
    <inkml:brush xml:id="br0">
      <inkml:brushProperty name="width" value="0.08571" units="cm"/>
      <inkml:brushProperty name="height" value="0.08571" units="cm"/>
      <inkml:brushProperty name="color" value="#E71224"/>
    </inkml:brush>
  </inkml:definitions>
  <inkml:trace contextRef="#ctx0" brushRef="#br0">1 1 18507,'-1'33'851,"5"0"-6309,3-5 5738,8 3-157,0 3 655,0 7 0,-1 1-733,0 0-45,-3-3 0,-2-3 845,-6-11-856,0-11 11,0-3 213,8-13 3106,-1-5-3252,7-5 243,-4-3-288,11-11-22,-6 9 0,5-2 45,-10 10-78,-6 6-12,-3 1-101,0 2 113,0 5 44,0 4-11,3 6 11,-1 2 11,2 6-2296,-2-7 2252,40 30 22,-24-39 0,21 23 0,-33-34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1.301"/>
    </inkml:context>
    <inkml:brush xml:id="br0">
      <inkml:brushProperty name="width" value="0.08571" units="cm"/>
      <inkml:brushProperty name="height" value="0.08571" units="cm"/>
      <inkml:brushProperty name="color" value="#E71224"/>
    </inkml:brush>
  </inkml:definitions>
  <inkml:trace contextRef="#ctx0" brushRef="#br0">0 1 15751,'17'45'-654,"-5"-15"0,-8-18 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143"/>
    </inkml:context>
    <inkml:brush xml:id="br0">
      <inkml:brushProperty name="width" value="0.08571" units="cm"/>
      <inkml:brushProperty name="height" value="0.08571" units="cm"/>
      <inkml:brushProperty name="color" value="#E71224"/>
    </inkml:brush>
  </inkml:definitions>
  <inkml:trace contextRef="#ctx0" brushRef="#br0">0 56 12792,'5'6'3250,"31"-17"-2937,-17 4-313,24-13-750,-21 13-942,-4 1-2768,-4 2 4460,-3 0 0,-6 3 0,-2-1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1.648"/>
    </inkml:context>
    <inkml:brush xml:id="br0">
      <inkml:brushProperty name="width" value="0.08571" units="cm"/>
      <inkml:brushProperty name="height" value="0.08571" units="cm"/>
      <inkml:brushProperty name="color" value="#E71224"/>
    </inkml:brush>
  </inkml:definitions>
  <inkml:trace contextRef="#ctx0" brushRef="#br0">24 22 14955,'-13'-12'4325,"2"2"-9447,11 10 5514,32 1 1017,-22 0-1409,23 11 0,-29-8 0,-3 6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2.095"/>
    </inkml:context>
    <inkml:brush xml:id="br0">
      <inkml:brushProperty name="width" value="0.08571" units="cm"/>
      <inkml:brushProperty name="height" value="0.08571" units="cm"/>
      <inkml:brushProperty name="color" value="#E71224"/>
    </inkml:brush>
  </inkml:definitions>
  <inkml:trace contextRef="#ctx0" brushRef="#br0">164 0 13846,'-62'8'1972,"8"2"-1221,23 19-426,15-5 1725,39 42-1501,6-36-398,-1-5 1,7-5-2791,17-23 0,-1-9-2179,-6-3 4818,0-6 0,-9-1 0,-29 4 0,-6 4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3.861"/>
    </inkml:context>
    <inkml:brush xml:id="br0">
      <inkml:brushProperty name="width" value="0.08571" units="cm"/>
      <inkml:brushProperty name="height" value="0.08571" units="cm"/>
      <inkml:brushProperty name="color" value="#E71224"/>
    </inkml:brush>
  </inkml:definitions>
  <inkml:trace contextRef="#ctx0" brushRef="#br0">92 153 16625,'-3'-33'750,"-2"5"-6309,-7 17 5727,0 1 1442,1 1-859,-5-5 310,7 6-702,-4-8 246,8 6-605,2 2 3213,1 2-3213,2 7 314,7 34-225,1-11 68,8 32-112,9 0-23,-5-13-22,5 14 34,-12-20-12,2 5-22,-5-13-22,0 0 33,0-13 23,-2-7-57,3 0 23,-4-4-11,-4-2 11,1-2-34,-2 0-66,-1 0 100,1-1 56,1 0 44,6-2-88,0-1 55,5-6-67,-1-2-11,12-12-1,-7 6-88,11-7-326,-11 32 426,-1-4 0,10 38 22,-11-18-1143,7 9 1,-1 3-2521,-2-5-3105,13 23 6746,-21-35 0,-6-9 0,-1-7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4.622"/>
    </inkml:context>
    <inkml:brush xml:id="br0">
      <inkml:brushProperty name="width" value="0.08571" units="cm"/>
      <inkml:brushProperty name="height" value="0.08571" units="cm"/>
      <inkml:brushProperty name="color" value="#E71224"/>
    </inkml:brush>
  </inkml:definitions>
  <inkml:trace contextRef="#ctx0" brushRef="#br0">1 0 18429,'8'39'448,"1"-1"0,0 1 0,0-3-5985,1 15 5671,-2-13 1,2 0-79,4 19 654,-3-7 0,-1-2-889,-3-14 1083,1 13-2394,-9-97-1271,-5 13 2749,-6-25 1,0-8 476,7 19 0,2 1-499,-6 1 1,12 6 5,62-5 0,-1 31 1507,-67 81-1479,53-51 0,-7-1-11,-68 30 0,-16-3 11,23-29 0,4-1 0,19-12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5.111"/>
    </inkml:context>
    <inkml:brush xml:id="br0">
      <inkml:brushProperty name="width" value="0.08571" units="cm"/>
      <inkml:brushProperty name="height" value="0.08571" units="cm"/>
      <inkml:brushProperty name="color" value="#E71224"/>
    </inkml:brush>
  </inkml:definitions>
  <inkml:trace contextRef="#ctx0" brushRef="#br0">1 0 17342,'18'45'1143,"0"-1"0,-11 19-3642,20-31 0,-1-7-1445,-21-9 3944,2 8 0,-7-23 0,0-1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5.809"/>
    </inkml:context>
    <inkml:brush xml:id="br0">
      <inkml:brushProperty name="width" value="0.08571" units="cm"/>
      <inkml:brushProperty name="height" value="0.08571" units="cm"/>
      <inkml:brushProperty name="color" value="#E71224"/>
    </inkml:brush>
  </inkml:definitions>
  <inkml:trace contextRef="#ctx0" brushRef="#br0">32 1 19056,'1'46'796,"-1"-3"-6345,-6-15 5717,1 4 1353,-1 1-1420,0 0-190,0 16-247,2-28-4766,11-4-2081,0-30 7183,8-15 0,-9 15 0,-3 3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6.158"/>
    </inkml:context>
    <inkml:brush xml:id="br0">
      <inkml:brushProperty name="width" value="0.08571" units="cm"/>
      <inkml:brushProperty name="height" value="0.08571" units="cm"/>
      <inkml:brushProperty name="color" value="#E71224"/>
    </inkml:brush>
  </inkml:definitions>
  <inkml:trace contextRef="#ctx0" brushRef="#br0">0 0 11840,'55'1'0,"0"0"0,-1 0 0,12 0 0,-1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6.647"/>
    </inkml:context>
    <inkml:brush xml:id="br0">
      <inkml:brushProperty name="width" value="0.08571" units="cm"/>
      <inkml:brushProperty name="height" value="0.08571" units="cm"/>
      <inkml:brushProperty name="color" value="#E71224"/>
    </inkml:brush>
  </inkml:definitions>
  <inkml:trace contextRef="#ctx0" brushRef="#br0">1 72 18608,'23'-18'3048,"7"24"-4393,-3-57-8486,11 45 8840,-19 4 1,-1 2-1,-12 0 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7.108"/>
    </inkml:context>
    <inkml:brush xml:id="br0">
      <inkml:brushProperty name="width" value="0.08571" units="cm"/>
      <inkml:brushProperty name="height" value="0.08571" units="cm"/>
      <inkml:brushProperty name="color" value="#E71224"/>
    </inkml:brush>
  </inkml:definitions>
  <inkml:trace contextRef="#ctx0" brushRef="#br0">45 0 12109,'-27'9'6297,"12"-1"-5658,13-8-348,9 6 1849,14 59-1927,-13-30-168,4 5 0,-1 2 78,-5 7-45,9 20-78,-6-21-548,5 0-136,-11-40-548,0-6-4024,0 3 1492,-2-1 3764,0 1 0,-1-2 0,0-3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7.444"/>
    </inkml:context>
    <inkml:brush xml:id="br0">
      <inkml:brushProperty name="width" value="0.08571" units="cm"/>
      <inkml:brushProperty name="height" value="0.08571" units="cm"/>
      <inkml:brushProperty name="color" value="#E71224"/>
    </inkml:brush>
  </inkml:definitions>
  <inkml:trace contextRef="#ctx0" brushRef="#br0">0 44 21924,'70'-14'-118,"-15"7"1,-2 4-6888,1 4 3845,-9 0 1,-3-2-4696,-17-3 8207,-4-2 0,-15 0 1,-3 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3.602"/>
    </inkml:context>
    <inkml:brush xml:id="br0">
      <inkml:brushProperty name="width" value="0.04286" units="cm"/>
      <inkml:brushProperty name="height" value="0.04286" units="cm"/>
    </inkml:brush>
  </inkml:definitions>
  <inkml:trace contextRef="#ctx0" brushRef="#br0">27 26 8299,'-10'-8'3070,"1"2"-2319,9 6 897,0 0-1581,0-5 90,0 3-34,0-3 213,-2 5-146,1 0 696,-1 0-382,1 0 3597,1 0-4034,0 0-56,-1 0-11,0 1 0,1 0 56,0 0-11,0 2-11,0 0-12,0 1-11,0 1 23,0 0-12,0 1-11,0 2 12,0 0-23,1 2 33,-1 0-21,1 0-12,-1-1 0,0 6-12,0-5 24,1 3 32,-1-4-32,1-1-12,0-1 33,0 1-10,1-1-23,1 3 44,-2-2-44,2 1 56,-2-3-56,0-1 34,2-1 0,-3 0-34,2 1 33,-1-2-33,-1 2 11,3 2-11,-3-1 12,3 3 21,-3-2-22,1 1 23,-1 1 0,0 0 45,0-1-57,0 2-22,0-2 34,0 0-46,0-3 24,0-2-12,0 1 22,0 0-11,0 0 12,0-1-23,0 1 22,0 1-33,0 0 33,0 1-44,0-2 22,0 0 0,0 0 22,0 1-22,0-2 0,0 2 0,1-2 11,0 0-11,-1 1 23,0-2-34,0 2 11,0-2 0,0 2 0,0 0 22,0 0-11,0 2-22,0 0 22,0 3-33,0-3 22,0 0 0,0 1 0,0 0 11,0-1-11,0 4-22,0-3 44,0 2-44,0-3 44,0 0-22,0-1 0,0 1 0,0 0 22,0 0-22,0 0 56,0 4-22,0-2-23,0 1 0,0-3 1,-1-1-1,0-1 34,0 1-45,1-2 11,0 1-11,-1-2 33,1 1-21,0-1 10,0 0 0,0 1-10,0 0-1,0 1 90,0 1-68,0-1 1,0 4-1,0-3-33,0 2 12,0-3-1,0 0 67,0 0-67,0 0 23,0 1 11,0 3-45,-1-2 56,1 1-45,-1-1 0,1-2 0,-2 2-11,1 0 68,1 1-57,-1 0 11,1 2 1,0 3-35,0-2 46,0 4-23,0-3 12,0 1 33,0 1-56,0 1 11,0-1-11,0 2 11,0 0 34,0 7-68,1-5 46,-1 6-12,1-8-11,1 0-11,-2 0 11,2 0 0,-1-1 0,3 6 0,-2-5 0,1 4 0,0-6 0,-1 0 0,1 0 0,-2 4 22,2-3-22,-2 3 0,0-5 0,0 0 0,-1-1 23,0 1-57,0 0 23,0-3 11,0 2-11,0-2 11,0-1-12,0 3-10,0-3 44,0 2-55,0-4 33,0-2 0,0 1-11,0 0-12,0-1 12,0 2-23,0-1 68,0 1-68,0-1 79,0 1-56,-2 0 11,0 2 0,-1 0 0,1 0 0,-1 0 11,0 4 0,0-2-11,1 4 0,1-2-22,1 0 22,-1 0-22,1 1 22,0 1 11,0 5 22,0-3-33,0 7 23,-1-6-12,0 2 0,1-1-11,0 2 0,0-1 0,0 1 11,0 0-11,0 9-11,0-6 34,1 7-1,1-9-11,-1-1-11,1 0 11,0 0-11,0 1 12,1 8-24,1-8 24,-1 7-12,0-10 11,-2 0 22,1 0-33,-1 0 23,-1-2-23,0 2 0,2-1 33,-1 9-33,0-7 0,1 6 0,1-8 0,-2 0 0,1-1 0,0 0 12,0 0 21,1 9 2,-1-4-24,-1 7 34,-1-6-45,1 0 33,-1 1-22,1-1 1,-1 1 21,0-1-10,2-1 77,0 9-66,1-7-23,1 5 56,-1-7-44,-1 0 55,0 0-67,0 0 1,-1 0-1,1 10 22,-1-8-21,-1 7 10,0-9-11,0 1-11,0-1 0,0 0 11,1-1 23,1-1-23,-1 0 12,3 9-1,-3-8-11,2 8 12,-1-10-23,0 1 0,0 1 11,0 0 0,0 0-11,0 9 78,-2-7-78,1 9 34,-1-9-12,0 2-1467,0 0 1439,0 15 0,1 23 1,-1 17-1,1 10 1,-1 2-1,1-2 1,0-11-1,-1-17 69,1-7 1,-1-9-1,0 10-63,4 518 12,-4-573-113,0 0 22,0 2 57,0-1 22,0 3 0,0-1 0,0 1 22,0-1-33,0 0 11,0 0-11,0-1 11,0 1 11,0-1 0,0 0-11,0 0 0,0-1 12,0 0-24,0 1 24,0-2-12,0 3 0,0-1 11,0 2 0,-1 1-22,0-1-23,-1 3 12,2-2 33,-1 3-11,1-1 0,-1 4 0,0-1 0,0 8 0,0-3 0,0 6 0,1-6-11,0 1 11,0 0 0,0 0 0,0 0 11,1 1-11,0-1 0,1 10 0,-1-7 0,1 9 0,-1-7 0,0 1-11,-1 0 11,1 2-45,0-1 45,0 13-11,-1-9-34,0 6 34,0-12 0,0-1-1,0-1-21,0-1 22,0 0-34,0 0 34,0-1-34,0 8 11,0-4-33,0 6 22,0-7-22,0-1 67,0 2-56,0-1 45,0 1 11,0 7 0,0-8 11,0 7-22,0-9 22,0 1 23,0-1-34,-1 0 33,-1 0-22,1 2 57,-1-1-46,-1 11-22,1-9 22,-1 8-22,2-10 23,1 0-34,-1-2 22,1 2 22,0-1-10,0 10-12,0-7 1446,0 8-1508,4 30 1,2 0-376,-3-23 168,6 70-78,-9-106-1445,0 0 10,2 0-1411,-1 0-4202,4-6 7384,1-3 0,-2 3 0,0 0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8.320"/>
    </inkml:context>
    <inkml:brush xml:id="br0">
      <inkml:brushProperty name="width" value="0.08571" units="cm"/>
      <inkml:brushProperty name="height" value="0.08571" units="cm"/>
      <inkml:brushProperty name="color" value="#E71224"/>
    </inkml:brush>
  </inkml:definitions>
  <inkml:trace contextRef="#ctx0" brushRef="#br0">1 1 22160,'20'47'414,"0"-1"1,2 10-3257,13 8 1,0-2 2595,-13-19 670,-3-3 0,-1-3-424,-4-7 0,-8-15 0,4-2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8.661"/>
    </inkml:context>
    <inkml:brush xml:id="br0">
      <inkml:brushProperty name="width" value="0.08571" units="cm"/>
      <inkml:brushProperty name="height" value="0.08571" units="cm"/>
      <inkml:brushProperty name="color" value="#E71224"/>
    </inkml:brush>
  </inkml:definitions>
  <inkml:trace contextRef="#ctx0" brushRef="#br0">1 12 12692,'74'-3'0,"1"2"0,-1-1 0,-15 0 0,0 1 0,1-1 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38.990"/>
    </inkml:context>
    <inkml:brush xml:id="br0">
      <inkml:brushProperty name="width" value="0.08571" units="cm"/>
      <inkml:brushProperty name="height" value="0.08571" units="cm"/>
      <inkml:brushProperty name="color" value="#E71224"/>
    </inkml:brush>
  </inkml:definitions>
  <inkml:trace contextRef="#ctx0" brushRef="#br0">92 30 15090,'39'11'3294,"1"-1"0,-22 29-4331,-32-71 1,-13-10-1855,-19 33 308,-3 2 1,8 9 2582,33 10 0,5-3 0,3-1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0.144"/>
    </inkml:context>
    <inkml:brush xml:id="br0">
      <inkml:brushProperty name="width" value="0.08571" units="cm"/>
      <inkml:brushProperty name="height" value="0.08571" units="cm"/>
      <inkml:brushProperty name="color" value="#E71224"/>
    </inkml:brush>
  </inkml:definitions>
  <inkml:trace contextRef="#ctx0" brushRef="#br0">207 33 20793,'-9'-18'156,"-3"5"-32,-11 12-57,-2 1 23,-2 2 44,-14 8-134,18-2 0,-9 8-100,23 2 100,4-2 78,5 7 135,21 10-112,0-6-68,18 14 12,-7-9 0,11 21-23,-14-12 34,4 13 123,-17-2-123,-5-14 12,-3 9 256,-6-1-279,-1-20 12,-3 9-12,-5-24-147,-2-4-133,-6-2-1826,-30-5 1086,14 0-337,-22-3-3102,21-1 1647,14 0-875,-2 0 3642,14-1 0,2 2 0,4-1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0.383"/>
    </inkml:context>
    <inkml:brush xml:id="br0">
      <inkml:brushProperty name="width" value="0.08571" units="cm"/>
      <inkml:brushProperty name="height" value="0.08571" units="cm"/>
      <inkml:brushProperty name="color" value="#E71224"/>
    </inkml:brush>
  </inkml:definitions>
  <inkml:trace contextRef="#ctx0" brushRef="#br0">0 8 16826,'57'-2'1602,"-1"0"1,9-1-2735,2 5 0,-6 1 0,-33 0 0,21-3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0.834"/>
    </inkml:context>
    <inkml:brush xml:id="br0">
      <inkml:brushProperty name="width" value="0.08571" units="cm"/>
      <inkml:brushProperty name="height" value="0.08571" units="cm"/>
      <inkml:brushProperty name="color" value="#E71224"/>
    </inkml:brush>
  </inkml:definitions>
  <inkml:trace contextRef="#ctx0" brushRef="#br0">44 113 18866,'43'-12'1989,"1"0"0,-59-3-2124,60-11 1,-1 1-181,-82 2-3371,-8 24 683,18 5-1714,-19 7 4717,24 2 0,10-6 0,3-3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2.011"/>
    </inkml:context>
    <inkml:brush xml:id="br0">
      <inkml:brushProperty name="width" value="0.08571" units="cm"/>
      <inkml:brushProperty name="height" value="0.08571" units="cm"/>
      <inkml:brushProperty name="color" value="#E71224"/>
    </inkml:brush>
  </inkml:definitions>
  <inkml:trace contextRef="#ctx0" brushRef="#br0">132 43 17454,'30'7'1792,"-6"-4"-1601,-24-7-191,0-3-90,-3-1 34,-14-4 56,-1 3 45,-12-1-11,-5 8-34,9 2 0,-6 7-90,17 3-168,6 17 258,11-4 45,14 11-163,16-15 1,7-3-29,7 3-1550,-7-6 0,-1-5 1831,3-9 100,-16-6 214,-1-5 111,-14-7-247,-5 6-10,-2-3 78,-3 7 246,2 2-504,-1 1-55,1 1 3436,0 2-3493,-1 1 0,1 0-11,-2 1-1076,1 0 1031,-1 7-279,0 10 245,0 2-100,6 6 45,4-8-90,21 2 179,-4-9 45,13 0 33,-12-8 292,8-10 45,-13-1-45,3-8 112,-12-4-213,-6 7 45,-1-3 78,-7 9-246,0 4-79,0 2-134,0 3-369,0 0 436,0 5 45,0 2 0,2 9 0,2 11-23,2-6-346,2 5-1357,5-9-347,0-9-1826,7-1 3899,0-12 0,-9 3 0,-1-3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2.404"/>
    </inkml:context>
    <inkml:brush xml:id="br0">
      <inkml:brushProperty name="width" value="0.08571" units="cm"/>
      <inkml:brushProperty name="height" value="0.08571" units="cm"/>
      <inkml:brushProperty name="color" value="#E71224"/>
    </inkml:brush>
  </inkml:definitions>
  <inkml:trace contextRef="#ctx0" brushRef="#br0">0 0 21947,'26'54'-891,"1"0"0,-28-28 908,44 34 0,-10-9 106,-49-51-123,3 0-605,-17 0-67,17 0-1199,0 0 1871,11 0 0,2 0 0,0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3.128"/>
    </inkml:context>
    <inkml:brush xml:id="br0">
      <inkml:brushProperty name="width" value="0.08571" units="cm"/>
      <inkml:brushProperty name="height" value="0.08571" units="cm"/>
      <inkml:brushProperty name="color" value="#E71224"/>
    </inkml:brush>
  </inkml:definitions>
  <inkml:trace contextRef="#ctx0" brushRef="#br0">65 88 20793,'-30'-1'303,"3"4"-326,19 24 180,11-8 145,34 20-257,-7-27 45,24 4 67,-13-21-45,-11-4 134,6-4-123,-18-2 158,-3-8-191,-8 7-79,-2-7-22,-15 2-101,-5 3 112,-16-4-57,-41 4-369,28 9-324,-22-1-3139,49 18-514,13 1 4403,16 6 0,-3-6 0,5-3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3.742"/>
    </inkml:context>
    <inkml:brush xml:id="br0">
      <inkml:brushProperty name="width" value="0.08571" units="cm"/>
      <inkml:brushProperty name="height" value="0.08571" units="cm"/>
      <inkml:brushProperty name="color" value="#E71224"/>
    </inkml:brush>
  </inkml:definitions>
  <inkml:trace contextRef="#ctx0" brushRef="#br0">0 0 18048,'33'47'706,"-4"-8"-662,-16-25 2870,4-3-2679,-5-8 11,17-16-2920,-7-8 2853,0 0-112,-6 5-840,-12 15-90,12 16 662,-8-5-1234,10 33 875,-15-26-135,0 14-3081,-1-22 3135,-1-3 641,2-1 0,0-4 0,-2-1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7.002"/>
    </inkml:context>
    <inkml:brush xml:id="br0">
      <inkml:brushProperty name="width" value="0.04286" units="cm"/>
      <inkml:brushProperty name="height" value="0.04286" units="cm"/>
    </inkml:brush>
  </inkml:definitions>
  <inkml:trace contextRef="#ctx0" brushRef="#br0">0 60 10933,'3'13'3618,"0"-3"-3090,-3-10 1197,0 0-1344,0 0-23,0-1 1345,0 0-1602,1 0 45,3 1-90,2-2 56,6 0-56,3-2 0,1 0-44,1-1 32,0 0-32,-1 0 32,-1 2-10,-3 0-12,-3 0 12,0 1-23,-2 1 0,-1 0 90,4-1 34,-3 1-12,5-1-34,-3 0-21,3 0-68,-1 0 22,1-1-11,-1 1 0,0 0 34,1 0-34,-1-1 68,-2 0-1,-1 2 45,-3-1-11,1 1-89,-1 0 0,1 0-12,-2 0 0,3 0 0,1 0 12,6-1 33,2 1-56,14 0 0,-6 0 0,8 1 0,-10 1 33,2 0-10,3 2-1,3 3 45,3-3 23,19 3-68,-11-1-10,10 2-1,-18-3 0,-3 3-22,-4 0 22,-3 1-22,-2 2 22,-1 0 0,1 2 23,10 4-12,-5-5-22,10 3 11,-12-8 1,1-1-12,-2-1 22,-3 0-44,-2-1 22,2 2-12,-5-1 12,2 1 0,-4 0 12,2-1-1,2 0 11,2 0-22,4-1 0,1-1 0,2 0 0,11 1 0,-10-2-11,9 1 11,-13 0 0,3 0 0,3 0-11,3 0 11,2-1-23,0 2-10,2-3-46,18 3 57,-11-2 22,12 1-11,-16-1 33,-1 0-44,-2 0 22,-2 0 0,0 1-34,14-2-11,-11 0-11,11 0 12,-16 0 10,-1 0 23,-2 0 11,-2 0-23,-2 0 35,-1 0-12,-2 0 0,14-3 0,-8-1 0,10-4 0,-9 2 0,0 0-12,0 1 1,-1 1 11,-1-1-11,8 2 11,-7 0 0,5 1-22,-9-1 33,1 1-22,2-1-1,1 0 1,-1 0 11,2 0-22,-3 1 22,11 1 0,-9 1 11,9 0 0,-9 0-11,3 0 0,4 0 11,1-1-33,1-1 33,18-2-11,-12-1-11,12-1 11,-16 2 0,-3-1 0,2 2 22,-2 0-44,0 0 22,17 1 0,-12 1 22,14 0-22,-16 1 23,0-1-34,-1 0 22,0 0 11,-1-1-11,2 1-11,0-1-11,17 0 11,-13 1-11,11 0 11,-15-1 0,1 1 0,2-1 11,2 1-33,1-1 22,-2 0 0,-2 1 11,16-2-11,-13 2 11,13-2-22,-15 1 22,1 0-22,2-1 22,0 0 0,2-1-22,20 1 0,-16 1 0,12 1-12,-24 1 46,-3 0-46,3 0 35,-1 0-24,1 0 12,19-2 0,-13 2 0,12-1-11,-21 1 22,-1 0 1,-1 0-12,-4 0 11,1 0 0,0 0 0,-2 0 0,15 0 1,-11 0-12,12 0 0,-12 0 0,1 0-12,-1 0-10,-2 0 22,-3 0-11,11 0 11,-10 0-11,9 0-1,-9 0 1,3 0 11,2-1 0,4-1-33,-1 2 55,2-3-33,-4 2 33,12 0-22,-13 0 0,10 1 11,-14 0 1,1 0-24,1 0 24,3 0-12,1 0 0,2 0 11,2 0 0,18 3-22,-14-2 0,11 2-1,-20 1 24,0-1-35,-1 1 23,5-2 0,2 1 0,26 1 0,-15-1 0,16 1 0,-23-2 11,-3 0 23,-3 0-34,-1 0 22,-3 0 1,0 0-23,2 0 11,22 1-11,-12-1-22,15 2 10,-17-1 12,-2 0-22,-3 0 33,-1 0-11,-2-1-22,18-1 22,-12 2 0,14-1 0,-18 0 11,0 0-22,0 1 22,-1 0-11,-3 0 11,0 0 0,-2 0 1,12 0-12,-10-1 0,8 0 11,-14-1 11,1 0-33,2-1 11,3 0-11,4 0-23,2 0 23,-1 0 11,8 0-11,-14 0 22,5 0-33,-15 0 44,-1-2-56,1 1 34,12-4 0,-6 1 0,9 1-11,-14 1 11,-4 1-22,-8-1 22,-6 1-11,-5-2 33,-2-1-11,0 0-11,0-1 34,0 0-12,0 1 12,0-1-1,0 0 46,0 1 44,0 2 146,0 0-90,0 1 34,0 0 246,0 1-357,0-1-69,0 1-381,0-1-257,0 0-3193,0 1-112,0-2-3631,0 1 7541,0-1 0,0 1 0,0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4.425"/>
    </inkml:context>
    <inkml:brush xml:id="br0">
      <inkml:brushProperty name="width" value="0.08571" units="cm"/>
      <inkml:brushProperty name="height" value="0.08571" units="cm"/>
      <inkml:brushProperty name="color" value="#E71224"/>
    </inkml:brush>
  </inkml:definitions>
  <inkml:trace contextRef="#ctx0" brushRef="#br0">0 141 15314,'0'-53'2173,"5"9"-1332,32 23-796,-12 12-5661,24-4 5683,-10 14 1477,-8 0-1231,8 3-89,-11 2-224,-13-1 703,0 3-703,-11 0 90,-3 11-90,0-3 44,-1 9 3393,0 6-3426,-2-6-11,-1 9 247,-15 11-67,6-18-1,-10 13 112,3-18-213,5-5-33,-3 3-56,3 3-101,7-9-258,0 9-3832,13-2-2857,5-3 7059,9 6 0,-7-15 0,-2-2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7:44.762"/>
    </inkml:context>
    <inkml:brush xml:id="br0">
      <inkml:brushProperty name="width" value="0.08571" units="cm"/>
      <inkml:brushProperty name="height" value="0.08571" units="cm"/>
      <inkml:brushProperty name="color" value="#E71224"/>
    </inkml:brush>
  </inkml:definitions>
  <inkml:trace contextRef="#ctx0" brushRef="#br0">7 95 19639,'-4'-53'0,"1"11"0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3.661"/>
    </inkml:context>
    <inkml:brush xml:id="br0">
      <inkml:brushProperty name="width" value="0.08571" units="cm"/>
      <inkml:brushProperty name="height" value="0.08571" units="cm"/>
      <inkml:brushProperty name="color" value="#E71224"/>
    </inkml:brush>
  </inkml:definitions>
  <inkml:trace contextRef="#ctx0" brushRef="#br0">190 1 21107,'-33'11'123,"1"2"45,-3 25-101,15-5 0,2 3-67,-11 21 45,15-12 0,6-2 45,11-2-12,8 7-3302,11-17 3392,26 5-123,-7-12-1563,2-7 1,-2-3-2483,-8-2 4000,12 2 0,-41-10 0,-2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4.400"/>
    </inkml:context>
    <inkml:brush xml:id="br0">
      <inkml:brushProperty name="width" value="0.08571" units="cm"/>
      <inkml:brushProperty name="height" value="0.08571" units="cm"/>
      <inkml:brushProperty name="color" value="#E71224"/>
    </inkml:brush>
  </inkml:definitions>
  <inkml:trace contextRef="#ctx0" brushRef="#br0">47 122 17330,'-26'-36'1838,"6"6"-796,29 9-997,5 9 123,41-11-134,-7 27 66,10 31-88,-30-9-3348,-25 22 3336,-24-18-634,-33 12 589,20-12-182,-11 3-20,40-27 796,19-2-168,5-2-140,25-2 0,3 0-241,-4 0-1232,0 0 0,-4 0 492,-27 1 1266,-3 0-4773,-7 1 4351,4 0 0,-4 1 0,3-2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4.766"/>
    </inkml:context>
    <inkml:brush xml:id="br0">
      <inkml:brushProperty name="width" value="0.08571" units="cm"/>
      <inkml:brushProperty name="height" value="0.08571" units="cm"/>
      <inkml:brushProperty name="color" value="#E71224"/>
    </inkml:brush>
  </inkml:definitions>
  <inkml:trace contextRef="#ctx0" brushRef="#br0">0 1 18194,'30'56'-1935,"0"1"1,0 0 0,0 0 0,-6-26 0,-2 2 1934,0 22 0,4 17 0,-7-5 0,-13-27 0,-15-31 0,3-4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7.581"/>
    </inkml:context>
    <inkml:brush xml:id="br0">
      <inkml:brushProperty name="width" value="0.08571" units="cm"/>
      <inkml:brushProperty name="height" value="0.08571" units="cm"/>
      <inkml:brushProperty name="color" value="#E71224"/>
    </inkml:brush>
  </inkml:definitions>
  <inkml:trace contextRef="#ctx0" brushRef="#br0">177 33 16961,'39'-2'2600,"-9"0"-1984,-28-1-112,-1 2 56,-1 0-582,0 0-68,-3 0 23,-9-4 78,-21 0-67,3-1-3359,-11 4 3326,5 12-180,-3 15 56,8-2-2145,8 17 2358,30-21-1495,30 7 1495,-9-17 1685,31-16-1673,-41-8-68,6-33 22,-22 23-44,-4-12-90,-7 24-12,3 7-133,0 1 122,4 6 191,2 5 2314,1 22-2068,19 23-246,0-12 0,1 2 0,7 7 0,7-5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8.077"/>
    </inkml:context>
    <inkml:brush xml:id="br0">
      <inkml:brushProperty name="width" value="0.08571" units="cm"/>
      <inkml:brushProperty name="height" value="0.08571" units="cm"/>
      <inkml:brushProperty name="color" value="#E71224"/>
    </inkml:brush>
  </inkml:definitions>
  <inkml:trace contextRef="#ctx0" brushRef="#br0">0 0 19157,'4'68'803,"0"0"1,-1-1 0,3-19 0,-2 0-778,-3 15 0,-2 9 1,1-18-3870,0-15-46,0-35 3889,0-11 0,0-2 0,0-5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18.709"/>
    </inkml:context>
    <inkml:brush xml:id="br0">
      <inkml:brushProperty name="width" value="0.08571" units="cm"/>
      <inkml:brushProperty name="height" value="0.08571" units="cm"/>
      <inkml:brushProperty name="color" value="#E71224"/>
    </inkml:brush>
  </inkml:definitions>
  <inkml:trace contextRef="#ctx0" brushRef="#br0">0 0 9084,'0'0'0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6.932"/>
    </inkml:context>
    <inkml:brush xml:id="br0">
      <inkml:brushProperty name="width" value="0.08571" units="cm"/>
      <inkml:brushProperty name="height" value="0.08571" units="cm"/>
      <inkml:brushProperty name="color" value="#E71224"/>
    </inkml:brush>
  </inkml:definitions>
  <inkml:trace contextRef="#ctx0" brushRef="#br0">254 201 28671,'-44'44'0,"1"-2"0,0 2 0,-17 19 0,16-21-932,38-39 932,1 4 301,1-1-301,1 3 0,2-3 154,1-3-154,1 0 0,3-10 0,-3 4 477,3-6-477,-3 7 0,-1 0 0,2 2 0,2 0 0,29 2 0,-19-2 0,17 3 0,-28-4 0,3-8 0,-5 4 0,4-4 0,-5 8 0,0 1 0,-2-2 0,1 0 0,22-9-9831,-18 7 0,19-4 19661,-24 7-6610,31-14 0,12-4-3220,-23 10 0,23-9 0,-13 3 0,-31 14 0,-1 1 0,-4 0 3392,5 0-3392,0 0 0,6-2 0,-2-1 0,4 0 0,-3 2 0,1-1 0,-1 2 0,0 0 0,-1-3 0,1-1 0,-2-1 0,16-4 0,-5 3 0,10-3 0,-12 3 0,-1 2 0,6-7 0,-4 3 0,49-20 0,-36 18 0,31-14 0,-45 21 0,-4-2 0,-4 5 0,-2 0 0,0-9 0,0 4 0,1-7 0,0 5 0,0 1 0,0-1 0,0-2 0,0-5 0,6-1 0,1-15 0,-11 17-9831,3-6 0,-15 18 13245,13 1-1745,1 0 1681,2 0-2643,0-15-371,0 12-336,0-11-527,-1 40 493,0-5-134,1 42 146,2-26-102,0 3 1,2-1 56,3-2-123,21 31 156,-1-42-112,20 5-1456,19-20 627,-15-5-1238,-12-11 0,-1-3 432,-12 3 933,3-13 0,-29 15 0,0-1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7.418"/>
    </inkml:context>
    <inkml:brush xml:id="br0">
      <inkml:brushProperty name="width" value="0.08571" units="cm"/>
      <inkml:brushProperty name="height" value="0.08571" units="cm"/>
      <inkml:brushProperty name="color" value="#E71224"/>
    </inkml:brush>
  </inkml:definitions>
  <inkml:trace contextRef="#ctx0" brushRef="#br0">1 10 18485,'52'-1'0,"0"-1"0,0 0 0,10 0 0,1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8.058"/>
    </inkml:context>
    <inkml:brush xml:id="br0">
      <inkml:brushProperty name="width" value="0.04286" units="cm"/>
      <inkml:brushProperty name="height" value="0.04286" units="cm"/>
    </inkml:brush>
  </inkml:definitions>
  <inkml:trace contextRef="#ctx0" brushRef="#br0">1 25 8467,'11'10'3687,"-3"-3"-2466,-8-7 23,0 0-717,0-12 134,0 8-348,0-10-156,0 12 45,0-1 45,0 1-12,0-1-78,0 3-34,0-1 34,0 0 1512,0 1-1422,0 3 56,0 2-91,0 3-55,0 1-67,0 1 33,0-1 67,0-1-100,0 1-68,0-1-10,0 0-1,0 1 11,0-1-33,0 1 11,0-1-22,0 0-1,0-2-10,0 0-12,0-1-11,0 0 45,0-2-23,0 0 34,0-1 0,0 0 56,0-1 347,0 0-347,0-1-56,0 2-22,0 0 22,0 3 0,0 2 0,0 3-45,0 0-67,0 1 22,0-3 12,0-1 78,0-2 45,0-1 123,0-3 280,0 0-4314,0-1 3855,0-2 11,0 2-45,0-4-44,0 2-34,0-1-684,0-1-997,0 0-1434,0 0 3238,0-1 0,0 2 0,0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8.220"/>
    </inkml:context>
    <inkml:brush xml:id="br0">
      <inkml:brushProperty name="width" value="0.08571" units="cm"/>
      <inkml:brushProperty name="height" value="0.08571" units="cm"/>
      <inkml:brushProperty name="color" value="#E71224"/>
    </inkml:brush>
  </inkml:definitions>
  <inkml:trace contextRef="#ctx0" brushRef="#br0">72 1 18048,'-18'60'-626,"0"0"1,0 0 0,0 0 0,55-4 0,2-1-489,-44 16 1,-15 7 0,22-21-1783,55-33 0,-4-24 1833,-45-9 0,-3 4 0,-4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8.821"/>
    </inkml:context>
    <inkml:brush xml:id="br0">
      <inkml:brushProperty name="width" value="0.08571" units="cm"/>
      <inkml:brushProperty name="height" value="0.08571" units="cm"/>
      <inkml:brushProperty name="color" value="#E71224"/>
    </inkml:brush>
  </inkml:definitions>
  <inkml:trace contextRef="#ctx0" brushRef="#br0">1 0 17823,'35'13'2522,"-3"-3"-7623,-14-9 5729,21 0-561,-11-1-1553,17-4 1,0 0-902,-18 3 2277,18-7 0,-49 7 1,-9 0-1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9.383"/>
    </inkml:context>
    <inkml:brush xml:id="br0">
      <inkml:brushProperty name="width" value="0.08571" units="cm"/>
      <inkml:brushProperty name="height" value="0.08571" units="cm"/>
      <inkml:brushProperty name="color" value="#E71224"/>
    </inkml:brush>
  </inkml:definitions>
  <inkml:trace contextRef="#ctx0" brushRef="#br0">1 5 18698,'35'-5'-9831,"24"10"9004,-37 1 0,14 3 0,-36-7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29.633"/>
    </inkml:context>
    <inkml:brush xml:id="br0">
      <inkml:brushProperty name="width" value="0.08571" units="cm"/>
      <inkml:brushProperty name="height" value="0.08571" units="cm"/>
      <inkml:brushProperty name="color" value="#E71224"/>
    </inkml:brush>
  </inkml:definitions>
  <inkml:trace contextRef="#ctx0" brushRef="#br0">1 0 10952,'6'11'4915,"42"-6"0,7-6-4937,-30 0 22,45 0 0,-6 1 0,-54 1 0,26 1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30.519"/>
    </inkml:context>
    <inkml:brush xml:id="br0">
      <inkml:brushProperty name="width" value="0.08571" units="cm"/>
      <inkml:brushProperty name="height" value="0.08571" units="cm"/>
      <inkml:brushProperty name="color" value="#E71224"/>
    </inkml:brush>
  </inkml:definitions>
  <inkml:trace contextRef="#ctx0" brushRef="#br0">12 86 18888,'-9'44'190,"11"0"-122,10-28 10,12 3-56,33-6-22,-21-7 34,3-3 0,-2-2 33,-8-6 57,22-13-24,-37 9 472,11-20-460,-22 19-23,2-16-111,-5 14-23,-3-13 23,0 12-46,-6-10 57,4 16-3750,-7-7 3727,5 8-22,-6-3-22,-6 0 22,-8 3-1289,-24-2-493,15 5-537,-11 8 2375,-1 14 0,27-9 0,-15 8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49.361"/>
    </inkml:context>
    <inkml:brush xml:id="br0">
      <inkml:brushProperty name="width" value="0.08571" units="cm"/>
      <inkml:brushProperty name="height" value="0.08571" units="cm"/>
      <inkml:brushProperty name="color" value="#E71224"/>
    </inkml:brush>
  </inkml:definitions>
  <inkml:trace contextRef="#ctx0" brushRef="#br0">1 1 20669,'18'41'382,"3"-4"-360,22 8-78,-17-19-1782,21 19-279,-33-34 2117,8-11 0,-17-3 0,2-11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49.745"/>
    </inkml:context>
    <inkml:brush xml:id="br0">
      <inkml:brushProperty name="width" value="0.08571" units="cm"/>
      <inkml:brushProperty name="height" value="0.08571" units="cm"/>
      <inkml:brushProperty name="color" value="#E71224"/>
    </inkml:brush>
  </inkml:definitions>
  <inkml:trace contextRef="#ctx0" brushRef="#br0">162 1 12165,'12'6'6745,"-3"-1"-6599,-9-5 800,-15 39 1,-6 23-879,3-9-16,2-2 1,-4 10-1,3-9 82,0 13-67,1-8 1,3-1-438,1 6-78,-3-2-101,13-33-9256,3-42 9805,0-1 0,1-2 0,-1 6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50.228"/>
    </inkml:context>
    <inkml:brush xml:id="br0">
      <inkml:brushProperty name="width" value="0.08571" units="cm"/>
      <inkml:brushProperty name="height" value="0.08571" units="cm"/>
      <inkml:brushProperty name="color" value="#E71224"/>
    </inkml:brush>
  </inkml:definitions>
  <inkml:trace contextRef="#ctx0" brushRef="#br0">56 1 18093,'-1'34'1053,"-2"0"-1053,-10-7-2925,-2 16-1815,5-11 3677,0 6 0,8-23 1,0-7-1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51.011"/>
    </inkml:context>
    <inkml:brush xml:id="br0">
      <inkml:brushProperty name="width" value="0.08571" units="cm"/>
      <inkml:brushProperty name="height" value="0.08571" units="cm"/>
      <inkml:brushProperty name="color" value="#E71224"/>
    </inkml:brush>
  </inkml:definitions>
  <inkml:trace contextRef="#ctx0" brushRef="#br0">83 0 17106,'-32'36'1950,"6"-1"-1603,18-4 68,0 16-370,4-11-45,-1 9-146,13-7 79,5-14-1199,32 5 1266,-6-27 0,1-5 0,9 9 0,11-15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8:51.290"/>
    </inkml:context>
    <inkml:brush xml:id="br0">
      <inkml:brushProperty name="width" value="0.08571" units="cm"/>
      <inkml:brushProperty name="height" value="0.08571" units="cm"/>
      <inkml:brushProperty name="color" value="#E71224"/>
    </inkml:brush>
  </inkml:definitions>
  <inkml:trace contextRef="#ctx0" brushRef="#br0">3 66 13555,'-2'-4'4111,"44"-6"-5526,23-11 0,-7 10 0,-4-9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4.873"/>
    </inkml:context>
    <inkml:brush xml:id="br0">
      <inkml:brushProperty name="width" value="0.04286" units="cm"/>
      <inkml:brushProperty name="height" value="0.04286" units="cm"/>
    </inkml:brush>
  </inkml:definitions>
  <inkml:trace contextRef="#ctx0" brushRef="#br0">21 41 10641,'-3'-15'4886,"2"3"-4046,1 12-358,0 0 1535,0-1-1322,0 0-91,0-1 450,-1 2-718,0-1-101,0 0-134,-3-1 33,1 1-78,0 0 67,1-1 34,1 2 46,0-1 54,1 1-290,1-1 33,4 4 44,3 2-10,7 1 33,4 4-56,4-2 23,4 2-34,0-1 11,0 0-11,2-1 11,-1 2-11,-1-2-22,1 1-12,0-3 1,-2 2-1,0-3 23,-3 0 11,-2-1 11,-4-2 0,-4 0 45,-4-1-56,-4-1 0,-3 0 0,-1 0-33,-1 0-135,1 1 112,-1 0 56,1 0 0,-1-1 526,0 1-526,0 0 0,-1 0 11,-4 0 23,-5 2-12,-7 1-22,-6 2 34,-4 1-34,-4 2 34,-2 0-12,-2 2 23,1 0-34,1 0 11,3 1-22,3-2 12,6-1-12,3-1 0,3-2 0,3 0 0,3 0-23,0-1-638,0 2-571,3-3-1738,0 1-4761,4-3 7731,9-1 0,-6-1 0,7 0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1.991"/>
    </inkml:context>
    <inkml:brush xml:id="br0">
      <inkml:brushProperty name="width" value="0.08571" units="cm"/>
      <inkml:brushProperty name="height" value="0.08571" units="cm"/>
      <inkml:brushProperty name="color" value="#E71224"/>
    </inkml:brush>
  </inkml:definitions>
  <inkml:trace contextRef="#ctx0" brushRef="#br0">117 1 20860,'-40'17'56,"6"-2"-5705,25-4 5693,1 1 1568,-1 23-1444,4-14 915,-1 20-562,1 7 0,4 4-196,18 10-264,-15-8 1,3-6-6,23-12-56,-6-24-201,-7-4 3066,3 1-4120,-3-2-3384,12 8-157,-3-2 4796,9 4 0,-20-11 0,-3-3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2.676"/>
    </inkml:context>
    <inkml:brush xml:id="br0">
      <inkml:brushProperty name="width" value="0.08571" units="cm"/>
      <inkml:brushProperty name="height" value="0.08571" units="cm"/>
      <inkml:brushProperty name="color" value="#E71224"/>
    </inkml:brush>
  </inkml:definitions>
  <inkml:trace contextRef="#ctx0" brushRef="#br0">61 39 18317,'-24'47'459,"3"-7"-481,11-10 10,4-9 102,17 11 56,1-18 739,48-10-784,-35-9 33,27-10 314,-41-3-313,-5 5 21,-1-2-122,-8 2-34,-2 3 34,-3-2 33,-12-20-112,11 16 0,-6-15-224,15 17-179,-2 5-179,-2-3-740,-4 7-4068,-14 1 1054,0 2 4381,-10 6 0,18-3 0,4 4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3.244"/>
    </inkml:context>
    <inkml:brush xml:id="br0">
      <inkml:brushProperty name="width" value="0.08571" units="cm"/>
      <inkml:brushProperty name="height" value="0.08571" units="cm"/>
      <inkml:brushProperty name="color" value="#E71224"/>
    </inkml:brush>
  </inkml:definitions>
  <inkml:trace contextRef="#ctx0" brushRef="#br0">1 16 19470,'39'-16'3082,"15"42"-2791,-24 20 0,-3 17 1,-2-5-253,-2-12 0,-1 1-32,1 21 1,0 9 0,-11-17-143,-18-18-218,-3-2 1,-2-2-287,2-12-291,-3 7 930,4-34 0,5 2 0,-5-6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3.939"/>
    </inkml:context>
    <inkml:brush xml:id="br0">
      <inkml:brushProperty name="width" value="0.08571" units="cm"/>
      <inkml:brushProperty name="height" value="0.08571" units="cm"/>
      <inkml:brushProperty name="color" value="#E71224"/>
    </inkml:brush>
  </inkml:definitions>
  <inkml:trace contextRef="#ctx0" brushRef="#br0">1 0 19706,'44'11'1782,"1"-3"-1581,-12-7-111,3-1-90,4 0-717,10-3-224,-16 2-460,1-2-1356,-22 2-7074,-8 0 9731,-8 1 1,1 0 0,-2 0-1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4.174"/>
    </inkml:context>
    <inkml:brush xml:id="br0">
      <inkml:brushProperty name="width" value="0.08571" units="cm"/>
      <inkml:brushProperty name="height" value="0.08571" units="cm"/>
      <inkml:brushProperty name="color" value="#E71224"/>
    </inkml:brush>
  </inkml:definitions>
  <inkml:trace contextRef="#ctx0" brushRef="#br0">1 1 14395,'50'1'-612,"0"0"0,-7 0 0,-11 0 0,-22-1 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4.834"/>
    </inkml:context>
    <inkml:brush xml:id="br0">
      <inkml:brushProperty name="width" value="0.08571" units="cm"/>
      <inkml:brushProperty name="height" value="0.08571" units="cm"/>
      <inkml:brushProperty name="color" value="#E71224"/>
    </inkml:brush>
  </inkml:definitions>
  <inkml:trace contextRef="#ctx0" brushRef="#br0">0 0 21208,'49'18'420,"-9"-8"0,-1-4-1406,-7-6 986,29 1 0,-52-1 0,3 1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5.400"/>
    </inkml:context>
    <inkml:brush xml:id="br0">
      <inkml:brushProperty name="width" value="0.08571" units="cm"/>
      <inkml:brushProperty name="height" value="0.08571" units="cm"/>
      <inkml:brushProperty name="color" value="#E71224"/>
    </inkml:brush>
  </inkml:definitions>
  <inkml:trace contextRef="#ctx0" brushRef="#br0">1 1 20345,'15'62'1691,"-1"-7"-1467,-9-23 91,3 13-282,-1-12 124,2 11-606,-4 30-335,-4-37 784,3 5 0,0-5 0,-5-22 0,7 4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5.813"/>
    </inkml:context>
    <inkml:brush xml:id="br0">
      <inkml:brushProperty name="width" value="0.08571" units="cm"/>
      <inkml:brushProperty name="height" value="0.08571" units="cm"/>
      <inkml:brushProperty name="color" value="#E71224"/>
    </inkml:brush>
  </inkml:definitions>
  <inkml:trace contextRef="#ctx0" brushRef="#br0">20 282 14339,'-11'-9'3664,"3"2"-3070,33-23 212,9-7-637,8-10-46,-3 7 135,-11 11-225,-8 9 34,11-14-739,-21 22-1300,2-3 1972,-12 14 0,0 0 0,0 1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49:26.340"/>
    </inkml:context>
    <inkml:brush xml:id="br0">
      <inkml:brushProperty name="width" value="0.08571" units="cm"/>
      <inkml:brushProperty name="height" value="0.08571" units="cm"/>
      <inkml:brushProperty name="color" value="#E71224"/>
    </inkml:brush>
  </inkml:definitions>
  <inkml:trace contextRef="#ctx0" brushRef="#br0">0 0 21040,'48'29'1500,"-3"-5"-6924,-15-12 5581,0 1 1263,-3-2-1420,-4 1 0,-6 0-168,-7-3 657,-4-1-1127,-4-7-3598,-2 1-1994,-6-2 7078,-2 0 0,0-1 0,1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09.125"/>
    </inkml:context>
    <inkml:brush xml:id="br0">
      <inkml:brushProperty name="width" value="0.08571" units="cm"/>
      <inkml:brushProperty name="height" value="0.08571" units="cm"/>
      <inkml:brushProperty name="color" value="#E71224"/>
    </inkml:brush>
  </inkml:definitions>
  <inkml:trace contextRef="#ctx0" brushRef="#br0">0 104 16232,'32'-19'897,"-5"2"-875,-16 11-11,0-1-44,6-1-1,-7 4-223,4 0-450,-5 3 517,-3 1 112,1 1-23,-4 4 437,-2 3 314,-9 30-650,2-18-11,-6 17 112,3-25 156,3-5 214,-21-6-203,13-6-65,-10-7 133,18-15-67,4 3-12,4-9-111,8 5-23,-1 13-78,4-1-45,-7 11-280,1 4 67,-2 0 45,0 5 1479,-1 27-1020,-5-19-235,-4 18 11,-14-35-67,8 3-5176,-4-7 1131,21 3 4045,6-4 0,-1 5 0,-1-1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7.355"/>
    </inkml:context>
    <inkml:brush xml:id="br0">
      <inkml:brushProperty name="width" value="0.04286" units="cm"/>
      <inkml:brushProperty name="height" value="0.04286" units="cm"/>
    </inkml:brush>
  </inkml:definitions>
  <inkml:trace contextRef="#ctx0" brushRef="#br0">162 56 9453,'-7'-8'4012,"1"2"-2858,6 6 358,0 0-940,0-2-90,0 1-1,-1 0 2,1 1 895,0 0-1031,0-1-100,0 0-23,0 1-79,0-1-66,0 0-57,0 0 0,-2 0-10,2-1 32,-3 1 12,2 0 68,0 0-35,0 1-44,1 0-101,-1 0-34,-1 0 90,-1 2 101,-3 5-56,0 3 0,-3 6-11,-1 3-12,0 2 23,1 3-34,0 1 1,2 1-12,3 0 33,1-2-33,2-2 23,0-2-1,1-3 0,0-1-10,-2-2-12,-1-1-12,-2-1-10,-1 0 0,-2-2 10,-3 4 12,2-7 0,0 1 34,5-7 0,3 0 22,1-1 33,0 0-122,0-5-147,1-4 57,4-8-57,2-4 91,2-2 66,0-3-55,2-2 22,-1-1-34,0 0-44,1-1 78,1 0 0,-2 4-34,0 2 68,-1 5 22,-2 1 0,0 5 0,-2 0 78,-1 2 23,-1 1 358,-2 4-380,0 2-79,-1 2 0,0 2-135,0 0 91,0 2 44,3 2 67,2 6-11,3 4 45,4 4-11,4 4 11,1 1-57,1 2 12,-1-1 12,-3-2 32,-2-2-44,-5-2-33,-1-2 10,-3-4-21,-2 0-1,-1-3 0,0 0 23,0-1-23,0 0 0,0 0 0,-1 2 12,-1 0-1,-2 0-22,-2 0 34,0-2-12,1-1 0,2-4-22,2 0 12,0-3 492,1 0-504,-1-1 33,1-2-33,-1-1 34,-1-1-34,1 2 11,-1 2-11,2 0 0,-1 0-11,1 1 0,-2 0-180,1 0-335,-2-2-740,0 1-1838,-1-2-6727,-1 0 9829,2-2 0,1 3 1,1 0-1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0:21.155"/>
    </inkml:context>
    <inkml:brush xml:id="br0">
      <inkml:brushProperty name="width" value="0.08571" units="cm"/>
      <inkml:brushProperty name="height" value="0.08571" units="cm"/>
      <inkml:brushProperty name="color" value="#E71224"/>
    </inkml:brush>
  </inkml:definitions>
  <inkml:trace contextRef="#ctx0" brushRef="#br0">0 0 7403,'0'0'0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0:24.495"/>
    </inkml:context>
    <inkml:brush xml:id="br0">
      <inkml:brushProperty name="width" value="0.08571" units="cm"/>
      <inkml:brushProperty name="height" value="0.08571" units="cm"/>
      <inkml:brushProperty name="color" value="#E71224"/>
    </inkml:brush>
  </inkml:definitions>
  <inkml:trace contextRef="#ctx0" brushRef="#br0">36 117 13443,'-2'-60'784,"4"11"-963,3 43 123,5 4 123,3 20-112,-1 1 45,1 21 0,-13-16-56,-7 3-56,-21-13 213,13-7 268,-14 1-111,25-19-213,-1 0 235,26-28-404,-12 25 1,20-5 45,-20 36 44,-1-2 12,-4 12 33,-7-15-56,-15 11 45,6-13 146,-10 5-1446,11-12 1300,15-12 0,-6 6 0,12-9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11.312"/>
    </inkml:context>
    <inkml:brush xml:id="br0">
      <inkml:brushProperty name="width" value="0.08571" units="cm"/>
      <inkml:brushProperty name="height" value="0.08571" units="cm"/>
      <inkml:brushProperty name="color" value="#E71224"/>
    </inkml:brush>
  </inkml:definitions>
  <inkml:trace contextRef="#ctx0" brushRef="#br0">1 77 22888,'0'51'124,"0"-6"-5785,0-22 5661,0-2 1387,0-4-1387,2 4 859,0-12-859,0 3 56,0-10 67,-2-2 2978,1-7-3403,1-1-326,-2-27 381,0 1-511,0-28 758,0 25 347,0-10-335,0 34 10,0-2 404,0 17-2834,-3 66 2408,3-38-17,-1 22 0,1-2 28,2-26-561,6-1 258,-2-30-593,0-41 0,-3-10 908,0 19 55,0-15 0,-3 7 1054,-5 32 3190,3 30-3851,-2-2 33,3 24 0,2 7-493,-1-7-1707,0 3 0,2-2 1651,0-14 135,5 16-68,-2-24 12,2 19-56,-6-25-527,3 6 448,-3-13 3067,2-13-3134,-3-5-639,2-54 807,-1 34 202,0-40 89,-1 57-33,-3-3-258,-1 23 34,-8 24 22,6-4-22,-4 47-1155,8-42 1121,8 22 0,-5-40 0,4-3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3:13.425"/>
    </inkml:context>
    <inkml:brush xml:id="br0">
      <inkml:brushProperty name="width" value="0.08571" units="cm"/>
      <inkml:brushProperty name="height" value="0.08571" units="cm"/>
      <inkml:brushProperty name="color" value="#E71224"/>
    </inkml:brush>
  </inkml:definitions>
  <inkml:trace contextRef="#ctx0" brushRef="#br0">21 161 11190,'4'-22'3283,"-2"2"-2431,-4 14 10,-1 1 337,-1 1-728,2 1 482,-4-2-741,4 3-88,-1-3 32,1 2-44,2 1-100,-2 1 67,2-1-707,0 2 605,0 7 23,0 4 79,2 10-23,9 14 0,13 17-11,-4-8-12,2-5 135,-15-26 46,-5-12 1489,-2-4-1692,0-3-134,0-24 44,0 6-33,0-18 78,-2 13 23,-2-1 22,-8-17-11,5 21 0,-5-9 67,5 23-44,3 5 78,-3-1-56,4 6-45,-1-1-415,3 3-56,0 2 471,1 4 90,0 18-34,0-2-45,1 14 56,1 7 1,1 0-46,-1-1-17,1-1 1,-1-1 84,0-10-12,0-18 1020,0 5-1098,-2-17 23,1 0-426,-1-9 156,0-2-213,-5-48 427,2 28 61,0-19 0,0 1 162,2 25 1,-1-26-45,2 48-202,0 0-79,0 16 203,0-3-46,2 14 12,3 6-46,0-5-2016,2 29-515,-3-36-987,1 12 3530,0-42 0,-1 8 0,0-7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28.174"/>
    </inkml:context>
    <inkml:brush xml:id="br0">
      <inkml:brushProperty name="width" value="0.08571" units="cm"/>
      <inkml:brushProperty name="height" value="0.08571" units="cm"/>
      <inkml:brushProperty name="color" value="#E71224"/>
    </inkml:brush>
  </inkml:definitions>
  <inkml:trace contextRef="#ctx0" brushRef="#br0">43 182 21376,'-24'-33'-12,"6"-3"12,24 27 0,6-6-2154,42-6 1,9 4 2175,-14 2-50,13-3 0,-6 4 854,-39 11-1196,-5 2 348,-5 4 44,1 4-56,2 10 23,5 5-34,9 15 3460,-19 2-3337,-35 17-78,1-23 45,-5-12 0,2-5-68,15-7 23,-5-2-89,22-6 89,4-1-34,4-3 68,8-1-12,16-5-44,-6 3 22,8-1 0,-12 6-34,4 0-11,4 9 23,-6-2 22,0 9 11,-12 6 45,-6-3 34,1 34-34,-6-26 23,-4 19 134,-7-18-113,0-7-88,-6 7 32,3-11 1,-7 3 56,3-6-90,-6 0 191,-3-7-124,4-4-55,-9 0-337,-6-2-156,6 0-248,-10 0-1097,13 2 1815,0 1 0,13-1 0,3 0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28.784"/>
    </inkml:context>
    <inkml:brush xml:id="br0">
      <inkml:brushProperty name="width" value="0.08571" units="cm"/>
      <inkml:brushProperty name="height" value="0.08571" units="cm"/>
      <inkml:brushProperty name="color" value="#E71224"/>
    </inkml:brush>
  </inkml:definitions>
  <inkml:trace contextRef="#ctx0" brushRef="#br0">122 0 15135,'-26'29'1025,"-1"0"0,-16 29-196,29-10-420,9 6 0,1 2-331,2 15-2903,2-15 1,5 0 2768,13 14-358,0-21 982,10 7-2170,0-26-7362,34-3 8964,-3-12 0,-5-3 0,-24-12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29.634"/>
    </inkml:context>
    <inkml:brush xml:id="br0">
      <inkml:brushProperty name="width" value="0.08571" units="cm"/>
      <inkml:brushProperty name="height" value="0.08571" units="cm"/>
      <inkml:brushProperty name="color" value="#E71224"/>
    </inkml:brush>
  </inkml:definitions>
  <inkml:trace contextRef="#ctx0" brushRef="#br0">1 0 20333,'44'34'729,"-8"-4"-6300,-12 4 5851,2 12-190,-8-10 1408,4 13-1033,-4-7 0,-3-1-330,1 3 351,0-4 0,-3 4-195,-10-2 0,-3-3-559,-4 8 268,0-4 0,-2-1-582,-10-6-3217,-19 18-929,5-13 4728,-14 8 0,24-31 0,5-7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6.017"/>
    </inkml:context>
    <inkml:brush xml:id="br0">
      <inkml:brushProperty name="width" value="0.08571" units="cm"/>
      <inkml:brushProperty name="height" value="0.08571" units="cm"/>
      <inkml:brushProperty name="color" value="#E71224"/>
    </inkml:brush>
  </inkml:definitions>
  <inkml:trace contextRef="#ctx0" brushRef="#br0">16 1 23426,'-9'26'45,"2"12"-34,8-10 0,0 11-22,-1-2 11,0-9 0,0 6-34,0 0 34,0-13 0,3 8 0,3-15 0,-1-3-11,1 1 34,-3-4-35,0 4 12,-2-7 0,-1 3 0,0-7-280,0-1-67,2 1 202,-2 1 89,1 0 22,-1 10-23,0-4 12,0 15 45,0-16 23,0 5 22,0-10-45,0-1-79,0 0 79,-4 5 0,1 0-33,-2 4 10,1-2 23,2-3-11,0-2 0,2-1-12,0-1 23,0 5 12,0 0-12,0 2 0,0-3 0,0-3-101,0 1-638,0-3-3318,0-4-5774,0-4 9664,-2-6 0,2 4 0,-2 2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6.902"/>
    </inkml:context>
    <inkml:brush xml:id="br0">
      <inkml:brushProperty name="width" value="0.08571" units="cm"/>
      <inkml:brushProperty name="height" value="0.08571" units="cm"/>
      <inkml:brushProperty name="color" value="#E71224"/>
    </inkml:brush>
  </inkml:definitions>
  <inkml:trace contextRef="#ctx0" brushRef="#br0">0 177 19381,'29'-26'258,"-5"1"-124,-12 11-111,-2-1 111,4-5-111,-4 5 223,10-10-100,-12 14-79,4-2-134,-10 11-1,11-1 80,-3 1 21,22-2-44,-19 3 0,11 8 22,-19 1 56,6 21 56,-6-13 830,19 31-830,-13-26 90,14 32-202,-19-32 168,3 21-100,-7-29 212,3 9-257,-2-17-9312,4 2 9278,-3-8 0,2 2 0,-4-4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7.821"/>
    </inkml:context>
    <inkml:brush xml:id="br0">
      <inkml:brushProperty name="width" value="0.08571" units="cm"/>
      <inkml:brushProperty name="height" value="0.08571" units="cm"/>
      <inkml:brushProperty name="color" value="#E71224"/>
    </inkml:brush>
  </inkml:definitions>
  <inkml:trace contextRef="#ctx0" brushRef="#br0">306 0 18238,'-15'45'1120,"-22"17"-3456,8-33 2392,-18 17 675,14-21-731,0-1-23,-11 5 391,17-11-345,-3 0-1,23-14 304,3-2-169,11-1 89,21-1-246,1 0 1361,17 4-1328,-9 0 158,14 11 66,-13-3 35,10 3-146,-11 0-135,-14-6-22,1 3-1,-16-7 12,-4-1-56,-1 0-3451,18 7-2902,0-7 6409,20 4 0,-22-8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11381,'8'0'4246,"-2"0"-3349,-6 0 605,0 0-382,6 3-403,4 0-235,8 3-113,7-1-100,4 0-190,8-1-79,6-1-113,2 0-1152,2-3-1100,-4 0-1691,-7 0-2790,-11 0 6846,-9 1 0,-9-1 0,-6 2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093"/>
    </inkml:context>
    <inkml:brush xml:id="br0">
      <inkml:brushProperty name="width" value="0.04286" units="cm"/>
      <inkml:brushProperty name="height" value="0.04286" units="cm"/>
    </inkml:brush>
  </inkml:definitions>
  <inkml:trace contextRef="#ctx0" brushRef="#br0">102 45 12647,'8'9'4975,"-2"-3"-3877,-6-6 437,0 0-818,0-24-123,0 16 1255,1-17-1592,0 24-33,0 0-33,-1 1-314,-2 4 111,-2 3 12,-5 9 0,-2 5 34,-2 5-34,1 5 0,0 1 0,3 4 22,0 0-10,1 1-12,1 1 11,1-2-22,0-2 11,1-2-56,2-5-12,1-3 1,1-4-34,2-4 90,3-1-11,2-4 11,4-2 67,12-1-45,-3-3 0,11-2 0,-4-3-11,2 0 0,1 0 0,9 0-67,-12 0 56,3 0-101,-16-2-224,-4 0-67,-1 0-718,-4-2-481,-2 0-841,-2-2-1736,0-1 4179,-2-2 0,2 3 0,-1 2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8.440"/>
    </inkml:context>
    <inkml:brush xml:id="br0">
      <inkml:brushProperty name="width" value="0.08571" units="cm"/>
      <inkml:brushProperty name="height" value="0.08571" units="cm"/>
      <inkml:brushProperty name="color" value="#E71224"/>
    </inkml:brush>
  </inkml:definitions>
  <inkml:trace contextRef="#ctx0" brushRef="#br0">286 1 17364,'-45'4'1647,"5"3"-1333,24 7 202,-8 9-404,2-4 56,-7 7-112,5-7-45,-10 7-11,11-7-56,-3 3-538,23-3 953,12-7-12,14 5-168,28-2-134,-9-3 33,18 3 180,-3 0-79,-18-5 102,4 1 88,-24-6 113,-4-3-426,-8 0-56,-1-2-527,0 3-638,1 0-1311,7 4-4494,4 1 6122,4-2 0,-8-2 0,-2-2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9.108"/>
    </inkml:context>
    <inkml:brush xml:id="br0">
      <inkml:brushProperty name="width" value="0.08571" units="cm"/>
      <inkml:brushProperty name="height" value="0.08571" units="cm"/>
      <inkml:brushProperty name="color" value="#E71224"/>
    </inkml:brush>
  </inkml:definitions>
  <inkml:trace contextRef="#ctx0" brushRef="#br0">14 1 20177,'-8'47'2218,"3"-1"-7542,9-8 5593,5 16-269,-1-15 165,7 25-2765,-5-32 2815,5 12 0,-9-29 0,1-4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39.603"/>
    </inkml:context>
    <inkml:brush xml:id="br0">
      <inkml:brushProperty name="width" value="0.08571" units="cm"/>
      <inkml:brushProperty name="height" value="0.08571" units="cm"/>
      <inkml:brushProperty name="color" value="#E71224"/>
    </inkml:brush>
  </inkml:definitions>
  <inkml:trace contextRef="#ctx0" brushRef="#br0">0 39 20311,'50'-1'866,"1"-1"1,0 0 0,21-5-625,-18 4 1,7 2 0,-14-2-691,-13-4-4779,1-1 3547,-30 4 7,-5 4 1673,5 2 0,-4-2 0,3 3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40.304"/>
    </inkml:context>
    <inkml:brush xml:id="br0">
      <inkml:brushProperty name="width" value="0.08571" units="cm"/>
      <inkml:brushProperty name="height" value="0.08571" units="cm"/>
      <inkml:brushProperty name="color" value="#E71224"/>
    </inkml:brush>
  </inkml:definitions>
  <inkml:trace contextRef="#ctx0" brushRef="#br0">1 1 22036,'14'52'1076,"-2"-5"-728,-9-16-315,0 0 46,1 13-46,-2-13 1,0 8-12,-2-15-11,0-9 1,0-2 10,0-10-22,0-1-11,0-1-90,0 1-101,0-1 146,0 1 23,0 1-12,0-1-695,0-1-257,4-2-1356,2-7-3855,5-5 5360,-1-8 0,-4 8 0,-1 1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40.689"/>
    </inkml:context>
    <inkml:brush xml:id="br0">
      <inkml:brushProperty name="width" value="0.08571" units="cm"/>
      <inkml:brushProperty name="height" value="0.08571" units="cm"/>
      <inkml:brushProperty name="color" value="#E71224"/>
    </inkml:brush>
  </inkml:definitions>
  <inkml:trace contextRef="#ctx0" brushRef="#br0">0 124 20143,'40'-31'1098,"-3"3"-874,-14 17 45,1 2 33,0 0-10,4 1-203,-8 2-649,16-4-269,-20 7-269,12-3-314,-11 6-6902,19 0 4404,-15 0 3910,8-1 0,-24 0 0,-3 1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41.120"/>
    </inkml:context>
    <inkml:brush xml:id="br0">
      <inkml:brushProperty name="width" value="0.08571" units="cm"/>
      <inkml:brushProperty name="height" value="0.08571" units="cm"/>
      <inkml:brushProperty name="color" value="#E71224"/>
    </inkml:brush>
  </inkml:definitions>
  <inkml:trace contextRef="#ctx0" brushRef="#br0">0 1 5017,'11'2'5030,"-3"-2"-1470,-8 0-1531,0 7 1177,16 21-2679,-1-3 335,18 16-346,9-4-1520,-7-11 1295,11 4-179,-19-17-9943,-13-4 9714,-17-5 0,-3 0 1,-8-4-1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49.456"/>
    </inkml:context>
    <inkml:brush xml:id="br0">
      <inkml:brushProperty name="width" value="0.08571" units="cm"/>
      <inkml:brushProperty name="height" value="0.08571" units="cm"/>
      <inkml:brushProperty name="color" value="#E71224"/>
    </inkml:brush>
  </inkml:definitions>
  <inkml:trace contextRef="#ctx0" brushRef="#br0">196 0 19751,'-21'32'134,"1"-2"-134,6-13 0,-2 3-22,-2 0-12,-10 11 12,8-8 11,-6 6-68,10-7-33,7-7 56,3 0-314,4-9 437,2-3 1,2 0-46,1 0 0,0 0-44,2-1 67,12 4-23,-2-3 1,14 3-3404,-8-4 3381,4 1-135,36 2 135,-33-2 12,23 0 190,-42-3-23,-6 0 179,0 0 460,-3 0-649,0-1 3514,0 0-3627,0-1-415,0 1 404,2 14 45,2 0 33,17 44-1154,-2-12-650,3 3-2162,-10-22 3843,-23-33 0,8 6 0,-8-6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49.972"/>
    </inkml:context>
    <inkml:brush xml:id="br0">
      <inkml:brushProperty name="width" value="0.08571" units="cm"/>
      <inkml:brushProperty name="height" value="0.08571" units="cm"/>
      <inkml:brushProperty name="color" value="#E71224"/>
    </inkml:brush>
  </inkml:definitions>
  <inkml:trace contextRef="#ctx0" brushRef="#br0">146 0 15493,'-48'10'930,"6"3"-751,27-1 404,0 10 986,0 49-1222,7-21-252,5-8 0,5 1 17,25 25-112,2-19-997,20 3 0,5-2-2320,-3-5 2638,3-1 1,-6-6 0,-26-20 0,3 2-1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0.539"/>
    </inkml:context>
    <inkml:brush xml:id="br0">
      <inkml:brushProperty name="width" value="0.08571" units="cm"/>
      <inkml:brushProperty name="height" value="0.08571" units="cm"/>
      <inkml:brushProperty name="color" value="#E71224"/>
    </inkml:brush>
  </inkml:definitions>
  <inkml:trace contextRef="#ctx0" brushRef="#br0">1 1 17431,'64'36'2085,"-4"2"-1716,-18-1-66,-1 5 123,-14 17 0,-6 5-270,-4-1-128,-5-1 0,-10-3-117,-32-3-830,6-15 240,6-4 1,2-2-1,4-11 1,2 10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1.305"/>
    </inkml:context>
    <inkml:brush xml:id="br0">
      <inkml:brushProperty name="width" value="0.08571" units="cm"/>
      <inkml:brushProperty name="height" value="0.08571" units="cm"/>
      <inkml:brushProperty name="color" value="#E71224"/>
    </inkml:brush>
  </inkml:definitions>
  <inkml:trace contextRef="#ctx0" brushRef="#br0">0 1 18866,'11'64'1221,"-3"-6"-6523,-8-21 5459,5 1 0,2-1-157,0 1-4998,19 23-4043,-19-62 9270,5-8 0,-12-3 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675"/>
    </inkml:context>
    <inkml:brush xml:id="br0">
      <inkml:brushProperty name="width" value="0.04286" units="cm"/>
      <inkml:brushProperty name="height" value="0.04286" units="cm"/>
    </inkml:brush>
  </inkml:definitions>
  <inkml:trace contextRef="#ctx0" brushRef="#br0">23 15 9655,'-9'-8'3765,"3"2"-2914,6 6 494,0 0-617,-3 0-167,2 0-80,-3 0-77,4 0 660,0 0-257,4 0 11,2 0-314,7 0-123,5 0-45,4 0-112,5 0-89,3 0-79,3 0-34,1 1-22,-3 1-101,-2 2-470,-7 0-751,-6-1-605,-6-1-1098,-6 0-2332,-4-1 5357,-7 0 0,3 0 0,-3-1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1.578"/>
    </inkml:context>
    <inkml:brush xml:id="br0">
      <inkml:brushProperty name="width" value="0.08571" units="cm"/>
      <inkml:brushProperty name="height" value="0.08571" units="cm"/>
      <inkml:brushProperty name="color" value="#E71224"/>
    </inkml:brush>
  </inkml:definitions>
  <inkml:trace contextRef="#ctx0" brushRef="#br0">1 31 11448,'66'-7'983,"1"0"0,-1-1 0,1 1 0,-1 6 0,2 2 0,-7 2 0,-16 1 0,-10 6 0,6 22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1.889"/>
    </inkml:context>
    <inkml:brush xml:id="br0">
      <inkml:brushProperty name="width" value="0.08571" units="cm"/>
      <inkml:brushProperty name="height" value="0.08571" units="cm"/>
      <inkml:brushProperty name="color" value="#E71224"/>
    </inkml:brush>
  </inkml:definitions>
  <inkml:trace contextRef="#ctx0" brushRef="#br0">0 35 14003,'29'26'1686,"0"-1"0,27 17-6999,-18-30 6557,12-6 3964,-61-72-5309,17 44-3509,-34-13 0,0 12 3610,34 42 0,-19-1 0,36 1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2.843"/>
    </inkml:context>
    <inkml:brush xml:id="br0">
      <inkml:brushProperty name="width" value="0.08571" units="cm"/>
      <inkml:brushProperty name="height" value="0.08571" units="cm"/>
      <inkml:brushProperty name="color" value="#E71224"/>
    </inkml:brush>
  </inkml:definitions>
  <inkml:trace contextRef="#ctx0" brushRef="#br0">48 0 19291,'3'70'527,"2"-2"-370,1-12 0,5 1-17,-2-12 0,1-2-129,0 7-11,2 17-4330,-14-44 4185,1-12 892,-2-1-837,2-9 337,0 0-34,1-1-180,-2-3 102,-1-10 3257,2 0-3572,6-43 158,4 30-101,8-23-503,10 34 514,-3 7-347,27 9 234,-28 8 46,7 36 101,-36-16-23,-12 19 101,-38-26 0,-6-7 0,22 1 0,-11-5 0,-2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3.233"/>
    </inkml:context>
    <inkml:brush xml:id="br0">
      <inkml:brushProperty name="width" value="0.08571" units="cm"/>
      <inkml:brushProperty name="height" value="0.08571" units="cm"/>
      <inkml:brushProperty name="color" value="#E71224"/>
    </inkml:brush>
  </inkml:definitions>
  <inkml:trace contextRef="#ctx0" brushRef="#br0">1 0 14663,'53'21'2207,"-2"-1"1,-3-2 0,-9 0-2769,-16 6-503,-10-12-8767,-8-4 9526,-5-14 1,0 1 0,0 0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4.750"/>
    </inkml:context>
    <inkml:brush xml:id="br0">
      <inkml:brushProperty name="width" value="0.08571" units="cm"/>
      <inkml:brushProperty name="height" value="0.08571" units="cm"/>
      <inkml:brushProperty name="color" value="#E71224"/>
    </inkml:brush>
  </inkml:definitions>
  <inkml:trace contextRef="#ctx0" brushRef="#br0">1 147 22361,'73'-8'695,"0"1"0,-24-9-695,24 8 0,-14-4-45,-55-5-269,-3-2-538,-48-22 539,3 23 290,2 18 1,1 6 134,-1 11 67,12 28-10,21-2-349,-3 11-1331,24-19 0,8 0 1214,14 1 0,5-5-81,-4-13 0,1-4 0,4-1 0,-7-2 0,-20-5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5.757"/>
    </inkml:context>
    <inkml:brush xml:id="br0">
      <inkml:brushProperty name="width" value="0.08571" units="cm"/>
      <inkml:brushProperty name="height" value="0.08571" units="cm"/>
      <inkml:brushProperty name="color" value="#E71224"/>
    </inkml:brush>
  </inkml:definitions>
  <inkml:trace contextRef="#ctx0" brushRef="#br0">101 0 18250,'-30'39'610,"1"-1"0,14 4-273,-11 5-147,68-16 1,20-1-163,-15-6 0,-9 3-471,-19 9 0,-14 0-3161,-27-6 3525,-23-24 1,-3-6-773,15-1-7094,60 0 7945,4 1 0,7 0 0,-14 0 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6.394"/>
    </inkml:context>
    <inkml:brush xml:id="br0">
      <inkml:brushProperty name="width" value="0.08571" units="cm"/>
      <inkml:brushProperty name="height" value="0.08571" units="cm"/>
      <inkml:brushProperty name="color" value="#E71224"/>
    </inkml:brush>
  </inkml:definitions>
  <inkml:trace contextRef="#ctx0" brushRef="#br0">0 1 20378,'11'45'756,"1"1"1,5 24-337,-5-1 1,0-2-365,-1-11-2887,0-1 1,-1-6 2752,-5-32 1296,0-3-1442,-4-11 1240,-1-4-1212,-13-34 0,-7-13 218,5 9 95,-6-30 1,3 0-73,13 25-68,23-1 1,8 4 34,3 17 94,18 4 0,3 5-82,-10 14-58,1 15 0,-3 6 34,-16 4 168,1 47-100,-35-43-68,-11 14-953,-17-23-526,9-6 2327,-14 0 0,29-8 0,1-2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6.873"/>
    </inkml:context>
    <inkml:brush xml:id="br0">
      <inkml:brushProperty name="width" value="0.08571" units="cm"/>
      <inkml:brushProperty name="height" value="0.08571" units="cm"/>
      <inkml:brushProperty name="color" value="#E71224"/>
    </inkml:brush>
  </inkml:definitions>
  <inkml:trace contextRef="#ctx0" brushRef="#br0">0 123 18933,'50'-27'1714,"1"0"0,-9 21-1624,-36-57-68,-39 83-22,-26 4 617,53 48-225,17-36-1875,25 5 0,6-5 1057,-5-18-852,4-3 1,-5-9 1277,-23-17 0,-2 5 0,-8-5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7.390"/>
    </inkml:context>
    <inkml:brush xml:id="br0">
      <inkml:brushProperty name="width" value="0.08571" units="cm"/>
      <inkml:brushProperty name="height" value="0.08571" units="cm"/>
      <inkml:brushProperty name="color" value="#E71224"/>
    </inkml:brush>
  </inkml:definitions>
  <inkml:trace contextRef="#ctx0" brushRef="#br0">179 53 20289,'-35'-32'246,"21"12"23,-26 24 0,-1 10-157,21 4 23,-9 26 604,70 7-638,-10-21-2846,40-15 0,4-10-4110,-25-10 4244,8-7 1,-10-7 2042,-39 0 1,-5 9 0,-2 2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7.754"/>
    </inkml:context>
    <inkml:brush xml:id="br0">
      <inkml:brushProperty name="width" value="0.08571" units="cm"/>
      <inkml:brushProperty name="height" value="0.08571" units="cm"/>
      <inkml:brushProperty name="color" value="#E71224"/>
    </inkml:brush>
  </inkml:definitions>
  <inkml:trace contextRef="#ctx0" brushRef="#br0">1 1 11784,'7'39'1638,"0"1"0,11 6 1,0-5-1,-9-7 0,16 3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379 29 11123,'1'13'4247,"-1"-2"-3687,0-11 4213,0 0-4448,2-2-168,-1 0-101,2-2 11,0 0-44,-1-1 22,-1 2-23,-1 0 12,0 0-34,0 0-23,-1-1-22,-3 1 45,-2-2 23,-4 1-23,-1 0 0,-2 2-11,-5 0-1,-3 2 1,-4 0 11,-4 2 0,-1 1 34,-1 2-23,-1 1 23,1 0 55,1 1-10,4 0-46,5 1-22,4 0-22,1 2 0,8-1 11,-1 1-22,8-2 22,-1 1 11,2 3 67,14 12 12,2-2-34,20 9-56,6-7 33,11 0-33,8-1-393,3 0 370,-2-1-22,-9-1-33,-9-1 11,-9 4 67,-17-6 22,-4 2 45,-13-8 45,-7 1 316,-3 1-372,-22 8-56,5-6 22,-14 6-33,8-8 11,-2-1 0,0-3 34,0-1-1,0-3 57,4-2-45,1-2 22,4-2-67,4 0-202,0-4-593,11 2-1110,1-2-2487,9 2 4392,5 0 0,-3 1 0,3 0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7.808"/>
    </inkml:context>
    <inkml:brush xml:id="br0">
      <inkml:brushProperty name="width" value="0.08571" units="cm"/>
      <inkml:brushProperty name="height" value="0.08571" units="cm"/>
      <inkml:brushProperty name="color" value="#E71224"/>
    </inkml:brush>
  </inkml:definitions>
  <inkml:trace contextRef="#ctx0" brushRef="#br0">1 1 19056,'68'27'0,"-14"-5"0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8.273"/>
    </inkml:context>
    <inkml:brush xml:id="br0">
      <inkml:brushProperty name="width" value="0.08571" units="cm"/>
      <inkml:brushProperty name="height" value="0.08571" units="cm"/>
      <inkml:brushProperty name="color" value="#E71224"/>
    </inkml:brush>
  </inkml:definitions>
  <inkml:trace contextRef="#ctx0" brushRef="#br0">6 3 12378,'-3'-1'7149,"1"0"-6421,2 32 0,2-9-90,4 18 1,2 2-448,2-1-4375,9 22 4319,-8-19-124,-4-14-1628,3 10-153,-8-26 1770,3-7 0,-5-7 0,2-6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8.524"/>
    </inkml:context>
    <inkml:brush xml:id="br0">
      <inkml:brushProperty name="width" value="0.08571" units="cm"/>
      <inkml:brushProperty name="height" value="0.08571" units="cm"/>
      <inkml:brushProperty name="color" value="#E71224"/>
    </inkml:brush>
  </inkml:definitions>
  <inkml:trace contextRef="#ctx0" brushRef="#br0">1 3 20602,'65'-1'74,"-1"1"0,-3-1 0,-23 1 0,0-1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8.682"/>
    </inkml:context>
    <inkml:brush xml:id="br0">
      <inkml:brushProperty name="width" value="0.08571" units="cm"/>
      <inkml:brushProperty name="height" value="0.08571" units="cm"/>
      <inkml:brushProperty name="color" value="#E71224"/>
    </inkml:brush>
  </inkml:definitions>
  <inkml:trace contextRef="#ctx0" brushRef="#br0">0 9 6281,'47'17'6757,"-15"-5"-3990,33-9-5568,1-13 3153,-36 0 0,14-2 0,-43 4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8.938"/>
    </inkml:context>
    <inkml:brush xml:id="br0">
      <inkml:brushProperty name="width" value="0.08571" units="cm"/>
      <inkml:brushProperty name="height" value="0.08571" units="cm"/>
      <inkml:brushProperty name="color" value="#E71224"/>
    </inkml:brush>
  </inkml:definitions>
  <inkml:trace contextRef="#ctx0" brushRef="#br0">0 1 17062,'11'70'4706,"-2"-30"-4706,-7 13 0,-4-3 0,2-21 0,0 0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4:59.650"/>
    </inkml:context>
    <inkml:brush xml:id="br0">
      <inkml:brushProperty name="width" value="0.08571" units="cm"/>
      <inkml:brushProperty name="height" value="0.08571" units="cm"/>
      <inkml:brushProperty name="color" value="#E71224"/>
    </inkml:brush>
  </inkml:definitions>
  <inkml:trace contextRef="#ctx0" brushRef="#br0">0 59 18171,'11'-25'1401,"-2"5"-315,-9 17-839,0 2-10078,0 0 8496,0-3 0,0 3 0,0-3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05.485"/>
    </inkml:context>
    <inkml:brush xml:id="br0">
      <inkml:brushProperty name="width" value="0.08571" units="cm"/>
      <inkml:brushProperty name="height" value="0.08571" units="cm"/>
      <inkml:brushProperty name="color" value="#E71224"/>
    </inkml:brush>
  </inkml:definitions>
  <inkml:trace contextRef="#ctx0" brushRef="#br0">173 0 22653,'-43'14'56,"5"-2"-67,20-3 33,0 0-44,-5 6-281,4 1 23,7 5 336,10-4 145,13-1-111,11 1-90,-1 1-11,-1 1 0,-8-2-1,-5 4 24,-2-8 224,7 12 559,24-15-717,-5 0-3447,18-5 3380,-19-5 34,-1 0-2258,33 0 2213,-26-1-145,24-2-9686,-48-5 9641,-19 5 1,-1-3-1,-8 6 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08.600"/>
    </inkml:context>
    <inkml:brush xml:id="br0">
      <inkml:brushProperty name="width" value="0.08571" units="cm"/>
      <inkml:brushProperty name="height" value="0.08571" units="cm"/>
      <inkml:brushProperty name="color" value="#E71224"/>
    </inkml:brush>
  </inkml:definitions>
  <inkml:trace contextRef="#ctx0" brushRef="#br0">0 1 22384,'16'42'146,"-1"1"0,13 24-46,-7-4 1,3 11 0,-4-5-84,-6-10 0,0 0-385,5 1 1,3 3 0,-6-10 491,-10 4 276,-2-49-355,-4-8-291,3-2-6,11-27 0,4-10 184,0 3-1475,2-6 1,1-3 1564,-1 4-1522,-6 13 1500,-2 5-487,-6 21 487,0 12 337,27 39-281,-12-21 112,21 25-112,-25-33 11,-2 0 12,-4-1 2301,-3 8-2369,-2-9 3079,-3 10-4637,6-17-8284,36-20 9151,-12-8 0,14-5 1,-32 10-1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09.152"/>
    </inkml:context>
    <inkml:brush xml:id="br0">
      <inkml:brushProperty name="width" value="0.08571" units="cm"/>
      <inkml:brushProperty name="height" value="0.08571" units="cm"/>
      <inkml:brushProperty name="color" value="#E71224"/>
    </inkml:brush>
  </inkml:definitions>
  <inkml:trace contextRef="#ctx0" brushRef="#br0">0 1 22765,'67'14'-432,"-17"-9"1,-3-1-1003,-11-5-4359,20 2 4280,-52 5-3697,-7 4 5210,-6 3 0,3-6 0,0-1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09.501"/>
    </inkml:context>
    <inkml:brush xml:id="br0">
      <inkml:brushProperty name="width" value="0.08571" units="cm"/>
      <inkml:brushProperty name="height" value="0.08571" units="cm"/>
      <inkml:brushProperty name="color" value="#E71224"/>
    </inkml:brush>
  </inkml:definitions>
  <inkml:trace contextRef="#ctx0" brushRef="#br0">0 7 14820,'50'-2'0,"1"2"0,0-2 0,9 1 0,1-1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97 1 11560,'2'8'3911,"0"-2"-3284,-2-6 561,0 0-528,-13 3-65,2 3-80,-10 4-33,5 5-101,1 2-224,3 2-101,4 2-11,3 2-23,5 2 68,11 1-79,6-2-11,13-3-34,7-6 34,5-5 0,0-5 23,-3-3-23,-6-2 0,-7-5 100,-7-1 57,-7-4 22,-4-2 1,-5-3-34,-2-1-79,-2-1 34,-10-9-45,-1 4 112,-18-16-101,9 16-11,-8-4-56,11 14-190,3 3-584,3 4-1153,3 3-1939,-1 1-2756,1 7 6622,-2 3 0,4-1 0,2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0.511"/>
    </inkml:context>
    <inkml:brush xml:id="br0">
      <inkml:brushProperty name="width" value="0.08571" units="cm"/>
      <inkml:brushProperty name="height" value="0.08571" units="cm"/>
      <inkml:brushProperty name="color" value="#E71224"/>
    </inkml:brush>
  </inkml:definitions>
  <inkml:trace contextRef="#ctx0" brushRef="#br0">1 1 22182,'15'35'325,"0"1"0,8 21-291,1-12-718,-5 1-739,-8-18-784,1 8 2207,-10-7 0,-1-18 0,-1 10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0.912"/>
    </inkml:context>
    <inkml:brush xml:id="br0">
      <inkml:brushProperty name="width" value="0.08571" units="cm"/>
      <inkml:brushProperty name="height" value="0.08571" units="cm"/>
      <inkml:brushProperty name="color" value="#E71224"/>
    </inkml:brush>
  </inkml:definitions>
  <inkml:trace contextRef="#ctx0" brushRef="#br0">0 57 19056,'56'-9'888,"1"1"0,-2 0 0,-11 2 0,-1 0-877,26-5 1,-5 3-9843,-24 11 9792,-23-1 1,3 4 0,-20-4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1.510"/>
    </inkml:context>
    <inkml:brush xml:id="br0">
      <inkml:brushProperty name="width" value="0.08571" units="cm"/>
      <inkml:brushProperty name="height" value="0.08571" units="cm"/>
      <inkml:brushProperty name="color" value="#E71224"/>
    </inkml:brush>
  </inkml:definitions>
  <inkml:trace contextRef="#ctx0" brushRef="#br0">1 1 21801,'11'48'1098,"-6"-6"0,-1-1-1098,-1-2-1927,-1 6 0,-2-3-359,0-20 1223,1 11 0,0-32 0,1-2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2.186"/>
    </inkml:context>
    <inkml:brush xml:id="br0">
      <inkml:brushProperty name="width" value="0.08571" units="cm"/>
      <inkml:brushProperty name="height" value="0.08571" units="cm"/>
      <inkml:brushProperty name="color" value="#E71224"/>
    </inkml:brush>
  </inkml:definitions>
  <inkml:trace contextRef="#ctx0" brushRef="#br0">7 15 12232,'6'11'3362,"-1"-3"-2679,-5-8-234,0 0 2610,0 13-2522,-7 17-537,4 0-22,-4 11-314,7-13 269,6-8 268,26-1-156,-8-14 145,30-15 102,-34 3 223,15-27-537,-15 2 44,-1-1 34,-2 4-56,-13 15 124,-2 3 66,-2-4-134,-4 6-302,-46-6-315,18 11-4358,-37-3 1827,47 7 2244,4 5 0,15-3 0,2 3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2.992"/>
    </inkml:context>
    <inkml:brush xml:id="br0">
      <inkml:brushProperty name="width" value="0.08571" units="cm"/>
      <inkml:brushProperty name="height" value="0.08571" units="cm"/>
      <inkml:brushProperty name="color" value="#E71224"/>
    </inkml:brush>
  </inkml:definitions>
  <inkml:trace contextRef="#ctx0" brushRef="#br0">63 84 20434,'-21'33'487,"0"-1"1,1-1-1172,56 27 684,-9-54 134,16-5 1,-1-5 258,-20-4 1198,6-21-1434,-22 17-68,0-9-55,-4 8-23,-1 2 0,1-1 12,-2 2-1,-1 4 359,-7-9-336,4 8-45,-7-6-45,5 5 34,0 2-34,0-1-313,-6-3 223,3 6-257,-14-1 156,6 6-290,-8 2-6679,-4 11-1243,15-5 8448,-5 6 0,18-10 0,1-1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7.655"/>
    </inkml:context>
    <inkml:brush xml:id="br0">
      <inkml:brushProperty name="width" value="0.08571" units="cm"/>
      <inkml:brushProperty name="height" value="0.08571" units="cm"/>
      <inkml:brushProperty name="color" value="#E71224"/>
    </inkml:brush>
  </inkml:definitions>
  <inkml:trace contextRef="#ctx0" brushRef="#br0">184 1 21812,'-23'38'146,"2"-1"-5526,-10 22 5436,11-15-567,2-8 0,2 1 612,-9 32 1044,10-16-1095,6-9 1,3 0-6,10 5 28,14-2 0,9 1-135,4-16 0,2-3 40,0 4 0,1-3-1,1-7 1,-5-5-1,-12-7 12,6 6-12,0-3 611,38-1-3198,-16-4 2156,-6-10 0,-3-3 1,-15 2-1,0-7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8.335"/>
    </inkml:context>
    <inkml:brush xml:id="br0">
      <inkml:brushProperty name="width" value="0.08571" units="cm"/>
      <inkml:brushProperty name="height" value="0.08571" units="cm"/>
      <inkml:brushProperty name="color" value="#E71224"/>
    </inkml:brush>
  </inkml:definitions>
  <inkml:trace contextRef="#ctx0" brushRef="#br0">4 0 20681,'-2'48'-1379,"0"0"1,2 11 0,2-3-768,-3-16 1,2-4 729,5 36 1,0-68 0,-1-2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8.797"/>
    </inkml:context>
    <inkml:brush xml:id="br0">
      <inkml:brushProperty name="width" value="0.08571" units="cm"/>
      <inkml:brushProperty name="height" value="0.08571" units="cm"/>
      <inkml:brushProperty name="color" value="#E71224"/>
    </inkml:brush>
  </inkml:definitions>
  <inkml:trace contextRef="#ctx0" brushRef="#br0">0 26 18104,'65'-3'771,"1"0"0,0-1 1,-1 1-1,16-2 0,-2 2 1,-31 0-4728,-37 1-5875,-17 15 8127,0-6 1,-5 8 0,8-12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9.387"/>
    </inkml:context>
    <inkml:brush xml:id="br0">
      <inkml:brushProperty name="width" value="0.08571" units="cm"/>
      <inkml:brushProperty name="height" value="0.08571" units="cm"/>
      <inkml:brushProperty name="color" value="#E71224"/>
    </inkml:brush>
  </inkml:definitions>
  <inkml:trace contextRef="#ctx0" brushRef="#br0">0 0 21678,'2'41'886,"-1"-3"-618,5 7-256,-1-20-214,5 29-359,-5-34-660,1 6-3418,0-12 1087,-2-6 3552,5-4 0,-6-4 0,1-2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19.759"/>
    </inkml:context>
    <inkml:brush xml:id="br0">
      <inkml:brushProperty name="width" value="0.08571" units="cm"/>
      <inkml:brushProperty name="height" value="0.08571" units="cm"/>
      <inkml:brushProperty name="color" value="#E71224"/>
    </inkml:brush>
  </inkml:definitions>
  <inkml:trace contextRef="#ctx0" brushRef="#br0">1 138 12573,'5'2'3776,"27"-21"-2791,0 2 1,3-2-454,-3 0 0,0-1-459,4 1 0,-4 4-409,-9 4-9495,-22 13 9236,-2 4 1,1-3-1,-1 2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8 8 11481,'0'-2'5211,"0"0"-2589,0 2-2510,-2-3 0,2 5 0,-2 4 247,1 12-113,0 12-112,0 6-33,1 4-67,0 2 67,0 2-45,2-1-23,1-2 12,-1 1-34,1-6 12,-1-5-23,0-5-23,1-6 23,0-7-11,5-2 89,-1-6 12,7 0-56,1-4 89,19-1-123,-4 0 0,12 0-67,-14-1-157,-2 1-191,-8-1-952,-6 1 190,-6 0-649,-3-1-1210,-3 1 3036,0 0 0,0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20.192"/>
    </inkml:context>
    <inkml:brush xml:id="br0">
      <inkml:brushProperty name="width" value="0.08571" units="cm"/>
      <inkml:brushProperty name="height" value="0.08571" units="cm"/>
      <inkml:brushProperty name="color" value="#E71224"/>
    </inkml:brush>
  </inkml:definitions>
  <inkml:trace contextRef="#ctx0" brushRef="#br0">0 1 22003,'14'20'1804,"2"-1"-1042,52 7-2476,-10 2 651,-6 1 0,-22-8 0,-45-17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5:21.181"/>
    </inkml:context>
    <inkml:brush xml:id="br0">
      <inkml:brushProperty name="width" value="0.08571" units="cm"/>
      <inkml:brushProperty name="height" value="0.08571" units="cm"/>
      <inkml:brushProperty name="color" value="#E71224"/>
    </inkml:brush>
  </inkml:definitions>
  <inkml:trace contextRef="#ctx0" brushRef="#br0">1 0 20053,'31'26'922,"-1"-1"1,-1-2 0,1 7-285,10 21 1,3 13 0,-5-6-578,-10-10 1,-1 0-472,9 10 1,3 8-1,-10-12 545,-14 6 189,-9-22 1,-2 1-303,-1 0 1,0-1-1483,1 2 1,-2 0 1560,-4 34 23,-5-43-1266,-25 35 1018,14-38-1976,-10 8 1,0-1-4903,8-11 7002,-13 12 0,26-28 0,6-7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6:08.334"/>
    </inkml:context>
    <inkml:brush xml:id="br0">
      <inkml:brushProperty name="width" value="0.08571" units="cm"/>
      <inkml:brushProperty name="height" value="0.08571" units="cm"/>
      <inkml:brushProperty name="color" value="#008C3A"/>
    </inkml:brush>
  </inkml:definitions>
  <inkml:trace contextRef="#ctx0" brushRef="#br0">310 0 23146,'-17'49'336,"-1"14"-213,7-23-5727,-1 16 5693,5 11-33,0-13 908,-2 15 0,-1 0-751,0-2-538,0-16 1,-2 8 0,1-9 391,-6 11-789,-2 8 1,-2 1 721,2-11 612,-2 9 0,1-3-545,7-19-50,1-2 0,2-3-17,6-19 79,-1 11-68,0-9 2089,2-6-6279,-4 5 3963,11-24 216,17-29 0,-10 15 0,10-17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6:09.270"/>
    </inkml:context>
    <inkml:brush xml:id="br0">
      <inkml:brushProperty name="width" value="0.08571" units="cm"/>
      <inkml:brushProperty name="height" value="0.08571" units="cm"/>
      <inkml:brushProperty name="color" value="#008C3A"/>
    </inkml:brush>
  </inkml:definitions>
  <inkml:trace contextRef="#ctx0" brushRef="#br0">30 205 20804,'-16'22'1042,"3"-15"-1154,20-21-56,6-10 0,30-9 168,-8 7 134,3-1 1,-1 0 55,-7 5-44,14-13 190,-34 23-22,-3 5 392,-2 2-706,-5 3-392,2 2 381,-1 0 44,11 23-11,3 11 1,0 4 22,7 9-1691,-3-4 1,-6-4-1750,-13-24 3395,-9 5 0,1-14 0,-4-1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6:33.128"/>
    </inkml:context>
    <inkml:brush xml:id="br0">
      <inkml:brushProperty name="width" value="0.08571" units="cm"/>
      <inkml:brushProperty name="height" value="0.08571" units="cm"/>
      <inkml:brushProperty name="color" value="#008C3A"/>
    </inkml:brush>
  </inkml:definitions>
  <inkml:trace contextRef="#ctx0" brushRef="#br0">1 0 9666,'0'0'0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6:50.501"/>
    </inkml:context>
    <inkml:brush xml:id="br0">
      <inkml:brushProperty name="width" value="0.08571" units="cm"/>
      <inkml:brushProperty name="height" value="0.08571" units="cm"/>
      <inkml:brushProperty name="color" value="#008C3A"/>
    </inkml:brush>
  </inkml:definitions>
  <inkml:trace contextRef="#ctx0" brushRef="#br0">27 1 12434,'-15'0'1166,"4"-1"-618,11 2-264,0-1 0,0 0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2:20.229"/>
    </inkml:context>
    <inkml:brush xml:id="br0">
      <inkml:brushProperty name="width" value="0.025" units="cm"/>
      <inkml:brushProperty name="height" value="0.025" units="cm"/>
      <inkml:brushProperty name="color" value="#E71224"/>
    </inkml:brush>
  </inkml:definitions>
  <inkml:trace contextRef="#ctx0" brushRef="#br0">0 0 24575,'0'0'0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2:30.733"/>
    </inkml:context>
    <inkml:brush xml:id="br0">
      <inkml:brushProperty name="width" value="0.04286" units="cm"/>
      <inkml:brushProperty name="height" value="0.04286" units="cm"/>
      <inkml:brushProperty name="color" value="#E71224"/>
    </inkml:brush>
  </inkml:definitions>
  <inkml:trace contextRef="#ctx0" brushRef="#br0">25 65 14014,'-4'-33'448,"0"7"-347,4 24 78,0 0-146,0 1 2332,0 0-2242,-2 1-11,1 0-67,-2 0-45,0 0 134,0 1 12,1-1 11,1 1-717,0-1 3619,1 0-3059,2 2 56,1 1-45,2 3-11,1-1 22,-2 0 1,2-2 10,-3 1 124,0-3-56,-3 0 33,2 0-111,-1-1 10,-1 2 46,3 1-34,0 0 67,2 2-67,1 0 33,-1 0-66,1 1 66,-1-3-33,-1 2 89,-1-2-44,1 1 123,0 1-146,-1-3 0,2 2-45,-2-3-10,-1 2 21,0-2-33,0 1 23,0 1-12,0-2 11,1 1 57,0 1-57,-2 0 45,2 0-33,-1 1 78,0-1-79,0 2 35,1 0-23,0-1 45,-1 4-57,1-4 102,-2 4-46,0-5 12,0 0-78,1 1 21,-1-1-32,2 0-12,-1 1 11,0 1 34,1 1-23,-1 0 56,1 2-33,-2 1 78,1 0-78,0 2-45,-1-1 0,1-1 0,-1 0 23,1-3-12,0 0 0,-1-3 34,1 0-34,0 0 11,0 1-10,-1 0-12,2 1 0,0 1-12,3 2 46,-3-3-45,3 3 33,-3-2-22,1 0 11,0 1 1,2 4-12,-2-2 0,2 2 22,-3-6-44,0-1 44,-2-1-44,1-2 44,-1 0-44,1 1 55,-1 0-44,2 2 11,1 1 0,1 2 11,-1-3-22,0 2 45,1-3-12,-3 2-22,3 0 78,-1 0-55,1 3 10,1 4-33,0-2 12,0 4 10,-3-6-33,1-1 22,-2-2-11,1-1 11,-2-1-11,1 2 34,-1-1-34,3 5 33,0-1-55,0 2 44,0-3-22,0 1 45,-1-2-22,0 3-23,0 0 0,0 0 0,0-2 67,-1 1 1,0 1-1,-1 1-45,1 0-22,0 0 11,0-1-11,1 0 0,-2-1-11,2 2 22,0-1-44,0 1 66,0-2-55,0 1 44,1 2 1,3 7-12,-3-4-22,1 6 22,-2-5-11,-1-1 22,0-1-44,1-1 33,-1 0-11,0-2 0,0 1 11,1 0-11,1 2-11,0 3 34,0-4-46,-1 4 79,0-7-101,-2-2 101,0-1-100,0-3 44,0 1-12,0-1 46,0 1-101,1 0 134,-1-1-134,1 0 145,-1 0-123,-1 0 45,1 1 0,1 1-22,-1 0 22,1 0 0,0 0-11,0-1 33,0 0-44,0 1 22,0 0 0,0 3 0,1-1-23,3 6 23,-2-2 0,3 4 34,-2-4-68,0-1 90,0 2-78,0-3 22,0 0 0,0 0-11,0 0 11,3 5 33,-2-3-44,1 3 34,-2-2-35,1-4 46,-3 1-34,0-2 0,0-2 11,0 4 12,0-2-23,-1 2 22,0 0-44,1-2 44,-1 0-44,1-1 10,-1-2 12,-1 0 0,1 0 12,0 0 10,0-1-44,0 3 66,0-1-55,1 2 22,-1-1-11,2 3 0,-1 0 12,4 8 10,-1-4 12,3 7-34,-3-5 44,1 1-21,0-2-23,2 1 11,-1-2-11,1-1 0,-1 0 22,4 9 1,-3-3-34,4 5 55,-5-5-77,1-1 55,-1 0-22,3 6 45,-2-4 11,0 6-34,-2-5 23,-1 2-22,1 0-35,0 0 35,-1-1-34,0 0 33,0-1-22,2 5 11,-2-5-22,1 3 22,-1-9-22,-1 1 45,0 0-57,1 0 34,-1 1-11,4 4 0,-3-5 12,1 3 21,-2-8-44,0 1 22,-1-1-22,0 0 11,1-1-22,-1-1 22,2-3 0,-2 0 0,-1-1-12,0-1 24,-1 0-35,2 2 57,-1-1-34,1 2 22,-1 0-11,3 7-11,0-2 34,0 3-34,-1-4 0,-1 0 22,-1-1-66,0-2 66,0-1-22,0-2 0,-1-1-11,-1 0 0,1 0 11,-1 0 33,2 1-66,-2 0 66,1 0-22,0-1 1,0 3 200,0 0-212,1 2 0,2 1 12,-1-2-1,2 4 34,-3-2-34,3 1 11,-1 0-22,1 0 0,0 0 0,1 2 23,-1-1 89,3 11-79,-2-4-66,4 7 77,-5-6-88,1-2 66,1-1-22,1 0 11,-2-3-22,1 2 33,-2-4 12,1 1 0,-1 2-57,0-2 34,0 1-22,-1-1 11,1-1 0,-2 0 11,1-1 102,1 8-90,0-4-23,3 6 11,-3-2-11,0-3 22,2 2-22,2 2 0,-2-4 23,2 3-12,-3-5-11,1 1 33,0 1 12,-1 2-22,3 2-23,0 0 0,1 1-23,5 8 23,-3-6-11,3 3 11,-5-8-22,-1-3 44,-1 0 0,1-1 1,-1 1 33,1 1-11,0 1-45,5 7 11,-3-5-45,3 4 90,-4-7-101,0-1 113,0 2-80,-1 0 12,-1 0 0,1 2 0,-2-2-11,5 8 45,-4-7-68,3 4 79,-4-7-56,-1-3 33,-1 0-11,3 2 34,-3-1 34,3 6-79,-3-1 44,1 1-21,-1 1-34,0 0 44,0-2-55,-1-2 22,1-2 11,1 1-11,-2-3 34,1 1 33,-2-2-45,1 2 1,-1 2 44,1 1-56,-1 2-11,0-1 0,0-1 0,1 3 22,-1-6-10,-1 3 21,-1-6-44,0 0 45,1 1-23,0 1 90,1 2-101,0 2 0,-1 0 0,3 6 44,-3-5-77,2 1 66,-3-8-66,-1-2 55,0 0-22,1-1 56,-1 4-11,2 5-45,0-2 0,2 5 11,-1-5-22,-1 0 22,1 0-33,0-2 22,0 0-23,1-1 23,-2-4-33,1 2 78,-3-5-90,1 0 90,1 2-68,0 2 57,1 2-34,1 0 0,0 3-11,4 3 44,-4-3-66,3 0 55,-3-4-67,-2-4 79,0 2-45,-1-3 22,1 3-11,2 5 22,1-1-44,0 4 67,-1-4-57,-1 0 24,1 0-12,0 0 33,0 0-44,0 0 11,-1 0-22,2 2 55,-2-3-66,1 0 66,-1-3-66,-1 0 66,1 0-22,-1 0 1,-1 1 66,2 4-44,0-3-57,-1 0 46,-2-5-46,1 0 57,-2-1-57,2 1 35,-1-1-12,2 2 0,-2-1 0,1 1 22,-1 0-22,-1-2 22,0 0-22,0 0 35,0-1-35,1 2 0,0-1 0,-1 2 0,1 0-12,-1 0 35,2 0-34,-2-3 55,0 1-88,0-2 21,0 0 11,0 1 12,1 1 23,1 4-11,0 1 21,1 4-10,0-2-23,1 1 33,-1-2-33,0-3 0,-2-1-11,1 1 11,0 1 22,1 3 23,-1 1-78,2 1 55,-1-1-44,0-3 10,0-1 24,-1-3-12,-1-1 0,0-2 0,-1 0-23,0 1 46,0 1-35,1 1 24,0 0-12,0-1 11,1-1-11,-1 1 0,-1-2-4717,0 1-629,-3-7 5346,0-3 0,-1 1 0,0-1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4.040"/>
    </inkml:context>
    <inkml:brush xml:id="br0">
      <inkml:brushProperty name="width" value="0.04286" units="cm"/>
      <inkml:brushProperty name="height" value="0.04286" units="cm"/>
      <inkml:brushProperty name="color" value="#E71224"/>
    </inkml:brush>
  </inkml:definitions>
  <inkml:trace contextRef="#ctx0" brushRef="#br0">38 31 12176,'9'-16'527,"-3"3"-527,-6 12 3911,0 1-3631,-1 0-34,0 0-190,0 0 56,0 0 1233,0 0-987,0 0-279,1 0-79,-1 0 0,-1 2 0,-2 3 0,-2 4 100,-2 5-55,-1 1-45,3 1 0,0-2-56,3-3 45,1-1 11,2 0 45,5 0 11,4 2-11,9 1-1,5 1-44,2 0-56,3-1-56,-1-3-22,-2-2 0,-3-3 78,-4-2 179,0-2 45,-7-3 191,2-4-225,-7-4 57,3-11-135,-4 3 33,1-6-55,-4 10-1,0 1-10,0 1 10,-1 2-33,1 0 45,0 1 11,0 3 112,-1 2 0,1 1 224,-2 3 494,0 0-886,0 1 134,5 5 112,2 8-22,6 6 1,4 7-169,6 5 90,2 3-57,4 2-10,-1 2-34,0 1-1,-3 0-10,-4-1-23,-5-2 12,-3-1 21,-5-1-21,-3-5-12,-3-1 67,-2-4-22,-3-4 34,-4-3 33,-8-2-22,-5-1-101,-8-3-134,-5-1 44,-5-2-11,-2-2 90,1-2 0,0-3 11,6-1 45,3-4-45,-2-16-135,13-1-10,1-13-35,13 6 80,4 3-360,4 5-2363,3 5-1536,0 8-1244,2 2 5603,-3 4 0,-2 0 0,-1 0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4.624"/>
    </inkml:context>
    <inkml:brush xml:id="br0">
      <inkml:brushProperty name="width" value="0.04286" units="cm"/>
      <inkml:brushProperty name="height" value="0.04286" units="cm"/>
      <inkml:brushProperty name="color" value="#E71224"/>
    </inkml:brush>
  </inkml:definitions>
  <inkml:trace contextRef="#ctx0" brushRef="#br0">158 0 21712,'-25'48'347,"0"0"-347,3-7-325,1 4-706,0 2-1165,2 2-1849,5 2-3194,7 1 7239,3-6 0,4-21 0,0-8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4 31 14283,'-2'-7'3350,"0"1"-3059,2 6 1267,0 0-841,8 9-168,0 1-168,8 10-56,-1 3-79,2 2-111,0 3-34,1-1-34,-1-3-22,-1-3-34,-2-4 22,-2-3-21,-2-3 21,-2-3-10,-1-1-1,-3-3-11,0-2 56,-3-1 34,0-1 0,1 0 90,1-3-146,4-5-23,2-9-10,3-8 88,7-23-44,-4 11 90,3-10 11,-11 21-90,-2 7-67,-2 4-112,-1 5-527,-1 3-716,0 3-1907,1 3-3494,1 0 6756,0 1 0,-1 0 0,-1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5.164"/>
    </inkml:context>
    <inkml:brush xml:id="br0">
      <inkml:brushProperty name="width" value="0.04286" units="cm"/>
      <inkml:brushProperty name="height" value="0.04286" units="cm"/>
      <inkml:brushProperty name="color" value="#E71224"/>
    </inkml:brush>
  </inkml:definitions>
  <inkml:trace contextRef="#ctx0" brushRef="#br0">111 0 19414,'-20'47'1513,"1"-1"-1042,4-9-146,0 5-191,0 5-89,2 2-45,5 2-11,3-1-336,4-4-157,12-6-684,7-9-392,14-10-1210,8-10-1502,7-6 4292,-1-13 0,-19 6 0,-7-5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5.659"/>
    </inkml:context>
    <inkml:brush xml:id="br0">
      <inkml:brushProperty name="width" value="0.04286" units="cm"/>
      <inkml:brushProperty name="height" value="0.04286" units="cm"/>
      <inkml:brushProperty name="color" value="#E71224"/>
    </inkml:brush>
  </inkml:definitions>
  <inkml:trace contextRef="#ctx0" brushRef="#br0">32 7 13028,'-3'-4'3843,"0"2"-3193,3 2-225,0 0-88,-6 8 134,2 5-147,-4 11-279,5 3-34,2 3 12,6-2-23,6-4 89,8-6-21,8-9 123,3-5-57,2-7 68,-2-6-102,-3-6 80,-6-2 133,-8 0 202,-5 2-346,-8 2-169,-10 3-34,-7 4-112,-10 2-11,-6 2-660,-18 6-494,15 0-1379,-4 3-4458,29-4 7148,9-1 0,3-2 0,2 0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184"/>
    </inkml:context>
    <inkml:brush xml:id="br0">
      <inkml:brushProperty name="width" value="0.04286" units="cm"/>
      <inkml:brushProperty name="height" value="0.04286" units="cm"/>
      <inkml:brushProperty name="color" value="#E71224"/>
    </inkml:brush>
  </inkml:definitions>
  <inkml:trace contextRef="#ctx0" brushRef="#br0">0 0 19897,'37'55'2229,"3"0"-1971,0-10-146,1 5-11,1 3 34,-7 2 21,-7-2-88,-7 0-46,-9-2 0,-6-1-22,-9-3-538,-6-3-515,-6-3-1311,-8-6-2107,0-3-3451,0-8 7922,5-9 0,6-6 0,6-6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596"/>
    </inkml:context>
    <inkml:brush xml:id="br0">
      <inkml:brushProperty name="width" value="0.04286" units="cm"/>
      <inkml:brushProperty name="height" value="0.04286" units="cm"/>
      <inkml:brushProperty name="color" value="#E71224"/>
    </inkml:brush>
  </inkml:definitions>
  <inkml:trace contextRef="#ctx0" brushRef="#br0">0 24 18698,'59'-5'2263,"-1"0"-2219,-14-2-44,-2 3-347,-6 2-549,-8 2-1099,-8 2-1053,-9 3-1467,-6 5 4515,-6 5 0,0-6 0,-2-1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6.754"/>
    </inkml:context>
    <inkml:brush xml:id="br0">
      <inkml:brushProperty name="width" value="0.04286" units="cm"/>
      <inkml:brushProperty name="height" value="0.04286" units="cm"/>
      <inkml:brushProperty name="color" value="#E71224"/>
    </inkml:brush>
  </inkml:definitions>
  <inkml:trace contextRef="#ctx0" brushRef="#br0">0 11 15941,'10'11'4258,"-3"-2"-3687,23-19-548,-15 6-23,26-8-650,-24 9-1490,0 1-2735,-1 2 4875,0 0 0,-8 0 0,-1 0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8.516"/>
    </inkml:context>
    <inkml:brush xml:id="br0">
      <inkml:brushProperty name="width" value="0.04286" units="cm"/>
      <inkml:brushProperty name="height" value="0.04286" units="cm"/>
      <inkml:brushProperty name="color" value="#E71224"/>
    </inkml:brush>
  </inkml:definitions>
  <inkml:trace contextRef="#ctx0" brushRef="#br0">297 179 18194,'-31'-3'235,"0"3"-78,8 6-124,-4 3 102,-6 9-113,-2 0 112,0 1-33,4-2-78,8-2-23,7-4-68,7-3 24,6-1 44,4-1 168,9 1 145,8 0 35,14-1-236,8-1-78,2 1-34,-1 1-23,-4 6-10,-4 6 10,-3 6 23,-1 7 11,-2 5-11,-1 2 0,-3-2-44,-2-4-68,-6-7-45,-4-6 55,-5-6 260,-7-4-158,-9-6-113,-10 0-100,-8-3 1,-2-1 212,2 0 11,7-1-11,6-1-851,9 0 279,3-2 572,10 0 22,2-1 12,10 0-23,1 0 22,1 0 12,-1-1 101,-1-2 168,1-4 325,9-22-449,-6 1-112,7-22-78,-13 3-22,-2-5-34,-5-2 56,-4 0 11,-4 5 68,-16-11-35,2 22 24,-13-2-35,5 26 90,2 5-44,2 5-79,3 6 0,3 1 0,2 7-11,-1 6-12,-2 28 23,5 1 57,0 25-24,7-5-654,6 4 621,4 5 0,10-6-23,3-4 46,19 0-1,-7-23 45,13-4-55,-14-25 111,-1-5-78,-3-8 722,-4-3-465,-6-4 202,-6 1-167,-7 3-136,-4 3-201,-2 3-392,-2 1-336,1 3 616,2 4 112,4 1 33,4 7 46,7-2 44,14 1-67,-7-6 34,8-1 22,-14-7 313,-5-4-32,-2-4-124,-6-7-90,-3-1-134,-9-5-135,-5 6-134,-10 0-67,-4 9 190,-5 4-247,2 2-313,4 2-582,7 0-1133,6 0-1770,7 0 4146,16 0 0,-9 0 0,9 0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9.293"/>
    </inkml:context>
    <inkml:brush xml:id="br0">
      <inkml:brushProperty name="width" value="0.04286" units="cm"/>
      <inkml:brushProperty name="height" value="0.04286" units="cm"/>
      <inkml:brushProperty name="color" value="#E71224"/>
    </inkml:brush>
  </inkml:definitions>
  <inkml:trace contextRef="#ctx0" brushRef="#br0">1 41 18698,'-1'48'604,"5"1"-413,11-6-11,3 6-1,3 1 146,1 0-281,1-3 1,-1-4 45,-4-5-79,-1-8 0,-5-6 0,-5-6-22,-2-7 45,-4-7 100,0-1 23,-1-3-157,-4-5 0,-5-4-45,-9-7 45,-4-8 11,-15-21 1,11 5 21,-6-19-22,18 10 11,9 11 1,3 1-23,5-19 0,9-11 0,7 32 56,6 9-22,3 7 78,21 6-79,-9 5-33,13 6-56,-18 10 45,-4 3 11,-7 6 34,-7 3 22,-10 1 68,-6 3-1,-15 3-123,-11 0-112,-16 1-247,-10-1-425,-1-1-2768,-8 1 392,28-12-1524,2 0 4684,41-13 0,-8-2 0,10 0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29.866"/>
    </inkml:context>
    <inkml:brush xml:id="br0">
      <inkml:brushProperty name="width" value="0.04286" units="cm"/>
      <inkml:brushProperty name="height" value="0.04286" units="cm"/>
      <inkml:brushProperty name="color" value="#E71224"/>
    </inkml:brush>
  </inkml:definitions>
  <inkml:trace contextRef="#ctx0" brushRef="#br0">26 188 17554,'52'-38'707,"-6"3"-450,-27 13 68,-4 1-134,-6 4 133,-3 3-133,-4 3-101,-1 1-90,-7 2-22,-2 2 22,-8 2 11,-5 3 45,-3 3-11,0 4 55,0 6-88,3 7-1,4 2-11,7 2 0,5 2 0,7 0 89,10 0 124,8-3 67,9-2-22,5-4 11,15 2-269,-15-8-202,7 3-739,-19-7-863,-5 0-1625,-4 0 3429,-6 2 0,-3-4 0,-4-1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0.212"/>
    </inkml:context>
    <inkml:brush xml:id="br0">
      <inkml:brushProperty name="width" value="0.04286" units="cm"/>
      <inkml:brushProperty name="height" value="0.04286" units="cm"/>
      <inkml:brushProperty name="color" value="#E71224"/>
    </inkml:brush>
  </inkml:definitions>
  <inkml:trace contextRef="#ctx0" brushRef="#br0">1 3 19930,'33'-1'213,"0"0"-751,-1 2-549,-1 2-1132,-3 1-996,-6 2-1850,-7 0 5065,-8 3 0,-5-3 0,-2-2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0.392"/>
    </inkml:context>
    <inkml:brush xml:id="br0">
      <inkml:brushProperty name="width" value="0.04286" units="cm"/>
      <inkml:brushProperty name="height" value="0.04286" units="cm"/>
      <inkml:brushProperty name="color" value="#E71224"/>
    </inkml:brush>
  </inkml:definitions>
  <inkml:trace contextRef="#ctx0" brushRef="#br0">1 5 15291,'5'5'4438,"-2"0"-3610,34-5-402,-11-2-426,31 1-224,-23-2-638,-6 0-1391,-6 2-2263,-7-1 4516,-4 1 0,-6 1 0,-3-1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0 204 11291,'1'2'4818,"0"-1"-2957,-1-1-1369,33 6-144,-13-5-180,29 4-34,-24-7-56,0-2 102,-2-3 44,-3-2-33,-5 0 111,-5-2-22,-2 0 0,-3-1-67,-2-1-168,-2-2 33,-1 0-21,0-1-35,0 0 90,-1 1 101,-1 2-45,-4 1 45,0 1-101,0 2 22,-1 2-100,1 2-23,-2 1 11,0 3-33,-1 0 11,-1 1 56,-6 14-11,3-2 56,-3 17 33,7-4 57,1 6-90,4 1 157,1 15-146,6-13 33,3 8-10,5-18-23,2-3-34,2-3 45,1-3 23,1-5-34,6-2-112,-7-5-403,3 0-449,-9-3-604,0 0-1357,-4 0-2252,0 0 5065,-1 0 0,-2 0 0,-2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8.567"/>
    </inkml:context>
    <inkml:brush xml:id="br0">
      <inkml:brushProperty name="width" value="0.04286" units="cm"/>
      <inkml:brushProperty name="height" value="0.04286" units="cm"/>
      <inkml:brushProperty name="color" value="#E71224"/>
    </inkml:brush>
  </inkml:definitions>
  <inkml:trace contextRef="#ctx0" brushRef="#br0">5 0 21600,'-1'54'795,"1"-3"-694,-3-9-68,2-2-10,3-4-23,1-5-12,3-5-178,3-6-325,0-5-886,0-4-716,-1-5-1537,1-3-4200,-2-1 7854,-2-2 0,-2 0 0,-3 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8.995"/>
    </inkml:context>
    <inkml:brush xml:id="br0">
      <inkml:brushProperty name="width" value="0.04286" units="cm"/>
      <inkml:brushProperty name="height" value="0.04286" units="cm"/>
      <inkml:brushProperty name="color" value="#E71224"/>
    </inkml:brush>
  </inkml:definitions>
  <inkml:trace contextRef="#ctx0" brushRef="#br0">1 22 18843,'39'5'2185,"8"-2"-1860,16-5-67,10-2-130,-33 1 1,0 0-705,1 0 1,-1 0 592,-2 0 0,-1 1 5,30-1 442,-15 1-498,-15 1 190,-13 1-224,-12 0-144,-7 0-393,-8 0 756,-8 2-980,-11 5-482,-9 4-1121,-2 1-1299,3 1 3731,8-3 0,10-4 0,6-4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39.603"/>
    </inkml:context>
    <inkml:brush xml:id="br0">
      <inkml:brushProperty name="width" value="0.04286" units="cm"/>
      <inkml:brushProperty name="height" value="0.04286" units="cm"/>
      <inkml:brushProperty name="color" value="#E71224"/>
    </inkml:brush>
  </inkml:definitions>
  <inkml:trace contextRef="#ctx0" brushRef="#br0">52 0 18194,'-23'50'1108,"5"-6"-1085,11-26 78,3-1-22,9-3 301,10-1-77,14-5-1,14-2-257,7-4 112,-1-2-68,-4-2-66,-12 1-23,-12-2-269,-9 1-403,-7 0-493,-3 1-919,-1 1-1076,-1-2 3160,1-1 0,-1 1 0,0-1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0.329"/>
    </inkml:context>
    <inkml:brush xml:id="br0">
      <inkml:brushProperty name="width" value="0.04286" units="cm"/>
      <inkml:brushProperty name="height" value="0.04286" units="cm"/>
      <inkml:brushProperty name="color" value="#E71224"/>
    </inkml:brush>
  </inkml:definitions>
  <inkml:trace contextRef="#ctx0" brushRef="#br0">9 222 17252,'-6'-57'1961,"4"8"-1490,14 32-337,4 0-78,3 0-33,4 1 10,2 2-33,2 1 0,0 3 11,-3 3 113,-3 4-113,-3 1-11,0 5 78,0 5-55,3 5 21,0 5-10,4 0 44,1-1 34,3-6 247,1-4 157,1-4-281,2-5-90,0-6-111,0-3 33,-3-5-67,-6 1 23,-7 4-23,-8 2-549,-5 6-1412,-7 1-2050,-9 2 369,-8 2 3642,-5 1 0,9 0 0,4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1.394"/>
    </inkml:context>
    <inkml:brush xml:id="br0">
      <inkml:brushProperty name="width" value="0.04286" units="cm"/>
      <inkml:brushProperty name="height" value="0.04286" units="cm"/>
      <inkml:brushProperty name="color" value="#E71224"/>
    </inkml:brush>
  </inkml:definitions>
  <inkml:trace contextRef="#ctx0" brushRef="#br0">0 46 19975,'59'-13'616,"-5"1"-616,-18 4-34,0 2-111,-4 2-270,-3 2-168,-5 2-369,-4 0-1199,-6 0-819,-4 0-3181,-6 2 6151,-2 1 0,-2-1 0,0-1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1.678"/>
    </inkml:context>
    <inkml:brush xml:id="br0">
      <inkml:brushProperty name="width" value="0.04286" units="cm"/>
      <inkml:brushProperty name="height" value="0.04286" units="cm"/>
      <inkml:brushProperty name="color" value="#E71224"/>
    </inkml:brush>
  </inkml:definitions>
  <inkml:trace contextRef="#ctx0" brushRef="#br0">8 37 14204,'-4'-7'2028,"1"1"-1288,3 6 773,0 0-729,25 0-123,-6 0-123,23-1-57,-10-2-368,3-2-102,0 2-11,1-1-213,-6 1-426,-3 1-515,-6 1-997,-6 0-1333,-6 1-2119,-5 0 5603,-2 0 0,-2 0 0,0 0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2.160"/>
    </inkml:context>
    <inkml:brush xml:id="br0">
      <inkml:brushProperty name="width" value="0.04286" units="cm"/>
      <inkml:brushProperty name="height" value="0.04286" units="cm"/>
      <inkml:brushProperty name="color" value="#E71224"/>
    </inkml:brush>
  </inkml:definitions>
  <inkml:trace contextRef="#ctx0" brushRef="#br0">1 0 19549,'57'27'1277,"0"-2"-1098,-7-8-66,-3 0 77,-4 0 180,-5-1-236,-2-1-44,-4 0-68,-5-3-44,-7-2 56,-5-1-34,-7 1 0,-4 0 44,-2-1 1,-1 3 56,-3 0-101,-5 3-168,-4 0-190,-5 0-483,-1 1-380,1 0-774,-2 0-1456,3 2-2454,0-2 5905,5-2 0,3-6 0,4-4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3.255"/>
    </inkml:context>
    <inkml:brush xml:id="br0">
      <inkml:brushProperty name="width" value="0.04286" units="cm"/>
      <inkml:brushProperty name="height" value="0.04286" units="cm"/>
      <inkml:brushProperty name="color" value="#E71224"/>
    </inkml:brush>
  </inkml:definitions>
  <inkml:trace contextRef="#ctx0" brushRef="#br0">0 1 21521,'3'58'303,"-1"-7"-270,8-20 34,4-4 1,13-6 66,5-6-56,1-6 79,-1-5-90,-5-3 23,-4-1-90,-5-1-101,-2-3-392,0-2-426,1-3-413,0-3-943,1-2-661,-5-1-1535,-5 1 4471,-5 1 0,-3 6 0,-1 3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3.862"/>
    </inkml:context>
    <inkml:brush xml:id="br0">
      <inkml:brushProperty name="width" value="0.04286" units="cm"/>
      <inkml:brushProperty name="height" value="0.04286" units="cm"/>
      <inkml:brushProperty name="color" value="#E71224"/>
    </inkml:brush>
  </inkml:definitions>
  <inkml:trace contextRef="#ctx0" brushRef="#br0">80 256 13992,'-17'-56'3148,"2"5"-2206,11 22-2,-1 2-390,-2 3-13,-1 2-145,0 7 23,1 3 45,2 5-382,3 2-78,1 3-168,1 1 168,5 0 56,7-1 101,12 2 0,11-2 89,10 4-11,4 4-33,2 4-113,-3 4-77,-8 0-24,-8-2 12,-8-4 0,-7-1-201,-6-5 89,-3 0 22,-3-2 79,-3 0-67,0 0-2836,-2 0-996,0 0-3496,3 0 7406,3-1 0,-1 1 0,0-2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4.396"/>
    </inkml:context>
    <inkml:brush xml:id="br0">
      <inkml:brushProperty name="width" value="0.04286" units="cm"/>
      <inkml:brushProperty name="height" value="0.04286" units="cm"/>
      <inkml:brushProperty name="color" value="#E71224"/>
    </inkml:brush>
  </inkml:definitions>
  <inkml:trace contextRef="#ctx0" brushRef="#br0">1 7 20535,'52'5'1020,"-3"0"-1020,-16-11-79,-1 2-369,-3 1-482,-5 1-336,-5 1-952,-6 1-449,-7 0-347,-3 2-830,-3 4 3844,-9 3 0,6-2 0,-6 1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15851,'2'0'4382,"0"0"-3150,-2 0-1019,1 10-213,2 0-796,3 11-2083,2 2-4639,0 5 7518,1 5 0,-4-14 0,-2-2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4.595"/>
    </inkml:context>
    <inkml:brush xml:id="br0">
      <inkml:brushProperty name="width" value="0.04286" units="cm"/>
      <inkml:brushProperty name="height" value="0.04286" units="cm"/>
      <inkml:brushProperty name="color" value="#E71224"/>
    </inkml:brush>
  </inkml:definitions>
  <inkml:trace contextRef="#ctx0" brushRef="#br0">0 29 16075,'7'7'3878,"-2"-1"-3173,35-17-200,-17 5-180,33-8-303,-27 9-22,-1 2-314,-4 1-627,-3 2-684,-3 0-1770,-4 0-717,-1 0 4112,-1 1 0,-6 0 0,0-1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5.338"/>
    </inkml:context>
    <inkml:brush xml:id="br0">
      <inkml:brushProperty name="width" value="0.04286" units="cm"/>
      <inkml:brushProperty name="height" value="0.04286" units="cm"/>
      <inkml:brushProperty name="color" value="#E71224"/>
    </inkml:brush>
  </inkml:definitions>
  <inkml:trace contextRef="#ctx0" brushRef="#br0">1 0 20255,'17'50'1255,"1"-4"-1244,-1-13 34,-1 0-45,-1-1-157,-1-5-426,-1-2-660,-4-5-1637,-3-2-1770,-3 0 4650,-2-1 0,-1-7 0,0-2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5.714"/>
    </inkml:context>
    <inkml:brush xml:id="br0">
      <inkml:brushProperty name="width" value="0.04286" units="cm"/>
      <inkml:brushProperty name="height" value="0.04286" units="cm"/>
      <inkml:brushProperty name="color" value="#E71224"/>
    </inkml:brush>
  </inkml:definitions>
  <inkml:trace contextRef="#ctx0" brushRef="#br0">0 57 19190,'41'-14'2253,"3"2"-1626,-1 5-257,5 0-157,2 1-157,-3 1-56,-4 2-123,-9 1-214,-6 2-324,-6 0-302,-6 0-528,-2 0-906,-4 3-875,-2 2-4112,-4 2 7384,-1 1 0,-3-5 0,0 0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6.299"/>
    </inkml:context>
    <inkml:brush xml:id="br0">
      <inkml:brushProperty name="width" value="0.04286" units="cm"/>
      <inkml:brushProperty name="height" value="0.04286" units="cm"/>
      <inkml:brushProperty name="color" value="#E71224"/>
    </inkml:brush>
  </inkml:definitions>
  <inkml:trace contextRef="#ctx0" brushRef="#br0">0 0 22316,'8'53'673,"0"-5"-617,-1-24-22,1-1-23,2-2 23,0-2-34,1 0 0,0-2-34,-1-1-89,-1 0-247,-3 0-583,-1 0-660,-1-2-718,-1-5-974,0-3-314,2-4-214,2-4 3833,5-6 0,-6 4 0,0-2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6.661"/>
    </inkml:context>
    <inkml:brush xml:id="br0">
      <inkml:brushProperty name="width" value="0.04286" units="cm"/>
      <inkml:brushProperty name="height" value="0.04286" units="cm"/>
      <inkml:brushProperty name="color" value="#E71224"/>
    </inkml:brush>
  </inkml:definitions>
  <inkml:trace contextRef="#ctx0" brushRef="#br0">1 132 13263,'5'9'3955,"1"0"-2879,-6-9 303,0 0-1189,38-34 0,-14 17-33,32-28-67,-26 27-90,-3 3-135,-5 4-380,-6 5-1042,-5 3-1245,-4 3-369,-2 1-997,-3 3 4168,0 2 0,-2 0 0,0-3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4:47.087"/>
    </inkml:context>
    <inkml:brush xml:id="br0">
      <inkml:brushProperty name="width" value="0.04286" units="cm"/>
      <inkml:brushProperty name="height" value="0.04286" units="cm"/>
      <inkml:brushProperty name="color" value="#E71224"/>
    </inkml:brush>
  </inkml:definitions>
  <inkml:trace contextRef="#ctx0" brushRef="#br0">0 0 22148,'53'27'1110,"-1"-3"-897,-13-12-135,2-1-67,-2-4-11,-6 1-302,-9-3-213,-9 1-192,-6-2-357,-4 0-1020,-2-1-986,-2 1-1412,-1-2 4482,0 0 0,0-2 0,0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3:34.418"/>
    </inkml:context>
    <inkml:brush xml:id="br0">
      <inkml:brushProperty name="width" value="0.04286" units="cm"/>
      <inkml:brushProperty name="height" value="0.04286" units="cm"/>
      <inkml:brushProperty name="color" value="#E71224"/>
    </inkml:brush>
  </inkml:definitions>
  <inkml:trace contextRef="#ctx0" brushRef="#br0">39 56 14719,'8'-19'382,"-2"3"-236,-5 12 178,-1 0-100,0 2 0,0 0-100,0 1 1209,0 1-369,0-1-214,0 0-223,0 0 78,0-1-190,0 1-214,0 0-526,0 0 303,-1 3 22,-1 4 45,-1 2-23,-1 2 1,0 4 44,-1 1 22,0 3-21,0 1-35,-2 4-33,1-1 0,0 2 0,2-4-45,3-1 45,0-3 12,3-1 44,4-3 56,1-1-22,5-1 33,0-2 23,3-2 10,2-3 35,10-2-68,-5-1 45,7-4 11,-11-2 0,0-3-21,-1-3-113,-1 2 0,-1 0-12,-1 2-66,-2 2 33,-2 1-45,-4 2 11,-3 2-79,-3 1-7472,0 0 403,-1-2 7182,-4-1 0,2 1 0,-1 0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3:35.353"/>
    </inkml:context>
    <inkml:brush xml:id="br0">
      <inkml:brushProperty name="width" value="0.04286" units="cm"/>
      <inkml:brushProperty name="height" value="0.04286" units="cm"/>
      <inkml:brushProperty name="color" value="#E71224"/>
    </inkml:brush>
  </inkml:definitions>
  <inkml:trace contextRef="#ctx0" brushRef="#br0">1 215 12468,'14'56'2151,"-3"-11"-1187,-11-40 145,0-4-67,0 0 1770,0-1-2487,0-5-314,0-3 23,0-8-23,0-5-11,0-1 11,0-2 34,0 0 45,0 1-56,1 2 78,1 0-67,2 1 55,4 1-66,1 1-23,1 0 34,2 3 0,1 1-12,6 0-33,-5 6 0,5-1-11,-6 8 0,8 0 33,-3 3-22,6 4 0,-5 7 101,1 5-45,0 5-45,-1 0 90,-1 1-34,0-1 12,-2-3-46,-1-5 57,-3-3 134,-1-6 90,-3-3 594,31-33-908,-26 21-135,23-24-346,-34 30-495,-1 1-861,-1 2-2242,-4 0-2207,-4 0 6286,-6 2 0,5-1 0,1 2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1.704"/>
    </inkml:context>
    <inkml:brush xml:id="br0">
      <inkml:brushProperty name="width" value="0.04286" units="cm"/>
      <inkml:brushProperty name="height" value="0.04286" units="cm"/>
      <inkml:brushProperty name="color" value="#E71224"/>
    </inkml:brush>
  </inkml:definitions>
  <inkml:trace contextRef="#ctx0" brushRef="#br0">0 135 22104,'47'3'33,"-7"-1"-22,-18-2 12,-1 0-23,0 0 11,-1-1 11,-2 0-33,0-2 11,-1 2-11,0-1 11,-1 2 0,-1 0 0,1 0 11,1 0 23,2 0-34,3-1 0,2-1 0,0 0-23,-2 1-10,-3-1 33,-5 2-11,-2 0 11,0 0 0,-2 0 33,4 0-33,1 0-11,12-4 11,-4 2 0,8-2-34,-10 1-22,-3 0 12,0 1-1,-3 1 90,0-2-45,1 1 0,0-1 0,1-1 11,1 0-11,7-2-23,-7 3 1,4 0 0,-11 2 22,-1 1 0,-3 0 11,6 0 0,-2 0 0,8-2-11,-2 0 0,5-1 0,2 0-22,1 0 33,0 1-33,-2 1-1,-4 0 1,-4 1 22,-3-1-11,1 1 11,-4 0-34,2 0 56,0 0-44,2 0 44,4 0-22,4 0 12,2-1-12,2 1 22,-1-3-56,4 2-10,-9 0 32,0 1 1,-10 0 11,0 0 0,0 0 23,3 0 33,3 0-23,17-1-33,-6-2-11,10 0 11,-14-1-11,-5 1-68,-5 1 57,-4 2-34,-3 0 56,-1 0 0,2 0 134,12 0-122,2-2-1,11-2 11,-2-1-44,-1 0 55,-2 0-44,-7 2 11,-4 1-22,-5 0 22,-2 0 22,0 1-11,1 0-22,1 0 45,1 1-68,1-2 23,-2 2-11,-2 0-12,-2 0-33,-1 0 67,0 0-11,2 0 44,1 0-10,1 0-12,3 2 0,2-1-11,2 2 0,6 0 22,-7-1-55,1 0 66,-11-1-21,-3 0-12,-1 0 56,-1 0-45,1-1 0,0 0 23,2 0 78,2 2-101,0 0-11,-1 1 33,0 0-10,0-1-23,0 1 101,-1-3-34,1 0 191,1 1-191,1-1 45,1 2-100,-2-1 21,-1 1-10,2 1-23,-2 1 11,1 0 11,-1 0 79,-1-1 526,-1-3-369,-1 1-1950,-1-1-605,-4 0-2835,-2 0 5132,-3 0 0,3 0 0,3 0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2.232"/>
    </inkml:context>
    <inkml:brush xml:id="br0">
      <inkml:brushProperty name="width" value="0.04286" units="cm"/>
      <inkml:brushProperty name="height" value="0.04286" units="cm"/>
      <inkml:brushProperty name="color" value="#E71224"/>
    </inkml:brush>
  </inkml:definitions>
  <inkml:trace contextRef="#ctx0" brushRef="#br0">202 42 20871,'-34'-21'1715,"6"5"-1334,24 13-213,1 2-168,1 0-437,2 1 437,3 5 90,9 3 111,7 5-22,10 4 1,4-1 32,0-2-66,-3-1 11,-5-1-34,-4 0-33,-4 0-56,-5 0 22,-3 1 56,-6-1-67,-2 1 100,-2 0-78,-7 1-22,-6 2-45,-10-1-336,-8 3-415,-6 1-694,-5 4-1076,-7 2-2645,-3 3 5166,-3 1 0,23-12 0,7-5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16266,'5'3'4672,"-2"-1"-4122,-3-2-405,0 0-896,3 10-2241,0-5-4840,4 8 7832,0-8 0,-3-3 0,-1-1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3.301"/>
    </inkml:context>
    <inkml:brush xml:id="br0">
      <inkml:brushProperty name="width" value="0.04286" units="cm"/>
      <inkml:brushProperty name="height" value="0.04286" units="cm"/>
      <inkml:brushProperty name="color" value="#E71224"/>
    </inkml:brush>
  </inkml:definitions>
  <inkml:trace contextRef="#ctx0" brushRef="#br0">159 0 21499,'-34'43'-90,"2"-3"45,12-20 34,1 3-134,1 3-12,3 1 22,3-1 12,6-4 123,4-4 33,12-3 326,9-5-146,17-3-146,9-3-56,5-2-22,-1 0-168,-5 0-438,-10 1-895,-10 0-1816,-10 0-2196,-8 0 5524,-5 0 0,-1-1 0,-2-1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3.883"/>
    </inkml:context>
    <inkml:brush xml:id="br0">
      <inkml:brushProperty name="width" value="0.04286" units="cm"/>
      <inkml:brushProperty name="height" value="0.04286" units="cm"/>
      <inkml:brushProperty name="color" value="#E71224"/>
    </inkml:brush>
  </inkml:definitions>
  <inkml:trace contextRef="#ctx0" brushRef="#br0">0 0 16288,'5'32'2174,"-2"1"-1815,-3-1-247,2 2-112,4 2-359,2 0-1097,3 0-1782,-2-3 3238,1-2 0,-5-13 0,-1-7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14.997"/>
    </inkml:context>
    <inkml:brush xml:id="br0">
      <inkml:brushProperty name="width" value="0.04286" units="cm"/>
      <inkml:brushProperty name="height" value="0.04286" units="cm"/>
      <inkml:brushProperty name="color" value="#E71224"/>
    </inkml:brush>
  </inkml:definitions>
  <inkml:trace contextRef="#ctx0" brushRef="#br0">0 0 20367,'3'56'381,"-1"-6"-381,-2-18-370,0 1-515,0 2-302,0 1-1626,0 3-2667,0-3 5480,0-2 0,0-15 0,0-8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43.245"/>
    </inkml:context>
    <inkml:brush xml:id="br0">
      <inkml:brushProperty name="width" value="0.025" units="cm"/>
      <inkml:brushProperty name="height" value="0.025" units="cm"/>
      <inkml:brushProperty name="color" value="#008C3A"/>
    </inkml:brush>
  </inkml:definitions>
  <inkml:trace contextRef="#ctx0" brushRef="#br0">1 0 24575,'0'0'0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0.653"/>
    </inkml:context>
    <inkml:brush xml:id="br0">
      <inkml:brushProperty name="width" value="0.04286" units="cm"/>
      <inkml:brushProperty name="height" value="0.04286" units="cm"/>
      <inkml:brushProperty name="color" value="#008C3A"/>
    </inkml:brush>
  </inkml:definitions>
  <inkml:trace contextRef="#ctx0" brushRef="#br0">0 0 23034,'6'44'683,"2"-2"-548,-3-17-35,2 2-44,-1 2-56,-1-1 12,-2 1-12,-2-2-23,0 0-156,-1-4-23,0-5-425,0-5-572,0-6-280,1-4-1199,2-7-4751,2-6 7429,2-9 0,-3 6 0,-1 1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1.040"/>
    </inkml:context>
    <inkml:brush xml:id="br0">
      <inkml:brushProperty name="width" value="0.04286" units="cm"/>
      <inkml:brushProperty name="height" value="0.04286" units="cm"/>
      <inkml:brushProperty name="color" value="#008C3A"/>
    </inkml:brush>
  </inkml:definitions>
  <inkml:trace contextRef="#ctx0" brushRef="#br0">0 0 19997,'67'19'1927,"-3"-3"-1736,-18-9-34,1 0-135,-3-1-22,-6-1-90,-7-2-44,-7-1-303,-5-2-347,-2 0-538,-4-3-505,-3-3-1534,-5-1-3519,-5 2 6880,-11 0 0,6 4 0,-6 1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1.654"/>
    </inkml:context>
    <inkml:brush xml:id="br0">
      <inkml:brushProperty name="width" value="0.04286" units="cm"/>
      <inkml:brushProperty name="height" value="0.04286" units="cm"/>
      <inkml:brushProperty name="color" value="#008C3A"/>
    </inkml:brush>
  </inkml:definitions>
  <inkml:trace contextRef="#ctx0" brushRef="#br0">0 0 13913,'2'2'5098,"-2"-2"-3585,0 0-807,0 7 336,0 5-325,0 13-179,0 6-124,0 7-10,0 4-135,2 0-135,2-2 79,4-2-23,1-5-44,0-5-101,-2-5 11,-1-7-45,-3-4 11,-1-5-10,0-3 10,-2-2-22,0 0-45,0-2-67,0 1-2308,0 0 1949,0-4 258,0 1 113,0-1 55,0 2 0,0 0 34,0 0 22,0 1 112,0-4-89,2-3 111,3-4 46,4-5 56,6-5 11,3-4-169,2-6-66,1-2-23,0-1-34,-2 1-145,-3 4-45,-2-1-35,-7 13-110,-2 2-650,-4 12-3161,-7 6 1144,-3 5-2903,-8 6 5939,-2 4 0,7-7 0,3-2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1.881"/>
    </inkml:context>
    <inkml:brush xml:id="br0">
      <inkml:brushProperty name="width" value="0.04286" units="cm"/>
      <inkml:brushProperty name="height" value="0.04286" units="cm"/>
      <inkml:brushProperty name="color" value="#008C3A"/>
    </inkml:brush>
  </inkml:definitions>
  <inkml:trace contextRef="#ctx0" brushRef="#br0">0 1 20524,'46'20'2353,"-5"-1"-1916,-18-1-202,-3 2 34,-3 2-90,-4 2-100,-3 0-79,-6 0-101,-2-1-526,-1-1-965,-1-5-895,0-2-1726,0-6-3844,0-3 8057,3-4 0,-2-2 0,1 0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2.322"/>
    </inkml:context>
    <inkml:brush xml:id="br0">
      <inkml:brushProperty name="width" value="0.04286" units="cm"/>
      <inkml:brushProperty name="height" value="0.04286" units="cm"/>
      <inkml:brushProperty name="color" value="#008C3A"/>
    </inkml:brush>
  </inkml:definitions>
  <inkml:trace contextRef="#ctx0" brushRef="#br0">1 25 21320,'65'-14'974,"-5"4"-1400,-26 12-593,-3 0-964,-6 2-2388,-5 1-3225,-7 2 7596,-7-1 0,-5-2 0,-1-1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2.503"/>
    </inkml:context>
    <inkml:brush xml:id="br0">
      <inkml:brushProperty name="width" value="0.04286" units="cm"/>
      <inkml:brushProperty name="height" value="0.04286" units="cm"/>
      <inkml:brushProperty name="color" value="#008C3A"/>
    </inkml:brush>
  </inkml:definitions>
  <inkml:trace contextRef="#ctx0" brushRef="#br0">1 1 13240,'11'11'5950,"-3"-1"-5210,31-8-381,-14 1-259,33 0-100,-24 1-840,0-2-1188,-4-1-2757,-3-1 4785,-3-4 0,-12 4 0,-3-3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0.047"/>
    </inkml:context>
    <inkml:brush xml:id="br0">
      <inkml:brushProperty name="width" value="0.04286" units="cm"/>
      <inkml:brushProperty name="height" value="0.04286" units="cm"/>
    </inkml:brush>
  </inkml:definitions>
  <inkml:trace contextRef="#ctx0" brushRef="#br0">72 44 9946,'5'7'4393,"-1"-1"-3754,-4-6 4907,0 0-5445,-1 0-79,0 0 12,-1 0-23,0 0-11,0 0 11,-1 1 0,0 0 45,-1 2-33,0 1 21,-1 2-32,1 1 21,-1 1-33,2 1 11,0 0-11,-1 2 12,0-1-1,0 2 11,-2 2-22,2-1-11,-2 1 11,2-2-11,0 0 11,3-1 22,0 3 1,1-3-12,0 3 22,1-5-21,3 1 22,1-1-23,2 1 11,0 0-22,1 0 23,-1 1-1,6 5 12,-2-4-34,6 4 45,-3-5-34,2-2-22,-1 0 11,1-2 0,-1-2 11,2-2 34,-4-2-23,1 0 34,-4-1-56,-1 0 22,2-1-22,0-2-11,-1-2-146,7-8 90,-5 3-79,2-5 56,-6 6 79,-1-1 0,-2 1 22,-1 1-11,-1 2 23,-1-1-23,-1 1-23,1-3 1,0 2 22,-1-2 11,-1 2 23,0-1-23,0 1 0,0-1 23,0 0-12,-1-3-22,-1 2-11,-3-5 11,3 5-45,0-2 11,1 0-66,0 1 88,1-1 12,0 1 23,0 1 66,0-2-10,-1 2-46,-2 0 2,1 2-24,-2 1 34,1-2-23,-2 2 34,1-2-11,-1-3-23,1 3-11,0-1 101,1 3-44,-2 0 32,-1 0-44,-1 1-11,-3-1-11,-2 2-1,-2 1 23,-9-1-22,6 2-12,-7-1-22,8 1-11,-2 1-90,2 0-291,0 1-672,0-1-5828,-8 12 6892,7 3 0,1-1 0,9-1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3.013"/>
    </inkml:context>
    <inkml:brush xml:id="br0">
      <inkml:brushProperty name="width" value="0.04286" units="cm"/>
      <inkml:brushProperty name="height" value="0.04286" units="cm"/>
      <inkml:brushProperty name="color" value="#008C3A"/>
    </inkml:brush>
  </inkml:definitions>
  <inkml:trace contextRef="#ctx0" brushRef="#br0">64 0 21488,'-30'36'604,"6"-3"-503,17-12-56,4 1 145,6-2 13,8-3 267,7-2-145,13-5-146,7-4-100,5-4-68,1-1-11,1-1-146,-2-4-335,-4 0-819,-4-5-347,-6 0-1312,-9 0-4593,-8 0 7552,-7 0 0,-4 4 0,-1 1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3.494"/>
    </inkml:context>
    <inkml:brush xml:id="br0">
      <inkml:brushProperty name="width" value="0.04286" units="cm"/>
      <inkml:brushProperty name="height" value="0.04286" units="cm"/>
      <inkml:brushProperty name="color" value="#008C3A"/>
    </inkml:brush>
  </inkml:definitions>
  <inkml:trace contextRef="#ctx0" brushRef="#br0">1 180 12456,'5'-11'5738,"7"-34"-4641,-1 24-133,10-29-202,-2 29-258,2 5-67,2 6 11,2 7 169,0 1-326,4 4 45,4 3-134,5 4 123,3 2 123,3 1-34,3-3-100,0-3-247,-1-4 23,-3-2-90,-5-5-79,-7-2-212,-4-5-258,-9 1-370,-4 2-2868,-6 3-1379,-3 3 5166,-4 2 0,-1 1 0,0 0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4.212"/>
    </inkml:context>
    <inkml:brush xml:id="br0">
      <inkml:brushProperty name="width" value="0.04286" units="cm"/>
      <inkml:brushProperty name="height" value="0.04286" units="cm"/>
      <inkml:brushProperty name="color" value="#008C3A"/>
    </inkml:brush>
  </inkml:definitions>
  <inkml:trace contextRef="#ctx0" brushRef="#br0">195 1 21230,'6'51'2610,"-6"1"-2161,-18-7-79,-3 3-124,-6 2-112,0 0-66,-1-2-68,2-5 0,5-7-616,5-8-572,6-9-829,6-8-303,2-7-1826,2-2-3103,7-7 7249,2-4 0,-1 3 0,-2-2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4.611"/>
    </inkml:context>
    <inkml:brush xml:id="br0">
      <inkml:brushProperty name="width" value="0.04286" units="cm"/>
      <inkml:brushProperty name="height" value="0.04286" units="cm"/>
      <inkml:brushProperty name="color" value="#008C3A"/>
    </inkml:brush>
  </inkml:definitions>
  <inkml:trace contextRef="#ctx0" brushRef="#br0">17 0 16849,'-2'5'4415,"1"-2"-4046,1-3 270,0 0 89,-6 19-179,5-1-101,-5 20-78,5-5 78,1 3-100,0 1-80,3 0-76,2-1-125,4-5 67,3-1-33,0-6-45,0-5 0,0-3-22,0-6 156,0-5-67,2-3-123,2-1-246,3-4-2231,10-5-44,-8 0-1457,5-1-5210,-10 7 9188,-1 1 0,-6 1 0,-2 0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5.606"/>
    </inkml:context>
    <inkml:brush xml:id="br0">
      <inkml:brushProperty name="width" value="0.04286" units="cm"/>
      <inkml:brushProperty name="height" value="0.04286" units="cm"/>
      <inkml:brushProperty name="color" value="#008C3A"/>
    </inkml:brush>
  </inkml:definitions>
  <inkml:trace contextRef="#ctx0" brushRef="#br0">50 0 22070,'-5'38'1278,"-2"5"-1122,-2 6-44,-1 4-78,1 2-23,3-3 0,3-4-11,5-8 90,7-5 0,5-7-34,8-5-56,4-6-280,1-6-213,-1-6-482,-5-2-516,-3-3-850,-6-3-1906,-4-3-3910,-4-5 8157,-3 1 0,-2 4 0,0 1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5.931"/>
    </inkml:context>
    <inkml:brush xml:id="br0">
      <inkml:brushProperty name="width" value="0.04286" units="cm"/>
      <inkml:brushProperty name="height" value="0.04286" units="cm"/>
      <inkml:brushProperty name="color" value="#008C3A"/>
    </inkml:brush>
  </inkml:definitions>
  <inkml:trace contextRef="#ctx0" brushRef="#br0">0 32 14171,'5'15'4650,"-2"-3"-3866,-3-12 841,0 0-875,-2-1-246,2-1-223,3-2-68,9-2-45,11-2-90,10-1-78,6 1-89,0 2-674,-2 2-626,-5 3-572,-7-1-1557,-3 2-2331,-2-2 5849,-2-1 0,-7 2 0,-4-1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6.203"/>
    </inkml:context>
    <inkml:brush xml:id="br0">
      <inkml:brushProperty name="width" value="0.04286" units="cm"/>
      <inkml:brushProperty name="height" value="0.04286" units="cm"/>
      <inkml:brushProperty name="color" value="#008C3A"/>
    </inkml:brush>
  </inkml:definitions>
  <inkml:trace contextRef="#ctx0" brushRef="#br0">1 1 22238,'2'44'1636,"-1"-2"-1636,-3-16-179,1 0-348,1-3-851,2-4-1042,2-3-1849,4-4-4269,4-4 8538,-1-4 0,-4-3 0,-3-1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7.388"/>
    </inkml:context>
    <inkml:brush xml:id="br0">
      <inkml:brushProperty name="width" value="0.04286" units="cm"/>
      <inkml:brushProperty name="height" value="0.04286" units="cm"/>
      <inkml:brushProperty name="color" value="#008C3A"/>
    </inkml:brush>
  </inkml:definitions>
  <inkml:trace contextRef="#ctx0" brushRef="#br0">0 0 13824,'1'10'5366,"0"-3"-4357,-1-7-45,0 0-68,2 10-134,0 2-347,4 11-158,0 1-145,3 2-112,2 0 45,1 0-45,2-3-78,-1-5-79,-2-3 101,-1-5-168,-4-4 45,-2-3-57,-2-2 102,0 0 134,0-1 0,1-4-292,4-5 90,3-7 34,2-8 90,3-1 78,1-2 34,-1 1 55,-1 2 46,-5 2 89,2 1-157,-6 9 135,0 1-90,-3 10 23,-2-1 10,0 2-145,0 4 213,0 5 78,0 8-190,0 7 67,1 3-112,0 0 67,2-1-89,1-3-12,1-4 1,1-4-12,2-4 113,-1-3-1,4-5 202,1-1-202,6-2 0,1-3-101,3-3 57,7-9-90,-9 4-45,0-1-79,-13 9-111,-4 2 33,-1 5 191,-1 4-34,1 5 56,0 5-169,2-2-10,12 2 179,3-9 0,14-1-11,1-7-79,4-3 68,2-3 10,-3-1 24,-1 0-1,0-1 67,-15 2 113,0 0 145,-18 1-157,-1-1-167,-2-2 21,0-4-33,-4-2-11,-3-2-23,-4-2-10,-10-6-24,5 7-10,-4 0-90,7 10-12,2 4-33,0 10 213,-2 7-67,0 12 22,2 22 45,5-10 68,14 9 133,13-20 125,18-7-237,12-7 113,3-6-202,1-5-79,-5-8-425,-8-2-2420,-1-11-561,-19 5-6346,-4-1 9678,-15 5 0,-3 4 0,0 1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8.090"/>
    </inkml:context>
    <inkml:brush xml:id="br0">
      <inkml:brushProperty name="width" value="0.04286" units="cm"/>
      <inkml:brushProperty name="height" value="0.04286" units="cm"/>
      <inkml:brushProperty name="color" value="#008C3A"/>
    </inkml:brush>
  </inkml:definitions>
  <inkml:trace contextRef="#ctx0" brushRef="#br0">0 1 21073,'26'51'1692,"-5"-3"-1613,-17-13-79,-1-2-438,-1-3-1108,1-5-1277,0-6-1951,4-8-2755,7-5 7529,4-4 0,-5-3 0,-2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8.713"/>
    </inkml:context>
    <inkml:brush xml:id="br0">
      <inkml:brushProperty name="width" value="0.04286" units="cm"/>
      <inkml:brushProperty name="height" value="0.04286" units="cm"/>
      <inkml:brushProperty name="color" value="#008C3A"/>
    </inkml:brush>
  </inkml:definitions>
  <inkml:trace contextRef="#ctx0" brushRef="#br0">1 0 12815,'11'5'4202,"-3"-2"-3597,-8-3 23,0 0 144,0-1 427,0 8-415,1 2-122,2 12-46,0 5-268,4 5-191,1 4 33,-1 0-179,2 0 12,0-4-23,1-5 22,-2-7 23,-1-8-34,-1-4 135,-3-5 66,-1-1 304,1-3-404,1-4-45,3-7-33,2-5 33,2-5-67,-1 0 23,0-1-57,0 3 56,0 3-22,-4 8 0,0 2-89,-5 8-315,1 0 326,4 2 55,2 5 23,4 4-22,3 5-23,1 2 0,-2 3-302,-1-2-516,-1 0-515,-1-3-2443,5-4-56,-2-5 3877,5-5 0,-10-2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11 14215,'14'3'4550,"36"-8"-3654,-26 3-436,34-4-203,-22 5-100,2 1-157,-3 0-437,-3 1-963,-2 1-1469,-4 0-2991,-2 1 5860,-5 0 0,-8-2 0,-5-1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2.431"/>
    </inkml:context>
    <inkml:brush xml:id="br0">
      <inkml:brushProperty name="width" value="0.04286" units="cm"/>
      <inkml:brushProperty name="height" value="0.04286" units="cm"/>
    </inkml:brush>
  </inkml:definitions>
  <inkml:trace contextRef="#ctx0" brushRef="#br0">0 41 13465,'3'6'2498,"-1"-3"-2094,-2-3 1512,0 0-964,0 8-223,1-1-203,0 8-279,0-2-124,0 1-45,0 2-67,0 0-11,0-1-56,1-1-11,0-2-34,-1-1-55,1-3-35,-1-3-10,0-1 77,-1-2 35,0-1 44,0 0-168,0-6-135,1-2 80,-1-7 200,1-4 68,-1-4 12,2-2 88,-2-1 57,1 0-45,-1 3 146,0 3 22,0 5 68,0 5-91,-1 5-145,1 2-112,-1 0-134,0 2 111,-1 7 23,0 3 56,-1 10 124,1 2 167,0 14-201,1-12-90,1 7-11,0-14-34,1-4-22,0-4-45,0-4-67,1-2-248,0-2 349,0-5-426,1-3-157,0-5-583,0-1-817,-1 4-2376,-1 5 4381,-1 6 0,0-1 0,-1 2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9.381"/>
    </inkml:context>
    <inkml:brush xml:id="br0">
      <inkml:brushProperty name="width" value="0.04286" units="cm"/>
      <inkml:brushProperty name="height" value="0.04286" units="cm"/>
      <inkml:brushProperty name="color" value="#008C3A"/>
    </inkml:brush>
  </inkml:definitions>
  <inkml:trace contextRef="#ctx0" brushRef="#br0">1 1 22462,'17'63'874,"-1"-4"-694,1-15-113,2 0 45,1-2-56,-2-1-11,-3-5 11,-3-6-56,-6-5-68,-4-7-268,-1-7-78,-1-5-348,0-3-762,0-3-840,0 0-4236,0-6 6600,0-1 0,0-1 0,1 2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5:59.656"/>
    </inkml:context>
    <inkml:brush xml:id="br0">
      <inkml:brushProperty name="width" value="0.04286" units="cm"/>
      <inkml:brushProperty name="height" value="0.04286" units="cm"/>
      <inkml:brushProperty name="color" value="#008C3A"/>
    </inkml:brush>
  </inkml:definitions>
  <inkml:trace contextRef="#ctx0" brushRef="#br0">1 14 21476,'49'-8'1222,"0"3"-1222,-4 13-270,2 0-950,-2-3-999,-5-2-2140,-8-1 4359,-7-2 0,-13 0 0,-3 0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0.624"/>
    </inkml:context>
    <inkml:brush xml:id="br0">
      <inkml:brushProperty name="width" value="0.04286" units="cm"/>
      <inkml:brushProperty name="height" value="0.04286" units="cm"/>
      <inkml:brushProperty name="color" value="#008C3A"/>
    </inkml:brush>
  </inkml:definitions>
  <inkml:trace contextRef="#ctx0" brushRef="#br0">1 202 17319,'49'-11'1894,"-6"-2"-1457,-18 5-101,-2-5 123,-6 1-179,-4-3 35,-7 0-282,-2-2-33,-4 0-68,-5 0-44,-4 0 45,-8 2-146,-2 3 157,-1 3 56,1 3 101,1 3-101,2 1 0,3 7 45,1 4 101,4 7-1,3 7-43,3 6 43,6 3 1,7 2 145,9 1-22,9-3-90,6-3-11,4-7-67,-4-5-56,-4-7-281,-5-5-648,-10-4-707,-3 0-2063,-6-1 3654,-1-2 0,-2 2 0,-2-2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1.194"/>
    </inkml:context>
    <inkml:brush xml:id="br0">
      <inkml:brushProperty name="width" value="0.04286" units="cm"/>
      <inkml:brushProperty name="height" value="0.04286" units="cm"/>
      <inkml:brushProperty name="color" value="#008C3A"/>
    </inkml:brush>
  </inkml:definitions>
  <inkml:trace contextRef="#ctx0" brushRef="#br0">18 183 20703,'-9'-42'1613,"1"4"-1108,8 19-79,1 0-101,4 0-135,3 3-33,4 3-135,1 4 34,1 4 23,1 3-23,1 2-56,0 4 0,0 5-33,-3 7 55,-2 8-33,-5 4 22,-5 4-22,-8 4 11,-4 0-11,-7 1-35,1-2 13,5-4-1,4-5 124,8 0 22,9-12-56,7-1-56,12-10-1311,20-5-829,-14-2-1244,10-2-3014,-22 1 6398,-5 1 0,-8 2 0,-3 1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2.006"/>
    </inkml:context>
    <inkml:brush xml:id="br0">
      <inkml:brushProperty name="width" value="0.04286" units="cm"/>
      <inkml:brushProperty name="height" value="0.04286" units="cm"/>
      <inkml:brushProperty name="color" value="#008C3A"/>
    </inkml:brush>
  </inkml:definitions>
  <inkml:trace contextRef="#ctx0" brushRef="#br0">1 12 19785,'8'28'2352,"4"1"-1914,5 1-35,1 2-168,-2 2-56,0 2-33,-2-4-23,-2-3-33,-2-5-79,-2-7 45,-2-5 11,-3-6 191,0-3 291,0-5-123,2-9-415,2-10-22,4-14-168,2-7 11,-2-4-168,2 4-23,-3 7-369,1 6-337,-2 10-1019,0 4-2275,4 5-3238,4 3 7597,8 2 0,-11 3 0,1 0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2.477"/>
    </inkml:context>
    <inkml:brush xml:id="br0">
      <inkml:brushProperty name="width" value="0.04286" units="cm"/>
      <inkml:brushProperty name="height" value="0.04286" units="cm"/>
      <inkml:brushProperty name="color" value="#008C3A"/>
    </inkml:brush>
  </inkml:definitions>
  <inkml:trace contextRef="#ctx0" brushRef="#br0">77 0 20681,'-15'59'1803,"1"-3"-1611,5-16-58,0 3 12,1 0-90,2-3-12,1-4-10,1-9-12,0-6 1,3-9-1,0-4 68,1-5 89,0-2-179,0-11-347,0-6 89,0-15-23,2-6 214,1-7-22,2-1 89,0 3 11,1 7 90,-1 7 112,-1 9-67,0 6-135,-1 5-11,0 3-101,1 4 23,1 0 55,3 3 46,4 4 167,2 3 57,3 6-124,-1 2 90,0 4 67,2 14-269,-7-6-22,1 7-34,-8-14-381,-2-2-359,1-3-547,0-3-686,0-3-4693,0-5 2856,-1-2 3855,-4-3 0,2-1 0,-2 0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2.656"/>
    </inkml:context>
    <inkml:brush xml:id="br0">
      <inkml:brushProperty name="width" value="0.04286" units="cm"/>
      <inkml:brushProperty name="height" value="0.04286" units="cm"/>
      <inkml:brushProperty name="color" value="#008C3A"/>
    </inkml:brush>
  </inkml:definitions>
  <inkml:trace contextRef="#ctx0" brushRef="#br0">10 86 15011,'-5'-9'3967,"1"3"-3609,46-1-358,-10 2-123,37-7-986,-20 5-1748,-2-1-4550,-5-2 7407,-9-1 0,-15 5 0,-7 1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3.190"/>
    </inkml:context>
    <inkml:brush xml:id="br0">
      <inkml:brushProperty name="width" value="0.04286" units="cm"/>
      <inkml:brushProperty name="height" value="0.04286" units="cm"/>
      <inkml:brushProperty name="color" value="#008C3A"/>
    </inkml:brush>
  </inkml:definitions>
  <inkml:trace contextRef="#ctx0" brushRef="#br0">1 393 16502,'60'-36'1232,"-7"0"-1087,-32 4 35,0-2 223,-3 1 146,-2-1-336,-5 2-3190,-5 2 3291,-2 4-34,-4 4-124,-1 3 12,-3 2-44,-3 4 21,0 2-10,-2 3 3492,2 4-3313,2 1-191,-1 1-44,-1 2-35,-3 0 192,-3 5 88,-5 4-43,-4 7-46,-2 5 34,0 5 0,3 4 134,5 20-179,10-9 23,15 15 0,15-17-18,6-14 1,4-2-141,22 10-89,-18-16 0,0-2-22,11-2-471,-8-7-459,-13-3-416,-11-1-704,-10 0-1660,-4 2-1959,-3 3 5691,0 1 0,0-3 0,0 0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3.957"/>
    </inkml:context>
    <inkml:brush xml:id="br0">
      <inkml:brushProperty name="width" value="0.04286" units="cm"/>
      <inkml:brushProperty name="height" value="0.04286" units="cm"/>
      <inkml:brushProperty name="color" value="#008C3A"/>
    </inkml:brush>
  </inkml:definitions>
  <inkml:trace contextRef="#ctx0" brushRef="#br0">0 32 17308,'36'42'2331,"3"-7"-1771,7-27 246,-1-3-77,-5-6-57,-8-4 214,-11-6-371,-9-4-212,-8-4-270,-10-1-33,-8 2-90,-11 3-89,-10 5 56,-4 4-247,-2 4-414,1 3-1088,7 4-816,10 2-1660,12 4-1837,20-3 6185,14-2 0,-5-5 0,1-1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4.373"/>
    </inkml:context>
    <inkml:brush xml:id="br0">
      <inkml:brushProperty name="width" value="0.04286" units="cm"/>
      <inkml:brushProperty name="height" value="0.04286" units="cm"/>
      <inkml:brushProperty name="color" value="#008C3A"/>
    </inkml:brush>
  </inkml:definitions>
  <inkml:trace contextRef="#ctx0" brushRef="#br0">0 87 13678,'1'6'3350,"0"-1"-1949,-1-5-528,0 0-166,41 21-24,-16-6-111,33 18-35,-27-12-33,-5 2-189,-4-3-147,-4-3-56,-5-5 190,-5-4 224,-4-5 315,-3-2 302,-1-4-885,0-8-157,0-9-79,0-11 90,0-6-112,1-1 146,0 1-113,1 7-33,-1 6-45,2 6-291,-1 8-560,-1 2-617,2 5-840,1 2-1804,2 0-3406,4 2 7563,3 3 0,-5-3 0,-1 3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4.749"/>
    </inkml:context>
    <inkml:brush xml:id="br0">
      <inkml:brushProperty name="width" value="0.04286" units="cm"/>
      <inkml:brushProperty name="height" value="0.04286" units="cm"/>
    </inkml:brush>
  </inkml:definitions>
  <inkml:trace contextRef="#ctx0" brushRef="#br0">1 1 10709,'7'1'4986,"-1"0"-3530,-6-1-178,4 28-135,1-11-303,4 24-212,-1-19-180,0-2-247,-1-2-66,-1-2-113,-2-4-22,0-3-45,-3-3-179,0-4-22,0-1-494,-1-1 482,0-3 68,1-4 190,-1-6 34,0-3 167,0-4-10,0-1 178,0 3-32,0 2 32,-1 4-44,0 5-101,-1 2 11,0 1-190,1 2-22,-1 1-23,1 1-12,1 0-21,-2 0-1,2 0-89,-1 0 112,1 4 11,-2 7 101,1 8 22,0 8-90,0 3 2,1 0-2,2 12-33,1-13-22,0 5 11,0-17-371,-2-4-603,-1-4-1089,0-2-2800,-4-1 4874,-4 0 0,1-3 0,1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05.111"/>
    </inkml:context>
    <inkml:brush xml:id="br0">
      <inkml:brushProperty name="width" value="0.04286" units="cm"/>
      <inkml:brushProperty name="height" value="0.04286" units="cm"/>
      <inkml:brushProperty name="color" value="#008C3A"/>
    </inkml:brush>
  </inkml:definitions>
  <inkml:trace contextRef="#ctx0" brushRef="#br0">37 230 17140,'59'-3'1524,"-10"-4"-908,-37-10 113,-5-1-203,-3-3-201,-3 0-168,-1 0-101,0 0-56,0 5-135,-2 3-66,-7 5 145,-6 3 22,-9 5 12,-3 6 22,0 6 0,1 9 78,7 7-78,6 4 0,6 3 157,11 2 123,13-2 12,12-2-158,9-7-134,-2-6-11,-11-11-101,-11-4-359,-8-9-336,-6-5-392,0-7 0,0-5 471,0-2 493,0 1 235,0 1 45,0 3 571,0 3 493,0 3 113,0 4-237,0 3-245,0 2-314,0 2-516,0 0 90,0 4 280,0 4 11,0 7 91,0 5 44,0 4-79,0-2-280,0 1-22,0-6 22,0-4 45,0-5 113,0-5 55,0-2-236,0-9-44,0-7-201,0-28 201,0 8 22,0-14-11,0 23-22,0 3 22,0 6-22,0 4-112,0 1-12,0 3-100,0-1-896,0 1-125,0 2 35,0-1-426,0 4-471,0 0-2644,0 0 4762,0-1 0,0 4 0,0-1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16.858"/>
    </inkml:context>
    <inkml:brush xml:id="br0">
      <inkml:brushProperty name="width" value="0.04286" units="cm"/>
      <inkml:brushProperty name="height" value="0.04286" units="cm"/>
      <inkml:brushProperty name="color" value="#008C3A"/>
    </inkml:brush>
  </inkml:definitions>
  <inkml:trace contextRef="#ctx0" brushRef="#br0">1 339 23292,'41'4'145,"-6"1"-66,-19-7 21,-2-1 35,-1-1-34,-2 1-68,-1 0-22,-1 1 23,-3 1-34,0 0 0,0 0 34,0-1-12,0 0 12,3-1 33,-1-2-33,4-2 11,0-3-34,3-1 34,-2-1-12,-1 2 23,-1 0-33,-3 3-23,1-1 11,-2 2-22,1-1 44,-3 0-66,1 0 55,-1-1-22,-1-2 11,-1-1 34,-1-6 0,-1 5 11,0-3-45,-1 6-22,-1 2 45,-1 1-46,-2 0 24,1 2-24,-1-1-21,1 2 10,-2-2 12,1 2 0,-1 0 0,0 2 11,-2 0-67,0 0 55,-2 1 12,0 0 12,-1-1-12,1 0 0,-4-1 44,1 0-10,-4 0-12,4 1-22,-1 1 0,1 0-22,-1 0 11,1 0-101,-3 3 45,5 0 11,-3 6-12,7-2 12,1 3-45,0 2 90,2 1 22,1 2 0,1 2 45,1 2 214,3 19-181,6-7-10,7 16-57,8-13 12,6-2-1,8-3-10,4-6 10,7-5 57,20-8-45,-17-5 55,9-11-32,-27-5 44,-4-8-101,-5-1-11,-4-2-90,-5 1-100,-4 3-68,-3 3-280,-1-1-78,-4 4-314,-2-2-246,-1 1-1,-1-2-616,0 1 34,0-1 280,0 3-997,3-2 1792,-1 6 684,3 0 112,-1 4 583,-3 2 190,1-1 67,-2 1 158,0-1 817,-2-4-930,1-1-89,-1-3-45,1 0 179,-1 1-169,0 2-77,0 1-292,-1 2-67,0 0-89,-1-2 447,0-5-380,0-1 0,-1-4-169,2 3 12,3 3-180,-1 2-55,1 4-23,0 2-180,0 2-66,0 0 179,16 6 56,0 3 11,17 8 0,-4 2 44,1 4-21,-4-2-23,-3 1 0,-6-1 145,-5 8-66,-6-7 55,-4 9-100,-7-7-34,-2-1 11,-4 0-22,1 0 0,2-2 11,1 2 0,2 0-12,-1 10-55,3-7 56,1 5 11,10-13 112,8-4-34,14-7-78,9-3-89,4-6-1088,7-6-257,-18 3-269,-5-3-986,-21 7-2399,-5 1 5088,-4 1 0,2 0 0,-2 0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17.890"/>
    </inkml:context>
    <inkml:brush xml:id="br0">
      <inkml:brushProperty name="width" value="0.04286" units="cm"/>
      <inkml:brushProperty name="height" value="0.04286" units="cm"/>
      <inkml:brushProperty name="color" value="#008C3A"/>
    </inkml:brush>
  </inkml:definitions>
  <inkml:trace contextRef="#ctx0" brushRef="#br0">89 1 20804,'-43'46'224,"8"0"-235,28-7-57,3-1 1,10-4-78,8-6 89,10-8 56,9-8 67,3-7 34,-2-5 11,-1-7 123,-7-3 90,-5-5 78,-6 1 1,-8 1-248,-2 1-122,-5 3-34,0 3-134,-1 3 10,-3 2-32,-3 2 32,-1 5 12,1 3 0,0 6 23,4 0 10,5 4 79,8-6 236,9-2-169,7-7 11,5-6 57,2-5 369,-4-3 90,-7-6 437,-4-9-818,-11 8-213,-2-1-146,-6 11-78,-7 5-45,-4 1-78,-6 2-584,-2 1-1937,4 0 78,7-5-5569,11-10 8359,14-12 0,-6 8 0,4 2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18.674"/>
    </inkml:context>
    <inkml:brush xml:id="br0">
      <inkml:brushProperty name="width" value="0.04286" units="cm"/>
      <inkml:brushProperty name="height" value="0.04286" units="cm"/>
      <inkml:brushProperty name="color" value="#008C3A"/>
    </inkml:brush>
  </inkml:definitions>
  <inkml:trace contextRef="#ctx0" brushRef="#br0">6 1 21219,'-4'66'1804,"3"4"-1569,7-7-1082,4 8 1004,3 0-90,3-2-22,1-8-45,2-10 308,0-9-342,-1-11 12,-2-9 191,1-10-146,-1-5 44,2-5-34,-3-1 539,0-1-516,-4 0 0,-1-1-23,-1-3-22,1-4-22,1-3 22,2-1 1,1-2-12,-2 0 0,2 0 22,-2 2 0,-1 1 57,-3 1 291,-2 2-292,-3 4-78,0 0-67,-3 4-325,0 0 324,0 3 68,0 3 12,0 6 78,0 3-12,0 3 12,0 0-57,2 2 113,3-3-135,4 0 56,3-5-44,2 0 100,13-5-89,-3-3 33,8-2-56,-10-2 34,-1 0-56,-11-1-90,-2 1-90,-7 0-167,-1 0 280,0 3 78,0 1 22,0 5-22,0 2 34,0 2-23,0 1 0,2 0-11,1 0-45,2-1-123,0-2-213,2-1-437,-1-4-415,-2-2-593,-2-3-986,-1 0-2825,-1-1 5637,0-5 0,0 5 0,0-5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18.899"/>
    </inkml:context>
    <inkml:brush xml:id="br0">
      <inkml:brushProperty name="width" value="0.04286" units="cm"/>
      <inkml:brushProperty name="height" value="0.04286" units="cm"/>
      <inkml:brushProperty name="color" value="#008C3A"/>
    </inkml:brush>
  </inkml:definitions>
  <inkml:trace contextRef="#ctx0" brushRef="#br0">0 1 13061,'0'0'0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19.875"/>
    </inkml:context>
    <inkml:brush xml:id="br0">
      <inkml:brushProperty name="width" value="0.04286" units="cm"/>
      <inkml:brushProperty name="height" value="0.04286" units="cm"/>
      <inkml:brushProperty name="color" value="#008C3A"/>
    </inkml:brush>
  </inkml:definitions>
  <inkml:trace contextRef="#ctx0" brushRef="#br0">99 363 11358,'2'4'5704,"-1"-1"-4774,-1-3 728,0 0-1288,0 5-180,0-4-179,-1 4-11,-3-3-22,-4 2 11,-4 5 22,-5 5-11,-1 3 0,1 1-101,3 2-67,7-1-179,3-3 100,12-3 236,7-6-68,15-2 12,7-7 67,3-7 67,-1-5 12,-5-9-46,-3-4 170,-5-5-91,-4-4-23,-5-3-89,-5 1-145,-6-11-46,-3 16 146,-5-7 45,-4 19 22,-3 1 214,-1 2-12,-2 0-202,5 5-44,1 0 0,4 5-1,1-1 12,1 2 11,0-2 0,0 0 0,0 1 134,0 0 303,0 1-258,0 1 68,0 2 78,0 2 179,0 1-67,0 0 202,0 1-504,0 6 89,2 2 67,1 8 67,2 4 1,2 7-112,0 7 44,0 5-101,1 6-111,0 4 66,0 0-89,4 1-22,1-4-34,1-4 56,2-5-45,-3-8 67,2-2-66,-7-14 100,0-2 67,-3-9 303,3-4-191,5-6-145,6-7-101,8-10-12,21-14-66,-10 11-34,7-2-34,-25 22-157,-9 5 34,-7 11 224,-2 7-56,-2 10-169,0 5-111,3-3-828,15 3 233,3-15-212,14-2-179,-4-17-583,-1-5-1680,-4-7-3396,-8-3 6981,-7 1 0,-6 9 0,-4 2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2.285"/>
    </inkml:context>
    <inkml:brush xml:id="br0">
      <inkml:brushProperty name="width" value="0.04286" units="cm"/>
      <inkml:brushProperty name="height" value="0.04286" units="cm"/>
      <inkml:brushProperty name="color" value="#008C3A"/>
    </inkml:brush>
  </inkml:definitions>
  <inkml:trace contextRef="#ctx0" brushRef="#br0">15 1 19684,'-6'53'2050,"2"-3"-1792,2-22 22,0-1-202,4-2 45,5 0-89,8-4 34,12-2-68,11-4-46,10-6-77,3-3 45,-2-5 55,-7-2 23,-8-2 56,-12-3 45,-6-4 34,-7-3-45,-5-3 11,-2-5 44,-2 0 57,-2-3 78,0 6 269,-4 3-414,1 8-135,1 2 0,2 5-214,1 3 69,0 7 133,0 30 12,3 0 0,6 23 0,6-12 12,8 1-12,3 3 0,1-3 0,-4-4 33,-7-5-33,-6-7-134,-19 3-157,-7-17-213,-18-1-337,-1-17 12,-4-6-180,2-9-279,5-6-1323,9-9 2611,11-14 0,6 21 0,5-7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2.719"/>
    </inkml:context>
    <inkml:brush xml:id="br0">
      <inkml:brushProperty name="width" value="0.04286" units="cm"/>
      <inkml:brushProperty name="height" value="0.04286" units="cm"/>
      <inkml:brushProperty name="color" value="#008C3A"/>
    </inkml:brush>
  </inkml:definitions>
  <inkml:trace contextRef="#ctx0" brushRef="#br0">111 1 22126,'-18'39'231,"-2"0"1,2 1 0,2-3-176,-4 24-56,8 0-22,6-4-57,14-7-21,13-9-92,18-11-760,12-14-504,9-7-662,2-16-2061,-6-9 4179,-8-12 0,-22 11 0,-9 3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2.980"/>
    </inkml:context>
    <inkml:brush xml:id="br0">
      <inkml:brushProperty name="width" value="0.04286" units="cm"/>
      <inkml:brushProperty name="height" value="0.04286" units="cm"/>
      <inkml:brushProperty name="color" value="#008C3A"/>
    </inkml:brush>
  </inkml:definitions>
  <inkml:trace contextRef="#ctx0" brushRef="#br0">18 18 15930,'-4'-9'4213,"0"1"-3967,4 8 987,0 0-807,-5 39-57,3-12-166,-1 35 65,10-22-189,3 0-79,2-3-67,3-2-405,-1-5-580,1-5-842,-3-8-851,-3-7-1256,-5-5 4001,-1-7 0,-3 2 0,0-3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3.154"/>
    </inkml:context>
    <inkml:brush xml:id="br0">
      <inkml:brushProperty name="width" value="0.04286" units="cm"/>
      <inkml:brushProperty name="height" value="0.04286" units="cm"/>
      <inkml:brushProperty name="color" value="#008C3A"/>
    </inkml:brush>
  </inkml:definitions>
  <inkml:trace contextRef="#ctx0" brushRef="#br0">1 69 17050,'50'-24'191,"0"3"-2376,-9 16-3182,0 0 5367,-5-1 0,-15 3 0,-7-1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6.940"/>
    </inkml:context>
    <inkml:brush xml:id="br0">
      <inkml:brushProperty name="width" value="0.04286" units="cm"/>
      <inkml:brushProperty name="height" value="0.04286" units="cm"/>
    </inkml:brush>
  </inkml:definitions>
  <inkml:trace contextRef="#ctx0" brushRef="#br0">60 1 12568,'8'-1'3328,"-2"1"-3283,-6 0 1860,0 0-874,-9 29-191,2-8-246,-10 26-191,6-16-190,1-1-44,1-4-13,3-4 1,3-4-90,2-4-44,0-6-1,1-3-22,0-2-78,0-2-57,0 0-21,0-6-2,0-2 113,1-8-33,1-5 78,2-4 0,0-4 22,0-1 57,1 1 89,-2 5 12,0 4-1,-1 7-56,-2 5-123,1 5-246,-1 1 100,0 5 146,0 6 90,0 6 33,0 7-22,0 1 11,0 1-45,0 1-67,5 2-112,1-1-785,4 1-1825,-1-2-3116,0 0 5838,-4-2 0,-2-11 0,-2-2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3.403"/>
    </inkml:context>
    <inkml:brush xml:id="br0">
      <inkml:brushProperty name="width" value="0.04286" units="cm"/>
      <inkml:brushProperty name="height" value="0.04286" units="cm"/>
      <inkml:brushProperty name="color" value="#008C3A"/>
    </inkml:brush>
  </inkml:definitions>
  <inkml:trace contextRef="#ctx0" brushRef="#br0">18 25 17521,'-9'-14'2656,"1"3"-1850,8 11-10,43 8-57,-10 4-431,2-2 1,1 4 273,14 19-100,1 9 11,-6 8-508,-30-4 0,-5 9 0,-3-5-887,-3-12 1,-3 0-769,-2 38 1,-10-9-6142,-20-35 6963,3-13 0,11-11 0,7-7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4.759"/>
    </inkml:context>
    <inkml:brush xml:id="br0">
      <inkml:brushProperty name="width" value="0.04286" units="cm"/>
      <inkml:brushProperty name="height" value="0.04286" units="cm"/>
      <inkml:brushProperty name="color" value="#008C3A"/>
    </inkml:brush>
  </inkml:definitions>
  <inkml:trace contextRef="#ctx0" brushRef="#br0">241 244 21275,'-36'-17'392,"-2"5"-381,1 21-11,-1 7-56,3 11 56,6 6-123,10 3-23,11 0-89,16-3 190,16-5-135,20-10-424,14-8-259,6-12-291,1-11-12,-6-8-44,-10-10-123,-13-2-438,-12-2-44,-12-1 583,-8 0 806,-8 0 426,-4-2 202,-2 2 324,0 3 203,4 4 627,3 4 1332,1 0-1455,2 10-45,0 3-403,0 9-293,0 1 2186,0 2-2386,0 6 447,0 5-302,0 10-89,2 6-57,1 8-45,3 5-67,3 3-44,3 1-102,3-2-21,1-3-1,2-6-11,0-4 0,-2-8-11,-3-6 11,-4-5-45,-3-5 45,-5-3 0,1-2 11,-2 0 11,1 0-44,4-7-191,5-5 101,5-10 34,7-6 67,3-3 11,3 0-45,5-1 22,-10 11-21,-1 4-124,-14 13-101,-4 4 269,-2 6 45,-1 6-34,2 9 0,-1 15-11,0-10-45,0 8-246,1-18-494,0-5-537,2-3 145,0-5-223,1-2-2275,3-4-1647,2-3 5322,0-3 0,-5 3 0,-2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5.442"/>
    </inkml:context>
    <inkml:brush xml:id="br0">
      <inkml:brushProperty name="width" value="0.04286" units="cm"/>
      <inkml:brushProperty name="height" value="0.04286" units="cm"/>
      <inkml:brushProperty name="color" value="#008C3A"/>
    </inkml:brush>
  </inkml:definitions>
  <inkml:trace contextRef="#ctx0" brushRef="#br0">27 58 19661,'8'59'1322,"-2"-3"-985,-13-22-102,1 1-78,-1-1 145,1-4-201,1-6 11,1-7-34,2-8 124,1-6-202,0-5-45,1-11-157,-1-8 1,0-13 22,1-7-45,0-4 156,2 0-66,1 3 89,2 5 0,2 7 12,-2 7-34,0 10 67,0 5-23,0 5 68,7 1 22,-1 2 168,6 2 23,-1 1-56,1 4 44,2 2-100,0 5-34,0 5 202,1 22-247,-8-6-22,-1 12-45,-9-16-830,-2 1-447,0-12-549,-1-2-1916,-5-14-4763,-7-2 8505,-6-2 0,7 0 0,1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5.627"/>
    </inkml:context>
    <inkml:brush xml:id="br0">
      <inkml:brushProperty name="width" value="0.04286" units="cm"/>
      <inkml:brushProperty name="height" value="0.04286" units="cm"/>
      <inkml:brushProperty name="color" value="#008C3A"/>
    </inkml:brush>
  </inkml:definitions>
  <inkml:trace contextRef="#ctx0" brushRef="#br0">1 111 19213,'62'-15'437,"-2"0"-1098,-12 2-1132,-3-1-1535,-4 1-3182,-10-1 6510,-9 2 0,-11 4 0,-5 2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7.085"/>
    </inkml:context>
    <inkml:brush xml:id="br0">
      <inkml:brushProperty name="width" value="0.04286" units="cm"/>
      <inkml:brushProperty name="height" value="0.04286" units="cm"/>
      <inkml:brushProperty name="color" value="#008C3A"/>
    </inkml:brush>
  </inkml:definitions>
  <inkml:trace contextRef="#ctx0" brushRef="#br0">1 55 15997,'11'2'3429,"-2"1"-3138,-9-3 1009,0 0-415,4 14 1154,19 42-1467,-2 5-488,-5-24 0,-1 1-17,4 11-44,-9-22-23,-1-5 0,-3-7 11,-2-7 11,-1-4-22,0-8-257,2-7 44,1-8-79,2-7 90,1-2 46,1-1-12,1 1 33,2 1-134,0 3 57,1 5-24,-2 5 68,-3 5-101,-2 6-11,-1 9 280,-1 4 0,1 9-11,0 2-23,1 0-134,1-1-168,4-1 22,1-4-22,3-3 89,2-4 135,2-3 79,3-4 22,14-10 44,-8-1 370,10-8 225,-18 1 22,-2 1-157,-5 1 135,-3 3-606,-6 6-22,-3 2-45,-2 4 12,0 0 44,0 0-11,-3 2 0,-3 3 0,-1 1 78,-2 5-44,-2 2-34,0 5-23,1 2-44,1 2-258,5 0-146,4-2 57,10-5 302,8-6-235,13-6 257,7-10 90,0-5 34,-4-10 257,-7-3 101,-8-5-45,-6-6-245,-7-7 43,-4-4 247,-2-1-45,-4 6-156,-2 13-191,-10 12-45,3 10 34,-5 12 22,5 7 56,-1 11-56,2 6 45,5 6 68,3 4 268,5 26-145,5-15 21,3 17-200,3-21 55,-4 3-90,-1-2 12,-4 1-45,-1-3-45,-3-4-201,-5-6-336,-7-3 167,-1-14 135,-5-4-224,8-15-113,2-6 79,3-6-1310,9-21 973,9 4 584,11-13-370,8 6 392,5-4 202,5-2 67,2-4 33,1 1-197,-2-1 377,-4 2 23,-5 1-1,-8 1 392,-4-15-268,-12 20 56,-2-7 66,-7 27-425,0 7-56,-2 6-336,-13 9 247,0 9 55,-10 10-56,9 7 288,3 6-265,6 2 11,6-1-45,13-2 45,6-7 23,17-9-68,5-9 11,3-6 202,13-19 224,-20 2 426,2-16 11,-25 6-45,-5 0-234,-4 3 99,-2 5-593,-1 7-112,2 12 112,0 10 101,6 12-11,5 7-23,5 6-11,5 0-45,0 1 90,-2-2 0,-5-5 0,-6-4 437,-10 1-404,-12-12-134,-11-1-313,-14-11-203,-6-3-503,-7-1-4707,-15-2-1647,24 0 7373,2-7 0,30 5 0,8-5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8.434"/>
    </inkml:context>
    <inkml:brush xml:id="br0">
      <inkml:brushProperty name="width" value="0.04286" units="cm"/>
      <inkml:brushProperty name="height" value="0.04286" units="cm"/>
      <inkml:brushProperty name="color" value="#008C3A"/>
    </inkml:brush>
  </inkml:definitions>
  <inkml:trace contextRef="#ctx0" brushRef="#br0">242 0 18093,'-45'41'795,"3"-5"-627,14-20 78,1 2 46,1 2-113,2-2-11,4-1-156,6-3-12,5-3-68,4-2-21,3-4 89,7-3 302,7 0 90,9-5-168,10-3 113,5-3-225,2-2-23,-1 4-55,-5 3-34,-2 2 0,-6 7 0,-3 5 0,-3 7 34,-3 6-12,-3 2-22,-3 0-67,-3-3-45,-2-3 67,-2-5 45,-1-3 22,-1-6 12,-4-2-34,-5-3-169,-4-4-279,-2-3 135,3-5-236,4-6-460,5 0 113,8-3 593,6-1 303,9-1 179,7 1 259,3 2 44,0 3 44,0 4 91,3-1-349,-11 9 12,3-1-89,-14 6 44,1 2 146,-2 4 504,6 14-560,-5-1-67,3 10-22,-6-7 100,-3-2-224,-3-3 67,0-4-67,-2-3-504,-6-3-639,0-4-1456,-6-1-2444,3-10 4931,4-6 0,2 3 0,3 0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8.621"/>
    </inkml:context>
    <inkml:brush xml:id="br0">
      <inkml:brushProperty name="width" value="0.04286" units="cm"/>
      <inkml:brushProperty name="height" value="0.04286" units="cm"/>
      <inkml:brushProperty name="color" value="#008C3A"/>
    </inkml:brush>
  </inkml:definitions>
  <inkml:trace contextRef="#ctx0" brushRef="#br0">1 1 15392,'35'16'-2663,"-15"-4"0,-5-10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29.528"/>
    </inkml:context>
    <inkml:brush xml:id="br0">
      <inkml:brushProperty name="width" value="0.04286" units="cm"/>
      <inkml:brushProperty name="height" value="0.04286" units="cm"/>
      <inkml:brushProperty name="color" value="#008C3A"/>
    </inkml:brush>
  </inkml:definitions>
  <inkml:trace contextRef="#ctx0" brushRef="#br0">86 39 16042,'-44'48'1232,"9"-5"-1288,29-25-44,5 0 100,12-4 112,9-6 224,8-3 168,3-7 336,-3-6-268,-6-5-191,-5-7 89,-6-1 146,-6-1-357,-2-2-147,-4 0 0,-4 3-45,-1 3-67,-3 6-11,0 6-45,0 4 56,-1 8 56,-1 5-45,1 9 45,2 5-34,4 7 45,4 4-22,7 4 370,20 20-203,-1-12-320,13 13 344,-10-20-90,-3-3-79,-4-4-22,-6-3-45,-9-5-146,-2-5-112,-6-5 108,-12-5-107,1-5 190,-11-4-135,7-2 45,1-3-22,2-3-583,-2-15 314,5-1 101,0-12-192,3 1-390,2-6-282,1 0-952,1 0-2027,1 6 4190,2 5 0,0 14 0,0 3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0.443"/>
    </inkml:context>
    <inkml:brush xml:id="br0">
      <inkml:brushProperty name="width" value="0.04286" units="cm"/>
      <inkml:brushProperty name="height" value="0.04286" units="cm"/>
      <inkml:brushProperty name="color" value="#008C3A"/>
    </inkml:brush>
  </inkml:definitions>
  <inkml:trace contextRef="#ctx0" brushRef="#br0">0 1 19919,'1'42'1389,"0"-2"-1187,-1-14 0,0 0-191,0-2 22,4-3-10,2-3 22,5-3 111,-2-4 102,1-4-101,-2-2-79,-2-3 35,-1-1-23,1-1 22,1-1-68,4-6 57,3-2-101,3-5 34,0-2-34,0 2 33,-3 1 113,-5 4 134,-3 5-190,-3 2-169,-3 2-111,0 0 190,3 3 0,0 3-23,5 5-89,0 1-336,6 5 134,-2-4-996,7 7 581,-8-10 46,1 3 33,-3-7-235,-1 0-12,4-3 56,4-3-525,3 0 1096,4-6 270,2-2 808,-2-5 279,-2 2 245,-6 1-32,-5 3-246,-5 3-595,-2 3-291,-3 1-44,0 0 66,0 1 303,0 4 33,0 3-189,-1 3 22,1 1-113,-1-1-100,1 1 111,2-3 135,5 3-381,0-6-11,0 0-224,-3-3-347,-1 0-471,-1 2-1176,1 2-1895,-1 0-4178,-1 1 8291,-1-4 0,0-2 0,0-2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0.639"/>
    </inkml:context>
    <inkml:brush xml:id="br0">
      <inkml:brushProperty name="width" value="0.04286" units="cm"/>
      <inkml:brushProperty name="height" value="0.04286" units="cm"/>
      <inkml:brushProperty name="color" value="#008C3A"/>
    </inkml:brush>
  </inkml:definitions>
  <inkml:trace contextRef="#ctx0" brushRef="#br0">1 1 14641,'0'0'0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9.970"/>
    </inkml:context>
    <inkml:brush xml:id="br0">
      <inkml:brushProperty name="width" value="0.04286" units="cm"/>
      <inkml:brushProperty name="height" value="0.04286" units="cm"/>
    </inkml:brush>
  </inkml:definitions>
  <inkml:trace contextRef="#ctx0" brushRef="#br0">0 0 13162,'1'5'5166,"-1"-1"-3810,0-4 3148,0 0-4157,1 1-44,4-1-191,2 0 11,6 0-78,6 0-45,7 0 22,8 0-22,7 0 0,5 0-56,-1 0-56,-5 1-325,-7 2-101,-9 0-78,-8 0-594,-7 0-762,-4-2-1009,-4-1-4582,-3 0 7563,-6 0 0,5 0 0,-4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1.495"/>
    </inkml:context>
    <inkml:brush xml:id="br0">
      <inkml:brushProperty name="width" value="0.04286" units="cm"/>
      <inkml:brushProperty name="height" value="0.04286" units="cm"/>
      <inkml:brushProperty name="color" value="#008C3A"/>
    </inkml:brush>
  </inkml:definitions>
  <inkml:trace contextRef="#ctx0" brushRef="#br0">145 1 19661,'-29'49'1569,"1"-4"-1121,6-17-45,1 2-201,5-3-12,3 0-111,5-3 0,3-4-57,3-3 90,2 0 179,6 1 113,5 5-214,13 6-78,8 7-67,5 6-34,2 2 0,-3-1 0,-6-2-11,-7-4 12,-7-5 10,-6-5 34,-5-7-45,-4-4 68,-1-4-23,-11-3-146,-1-6-156,-11 0-158,2-5-492,3-3-651,5-6-727,5-5-2029,5-4 4303,3-3 0,0 10 0,0 1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1.688"/>
    </inkml:context>
    <inkml:brush xml:id="br0">
      <inkml:brushProperty name="width" value="0.04286" units="cm"/>
      <inkml:brushProperty name="height" value="0.04286" units="cm"/>
      <inkml:brushProperty name="color" value="#008C3A"/>
    </inkml:brush>
  </inkml:definitions>
  <inkml:trace contextRef="#ctx0" brushRef="#br0">22 47 13510,'-12'-9'4818,"2"2"-4695,10 7 236,0 0-359,41-5-348,-8 5-1220,35-5-1771,-19 4-2802,-2-2 6141,-5-4 0,-19 2 0,-7 0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1.872"/>
    </inkml:context>
    <inkml:brush xml:id="br0">
      <inkml:brushProperty name="width" value="0.04286" units="cm"/>
      <inkml:brushProperty name="height" value="0.04286" units="cm"/>
      <inkml:brushProperty name="color" value="#008C3A"/>
    </inkml:brush>
  </inkml:definitions>
  <inkml:trace contextRef="#ctx0" brushRef="#br0">0 0 21163,'1'57'1064,"0"-6"-1064,-2-22-90,4-4-772,3-2-920,3-6 1782,10-10 0,-11-3 0,4-5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2.058"/>
    </inkml:context>
    <inkml:brush xml:id="br0">
      <inkml:brushProperty name="width" value="0.04286" units="cm"/>
      <inkml:brushProperty name="height" value="0.04286" units="cm"/>
      <inkml:brushProperty name="color" value="#008C3A"/>
    </inkml:brush>
  </inkml:definitions>
  <inkml:trace contextRef="#ctx0" brushRef="#br0">28 35 14719,'-15'-17'5066,"2"4"-4495,13 13-426,0 0-178,8-4-729,-2 4-1154,9 0-3014,-2 5 4930,2 2 0,-6-3 0,-1-1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3.061"/>
    </inkml:context>
    <inkml:brush xml:id="br0">
      <inkml:brushProperty name="width" value="0.04286" units="cm"/>
      <inkml:brushProperty name="height" value="0.04286" units="cm"/>
      <inkml:brushProperty name="color" value="#008C3A"/>
    </inkml:brush>
  </inkml:definitions>
  <inkml:trace contextRef="#ctx0" brushRef="#br0">171 20 19874,'-42'-4'213,"3"6"-112,9 15-79,5 5-22,6 1-67,9-1-11,5-2 78,13-1 56,9-5 22,17-2-78,10-7-67,7-2 56,-1-3 11,-6-4 44,-11-1 46,-11-4 78,-9 0 34,-6 1-102,-6-1-55,0 1-34,-1 1 34,0 1 67,0 3-112,0 0-11,0 3-650,0 0 493,-4 3 157,-1 5 0,-5 7-236,1 5-492,3 5 67,2-3 224,11 0 245,6-6 203,9-7 135,3-5 157,0-8 458,-4-5-145,-5-8-190,-8-8-214,-4-4-167,-6-4 0,-6 0-34,-5 0 0,-4 6 11,0 8 45,4 8-56,3 5 0,3 4 78,2 9 79,3 3 134,1 10 113,9 2-23,4 4 380,24 8-671,-8-11-90,9 2-269,-20-15-548,-6-5-987,-7-2-3138,-3 2-3517,-1 0 8459,-5 3 0,4-5 0,-4 1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3.843"/>
    </inkml:context>
    <inkml:brush xml:id="br0">
      <inkml:brushProperty name="width" value="0.04286" units="cm"/>
      <inkml:brushProperty name="height" value="0.04286" units="cm"/>
      <inkml:brushProperty name="color" value="#008C3A"/>
    </inkml:brush>
  </inkml:definitions>
  <inkml:trace contextRef="#ctx0" brushRef="#br0">0 0 19796,'11'49'1557,"0"-3"-1131,-3-17-146,0 1-112,-1-2-112,0-3-23,0-6-10,-1-6 10,-1-4 57,-2-6 191,1-1 301,1-2-190,2-5-213,5-6-123,2-7-33,2-4-23,2 1-11,-3 2-68,-2 7 23,-5 5-224,-3 5 79,-3 6 178,-1 8 1,-1 8-68,0 5-447,0 2-304,0-3-560,2-6 1,1-4-4517,11-7 5917,-1-3 0,1-3 0,-6-1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5.460"/>
    </inkml:context>
    <inkml:brush xml:id="br0">
      <inkml:brushProperty name="width" value="0.04286" units="cm"/>
      <inkml:brushProperty name="height" value="0.04286" units="cm"/>
      <inkml:brushProperty name="color" value="#008C3A"/>
    </inkml:brush>
  </inkml:definitions>
  <inkml:trace contextRef="#ctx0" brushRef="#br0">53 644 6401,'15'5'3384,"-4"-1"-821,-11-4-2440,0 0 1330,32-39-1329,-18 14-46,25-33 517,-26 22-584,-2-1 1994,-1-1-2005,-5-1 224,-2 0-79,-7-3 203,-6-2 122,-6-1-66,-3 1 89,-3 3-34,0 3 113,4 7-191,0 8-113,6 7-156,2 6-112,3 5-291,1 3 291,0 8 56,-3 7-11,1 12 0,-1 11 78,3 12-56,3 9 180,2 9-169,9 0-530,4-2 463,8-5-227,5-9 205,0-9-68,2-11 79,0-11 0,1-10-235,2-6-392,-1-10-35,0-2 62,-4-7-633,-3 0-19,-6 2 468,-3 2 224,-3 3 280,-3 3 134,-1 2 12,0 1 134,0 0 246,5-2-78,-2-1 190,1 0-22,-6 3 24,-2 0 256,-1 0-202,-1 3-235,0-1-168,0 1-89,-1-1 33,0 1 23,-1 0 22,0 0 112,1 0 1255,1 0-1479,0 2-45,0-2 79,0 3 78,0-3 78,0 0-33,-2 0 11,2 0-45,-1 0 45,0 1-34,-1 1-22,0-2-134,0 1 0,2 0-1670,-1-1 1804,0 0 101,1-1 55,-1 0 225,-1 0-33,2-1 44,-1 2 0,0-2-90,1-1-122,0-1-147,0-5-33,2-2-56,4-5 56,4-3 56,1-4 113,1-4 10,-2-1 359,-2 0-124,-3 3-21,-3 2-80,-1 4 102,-1-3-180,-2 6-11,1-6-213,-2 6 124,1-4 56,-1 1 33,2-1-157,-1 4 269,1 2-247,-1 7-33,1 2-56,0 4 0,0 0-56,1 1-224,-1 0 280,1 1 12,-1 3 21,1 5 158,2 6 363,7 30 1,1 7-342,-1-2-135,2 7 1,0-3 44,-6-16 112,-1-4 0,-1 0 113,1-4-34,1 1-45,0-2-191,2-1 0,0-2-78,2-5-33,0-5-191,-1-6-135,0-4 56,1-4-649,2-8-493,2-5-482,0-7-729,-3-4-873,-5-2-3038,-3 0 6567,-7 1 0,3 11 0,-3 2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5.641"/>
    </inkml:context>
    <inkml:brush xml:id="br0">
      <inkml:brushProperty name="width" value="0.04286" units="cm"/>
      <inkml:brushProperty name="height" value="0.04286" units="cm"/>
      <inkml:brushProperty name="color" value="#008C3A"/>
    </inkml:brush>
  </inkml:definitions>
  <inkml:trace contextRef="#ctx0" brushRef="#br0">0 1 19796,'64'14'-1054,"-6"-2"-895,-21-12-1390,0 0-1502,-3 0 4841,-4 0 0,-15 0 0,-3 0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6.444"/>
    </inkml:context>
    <inkml:brush xml:id="br0">
      <inkml:brushProperty name="width" value="0.04286" units="cm"/>
      <inkml:brushProperty name="height" value="0.04286" units="cm"/>
      <inkml:brushProperty name="color" value="#008C3A"/>
    </inkml:brush>
  </inkml:definitions>
  <inkml:trace contextRef="#ctx0" brushRef="#br0">6 0 8333,'5'5'4919,"-1"-2"-4247,-4-3 3350,0 0-3606,-1 1-226,-1 1 34,-1 1 22,0 4-223,-2 5-751,25 34 728,-5-26 0,20 21 67,-12-38 56,-3-5 292,-7-4 347,-4-10-617,-5 3-21,-3-6-124,-1 10 33,0 2-78,0 4 1,-2 2-46,2 1-4202,0 0 1054,-1 0-437,-2 0 3675,-3 0 0,2 0 0,0 0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7.327"/>
    </inkml:context>
    <inkml:brush xml:id="br0">
      <inkml:brushProperty name="width" value="0.04286" units="cm"/>
      <inkml:brushProperty name="height" value="0.04286" units="cm"/>
      <inkml:brushProperty name="color" value="#008C3A"/>
    </inkml:brush>
  </inkml:definitions>
  <inkml:trace contextRef="#ctx0" brushRef="#br0">1 47 22216,'10'-26'2196,"-3"7"-1994,-7 18-202,0 1 112,0 5-23,0 9 382,0 14-292,3 15-33,3 13 34,5 7-633,5 2 554,4-2 11,2-7-79,0-6 35,-3-8-57,-5-8 22,-5-5-33,-4-7-33,-4-5-146,-1-5 609,0-6-665,0-3-1189,7-1 449,3-5-683,11-3-662,3-5-380,1-1-684,-4-2-3092,-5 0 6476,-10 2 0,-3 4 0,-3 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0.906"/>
    </inkml:context>
    <inkml:brush xml:id="br0">
      <inkml:brushProperty name="width" value="0.04286" units="cm"/>
      <inkml:brushProperty name="height" value="0.04286" units="cm"/>
    </inkml:brush>
  </inkml:definitions>
  <inkml:trace contextRef="#ctx0" brushRef="#br0">17 78 14283,'-9'-8'4583,"2"2"-3104,7 6-202,0 0-459,32 0-101,-6 0-325,31-2-123,-9-3-79,1-3-99,1-2-24,-7 0-34,-7 0-33,-10 3-44,-10 1-506,-7 3-828,-5 2-1311,-3 0-1636,-1 2 4325,0 9 0,0-6 0,0 6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7.554"/>
    </inkml:context>
    <inkml:brush xml:id="br0">
      <inkml:brushProperty name="width" value="0.04286" units="cm"/>
      <inkml:brushProperty name="height" value="0.04286" units="cm"/>
      <inkml:brushProperty name="color" value="#008C3A"/>
    </inkml:brush>
  </inkml:definitions>
  <inkml:trace contextRef="#ctx0" brushRef="#br0">39 24 7432,'-13'-12'5379,"2"3"-2038,11 9-2892,0 0 1467,-14-1-1244,27 1 67,-3-1-761,34 2 2220,5 0-3801,-1 1-1355,-2 0-2633,-3 0 5591,-3-1 0,-17 0 0,-7-1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8.679"/>
    </inkml:context>
    <inkml:brush xml:id="br0">
      <inkml:brushProperty name="width" value="0.04286" units="cm"/>
      <inkml:brushProperty name="height" value="0.04286" units="cm"/>
      <inkml:brushProperty name="color" value="#008C3A"/>
    </inkml:brush>
  </inkml:definitions>
  <inkml:trace contextRef="#ctx0" brushRef="#br0">30 419 18014,'33'-37'684,"0"2"-662,-10 8 23,2-2-34,0 0 11,-3-2 12,-3-1 67,-5 0 179,-7 0-135,-3 2-21,-4 3-57,-6 4-33,-3 5-34,-7 4 0,-1 5-11,-2 1 22,0 5 23,1 2-12,0 0 34,3 1-45,-1 1-11,5 3 90,-1 3 78,3 7 213,-1 6-23,-1 8 23,-1 33-347,4-11 67,1 23 11,5-22-45,10-1 34,5-3-34,10-6 23,7-6-79,5-8 56,-1-9 179,11-9-167,-15-5 22,4-8-45,-15-5-12,-2-4 12,-1-3-33,-1 0-12,-3-1-11,2-1 22,-6 8-33,-1 0 11,-5 8-22,-2 2 67,0 0-101,0 0 11,-3 0-123,-1 6-11,-1 3 33,3 6 0,1 3-44,6 0 100,6-3 90,9-3 23,7-6 100,2-3 0,0-6 247,-5-2 78,-5-4-89,-8-3 78,-4 0-168,-4 2 123,-2 3-392,-1 3-34,0 3-212,0 10 358,0 6 11,0 15-34,0 3-44,0 7-11,0 2 34,0 0 133,0-1 90,-2 10-223,-3-16 32,-5 4-21,-5-22 10,-3-5-55,-4-5-23,-1-4-22,-1-1 22,3-2 56,3-1 45,2-7-100,8 1-12,1-5-460,5 1-615,2-2-797,1-3-1410,8-2-5795,7-1 9077,12 0 0,-11 7 0,0 4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38.844"/>
    </inkml:context>
    <inkml:brush xml:id="br0">
      <inkml:brushProperty name="width" value="0.04286" units="cm"/>
      <inkml:brushProperty name="height" value="0.04286" units="cm"/>
      <inkml:brushProperty name="color" value="#008C3A"/>
    </inkml:brush>
  </inkml:definitions>
  <inkml:trace contextRef="#ctx0" brushRef="#br0">1 0 18675,'0'0'0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0.238"/>
    </inkml:context>
    <inkml:brush xml:id="br0">
      <inkml:brushProperty name="width" value="0.04286" units="cm"/>
      <inkml:brushProperty name="height" value="0.04286" units="cm"/>
      <inkml:brushProperty name="color" value="#008C3A"/>
    </inkml:brush>
  </inkml:definitions>
  <inkml:trace contextRef="#ctx0" brushRef="#br0">0 1 22507,'12'52'505,"-2"-1"-483,-7-12 45,2 1-67,2-2 0,-1-5-269,-1-6-224,-2-5-482,-2-9-515,0-5-1233,0-5-3372,3-6 6095,2-6 0,-2 3 0,0-3 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0.718"/>
    </inkml:context>
    <inkml:brush xml:id="br0">
      <inkml:brushProperty name="width" value="0.04286" units="cm"/>
      <inkml:brushProperty name="height" value="0.04286" units="cm"/>
      <inkml:brushProperty name="color" value="#008C3A"/>
    </inkml:brush>
  </inkml:definitions>
  <inkml:trace contextRef="#ctx0" brushRef="#br0">1 1 12725,'5'15'3675,"0"-3"-2879,-5-12 1008,0 0-1008,0 11-113,0 2 158,0 13-125,0 4-234,0 3-11,0 3-202,2 0-67,3-5-57,4-5 23,1-8-67,-2-5 191,0-8 77,-1-2 259,1-3-248,5-4-211,2-6-68,4-5-67,2-4-34,-2 3-56,-3 3-34,-5 6-370,-1 10 449,-2 8 11,4 8-168,-2 2-146,3 0-223,-1-3-237,0-6-156,2-4-583,0-4-907,2-4 2420,8-6 0,-13 4 0,4-4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1.277"/>
    </inkml:context>
    <inkml:brush xml:id="br0">
      <inkml:brushProperty name="width" value="0.04286" units="cm"/>
      <inkml:brushProperty name="height" value="0.04286" units="cm"/>
      <inkml:brushProperty name="color" value="#008C3A"/>
    </inkml:brush>
  </inkml:definitions>
  <inkml:trace contextRef="#ctx0" brushRef="#br0">24 56 17633,'23'66'673,"2"-11"-360,-1-37 90,7-6 304,4-6 54,1-4 1,-1-11-11,-5-4-202,-8-9-33,-9-3-169,-8-4-146,-11-1-89,-8 0-112,-10 6-11,-5 5-11,-5 10-124,-3 4-100,-1 7-2231,-14 13-155,21 0-2355,0 8 4987,25-11 0,6-5 0,1-4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1.778"/>
    </inkml:context>
    <inkml:brush xml:id="br0">
      <inkml:brushProperty name="width" value="0.04286" units="cm"/>
      <inkml:brushProperty name="height" value="0.04286" units="cm"/>
      <inkml:brushProperty name="color" value="#008C3A"/>
    </inkml:brush>
  </inkml:definitions>
  <inkml:trace contextRef="#ctx0" brushRef="#br0">1 1 12356,'8'8'3831,"-2"-2"-3091,-6-6 952,0 0-381,-1 16-236,-1 0-245,-3 17-472,2-3-257,1-1-45,1-2-22,6-7 44,4-5 180,7-9 134,4-2-246,2-6 44,1-3 90,-4-2-67,-5 0-157,-6 3-56,-4 2-22,-3 1-180,0 1-22,0 1 224,4 5 34,2 5-23,14 13-11,0-6-291,9 5-303,-5-12-493,-2-3-448,-3-5-325,-4-1-370,-3-3-6868,-4-8 9098,-4 4 0,-3-5 0,-2 9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2.610"/>
    </inkml:context>
    <inkml:brush xml:id="br0">
      <inkml:brushProperty name="width" value="0.04286" units="cm"/>
      <inkml:brushProperty name="height" value="0.04286" units="cm"/>
      <inkml:brushProperty name="color" value="#008C3A"/>
    </inkml:brush>
  </inkml:definitions>
  <inkml:trace contextRef="#ctx0" brushRef="#br0">0 181 22193,'20'34'1334,"1"-1"-1200,-5-10-33,1-3 11,-2-4 11,-5-6 12,-3-4 145,-4-3 79,-3-3 77,0-3-368,-3-6-68,-5-8-90,-5-9-100,-4-6 89,1-5 11,3-1 1,6 2-180,7 3-202,10 4 236,6 6-79,9 5-168,4 5-314,1 6-526,1 4-5378,17 1 6700,-10 2 0,-3 0 0,-20 0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3.163"/>
    </inkml:context>
    <inkml:brush xml:id="br0">
      <inkml:brushProperty name="width" value="0.04286" units="cm"/>
      <inkml:brushProperty name="height" value="0.04286" units="cm"/>
      <inkml:brushProperty name="color" value="#008C3A"/>
    </inkml:brush>
  </inkml:definitions>
  <inkml:trace contextRef="#ctx0" brushRef="#br0">1 229 14933,'58'15'3630,"-3"-11"-3372,-10-14 167,0-10 13,-5-4 88,-6-3-22,-9-3-100,-11-1-236,-8 2-146,-11 1-44,-6 6-68,-10 6-44,-7 9-35,-4 3 136,-2 11 33,0 6 0,-1 11 112,2 8 79,3 3 111,5 3-268,8-1-1,8-2-44,35 8-78,6-16-662,33 1-1132,1-21-2431,7-7-4179,0-9 8493,-6-5 0,-30 4 0,-11 1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3.376"/>
    </inkml:context>
    <inkml:brush xml:id="br0">
      <inkml:brushProperty name="width" value="0.04286" units="cm"/>
      <inkml:brushProperty name="height" value="0.04286" units="cm"/>
      <inkml:brushProperty name="color" value="#008C3A"/>
    </inkml:brush>
  </inkml:definitions>
  <inkml:trace contextRef="#ctx0" brushRef="#br0">119 0 21051,'-9'49'537,"-2"-2"-537,-3-9-324,-1 1-763,1-2-572,4-5-593,2-8-22,2-9 302,1-9-3754,-1-15 5726,-4-7 0,5 2 0,-1 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1.987"/>
    </inkml:context>
    <inkml:brush xml:id="br0">
      <inkml:brushProperty name="width" value="0.04286" units="cm"/>
      <inkml:brushProperty name="height" value="0.04286" units="cm"/>
    </inkml:brush>
  </inkml:definitions>
  <inkml:trace contextRef="#ctx0" brushRef="#br0">1 1 13555,'10'5'5411,"-3"0"-4044,-7-5 852,0 0-1502,27 32-246,-15-15-56,20 26-236,-22-23-90,-2-2-55,-1-1-34,-2-1-505,-3-1-424,0 1-1077,-2 1-2017,-4 4-5702,-4 1 9725,-4 2 0,3-10 0,2-4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3.561"/>
    </inkml:context>
    <inkml:brush xml:id="br0">
      <inkml:brushProperty name="width" value="0.04286" units="cm"/>
      <inkml:brushProperty name="height" value="0.04286" units="cm"/>
      <inkml:brushProperty name="color" value="#008C3A"/>
    </inkml:brush>
  </inkml:definitions>
  <inkml:trace contextRef="#ctx0" brushRef="#br0">75 195 8120,'-14'-38'3692,"-1"1"0,-5-11-1675,2-3-695,13 36-997,3 10-179,1 7 761,1 7-10,4 6-326,3 9-302,7 4-179,6 0 78,8 0 56,9-3-2319,24-5 0,6-2 2095,4 0 0,-11-4 0,-8-4 0,-27-9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4.229"/>
    </inkml:context>
    <inkml:brush xml:id="br0">
      <inkml:brushProperty name="width" value="0.04286" units="cm"/>
      <inkml:brushProperty name="height" value="0.04286" units="cm"/>
      <inkml:brushProperty name="color" value="#008C3A"/>
    </inkml:brush>
  </inkml:definitions>
  <inkml:trace contextRef="#ctx0" brushRef="#br0">0 78 18037,'10'50'1479,"-3"-1"-1154,-11-14-1,1 3-200,1-1-46,2-3-78,0-5-11,0-9 11,1-7 123,1-9 0,2-11-112,2-11-11,4-14 12,0-9 10,2-5-11,-1-2-22,0 0 101,7-9-23,-5 20 67,5 0-10,-6 27-68,0 5 101,1 5-23,2 8 57,1 6 21,10 25-189,-7-6 22,3 13-45,-10-13-34,-5-1-347,-3 0-527,-2 0-929,-5-2-7994,-12 3 9308,0-16 0,-2-1 0,8-15 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4.396"/>
    </inkml:context>
    <inkml:brush xml:id="br0">
      <inkml:brushProperty name="width" value="0.04286" units="cm"/>
      <inkml:brushProperty name="height" value="0.04286" units="cm"/>
      <inkml:brushProperty name="color" value="#008C3A"/>
    </inkml:brush>
  </inkml:definitions>
  <inkml:trace contextRef="#ctx0" brushRef="#br0">6 53 15515,'-3'-9'3519,"0"2"-6746,31 2 3306,-4 4 967,29-4-1965,14 2-2095,-13 0-2734,17-3 5748,-27-1 0,-19 4 0,-9-1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4.928"/>
    </inkml:context>
    <inkml:brush xml:id="br0">
      <inkml:brushProperty name="width" value="0.04286" units="cm"/>
      <inkml:brushProperty name="height" value="0.04286" units="cm"/>
      <inkml:brushProperty name="color" value="#008C3A"/>
    </inkml:brush>
  </inkml:definitions>
  <inkml:trace contextRef="#ctx0" brushRef="#br0">0 0 19302,'8'70'1457,"1"-9"-1379,-2-34 34,4-6-21,7-6 233,3-6 35,3-6-135,0-7-90,-1-4-33,-2-5 134,-3-3 46,-5 4-46,-5 2-201,-4 6-34,-2 2-157,-1 1-146,-1 1 191,1 4 112,2 4 11,5 3 56,5-1 91,6-5-57,6-3-23,2-2-67,1-4 124,-6-1 66,-6 0-335,-9 2-325,-3 3 435,-4 7-32,-1 3-168,0 7-470,-1-1-169,3-1-1232,19-6-998,0-3-1411,14-6 4504,-10-6 0,-10 3 0,-6-2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5.413"/>
    </inkml:context>
    <inkml:brush xml:id="br0">
      <inkml:brushProperty name="width" value="0.04286" units="cm"/>
      <inkml:brushProperty name="height" value="0.04286" units="cm"/>
      <inkml:brushProperty name="color" value="#008C3A"/>
    </inkml:brush>
  </inkml:definitions>
  <inkml:trace contextRef="#ctx0" brushRef="#br0">23 0 21275,'25'64'1557,"-2"0"-1030,-17-7-135,3 7-620,-1 3 440,-2 0-144,-2-2-68,-4-6-157,-1-9-19,-4-11-238,-2-12 373,-2-12-127,-1-8-190,1-10 10,-1-12 602,-1-12-299,1-15 45,0-11 11,1-12-821,2-6 1001,5 33 0,0 0 425,0-35-212,2 6-90,5 12-90,3 14-224,5 15-168,2 13 56,3 8 45,6 9 845,0 10-778,3 10 64,-2 10-30,-3 5-79,-6 2-34,-5 11-89,-11-15-257,-11 6-550,-12-21-1344,-8-4-2421,0-6 4740,5-6 0,11-3 0,7-3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6.202"/>
    </inkml:context>
    <inkml:brush xml:id="br0">
      <inkml:brushProperty name="width" value="0.04286" units="cm"/>
      <inkml:brushProperty name="height" value="0.04286" units="cm"/>
      <inkml:brushProperty name="color" value="#008C3A"/>
    </inkml:brush>
  </inkml:definitions>
  <inkml:trace contextRef="#ctx0" brushRef="#br0">1 398 14551,'70'-20'1681,"-8"-4"-1255,-31-5 11,-3-5-123,-5-6 359,-4-5-46,-5-2-325,-7 3 34,-3 5-134,-4 8-202,-4 10-22,-2 7-68,-7 7-56,-3 5 101,-3 6 57,-11 16 88,6 2 12,-7 17-21,14-2-69,8 6 12,5 4 50,20-13 0,5-2-84,18 13-6,-3-18 0,3-6-240,29-4-57,1-10-67,-5-10 270,-7-8 100,-14-8 840,-12-21-526,-15 5-34,-9-12-224,-15 13 11,-5 2 45,-6 7-78,-3 7 134,-1 9 11,0 4 113,-1 14 581,-10 24-615,13 2-68,-1 18-21,17-14 223,16-2 202,8-4 0,16-6-146,8-8-291,2-7-157,-1-7-2185,5-9-1244,-19-4 3429,0-5 0,-22 5 0,-4 2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6.427"/>
    </inkml:context>
    <inkml:brush xml:id="br0">
      <inkml:brushProperty name="width" value="0.04286" units="cm"/>
      <inkml:brushProperty name="height" value="0.04286" units="cm"/>
      <inkml:brushProperty name="color" value="#008C3A"/>
    </inkml:brush>
  </inkml:definitions>
  <inkml:trace contextRef="#ctx0" brushRef="#br0">254 1 22732,'27'56'526,"-15"-7"-683,-35-30-930,-16 3-2095,-12 4-6051,-7 0 9233,-3 0 0,26-11 0,9-6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6:47.836"/>
    </inkml:context>
    <inkml:brush xml:id="br0">
      <inkml:brushProperty name="width" value="0.04286" units="cm"/>
      <inkml:brushProperty name="height" value="0.04286" units="cm"/>
      <inkml:brushProperty name="color" value="#008C3A"/>
    </inkml:brush>
  </inkml:definitions>
  <inkml:trace contextRef="#ctx0" brushRef="#br0">23 0 19953,'-4'40'440,"-1"0"1,3-1 0,2-2-128,8 19 203,8-1-259,3-4-89,1-4-66,0-3-57,-2-6-12,-3-7-33,-6-9-33,-3-9-1,-3-7-33,-3-4-24,0-2-379,-1-7 22,-5-4-56,-5-10-79,-16-15 359,3 6-45,-9-6 269,15 16 101,3 6 168,7 3-325,5 2 22,10 0 12,6 0 11,10-1 22,5-2-22,5-4 33,3-5 0,0-2-22,-1-5 146,-3 0 840,-1-14-448,-13 12-34,-4-3-212,-11 19-57,-2 6-145,0 5-90,-1 1-34,0 1-268,0 17 436,0 6-67,0 22-44,0 2-12,0 4 0,0-8 34,6-6 56,6-9 67,9-10 145,10-9-167,29-10-124,-10-6-22,16-5 0,-28 2-134,-13 4-191,-9 4-269,-10 6 561,-4 6-326,4 16 202,2-5 67,9 5 90,6-16 101,6-6 67,1-9 34,1-6 90,-5-8-68,-5-7-45,-7-2-146,-7-13-89,-5 15-22,-9 1-68,-6 19 146,-8 15 45,-5 7-45,2 12-67,4 6-123,17 18 190,20-13 100,24 7-100,20-22-233,-24-14 0,1-3 3,1-2 0,1-1-341,33 0-344,-15-6-766,-16-3-2241,-19-3 3922,-25-2 0,1 7 0,-11-2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6.484"/>
    </inkml:context>
    <inkml:brush xml:id="br0">
      <inkml:brushProperty name="width" value="0.04286" units="cm"/>
      <inkml:brushProperty name="height" value="0.04286" units="cm"/>
      <inkml:brushProperty name="color" value="#008C3A"/>
    </inkml:brush>
  </inkml:definitions>
  <inkml:trace contextRef="#ctx0" brushRef="#br0">41 272 22732,'-18'-39'604,"3"2"-380,14 19 0,-2-5 0,1-1 147,1-3-47,0 0-133,1 3 22,1 5-124,0 5-33,1 5-56,1 3-22,-2 3-101,1 1 44,-1 2-44,0 0 45,1 0 66,4 0 12,3 4-11,5 3 11,6 5 0,6 4-33,2 1-57,4 1-78,-2-3-34,-3-1 79,-5-4 101,-8-4 22,-5-2 0,-6-2 0,-3-2-34,0 1 34,0 1-45,-3 0-269,-9 5 79,-1 1 89,-6 5 34,3 1 79,1 2-102,0 3 91,2 4-68,2 1 0,2 15 100,6-9-66,2 9 56,8-18 22,6-4 123,9-7 0,6-4-89,8-8-146,26-19 112,-13 2-223,15-14 223,-27 9 0,-6 5 22,-9 3 68,-6 5 10,-7 3 46,-5 2-79,-2 1 179,-2-2-246,0 1-68,-2-1 24,-1 2-46,-3-1-11,-3 2 34,-1 0 0,-3 2 0,-2 0-57,-2 1 80,-9 1 10,6 4-44,-5 4 32,9 5-32,3 3 78,5 4 22,4 4 45,6 4 158,22 13-68,0-10-68,18 7-77,-10-18-12,0-3-112,-3-4-382,-3-4-850,-5-4-1312,-5-3-2420,-1-1 5076,-4-1 0,-5 0 0,-2 0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8.099"/>
    </inkml:context>
    <inkml:brush xml:id="br0">
      <inkml:brushProperty name="width" value="0.04286" units="cm"/>
      <inkml:brushProperty name="height" value="0.04286" units="cm"/>
      <inkml:brushProperty name="color" value="#008C3A"/>
    </inkml:brush>
  </inkml:definitions>
  <inkml:trace contextRef="#ctx0" brushRef="#br0">1 496 17913,'59'-19'1277,"-5"-5"-1086,-25-9 134,-1-5-146,0 0-100,-4 0 22,-4 1-45,-5 4 33,-6 1 68,-3 2-79,-3 3-22,-3 0 0,0 3-44,0 1 32,-3 3-44,0 3 0,-3 3-22,0 5-12,1 2 1,0 4-1,-1 1 12,-2 2-34,-3 0 22,-1 2 34,-2 4 0,-2 3 34,1 4-12,-7 17-22,7-1 11,-1 40-22,12-18-11,12 20-79,8-18-56,14-5 79,8-8 33,5-12 45,4-11 0,-3-10 34,-2-7 156,10-18 45,-16 0 168,4-13 80,-18 7 110,-6 1-78,-3 0-167,-4 2-90,-4 2-79,-1 4-112,-2 1 79,-2 4-79,0 4 34,0 3-101,0 0-78,0 3-90,0 0-12,-2 2 136,-5 8 44,-13 26-112,4-2-135,-3 17-224,12-18 146,6-4 202,10-10 123,4-8 112,12-6 22,3-11-22,1-6 23,-2-11-102,-5-4 192,-7-16-169,-6 12-56,-7-6-89,-7 19-181,-3 5-212,-4 7-335,-7 2 749,7 5 1,-1 3 33,8 3 34,3 4 56,1 4 135,7 0 33,5 2 11,9 1-89,9-2 44,4 1-145,3-3-56,9 2-627,-13-8-953,2 0-1939,-17-8-5367,-4-8 8897,-1-5 0,-7 3 0,-1-1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3.240"/>
    </inkml:context>
    <inkml:brush xml:id="br0">
      <inkml:brushProperty name="width" value="0.04286" units="cm"/>
      <inkml:brushProperty name="height" value="0.04286" units="cm"/>
    </inkml:brush>
  </inkml:definitions>
  <inkml:trace contextRef="#ctx0" brushRef="#br0">80 80 12322,'-9'-2'4101,"3"-1"-3373,6 3 505,0 0-695,-6-21-23,5 12 23,-4-15-146,5 19-246,0 1-146,1 1 0,5 1-34,5 1 34,9-2 0,5 2 11,5 0-22,3 1-23,-2 0 12,-2 5-79,-7 1 101,-5 6 146,-5 3-12,-6 3-11,-3 1 1,-1 1-35,-2 1-44,-2-2 23,-4 0-23,-4-2 44,-5 0-55,-18 9-90,3-7-202,-29 17 90,23-17 168,-7 7 0,19-12 11,6-2-11,5-4-23,6-3-10,4-1 33,1-2 313,7 1 338,7 0-91,11 0-100,11 2-1,9-1-112,5-1-89,1 1-113,-6-1-89,-4-1-56,-12 0 0,-9-1-213,-9 0-503,-5 0-708,-4 0-514,1 1-1009,0 1-2051,4 1 4998,2 1 0,-3-2 0,1-2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8.748"/>
    </inkml:context>
    <inkml:brush xml:id="br0">
      <inkml:brushProperty name="width" value="0.04286" units="cm"/>
      <inkml:brushProperty name="height" value="0.04286" units="cm"/>
      <inkml:brushProperty name="color" value="#008C3A"/>
    </inkml:brush>
  </inkml:definitions>
  <inkml:trace contextRef="#ctx0" brushRef="#br0">119 0 20759,'-26'35'1457,"5"3"-1042,14 1-102,3 7-111,2 4-112,5 2 44,4 2-123,6 0 79,2-6-90,1-5 22,-2-8-22,-3-11-78,-2-8-180,-4-8-291,-3-4-56,-1-5-617,-1-6-133,-3-7-225,-5-7 134,-5-4 371,-5-1 279,-1 1 370,-4 2 426,1 4 348,2 4 156,5 4-504,5 5 23,6 4 223,23 1 34,3 1-157,23 0 146,-1 0 426,5 0 403,-2-5 1009,12-5-1234,-22 2 102,0-2 68,-26 7-270,-7 0-381,-3 3-145,-1-1-247,0 8 224,0 5-34,0 11-67,0 5-44,0 4-12,0 3-67,0-1 0,2-3-269,1-6-538,0-8-392,2-6-100,0-7-1010,0-4-4010,1-9 6319,-1-7 0,-2 5 0,-1-1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8.941"/>
    </inkml:context>
    <inkml:brush xml:id="br0">
      <inkml:brushProperty name="width" value="0.04286" units="cm"/>
      <inkml:brushProperty name="height" value="0.04286" units="cm"/>
      <inkml:brushProperty name="color" value="#008C3A"/>
    </inkml:brush>
  </inkml:definitions>
  <inkml:trace contextRef="#ctx0" brushRef="#br0">0 1 14484,'0'0'0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9.325"/>
    </inkml:context>
    <inkml:brush xml:id="br0">
      <inkml:brushProperty name="width" value="0.04286" units="cm"/>
      <inkml:brushProperty name="height" value="0.04286" units="cm"/>
      <inkml:brushProperty name="color" value="#008C3A"/>
    </inkml:brush>
  </inkml:definitions>
  <inkml:trace contextRef="#ctx0" brushRef="#br0">0 28 15247,'2'4'4907,"0"-1"-4526,-2-3 549,0 0-280,11 25 202,1-5-191,14 26-281,-2-13-121,5 2-114,0-3-66,0-4-12,-1-6-34,-2-5 79,-4-8-11,-1-3 22,-1-8-55,1-8-68,1-8-101,-1-10-168,-1-7-336,-5-5-504,-3-1-662,-3 1-828,-3 6-2152,-4 6 4751,-1 10 0,-1 9 0,0 4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19.886"/>
    </inkml:context>
    <inkml:brush xml:id="br0">
      <inkml:brushProperty name="width" value="0.04286" units="cm"/>
      <inkml:brushProperty name="height" value="0.04286" units="cm"/>
      <inkml:brushProperty name="color" value="#008C3A"/>
    </inkml:brush>
  </inkml:definitions>
  <inkml:trace contextRef="#ctx0" brushRef="#br0">1 272 14675,'72'-15'2577,"-8"-3"-1826,-33-7 67,-2-2-67,-3-2 10,-5 0-201,-7-2-133,-8 2-271,-3 4-10,-10 5-146,-4 7-123,-10 6 78,-4 4 0,-2 6 45,-2 6 135,1 8 167,2 8-123,5 5 68,6 4-68,8 0-66,5 2 256,11-6 46,8-1-113,14-7-179,8-4-11,9-6-112,3-7-190,-3-2-538,-6-3-3183,-5-2-1254,-17 2 5165,-6-3 0,-13 2 0,-1-1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1.599"/>
    </inkml:context>
    <inkml:brush xml:id="br0">
      <inkml:brushProperty name="width" value="0.04286" units="cm"/>
      <inkml:brushProperty name="height" value="0.04286" units="cm"/>
      <inkml:brushProperty name="color" value="#008C3A"/>
    </inkml:brush>
  </inkml:definitions>
  <inkml:trace contextRef="#ctx0" brushRef="#br0">223 191 21230,'-40'4'-247,"-1"6"191,2 7 22,1 8-201,6 6-190,11 3-57,10-1-11,17-2 257,17-8 46,18-8-359,15-9-202,7-12 639,-1-9 112,-6-11 67,-10-8 0,-11-2 23,-12-3 156,-12 1-32,-8 0-102,-11 0 78,-3 4-111,-5 3 268,1 6-179,2 5-78,4 6 100,0 4 68,3 3 22,2 4 23,2 0 436,1 2-369,0 0-135,0 1-179,0 0-56,-1 0 0,0 2 269,-2 6 190,-1 7 24,-1 25-159,2-5-122,1 18-135,3-10 23,6 2 33,3 1 11,7-2-66,4-4 32,9 0-77,-11-17-23,2-1 0,-12-17 45,-2-4 258,3-5-281,4-7-11,4-6-22,3-6-56,0-3 33,6-10 34,-10 11 23,1-2-12,-11 17-11,-3 5-180,-3 3-134,0 1-447,0 6 503,4 13 11,1 1-123,5 11 68,5-9-12,5-3 135,6-2 179,5-6 23,2-5 77,0-3-32,0-4 346,8-8-67,-13-1 68,3-5-123,-17 7-46,-7 2-246,-3 3-381,-3 3 336,-7 7 23,-1 6-136,-4 4-312,3 2-68,4-1 359,4-2 179,10-3 112,7-5-89,8-3 55,4-3-67,1-5 258,5-7-90,-13-1 124,1-5-79,-16 4-224,-4 0-12,-2-2-88,-11-6 55,1 6-56,-10-4 90,5 10-45,-1 2 22,3 3-44,1 2-23,3 0 45,1 7 0,3 4 22,1 6 1,3 6 100,25 9 56,-1-10 12,20 4 111,-8-14 1,-1-2-236,-5-4-359,-1-1-514,-12-3-908,-2 0-651,-12 0-2979,-1 0 5400,-1 0 0,-1 0 0,0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3.375"/>
    </inkml:context>
    <inkml:brush xml:id="br0">
      <inkml:brushProperty name="width" value="0.04286" units="cm"/>
      <inkml:brushProperty name="height" value="0.04286" units="cm"/>
      <inkml:brushProperty name="color" value="#008C3A"/>
    </inkml:brush>
  </inkml:definitions>
  <inkml:trace contextRef="#ctx0" brushRef="#br0">0 78 22294,'6'62'942,"-1"-6"-752,0-20-44,0-5 10,1-5-156,0-8 90,0-7-12,-1-5 136,4-5-24,0-5-167,7-5-23,6-6-101,3-8 22,1-1-179,-1-2 45,-4 2-134,-4 4 157,-6 5 100,-3 8-448,-5 3-571,-3 4 280,0 5 683,0 4-324,0 5-326,0 5-235,5 0 381,4 0 280,10-6 57,8-5 100,6-4 213,3-4 56,1-3 336,-5-2 224,-5-3 34,-7-1 56,-7 1-89,-6 2-181,-4 2-368,-2 2-91,-6 0 23,-3 1 79,-5 1-57,1 2-22,2 0-179,3 0 56,5 1 123,0-2 1378,2-1-1367,1-1-11,0-2 34,0-2-12,1 0 68,0-2 10,-1 0 169,0 1-34,-1 0-78,0 2-112,0 1-11,0 1 22,0 2 180,0 0 268,0-1-504,-3 7 22,-2 5 0,-5 12-22,1 6-11,-1 5-101,5 1-201,3-2-24,14-7 337,10-8 11,16-9 34,9-9 11,1-10 22,-3-8-43,-9-10 110,-9-8-44,-9-6-34,-9-7-44,-5-3 21,-2 0 169,-4 7 67,-1 10 45,-3 13-426,-2 12-33,-3 14 134,-2 9 11,-1 14 45,1 8 22,5 8 1,3 8 10,7 5-33,6 2 56,5-2 1,8-1-68,11 12-101,-10-21-292,1 5-22,-16-30-178,-5-8 166,-4-7-200,-5-3-180,-4-3-527,-4-9 740,7-1 191,5-9 234,13 0 91,9-2 33,10-3 0,5-2 45,5-4 179,-9 5 0,0-2 101,19-18-236,-17 14 1,1-1 235,13-16 0,-5 3 22,-7 6-101,-11 3-234,-13 9-136,-29 2 57,-7 13 67,-26 5 0,3 18 314,1 12 11,6 12-190,14 10-68,14 6 325,14 3 337,18-1-1,15-6-370,22-7 23,-8-22 0,3-3-286,-12-5 1,-1-2-96,10 0 0,-2-4-34,1-8-358,-14-3-527,-9-6-4358,-13-8-1503,-10 5 6780,-9-5 0,1 13 0,1 2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3.959"/>
    </inkml:context>
    <inkml:brush xml:id="br0">
      <inkml:brushProperty name="width" value="0.04286" units="cm"/>
      <inkml:brushProperty name="height" value="0.04286" units="cm"/>
      <inkml:brushProperty name="color" value="#008C3A"/>
    </inkml:brush>
  </inkml:definitions>
  <inkml:trace contextRef="#ctx0" brushRef="#br0">0 0 21331,'12'43'1725,"-2"0"-1545,-10-4-68,0 0-112,0-4-68,0-5-784,0-6-1007,0-7-1245,0-8 508,0-5 0,0-4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4.266"/>
    </inkml:context>
    <inkml:brush xml:id="br0">
      <inkml:brushProperty name="width" value="0.04286" units="cm"/>
      <inkml:brushProperty name="height" value="0.04286" units="cm"/>
      <inkml:brushProperty name="color" value="#008C3A"/>
    </inkml:brush>
  </inkml:definitions>
  <inkml:trace contextRef="#ctx0" brushRef="#br0">0 0 15224,'12'1'3843,"-2"-1"-2980,-10 0-336,0 0-371,0 28-156,0-12-78,0 23 56,0-19 22,0-2 436,0 0 13,0 0-180,0-2-269,0-2 0,0-5 0,0-4 0,0-4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9.367"/>
    </inkml:context>
    <inkml:brush xml:id="br0">
      <inkml:brushProperty name="width" value="0.04286" units="cm"/>
      <inkml:brushProperty name="height" value="0.04286" units="cm"/>
      <inkml:brushProperty name="color" value="#008C3A"/>
    </inkml:brush>
  </inkml:definitions>
  <inkml:trace contextRef="#ctx0" brushRef="#br0">25 1 23560,'-14'42'325,"4"-1"-258,9-20-44,1 6 55,0 0-55,0 2 11,2-3-1,1 0 68,4-4 0,2-2 33,0-3-55,-1-4-23,-3-2 22,-2-2-22,-2-2 11,0-1-67,-1-1-257,0-1-360,0-2-424,0-1-1178,0 0-2185,0 0-5008,0 0 9412,1 0 0,-1-1 0,1 0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29.927"/>
    </inkml:context>
    <inkml:brush xml:id="br0">
      <inkml:brushProperty name="width" value="0.04286" units="cm"/>
      <inkml:brushProperty name="height" value="0.04286" units="cm"/>
      <inkml:brushProperty name="color" value="#008C3A"/>
    </inkml:brush>
  </inkml:definitions>
  <inkml:trace contextRef="#ctx0" brushRef="#br0">196 0 19459,'-48'25'1311,"3"-2"-907,17-5-102,2 1-100,4-1-168,7-2-34,7-1 0,5 0 100,12-3 46,10 1 56,15-1-34,12-1 33,7 0 13,1-1-13,-3 1-145,-9-1 23,-12-1-12,-11 1 67,-11-1 57,-4 0-68,-8 0 34,-5 2-135,-9 1-22,-6 1-33,-4 1-102,-19 8-234,14-7-439,-6 2-491,25-11-808,7-3-2487,7-9 4594,19-9 0,-11 5 0,9-4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4.515"/>
    </inkml:context>
    <inkml:brush xml:id="br0">
      <inkml:brushProperty name="width" value="0.04286" units="cm"/>
      <inkml:brushProperty name="height" value="0.04286" units="cm"/>
    </inkml:brush>
  </inkml:definitions>
  <inkml:trace contextRef="#ctx0" brushRef="#br0">104 41 14641,'-12'-9'3945,"3"3"-3464,9 6 203,0 0-505,19-8-44,1 5 77,20-7-44,-2 8 112,2 0-22,1 1-157,-4 1-45,-6 0-56,-6 5-89,-8 1 89,-7 6 56,-6 3-23,-3 0 35,-8 3-57,-2-3-11,-9 2-56,-3-2 56,-1-1 11,-1 0 0,2-2 45,0-2-33,3-2 100,3-3-22,3-3-57,3-1-223,6-1 90,3 0 133,17 0-32,2 0-12,14 0-45,-4 2 11,-1 3 23,-3 6-11,-2 2 10,-3 3 12,-4 1 23,-4 2 44,-4 1-11,-4 0 11,-2 0 79,-7 0-45,-4 0-34,-8-2 0,-8-2 0,-7-4 0,-4-3-44,-3 0 10,-3-5-21,0 1-24,2-2-2363,-10 1-370,16 1-4370,-4 1 7115,20-3 0,8 0 0,5-3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0.421"/>
    </inkml:context>
    <inkml:brush xml:id="br0">
      <inkml:brushProperty name="width" value="0.04286" units="cm"/>
      <inkml:brushProperty name="height" value="0.04286" units="cm"/>
      <inkml:brushProperty name="color" value="#008C3A"/>
    </inkml:brush>
  </inkml:definitions>
  <inkml:trace contextRef="#ctx0" brushRef="#br0">0 1 21465,'4'59'-7350,"-2"-8"7350,-2-27 0,0-11 0,0-3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0.557"/>
    </inkml:context>
    <inkml:brush xml:id="br0">
      <inkml:brushProperty name="width" value="0.04286" units="cm"/>
      <inkml:brushProperty name="height" value="0.04286" units="cm"/>
      <inkml:brushProperty name="color" value="#008C3A"/>
    </inkml:brush>
  </inkml:definitions>
  <inkml:trace contextRef="#ctx0" brushRef="#br0">0 1 15728,'14'17'4807,"-2"-5"-4706,-12-12-1524,0 0-3306,15 12 4729,-9-12 0,10 10 0,-14-12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2.920"/>
    </inkml:context>
    <inkml:brush xml:id="br0">
      <inkml:brushProperty name="width" value="0.04286" units="cm"/>
      <inkml:brushProperty name="height" value="0.04286" units="cm"/>
      <inkml:brushProperty name="color" value="#008C3A"/>
    </inkml:brush>
  </inkml:definitions>
  <inkml:trace contextRef="#ctx0" brushRef="#br0">87 30 17734,'6'-16'549,"-2"2"-179,-4 14 380,0 0-335,-1 0 100,-3 0-212,-4 2-180,-1 1-11,-1 4-67,0 4 56,-3 5-22,2 7 66,-2 7 23,4 7-56,4 6 23,2 5-91,6-1 46,5 0-68,4-2-10,7-4-1,1-4-22,1-5-1,-1-5-312,0-8-439,1-6-693,2-6-2085,1-10-3664,4-10 7205,0-9 0,-12 7 0,-4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4.023"/>
    </inkml:context>
    <inkml:brush xml:id="br0">
      <inkml:brushProperty name="width" value="0.04286" units="cm"/>
      <inkml:brushProperty name="height" value="0.04286" units="cm"/>
      <inkml:brushProperty name="color" value="#008C3A"/>
    </inkml:brush>
  </inkml:definitions>
  <inkml:trace contextRef="#ctx0" brushRef="#br0">35 203 20412,'36'-9'437,"0"-3"-404,-9 0-22,1-9 57,0-3 33,-4 1 33,-6 1 23,-6 3-67,-7 3-90,-3 4-45,-2 2-78,-3 3 0,-1 2 11,-3 1 33,1 2 34,0 0 45,-1 1 0,-4 1 45,-2-1 34,-5 1 10,-1-1-22,-1 1 90,-9 2-101,9 1-33,-6 3-23,13 1 0,2 2 0,2 3 0,2 3 78,1 4 191,-2 16-90,5-5-22,-1 12 0,3-11 44,5 0 158,6-1 56,6-2-113,10-2 101,24 1-234,-7-12-1,17 0 11,-16-12-33,-2-4-79,-5-4-56,-7 1 0,-10-2-246,-8 2-482,-8 2-302,-3 2-405,-1 0-1130,0-1-3408,0-2 5962,0-3 0,0 2 0,0-1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4.851"/>
    </inkml:context>
    <inkml:brush xml:id="br0">
      <inkml:brushProperty name="width" value="0.04286" units="cm"/>
      <inkml:brushProperty name="height" value="0.04286" units="cm"/>
      <inkml:brushProperty name="color" value="#008C3A"/>
    </inkml:brush>
  </inkml:definitions>
  <inkml:trace contextRef="#ctx0" brushRef="#br0">95 65 18944,'40'28'280,"-5"-5"1,-21-23 43,-2 0 136,-4 0 256,-3-1 2,-4-1-270,-1 0-325,0 1-123,0-2 0,0 0-34,0-3-89,0-2 11,0-2 101,0-3 11,0-1 34,0 1 66,0 2-21,0 2-1,-1 3-78,-2 2-101,-3 1 101,0 2-11,0 0 22,1 1-11,2 0 12,-2 0 21,1-1-22,-2 0-44,-8 0 22,1 0-34,-6 0 22,0 6-10,-2 3 10,-1 5 12,2 0-45,4 1-22,4-4-135,6-2-369,4 2 155,4-2-581,7 3-1804,7-3-3160,7-3 5972,5-1 0,-11-4 0,-3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5.437"/>
    </inkml:context>
    <inkml:brush xml:id="br0">
      <inkml:brushProperty name="width" value="0.04286" units="cm"/>
      <inkml:brushProperty name="height" value="0.04286" units="cm"/>
      <inkml:brushProperty name="color" value="#008C3A"/>
    </inkml:brush>
  </inkml:definitions>
  <inkml:trace contextRef="#ctx0" brushRef="#br0">0 30 21510,'36'2'2140,"5"-1"-1894,4-5-145,1 0-101,-2-3-22,-8 1-471,-7 0-336,-10 3-314,-8 1-728,-6 1-2365,-3 1 4236,-6 0 0,2 0 0,-1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6.370"/>
    </inkml:context>
    <inkml:brush xml:id="br0">
      <inkml:brushProperty name="width" value="0.04286" units="cm"/>
      <inkml:brushProperty name="height" value="0.04286" units="cm"/>
      <inkml:brushProperty name="color" value="#008C3A"/>
    </inkml:brush>
  </inkml:definitions>
  <inkml:trace contextRef="#ctx0" brushRef="#br0">68 220 20669,'39'-13'134,"-1"-1"1,29-13-45,-37 5 90,-4 0 66,-7 1-67,-7 3-33,-6 2-101,-5 3-23,-1-1-22,-4 4-56,-1 1-45,-5 2 45,2 2-33,-2 1 33,1 2 33,-2 1-10,-1 0 33,-3 1 11,-2 0 45,-3 2-34,-1 4 101,-3 6-89,-1 3 212,-11 22-100,9-5-45,-4 14-68,18-10 12,5-1 45,9-3 280,27 7-23,2-14-134,24 2 34,-7-16-23,2-5 56,-1-4 34,-3-2-146,-4 0-79,-8-1-66,-9-2-23,-6 0-67,-11 2-157,-3-1-180,-4 2-313,1-1-796,0-3-2083,1-3-4091,-1-5 7687,-1-4 0,0 7 0,0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6.931"/>
    </inkml:context>
    <inkml:brush xml:id="br0">
      <inkml:brushProperty name="width" value="0.04286" units="cm"/>
      <inkml:brushProperty name="height" value="0.04286" units="cm"/>
      <inkml:brushProperty name="color" value="#008C3A"/>
    </inkml:brush>
  </inkml:definitions>
  <inkml:trace contextRef="#ctx0" brushRef="#br0">1 1 21723,'56'22'1098,"-2"-5"-1075,-21-19-23,2-2-427,-4-2-346,-6 1-907,-8 0-1166,-9 2-2499,-4 2 5345,-4-1 0,0 2 0,0-1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7.351"/>
    </inkml:context>
    <inkml:brush xml:id="br0">
      <inkml:brushProperty name="width" value="0.04286" units="cm"/>
      <inkml:brushProperty name="height" value="0.04286" units="cm"/>
      <inkml:brushProperty name="color" value="#008C3A"/>
    </inkml:brush>
  </inkml:definitions>
  <inkml:trace contextRef="#ctx0" brushRef="#br0">1 0 11896,'3'11'5614,"-1"-2"-4572,-2-9 370,0 0-393,2 9-156,2 0-247,2 12-111,3-3-214,2 2-190,-1-1-45,2-1-56,-2 0-202,-2-1-527,-2-2-828,-3-4-717,-1-1-2690,-1-4 4964,-1-2 0,0-3 0,0-1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8.218"/>
    </inkml:context>
    <inkml:brush xml:id="br0">
      <inkml:brushProperty name="width" value="0.04286" units="cm"/>
      <inkml:brushProperty name="height" value="0.04286" units="cm"/>
      <inkml:brushProperty name="color" value="#008C3A"/>
    </inkml:brush>
  </inkml:definitions>
  <inkml:trace contextRef="#ctx0" brushRef="#br0">0 0 20636,'32'17'2465,"4"2"-1938,4 7-191,4 8-56,1 5-33,-6 5-46,-7 4-10,-10 0-113,-10 0 0,-6-4-78,-8-3 0,-8-3-201,-8-2-359,-9-3-415,-4-3-762,-1-3-683,5-7-763,7-6-3595,9-6 6778,6-5 0,5-3 0,0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3.716"/>
    </inkml:context>
    <inkml:brush xml:id="br0">
      <inkml:brushProperty name="width" value="0.04286" units="cm"/>
      <inkml:brushProperty name="height" value="0.04286" units="cm"/>
    </inkml:brush>
  </inkml:definitions>
  <inkml:trace contextRef="#ctx0" brushRef="#br0">31 7 8961,'-2'7'3865,"0"-1"-2811,2-6 1926,0 0-1714,-11-9-997,8 7-90,-9-7-55,12 9 2352,0 0-2543,35 40 0,15 13-270,-30-30-89,66 70-145,-86-93-2706,0 0 0,0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8.806"/>
    </inkml:context>
    <inkml:brush xml:id="br0">
      <inkml:brushProperty name="width" value="0.04286" units="cm"/>
      <inkml:brushProperty name="height" value="0.04286" units="cm"/>
      <inkml:brushProperty name="color" value="#008C3A"/>
    </inkml:brush>
  </inkml:definitions>
  <inkml:trace contextRef="#ctx0" brushRef="#br0">146 1 21880,'-18'53'1848,"0"0"-1534,3-8-22,0 6-135,0 5-34,1 0-101,1 1 1,1-4-23,1-6-258,4-6-605,2-10-616,3-8-1490,1-7-1659,2-7 4628,6-5 0,-5-3 0,4-1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39.909"/>
    </inkml:context>
    <inkml:brush xml:id="br0">
      <inkml:brushProperty name="width" value="0.04286" units="cm"/>
      <inkml:brushProperty name="height" value="0.04286" units="cm"/>
      <inkml:brushProperty name="color" value="#008C3A"/>
    </inkml:brush>
  </inkml:definitions>
  <inkml:trace contextRef="#ctx0" brushRef="#br0">0 155 19224,'38'19'398,"-2"1"0,33 5-387,-28-35 56,-1-10 12,-3-2 66,-8 1-10,-6-1-57,-9 2-78,-6 2-11,-5 2-202,-3 1-33,-3 4 44,-1 0-89,-5 4 291,-2 0 33,-1 2 46,0 0-1,-3 2 45,0 0-44,-3 2 10,-3-1-21,0 2-35,-2 0 1,1 2-23,1 1 79,-4 10 55,5 0-89,-2 7 112,8 2 0,5 4-89,2 5 100,4 18-89,7-12 123,4 9 168,6-19 11,5-4 23,3-3 100,6-3-179,5-4-123,7-5-101,6-4-11,6-2-34,4-2 22,18-6-66,-23 2-12,7-6-11,-30 4-101,-5 0-302,-6 0-1155,0-6 1,-8 3-1401,-1-3-2499,-6 3 5457,-6 3 0,3 1 0,-2 2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7:45.527"/>
    </inkml:context>
    <inkml:brush xml:id="br0">
      <inkml:brushProperty name="width" value="0.04286" units="cm"/>
      <inkml:brushProperty name="height" value="0.04286" units="cm"/>
      <inkml:brushProperty name="color" value="#008C3A"/>
    </inkml:brush>
  </inkml:definitions>
  <inkml:trace contextRef="#ctx0" brushRef="#br0">61 72 19706,'-19'20'11,"7"-3"79,21-12 56,4 0-113,2-2 12,-1 0-45,-2-1 0,-1 0-11,-3-1-12,-2 1 12,-1-2-45,-1 1-22,1 0-1,2-1 23,1 0-33,2-1 55,-1-2-33,2 0 67,-2-3 0,0 2 123,-5-1-67,-1 3 45,-1 0-56,-2 2 11,0 0-23,0-1-55,0-4-34,2 2-45,-1-6 34,2 3 67,-2-2 11,0 1-11,-1 1-89,0 0 10,-1-1 0,0 2-10,-1-1 44,1 3 45,-1 0 0,1 2 22,1-1-22,0 2-78,-3-2 33,1 1 0,-2 1-44,-2-2-1,-4 1 90,2-1 22,-3 1-10,5-2 44,1 2 0,1-2 168,0-2-124,0 2-100,-1 0-33,2 1-1,-2 2-11,0 0 12,-3 0-46,-2 0-111,-1 0-303,-3 6-740,0 4-1119,0 7 2352,-9 12 0,13-14 0,-4 4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2.352"/>
    </inkml:context>
    <inkml:brush xml:id="br0">
      <inkml:brushProperty name="width" value="0.08571" units="cm"/>
      <inkml:brushProperty name="height" value="0.08571" units="cm"/>
    </inkml:brush>
  </inkml:definitions>
  <inkml:trace contextRef="#ctx0" brushRef="#br0">1 1 24793,'26'63'302,"-4"-5"-268,-20-32 33,-1 6-56,1 3-11,-1 4 45,1 2-56,0 2 33,2 1-22,-3-1 0,1-1 0,-1-1 0,-1-3 34,0-1-56,0-2 44,-1-2-22,-1-1 11,-4 11 0,3-10-11,0 9 23,2-12-23,1 0 0,0 1 0,0-1 0,0 1-23,-2 14 35,1-13-12,-2 12 0,2-14 11,1 2-22,0 1 11,0 20 0,0-12 0,2 14 0,0-15 0,1 1-12,-1 0 12,-2 1 0,0 0 12,0 1-24,0 0 24,0 3-46,0-1 45,0 26 12,0-18-23,0 18 0,0-23-23,1-2 23,0-2 0,2 17 11,-1-15-33,1 13 56,-2-18-57,1-1 23,0 1 0,3 0 0,-1 1 0,0 2 0,2 0 0,-3 0-11,1 1 22,-1 22-11,-2-11 0,0 17 0,-1-16 11,0 0-11,1 1-11,1 0-11,3-2 44,0 0-55,2 0 44,4 26 22,-3-17-33,2 19 0,-6-25-11,-1 0 0,-2-1 22,-1 0-22,1-1 11,2 27 0,-2-20 0,3 19 0,-1-25 0,-1 0-11,0-1 22,1 1 0,0 1 0,1 2-22,1 0 11,3 29 11,-2-25-11,2 20-11,-3-29 11,-1-1 0,-1 1 11,0 1-22,-1-1 11,-1 24 11,-1-19-22,1 18 22,2-28 1,0 0-12,2-3-12,2 22 24,-2-16-12,2 16 0,-3-21 0,1-2 11,0 1-22,0-2 22,1 1-11,-1 2 0,1 2 11,-1 1-33,1-1 22,0 19 11,0-19 0,0 14-11,-1-22 0,0-1 0,0 0 22,0 2-22,0-1 34,0 0-56,-1-1 33,3 18 11,-3-15-22,3 13 0,-4-17 11,1-1-22,0 1 34,1-1-46,0 0 23,0 20 23,-3-14-1,1 17-22,-2-19 34,-1 1-34,2-1 22,0 0-44,2 1 44,0 1-11,0 3-11,2 23 0,-3-16 0,0 16 0,-1-26 23,-1-1-35,0-2 24,-1-3-24,0 1 12,0 15 23,1-13-23,-1 12 0,2-19 0,-2-2 0,1-3 11,0-3-22,-1-2 22,0-2-33,0-2 33,0 5 11,0-9-22,0 4 11,0-14-11,0 0 12,0-6 0,0 1 21,0-2 23,0 2-56,0 0 56,0 0-56,0-1 247,0-1-135,0 0-101,0 1 56,0-1-45,0 1 68,0 1 0,0 0-46,0 0-32,0 0-1,0-2-213,0 1-403,0-6-717,2-5-1894,8-9-4504,6-10 7720,6-7 0,-7 13 0,-4 4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4.070"/>
    </inkml:context>
    <inkml:brush xml:id="br0">
      <inkml:brushProperty name="width" value="0.08571" units="cm"/>
      <inkml:brushProperty name="height" value="0.08571" units="cm"/>
    </inkml:brush>
  </inkml:definitions>
  <inkml:trace contextRef="#ctx0" brushRef="#br0">0 5 19583,'68'21'2039,"-2"-3"-1546,-17-15-124,3-2 2,1-1-125,-3 0-134,-4 0 23,-6 0-113,-5 0 56,-5 0-33,-4 0 0,-2 0 33,-3 0 23,0 0 56,0-2-23,0-2 80,1-3-69,-1 1 35,-3-1-80,-1 2 1,-4-1-34,-3 3-22,1 0-45,5 1 0,11 0-33,13 1 33,16 1 0,13 0-34,9 3 34,9 2-287,4 3 264,5 3 1,2-1 22,1 1 0,-5 0 0,-6 0-11,-5-1 33,-4 1-33,-1-1 27,-25-3 1,2 1-17,26 2 6,-27-3 0,-1 1-6,21 2 0,2 1-12,0 0-5,-21-4 1,0-1 5,32 3 5,-30-4 0,0-1-5,26 0 11,2 1 0,-4 0 11,-4 2-22,-5 1 34,-7 0-57,-2 2 56,26 5-10,-19-2-12,22 3 11,-24-7-11,2 0 0,4-3 11,2 1-33,3-3 16,-25-1 0,1-1-16,27 1 22,-30-2 0,0 0-11,19 0 11,0 0-23,3-1 23,-2 0-11,-2 1 34,-1-1-46,-3 3 46,27-2-23,-25 1 11,21-1-11,-31-1 209,0 0-209,2 0 0,0 0 0,3-2-11,3 0-79,2-2-22,30-1 56,-23 1 22,19-1 12,-32 3 22,-2-1-11,0 2-12,2-1 1,0 1-45,34-1-57,-21 2 101,-24 0 1,0 0-419,22 0 430,0 0 0,-1 0 22,-5 0-11,-5 0 45,22 0-45,-18 0 0,24 0-22,-19 0-12,5 0 12,4 1-23,2 1 45,0 0-23,-2 0 23,-4 0 23,18-1-12,-28 0-11,14 0 11,-29-1-11,0 0 0,4 0 11,3 0-33,4 0 33,32 0 12,-21 0-12,25 0-11,-30 0 0,3 0 0,0 0-34,3 0 12,1 0-34,2 0 11,3 0 6,-19 0 0,0 0-6,29 0 45,-33 0 0,-4 0-23,2 0 363,-23 0-351,-17-1 22,-11-2-33,-4-1 33,0-1-22,0 1-45,0-5-34,0 1 12,0-4-34,0 1 67,0 1 45,0-2 0,0-1 0,0 0 0,0-6 23,0 6-35,0-5 12,0 5 0,0-1 0,0 0 0,0 2 0,0 7 0,0 2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1.621"/>
    </inkml:context>
    <inkml:brush xml:id="br0">
      <inkml:brushProperty name="width" value="0.08571" units="cm"/>
      <inkml:brushProperty name="height" value="0.08571" units="cm"/>
    </inkml:brush>
  </inkml:definitions>
  <inkml:trace contextRef="#ctx0" brushRef="#br0">0 314 22709,'54'14'235,"-6"-1"-212,-28-16-1,5 3 1,6-1-46,6 0 46,6 0-57,4-2 68,4-1-46,1-1 12,-2-2 0,-1 1 0,-3 1 12,-3 0-24,-1 2-21,-1-1 22,-2 2-34,0 0 11,1 1 34,1-1 0,4 1 11,-3-1-11,17 0 56,-19 1-89,11-1 66,-22 2-66,1 0 55,-3 0-22,13 0-22,-8 0-1,8 0-44,-9 0 67,-2 0-101,0 0 34,-3 0-79,-3 0 101,-3 0-33,0 0 55,1 3-33,5 0 23,34 6-46,-7-2 57,25 2 11,-23-5-1,-10-3 24,-12 0 44,-12-1-56,-12 0 0,-5 0 0,-4 0-12,3 0 1,3 0 0,4 0 22,5 0-22,3 0 33,5 0 12,3 0-23,1 0-11,4 1 11,-13-1-22,-2 1 22,-12-1 12,0 0-1,0 0 124,-2 0-45,0 0-863,-1 0 34,-5 0-1,0 0 169,-3 0-45,-2 0 79,0-3-34,-2-5-35,-3-3 405,0-6 190,-5-3 22,-2-3 180,-5-5 167,-3-2 215,-3-4 211,1 0-347,2 1 23,6 6 246,8 7-45,6 6-168,6 8-358,3 1-90,8 4-45,9-1 45,16 2-22,12 4 78,35 18-22,-17 1 78,20 18 56,-32-5-22,-5 0-158,-10 0 46,-12-2 11,-12-2 56,-18 13-79,-9-10-78,-14 10-112,-6-15-661,-2-1-1311,-2-4-1972,2-5-5132,2-6 9188,3-7 0,15-5 0,5-2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2.918"/>
    </inkml:context>
    <inkml:brush xml:id="br0">
      <inkml:brushProperty name="width" value="0.08571" units="cm"/>
      <inkml:brushProperty name="height" value="0.08571" units="cm"/>
    </inkml:brush>
  </inkml:definitions>
  <inkml:trace contextRef="#ctx0" brushRef="#br0">440 72 22642,'-49'66'358,"-2"0"-358,3-7-1252,-2 9 1140,1 6-179,2 2 308,4-3-140,7-10 112,8-16 259,8-15-203,9-16 246,5-9-291,5-13 608,1-16-732,0-20 68,1-21 0,9-18 22,4 13 1,3-2 16,-1 19 0,0 0 11,7-14 1,0 4 5,6 1 233,-3 19-233,-3 16-11,0 14 11,2 10 78,3 16 1,6 11 67,23 45-123,-11-9 27,-16-19 0,0 3-16,8 24-34,-4 7-22,-4 3-332,-11-22 1,1 0-2078,10 28-555,-11-31 0,2-4 2986,11 9 0,-14-27 0,-2-13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103"/>
    </inkml:context>
    <inkml:brush xml:id="br0">
      <inkml:brushProperty name="width" value="0.08571" units="cm"/>
      <inkml:brushProperty name="height" value="0.08571" units="cm"/>
    </inkml:brush>
  </inkml:definitions>
  <inkml:trace contextRef="#ctx0" brushRef="#br0">370 0 21241,'-24'45'429,"1"-1"1,-2 1-1,1 0-126,-19 35-924,-4 8 705,24-42 0,1 0-45,0 0 1,1 0-7,-17 44 63,9-7-96,10-8 0,10-11 240,11-13-150,14-12-90,17-12-90,18-11-290,13-9-383,6-8-446,-2-9 77,-9-6 251,-15-6-2032,-15-4-1591,-14 3 4504,-8-2 0,-5 12 0,-2 1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342"/>
    </inkml:context>
    <inkml:brush xml:id="br0">
      <inkml:brushProperty name="width" value="0.08571" units="cm"/>
      <inkml:brushProperty name="height" value="0.08571" units="cm"/>
    </inkml:brush>
  </inkml:definitions>
  <inkml:trace contextRef="#ctx0" brushRef="#br0">2 15 16187,'-1'-8'3318,"0"2"-1997,1 6-413,0 0-482,61 34-314,-8-15-382,1 5 1,5 0 45,35-3-1064,2-2-1099,-9-6-1680,-16-3 4100,-23-7 0,-24-1 0,-12-2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6.674"/>
    </inkml:context>
    <inkml:brush xml:id="br0">
      <inkml:brushProperty name="width" value="0.08571" units="cm"/>
      <inkml:brushProperty name="height" value="0.08571" units="cm"/>
    </inkml:brush>
  </inkml:definitions>
  <inkml:trace contextRef="#ctx0" brushRef="#br0">327 17 21051,'-34'-9'56,"-2"1"-56,10 12 0,-7 5 22,-2 11-22,-5 10 11,1 10-11,3 9-22,8 7-56,13 6-13,11 4-155,27-2 168,19-7-57,27-12 135,14-14 11,1-16 23,-9-10 168,-14-16 44,-18-5 292,-16-13-202,-13-5 258,-7-22-347,-8 13 55,-5-11-89,-2 29-213,0 9-56,2 9-22,2 5 78,-1 3 101,-3 28-1,4 1-32,-1 31 44,9 0 212,11 11-144,10 11-557,13 5 438,-17-42 1,1 1-28,7 19 0,0 0-34,-9-17 0,-1 0-141,2 13 1,-3-2 17,-7 15 21,-11-7-77,-18-7-56,-11-8-11,-18-10-68,-8-10-22,-6-13 258,-32-11 55,24-16 23,-20-10 11,36-9 489,8-1-433,14-1 170,14 0-552,12-7-1668,62-30-101,5 10-122,-5 16 0,6 1-1189,-9 10 0,1 2 3395,0 0 0,-2 2 0,8-3 0,-17 6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6.124"/>
    </inkml:context>
    <inkml:brush xml:id="br0">
      <inkml:brushProperty name="width" value="0.04286" units="cm"/>
      <inkml:brushProperty name="height" value="0.04286" units="cm"/>
    </inkml:brush>
  </inkml:definitions>
  <inkml:trace contextRef="#ctx0" brushRef="#br0">11 0 7123,'7'8'2353,"-1"-1"-2196,-6-7 380,0 0 226,-7-2 54,4 1 281,-4-1-33,6 1-270,0 0 102,1 0 22,0 0-68,0 0 2219,0 1-2890,0 5-24,0-1-88,0 5-12,0 1 44,0 1-65,0 1-2,0 0-33,0 3 23,0 1-12,0 2-11,0 1 33,0 0-66,0-2 33,0-2 0,0-4 0,0-3-23,2-2 23,-1-2 12,2-1 44,3 1-23,1 0 1,7 1-34,-3-1-67,4 1-1,-7-1 1,0-1-12,-2 0 57,0-1-23,-2 0 23,4 1-1,-1-1 34,4 3-22,-1-3 11,2 1 0,1-1-22,0 1 44,2-2-55,-2 0 44,1-1-34,2 0-10,-5 0 33,2 0-23,-6 0 12,0 0-67,-1 1-34,-1-1-79,-1 1 180,-1 0 11,-3 0 45,0-1-45,1 0 0,1 0-67,3-2-23,3-2-100,3-2 179,0-1 11,2-1 22,-1-1 45,-3 2-33,-2-1-23,-5 3-22,1 1 0,-3 0 11,0 0 0,0 0-12,0-3 12,0 2 23,0-1-1,0 1-22,0 1 0,0 0-11,0-1-45,0 1-67,0-2-224,0-1 223,2 0 45,-1 1 124,5 0-11,-4 3 56,0 0-56,-2 3 10,0 0-21,0-2 22,0 1 190,0-2-11,-1 2 45,1-2 22,-1 1 45,1-1-33,0 1-102,-1 0 102,0 0-90,1 1 111,-1 0-290,1 1-23,-1 0-56,0 0 45,0 0 45,-1 3 57,-3 2-80,1 4 34,-1 3-45,1 3-11,2 0 34,0 3-34,2 1 34,0 1-23,0 3-11,0 1 33,0 2-44,0 2 34,0 0 21,0 1-44,0-2 0,0-3 34,0 0-23,0-1 12,0 1 33,0 1-34,1 1-22,0 0 45,3 10-23,-2-11-22,0 5 11,-1-13 23,0-2-23,-1-1 34,-2 6 0,-3-5-34,-2 5 56,-2-7-33,-1-2 11,-2 1 55,0-3-55,-1 0 11,0-3-45,0 0 113,-2-2-1,4-2-67,-2 0 67,2-2-56,0-2-21,-3-1-35,-2-4-11,0-2-11,-2-1 11,0-1-46,-10-6 46,6 3-22,-6-4 44,10 7 1,5 0-23,5 3 0,3 1-79,5-1 57,10-1 44,9-1-11,41-7-11,-7 5-6,-13 4 1,-1 0-6,13-1-23,-8-2-145,-12 1-90,-12 1-615,-10 2-6086,-18 3-997,-9 6 7967,-11 3 0,11-1 0,5 1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16.123"/>
    </inkml:context>
    <inkml:brush xml:id="br0">
      <inkml:brushProperty name="width" value="0.08571" units="cm"/>
      <inkml:brushProperty name="height" value="0.08571" units="cm"/>
    </inkml:brush>
  </inkml:definitions>
  <inkml:trace contextRef="#ctx0" brushRef="#br0">0 1929 22350,'7'-35'45,"-1"4"-45,-2 15 22,1 1-11,1-2-22,0 1 22,0-2-22,1-2 22,1-1-11,3-2 12,0-1-12,1-1 33,0 2 1,-2 1 23,-1 2-46,0 3-11,-1 0 22,0 1-22,0 0 0,1-1 0,-1 1 11,0 0 12,0 1-46,0-2 46,0 0-46,2-1 46,0-1-12,4-10 0,-2 7-11,2-8 23,-3 10 10,-2 0-22,1-1 34,3-10-22,-4 5 10,2-6-33,-3 10 0,0 0 0,0 1 0,0 2 11,-1 0-11,0 1 23,1 1-23,3-6-23,-2 5 68,4-7-45,-3 6 0,0-1 0,2-2 11,0 0-11,2-1 0,4-9 0,-3 10 0,2-5 0,-6 11 0,0 1-11,1 1-11,1-1 22,2-1 0,2-2-11,1-1 11,12-10-23,-7 9 46,6-8-35,-8 12 12,-2-2 0,2 0 0,0 0 12,-1 2-12,6-5-23,-7 4 46,5-2-35,-7 5 12,1 0 0,1 1 12,-1-2 10,2-1-22,-3 3 0,-1-1-11,4 0 0,-5 2-1,6-3 12,-5 3 0,2-1 12,1 0-12,1 0 11,1-3 22,8-4-10,-6 2-1,4-3-11,-10 7-11,-1 1 0,0 1 0,-2 1 12,0 3 21,9-3 34,-6 2-44,10-2 55,-7 3-78,2-2 34,0 2-23,1 0 0,-2 1-11,1 0 11,-2 2-22,10-1 0,-7 3 22,10 0 23,-5 0-12,4 1-22,6-2 56,0 1-22,1-2 33,6 1-67,-13 2-11,3 0-12,-16 1 46,-1 1 44,0 0 34,3 0 22,1 0-78,0 0-12,1 0-10,5 0-34,-6 1 33,3 1-22,-6 3 11,0 2 0,-1 1-11,1 0 45,-1 0 11,9 2-45,-7-2 12,6 3-12,-9-4 0,-3 0 0,1 0 1,-3 0 10,0 0-22,0 1 11,0 2 135,12 9-45,-5-4-67,8 6 55,-8-5-77,-2-1 21,1 1 1,-4-1 33,1-1 11,2 3-33,-3-5-22,2 2 33,-5-3-45,2 0 56,-1 2-11,3 2-22,-1 0 22,3 1-45,-2 0 67,6 5-44,-6-3-12,5 5 12,-8-3-12,0 1 45,0 3-22,1 2-22,1 1-1,6 9-11,-2-9 23,4 6 44,-7-14-67,-2-1 23,-1 0-23,-4-2 34,1 1 1,-3-1-2,1 1 46,2 7-23,-1-6-56,3 7 135,-2-7 11,2 1-90,1 1-56,1 0 12,1 1 10,6 13 46,-6-8-68,5 8 67,-7-9-67,1-3 124,-1 1-34,-1-2-90,2 0 67,-1-3-78,0-1 90,5 5-45,-4-6-12,3 4-33,-3-5 23,0 0-1,1-1 135,2 1-145,0-2 21,3 6 23,-6-5-45,3 4 57,-6-3-68,2 1 145,1 1-145,2 1 0,3 0 0,-2 0 112,1-1-89,2 6 10,-3-5 57,3 5-23,-6-8-45,1 1 1,-1 0-23,0-1 101,0 1-68,-1-2-22,-1-1 23,3 8-34,-4-6 0,4 6 22,-2-7-10,0 1-1,0-1 0,9 8-11,-4-4 11,8 7 23,-5-6-34,1 3 11,0 1 0,-1 2 12,1 2-12,-1 2-11,0 2 33,9 19-21,-7-12-1,8 12 0,-9-19 23,-1-3-12,0-4-11,0-1 0,-2-1-11,-1-1 12,-3 1 10,7 9-44,-4-8 44,4 5-44,-4-7 44,-3-3 12,1 2-34,-3 0 0,1-2-23,-1 6 1,-3-9 44,-1 1-22,-5-9 0,0-2 23,-1-2-23,0 0-45,-1-2 45,2 2 11,0 0-11,4 4 0,-1-2 11,5 5-11,-3-3 11,4 2-11,-2 0 0,2-2 0,0 2 0,6 7 0,-1-1 0,6 7 12,-2-4-1,-1-1 11,1-1-22,-1-1 0,-1-1 0,3 0 11,2-1 23,12 3-56,-7-5 44,5 1-56,-13-6 23,-3-2 11,0 0-11,-2-2 11,1 1-56,6 1 34,-1 1 22,10 2-56,0 0 44,5 1 1,6 2 11,1-1-67,4-1 56,-3 0 0,-1-1-12,5-1-10,-16-3 66,2 0-66,-13-3 66,0 0-33,7-2 0,3-3 11,6-4-33,22-6 0,-13 4 22,12-2-12,-25 8-10,-5 0 11,-5 2 11,-2-2 0,0 1-67,0-1 100,46-13-66,-30 8 66,37-11-55,-40 13 44,1 0-22,-4 1 11,-3 0-11,-2-1 23,-3-3-23,2-2 11,-1-3 0,2 1 12,0-2-23,1 1 0,2-1-23,2-1 12,0 1 11,-1-2-56,0 0 56,-5 1 0,0-1-22,-3 0 22,1 0 0,-2-2 11,0 2-11,-1-2 22,7-6-67,-6 6 68,6-5-46,-8 7 46,2 1-23,1-2 11,0-1-11,-2-2 11,0-1-11,0-3 45,9-22-67,-7 9 44,5-15-33,-11 18 22,-3 3-11,0 2 22,-1 1-22,0 1 23,6-14-34,-4 11 22,4-10-22,-6 15 33,0-1-56,0 2 34,2 1 0,0-1 0,2 1 0,-2-1 23,9-10-23,-6 8 11,3-6 34,-8 11-45,-2 0 11,0 0-11,-1-1 0,1 1-11,3-10-12,-2 7 46,3-7-34,-4 10 22,-1 0-22,-1 0-34,-1 2 34,0 1 11,0 1-34,-1 2 0,5-9-10,-3 7 44,5-7-34,-6 8 34,1 1 0,0 0-11,-2 3-12,0 0-21,4-6 44,-1 2-90,2-7 79,0 2-34,-1 0 11,1 1 12,-1 2 0,-2 2-79,1 3 0,-2 0 45,8-4 11,-5 2-78,8-5 22,-4 5 45,2-2 33,2 1-33,0-2 56,1 3 34,6-10-45,-6 6-12,6-5 23,-9 7 0,3 2-45,-1 1 34,1 1 11,-1 2-22,0 0-23,-1 0-45,11-9 79,-4 3 0,6-8-11,-7 8-23,-2-2 34,1 3-12,-4 1 23,0 3 23,2-1-46,-6 3 23,4 0-11,-6 2-11,2 0-1,2-1-100,1-1 112,2 1-12,1 0 12,2 2 11,12-7-22,-6 6 44,10-5-44,-11 6 33,-3 4-33,-4 0 22,-3 4-12,-3 0 35,6 2 33,-4-1-56,6 1 89,-3 0-33,7 5 101,9 2-101,8 7-22,5 3 22,1 3-56,1 3 89,19 12-21,-18-7-57,14 5-11,-25-11 0,-6-4 0,-9-2-34,-6-3 34,-8-2-22,2 6 11,-5-5 22,4 8 22,-1-5-21,3 5 167,3 1-111,4 3-46,4 3 68,1 1-23,1 4 0,11 11-67,-9-10 34,7 7-68,-13-15 34,-2-2 0,-2-3 22,-4-1-22,-1-1 12,2 4-12,-4-6 33,4 5-44,-6-7 33,0-1-33,-1 2 22,0 0 68,1 2-12,-1 2-45,1 2 90,9 16-22,-3-7-56,7 13-23,-6-12 11,0 3 1,-2 0-23,-1 0 0,-2 1 22,1 14 12,-3-9-34,1 12 89,0-13-89,0 4 45,5 2-45,-1 0 0,3 2 11,0-2-11,-1-2 34,7 12-57,-8-17 46,4 8-46,-10-19 35,-2-1-12,0-1 11,-3 3 0,0 0-11,6 20 11,-3-12 0,6 14-22,-1-16 45,1 0-57,2-2 46,0 0-23,0-2 11,0 0-11,-1-1 34,8 14-34,-6-10 11,4 12-22,-8-14 33,0 1 34,3 0-45,1 3-11,2 1 11,16 20 1,-10-14 10,11 14-44,-12-18 89,1-1-101,3-1 79,-1-1-34,2-2-11,-1-2 0,0-2 0,5 7-11,-8-13 22,2 6-22,-10-15-23,-2-1 23,0-3 22,-2-1-22,3 0 0,11 5 11,-4-4-34,11 3 34,-10-6-22,1-1 0,-1-1-1,4 1 23,5-1-56,7 3 45,6 0-45,29 11 0,-16-3 56,16 7-22,-27-6 44,-6-2-56,-5 0 46,-6-3-24,-4-3-55,7-3 56,-9-4-23,8-1-10,-9-7-12,2-2 44,2-7-10,-1 0 11,-1 1-12,-1 1 23,0 1 0,16-8-11,-8 4 11,15-7-11,-12 4 11,0-2-11,0 0 22,-1-3-11,-1 0 11,16-13-11,-10 7-45,14-11 1,-14 10 44,2 0-12,-5-1 24,-2-1-24,-5-2 12,-2-3 0,-2-1 0,-1-5 12,1-2-1,6-29-34,-8 16 57,5-19-45,-9 23 11,2 0 0,2-2 11,18-33-11,-11 21 11,11-21 45,-21 37-56,-4 11 56,-6 10-56,-4 8 0,-3 3 0,0 4-33,2-4-68,16-18 90,0 1 11,15-16-12,-5 12 46,-1 3-34,-6 6 11,-6 7 0,-6 5 90,-1-1-34,-5 7-44,1-3 44,-4 10-56,-3 2-22,-1 3-23,-1 3 482,2 0-379,-1 0-821,1 0 797,-1-2 11,-1 1-45,0-1-9842,0 0 9182,-8 2 0,6-1 1,-7 1-1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4.826"/>
    </inkml:context>
    <inkml:brush xml:id="br0">
      <inkml:brushProperty name="width" value="0.08571" units="cm"/>
      <inkml:brushProperty name="height" value="0.08571" units="cm"/>
      <inkml:brushProperty name="color" value="#008C3A"/>
    </inkml:brush>
  </inkml:definitions>
  <inkml:trace contextRef="#ctx0" brushRef="#br0">17 0 21801,'-12'83'953,"8"4"-819,12 0-797,5 7 775,-1 2-79,-2-2-10,-3-3 21,-3-5-44,-3-5 12,-1-7 241,0-10-286,0-14 178,0-12-179,0-12 23,0-11 11,0-7 377,1-4-254,0-4 90,2 0 78,2-7-201,5-11-90,6-16-45,7-16 0,19-37 56,-7 18-11,13-15-67,-16 38 11,-3 12 45,-4 10 11,-7 7-45,-5 8-11,-4 4-145,-3 3 33,0 1 100,2 1 68,2 7 90,4 6-56,6 12 156,1 10 112,6 42-100,-10-9 45,-1 28-213,-11-27-12,-4-5-22,0-9-449,-1-10-211,2-7-1055,1-9-369,3-5-5435,9 0 7519,0-13 0,-1 1 0,-6-12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117"/>
    </inkml:context>
    <inkml:brush xml:id="br0">
      <inkml:brushProperty name="width" value="0.08571" units="cm"/>
      <inkml:brushProperty name="height" value="0.08571" units="cm"/>
      <inkml:brushProperty name="color" value="#008C3A"/>
    </inkml:brush>
  </inkml:definitions>
  <inkml:trace contextRef="#ctx0" brushRef="#br0">1 1 20703,'66'23'-75,"0"-1"1,-3-1-1,-5-5-1214,19-5-1848,-13-5-751,-15-1-2543,-22-1 6431,-15-2 0,-9 1 0,-3-3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266"/>
    </inkml:context>
    <inkml:brush xml:id="br0">
      <inkml:brushProperty name="width" value="0.08571" units="cm"/>
      <inkml:brushProperty name="height" value="0.08571" units="cm"/>
      <inkml:brushProperty name="color" value="#008C3A"/>
    </inkml:brush>
  </inkml:definitions>
  <inkml:trace contextRef="#ctx0" brushRef="#br0">0 0 11381,'10'16'7059,"-3"-3"-5490,-7-13-685,63 19-625,-18-12-259,4 3 0,4 0-975,19-9-2903,7-1 3878,4-9 0,-36 6 0,-10-7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876"/>
    </inkml:context>
    <inkml:brush xml:id="br0">
      <inkml:brushProperty name="width" value="0.08571" units="cm"/>
      <inkml:brushProperty name="height" value="0.08571" units="cm"/>
      <inkml:brushProperty name="color" value="#008C3A"/>
    </inkml:brush>
  </inkml:definitions>
  <inkml:trace contextRef="#ctx0" brushRef="#br0">0 220 15863,'68'-49'522,"0"0"1,-4 3 0,-5 11-220,1 15-79,4 7-33,3 8 201,-1 2-45,-1 3 224,-4 1-503,-6 6 55,-5 5-123,-10 9 67,-7 5-22,-10 6 67,-6 5-33,-9 3-68,-3 2 56,-11 2-67,-11 1-34,-13 2 34,-19 1-67,-11 5-101,7-14 0,-3 1 134,13-8 1,-1 0-120,-13 11 1,2 0 152,-10 17-113,16 0-144,21-3-427,14 1-604,24-2-7699,50 20 8987,0-24 0,4-4 0,-32-32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6.124"/>
    </inkml:context>
    <inkml:brush xml:id="br0">
      <inkml:brushProperty name="width" value="0.08571" units="cm"/>
      <inkml:brushProperty name="height" value="0.08571" units="cm"/>
      <inkml:brushProperty name="color" value="#008C3A"/>
    </inkml:brush>
  </inkml:definitions>
  <inkml:trace contextRef="#ctx0" brushRef="#br0">0 1 16569,'0'0'0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8.644"/>
    </inkml:context>
    <inkml:brush xml:id="br0">
      <inkml:brushProperty name="width" value="0.08571" units="cm"/>
      <inkml:brushProperty name="height" value="0.08571" units="cm"/>
      <inkml:brushProperty name="color" value="#008C3A"/>
    </inkml:brush>
  </inkml:definitions>
  <inkml:trace contextRef="#ctx0" brushRef="#br0">84 0 18686,'49'8'-33,"-9"0"-23,-37-2 56,-1 2 56,-1 1 45,-1 0 89,-6 0-22,-3-3 0,-10 1-34,-1-4 46,-3-2 11,2-1 33,4 0 380,4 0 203,4-1-191,4-3-201,3-3-134,1-5-125,1-1-144,3 0-12,4 4-157,5 4 11,4 2-112,0 2 79,2 1-57,-4 5 1,-1 1-505,-5 5 304,-5-4-1,-1-2-112,-10-4-762,-8-1-1154,-11 0-1905,-7-5 4370,4-2 0,11 1 0,8 0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321"/>
    </inkml:context>
    <inkml:brush xml:id="br0">
      <inkml:brushProperty name="width" value="0.04286" units="cm"/>
      <inkml:brushProperty name="height" value="0.04286" units="cm"/>
    </inkml:brush>
  </inkml:definitions>
  <inkml:trace contextRef="#ctx0" brushRef="#br0">695 1 13173,'-52'55'1004,"1"0"1,1-1 0,3-1-361,14-14 1,2 0-313,-4 3 0,-1 0 133,-1 1 0,0 0-141,0 0 1,0-1-98,3-1 1,1-2-127,-21 35-101,12-9 39,16-11-734,11-11-974,9-13-1390,5-9-821,4-10 3880,3-4 0,-2-6 0,1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785"/>
    </inkml:context>
    <inkml:brush xml:id="br0">
      <inkml:brushProperty name="width" value="0.04286" units="cm"/>
      <inkml:brushProperty name="height" value="0.04286" units="cm"/>
    </inkml:brush>
  </inkml:definitions>
  <inkml:trace contextRef="#ctx0" brushRef="#br0">137 1 19639,'-11'50'722,"0"1"1,-11 42-331,0-30-11,1-5-11,3-5-57,2-8-88,7-9-90,3-8 10,5-9-66,8-9 145,12-5-224,22-6-819,22-10-1041,15-6-874,3-9-3910,-7 0 6644,-16 3 0,-27 11 0,-14 3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670"/>
    </inkml:context>
    <inkml:brush xml:id="br0">
      <inkml:brushProperty name="width" value="0.04286" units="cm"/>
      <inkml:brushProperty name="height" value="0.04286" units="cm"/>
    </inkml:brush>
  </inkml:definitions>
  <inkml:trace contextRef="#ctx0" brushRef="#br0">95 158 19325,'70'3'493,"-9"-7"-403,-30-18 33,-6-3-67,-7 0-34,-7 1-44,-6 6-12,-5 2-290,-11 4 100,-8 5 145,-13 1 0,-6 5 46,-4 7 21,0 6 12,2 10 23,5 6-23,8 1-67,8 3 67,9 1 22,10 0 45,16 0-67,13-2-123,23-1-1412,14-8-2767,12-6 4302,5-8 0,-36-5 0,-9-3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60 43 7614,'-6'-9'5468,"-9"2"-3161,11 7-1612,-9 0 188,9 0-199,0 4 235,-1 1-414,1 6 529,1 2-798,2 4 100,3 0-45,9 2-44,7-1-57,12-2-33,7-3-90,7-6 23,1-3-90,-1-3 0,-3-6 0,-8-2-67,-5-5 44,-6-2-22,-6 0 23,-4-1 0,-4 0-34,-4 1-23,-3 0 34,-1 2 12,-4-2 22,1 4 55,-5-1 1,2 6-22,0 1 21,1 2-21,0 0-23,2 1-11,-1 0-12,2 1 12,0 0 11,1 0 11,-2 1 101,1 2 0,-1 3 11,2 3-11,-2 4-22,3 2 44,0 4-55,0 4 78,9 16-79,0-6-44,9 12 56,-1-9-34,0 1-45,0 2 56,4 20-55,-8-17-1,2 9-22,-10-25 22,-1-4-34,-2-7 12,-2-3 11,0-3-11,-1-2 11,-4 0 0,-5 1-22,-5 0-136,-14 7 136,5-6-1,-9 3 12,13-6 22,0-3 0,2-2 102,-2-1 66,7 0 79,-1 0 44,7-1-66,1-2 10,1-1-22,0-3-134,1-3-90,2-5-157,1-9-750,16-27-225,0 10-325,18-12-1244,-3 26-2285,5 13 4986,2 8 0,-16 5 0,-5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49 1 7952,'8'0'3395,"-2"1"-2476,-6-1 8911,0 0-9867,-3 0 37,1 3-23,-5 2 57,0 5-56,-3 2 44,0 3-44,1 1 44,2 2-22,2-1 11,3 0-11,2 0 23,6-2-1,5 0 45,8-3-44,4-3-35,2-3 24,4-3-113,9-4 22,-10-3 68,3-2-22,-14-2 21,-5-2-21,-2 0-57,0-7 79,-4 5 0,1-5 11,-4 5 0,-1 1 0,-1 2 56,-1 0 11,0 1 45,0 3-67,0 0 156,0 3-145,0 0 12,0 0-24,0 2 1,-1-1-34,0 1-55,-1 0 32,0 0 1,-1 1-34,-2 4 45,1 4 0,1 3 12,0 4 21,3 2-22,1 3 12,3 3-1,3 1-11,2 3 46,0 3-46,1 2 34,0 3-22,0 1-23,-2 1 22,-1-2 0,-2-1-22,-1-4 12,-3-3 32,1-4-32,-2-4 88,-5-3-88,-2-2 32,-5-2-44,-3-1-11,-3-4 11,-1-1 0,-1-4-33,-3-2 33,1 0-12,-14-9 1,12 1 11,-8-8 0,16 1-22,4 0 22,6 0-11,2 0-180,2-1-930,8-9-234,3 5-2018,6-8-4325,2 11 7698,-1 2 0,-7 6 0,-2 4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919"/>
    </inkml:context>
    <inkml:brush xml:id="br0">
      <inkml:brushProperty name="width" value="0.04286" units="cm"/>
      <inkml:brushProperty name="height" value="0.04286" units="cm"/>
    </inkml:brush>
  </inkml:definitions>
  <inkml:trace contextRef="#ctx0" brushRef="#br0">310 1 16154,'-75'63'1872,"4"0"-1626,31-12-246,0-1-550,5-6-1242,9-10-359,11-9-2354,7-14 4505,12-5 0,-2-6 0,3 0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120"/>
    </inkml:context>
    <inkml:brush xml:id="br0">
      <inkml:brushProperty name="width" value="0.04286" units="cm"/>
      <inkml:brushProperty name="height" value="0.04286" units="cm"/>
    </inkml:brush>
  </inkml:definitions>
  <inkml:trace contextRef="#ctx0" brushRef="#br0">1 1 13095,'6'11'6017,"0"-2"-5894,-10-25 56,2 20 46,-3-8-23,3 26-68,5 7 90,13 6-224,15 7-112,19 2-1143,12-1-1972,5-5-2118,-2-11 5345,-6-10 0,-26-9 0,-11-7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663"/>
    </inkml:context>
    <inkml:brush xml:id="br0">
      <inkml:brushProperty name="width" value="0.04286" units="cm"/>
      <inkml:brushProperty name="height" value="0.04286" units="cm"/>
    </inkml:brush>
  </inkml:definitions>
  <inkml:trace contextRef="#ctx0" brushRef="#br0">1 44 18485,'18'83'571,"-4"-8"-560,-15-36 23,-2-3-34,-1-4 0,0-8-11,1-7-12,2-8 12,0-6-179,1-2-225,0-2-571,0-9 112,5-8 459,-2-13 404,3-10 11,-4-5 246,-1-3 360,-1 2 178,0 5 34,0 10-56,0 9 67,0 10 12,0 6-572,0 5-269,0 2-449,0 5 449,0 8 11,0 11 45,0 12-45,0 4 23,0 4-23,0-1-22,0-2-2319,0 7-1637,0-17-2946,0-1 6913,0-21 0,0-4 0,0-5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855"/>
    </inkml:context>
    <inkml:brush xml:id="br0">
      <inkml:brushProperty name="width" value="0.04286" units="cm"/>
      <inkml:brushProperty name="height" value="0.04286" units="cm"/>
    </inkml:brush>
  </inkml:definitions>
  <inkml:trace contextRef="#ctx0" brushRef="#br0">1 1 14260,'18'4'2499,"-4"-1"-2499,-14-3-1815,0 0-1312,0 4 3127,0-3 0,0 3 0,0-4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6.954"/>
    </inkml:context>
    <inkml:brush xml:id="br0">
      <inkml:brushProperty name="width" value="0.04286" units="cm"/>
      <inkml:brushProperty name="height" value="0.04286" units="cm"/>
    </inkml:brush>
  </inkml:definitions>
  <inkml:trace contextRef="#ctx0" brushRef="#br0">0 0 20546,'61'27'67,"-8"-2"-55,-33-5 21,0 0-10,0 2-12,-2 0 34,-3 1-45,-4 2 44,-5 1-32,-3 2 44,-3 1-56,0 0-112,-2-4-101,0-3-123,0-6 11,1-4-79,1-4-313,3-4-482,5-1-918,3-2 2117,4-7 0,-7 5 0,-2-5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238"/>
    </inkml:context>
    <inkml:brush xml:id="br0">
      <inkml:brushProperty name="width" value="0.04286" units="cm"/>
      <inkml:brushProperty name="height" value="0.04286" units="cm"/>
    </inkml:brush>
  </inkml:definitions>
  <inkml:trace contextRef="#ctx0" brushRef="#br0">1 20 16647,'77'-9'-896,"-4"3"-1009,-20 5-3754,-3 1 5659,-4-2 0,-22 2 0,-7-2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563"/>
    </inkml:context>
    <inkml:brush xml:id="br0">
      <inkml:brushProperty name="width" value="0.04286" units="cm"/>
      <inkml:brushProperty name="height" value="0.04286" units="cm"/>
    </inkml:brush>
  </inkml:definitions>
  <inkml:trace contextRef="#ctx0" brushRef="#br0">62 1 12154,'16'5'3574,"-3"-2"-2991,-13-3 571,0 0-616,-20 6 0,8 0-90,-16 4-247,15 1-55,3 1-45,5 3-45,2 1 90,11 4 67,9-1-112,16 2-101,12-5 0,9-4-359,5-5-918,2-5-1177,2-8-449,-6-7-2508,-7-9 5411,-11-6 0,-19 13 0,-9 2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795"/>
    </inkml:context>
    <inkml:brush xml:id="br0">
      <inkml:brushProperty name="width" value="0.04286" units="cm"/>
      <inkml:brushProperty name="height" value="0.04286" units="cm"/>
    </inkml:brush>
  </inkml:definitions>
  <inkml:trace contextRef="#ctx0" brushRef="#br0">1 1 20658,'56'28'942,"-7"2"-864,-30 4-44,1 2-34,-2-1-101,-3-2-594,-4-8-403,-5-6-414,-3-8-528,-2-7-458,-1-2-3531,-3-10 6029,-5-7 0,3 3 0,-1-1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983"/>
    </inkml:context>
    <inkml:brush xml:id="br0">
      <inkml:brushProperty name="width" value="0.04286" units="cm"/>
      <inkml:brushProperty name="height" value="0.04286" units="cm"/>
    </inkml:brush>
  </inkml:definitions>
  <inkml:trace contextRef="#ctx0" brushRef="#br0">61 189 10159,'-26'-28'9514,"-8"-31"-9134,94 43-380,-15-26-56,11 34 0,6 6-369,31-5-1335,-5 1-1277,-15 0-1298,-18 0 4335,-25 1 0,-15 3 0,-13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047"/>
    </inkml:context>
    <inkml:brush xml:id="br0">
      <inkml:brushProperty name="width" value="0.04286" units="cm"/>
      <inkml:brushProperty name="height" value="0.04286" units="cm"/>
    </inkml:brush>
  </inkml:definitions>
  <inkml:trace contextRef="#ctx0" brushRef="#br0">301 1 16569,'-62'50'2577,"1"-5"-2062,16-21-201,3-2-269,5 2-45,11-4-101,9-4-89,9-2 66,5-5 124,9 2 325,9-1 78,14 3-145,13 3-79,7 3-112,2 5-44,-3 4-12,-5 2-11,-8 3 0,-6 2 11,-8 0-11,-5 1 11,-9-5-11,-2-3 23,-5-5 112,-5-6 156,-16-5-291,-4-6-78,-15-3-270,2-3-246,0-6-201,3-2-830,9-7-2263,12-2-2521,9-2 6409,18-3 0,-8 10 0,8 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94 1 13341,'10'13'5726,"-2"-3"-4639,-8-10 683,0 0-1277,1-10-167,0 8-237,0-8-44,-8 14-34,-3 4 34,-8 8-45,-3 3-67,0 4-1031,3 2-1121,6 0-2868,6-1 5087,4-3 0,3-8 0,0-5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414"/>
    </inkml:context>
    <inkml:brush xml:id="br0">
      <inkml:brushProperty name="width" value="0.04286" units="cm"/>
      <inkml:brushProperty name="height" value="0.04286" units="cm"/>
    </inkml:brush>
  </inkml:definitions>
  <inkml:trace contextRef="#ctx0" brushRef="#br0">13 107 9901,'20'16'3508,"-4"-4"-2858,-16-12 1456,0 0-806,36 25-392,-17-22-270,31 10-291,-27-31 12,-2-8 56,-5-3-169,-7-1 90,-4 4-201,-4 6-135,-1 6-191,-6 6-33,-5 5 0,-11 2 157,-7 7-45,-6 7-123,-1 8-415,2 4-1009,5 1-1153,12-2-2107,8-5 4919,19-6 0,-6-7 0,8-5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268"/>
    </inkml:context>
    <inkml:brush xml:id="br0">
      <inkml:brushProperty name="width" value="0.04286" units="cm"/>
      <inkml:brushProperty name="height" value="0.04286" units="cm"/>
    </inkml:brush>
  </inkml:definitions>
  <inkml:trace contextRef="#ctx0" brushRef="#br0">0 470 14182,'55'-54'919,"-8"0"-807,-26 0 370,-4-6 66,-2-2-9,-7 2 121,-2 11 148,-4 13-405,-1 14-403,-3 9-146,-5 9 101,-5 2 45,-8 9-56,-3 7-33,-3 11 89,3 11 33,4 8 91,6 26-91,8-17 90,8 16 34,11-26-78,10-5-1,9-4-78,6-5 101,3-7-168,12-8-23,-15-7 90,4-4 45,-23-4 56,-5-4 100,-4-1 326,-5-9-236,-1 5 269,-3-4-168,-2 7-89,0-1 45,0 3 10,0 0-100,0 2-124,0 2-123,0 0-336,0 1 269,0 7 45,-1 4-11,0 9-34,-1 2-45,2-1 101,12-3 56,9-6 22,20-4-22,9-6-44,5-3-12,-3-3 0,-11 1-45,-13-2-67,-16 3-112,-7 9 224,-5 9 0,-3 12-392,-2 9-617,0-1-1355,1-3-1244,25-11-1277,4-14 4885,22-22 0,-22 6 0,-4-10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547"/>
    </inkml:context>
    <inkml:brush xml:id="br0">
      <inkml:brushProperty name="width" value="0.04286" units="cm"/>
      <inkml:brushProperty name="height" value="0.04286" units="cm"/>
    </inkml:brush>
  </inkml:definitions>
  <inkml:trace contextRef="#ctx0" brushRef="#br0">44 1 21342,'-12'49'414,"0"0"1,-7 43-180,19-29-66,6 1-68,4-5-101,8-5-68,0-10-336,-1-9-268,-4-11-291,-6-12-595,-3-5 281,-3-6-2342,-3-6-3003,-7-7 6622,-8-8 0,5 6 0,0 1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787"/>
    </inkml:context>
    <inkml:brush xml:id="br0">
      <inkml:brushProperty name="width" value="0.04286" units="cm"/>
      <inkml:brushProperty name="height" value="0.04286" units="cm"/>
    </inkml:brush>
  </inkml:definitions>
  <inkml:trace contextRef="#ctx0" brushRef="#br0">1 57 9319,'89'-3'5154,"-33"4"-4823,-2-9 0,-1-3 497,4 2 315,-5-1-11,-7 3-325,-11 1-224,-11 3-113,-11 3-67,-7 0-347,-4 1 438,-2 9 267,-4 7-301,-3 9-292,-5 1-168,0-2-146,3-4-492,5-6-472,2-7 1110,7-29 0,-3 16 0,4-18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936"/>
    </inkml:context>
    <inkml:brush xml:id="br0">
      <inkml:brushProperty name="width" value="0.04286" units="cm"/>
      <inkml:brushProperty name="height" value="0.04286" units="cm"/>
    </inkml:brush>
  </inkml:definitions>
  <inkml:trace contextRef="#ctx0" brushRef="#br0">38 1 18115,'-24'50'-1460,"10"-8"1,25-30 0,-1-5-1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211"/>
    </inkml:context>
    <inkml:brush xml:id="br0">
      <inkml:brushProperty name="width" value="0.04286" units="cm"/>
      <inkml:brushProperty name="height" value="0.04286" units="cm"/>
    </inkml:brush>
  </inkml:definitions>
  <inkml:trace contextRef="#ctx0" brushRef="#br0">0 181 9386,'11'7'6152,"59"7"-4259,-23-12-682,51 4-618,-36-17 449,-12-6 169,-15-10-651,-18-2-280,-11-2-79,-16 1-201,-8 5-123,-16 6-45,-8 6-381,-5 8-100,2 2-808,4 3-2196,11 5-3709,13 0 7362,10 2 0,7-3 0,1-3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589"/>
    </inkml:context>
    <inkml:brush xml:id="br0">
      <inkml:brushProperty name="width" value="0.04286" units="cm"/>
      <inkml:brushProperty name="height" value="0.04286" units="cm"/>
    </inkml:brush>
  </inkml:definitions>
  <inkml:trace contextRef="#ctx0" brushRef="#br0">1 1 21152,'8'74'1568,"0"-8"57,59-15-1513,-15-28-134,31 9-202,-43-31-147,-26 9 192,-6 6-11,-1 10-437,1 4-1155,6-2-1502,8-4 3284,43-16 0,-36-3 0,23-10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257"/>
    </inkml:context>
    <inkml:brush xml:id="br0">
      <inkml:brushProperty name="width" value="0.04286" units="cm"/>
      <inkml:brushProperty name="height" value="0.04286" units="cm"/>
    </inkml:brush>
  </inkml:definitions>
  <inkml:trace contextRef="#ctx0" brushRef="#br0">39 0 21353,'-21'63'23,"16"-10"44,40-37-34,6-5-33,0-5-44,-3-4 44,-6-2 33,-7 0 34,-8 0-33,-6-4-23,-3-1-11,-2-1 11,-1-2 34,-1 2-34,0-1 23,-1 0 0,1 1 145,0-2-56,-2 0-22,-1 1 89,-1 0-33,0 3 12,0 1-46,0 1-11,0 0-90,0 0 68,0 1-23,0 0 56,0 0-156,0 7 33,0 6 67,5 11 56,4 9-11,8 8-33,7 8 21,5 6-77,0 2 33,-2 2-45,-3 1 56,-5-1-67,-5-2 0,-6-4 23,-4-5-23,-3-6 0,-3-6-34,-7-4-11,-6-6-33,-12-6-169,-33-3 23,5-8-11,-28-3-146,19-5 101,2-2-168,7-4-202,16-4-1289,16-5-2442,13-6 4381,21-8 0,-7 13 0,9-1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895"/>
    </inkml:context>
    <inkml:brush xml:id="br0">
      <inkml:brushProperty name="width" value="0.04286" units="cm"/>
      <inkml:brushProperty name="height" value="0.04286" units="cm"/>
    </inkml:brush>
  </inkml:definitions>
  <inkml:trace contextRef="#ctx0" brushRef="#br0">208 1 19112,'-34'58'523,"0"1"0,2-3 0,4-2-164,-6 16-158,9 2 12,11-4-112,7-9 11,15-8-45,11-11-67,14-8-168,15-10-796,8-10-817,4-6-1110,0-6-2118,-9-8 5009,-8-4 0,-20 2 0,-10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194"/>
    </inkml:context>
    <inkml:brush xml:id="br0">
      <inkml:brushProperty name="width" value="0.04286" units="cm"/>
      <inkml:brushProperty name="height" value="0.04286" units="cm"/>
    </inkml:brush>
  </inkml:definitions>
  <inkml:trace contextRef="#ctx0" brushRef="#br0">0 0 13499,'16'6'4952,"-3"-2"-4291,-13-4 112,0 0-358,-4-3-169,3 3 259,-4 6 368,5 9-110,0 11-147,4 7-280,1 5-101,3 2-112,2 2-89,1-1-34,1 0-123,1-3-348,2-3-257,-2-3-706,1-8-662,-5-7-1568,-4-7-470,-2-5 4134,-12-5 0,7 0 0,-7-1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14 0 11874,'11'5'4863,"-2"-2"-4090,-9-3-337,0 0-436,1-4 0,0 5 169,1 0 100,-4 9-11,-1 5 10,-1 3 35,-2 1-169,0 3 68,0 1-123,1-1-1,1 1-78,3-2 101,0-1-34,2-2-11,3-2 23,5-4-12,6-3-67,3-3-224,3-3-2477,12-2-167,-9-1-1939,3-1 4807,-15-2 0,-5 2 0,-4-1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374"/>
    </inkml:context>
    <inkml:brush xml:id="br0">
      <inkml:brushProperty name="width" value="0.04286" units="cm"/>
      <inkml:brushProperty name="height" value="0.04286" units="cm"/>
    </inkml:brush>
  </inkml:definitions>
  <inkml:trace contextRef="#ctx0" brushRef="#br0">1 0 19291,'48'18'-151,"1"0"0,38 13-1799,-43-16-2005,-2-7 3955,-7-3 0,-16-4 0,-6-1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675"/>
    </inkml:context>
    <inkml:brush xml:id="br0">
      <inkml:brushProperty name="width" value="0.04286" units="cm"/>
      <inkml:brushProperty name="height" value="0.04286" units="cm"/>
    </inkml:brush>
  </inkml:definitions>
  <inkml:trace contextRef="#ctx0" brushRef="#br0">0 1 16591,'15'0'5445,"42"16"-3887,-3 23-997,22 10-91,-7 20-44,-27-7-146,-4 5-146,-7-1-78,-8 0-56,-6-8-168,-10-6-325,-3-6-336,-13-5-515,-9-1-1234,-16-3-1310,-9-2-3922,-1-9 7810,5-11 0,18-9 0,9-6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0.224"/>
    </inkml:context>
    <inkml:brush xml:id="br0">
      <inkml:brushProperty name="width" value="0.04286" units="cm"/>
      <inkml:brushProperty name="height" value="0.04286" units="cm"/>
    </inkml:brush>
  </inkml:definitions>
  <inkml:trace contextRef="#ctx0" brushRef="#br0">1 85 23404,'63'-27'807,"-8"3"-807,-30 6-34,-4 7-90,-7 6 35,-1 7 66,0 9 23,4 7 0,7 8 0,5-1 11,6-4 34,1-6 45,-2-8-22,-3-4-68,-6-9-113,-4-6-290,-5-9-628,-5-3-1120,-5 2-1043,-3 6-4772,-3 7 7966,-5 4 0,3 5 0,-3 0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2.707"/>
    </inkml:context>
    <inkml:brush xml:id="br0">
      <inkml:brushProperty name="width" value="0.04286" units="cm"/>
      <inkml:brushProperty name="height" value="0.04286" units="cm"/>
    </inkml:brush>
  </inkml:definitions>
  <inkml:trace contextRef="#ctx0" brushRef="#br0">268 1 21118,'-42'15'78,"4"-1"-33,13-6-11,2-1-23,0 3 45,3-1-56,1 2 0,2 1-22,2 3-23,1 1 11,3 0-11,2-2 45,4-2 12,1-2 21,2-4-33,1-2-22,1-1 22,0-1 0,0 1 0,0 0 11,0 0 0,0 1 12,1-2-1,4 0 34,5 1 11,23 5-67,-3-1 11,15 6-11,-10-2 34,2 2-12,1 0 23,0 1 0,-2 0-11,5 5-34,-14-6 0,-1 6 11,-15-8-11,-3 2 22,0-1 34,-2 1-56,-1 1-11,-2 3 11,-2-4 22,-1 4-22,-4-6 0,-4 3 0,-8-2-44,-7 3-80,-6-1 24,-4 2-12,-2-4 33,-15 0 1,11-7 78,-9-1-67,18-7 55,2-5-123,6-7 46,5-6-124,7-2-2028,6-5-974,15 7-2657,12-3 5872,24 10 0,-20 6 0,1 2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013"/>
    </inkml:context>
    <inkml:brush xml:id="br0">
      <inkml:brushProperty name="width" value="0.04286" units="cm"/>
      <inkml:brushProperty name="height" value="0.04286" units="cm"/>
    </inkml:brush>
  </inkml:definitions>
  <inkml:trace contextRef="#ctx0" brushRef="#br0">0 1 22115,'25'50'549,"-1"0"0,10 11-739,-19 3-707,-12-49-1052,-2-5-1726,0-5-2847,0-3 6522,-2-9 0,1 5 0,-1-4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269"/>
    </inkml:context>
    <inkml:brush xml:id="br0">
      <inkml:brushProperty name="width" value="0.04286" units="cm"/>
      <inkml:brushProperty name="height" value="0.04286" units="cm"/>
    </inkml:brush>
  </inkml:definitions>
  <inkml:trace contextRef="#ctx0" brushRef="#br0">0 22 17039,'6'7'3608,"-2"-2"-3608,-4-5-1356,0 0-526,4-8-1558,6 4 3440,6-9 0,-4 10 0,-3-2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4.594"/>
    </inkml:context>
    <inkml:brush xml:id="br0">
      <inkml:brushProperty name="width" value="0.04286" units="cm"/>
      <inkml:brushProperty name="height" value="0.04286" units="cm"/>
    </inkml:brush>
  </inkml:definitions>
  <inkml:trace contextRef="#ctx0" brushRef="#br0">0 0 21264,'32'30'112,"-3"0"-101,-13 0-11,0 0 11,-4-2-22,-1-3 0,-2-4-34,-1-6-11,-1-5 56,-3-5 0,0-3 123,-2-2 0,2 0-56,2-6-44,1-3-1,1-8-11,0 1 34,0-3-34,-1 1-11,2-1 0,-2 0 0,0 2 0,1-1 68,-3 4-12,1 2 56,-3 2-12,0 4 35,1 0-102,-2 3 1,0-1-34,-1 3 34,2 0-34,-3 1 89,3 0-78,-3 0-11,1 0-44,0 0 21,0 0 23,0 0 56,2 0-45,0 1 34,0 0-22,0 1 89,1-1-78,-1 0 11,1-1-45,-3 0 403,-1 0-414,0 1 0,0 0-12,0 0-66,0 1 21,1 1 68,3 2 68,2 3-24,4 1 24,2 3-24,1 1 68,0 2-67,0 3 45,-1 1 44,0 4 1,-2 2-35,-1 1-21,-1 0-57,-3-4 1,-2-3-46,-1-5 1,-2-4-325,0 1 11,0-3-416,-2 3-1063,1-1-1781,-1-1-4371,11-4 7967,16-2 0,-9-3 0,7 0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125"/>
    </inkml:context>
    <inkml:brush xml:id="br0">
      <inkml:brushProperty name="width" value="0.04286" units="cm"/>
      <inkml:brushProperty name="height" value="0.04286" units="cm"/>
    </inkml:brush>
  </inkml:definitions>
  <inkml:trace contextRef="#ctx0" brushRef="#br0">45 0 21734,'-23'71'-56,"7"-6"56,11-31 22,5 0 1,10-3-12,8-3 56,17-7-67,9-6-33,4-8-12,-2-4 0,-5-3 45,-11 0 34,-7-3 100,-8-2-22,-6-3 11,-3-1-33,-4 0-68,0 0 101,-2 1 23,0 1 23,0-1 55,0 1 78,-2 0-145,1 2-90,-1 1-67,1 2-45,1 2-1053,0 0 706,0 7 258,0 6-57,4 10 102,7 5 10,7-1 79,8-3-33,1-5 33,0-7 33,-3-6 90,-3-4 191,-5-5-56,0-8 22,-6-8-157,-3-12 90,-3-1-11,-3-1 44,-15-5-246,1 11-44,-15-1-315,5 15-638,3 4-908,3 2-1961,8 4 3866,4 0 0,3 2 0,2 0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733"/>
    </inkml:context>
    <inkml:brush xml:id="br0">
      <inkml:brushProperty name="width" value="0.04286" units="cm"/>
      <inkml:brushProperty name="height" value="0.04286" units="cm"/>
    </inkml:brush>
  </inkml:definitions>
  <inkml:trace contextRef="#ctx0" brushRef="#br0">133 0 21320,'-43'63'1300,"4"-1"-964,20-17-157,4 3-11,5 3-157,4 1 112,5 1-112,13 0 12,8-5 66,15-4-33,9-7-56,5-7-11,4-9-235,0-7-337,-3-8-190,-6-3-337,-8-10-772,-6-3-953,-9-11-1826,-8-1 4661,-6-3 0,-6 12 0,-1 2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7.274"/>
    </inkml:context>
    <inkml:brush xml:id="br0">
      <inkml:brushProperty name="width" value="0.04286" units="cm"/>
      <inkml:brushProperty name="height" value="0.04286" units="cm"/>
    </inkml:brush>
  </inkml:definitions>
  <inkml:trace contextRef="#ctx0" brushRef="#br0">0 1 22417,'54'7'718,"12"0"-1009,16-6-1133,9 1-1646,-3-1-2566,-14-1 5636,-15 0 0,-29 0 0,-12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21 66 11549,'-11'-4'4426,"1"1"-3384,10 3-202,29-16-156,-11 9-292,22-13-381,-22 13-11,-4 2-179,-5 3-1356,-3 1-1524,0 1-1446,0 1 4505,4 0 0,-5 1 0,1-1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58.300"/>
    </inkml:context>
    <inkml:brush xml:id="br0">
      <inkml:brushProperty name="width" value="0.04286" units="cm"/>
      <inkml:brushProperty name="height" value="0.04286" units="cm"/>
    </inkml:brush>
  </inkml:definitions>
  <inkml:trace contextRef="#ctx0" brushRef="#br0">111 31 22989,'-54'-17'202,"10"4"-124,38 15 1,3-1 77,1 1 35,1-2 1355,1 0-1479,3 1 112,6 2 69,10 1-69,10 1 0,7 0-67,3-1-22,-3-3-46,-4 0-21,-9-1 33,-8 0-23,-6 0-21,-4 0-12,-3 0-23,-2 0-3506,0 0 604,0 2-2072,0-1 4997,0 1 0,0-1 0,0-1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59.021"/>
    </inkml:context>
    <inkml:brush xml:id="br0">
      <inkml:brushProperty name="width" value="0.04286" units="cm"/>
      <inkml:brushProperty name="height" value="0.04286" units="cm"/>
    </inkml:brush>
  </inkml:definitions>
  <inkml:trace contextRef="#ctx0" brushRef="#br0">1 0 26138,'24'74'414,"-5"-9"-302,-19-28-22,0-5-23,0-5 0,0-4-33,0-6-23,0-3 11,0-4 1,0-4 22,0-3-34,0-2 22,0-1-33,0 1-22,0 0-34,0 1 34,0 2-34,0 4-68,0 2-21,1 4 10,2 1 23,0-1 45,2-1-11,-2-4-180,-1-5-1109,-2-2-1054,0-19-2139,-6-11-5087,-2-24 9647,-5-7 0,5 22 0,2 7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00.544"/>
    </inkml:context>
    <inkml:brush xml:id="br0">
      <inkml:brushProperty name="width" value="0.04286" units="cm"/>
      <inkml:brushProperty name="height" value="0.04286" units="cm"/>
    </inkml:brush>
  </inkml:definitions>
  <inkml:trace contextRef="#ctx0" brushRef="#br0">285 23 20535,'24'55'1255,"-4"-11"-919,-16-38-78,0-2 45,-1-2 134,-1-1-45,1-1-23,-2 0-88,2 0-136,-2 0-10,0-2-23,1-1-23,-1-2-21,-1 1-35,1-2 23,1 2-11,0-4-34,2-2-11,0-3 11,1-1 12,0-1-12,-1 4 112,0-3-89,-2 8 44,-1-2-11,0 6-33,-1 0-12,1 1 124,-1-2-34,0 3 1,0-3-12,0 3 1007,0-1-1029,-2 1-57,-1 0 45,-4 0-33,1 0 44,-3 0-21,0 0-12,-1 0-23,-3 0-22,-1 4 34,-1 0-23,-5 5-11,-1 1 11,-3 1 23,-1 1-23,0 0 0,1-1 0,1-1-11,3-2 0,2 1-11,4-2 11,2-1 0,2 2 0,1 1-33,-1 4 33,2 2 11,-1 6 0,0 1-11,2 1 22,1 8 12,2-9-23,1 8 0,2-9 23,1 2 11,0 1 44,8 11-33,0-7-11,9 5 56,2-12 123,4-4-45,5-2-44,1-4-35,1-2 24,0-4-11,2-1-113,15-2 0,-11-1 0,10-1 0,-17-2 0,-1-4 0,-1-4 0,-1-4 0,-2 0 0,-1-3 0,-9 5 0,-3 3 0,-11 6 0,0 3-2208,0 0-1535,0-1-3898,-5-1 7641,-3 0 0,1 0 0,0 2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2.352"/>
    </inkml:context>
    <inkml:brush xml:id="br0">
      <inkml:brushProperty name="width" value="0.08571" units="cm"/>
      <inkml:brushProperty name="height" value="0.08571" units="cm"/>
    </inkml:brush>
  </inkml:definitions>
  <inkml:trace contextRef="#ctx0" brushRef="#br0">1 1 24793,'26'63'302,"-4"-5"-268,-20-32 33,-1 6-56,1 3-11,-1 4 45,1 2-56,0 2 33,2 1-22,-3-1 0,1-1 0,-1-1 0,-1-3 34,0-1-56,0-2 44,-1-2-22,-1-1 11,-4 11 0,3-10-11,0 9 23,2-12-23,1 0 0,0 1 0,0-1 0,0 1-23,-2 14 35,1-13-12,-2 12 0,2-14 11,1 2-22,0 1 11,0 20 0,0-12 0,2 14 0,0-15 0,1 1-12,-1 0 12,-2 1 0,0 0 12,0 1-24,0 0 24,0 3-46,0-1 45,0 26 12,0-18-23,0 18 0,0-23-23,1-2 23,0-2 0,2 17 11,-1-15-33,1 13 56,-2-18-57,1-1 23,0 1 0,3 0 0,-1 1 0,0 2 0,2 0 0,-3 0-11,1 1 22,-1 22-11,-2-11 0,0 17 0,-1-16 11,0 0-11,1 1-11,1 0-11,3-2 44,0 0-55,2 0 44,4 26 22,-3-17-33,2 19 0,-6-25-11,-1 0 0,-2-1 22,-1 0-22,1-1 11,2 27 0,-2-20 0,3 19 0,-1-25 0,-1 0-11,0-1 22,1 1 0,0 1 0,1 2-22,1 0 11,3 29 11,-2-25-11,2 20-11,-3-29 11,-1-1 0,-1 1 11,0 1-22,-1-1 11,-1 24 11,-1-19-22,1 18 22,2-28 1,0 0-12,2-3-12,2 22 24,-2-16-12,2 16 0,-3-21 0,1-2 11,0 1-22,0-2 22,1 1-11,-1 2 0,1 2 11,-1 1-33,1-1 22,0 19 11,0-19 0,0 14-11,-1-22 0,0-1 0,0 0 22,0 2-22,0-1 34,0 0-56,-1-1 33,3 18 11,-3-15-22,3 13 0,-4-17 11,1-1-22,0 1 34,1-1-46,0 0 23,0 20 23,-3-14-1,1 17-22,-2-19 34,-1 1-34,2-1 22,0 0-44,2 1 44,0 1-11,0 3-11,2 23 0,-3-16 0,0 16 0,-1-26 23,-1-1-35,0-2 24,-1-3-24,0 1 12,0 15 23,1-13-23,-1 12 0,2-19 0,-2-2 0,1-3 11,0-3-22,-1-2 22,0-2-33,0-2 33,0 5 11,0-9-22,0 4 11,0-14-11,0 0 12,0-6 0,0 1 21,0-2 23,0 2-56,0 0 56,0 0-56,0-1 247,0-1-135,0 0-101,0 1 56,0-1-45,0 1 68,0 1 0,0 0-46,0 0-32,0 0-1,0-2-213,0 1-403,0-6-717,2-5-1894,8-9-4504,6-10 7720,6-7 0,-7 13 0,-4 4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4.070"/>
    </inkml:context>
    <inkml:brush xml:id="br0">
      <inkml:brushProperty name="width" value="0.08571" units="cm"/>
      <inkml:brushProperty name="height" value="0.08571" units="cm"/>
    </inkml:brush>
  </inkml:definitions>
  <inkml:trace contextRef="#ctx0" brushRef="#br0">0 5 19583,'68'21'2039,"-2"-3"-1546,-17-15-124,3-2 2,1-1-125,-3 0-134,-4 0 23,-6 0-113,-5 0 56,-5 0-33,-4 0 0,-2 0 33,-3 0 23,0 0 56,0-2-23,0-2 80,1-3-69,-1 1 35,-3-1-80,-1 2 1,-4-1-34,-3 3-22,1 0-45,5 1 0,11 0-33,13 1 33,16 1 0,13 0-34,9 3 34,9 2-287,4 3 264,5 3 1,2-1 22,1 1 0,-5 0 0,-6 0-11,-5-1 33,-4 1-33,-1-1 27,-25-3 1,2 1-17,26 2 6,-27-3 0,-1 1-6,21 2 0,2 1-12,0 0-5,-21-4 1,0-1 5,32 3 5,-30-4 0,0-1-5,26 0 11,2 1 0,-4 0 11,-4 2-22,-5 1 34,-7 0-57,-2 2 56,26 5-10,-19-2-12,22 3 11,-24-7-11,2 0 0,4-3 11,2 1-33,3-3 16,-25-1 0,1-1-16,27 1 22,-30-2 0,0 0-11,19 0 11,0 0-23,3-1 23,-2 0-11,-2 1 34,-1-1-46,-3 3 46,27-2-23,-25 1 11,21-1-11,-31-1 209,0 0-209,2 0 0,0 0 0,3-2-11,3 0-79,2-2-22,30-1 56,-23 1 22,19-1 12,-32 3 22,-2-1-11,0 2-12,2-1 1,0 1-45,34-1-57,-21 2 101,-24 0 1,0 0-419,22 0 430,0 0 0,-1 0 22,-5 0-11,-5 0 45,22 0-45,-18 0 0,24 0-22,-19 0-12,5 0 12,4 1-23,2 1 45,0 0-23,-2 0 23,-4 0 23,18-1-12,-28 0-11,14 0 11,-29-1-11,0 0 0,4 0 11,3 0-33,4 0 33,32 0 12,-21 0-12,25 0-11,-30 0 0,3 0 0,0 0-34,3 0 12,1 0-34,2 0 11,3 0 6,-19 0 0,0 0-6,29 0 45,-33 0 0,-4 0-23,2 0 363,-23 0-351,-17-1 22,-11-2-33,-4-1 33,0-1-22,0 1-45,0-5-34,0 1 12,0-4-34,0 1 67,0 1 45,0-2 0,0-1 0,0 0 0,0-6 23,0 6-35,0-5 12,0 5 0,0-1 0,0 0 0,0 2 0,0 7 0,0 2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1.621"/>
    </inkml:context>
    <inkml:brush xml:id="br0">
      <inkml:brushProperty name="width" value="0.08571" units="cm"/>
      <inkml:brushProperty name="height" value="0.08571" units="cm"/>
    </inkml:brush>
  </inkml:definitions>
  <inkml:trace contextRef="#ctx0" brushRef="#br0">0 314 22709,'54'14'235,"-6"-1"-212,-28-16-1,5 3 1,6-1-46,6 0 46,6 0-57,4-2 68,4-1-46,1-1 12,-2-2 0,-1 1 0,-3 1 12,-3 0-24,-1 2-21,-1-1 22,-2 2-34,0 0 11,1 1 34,1-1 0,4 1 11,-3-1-11,17 0 56,-19 1-89,11-1 66,-22 2-66,1 0 55,-3 0-22,13 0-22,-8 0-1,8 0-44,-9 0 67,-2 0-101,0 0 34,-3 0-79,-3 0 101,-3 0-33,0 0 55,1 3-33,5 0 23,34 6-46,-7-2 57,25 2 11,-23-5-1,-10-3 24,-12 0 44,-12-1-56,-12 0 0,-5 0 0,-4 0-12,3 0 1,3 0 0,4 0 22,5 0-22,3 0 33,5 0 12,3 0-23,1 0-11,4 1 11,-13-1-22,-2 1 22,-12-1 12,0 0-1,0 0 124,-2 0-45,0 0-863,-1 0 34,-5 0-1,0 0 169,-3 0-45,-2 0 79,0-3-34,-2-5-35,-3-3 405,0-6 190,-5-3 22,-2-3 180,-5-5 167,-3-2 215,-3-4 211,1 0-347,2 1 23,6 6 246,8 7-45,6 6-168,6 8-358,3 1-90,8 4-45,9-1 45,16 2-22,12 4 78,35 18-22,-17 1 78,20 18 56,-32-5-22,-5 0-158,-10 0 46,-12-2 11,-12-2 56,-18 13-79,-9-10-78,-14 10-112,-6-15-661,-2-1-1311,-2-4-1972,2-5-5132,2-6 9188,3-7 0,15-5 0,5-2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2.918"/>
    </inkml:context>
    <inkml:brush xml:id="br0">
      <inkml:brushProperty name="width" value="0.08571" units="cm"/>
      <inkml:brushProperty name="height" value="0.08571" units="cm"/>
    </inkml:brush>
  </inkml:definitions>
  <inkml:trace contextRef="#ctx0" brushRef="#br0">440 72 22642,'-49'66'358,"-2"0"-358,3-7-1252,-2 9 1140,1 6-179,2 2 308,4-3-140,7-10 112,8-16 259,8-15-203,9-16 246,5-9-291,5-13 608,1-16-732,0-20 68,1-21 0,9-18 22,4 13 1,3-2 16,-1 19 0,0 0 11,7-14 1,0 4 5,6 1 233,-3 19-233,-3 16-11,0 14 11,2 10 78,3 16 1,6 11 67,23 45-123,-11-9 27,-16-19 0,0 3-16,8 24-34,-4 7-22,-4 3-332,-11-22 1,1 0-2078,10 28-555,-11-31 0,2-4 2986,11 9 0,-14-27 0,-2-13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103"/>
    </inkml:context>
    <inkml:brush xml:id="br0">
      <inkml:brushProperty name="width" value="0.08571" units="cm"/>
      <inkml:brushProperty name="height" value="0.08571" units="cm"/>
    </inkml:brush>
  </inkml:definitions>
  <inkml:trace contextRef="#ctx0" brushRef="#br0">370 0 21241,'-24'45'429,"1"-1"1,-2 1-1,1 0-126,-19 35-924,-4 8 705,24-42 0,1 0-45,0 0 1,1 0-7,-17 44 63,9-7-96,10-8 0,10-11 240,11-13-150,14-12-90,17-12-90,18-11-290,13-9-383,6-8-446,-2-9 77,-9-6 251,-15-6-2032,-15-4-1591,-14 3 4504,-8-2 0,-5 12 0,-2 1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342"/>
    </inkml:context>
    <inkml:brush xml:id="br0">
      <inkml:brushProperty name="width" value="0.08571" units="cm"/>
      <inkml:brushProperty name="height" value="0.08571" units="cm"/>
    </inkml:brush>
  </inkml:definitions>
  <inkml:trace contextRef="#ctx0" brushRef="#br0">2 15 16187,'-1'-8'3318,"0"2"-1997,1 6-413,0 0-482,61 34-314,-8-15-382,1 5 1,5 0 45,35-3-1064,2-2-1099,-9-6-1680,-16-3 4100,-23-7 0,-24-1 0,-12-2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6.674"/>
    </inkml:context>
    <inkml:brush xml:id="br0">
      <inkml:brushProperty name="width" value="0.08571" units="cm"/>
      <inkml:brushProperty name="height" value="0.08571" units="cm"/>
    </inkml:brush>
  </inkml:definitions>
  <inkml:trace contextRef="#ctx0" brushRef="#br0">327 17 21051,'-34'-9'56,"-2"1"-56,10 12 0,-7 5 22,-2 11-22,-5 10 11,1 10-11,3 9-22,8 7-56,13 6-13,11 4-155,27-2 168,19-7-57,27-12 135,14-14 11,1-16 23,-9-10 168,-14-16 44,-18-5 292,-16-13-202,-13-5 258,-7-22-347,-8 13 55,-5-11-89,-2 29-213,0 9-56,2 9-22,2 5 78,-1 3 101,-3 28-1,4 1-32,-1 31 44,9 0 212,11 11-144,10 11-557,13 5 438,-17-42 1,1 1-28,7 19 0,0 0-34,-9-17 0,-1 0-141,2 13 1,-3-2 17,-7 15 21,-11-7-77,-18-7-56,-11-8-11,-18-10-68,-8-10-22,-6-13 258,-32-11 55,24-16 23,-20-10 11,36-9 489,8-1-433,14-1 170,14 0-552,12-7-1668,62-30-101,5 10-122,-5 16 0,6 1-1189,-9 10 0,1 2 3395,0 0 0,-2 2 0,8-3 0,-17 6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11381,'8'0'4246,"-2"0"-3349,-6 0 605,0 0-382,6 3-403,4 0-235,8 3-113,7-1-100,4 0-190,8-1-79,6-1-113,2 0-1152,2-3-1100,-4 0-1691,-7 0-2790,-11 0 6846,-9 1 0,-9-1 0,-6 2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16.123"/>
    </inkml:context>
    <inkml:brush xml:id="br0">
      <inkml:brushProperty name="width" value="0.08571" units="cm"/>
      <inkml:brushProperty name="height" value="0.08571" units="cm"/>
    </inkml:brush>
  </inkml:definitions>
  <inkml:trace contextRef="#ctx0" brushRef="#br0">0 1929 22350,'7'-35'45,"-1"4"-45,-2 15 22,1 1-11,1-2-22,0 1 22,0-2-22,1-2 22,1-1-11,3-2 12,0-1-12,1-1 33,0 2 1,-2 1 23,-1 2-46,0 3-11,-1 0 22,0 1-22,0 0 0,1-1 0,-1 1 11,0 0 12,0 1-46,0-2 46,0 0-46,2-1 46,0-1-12,4-10 0,-2 7-11,2-8 23,-3 10 10,-2 0-22,1-1 34,3-10-22,-4 5 10,2-6-33,-3 10 0,0 0 0,0 1 0,0 2 11,-1 0-11,0 1 23,1 1-23,3-6-23,-2 5 68,4-7-45,-3 6 0,0-1 0,2-2 11,0 0-11,2-1 0,4-9 0,-3 10 0,2-5 0,-6 11 0,0 1-11,1 1-11,1-1 22,2-1 0,2-2-11,1-1 11,12-10-23,-7 9 46,6-8-35,-8 12 12,-2-2 0,2 0 0,0 0 12,-1 2-12,6-5-23,-7 4 46,5-2-35,-7 5 12,1 0 0,1 1 12,-1-2 10,2-1-22,-3 3 0,-1-1-11,4 0 0,-5 2-1,6-3 12,-5 3 0,2-1 12,1 0-12,1 0 11,1-3 22,8-4-10,-6 2-1,4-3-11,-10 7-11,-1 1 0,0 1 0,-2 1 12,0 3 21,9-3 34,-6 2-44,10-2 55,-7 3-78,2-2 34,0 2-23,1 0 0,-2 1-11,1 0 11,-2 2-22,10-1 0,-7 3 22,10 0 23,-5 0-12,4 1-22,6-2 56,0 1-22,1-2 33,6 1-67,-13 2-11,3 0-12,-16 1 46,-1 1 44,0 0 34,3 0 22,1 0-78,0 0-12,1 0-10,5 0-34,-6 1 33,3 1-22,-6 3 11,0 2 0,-1 1-11,1 0 45,-1 0 11,9 2-45,-7-2 12,6 3-12,-9-4 0,-3 0 0,1 0 1,-3 0 10,0 0-22,0 1 11,0 2 135,12 9-45,-5-4-67,8 6 55,-8-5-77,-2-1 21,1 1 1,-4-1 33,1-1 11,2 3-33,-3-5-22,2 2 33,-5-3-45,2 0 56,-1 2-11,3 2-22,-1 0 22,3 1-45,-2 0 67,6 5-44,-6-3-12,5 5 12,-8-3-12,0 1 45,0 3-22,1 2-22,1 1-1,6 9-11,-2-9 23,4 6 44,-7-14-67,-2-1 23,-1 0-23,-4-2 34,1 1 1,-3-1-2,1 1 46,2 7-23,-1-6-56,3 7 135,-2-7 11,2 1-90,1 1-56,1 0 12,1 1 10,6 13 46,-6-8-68,5 8 67,-7-9-67,1-3 124,-1 1-34,-1-2-90,2 0 67,-1-3-78,0-1 90,5 5-45,-4-6-12,3 4-33,-3-5 23,0 0-1,1-1 135,2 1-145,0-2 21,3 6 23,-6-5-45,3 4 57,-6-3-68,2 1 145,1 1-145,2 1 0,3 0 0,-2 0 112,1-1-89,2 6 10,-3-5 57,3 5-23,-6-8-45,1 1 1,-1 0-23,0-1 101,0 1-68,-1-2-22,-1-1 23,3 8-34,-4-6 0,4 6 22,-2-7-10,0 1-1,0-1 0,9 8-11,-4-4 11,8 7 23,-5-6-34,1 3 11,0 1 0,-1 2 12,1 2-12,-1 2-11,0 2 33,9 19-21,-7-12-1,8 12 0,-9-19 23,-1-3-12,0-4-11,0-1 0,-2-1-11,-1-1 12,-3 1 10,7 9-44,-4-8 44,4 5-44,-4-7 44,-3-3 12,1 2-34,-3 0 0,1-2-23,-1 6 1,-3-9 44,-1 1-22,-5-9 0,0-2 23,-1-2-23,0 0-45,-1-2 45,2 2 11,0 0-11,4 4 0,-1-2 11,5 5-11,-3-3 11,4 2-11,-2 0 0,2-2 0,0 2 0,6 7 0,-1-1 0,6 7 12,-2-4-1,-1-1 11,1-1-22,-1-1 0,-1-1 0,3 0 11,2-1 23,12 3-56,-7-5 44,5 1-56,-13-6 23,-3-2 11,0 0-11,-2-2 11,1 1-56,6 1 34,-1 1 22,10 2-56,0 0 44,5 1 1,6 2 11,1-1-67,4-1 56,-3 0 0,-1-1-12,5-1-10,-16-3 66,2 0-66,-13-3 66,0 0-33,7-2 0,3-3 11,6-4-33,22-6 0,-13 4 22,12-2-12,-25 8-10,-5 0 11,-5 2 11,-2-2 0,0 1-67,0-1 100,46-13-66,-30 8 66,37-11-55,-40 13 44,1 0-22,-4 1 11,-3 0-11,-2-1 23,-3-3-23,2-2 11,-1-3 0,2 1 12,0-2-23,1 1 0,2-1-23,2-1 12,0 1 11,-1-2-56,0 0 56,-5 1 0,0-1-22,-3 0 22,1 0 0,-2-2 11,0 2-11,-1-2 22,7-6-67,-6 6 68,6-5-46,-8 7 46,2 1-23,1-2 11,0-1-11,-2-2 11,0-1-11,0-3 45,9-22-67,-7 9 44,5-15-33,-11 18 22,-3 3-11,0 2 22,-1 1-22,0 1 23,6-14-34,-4 11 22,4-10-22,-6 15 33,0-1-56,0 2 34,2 1 0,0-1 0,2 1 0,-2-1 23,9-10-23,-6 8 11,3-6 34,-8 11-45,-2 0 11,0 0-11,-1-1 0,1 1-11,3-10-12,-2 7 46,3-7-34,-4 10 22,-1 0-22,-1 0-34,-1 2 34,0 1 11,0 1-34,-1 2 0,5-9-10,-3 7 44,5-7-34,-6 8 34,1 1 0,0 0-11,-2 3-12,0 0-21,4-6 44,-1 2-90,2-7 79,0 2-34,-1 0 11,1 1 12,-1 2 0,-2 2-79,1 3 0,-2 0 45,8-4 11,-5 2-78,8-5 22,-4 5 45,2-2 33,2 1-33,0-2 56,1 3 34,6-10-45,-6 6-12,6-5 23,-9 7 0,3 2-45,-1 1 34,1 1 11,-1 2-22,0 0-23,-1 0-45,11-9 79,-4 3 0,6-8-11,-7 8-23,-2-2 34,1 3-12,-4 1 23,0 3 23,2-1-46,-6 3 23,4 0-11,-6 2-11,2 0-1,2-1-100,1-1 112,2 1-12,1 0 12,2 2 11,12-7-22,-6 6 44,10-5-44,-11 6 33,-3 4-33,-4 0 22,-3 4-12,-3 0 35,6 2 33,-4-1-56,6 1 89,-3 0-33,7 5 101,9 2-101,8 7-22,5 3 22,1 3-56,1 3 89,19 12-21,-18-7-57,14 5-11,-25-11 0,-6-4 0,-9-2-34,-6-3 34,-8-2-22,2 6 11,-5-5 22,4 8 22,-1-5-21,3 5 167,3 1-111,4 3-46,4 3 68,1 1-23,1 4 0,11 11-67,-9-10 34,7 7-68,-13-15 34,-2-2 0,-2-3 22,-4-1-22,-1-1 12,2 4-12,-4-6 33,4 5-44,-6-7 33,0-1-33,-1 2 22,0 0 68,1 2-12,-1 2-45,1 2 90,9 16-22,-3-7-56,7 13-23,-6-12 11,0 3 1,-2 0-23,-1 0 0,-2 1 22,1 14 12,-3-9-34,1 12 89,0-13-89,0 4 45,5 2-45,-1 0 0,3 2 11,0-2-11,-1-2 34,7 12-57,-8-17 46,4 8-46,-10-19 35,-2-1-12,0-1 11,-3 3 0,0 0-11,6 20 11,-3-12 0,6 14-22,-1-16 45,1 0-57,2-2 46,0 0-23,0-2 11,0 0-11,-1-1 34,8 14-34,-6-10 11,4 12-22,-8-14 33,0 1 34,3 0-45,1 3-11,2 1 11,16 20 1,-10-14 10,11 14-44,-12-18 89,1-1-101,3-1 79,-1-1-34,2-2-11,-1-2 0,0-2 0,5 7-11,-8-13 22,2 6-22,-10-15-23,-2-1 23,0-3 22,-2-1-22,3 0 0,11 5 11,-4-4-34,11 3 34,-10-6-22,1-1 0,-1-1-1,4 1 23,5-1-56,7 3 45,6 0-45,29 11 0,-16-3 56,16 7-22,-27-6 44,-6-2-56,-5 0 46,-6-3-24,-4-3-55,7-3 56,-9-4-23,8-1-10,-9-7-12,2-2 44,2-7-10,-1 0 11,-1 1-12,-1 1 23,0 1 0,16-8-11,-8 4 11,15-7-11,-12 4 11,0-2-11,0 0 22,-1-3-11,-1 0 11,16-13-11,-10 7-45,14-11 1,-14 10 44,2 0-12,-5-1 24,-2-1-24,-5-2 12,-2-3 0,-2-1 0,-1-5 12,1-2-1,6-29-34,-8 16 57,5-19-45,-9 23 11,2 0 0,2-2 11,18-33-11,-11 21 11,11-21 45,-21 37-56,-4 11 56,-6 10-56,-4 8 0,-3 3 0,0 4-33,2-4-68,16-18 90,0 1 11,15-16-12,-5 12 46,-1 3-34,-6 6 11,-6 7 0,-6 5 90,-1-1-34,-5 7-44,1-3 44,-4 10-56,-3 2-22,-1 3-23,-1 3 482,2 0-379,-1 0-821,1 0 797,-1-2 11,-1 1-45,0-1-9842,0 0 9182,-8 2 0,6-1 1,-7 1-1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4.826"/>
    </inkml:context>
    <inkml:brush xml:id="br0">
      <inkml:brushProperty name="width" value="0.08571" units="cm"/>
      <inkml:brushProperty name="height" value="0.08571" units="cm"/>
      <inkml:brushProperty name="color" value="#008C3A"/>
    </inkml:brush>
  </inkml:definitions>
  <inkml:trace contextRef="#ctx0" brushRef="#br0">17 0 21801,'-12'83'953,"8"4"-819,12 0-797,5 7 775,-1 2-79,-2-2-10,-3-3 21,-3-5-44,-3-5 12,-1-7 241,0-10-286,0-14 178,0-12-179,0-12 23,0-11 11,0-7 377,1-4-254,0-4 90,2 0 78,2-7-201,5-11-90,6-16-45,7-16 0,19-37 56,-7 18-11,13-15-67,-16 38 11,-3 12 45,-4 10 11,-7 7-45,-5 8-11,-4 4-145,-3 3 33,0 1 100,2 1 68,2 7 90,4 6-56,6 12 156,1 10 112,6 42-100,-10-9 45,-1 28-213,-11-27-12,-4-5-22,0-9-449,-1-10-211,2-7-1055,1-9-369,3-5-5435,9 0 7519,0-13 0,-1 1 0,-6-12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117"/>
    </inkml:context>
    <inkml:brush xml:id="br0">
      <inkml:brushProperty name="width" value="0.08571" units="cm"/>
      <inkml:brushProperty name="height" value="0.08571" units="cm"/>
      <inkml:brushProperty name="color" value="#008C3A"/>
    </inkml:brush>
  </inkml:definitions>
  <inkml:trace contextRef="#ctx0" brushRef="#br0">1 1 20703,'66'23'-75,"0"-1"1,-3-1-1,-5-5-1214,19-5-1848,-13-5-751,-15-1-2543,-22-1 6431,-15-2 0,-9 1 0,-3-3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266"/>
    </inkml:context>
    <inkml:brush xml:id="br0">
      <inkml:brushProperty name="width" value="0.08571" units="cm"/>
      <inkml:brushProperty name="height" value="0.08571" units="cm"/>
      <inkml:brushProperty name="color" value="#008C3A"/>
    </inkml:brush>
  </inkml:definitions>
  <inkml:trace contextRef="#ctx0" brushRef="#br0">0 0 11381,'10'16'7059,"-3"-3"-5490,-7-13-685,63 19-625,-18-12-259,4 3 0,4 0-975,19-9-2903,7-1 3878,4-9 0,-36 6 0,-10-7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876"/>
    </inkml:context>
    <inkml:brush xml:id="br0">
      <inkml:brushProperty name="width" value="0.08571" units="cm"/>
      <inkml:brushProperty name="height" value="0.08571" units="cm"/>
      <inkml:brushProperty name="color" value="#008C3A"/>
    </inkml:brush>
  </inkml:definitions>
  <inkml:trace contextRef="#ctx0" brushRef="#br0">0 220 15863,'68'-49'522,"0"0"1,-4 3 0,-5 11-220,1 15-79,4 7-33,3 8 201,-1 2-45,-1 3 224,-4 1-503,-6 6 55,-5 5-123,-10 9 67,-7 5-22,-10 6 67,-6 5-33,-9 3-68,-3 2 56,-11 2-67,-11 1-34,-13 2 34,-19 1-67,-11 5-101,7-14 0,-3 1 134,13-8 1,-1 0-120,-13 11 1,2 0 152,-10 17-113,16 0-144,21-3-427,14 1-604,24-2-7699,50 20 8987,0-24 0,4-4 0,-32-32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6.124"/>
    </inkml:context>
    <inkml:brush xml:id="br0">
      <inkml:brushProperty name="width" value="0.08571" units="cm"/>
      <inkml:brushProperty name="height" value="0.08571" units="cm"/>
      <inkml:brushProperty name="color" value="#008C3A"/>
    </inkml:brush>
  </inkml:definitions>
  <inkml:trace contextRef="#ctx0" brushRef="#br0">0 1 16569,'0'0'0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8.644"/>
    </inkml:context>
    <inkml:brush xml:id="br0">
      <inkml:brushProperty name="width" value="0.08571" units="cm"/>
      <inkml:brushProperty name="height" value="0.08571" units="cm"/>
      <inkml:brushProperty name="color" value="#008C3A"/>
    </inkml:brush>
  </inkml:definitions>
  <inkml:trace contextRef="#ctx0" brushRef="#br0">84 0 18686,'49'8'-33,"-9"0"-23,-37-2 56,-1 2 56,-1 1 45,-1 0 89,-6 0-22,-3-3 0,-10 1-34,-1-4 46,-3-2 11,2-1 33,4 0 380,4 0 203,4-1-191,4-3-201,3-3-134,1-5-125,1-1-144,3 0-12,4 4-157,5 4 11,4 2-112,0 2 79,2 1-57,-4 5 1,-1 1-505,-5 5 304,-5-4-1,-1-2-112,-10-4-762,-8-1-1154,-11 0-1905,-7-5 4370,4-2 0,11 1 0,8 0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321"/>
    </inkml:context>
    <inkml:brush xml:id="br0">
      <inkml:brushProperty name="width" value="0.04286" units="cm"/>
      <inkml:brushProperty name="height" value="0.04286" units="cm"/>
    </inkml:brush>
  </inkml:definitions>
  <inkml:trace contextRef="#ctx0" brushRef="#br0">695 1 13173,'-52'55'1004,"1"0"1,1-1 0,3-1-361,14-14 1,2 0-313,-4 3 0,-1 0 133,-1 1 0,0 0-141,0 0 1,0-1-98,3-1 1,1-2-127,-21 35-101,12-9 39,16-11-734,11-11-974,9-13-1390,5-9-821,4-10 3880,3-4 0,-2-6 0,1 0 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785"/>
    </inkml:context>
    <inkml:brush xml:id="br0">
      <inkml:brushProperty name="width" value="0.04286" units="cm"/>
      <inkml:brushProperty name="height" value="0.04286" units="cm"/>
    </inkml:brush>
  </inkml:definitions>
  <inkml:trace contextRef="#ctx0" brushRef="#br0">137 1 19639,'-11'50'722,"0"1"1,-11 42-331,0-30-11,1-5-11,3-5-57,2-8-88,7-9-90,3-8 10,5-9-66,8-9 145,12-5-224,22-6-819,22-10-1041,15-6-874,3-9-3910,-7 0 6644,-16 3 0,-27 11 0,-14 3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670"/>
    </inkml:context>
    <inkml:brush xml:id="br0">
      <inkml:brushProperty name="width" value="0.04286" units="cm"/>
      <inkml:brushProperty name="height" value="0.04286" units="cm"/>
    </inkml:brush>
  </inkml:definitions>
  <inkml:trace contextRef="#ctx0" brushRef="#br0">95 158 19325,'70'3'493,"-9"-7"-403,-30-18 33,-6-3-67,-7 0-34,-7 1-44,-6 6-12,-5 2-290,-11 4 100,-8 5 145,-13 1 0,-6 5 46,-4 7 21,0 6 12,2 10 23,5 6-23,8 1-67,8 3 67,9 1 22,10 0 45,16 0-67,13-2-123,23-1-1412,14-8-2767,12-6 4302,5-8 0,-36-5 0,-9-3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11 14215,'14'3'4550,"36"-8"-3654,-26 3-436,34-4-203,-22 5-100,2 1-157,-3 0-437,-3 1-963,-2 1-1469,-4 0-2991,-2 1 5860,-5 0 0,-8-2 0,-5-1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919"/>
    </inkml:context>
    <inkml:brush xml:id="br0">
      <inkml:brushProperty name="width" value="0.04286" units="cm"/>
      <inkml:brushProperty name="height" value="0.04286" units="cm"/>
    </inkml:brush>
  </inkml:definitions>
  <inkml:trace contextRef="#ctx0" brushRef="#br0">310 1 16154,'-75'63'1872,"4"0"-1626,31-12-246,0-1-550,5-6-1242,9-10-359,11-9-2354,7-14 4505,12-5 0,-2-6 0,3 0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120"/>
    </inkml:context>
    <inkml:brush xml:id="br0">
      <inkml:brushProperty name="width" value="0.04286" units="cm"/>
      <inkml:brushProperty name="height" value="0.04286" units="cm"/>
    </inkml:brush>
  </inkml:definitions>
  <inkml:trace contextRef="#ctx0" brushRef="#br0">1 1 13095,'6'11'6017,"0"-2"-5894,-10-25 56,2 20 46,-3-8-23,3 26-68,5 7 90,13 6-224,15 7-112,19 2-1143,12-1-1972,5-5-2118,-2-11 5345,-6-10 0,-26-9 0,-11-7 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663"/>
    </inkml:context>
    <inkml:brush xml:id="br0">
      <inkml:brushProperty name="width" value="0.04286" units="cm"/>
      <inkml:brushProperty name="height" value="0.04286" units="cm"/>
    </inkml:brush>
  </inkml:definitions>
  <inkml:trace contextRef="#ctx0" brushRef="#br0">1 44 18485,'18'83'571,"-4"-8"-560,-15-36 23,-2-3-34,-1-4 0,0-8-11,1-7-12,2-8 12,0-6-179,1-2-225,0-2-571,0-9 112,5-8 459,-2-13 404,3-10 11,-4-5 246,-1-3 360,-1 2 178,0 5 34,0 10-56,0 9 67,0 10 12,0 6-572,0 5-269,0 2-449,0 5 449,0 8 11,0 11 45,0 12-45,0 4 23,0 4-23,0-1-22,0-2-2319,0 7-1637,0-17-2946,0-1 6913,0-21 0,0-4 0,0-5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855"/>
    </inkml:context>
    <inkml:brush xml:id="br0">
      <inkml:brushProperty name="width" value="0.04286" units="cm"/>
      <inkml:brushProperty name="height" value="0.04286" units="cm"/>
    </inkml:brush>
  </inkml:definitions>
  <inkml:trace contextRef="#ctx0" brushRef="#br0">1 1 14260,'18'4'2499,"-4"-1"-2499,-14-3-1815,0 0-1312,0 4 3127,0-3 0,0 3 0,0-4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6.954"/>
    </inkml:context>
    <inkml:brush xml:id="br0">
      <inkml:brushProperty name="width" value="0.04286" units="cm"/>
      <inkml:brushProperty name="height" value="0.04286" units="cm"/>
    </inkml:brush>
  </inkml:definitions>
  <inkml:trace contextRef="#ctx0" brushRef="#br0">0 0 20546,'61'27'67,"-8"-2"-55,-33-5 21,0 0-10,0 2-12,-2 0 34,-3 1-45,-4 2 44,-5 1-32,-3 2 44,-3 1-56,0 0-112,-2-4-101,0-3-123,0-6 11,1-4-79,1-4-313,3-4-482,5-1-918,3-2 2117,4-7 0,-7 5 0,-2-5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238"/>
    </inkml:context>
    <inkml:brush xml:id="br0">
      <inkml:brushProperty name="width" value="0.04286" units="cm"/>
      <inkml:brushProperty name="height" value="0.04286" units="cm"/>
    </inkml:brush>
  </inkml:definitions>
  <inkml:trace contextRef="#ctx0" brushRef="#br0">1 20 16647,'77'-9'-896,"-4"3"-1009,-20 5-3754,-3 1 5659,-4-2 0,-22 2 0,-7-2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563"/>
    </inkml:context>
    <inkml:brush xml:id="br0">
      <inkml:brushProperty name="width" value="0.04286" units="cm"/>
      <inkml:brushProperty name="height" value="0.04286" units="cm"/>
    </inkml:brush>
  </inkml:definitions>
  <inkml:trace contextRef="#ctx0" brushRef="#br0">62 1 12154,'16'5'3574,"-3"-2"-2991,-13-3 571,0 0-616,-20 6 0,8 0-90,-16 4-247,15 1-55,3 1-45,5 3-45,2 1 90,11 4 67,9-1-112,16 2-101,12-5 0,9-4-359,5-5-918,2-5-1177,2-8-449,-6-7-2508,-7-9 5411,-11-6 0,-19 13 0,-9 2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795"/>
    </inkml:context>
    <inkml:brush xml:id="br0">
      <inkml:brushProperty name="width" value="0.04286" units="cm"/>
      <inkml:brushProperty name="height" value="0.04286" units="cm"/>
    </inkml:brush>
  </inkml:definitions>
  <inkml:trace contextRef="#ctx0" brushRef="#br0">1 1 20658,'56'28'942,"-7"2"-864,-30 4-44,1 2-34,-2-1-101,-3-2-594,-4-8-403,-5-6-414,-3-8-528,-2-7-458,-1-2-3531,-3-10 6029,-5-7 0,3 3 0,-1-1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983"/>
    </inkml:context>
    <inkml:brush xml:id="br0">
      <inkml:brushProperty name="width" value="0.04286" units="cm"/>
      <inkml:brushProperty name="height" value="0.04286" units="cm"/>
    </inkml:brush>
  </inkml:definitions>
  <inkml:trace contextRef="#ctx0" brushRef="#br0">61 189 10159,'-26'-28'9514,"-8"-31"-9134,94 43-380,-15-26-56,11 34 0,6 6-369,31-5-1335,-5 1-1277,-15 0-1298,-18 0 4335,-25 1 0,-15 3 0,-13 0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047"/>
    </inkml:context>
    <inkml:brush xml:id="br0">
      <inkml:brushProperty name="width" value="0.04286" units="cm"/>
      <inkml:brushProperty name="height" value="0.04286" units="cm"/>
    </inkml:brush>
  </inkml:definitions>
  <inkml:trace contextRef="#ctx0" brushRef="#br0">301 1 16569,'-62'50'2577,"1"-5"-2062,16-21-201,3-2-269,5 2-45,11-4-101,9-4-89,9-2 66,5-5 124,9 2 325,9-1 78,14 3-145,13 3-79,7 3-112,2 5-44,-3 4-12,-5 2-11,-8 3 0,-6 2 11,-8 0-11,-5 1 11,-9-5-11,-2-3 23,-5-5 112,-5-6 156,-16-5-291,-4-6-78,-15-3-270,2-3-246,0-6-201,3-2-830,9-7-2263,12-2-2521,9-2 6409,18-3 0,-8 10 0,8 2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60 43 7614,'-6'-9'5468,"-9"2"-3161,11 7-1612,-9 0 188,9 0-199,0 4 235,-1 1-414,1 6 529,1 2-798,2 4 100,3 0-45,9 2-44,7-1-57,12-2-33,7-3-90,7-6 23,1-3-90,-1-3 0,-3-6 0,-8-2-67,-5-5 44,-6-2-22,-6 0 23,-4-1 0,-4 0-34,-4 1-23,-3 0 34,-1 2 12,-4-2 22,1 4 55,-5-1 1,2 6-22,0 1 21,1 2-21,0 0-23,2 1-11,-1 0-12,2 1 12,0 0 11,1 0 11,-2 1 101,1 2 0,-1 3 11,2 3-11,-2 4-22,3 2 44,0 4-55,0 4 78,9 16-79,0-6-44,9 12 56,-1-9-34,0 1-45,0 2 56,4 20-55,-8-17-1,2 9-22,-10-25 22,-1-4-34,-2-7 12,-2-3 11,0-3-11,-1-2 11,-4 0 0,-5 1-22,-5 0-136,-14 7 136,5-6-1,-9 3 12,13-6 22,0-3 0,2-2 102,-2-1 66,7 0 79,-1 0 44,7-1-66,1-2 10,1-1-22,0-3-134,1-3-90,2-5-157,1-9-750,16-27-225,0 10-325,18-12-1244,-3 26-2285,5 13 4986,2 8 0,-16 5 0,-5 1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414"/>
    </inkml:context>
    <inkml:brush xml:id="br0">
      <inkml:brushProperty name="width" value="0.04286" units="cm"/>
      <inkml:brushProperty name="height" value="0.04286" units="cm"/>
    </inkml:brush>
  </inkml:definitions>
  <inkml:trace contextRef="#ctx0" brushRef="#br0">13 107 9901,'20'16'3508,"-4"-4"-2858,-16-12 1456,0 0-806,36 25-392,-17-22-270,31 10-291,-27-31 12,-2-8 56,-5-3-169,-7-1 90,-4 4-201,-4 6-135,-1 6-191,-6 6-33,-5 5 0,-11 2 157,-7 7-45,-6 7-123,-1 8-415,2 4-1009,5 1-1153,12-2-2107,8-5 4919,19-6 0,-6-7 0,8-5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268"/>
    </inkml:context>
    <inkml:brush xml:id="br0">
      <inkml:brushProperty name="width" value="0.04286" units="cm"/>
      <inkml:brushProperty name="height" value="0.04286" units="cm"/>
    </inkml:brush>
  </inkml:definitions>
  <inkml:trace contextRef="#ctx0" brushRef="#br0">0 470 14182,'55'-54'919,"-8"0"-807,-26 0 370,-4-6 66,-2-2-9,-7 2 121,-2 11 148,-4 13-405,-1 14-403,-3 9-146,-5 9 101,-5 2 45,-8 9-56,-3 7-33,-3 11 89,3 11 33,4 8 91,6 26-91,8-17 90,8 16 34,11-26-78,10-5-1,9-4-78,6-5 101,3-7-168,12-8-23,-15-7 90,4-4 45,-23-4 56,-5-4 100,-4-1 326,-5-9-236,-1 5 269,-3-4-168,-2 7-89,0-1 45,0 3 10,0 0-100,0 2-124,0 2-123,0 0-336,0 1 269,0 7 45,-1 4-11,0 9-34,-1 2-45,2-1 101,12-3 56,9-6 22,20-4-22,9-6-44,5-3-12,-3-3 0,-11 1-45,-13-2-67,-16 3-112,-7 9 224,-5 9 0,-3 12-392,-2 9-617,0-1-1355,1-3-1244,25-11-1277,4-14 4885,22-22 0,-22 6 0,-4-10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547"/>
    </inkml:context>
    <inkml:brush xml:id="br0">
      <inkml:brushProperty name="width" value="0.04286" units="cm"/>
      <inkml:brushProperty name="height" value="0.04286" units="cm"/>
    </inkml:brush>
  </inkml:definitions>
  <inkml:trace contextRef="#ctx0" brushRef="#br0">44 1 21342,'-12'49'414,"0"0"1,-7 43-180,19-29-66,6 1-68,4-5-101,8-5-68,0-10-336,-1-9-268,-4-11-291,-6-12-595,-3-5 281,-3-6-2342,-3-6-3003,-7-7 6622,-8-8 0,5 6 0,0 1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787"/>
    </inkml:context>
    <inkml:brush xml:id="br0">
      <inkml:brushProperty name="width" value="0.04286" units="cm"/>
      <inkml:brushProperty name="height" value="0.04286" units="cm"/>
    </inkml:brush>
  </inkml:definitions>
  <inkml:trace contextRef="#ctx0" brushRef="#br0">1 57 9319,'89'-3'5154,"-33"4"-4823,-2-9 0,-1-3 497,4 2 315,-5-1-11,-7 3-325,-11 1-224,-11 3-113,-11 3-67,-7 0-347,-4 1 438,-2 9 267,-4 7-301,-3 9-292,-5 1-168,0-2-146,3-4-492,5-6-472,2-7 1110,7-29 0,-3 16 0,4-18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936"/>
    </inkml:context>
    <inkml:brush xml:id="br0">
      <inkml:brushProperty name="width" value="0.04286" units="cm"/>
      <inkml:brushProperty name="height" value="0.04286" units="cm"/>
    </inkml:brush>
  </inkml:definitions>
  <inkml:trace contextRef="#ctx0" brushRef="#br0">38 1 18115,'-24'50'-1460,"10"-8"1,25-30 0,-1-5-1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211"/>
    </inkml:context>
    <inkml:brush xml:id="br0">
      <inkml:brushProperty name="width" value="0.04286" units="cm"/>
      <inkml:brushProperty name="height" value="0.04286" units="cm"/>
    </inkml:brush>
  </inkml:definitions>
  <inkml:trace contextRef="#ctx0" brushRef="#br0">0 181 9386,'11'7'6152,"59"7"-4259,-23-12-682,51 4-618,-36-17 449,-12-6 169,-15-10-651,-18-2-280,-11-2-79,-16 1-201,-8 5-123,-16 6-45,-8 6-381,-5 8-100,2 2-808,4 3-2196,11 5-3709,13 0 7362,10 2 0,7-3 0,1-3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589"/>
    </inkml:context>
    <inkml:brush xml:id="br0">
      <inkml:brushProperty name="width" value="0.04286" units="cm"/>
      <inkml:brushProperty name="height" value="0.04286" units="cm"/>
    </inkml:brush>
  </inkml:definitions>
  <inkml:trace contextRef="#ctx0" brushRef="#br0">1 1 21152,'8'74'1568,"0"-8"57,59-15-1513,-15-28-134,31 9-202,-43-31-147,-26 9 192,-6 6-11,-1 10-437,1 4-1155,6-2-1502,8-4 3284,43-16 0,-36-3 0,23-10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257"/>
    </inkml:context>
    <inkml:brush xml:id="br0">
      <inkml:brushProperty name="width" value="0.04286" units="cm"/>
      <inkml:brushProperty name="height" value="0.04286" units="cm"/>
    </inkml:brush>
  </inkml:definitions>
  <inkml:trace contextRef="#ctx0" brushRef="#br0">39 0 21353,'-21'63'23,"16"-10"44,40-37-34,6-5-33,0-5-44,-3-4 44,-6-2 33,-7 0 34,-8 0-33,-6-4-23,-3-1-11,-2-1 11,-1-2 34,-1 2-34,0-1 23,-1 0 0,1 1 145,0-2-56,-2 0-22,-1 1 89,-1 0-33,0 3 12,0 1-46,0 1-11,0 0-90,0 0 68,0 1-23,0 0 56,0 0-156,0 7 33,0 6 67,5 11 56,4 9-11,8 8-33,7 8 21,5 6-77,0 2 33,-2 2-45,-3 1 56,-5-1-67,-5-2 0,-6-4 23,-4-5-23,-3-6 0,-3-6-34,-7-4-11,-6-6-33,-12-6-169,-33-3 23,5-8-11,-28-3-146,19-5 101,2-2-168,7-4-202,16-4-1289,16-5-2442,13-6 4381,21-8 0,-7 13 0,9-1 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895"/>
    </inkml:context>
    <inkml:brush xml:id="br0">
      <inkml:brushProperty name="width" value="0.04286" units="cm"/>
      <inkml:brushProperty name="height" value="0.04286" units="cm"/>
    </inkml:brush>
  </inkml:definitions>
  <inkml:trace contextRef="#ctx0" brushRef="#br0">208 1 19112,'-34'58'523,"0"1"0,2-3 0,4-2-164,-6 16-158,9 2 12,11-4-112,7-9 11,15-8-45,11-11-67,14-8-168,15-10-796,8-10-817,4-6-1110,0-6-2118,-9-8 5009,-8-4 0,-20 2 0,-10 0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194"/>
    </inkml:context>
    <inkml:brush xml:id="br0">
      <inkml:brushProperty name="width" value="0.04286" units="cm"/>
      <inkml:brushProperty name="height" value="0.04286" units="cm"/>
    </inkml:brush>
  </inkml:definitions>
  <inkml:trace contextRef="#ctx0" brushRef="#br0">0 0 13499,'16'6'4952,"-3"-2"-4291,-13-4 112,0 0-358,-4-3-169,3 3 259,-4 6 368,5 9-110,0 11-147,4 7-280,1 5-101,3 2-112,2 2-89,1-1-34,1 0-123,1-3-348,2-3-257,-2-3-706,1-8-662,-5-7-1568,-4-7-470,-2-5 4134,-12-5 0,7 0 0,-7-1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2.713"/>
    </inkml:context>
    <inkml:brush xml:id="br0">
      <inkml:brushProperty name="width" value="0.04286" units="cm"/>
      <inkml:brushProperty name="height" value="0.04286" units="cm"/>
    </inkml:brush>
  </inkml:definitions>
  <inkml:trace contextRef="#ctx0" brushRef="#br0">112 60 8871,'8'1'4829,"-3"0"-3944,-5-1 1132,0 0 1524,-1-8-2981,0 6-78,1-6 504,0 8 101,-1 0-740,-1-2-56,-4 0-279,-3-1 268,-10-5-22,4 2 313,-8-5-213,12 6 326,0 0-605,8 4-169,1 0 79,2 1-157,0 0-11,0 8 369,0 20-134,-2-2-34,-2 13 1,1 4-23,-1 10 0,-3 20 22,8-13-33,3-15 11,-1 5 56,0 7 0,-3-28 90,0 2-113,0-25-44,0-6-3866,0 0 3877,4-8 0,-2 6 0,2-6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374"/>
    </inkml:context>
    <inkml:brush xml:id="br0">
      <inkml:brushProperty name="width" value="0.04286" units="cm"/>
      <inkml:brushProperty name="height" value="0.04286" units="cm"/>
    </inkml:brush>
  </inkml:definitions>
  <inkml:trace contextRef="#ctx0" brushRef="#br0">1 0 19291,'48'18'-151,"1"0"0,38 13-1799,-43-16-2005,-2-7 3955,-7-3 0,-16-4 0,-6-1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675"/>
    </inkml:context>
    <inkml:brush xml:id="br0">
      <inkml:brushProperty name="width" value="0.04286" units="cm"/>
      <inkml:brushProperty name="height" value="0.04286" units="cm"/>
    </inkml:brush>
  </inkml:definitions>
  <inkml:trace contextRef="#ctx0" brushRef="#br0">0 1 16591,'15'0'5445,"42"16"-3887,-3 23-997,22 10-91,-7 20-44,-27-7-146,-4 5-146,-7-1-78,-8 0-56,-6-8-168,-10-6-325,-3-6-336,-13-5-515,-9-1-1234,-16-3-1310,-9-2-3922,-1-9 7810,5-11 0,18-9 0,9-6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0.224"/>
    </inkml:context>
    <inkml:brush xml:id="br0">
      <inkml:brushProperty name="width" value="0.04286" units="cm"/>
      <inkml:brushProperty name="height" value="0.04286" units="cm"/>
    </inkml:brush>
  </inkml:definitions>
  <inkml:trace contextRef="#ctx0" brushRef="#br0">1 85 23404,'63'-27'807,"-8"3"-807,-30 6-34,-4 7-90,-7 6 35,-1 7 66,0 9 23,4 7 0,7 8 0,5-1 11,6-4 34,1-6 45,-2-8-22,-3-4-68,-6-9-113,-4-6-290,-5-9-628,-5-3-1120,-5 2-1043,-3 6-4772,-3 7 7966,-5 4 0,3 5 0,-3 0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2.707"/>
    </inkml:context>
    <inkml:brush xml:id="br0">
      <inkml:brushProperty name="width" value="0.04286" units="cm"/>
      <inkml:brushProperty name="height" value="0.04286" units="cm"/>
    </inkml:brush>
  </inkml:definitions>
  <inkml:trace contextRef="#ctx0" brushRef="#br0">268 1 21118,'-42'15'78,"4"-1"-33,13-6-11,2-1-23,0 3 45,3-1-56,1 2 0,2 1-22,2 3-23,1 1 11,3 0-11,2-2 45,4-2 12,1-2 21,2-4-33,1-2-22,1-1 22,0-1 0,0 1 0,0 0 11,0 0 0,0 1 12,1-2-1,4 0 34,5 1 11,23 5-67,-3-1 11,15 6-11,-10-2 34,2 2-12,1 0 23,0 1 0,-2 0-11,5 5-34,-14-6 0,-1 6 11,-15-8-11,-3 2 22,0-1 34,-2 1-56,-1 1-11,-2 3 11,-2-4 22,-1 4-22,-4-6 0,-4 3 0,-8-2-44,-7 3-80,-6-1 24,-4 2-12,-2-4 33,-15 0 1,11-7 78,-9-1-67,18-7 55,2-5-123,6-7 46,5-6-124,7-2-2028,6-5-974,15 7-2657,12-3 5872,24 10 0,-20 6 0,1 2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013"/>
    </inkml:context>
    <inkml:brush xml:id="br0">
      <inkml:brushProperty name="width" value="0.04286" units="cm"/>
      <inkml:brushProperty name="height" value="0.04286" units="cm"/>
    </inkml:brush>
  </inkml:definitions>
  <inkml:trace contextRef="#ctx0" brushRef="#br0">0 1 22115,'25'50'549,"-1"0"0,10 11-739,-19 3-707,-12-49-1052,-2-5-1726,0-5-2847,0-3 6522,-2-9 0,1 5 0,-1-4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269"/>
    </inkml:context>
    <inkml:brush xml:id="br0">
      <inkml:brushProperty name="width" value="0.04286" units="cm"/>
      <inkml:brushProperty name="height" value="0.04286" units="cm"/>
    </inkml:brush>
  </inkml:definitions>
  <inkml:trace contextRef="#ctx0" brushRef="#br0">0 22 17039,'6'7'3608,"-2"-2"-3608,-4-5-1356,0 0-526,4-8-1558,6 4 3440,6-9 0,-4 10 0,-3-2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4.594"/>
    </inkml:context>
    <inkml:brush xml:id="br0">
      <inkml:brushProperty name="width" value="0.04286" units="cm"/>
      <inkml:brushProperty name="height" value="0.04286" units="cm"/>
    </inkml:brush>
  </inkml:definitions>
  <inkml:trace contextRef="#ctx0" brushRef="#br0">0 0 21264,'32'30'112,"-3"0"-101,-13 0-11,0 0 11,-4-2-22,-1-3 0,-2-4-34,-1-6-11,-1-5 56,-3-5 0,0-3 123,-2-2 0,2 0-56,2-6-44,1-3-1,1-8-11,0 1 34,0-3-34,-1 1-11,2-1 0,-2 0 0,0 2 0,1-1 68,-3 4-12,1 2 56,-3 2-12,0 4 35,1 0-102,-2 3 1,0-1-34,-1 3 34,2 0-34,-3 1 89,3 0-78,-3 0-11,1 0-44,0 0 21,0 0 23,0 0 56,2 0-45,0 1 34,0 0-22,0 1 89,1-1-78,-1 0 11,1-1-45,-3 0 403,-1 0-414,0 1 0,0 0-12,0 0-66,0 1 21,1 1 68,3 2 68,2 3-24,4 1 24,2 3-24,1 1 68,0 2-67,0 3 45,-1 1 44,0 4 1,-2 2-35,-1 1-21,-1 0-57,-3-4 1,-2-3-46,-1-5 1,-2-4-325,0 1 11,0-3-416,-2 3-1063,1-1-1781,-1-1-4371,11-4 7967,16-2 0,-9-3 0,7 0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125"/>
    </inkml:context>
    <inkml:brush xml:id="br0">
      <inkml:brushProperty name="width" value="0.04286" units="cm"/>
      <inkml:brushProperty name="height" value="0.04286" units="cm"/>
    </inkml:brush>
  </inkml:definitions>
  <inkml:trace contextRef="#ctx0" brushRef="#br0">45 0 21734,'-23'71'-56,"7"-6"56,11-31 22,5 0 1,10-3-12,8-3 56,17-7-67,9-6-33,4-8-12,-2-4 0,-5-3 45,-11 0 34,-7-3 100,-8-2-22,-6-3 11,-3-1-33,-4 0-68,0 0 101,-2 1 23,0 1 23,0-1 55,0 1 78,-2 0-145,1 2-90,-1 1-67,1 2-45,1 2-1053,0 0 706,0 7 258,0 6-57,4 10 102,7 5 10,7-1 79,8-3-33,1-5 33,0-7 33,-3-6 90,-3-4 191,-5-5-56,0-8 22,-6-8-157,-3-12 90,-3-1-11,-3-1 44,-15-5-246,1 11-44,-15-1-315,5 15-638,3 4-908,3 2-1961,8 4 3866,4 0 0,3 2 0,2 0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733"/>
    </inkml:context>
    <inkml:brush xml:id="br0">
      <inkml:brushProperty name="width" value="0.04286" units="cm"/>
      <inkml:brushProperty name="height" value="0.04286" units="cm"/>
    </inkml:brush>
  </inkml:definitions>
  <inkml:trace contextRef="#ctx0" brushRef="#br0">133 0 21320,'-43'63'1300,"4"-1"-964,20-17-157,4 3-11,5 3-157,4 1 112,5 1-112,13 0 12,8-5 66,15-4-33,9-7-56,5-7-11,4-9-235,0-7-337,-3-8-190,-6-3-337,-8-10-772,-6-3-953,-9-11-1826,-8-1 4661,-6-3 0,-6 12 0,-1 2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7.274"/>
    </inkml:context>
    <inkml:brush xml:id="br0">
      <inkml:brushProperty name="width" value="0.04286" units="cm"/>
      <inkml:brushProperty name="height" value="0.04286" units="cm"/>
    </inkml:brush>
  </inkml:definitions>
  <inkml:trace contextRef="#ctx0" brushRef="#br0">0 1 22417,'54'7'718,"12"0"-1009,16-6-1133,9 1-1646,-3-1-2566,-14-1 5636,-15 0 0,-29 0 0,-12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4.595"/>
    </inkml:context>
    <inkml:brush xml:id="br0">
      <inkml:brushProperty name="width" value="0.04286" units="cm"/>
      <inkml:brushProperty name="height" value="0.04286" units="cm"/>
    </inkml:brush>
  </inkml:definitions>
  <inkml:trace contextRef="#ctx0" brushRef="#br0">25 32 6569,'-8'-11'4740,"2"2"-671,6 9-550,0 0-2556,0-1-884,6-4 682,3-1-571,53 11 1,9 4-180,-27-2 106,24 19 1,-16 7-50,-57-7 358,-10 25-382,-8-17-32,3-10 701,-4 6 0,-6 4-865,-7 17 1,-1 1-117,8-15 0,1 2 234,-5 9 1,7-7-34,18-24-34,7-12 258,10-3 302,38-1-246,-8-1 0,3-1 16,0 1 1,1 0 967,30-2-928,-46 1-179,-19-1-292,-7 2-3529,0 0-56,2 0 3787,4-3 0,-1 2 0,1-3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58.300"/>
    </inkml:context>
    <inkml:brush xml:id="br0">
      <inkml:brushProperty name="width" value="0.04286" units="cm"/>
      <inkml:brushProperty name="height" value="0.04286" units="cm"/>
    </inkml:brush>
  </inkml:definitions>
  <inkml:trace contextRef="#ctx0" brushRef="#br0">111 31 22989,'-54'-17'202,"10"4"-124,38 15 1,3-1 77,1 1 35,1-2 1355,1 0-1479,3 1 112,6 2 69,10 1-69,10 1 0,7 0-67,3-1-22,-3-3-46,-4 0-21,-9-1 33,-8 0-23,-6 0-21,-4 0-12,-3 0-23,-2 0-3506,0 0 604,0 2-2072,0-1 4997,0 1 0,0-1 0,0-1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59.021"/>
    </inkml:context>
    <inkml:brush xml:id="br0">
      <inkml:brushProperty name="width" value="0.04286" units="cm"/>
      <inkml:brushProperty name="height" value="0.04286" units="cm"/>
    </inkml:brush>
  </inkml:definitions>
  <inkml:trace contextRef="#ctx0" brushRef="#br0">1 0 26138,'24'74'414,"-5"-9"-302,-19-28-22,0-5-23,0-5 0,0-4-33,0-6-23,0-3 11,0-4 1,0-4 22,0-3-34,0-2 22,0-1-33,0 1-22,0 0-34,0 1 34,0 2-34,0 4-68,0 2-21,1 4 10,2 1 23,0-1 45,2-1-11,-2-4-180,-1-5-1109,-2-2-1054,0-19-2139,-6-11-5087,-2-24 9647,-5-7 0,5 22 0,2 7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00.544"/>
    </inkml:context>
    <inkml:brush xml:id="br0">
      <inkml:brushProperty name="width" value="0.04286" units="cm"/>
      <inkml:brushProperty name="height" value="0.04286" units="cm"/>
    </inkml:brush>
  </inkml:definitions>
  <inkml:trace contextRef="#ctx0" brushRef="#br0">285 23 20535,'24'55'1255,"-4"-11"-919,-16-38-78,0-2 45,-1-2 134,-1-1-45,1-1-23,-2 0-88,2 0-136,-2 0-10,0-2-23,1-1-23,-1-2-21,-1 1-35,1-2 23,1 2-11,0-4-34,2-2-11,0-3 11,1-1 12,0-1-12,-1 4 112,0-3-89,-2 8 44,-1-2-11,0 6-33,-1 0-12,1 1 124,-1-2-34,0 3 1,0-3-12,0 3 1007,0-1-1029,-2 1-57,-1 0 45,-4 0-33,1 0 44,-3 0-21,0 0-12,-1 0-23,-3 0-22,-1 4 34,-1 0-23,-5 5-11,-1 1 11,-3 1 23,-1 1-23,0 0 0,1-1 0,1-1-11,3-2 0,2 1-11,4-2 11,2-1 0,2 2 0,1 1-33,-1 4 33,2 2 11,-1 6 0,0 1-11,2 1 22,1 8 12,2-9-23,1 8 0,2-9 23,1 2 11,0 1 44,8 11-33,0-7-11,9 5 56,2-12 123,4-4-45,5-2-44,1-4-35,1-2 24,0-4-11,2-1-113,15-2 0,-11-1 0,10-1 0,-17-2 0,-1-4 0,-1-4 0,-1-4 0,-2 0 0,-1-3 0,-9 5 0,-3 3 0,-11 6 0,0 3-2208,0 0-1535,0-1-3898,-5-1 7641,-3 0 0,1 0 0,0 2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9:00.198"/>
    </inkml:context>
    <inkml:brush xml:id="br0">
      <inkml:brushProperty name="width" value="0.08571" units="cm"/>
      <inkml:brushProperty name="height" value="0.08571" units="cm"/>
      <inkml:brushProperty name="color" value="#E71224"/>
    </inkml:brush>
  </inkml:definitions>
  <inkml:trace contextRef="#ctx0" brushRef="#br0">1 1 5879,'0'0'0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9:42.950"/>
    </inkml:context>
    <inkml:brush xml:id="br0">
      <inkml:brushProperty name="width" value="0.08571" units="cm"/>
      <inkml:brushProperty name="height" value="0.08571" units="cm"/>
      <inkml:brushProperty name="color" value="#E71224"/>
    </inkml:brush>
  </inkml:definitions>
  <inkml:trace contextRef="#ctx0" brushRef="#br0">69 298 16378,'-29'-45'56,"5"9"-33,21 31 369,0-4-4218,1-3 4028,0 0 1038,11-11-1083,9 1-2358,0 1 2246,1 3-135,-3 11 0,0 4 2280,0 0-2201,1 16 11,-11-5 0,10 19 11,-10-17 3426,5 14-3437,-9-15 0,1 4 0,-3-4 22,-3-2 13,-1 0 54,-6 0-66,-1-3-23,-5 0 0,1-2-124,-11 1 90,6-1-22,-7 0 101,6-2-45,9 0 0,0-3-45,10-2 0,3-17 45,6 1 79,4-11 112,11-2-146,-6 10 111,4-4-21,-6 10-135,-6 6-23,2-2-66,-4 7 44,3-1-78,-2 4-124,16 4 224,-11 4 12,11 5-146,-4 8 68,-6-3 55,4 7-179,-5 0-33,-4-5 78,1 4-135,-5-7 303,-2-6 112,-3 3-123,-17 0-146,1-3-157,-13 4-22,8-5 34,-6 3 302,9-4 22,-2 0 34,5-3-33,4-2-35,-2 0 57,2 0-34,5 0 34,0 0-45,6-1-11,1-11 11,0 0 280,9-25-246,-3 16-281,12-14-55,6 25 324,9 8-67,-7 7 1,-3 7 55,-17 21-101,-3-16 23,0 17 89,-22-16 1,5-9 727,-49 3-1231,43-14-367,-19-12 0,40 7 0,2-6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9:46.165"/>
    </inkml:context>
    <inkml:brush xml:id="br0">
      <inkml:brushProperty name="width" value="0.08571" units="cm"/>
      <inkml:brushProperty name="height" value="0.08571" units="cm"/>
      <inkml:brushProperty name="color" value="#E71224"/>
    </inkml:brush>
  </inkml:definitions>
  <inkml:trace contextRef="#ctx0" brushRef="#br0">1 0 6092,'11'77'0,"0"0"0,0 0 0,2 16 0,0-1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9:46.884"/>
    </inkml:context>
    <inkml:brush xml:id="br0">
      <inkml:brushProperty name="width" value="0.08571" units="cm"/>
      <inkml:brushProperty name="height" value="0.08571" units="cm"/>
      <inkml:brushProperty name="color" value="#E71224"/>
    </inkml:brush>
  </inkml:definitions>
  <inkml:trace contextRef="#ctx0" brushRef="#br0">47 1 14361,'-16'67'1445,"0"-1"1,2 14-1412,22 6-538,65-18-415,-23-40-325,-3 2 0,5-6 1244,46-29 0,-51 3 0,17-6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8:59:47.419"/>
    </inkml:context>
    <inkml:brush xml:id="br0">
      <inkml:brushProperty name="width" value="0.08571" units="cm"/>
      <inkml:brushProperty name="height" value="0.08571" units="cm"/>
      <inkml:brushProperty name="color" value="#E71224"/>
    </inkml:brush>
  </inkml:definitions>
  <inkml:trace contextRef="#ctx0" brushRef="#br0">0 0 14540,'66'61'1423,"-7"-4"-1120,-31-19-79,3 3-67,4 0-866,-2 49 1,-3 5-1,-2-37 1,-6 23-1,0-1 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7.065"/>
    </inkml:context>
    <inkml:brush xml:id="br0">
      <inkml:brushProperty name="width" value="0.08571" units="cm"/>
      <inkml:brushProperty name="height" value="0.08571" units="cm"/>
      <inkml:brushProperty name="color" value="#E71224"/>
    </inkml:brush>
  </inkml:definitions>
  <inkml:trace contextRef="#ctx0" brushRef="#br0">128 0 17140,'-66'57'2118,"12"-8"-1887,47 21 1,15 21 0,4-13-815,11 4-2694,8-9 0,11 10 0,1-29 2958,19-50 1,20-1 0,-63-11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7.664"/>
    </inkml:context>
    <inkml:brush xml:id="br0">
      <inkml:brushProperty name="width" value="0.08571" units="cm"/>
      <inkml:brushProperty name="height" value="0.08571" units="cm"/>
      <inkml:brushProperty name="color" value="#E71224"/>
    </inkml:brush>
  </inkml:definitions>
  <inkml:trace contextRef="#ctx0" brushRef="#br0">1 64 13184,'85'-39'6657,"-36"14"-6657,19 31-157,-46 13 112,-11-1-56,-5 8-34,-34 19 12,0-7-79,-23 19 57,5-3 122,19-19-178,3 2 246,33-26 459,10-6-168,19-7-89,5-5 156,19-9-403,-17 4-112,2-1-650,-26 8-3922,-11 1 4684,-7 1 0,-3 0 0,-2 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172"/>
    </inkml:context>
    <inkml:brush xml:id="br0">
      <inkml:brushProperty name="width" value="0.04286" units="cm"/>
      <inkml:brushProperty name="height" value="0.04286" units="cm"/>
    </inkml:brush>
  </inkml:definitions>
  <inkml:trace contextRef="#ctx0" brushRef="#br0">138 113 12199,'3'10'4471,"-1"-2"-3385,-2-8 1368,-17-14-1927,11 10-45,-14-11-12,11 15-179,-10 10-1959,-6 22 0,4 12 1220,16-4 0,3 1 448,-14 7 0,14-8-877,46-21 1,11-16 977,-11-22 140,6-9 0,-7-6 129,-25-8-45,-12-19-303,-16 20 146,-28 0 0,-9 3-795,-2 8-1519,7 5 0,4 9-1384,19 25-2605,28 17 6135,10 7 0,-6-13 0,0-5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8.017"/>
    </inkml:context>
    <inkml:brush xml:id="br0">
      <inkml:brushProperty name="width" value="0.08571" units="cm"/>
      <inkml:brushProperty name="height" value="0.08571" units="cm"/>
      <inkml:brushProperty name="color" value="#E71224"/>
    </inkml:brush>
  </inkml:definitions>
  <inkml:trace contextRef="#ctx0" brushRef="#br0">1 0 18574,'87'3'3462,"-5"5"-2811,-30 8 167,17 43 0,-1 10-695,-16-6-433,-26-2 0,-5 14 0,-16-7-4606,-29-3 1,-13-8 4434,3-4 0,0-4 0,-13 30 0,47-79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8.515"/>
    </inkml:context>
    <inkml:brush xml:id="br0">
      <inkml:brushProperty name="width" value="0.08571" units="cm"/>
      <inkml:brushProperty name="height" value="0.08571" units="cm"/>
      <inkml:brushProperty name="color" value="#E71224"/>
    </inkml:brush>
  </inkml:definitions>
  <inkml:trace contextRef="#ctx0" brushRef="#br0">1 1 20748,'19'42'975,"7"-3"-6635,14-11 5402,4-3 927,2-6-2036,-4-6-4513,7-4 5880,-22-5 0,-2-3 0,-21-1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8.879"/>
    </inkml:context>
    <inkml:brush xml:id="br0">
      <inkml:brushProperty name="width" value="0.08571" units="cm"/>
      <inkml:brushProperty name="height" value="0.08571" units="cm"/>
      <inkml:brushProperty name="color" value="#E71224"/>
    </inkml:brush>
  </inkml:definitions>
  <inkml:trace contextRef="#ctx0" brushRef="#br0">0 0 8286,'9'16'4213,"-3"-3"-4066,-6-13 1813,0 66-1265,0-23 647,-1 31 0,-1 26 0,1-5-1342,2 0 0,0-2 0,-2-17 0,-1 3 0,1-9 0,3-14 0,-1 1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09.685"/>
    </inkml:context>
    <inkml:brush xml:id="br0">
      <inkml:brushProperty name="width" value="0.08571" units="cm"/>
      <inkml:brushProperty name="height" value="0.08571" units="cm"/>
      <inkml:brushProperty name="color" value="#E71224"/>
    </inkml:brush>
  </inkml:definitions>
  <inkml:trace contextRef="#ctx0" brushRef="#br0">19 1 24703,'-4'71'-3843,"-2"19"224,2-34 2203,0 15 1,4-42 0,0-9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14.641"/>
    </inkml:context>
    <inkml:brush xml:id="br0">
      <inkml:brushProperty name="width" value="0.08571" units="cm"/>
      <inkml:brushProperty name="height" value="0.08571" units="cm"/>
      <inkml:brushProperty name="color" value="#E71224"/>
    </inkml:brush>
  </inkml:definitions>
  <inkml:trace contextRef="#ctx0" brushRef="#br0">0 108 21947,'31'-24'291,"8"1"-4242,18 7 1,3 3 2404,-10 0 983,39-5 563,-109 37 0,15-14 0,-18 14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14.973"/>
    </inkml:context>
    <inkml:brush xml:id="br0">
      <inkml:brushProperty name="width" value="0.08571" units="cm"/>
      <inkml:brushProperty name="height" value="0.08571" units="cm"/>
      <inkml:brushProperty name="color" value="#E71224"/>
    </inkml:brush>
  </inkml:definitions>
  <inkml:trace contextRef="#ctx0" brushRef="#br0">5 33 10036,'-5'-11'614,"90"0"1,27 8 0,-62 2-1,16-2 1,1 1 0,0 0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44.897"/>
    </inkml:context>
    <inkml:brush xml:id="br0">
      <inkml:brushProperty name="width" value="0.08571" units="cm"/>
      <inkml:brushProperty name="height" value="0.08571" units="cm"/>
      <inkml:brushProperty name="color" value="#E71224"/>
    </inkml:brush>
  </inkml:definitions>
  <inkml:trace contextRef="#ctx0" brushRef="#br0">222 136 22911,'-10'-46'-336,"48"-8"325,-15 42-147,38-9 124,-45 19-190,9 32 236,-14-12-270,22 74 90,-23-57-112,10 46 224,-25-62 11,-2 5-123,-29-4 179,23-12 12,-16 6-23,29-14 0,1 0-11,5-1 22,7-1 101,37-2-101,-17 2-11,20 1-11,-32 8 11,-6 3 45,-4 8 190,-4 14-123,-4-6 593,-32 50-604,4-41-90,-31 31 46,12-38 4,-4-6 1,-2 0-6,-10 2-17,4-6 1,3-4-119,11-8-1523,-13-9-1490,33-8 2244,-1-27 0,17 21 0,4-12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45.378"/>
    </inkml:context>
    <inkml:brush xml:id="br0">
      <inkml:brushProperty name="width" value="0.08571" units="cm"/>
      <inkml:brushProperty name="height" value="0.08571" units="cm"/>
      <inkml:brushProperty name="color" value="#E71224"/>
    </inkml:brush>
  </inkml:definitions>
  <inkml:trace contextRef="#ctx0" brushRef="#br0">106 1 19112,'-41'46'986,"-4"33"-555,31-17 1,8 5-410,9 3 0,6 1-84,-3 4 1,16-5-3216,32-20 0,20-5 0,-7-10 2913,-19-12 1,-1-4 0,41 15 0,-11-10-1,-46-24 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0:46.058"/>
    </inkml:context>
    <inkml:brush xml:id="br0">
      <inkml:brushProperty name="width" value="0.08571" units="cm"/>
      <inkml:brushProperty name="height" value="0.08571" units="cm"/>
      <inkml:brushProperty name="color" value="#E71224"/>
    </inkml:brush>
  </inkml:definitions>
  <inkml:trace contextRef="#ctx0" brushRef="#br0">0 0 20087,'66'33'647,"-1"-1"0,0 1 0,-16-3 1,0-1-626,39 8 0,-6 8 224,-45 10 1,-11 1-213,3 1-1502,-15 10 0,-3 15 0,-6-16 1468,-8-15 0,0 16 0,-3-14 0,3-49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08.993"/>
    </inkml:context>
    <inkml:brush xml:id="br0">
      <inkml:brushProperty name="width" value="0.08571" units="cm"/>
      <inkml:brushProperty name="height" value="0.08571" units="cm"/>
      <inkml:brushProperty name="color" value="#E71224"/>
    </inkml:brush>
  </inkml:definitions>
  <inkml:trace contextRef="#ctx0" brushRef="#br0">1 1 10563,'10'14'0,"-2"-3"0,-8-11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114 1 9151,'4'13'4045,"-1"-3"-2970,-3-10 1234,0 0-1895,6-1-190,-5 1-44,5-2 212,-6 2 258,0 0 22,0 0-33,1-1-124,0 0 23,0 1-34,-1 0 348,0 0-718,2 0 23,0 0 45,3 0 11,1 0-45,2 4-45,-1 1-11,-1 5 56,-2 4-11,-2 3 0,-6 7-90,-7 2-67,-9 2-246,-8 5-247,-3-1-449,-1 0-1007,5-4-2388,10-8-4100,8-9 8437,20-15 0,-8 2 0,10-6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660"/>
    </inkml:context>
    <inkml:brush xml:id="br0">
      <inkml:brushProperty name="width" value="0.04286" units="cm"/>
      <inkml:brushProperty name="height" value="0.04286" units="cm"/>
    </inkml:brush>
  </inkml:definitions>
  <inkml:trace contextRef="#ctx0" brushRef="#br0">46 1 15079,'12'12'7338,"-3"-3"-5780,-23 7-1558,-5 3 0,2-1 0,0-3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3.112"/>
    </inkml:context>
    <inkml:brush xml:id="br0">
      <inkml:brushProperty name="width" value="0.08571" units="cm"/>
      <inkml:brushProperty name="height" value="0.08571" units="cm"/>
      <inkml:brushProperty name="color" value="#E71224"/>
    </inkml:brush>
  </inkml:definitions>
  <inkml:trace contextRef="#ctx0" brushRef="#br0">210 0 18630,'-16'33'1535,"1"-1"-1288,3-6-53,-10 28 0,-6 20 0,4-12-81,0-3 49,-13 41 1,7-24-7,29-73 180,32-10-280,0 0-28,17-5 0,4-2-28,0-1 101,27-9 67,-63 18 830,-4 2-965,-12 4 23,1 22 135,2 3 268,12 65-324,-1-36-1747,2 4 0,0 0 1612,-2-14-6319,8 30 223,-17-67 6096,-1-9 0,-4-16 0,0-2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3.518"/>
    </inkml:context>
    <inkml:brush xml:id="br0">
      <inkml:brushProperty name="width" value="0.08571" units="cm"/>
      <inkml:brushProperty name="height" value="0.08571" units="cm"/>
      <inkml:brushProperty name="color" value="#E71224"/>
    </inkml:brush>
  </inkml:definitions>
  <inkml:trace contextRef="#ctx0" brushRef="#br0">268 0 16019,'-47'32'1597,"0"0"0,-27 23-931,45-8 1,7 3-61,-3 22-349,10-22 1,7 5 134,20 21 0,11-2-359,12 17-11,-2-21 1,7-5-146,4-27 0,1-8-762,20 13 885,6-17 0,-2-5 0,-25-8 0,33-4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4.047"/>
    </inkml:context>
    <inkml:brush xml:id="br0">
      <inkml:brushProperty name="width" value="0.08571" units="cm"/>
      <inkml:brushProperty name="height" value="0.08571" units="cm"/>
      <inkml:brushProperty name="color" value="#E71224"/>
    </inkml:brush>
  </inkml:definitions>
  <inkml:trace contextRef="#ctx0" brushRef="#br0">1 1 21779,'66'50'2712,"0"-3"-6212,-9-10 3813,5 3 1066,2 6-1138,0 21 1,-1 11-170,-19-20 1,-2 4-84,-1 2 0,0 5 0,-7-5 74,-10-8 1,-8-1-1527,-7 6 1,-7-3-1216,-17 4 2019,-34 25 0,27-58 1,-17 1-1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5.463"/>
    </inkml:context>
    <inkml:brush xml:id="br0">
      <inkml:brushProperty name="width" value="0.08571" units="cm"/>
      <inkml:brushProperty name="height" value="0.08571" units="cm"/>
      <inkml:brushProperty name="color" value="#E71224"/>
    </inkml:brush>
  </inkml:definitions>
  <inkml:trace contextRef="#ctx0" brushRef="#br0">6 150 21163,'37'90'840,"0"0"0,-13-34 1,0-1-3588,4 23 1,0 3 2864,-4-6 0,-2-8-118,-2-3 42,-2 1 1,-4-24-1410,-12-45 1483,-5-7-4016,-37-67 3900,21 40 543,-16-31 1,-3-12 823,14 17 1,3 0-685,-7-10 1,1 2-572,7 13 0,3 5 224,5-23-325,20 49 2807,7-25-2762,18 21 1689,-8 11-1734,7 0-45,-11 14 23,-4 4 11,4 2-11,1 1 56,19 2-34,-5 2-11,15 6 0,2 18 0,-14-1 11,7 15 23,-7 26-113,-18-25 23,5 25-168,-20-20 23,-3-11-12,-11 10-1446,-49 7 1144,14-23 111,-38 11-21,20-29 425,20-7 45,-5-3 391,21-4-234,13 0 44,2-2-21,10 3-68,7-1 56,5 1 358,22 9-78,-3 4-11,17 14-56,-8 2 190,25 19-425,-15-14 10,17 9 102,19-5-135,-30-17-504,0-4 0,-3-4-606,-15-7-727,11-2 1669,-29-27 0,-13 18 0,6-18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5.996"/>
    </inkml:context>
    <inkml:brush xml:id="br0">
      <inkml:brushProperty name="width" value="0.08571" units="cm"/>
      <inkml:brushProperty name="height" value="0.08571" units="cm"/>
      <inkml:brushProperty name="color" value="#E71224"/>
    </inkml:brush>
  </inkml:definitions>
  <inkml:trace contextRef="#ctx0" brushRef="#br0">0 0 22339,'27'85'1009,"5"-34"-1088,23 16-313,0-55 706,-22-76-180,-6 38 1,-8-38 111,-18 60-179,0 3-67,0 1-56,6 11 202,1 5-79,8 14 214,0 2 122,9 19-336,-4-13-67,5 13-729,-3-1-918,-6-13 1647,25 5 0,-29-27 0,14-7 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7.729"/>
    </inkml:context>
    <inkml:brush xml:id="br0">
      <inkml:brushProperty name="width" value="0.08571" units="cm"/>
      <inkml:brushProperty name="height" value="0.08571" units="cm"/>
      <inkml:brushProperty name="color" value="#E71224"/>
    </inkml:brush>
  </inkml:definitions>
  <inkml:trace contextRef="#ctx0" brushRef="#br0">0 617 20154,'59'-46'104,"-1"0"1,1 0 0,81-64 646,-140 110 1176,0 0-1737,0-4-66,0 0-124,-2-14 0,-1 1 0,-3-10 11,0-21 729,-1-11-595,-1 6 57,-13-8-180,8 44-11,-10-10-11,4 15-56,6 4 56,-4 1 68,4 3-35,5 3-22,-3 0-11,1 1-44,2 1-24,-5 8 68,4 7 56,0 33-11,4-4 0,0 22-3426,9-11 3415,3 2-23,3 3-875,-1-11 0,2 0 964,2 9-227,14-3 1,7-6 261,7-24-755,25-4 1,4-7 619,-1-17 354,6-4 1,-3-1-467,-25-2 1649,20-7-1570,-41 5 33,-6 0 802,9-7-858,-8 2-437,8-6 3476,-11 9-3083,1-1 455,-15 11-500,-2 2 44,-2 1 235,1-2-66,0 1-35,2-5-44,-1 0 0,2-4 11,-1 2 11,1-2-22,-1 4 0,0-1 22,1 1 0,0 2 0,-1-4 45,0 1 0,-2-9-33,-1 2 33,0-6-11,-6-3-34,1 7 0,-5-5 23,-1 3-34,2 5 0,0-2 22,2 7 202,-1 2-212,2 3-57,-22 24 112,12 3 101,-17 24 134,13 19-1314,43 1 0,16 0 1135,-7-27 0,3-3-129,14 24 1,3-13-1514,20-37 566,-47-5 35,-14-4-2612,-2 0-638,-6-8 4168,4-5 0,-2 4 0,1-3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29.284"/>
    </inkml:context>
    <inkml:brush xml:id="br0">
      <inkml:brushProperty name="width" value="0.08571" units="cm"/>
      <inkml:brushProperty name="height" value="0.08571" units="cm"/>
      <inkml:brushProperty name="color" value="#E71224"/>
    </inkml:brush>
  </inkml:definitions>
  <inkml:trace contextRef="#ctx0" brushRef="#br0">33 119 16423,'-18'-64'3261,"3"13"-2343,15 48 1906,0 3-2824,0 9 650,12 21-314,1 5-190,13 21 78,1-4-152,-6-7 1,1 1-50,13 25 10,-12-25 1,0 1-3404,18 26 3370,-14-24-11,3 4-34,-15-11 12,-8-22 10,1 6-10,-7-22 33,1-2 3694,-1-2-3705,-1-5-79,0-6 12,3-4-23,3-6-67,2 0-33,7-20 111,-3 6-11,3-11 23,-2 4 44,-2 14 34,1-4 11,0 13-11,-3 7-22,3 0 22,0 9 0,5 0 392,41 45 247,-22 37 0,0 6-4024,4-43 1,1-2 2705,-5 38 1,-4-20 0,-10-62 0,-8-14-1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0.060"/>
    </inkml:context>
    <inkml:brush xml:id="br0">
      <inkml:brushProperty name="width" value="0.08571" units="cm"/>
      <inkml:brushProperty name="height" value="0.08571" units="cm"/>
      <inkml:brushProperty name="color" value="#E71224"/>
    </inkml:brush>
  </inkml:definitions>
  <inkml:trace contextRef="#ctx0" brushRef="#br0">124 0 20345,'-21'73'431,"-1"0"0,1 0 1,-9 32-1,8-32-409,17-66 146,2 4 561,10-2-382,3 0-11,13 2-3167,24-3 3156,-5-4-613,51 0 321,-57-4-490,18-1-114,-51 1-2857,11 14 548,-6-9 2880,13 10 0,-14-14 0,0-1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0.750"/>
    </inkml:context>
    <inkml:brush xml:id="br0">
      <inkml:brushProperty name="width" value="0.08571" units="cm"/>
      <inkml:brushProperty name="height" value="0.08571" units="cm"/>
      <inkml:brushProperty name="color" value="#E71224"/>
    </inkml:brush>
  </inkml:definitions>
  <inkml:trace contextRef="#ctx0" brushRef="#br0">164 1 23392,'-25'57'258,"0"-8"0,-1-2-258,0-9 0,-15 33-12,30-44 12,6-9-11,1 2-34,4-1 34,0-4 11,1 7 23,6-5 111,17 8-44,0-8 134,13 3 415,12-12-337,-9-3-78,15-2-55,-16-2-46,4 0-123,-14 1 78,-2 0-78,-17 0 12,-6-1-24,-2 0-1220,-2-1-337,1-5 1569,2-11 0,-1 7 0,0-6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6.781"/>
    </inkml:context>
    <inkml:brush xml:id="br0">
      <inkml:brushProperty name="width" value="0.08571" units="cm"/>
      <inkml:brushProperty name="height" value="0.08571" units="cm"/>
      <inkml:brushProperty name="color" value="#E71224"/>
    </inkml:brush>
  </inkml:definitions>
  <inkml:trace contextRef="#ctx0" brushRef="#br0">1 1 25241,'3'81'706,"0"-5"-4518,1 13 3823,-1-35 0,4 24 1117,-1-38-1128,-3-21-1142,1 2-707,-3-20 1849,8-5 0,-5 3 0,5-3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361"/>
    </inkml:context>
    <inkml:brush xml:id="br0">
      <inkml:brushProperty name="width" value="0.04286" units="cm"/>
      <inkml:brushProperty name="height" value="0.04286" units="cm"/>
    </inkml:brush>
  </inkml:definitions>
  <inkml:trace contextRef="#ctx0" brushRef="#br0">0 0 13857,'41'41'1368,"1"1"1,-1-2 0,0 1 0,3 2 0,-2-2 0,-20-6-7421,-35 11 4281,-27-28 516,20-10 1607,-16 7 0,24-10 1,-8 3-1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7.230"/>
    </inkml:context>
    <inkml:brush xml:id="br0">
      <inkml:brushProperty name="width" value="0.08571" units="cm"/>
      <inkml:brushProperty name="height" value="0.08571" units="cm"/>
      <inkml:brushProperty name="color" value="#E71224"/>
    </inkml:brush>
  </inkml:definitions>
  <inkml:trace contextRef="#ctx0" brushRef="#br0">1 72 21152,'86'-15'2218,"-6"2"-1423,12 5 1,1 1-785,-12-1-1887,-15 4 1,10 0-1,-16 1 1865,-17 1 1387,7 1-1444,-27 0-1142,-9-1-381,-7 1-115,-5-1 1706,-12 1 0,8 1 0,-8 0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8.261"/>
    </inkml:context>
    <inkml:brush xml:id="br0">
      <inkml:brushProperty name="width" value="0.08571" units="cm"/>
      <inkml:brushProperty name="height" value="0.08571" units="cm"/>
      <inkml:brushProperty name="color" value="#E71224"/>
    </inkml:brush>
  </inkml:definitions>
  <inkml:trace contextRef="#ctx0" brushRef="#br0">79 1 24076,'-26'74'392,"3"-8"-448,5-30-348,7 5 304,11-12 88,13 0-178,61-15 112,-23-8 66,39-7-144,-37-11 156,-20-1 56,2-4-23,-22 6 124,-4-3-112,-4 5 67,-2-2 67,-1 2-66,0 2-13,-1-4 57,3 4 56,-1-2-45,-1 4-34,0 0-134,-2 5-280,0 0-616,9 38 537,10-23 135,16 28 0,36-36 68,-14-4 156,14-6 0,-33 0 224,-8-1 33,-15 1-78,-4 1-89,-11 2 0,0 0 985,2-18-929,-2 2 593,-3-35-402,-2 25-35,-4-10-302,-2 21-369,3 6-808,-4-2-425,4 5-4259,-8-1-3304,3 3 9165,-7 0 0,11 3 0,1 1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9.644"/>
    </inkml:context>
    <inkml:brush xml:id="br0">
      <inkml:brushProperty name="width" value="0.08571" units="cm"/>
      <inkml:brushProperty name="height" value="0.08571" units="cm"/>
      <inkml:brushProperty name="color" value="#E71224"/>
    </inkml:brush>
  </inkml:definitions>
  <inkml:trace contextRef="#ctx0" brushRef="#br0">0 1 17868,'4'41'-1778,"-5"-19"0,10-3 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1:39.903"/>
    </inkml:context>
    <inkml:brush xml:id="br0">
      <inkml:brushProperty name="width" value="0.08571" units="cm"/>
      <inkml:brushProperty name="height" value="0.08571" units="cm"/>
      <inkml:brushProperty name="color" value="#E71224"/>
    </inkml:brush>
  </inkml:definitions>
  <inkml:trace contextRef="#ctx0" brushRef="#br0">1 1 22810,'23'70'-863,"0"0"0,1 1 0,-5-22 0,-5-1-3076,-7 43 1,-18-15 3938,-28-55 0,20-14 0,-1-1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29.311"/>
    </inkml:context>
    <inkml:brush xml:id="br0">
      <inkml:brushProperty name="width" value="0.05" units="cm"/>
      <inkml:brushProperty name="height" value="0.05" units="cm"/>
      <inkml:brushProperty name="color" value="#5B2D90"/>
    </inkml:brush>
  </inkml:definitions>
  <inkml:trace contextRef="#ctx0" brushRef="#br0">1 256 24575,'15'0'0,"8"0"0,-5 0 0,5 0 0,-8 0 0,0 0 0,55 0 0,-35 0 0,45 0 0,-56 0 0,22 0 0,-26 0 0,24 0 0,-28 0 0,26 0 0,-7 0 0,13 0 0,4 0 0,13 0 0,11 0 0,0 0 0,-15 0 0,-9-3 0,-2-1 0,-14 3 0,6-14 0,-1 7 0,-5-2 0,21-4 0,-19 12 0,49-20 0,-32 18 0,20-18 0,23 11 0,-28-2 0,2 0 0,-18 6 0,3 1 0,35-7 0,-10 2 0,-35 9 0,40-6 0,-35 8 0,-16-7 0,34 6 0,-48-6 0,39 7 0,-42 0 0,20 0 0,-22 0 0,37 0 0,-31 0 0,31 0 0,-21 0 0,3 0 0,36 0 0,-39 0 0,27 0 0,1 0 0,-21 0 0,19 0 0,0 0 0,-18 0 0,17 0 0,2 0 0,-12 0 0,44 0 0,0 15 0,-43-11 0,13 8 0,-2-1 0,-27-9 0,22 6 0,0-1 0,-18-5 0,31 2 0,2 0 0,-21-4 0,42 0 0,-41 0 0,-20 0 0,24 0 0,4 0 0,9 0 0,3 0 0,28 0 0,4 0 0,-6 0 0,-33 0 0,6 0 0,-4 0 0,-24 0 0,11 0 0,22 0 0,-38 0 0,40 0 0,1 0 0,-32 0 0,6 0 0,0 0 0,-10 0 0,20 0 0,-13 0 0,-19 0 0,65 8 0,-51-7 0,32 7 0,-34-8 0,0 0 0,1 0 0,17 0 0,-9-4 0,1 0 0,11 2 0,27-12 0,-39-1 0,5-2 0,8 2 0,-12 2 0,-3 5 0,-22-1 0,31 3 0,-4 6 0,-12 0 0,0 0 0,-19 0 0,-6 0 0,12-7 0,-18-1 0,4-1 0,-14 3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31.481"/>
    </inkml:context>
    <inkml:brush xml:id="br0">
      <inkml:brushProperty name="width" value="0.05" units="cm"/>
      <inkml:brushProperty name="height" value="0.05" units="cm"/>
      <inkml:brushProperty name="color" value="#5B2D90"/>
    </inkml:brush>
  </inkml:definitions>
  <inkml:trace contextRef="#ctx0" brushRef="#br0">1 0 24575,'8'89'0,"-1"-1"0,1 1 0,-1 0 0,1-1 0,0 1 0,-2 3 0,-1-5 0,1-4 0,4-5 0,5 4 0,4-5 0,3-11 0,8-8 0,1-9 0,8 21 0,-10-11 0,-2 3 0,3 17 0,-21-31 0,-3 7 0,1-35 0,-5 28 0,11-24 0,-12 6 0,6-2 0,-7-11 0,0 18 0,0-17 0,0 10 0,0 7 0,0-15 0,0 30 0,0-32 0,0 35 0,0 11 0,0-16 0,0 11 0,0-38 0,0 16 0,0-11 0,0 15 0,0-24 0,0 11 0,7-5 0,-6 0 0,6-1 0,-7-7 0,0 6 0,0-4 0,7 17 0,-6-15 0,6 22 0,-7-23 0,0 30 0,0-28 0,0 15 0,0-20 0,0-1 0,0 1 0,0 0 0,0 20 0,0-15 0,0 21 0,0-24 0,0 4 0,0 1 0,0-6 0,0 6 0,0-7 0,0-1 0,0 1 0,0-6 0,0-3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46.570"/>
    </inkml:context>
    <inkml:brush xml:id="br0">
      <inkml:brushProperty name="width" value="0.08571" units="cm"/>
      <inkml:brushProperty name="height" value="0.08571" units="cm"/>
      <inkml:brushProperty name="color" value="#5B2D90"/>
    </inkml:brush>
  </inkml:definitions>
  <inkml:trace contextRef="#ctx0" brushRef="#br0">1 1 24860,'19'62'527,"-2"-6"-269,-8-21-56,0 0 33,2 1 123,2 20-134,-5 7 0,0 3-157,3 14-45,-5-17 1,-1-5 78,4-20-11,-4-14 291,3 6-291,-5-21 33,0 12-101,-3-15 12,1 7-34,0-11-9831,-1-1 9731,2-11 0,-1 7 0,1-7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47.482"/>
    </inkml:context>
    <inkml:brush xml:id="br0">
      <inkml:brushProperty name="width" value="0.08571" units="cm"/>
      <inkml:brushProperty name="height" value="0.08571" units="cm"/>
      <inkml:brushProperty name="color" value="#5B2D90"/>
    </inkml:brush>
  </inkml:definitions>
  <inkml:trace contextRef="#ctx0" brushRef="#br0">1 64 24782,'54'5'1266,"6"-2"-1199,8-2-22,-14-5 0,2-1-4274,26 0 4234,-30-1 1,-3 0-6,2 0 860,-11 2-883,-20 1-201,-6 3 224,-11 0 370,20 0-325,-5-1 3347,25 0-3527,-26-1 79,3 1-190,-18 1-45,-2 0 291,-2-12 0,1 8 0,-2-8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48.075"/>
    </inkml:context>
    <inkml:brush xml:id="br0">
      <inkml:brushProperty name="width" value="0.08571" units="cm"/>
      <inkml:brushProperty name="height" value="0.08571" units="cm"/>
      <inkml:brushProperty name="color" value="#5B2D90"/>
    </inkml:brush>
  </inkml:definitions>
  <inkml:trace contextRef="#ctx0" brushRef="#br0">0 0 19829,'50'8'1417,"1"0"1,19 6-1418,-15-12 0,13 10 0,-44-7 0,28 5 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48.311"/>
    </inkml:context>
    <inkml:brush xml:id="br0">
      <inkml:brushProperty name="width" value="0.08571" units="cm"/>
      <inkml:brushProperty name="height" value="0.08571" units="cm"/>
      <inkml:brushProperty name="color" value="#5B2D90"/>
    </inkml:brush>
  </inkml:definitions>
  <inkml:trace contextRef="#ctx0" brushRef="#br0">0 0 15213,'81'5'-68,"-1"0"1,1 0 0,34 3 0,-33-4-1,-72-4 1,-1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919"/>
    </inkml:context>
    <inkml:brush xml:id="br0">
      <inkml:brushProperty name="width" value="0.04286" units="cm"/>
      <inkml:brushProperty name="height" value="0.04286" units="cm"/>
    </inkml:brush>
  </inkml:definitions>
  <inkml:trace contextRef="#ctx0" brushRef="#br0">1 84 12014,'8'17'4147,"-2"-4"-2120,-6-13-1298,0 0 437,3-4-662,0 1-90,3-3-100,1 2-45,4-2 190,17-3 93,2 1-345,8 0 1,2 1 331,21-2-338,7-1 1,0 0-2921,-5 0 2898,-15 3 0,-8-1-111,-26 5-505,-14 1-2813,-28 16 3250,4 1 0,-5 1 0,17-3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49.477"/>
    </inkml:context>
    <inkml:brush xml:id="br0">
      <inkml:brushProperty name="width" value="0.08571" units="cm"/>
      <inkml:brushProperty name="height" value="0.08571" units="cm"/>
      <inkml:brushProperty name="color" value="#5B2D90"/>
    </inkml:brush>
  </inkml:definitions>
  <inkml:trace contextRef="#ctx0" brushRef="#br0">1 6 21118,'10'70'2846,"3"2"-2286,9-1-3150,-6-17 1,-1 2 2668,9 27 46,-6-18 1,1 11 0,-2-13-126,2 6 501,-1 4 1,-3-16-502,-13-51 0,-2-4-426,0-15 2616,-5-33-2369,0 6 860,-2-9 0,-3-3-681,-4-15-3392,-3-15 3302,11 17 1,5 3 100,7 0 39,12-12 1,8 2 105,18 19-44,21-12-179,-29 45-2212,-6 21 2290,-9 15 22,4 12 2047,13 30-2035,-10-10-12,-11 3 1,-3 1-101,-8-2-292,-28 34 23,-9-57-1614,-16-9 1,-5-6-1144,-2-3 3093,-33-12 0,66 1 0,6-7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50.101"/>
    </inkml:context>
    <inkml:brush xml:id="br0">
      <inkml:brushProperty name="width" value="0.08571" units="cm"/>
      <inkml:brushProperty name="height" value="0.08571" units="cm"/>
      <inkml:brushProperty name="color" value="#5B2D90"/>
    </inkml:brush>
  </inkml:definitions>
  <inkml:trace contextRef="#ctx0" brushRef="#br0">1 205 18810,'58'-4'1686,"0"0"0,12-60-1798,-23 8 45,-106-21 807,-27 126-612,35-25 1,14 7 414,50 45 1,29 3-5460,-5-38 1,7-6 3922,27 16 0,0-11 0,-8-30 1,-55-13-1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50.724"/>
    </inkml:context>
    <inkml:brush xml:id="br0">
      <inkml:brushProperty name="width" value="0.08571" units="cm"/>
      <inkml:brushProperty name="height" value="0.08571" units="cm"/>
      <inkml:brushProperty name="color" value="#5B2D90"/>
    </inkml:brush>
  </inkml:definitions>
  <inkml:trace contextRef="#ctx0" brushRef="#br0">0 91 21880,'20'86'1042,"0"0"0,-16-33-964,23 38 1,-3-30 223,-23-65-257,3-21-56,-2 0 16,2-31 1,1-5-3398,-1 17 3409,1-9 0,4 4-51,9 27-1792,59-28-3098,-19 21 2615,24-10-1814,-45 30 4123,-23 8 0,-6 1 0,-6 0 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51.093"/>
    </inkml:context>
    <inkml:brush xml:id="br0">
      <inkml:brushProperty name="width" value="0.08571" units="cm"/>
      <inkml:brushProperty name="height" value="0.08571" units="cm"/>
      <inkml:brushProperty name="color" value="#5B2D90"/>
    </inkml:brush>
  </inkml:definitions>
  <inkml:trace contextRef="#ctx0" brushRef="#br0">15 1 22328,'4'72'1400,"-1"-5"-1153,-8-28-34,-6 34-661,6-21-8483,25 6 8931,-8-47 0,17-10 0,-23-11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51.648"/>
    </inkml:context>
    <inkml:brush xml:id="br0">
      <inkml:brushProperty name="width" value="0.08571" units="cm"/>
      <inkml:brushProperty name="height" value="0.08571" units="cm"/>
      <inkml:brushProperty name="color" value="#5B2D90"/>
    </inkml:brush>
  </inkml:definitions>
  <inkml:trace contextRef="#ctx0" brushRef="#br0">0 81 13633,'7'7'1916,"-1"-2"-1322,-8 36-247,8-23 471,6 31 684,30-37-976,-4-5 2499,34-37-2879,-47 12-101,-17-42-68,-26 38-66,-34-13 89,23 23-3989,-29-7-101,37 11 4090,-12-2 0,32 7 0,1 1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2:52.563"/>
    </inkml:context>
    <inkml:brush xml:id="br0">
      <inkml:brushProperty name="width" value="0.08571" units="cm"/>
      <inkml:brushProperty name="height" value="0.08571" units="cm"/>
      <inkml:brushProperty name="color" value="#5B2D90"/>
    </inkml:brush>
  </inkml:definitions>
  <inkml:trace contextRef="#ctx0" brushRef="#br0">291 303 19437,'-38'16'1468,"1"1"-1143,10-6 257,-22 21-425,9-3-235,-24 36-348,35-23-403,22 25 190,55-44 617,9-8 22,18-33 56,-37-20 0,-4-8 56,6-16-62,-10-12 1,-5-2-40,-14 11 213,-4 0 0,-3 3-134,-4 25 515,0-22 67,0 50 79,0 0-527,0 9 953,0 0-1211,0 15 113,3 4 44,1 20 577,7 38 1,3 8-578,-5-34 0,0 3-407,3 16 0,2 8 0,-2-11-3315,1 5 3599,-3 0 0,-10-62 0,-3-2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2.684"/>
    </inkml:context>
    <inkml:brush xml:id="br0">
      <inkml:brushProperty name="width" value="0.08571" units="cm"/>
      <inkml:brushProperty name="height" value="0.08571" units="cm"/>
      <inkml:brushProperty name="color" value="#5B2D90"/>
    </inkml:brush>
  </inkml:definitions>
  <inkml:trace contextRef="#ctx0" brushRef="#br0">10 0 18552,'12'48'34,"1"6"33,-10-41-67,2 9 123,-5-14-67,0 5-45,0-5 68,0 7-79,0-9 56,0 2-56,0-2 56,0 5-34,-1-1-22,0 4 0,-1-2-34,1 0 68,0-2-34,0-3 22,1 4 12,-1-5-34,-1 7 11,-2-5-123,-9 31 90,9-21 11,-7 23-34,11-28-90,0-2-77,0-1 66,0-2-224,0 3 359,0-4 11,5 21-22,-2-14-102,4 24 101,-4-23-66,0 12 33,-1-19 67,2 7-11,-2-7 0,3 6-22,-4-3 55,5 15-33,-4-12-33,3 13-281,1-4 157,-2-6-369,7 18 156,-7-13 202,2 5-695,-4 8 527,-2 17 280,0-15 34,0 11 33,0-33 79,0 13-23,0-8-45,1 8 101,-4-6 23,3-7 526,-3 14-526,3-19-68,0 6-11,2-7-22,-1 0 45,1 7 67,-1-4 302,-1 13-392,0-11 404,0 14 22,4-10-145,-3 0-304,4-5 35,-3-5-46,-1-2 91,1 6-113,-2-5 224,1 11-134,0-9 33,2 17-111,-1-15-12,0 7 0,0-6 11,-1 1-22,-1-3 12,1-1 111,-1-2-11,0-1-22,0 3 1882,0 9-1726,0 9-201,0-2 0,0 6 56,1-22-949,-22-25 0,17 10 0,-17-19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5.516"/>
    </inkml:context>
    <inkml:brush xml:id="br0">
      <inkml:brushProperty name="width" value="0.08571" units="cm"/>
      <inkml:brushProperty name="height" value="0.08571" units="cm"/>
      <inkml:brushProperty name="color" value="#5B2D90"/>
    </inkml:brush>
  </inkml:definitions>
  <inkml:trace contextRef="#ctx0" brushRef="#br0">63 0 12076,'-20'40'1176,"5"-8"370,15-18-537,0 9-841,-2-2-202,-10 57-11,7-29-2215,0 6 0,1 0 2181,5-2 353,0 0 1,0-3-455,-1-9-604,0 58 773,0-69 11,0 42 0,0-47 33,0 31-33,0-30 3304,0 12-3304,0-10 12,1-8 241,1 6-253,-1-11-11,-1 0 11,0 0-67,0 37 55,0-23-21,1 31 33,7-17 751,-1-9-628,5 12 101,-2-6 45,-4 17-269,0-16-336,5 30 280,-3-44-90,10 32 247,-10-35 347,2 24-414,-8-27 11,-1 10-68,4-2-44,0-7 78,9 13 168,-4-17 875,3 14-550,-9-15-146,-1 8-10,-11 1-303,1-3 45,-10 17-90,9-16 11,-2 9 78,8-15-2741,0 13 2719,2-17 0,0 8 23,0-9-23,-1-2-22,-4 19-90,-2 1 45,1-2-23,1 4 3415,5-23-3481,0 7 55,1-9 169,0 0-45,1-1 33,0 0-112,2 1 12,-2 1-68,7 1 45,-4-5 291,5 1-235,-7-3-403,1 1-3474,-4 4 3821,0-4 0,0 1 0,0-5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6.461"/>
    </inkml:context>
    <inkml:brush xml:id="br0">
      <inkml:brushProperty name="width" value="0.08571" units="cm"/>
      <inkml:brushProperty name="height" value="0.08571" units="cm"/>
      <inkml:brushProperty name="color" value="#5B2D90"/>
    </inkml:brush>
  </inkml:definitions>
  <inkml:trace contextRef="#ctx0" brushRef="#br0">0 1 19975,'38'89'941,"-3"-2"-941,-9-32-2532,-8-2 2532,-17-43 0,0 4 0,-1-16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6.985"/>
    </inkml:context>
    <inkml:brush xml:id="br0">
      <inkml:brushProperty name="width" value="0.08571" units="cm"/>
      <inkml:brushProperty name="height" value="0.08571" units="cm"/>
      <inkml:brushProperty name="color" value="#5B2D90"/>
    </inkml:brush>
  </inkml:definitions>
  <inkml:trace contextRef="#ctx0" brushRef="#br0">218 1 15616,'-35'63'2069,"1"1"0,-9 29 1,6-7-1936,15-19-1182,4-10 1,1-4-1418,6-22 2465,20-23 0,-5-11 0,11-6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345"/>
    </inkml:context>
    <inkml:brush xml:id="br0">
      <inkml:brushProperty name="width" value="0.04286" units="cm"/>
      <inkml:brushProperty name="height" value="0.04286" units="cm"/>
    </inkml:brush>
  </inkml:definitions>
  <inkml:trace contextRef="#ctx0" brushRef="#br0">32 0 12787,'3'11'4919,"0"-2"-2440,-3-9-1818,0 0 389,0-2-949,0 7 999,0 4-102,-3 31 182,2-4-687,-3 17 0,-1 2-370,2-2 0,-3 10 1,0-3-124,2-21-247,0 18-4952,2-33 5199,21-9 0,-15-4 0,14-7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7.866"/>
    </inkml:context>
    <inkml:brush xml:id="br0">
      <inkml:brushProperty name="width" value="0.08571" units="cm"/>
      <inkml:brushProperty name="height" value="0.08571" units="cm"/>
      <inkml:brushProperty name="color" value="#5B2D90"/>
    </inkml:brush>
  </inkml:definitions>
  <inkml:trace contextRef="#ctx0" brushRef="#br0">71 0 20714,'-3'51'179,"-3"-5"-134,-7-22-34,-1-1-11,1-2-33,-2 4-449,8 2 482,8-10 34,11-2 55,64-22-133,-42 4 32,40-7-66,-47 3 123,-13 3 728,10-8-526,-20 6 604,0-2-773,-4 5-257,0 1 235,2 16-11,1-4 11,2 13 393,4 14-405,-4-10 102,1 19-146,-6-6-157,2-8-3642,29 9 472,-7-33 2479,35-25 0,-38 3 0,4-15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8.429"/>
    </inkml:context>
    <inkml:brush xml:id="br0">
      <inkml:brushProperty name="width" value="0.08571" units="cm"/>
      <inkml:brushProperty name="height" value="0.08571" units="cm"/>
      <inkml:brushProperty name="color" value="#5B2D90"/>
    </inkml:brush>
  </inkml:definitions>
  <inkml:trace contextRef="#ctx0" brushRef="#br0">1 0 21062,'9'64'1411,"0"-4"-1264,-4-23-69,1 2-56,11 14-10,-7-16 44,6 21-6993,-5-33-32,3-3 6121,3-25 0,-8-4 0,-1-1 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48.973"/>
    </inkml:context>
    <inkml:brush xml:id="br0">
      <inkml:brushProperty name="width" value="0.08571" units="cm"/>
      <inkml:brushProperty name="height" value="0.08571" units="cm"/>
      <inkml:brushProperty name="color" value="#5B2D90"/>
    </inkml:brush>
  </inkml:definitions>
  <inkml:trace contextRef="#ctx0" brushRef="#br0">1 125 9935,'63'-36'4915,"-6"11"0,-3 5-2330,-12 10-2624,24-3 0,-1 0-163,-24 5-8829,38 10 9031,-65 1 0,4 6 0,-11-9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7:15.101"/>
    </inkml:context>
    <inkml:brush xml:id="br0">
      <inkml:brushProperty name="width" value="0.08571" units="cm"/>
      <inkml:brushProperty name="height" value="0.08571" units="cm"/>
      <inkml:brushProperty name="color" value="#5B2D90"/>
    </inkml:brush>
  </inkml:definitions>
  <inkml:trace contextRef="#ctx0" brushRef="#br0">1 1 6574,'0'0'0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4.021"/>
    </inkml:context>
    <inkml:brush xml:id="br0">
      <inkml:brushProperty name="width" value="0.08571" units="cm"/>
      <inkml:brushProperty name="height" value="0.08571" units="cm"/>
      <inkml:brushProperty name="color" value="#5B2D90"/>
    </inkml:brush>
  </inkml:definitions>
  <inkml:trace contextRef="#ctx0" brushRef="#br0">113 160 19964,'-42'-16'1221,"8"4"-784,32 9 56,1 2 90,46-39-661,37 13 55,-10-16-4397,9 25 4342,-69 19 926,-3 2-848,-7 2-23,-2 4 23,0-1 90,0 8-23,-2-7 46,-41 32-113,16-18-11,-31 23 0,17-11 22,12-10 3381,-4 7-3381,10-8-22,7-6 0,-3 5-24,7-6 2,-2 12-1,4-8 0,2 7 1,6 7 100,8-14 35,5 11 10,11-19-23,4-2 1,6-3 313,53-4-269,-41-1-156,14-10 0,-2-4-2500,-24 1 2522,42-20 0,-59 22 0,11-2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4.561"/>
    </inkml:context>
    <inkml:brush xml:id="br0">
      <inkml:brushProperty name="width" value="0.08571" units="cm"/>
      <inkml:brushProperty name="height" value="0.08571" units="cm"/>
      <inkml:brushProperty name="color" value="#5B2D90"/>
    </inkml:brush>
  </inkml:definitions>
  <inkml:trace contextRef="#ctx0" brushRef="#br0">1 1 23336,'5'79'362,"1"0"1,2-26-1,0-2-356,-2 10 0,0-7 16,8-13-6050,14-35-511,-12-10 6539,11-14 0,-19 6 0,-4 2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4.960"/>
    </inkml:context>
    <inkml:brush xml:id="br0">
      <inkml:brushProperty name="width" value="0.08571" units="cm"/>
      <inkml:brushProperty name="height" value="0.08571" units="cm"/>
      <inkml:brushProperty name="color" value="#5B2D90"/>
    </inkml:brush>
  </inkml:definitions>
  <inkml:trace contextRef="#ctx0" brushRef="#br0">1 170 21040,'56'-26'1310,"3"5"-6216,-1 17 5052,9-2 885,2 0-1009,0-2 838,6-7-4210,-26-15-12,-12 10 3362,-40-6 0,-3 22 0,-8 0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5.357"/>
    </inkml:context>
    <inkml:brush xml:id="br0">
      <inkml:brushProperty name="width" value="0.08571" units="cm"/>
      <inkml:brushProperty name="height" value="0.08571" units="cm"/>
      <inkml:brushProperty name="color" value="#5B2D90"/>
    </inkml:brush>
  </inkml:definitions>
  <inkml:trace contextRef="#ctx0" brushRef="#br0">1 1 13846,'0'64'9830,"1"-4"-8366,-1-1-1397,3-20-33,1 20 11,9-18-45,0-11-907,27 9 77,-24-25 830,16-29 0,-29 8 0,0-22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5.974"/>
    </inkml:context>
    <inkml:brush xml:id="br0">
      <inkml:brushProperty name="width" value="0.08571" units="cm"/>
      <inkml:brushProperty name="height" value="0.08571" units="cm"/>
      <inkml:brushProperty name="color" value="#5B2D90"/>
    </inkml:brush>
  </inkml:definitions>
  <inkml:trace contextRef="#ctx0" brushRef="#br0">1 0 20849,'49'2'2174,"13"1"-7454,18 4 5683,12-2-21,3 0 1240,-2-4-1471,-36 0 0,-2-1-140,21 0-11,10 0-1588,-31 0 1386,-18 0 68,6 0-35,-13 0 35,3 0-12,6 0-842,43-3 966,-44 1-3842,-11-1-1089,-50 2 4953,-31 2 0,32-1 0,6 0 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3:17.511"/>
    </inkml:context>
    <inkml:brush xml:id="br0">
      <inkml:brushProperty name="width" value="0.08571" units="cm"/>
      <inkml:brushProperty name="height" value="0.08571" units="cm"/>
      <inkml:brushProperty name="color" value="#5B2D90"/>
    </inkml:brush>
  </inkml:definitions>
  <inkml:trace contextRef="#ctx0" brushRef="#br0">131 64 21376,'-56'6'156,"12"0"-122,27 22 22,8-6 403,5 42-358,8-29-1406,49-6 0,30-2 0,-13-6 1305,-9-4 0,11-5 0,13 0 0,-38-15 713,-50-13-690,-1 6-68,-8-26-33,8 18-57,-1-35 135,5 31 34,0-26-23,0 36 168,0-6-100,0 14 3357,0 1-3436,0 3 34,0 7 45,0 4-12,1 2 23,1 2 11,2-4-12,6 10-55,-1-1-23,6 7 0,8 5 34,4-9-45,15 3-45,2-13-212,35-7 257,-16-2-23,23-4 68,-6-2-34,-25 1 23,5-2 11,-31-1 0,-13 0 33,0-1-44,-8 1-23,6-3-11,-3 1 33,6-3 91,-2-2 10,-6 1 12,0-3 257,-7-2-381,-3 5-22,-4-5 79,-6 2-12,1 3 45,-4-2 79,-1 0-1,5 5-67,-5-4 135,1 1-202,1 1 56,-5-3-78,2 2-34,-19-3-12,1 2-21,-18-3-281,-15-1-268,18 2-124,-11-3-740,29 5-481,16 5-2331,7 1-5573,23 5 8931,12 0 0,-8 0 0,2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678"/>
    </inkml:context>
    <inkml:brush xml:id="br0">
      <inkml:brushProperty name="width" value="0.04286" units="cm"/>
      <inkml:brushProperty name="height" value="0.04286" units="cm"/>
    </inkml:brush>
  </inkml:definitions>
  <inkml:trace contextRef="#ctx0" brushRef="#br0">1 1 15784,'5'2'6734,"0"15"-6162,-5 6-572,-1 6-774,-1-2-5243,0-10-2655,0-10 8672,7 2 0,-3-9 0,4 0 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07:54.428"/>
    </inkml:context>
    <inkml:brush xml:id="br0">
      <inkml:brushProperty name="width" value="0.08571" units="cm"/>
      <inkml:brushProperty name="height" value="0.08571" units="cm"/>
      <inkml:brushProperty name="color" value="#5B2D90"/>
    </inkml:brush>
  </inkml:definitions>
  <inkml:trace contextRef="#ctx0" brushRef="#br0">0 1172 22933,'74'28'426,"-13"-7"-382,7-7 1,1-4 101,-1-3-79,3 3 0,15 1 1,-15-2 10,-5-5 90,12 1 1,-10-1-169,-45-4 67,33-6-56,-32 2-22,51-16 44,-40 9-21,24-9 21,-17-1-22,11-8-22,-11 4-67,19-11 22,-37 22-67,27-17 111,-28 17-55,31-30 67,-35 24 0,13-17-34,-24 9 12,-3 5-79,8-41 101,-7 31 11,11-48-22,-13 49-45,-6-43 45,-9 42 11,-14-27 33,-1 26-22,2 1 1,0-10 10,11 16-22,-10-23 45,9 21-34,-5-6 34,6 15-34,-3-4-11,5 5-22,-20-19-1,15 22-33,-41-10 67,35 21 1,-22 0 32,20-1-44,6 1 68,-2-1 78,8 0-68,6 3 34,3-1-123,3 3-67,0 1-371,0 23 460,0-5 12,-1 22-1,-4 11-22,0-12 0,-13 50 11,10-55 90,-5 17 191,12-47-147,1-3-223,0-18 67,0 4-3426,0-18 3415,3 6-90,1-33 78,0 19-2302,-1-35 2280,-3 40 11,0-36 23,0 40 2245,0-13-2447,2 33 0,17 8 224,0-1 23,35 3-46,-16 3 23,34 5-89,-30 3 3257,25 26-3269,-40-15-90,10 21 203,-29-30 55,1 2 291,-8-14-179,0-1-167,-6 0-57,-5 2-123,-35 11 56,13 1-280,-40 29-46,34-11 438,-5 12 0,1-1 0,14-13 0,-22 25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8:36.497"/>
    </inkml:context>
    <inkml:brush xml:id="br0">
      <inkml:brushProperty name="width" value="0.025" units="cm"/>
      <inkml:brushProperty name="height" value="0.025" units="cm"/>
      <inkml:brushProperty name="color" value="#5B2D90"/>
    </inkml:brush>
  </inkml:definitions>
  <inkml:trace contextRef="#ctx0" brushRef="#br0">0 0 24575,'0'0'0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0.215"/>
    </inkml:context>
    <inkml:brush xml:id="br0">
      <inkml:brushProperty name="width" value="0.04286" units="cm"/>
      <inkml:brushProperty name="height" value="0.04286" units="cm"/>
      <inkml:brushProperty name="color" value="#5B2D90"/>
    </inkml:brush>
  </inkml:definitions>
  <inkml:trace contextRef="#ctx0" brushRef="#br0">226 140 23560,'-40'-53'-190,"5"8"190,25 33 0,1 3 45,3 1 11,0 2-56,4 2-11,0 2-135,1 1-224,1 1 370,0 4 79,6 3 55,4 6-33,8 3 67,4 0-90,3-1 34,1-2 34,1 0-124,-1-1 1,-1 2-23,-2 0 33,-1 1-10,0-1 10,3-1 12,2 0-11,3-2 11,-1-3-45,0-2 101,-5-2-34,-6-1 56,-7-1-100,-6 0-12,-3 0-11,-2-1-34,0 1 34,0-1 12,-1 1 10,-3 0 56,-3 1-78,-2 0 79,-12 3-68,2 0 0,-13 2-11,4 1 0,-8 2 11,-5 1-22,-5 5 45,-6 2-68,-1 2 45,0 3-11,-9 5-11,22-9 11,-1 1 0,27-15-11,8-3 11,4-2-11,2-1-213,5 0-3127,17-5-884,2 1-5054,13-5 9289,-10 0 0,-11 4 0,-6 0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1.218"/>
    </inkml:context>
    <inkml:brush xml:id="br0">
      <inkml:brushProperty name="width" value="0.04286" units="cm"/>
      <inkml:brushProperty name="height" value="0.04286" units="cm"/>
      <inkml:brushProperty name="color" value="#5B2D90"/>
    </inkml:brush>
  </inkml:definitions>
  <inkml:trace contextRef="#ctx0" brushRef="#br0">302 0 21308,'-38'46'628,"1"-3"-617,5-14 22,-2 3-33,-2 1 12,1 1-12,4-3-12,7-2 12,7-9-56,6-5-22,7-6 78,1-5 22,3-3 236,0-1 202,2 0-113,2 0-190,5-1-56,5-1-23,1 0-78,3 0 0,1 2-22,1 6-1,1 3 1,-1 7 33,-3 4-33,-1-1-135,-4-1-1524,1-3-650,-4-6-1601,4-2-3206,-1-5 7138,3-4 0,-6 2 0,-2-1 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2.449"/>
    </inkml:context>
    <inkml:brush xml:id="br0">
      <inkml:brushProperty name="width" value="0.04286" units="cm"/>
      <inkml:brushProperty name="height" value="0.04286" units="cm"/>
      <inkml:brushProperty name="color" value="#5B2D90"/>
    </inkml:brush>
  </inkml:definitions>
  <inkml:trace contextRef="#ctx0" brushRef="#br0">1 56 20804,'45'-14'1714,"9"4"-1220,15 15-114,14 4-44,11 6-112,3 2-697,-3-2 608,-8 1 124,-9-3-203,-11 1 69,-7-2-136,-10 0 11,-5-2-23,-8 0 292,-6-2-325,-7-1-11,-6-2-147,-4 2 58,-4-1-35,0-1-55,-2-1-124,-1 0-224,-4-1 459,0-1 79,-2-2 56,-5 0-22,-10 0-45,-16 0-124,-19-7-301,-20-3 54,3-4 1,-5-3 286,13 4 0,-1 0-347,-22-5 1,1 0 497,25 4 0,0 0-73,-9-2 1,1 0 262,-16-6 20,-1-1-210,57 14-67,12 5-224,8 1 645,4 3-399,4 1 234,5 4-144,7 3-28,5 4-5,2-1 55,1 0 78,3-2 404,27 3-336,-5-3-90,26 2-67,-7-2 11,7 2-55,10 4-461,7 1 438,4 0-84,-31-7 0,0-1 95,21 1 11,10-1 11,-58-7 102,-16-1-1,-13 0-22,-6 0-78,-3 0-1,0 0 0,-5 0 449,-11 0-449,-2 0 1,-10 0 10,5-2-66,-5 1 33,-1-2-56,-5 1-123,-5-2-382,-33 0 236,6 0 45,-28-1 135,15 3 89,-4-1 44,1 2 1,5 0 11,12 0-22,14 1 22,16 0-247,17 0 90,10 0 157,17 0 56,10-1 22,18 0-78,13 0 12,10 1 32,7 0 18,-16 1 0,2 0 39,28 2-56,-27 0 0,-1 0-23,19 2 112,-6 0-66,-8-2 10,-9 0-44,-11-2 257,-10 0 34,-11-1-12,-8 0-279,-6 0 0,-4 0-12,-6 0-22,-5 2-235,-4 2-706,1 2-482,3 0-8408,1 1 9350,5-3 0,1 0 0,2-4 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4.766"/>
    </inkml:context>
    <inkml:brush xml:id="br0">
      <inkml:brushProperty name="width" value="0.04286" units="cm"/>
      <inkml:brushProperty name="height" value="0.04286" units="cm"/>
      <inkml:brushProperty name="color" value="#5B2D90"/>
    </inkml:brush>
  </inkml:definitions>
  <inkml:trace contextRef="#ctx0" brushRef="#br0">1 19 16793,'55'-10'2958,"-4"2"-2376,-23 8-111,2 0-157,3 0-23,4 0 0,9 0-55,11 3-102,13 2-56,10 4 12,7 1-261,3-1 283,0 2-79,-3 0-33,-6 1 0,-10-2-11,-12 0-90,-14-3 68,-11-2-35,-12-2 46,-7-3 11,-5 0 249,-4 0-282,-2 0-102,0 0 90,-2 0-22,-1 0-1659,0 0 740,-5 0-740,-2 1-694,-4 1-169,3 0-369,3 1 1142,3-2 35,7 0 1792,4-1 0,-1 0 0,0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5.471"/>
    </inkml:context>
    <inkml:brush xml:id="br0">
      <inkml:brushProperty name="width" value="0.04286" units="cm"/>
      <inkml:brushProperty name="height" value="0.04286" units="cm"/>
      <inkml:brushProperty name="color" value="#5B2D90"/>
    </inkml:brush>
  </inkml:definitions>
  <inkml:trace contextRef="#ctx0" brushRef="#br0">1 18 16120,'72'-10'1838,"-3"3"-1479,-24 17-158,9-5 35,4 1-80,0-4 12,-4-1-33,-8-1 22,-13 0-22,-9 0-46,-11-1-89,-8 1-11,-3-2-67,-2 0-69,0 1-32,0-1-112,0 1 291,-2 0 134,-2 0-22,-3 0-11,1-1-56,1 2 56,2 0 0,2-1 123,0 1-224,1-2 0,0 2-123,-1-1-561,-3 0-1086,-2 1-1390,-4 0-2364,2 0 5524,-1-1 0,5 1 0,2-1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5.815"/>
    </inkml:context>
    <inkml:brush xml:id="br0">
      <inkml:brushProperty name="width" value="0.04286" units="cm"/>
      <inkml:brushProperty name="height" value="0.04286" units="cm"/>
      <inkml:brushProperty name="color" value="#5B2D90"/>
    </inkml:brush>
  </inkml:definitions>
  <inkml:trace contextRef="#ctx0" brushRef="#br0">275 105 4974,'-10'-14'5625,"1"3"-1862,-29-17-3069,25 18 1231,-29-22-1174,37 28 667,2 0-970,2 4 2013,1-1-2461,8 1 45,9 0-23,18 5-22,15 2-22,12 5 22,1 0-12,-4 0-32,-13-1 44,-14 0-68,-15-2 68,-9 1 202,-9 1-12,-13 2-33,-9 1-100,-18 3-57,-12 1-348,-8 1-918,-5 1-740,0 1-1870,2 3-2545,7 0 6421,3-1 0,26-10 0,6-4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16.717"/>
    </inkml:context>
    <inkml:brush xml:id="br0">
      <inkml:brushProperty name="width" value="0.04286" units="cm"/>
      <inkml:brushProperty name="height" value="0.04286" units="cm"/>
      <inkml:brushProperty name="color" value="#5B2D90"/>
    </inkml:brush>
  </inkml:definitions>
  <inkml:trace contextRef="#ctx0" brushRef="#br0">244 0 19246,'-35'36'382,"1"-2"-382,9-10 22,-1 0-11,0 0-11,0 0 12,4-3-24,3-2 1,4-4-22,6-4-1,4-2 34,4-2 123,1-2 157,9 3 146,5 1-213,14 1-79,5 2-56,6-3 23,2 2-78,1-3-23,-2 0-303,-3-1-391,-4-1-304,-8 1-1242,-6 1-1369,-8 2-3584,-6 3 7193,-2 1 0,-3-6 0,0-1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2.416"/>
    </inkml:context>
    <inkml:brush xml:id="br0">
      <inkml:brushProperty name="width" value="0.04286" units="cm"/>
      <inkml:brushProperty name="height" value="0.04286" units="cm"/>
      <inkml:brushProperty name="color" value="#5B2D90"/>
    </inkml:brush>
  </inkml:definitions>
  <inkml:trace contextRef="#ctx0" brushRef="#br0">1 36 18765,'57'-11'2767,"11"0"-2117,20 8-559,9 0 357,0-1-314,-14 2-78,-21 1-56,-24 1-115,-19 0-927,-12 0-746,-8 0 365,-12 4-1244,-7 4-3518,-14 5 6248,1-1 1,11-4 0,9-5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559"/>
    </inkml:context>
    <inkml:brush xml:id="br0">
      <inkml:brushProperty name="width" value="0.04286" units="cm"/>
      <inkml:brushProperty name="height" value="0.04286" units="cm"/>
    </inkml:brush>
  </inkml:definitions>
  <inkml:trace contextRef="#ctx0" brushRef="#br0">50 1 10933,'5'5'5983,"-2"-1"-3910,-13 13-1524,-8 51-526,5-33 649,-4 29 549,17-66-5820,14-21 4509,-1 12 113,46-9-67,-8 36 1,3 10 502,-9-11 1,-1 4-303,9 9 0,-13 6 279,-39 27-391,-14-33-45,-24 16-1918,-24-11 0,10-18 1918,44-30 0,-43 32 0,7-1 0,71-47 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2.950"/>
    </inkml:context>
    <inkml:brush xml:id="br0">
      <inkml:brushProperty name="width" value="0.04286" units="cm"/>
      <inkml:brushProperty name="height" value="0.04286" units="cm"/>
      <inkml:brushProperty name="color" value="#5B2D90"/>
    </inkml:brush>
  </inkml:definitions>
  <inkml:trace contextRef="#ctx0" brushRef="#br0">1 3 19617,'40'-2'1086,"0"4"-963,-8 18-22,-4 2-34,-5-2 1,-7 1-12,-5-4 45,-6-3-101,-2-2 0,-3-1-146,0-1-381,0 0-391,-3 3-1581,-8 4-3014,-9 3 5513,-13 4 0,13-11 0,0-1 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7.899"/>
    </inkml:context>
    <inkml:brush xml:id="br0">
      <inkml:brushProperty name="width" value="0.04286" units="cm"/>
      <inkml:brushProperty name="height" value="0.04286" units="cm"/>
      <inkml:brushProperty name="color" value="#5B2D90"/>
    </inkml:brush>
  </inkml:definitions>
  <inkml:trace contextRef="#ctx0" brushRef="#br0">211 1 15403,'-38'9'269,"4"2"-34,8 3-67,2 0 23,1 2 11,2-1-79,4-1-22,4-1-101,4-4-56,5-1 22,2-1 34,2 1 180,5 1 144,5 1 158,9 0-180,6 2-54,5 0-80,2 0-157,1 2-11,-3 0 33,-4 0-66,-5 2 66,-6-2-21,-4 2-12,-1-2 0,-3 3-34,-3-7 12,-2 2-34,-2-9 33,-6 2-33,-3-1-101,-9 2-23,-3-2-10,-2 0-157,1-3 44,4 1-44,1-2-169,5 1-200,5-1-4371,3 0 2341,23 0 2746,7-2 0,-1 2 0,-5-2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8.144"/>
    </inkml:context>
    <inkml:brush xml:id="br0">
      <inkml:brushProperty name="width" value="0.04286" units="cm"/>
      <inkml:brushProperty name="height" value="0.04286" units="cm"/>
      <inkml:brushProperty name="color" value="#5B2D90"/>
    </inkml:brush>
  </inkml:definitions>
  <inkml:trace contextRef="#ctx0" brushRef="#br0">23 1 20098,'-12'51'1020,"2"-6"-975,10-28-45,1 2-169,0 0-413,3-2-337,0-2-1132,2-2-716,1-5-1121,1-3 3888,-2-4 0,-2-1 0,-1 0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8.395"/>
    </inkml:context>
    <inkml:brush xml:id="br0">
      <inkml:brushProperty name="width" value="0.04286" units="cm"/>
      <inkml:brushProperty name="height" value="0.04286" units="cm"/>
      <inkml:brushProperty name="color" value="#5B2D90"/>
    </inkml:brush>
  </inkml:definitions>
  <inkml:trace contextRef="#ctx0" brushRef="#br0">0 4 13196,'9'8'5479,"-2"-3"-4504,-7-5 179,0 0-1042,0-7-112,0 5-751,0-5-649,0 7 1400,8 0 0,-6 0 0,6 0 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9.901"/>
    </inkml:context>
    <inkml:brush xml:id="br0">
      <inkml:brushProperty name="width" value="0.04286" units="cm"/>
      <inkml:brushProperty name="height" value="0.04286" units="cm"/>
      <inkml:brushProperty name="color" value="#5B2D90"/>
    </inkml:brush>
  </inkml:definitions>
  <inkml:trace contextRef="#ctx0" brushRef="#br0">8 0 16826,'-1'40'885,"1"-5"-862,8-14 21,-1-1-21,0 1-1,-1-3-11,-1-3 12,-1-4-1,-2-4-11,-1-3 113,-1-3 11,1 0 122,-1-1 102,2 0 22,-1 0-314,0-4-45,1-4-22,1-5-45,0-2 34,3-1-11,0 1 11,0 1 22,0 3 45,-1 2 0,-1 3 78,-1 1-100,-2 2 11,0 2 134,-1 1-179,0-1 0,0 0-100,1-3 100,1-2-68,0 0 68,-1 0 0,1 1 0,-1 1 0,0 2-56,-1 0 56,2 1-90,-2 1-78,2 0 79,-1 0 55,2-2-11,-1 2 34,0-2 11,0 2 0,0 0 22,-1-1-212,-1 1 190,0-2-358,0 2 358,-1-1-224,-4 1-12,-4 0 157,-3 0 57,-1 0-1,0 0-10,2 2 33,0 1 0,1 4 33,-1 5 1,2 3 34,0 6-34,3 3-23,3 4-11,1-1-11,3 0-12,6-4 46,5-6 10,10-4 158,4-7-57,4-3-134,0-5 90,9-14-57,-15 1 46,1-12-35,-19 5-21,-3-1-23,-3 0 22,-14-2-22,2 8 11,-14-2 1,7 11 144,-2 0 35,4 3 78,3 0-101,5 3-168,5 0-68,1 1-268,3 1 336,2 3 68,4 5 111,5 9 1,7 10-102,5 8 68,3 4-113,2 6 57,5 29-68,-10-17 1,0 18-1,-16-26-11,-3-7 0,-3-6 57,-2-8-46,-6-5 292,-12-4-214,-2-8-10,-10-3-23,4-7-22,-1-3-11,0-6-34,4-4 0,6-9-594,8-5-829,5-8-6286,27-34 7709,0 11 0,4 3 0,-10 29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0.672"/>
    </inkml:context>
    <inkml:brush xml:id="br0">
      <inkml:brushProperty name="width" value="0.04286" units="cm"/>
      <inkml:brushProperty name="height" value="0.04286" units="cm"/>
      <inkml:brushProperty name="color" value="#5B2D90"/>
    </inkml:brush>
  </inkml:definitions>
  <inkml:trace contextRef="#ctx0" brushRef="#br0">1 0 16255,'1'60'1344,"0"-7"-693,1-33-293,3-2-44,1-2-236,1-2 23,-2-2-56,-2-1-23,-1-3 23,-1-1-45,1-3 56,-2-3 180,1 0 44,-1-1 89,1 0-234,2-1-135,2-5 0,1-2 0,1-5 33,2 2-10,-2 1 77,-2 4-66,-1 2-12,-3 2-22,0 1-179,-1 1 134,2 0 45,4-3 34,6 0-34,2-2 11,4-1 0,-1 3 23,-2-1-34,-4 2 0,-4 1-45,-4 1-11,-1 0-33,-2 0 145,0 4-23,0 3 57,1 5 11,-1 2-57,3 2-10,-1 1-23,-1 1-11,1 0 0,-1 0-33,3-4-225,0-1-123,1-6-672,-1 0-975,-2-4-1188,0-1-3933,-2-2 7149,0-3 0,0 3 0,0-3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0.988"/>
    </inkml:context>
    <inkml:brush xml:id="br0">
      <inkml:brushProperty name="width" value="0.04286" units="cm"/>
      <inkml:brushProperty name="height" value="0.04286" units="cm"/>
      <inkml:brushProperty name="color" value="#5B2D90"/>
    </inkml:brush>
  </inkml:definitions>
  <inkml:trace contextRef="#ctx0" brushRef="#br0">1 1 18675,'0'50'650,"1"-4"-516,-3-25-111,2 1-23,0-2-549,0-3-684,3-4-1545,0-3-2623,4-4 5401,-2-3 0,-1-3 0,-3 0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1.474"/>
    </inkml:context>
    <inkml:brush xml:id="br0">
      <inkml:brushProperty name="width" value="0.04286" units="cm"/>
      <inkml:brushProperty name="height" value="0.04286" units="cm"/>
      <inkml:brushProperty name="color" value="#5B2D90"/>
    </inkml:brush>
  </inkml:definitions>
  <inkml:trace contextRef="#ctx0" brushRef="#br0">0 0 12333,'7'6'2375,"-1"-2"-2105,-6-4 1455,0 0-1030,8 14-45,-3-2-112,6 14-46,-4-6-65,-3 3-215,-1 0-100,-2 1-112,-1-1-22,0-3-516,0-3-728,2-6-1266,-1-4-1726,3-4 4258,-1-2 0,1-1 0,-3 0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1.692"/>
    </inkml:context>
    <inkml:brush xml:id="br0">
      <inkml:brushProperty name="width" value="0.04286" units="cm"/>
      <inkml:brushProperty name="height" value="0.04286" units="cm"/>
      <inkml:brushProperty name="color" value="#5B2D90"/>
    </inkml:brush>
  </inkml:definitions>
  <inkml:trace contextRef="#ctx0" brushRef="#br0">0 30 17577,'96'-9'-191,"-10"0"-1881,-46 5-1110,-5 0-1424,-9 2 4606,-10 1 0,-9 1 0,-5 0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1.880"/>
    </inkml:context>
    <inkml:brush xml:id="br0">
      <inkml:brushProperty name="width" value="0.04286" units="cm"/>
      <inkml:brushProperty name="height" value="0.04286" units="cm"/>
      <inkml:brushProperty name="color" value="#5B2D90"/>
    </inkml:brush>
  </inkml:definitions>
  <inkml:trace contextRef="#ctx0" brushRef="#br0">1 0 10821,'8'17'6285,"-2"-4"-5926,-6-13-359,45 0-146,-21 0-1198,36 0-1603,-35 0-2790,-1 0 5737,-4 0 0,-8 0 0,-4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933"/>
    </inkml:context>
    <inkml:brush xml:id="br0">
      <inkml:brushProperty name="width" value="0.04286" units="cm"/>
      <inkml:brushProperty name="height" value="0.04286" units="cm"/>
    </inkml:brush>
  </inkml:definitions>
  <inkml:trace contextRef="#ctx0" brushRef="#br0">0 32 15280,'59'-5'270,"-2"1"0,1 0 1,0 0-1,21-2 0,-4 0 1,-40 4-1,-43 2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2.141"/>
    </inkml:context>
    <inkml:brush xml:id="br0">
      <inkml:brushProperty name="width" value="0.04286" units="cm"/>
      <inkml:brushProperty name="height" value="0.04286" units="cm"/>
      <inkml:brushProperty name="color" value="#5B2D90"/>
    </inkml:brush>
  </inkml:definitions>
  <inkml:trace contextRef="#ctx0" brushRef="#br0">1 0 13162,'11'17'2633,"-1"-3"-1501,-10-14 1087,0 0-1737,-1 22-348,1-8-134,-1 17-5367,19 7 5367,3-13 0,2 5 0,-7-19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2.951"/>
    </inkml:context>
    <inkml:brush xml:id="br0">
      <inkml:brushProperty name="width" value="0.04286" units="cm"/>
      <inkml:brushProperty name="height" value="0.04286" units="cm"/>
      <inkml:brushProperty name="color" value="#5B2D90"/>
    </inkml:brush>
  </inkml:definitions>
  <inkml:trace contextRef="#ctx0" brushRef="#br0">99 20 16647,'-40'13'538,"7"3"-482,18 4-45,7 3 56,5-2 23,17-2-90,8-3-168,17-6-841,7-4-649,1-4 201,-3-2-78,-9-4 1054,-7-7 649,-14-1 885,-4-3 45,-10 7-347,0 0 168,-2 4-247,0 2-381,-2 1-89,0 2 246,-1 6 247,0 4-315,-2 8 114,3 4-147,0 1-33,3-1-90,0-1 135,1-1-292,0-9 56,0-3-44,1-8-79,2-9-168,3-7 67,2-13-1,-2-6 2,1-2-35,-2 0-55,1-6 190,-1 14 123,1-1 112,-2 18-55,-1 6-180,-1 3-157,0 2 45,2 0 112,7 11 67,-1 1 135,4 11 44,-3 0-66,-3 1-68,1 0-56,-2 0-34,1-2-22,0-2-381,-1-3-1064,2 0 122,-2-5-480,-2-1-47,-3-7-346,0-1-112,-2-2-123,2 0 2431,-2-1 0,0 0 0,0 0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3.117"/>
    </inkml:context>
    <inkml:brush xml:id="br0">
      <inkml:brushProperty name="width" value="0.04286" units="cm"/>
      <inkml:brushProperty name="height" value="0.04286" units="cm"/>
      <inkml:brushProperty name="color" value="#5B2D90"/>
    </inkml:brush>
  </inkml:definitions>
  <inkml:trace contextRef="#ctx0" brushRef="#br0">1 35 18866,'57'-16'-1550,"-7"2"1,-30 12 0,-7-1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3.710"/>
    </inkml:context>
    <inkml:brush xml:id="br0">
      <inkml:brushProperty name="width" value="0.04286" units="cm"/>
      <inkml:brushProperty name="height" value="0.04286" units="cm"/>
      <inkml:brushProperty name="color" value="#5B2D90"/>
    </inkml:brush>
  </inkml:definitions>
  <inkml:trace contextRef="#ctx0" brushRef="#br0">0 247 14484,'4'19'3631,"-1"-4"-3452,-3-15-179,0 0 247,0 7 503,0 5 57,0 11-213,1 6-56,2 1 291,27 16-829,-4-27-135,26 5-469,0-36 570,-18 3 34,1-4-829,-27 11-628,-5 1 751,-3 7-414,0-1-1155,-1 4-44,1-4 918,1-3 247,6-2 101,3-8 671,6-6-77,-1-11 459,-2-7 718,-1-9 278,1-8 237,2-8-258,3-5 572,-1 5 200,0 7 1615,-4 14-2555,-7 17-538,-2 8-236,-4 11 79,-2 3 112,-5 7 34,-3 9-135,-5 11 0,2 11-22,2 8 191,4 35-281,3-16-11,10 20-269,4-32-504,7-8-303,0-11-1232,-4-13-34,-6-12 2342,-8-26 0,0 10 0,-3-15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3.838"/>
    </inkml:context>
    <inkml:brush xml:id="br0">
      <inkml:brushProperty name="width" value="0.04286" units="cm"/>
      <inkml:brushProperty name="height" value="0.04286" units="cm"/>
      <inkml:brushProperty name="color" value="#5B2D90"/>
    </inkml:brush>
  </inkml:definitions>
  <inkml:trace contextRef="#ctx0" brushRef="#br0">1 1 18462,'73'2'236,"0"0"-886,-12-2-9181,0 1 9817,-9 1 1,-23 0-1,-11-1 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1.050"/>
    </inkml:context>
    <inkml:brush xml:id="br0">
      <inkml:brushProperty name="width" value="0.04286" units="cm"/>
      <inkml:brushProperty name="height" value="0.04286" units="cm"/>
      <inkml:brushProperty name="color" value="#5B2D90"/>
    </inkml:brush>
  </inkml:definitions>
  <inkml:trace contextRef="#ctx0" brushRef="#br0">1 35 21062,'44'-10'986,"11"2"-874,23 8-79,0 2-33,-7 0-33,-11 2-225,-11-3-123,-11 0-672,-10-1-785,-8 0-1669,-11-4 3507,-4-5 0,-4 3 0,-1-1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23.969"/>
    </inkml:context>
    <inkml:brush xml:id="br0">
      <inkml:brushProperty name="width" value="0.04286" units="cm"/>
      <inkml:brushProperty name="height" value="0.04286" units="cm"/>
      <inkml:brushProperty name="color" value="#5B2D90"/>
    </inkml:brush>
  </inkml:definitions>
  <inkml:trace contextRef="#ctx0" brushRef="#br0">204 26 22440,'-46'-14'717,"5"3"-638,32 11-79,-2 0-23,3 0-22,0 0-100,5 0-1,2 0-22,5 1 168,10 5 157,12 4-34,15 4-112,6 2-11,2-1 45,-5 0-34,-10-2-22,-10-2 11,-10-2 0,-8-2 135,-4 2 145,-10 1-90,-9 3-134,-42 14-213,6-4-515,-26 12-1121,23-5-1826,9 5-3473,13 4 7092,16 0 0,9-17 0,7-5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5.524"/>
    </inkml:context>
    <inkml:brush xml:id="br0">
      <inkml:brushProperty name="width" value="0.04286" units="cm"/>
      <inkml:brushProperty name="height" value="0.04286" units="cm"/>
      <inkml:brushProperty name="color" value="#5B2D90"/>
    </inkml:brush>
  </inkml:definitions>
  <inkml:trace contextRef="#ctx0" brushRef="#br0">350 164 17890,'-67'-4'998,"1"7"-696,13 11-33,1 13-201,6 10-68,11 5-45,15 2-90,10-3 57,24-4 55,14-7-257,24-9-571,12-10-180,7-6-403,-1-15 425,-7-5 203,-11-13 77,-15-4 259,-12-3 470,-14-2 548,-7-1 192,-4 0-381,-4 1 44,-1 2 236,-5 1 156,1 3-33,0 4-123,4 3-78,1 5-13,1 5 113,2 4-123,1 5-246,0 3-124,-1 1-168,1 1-90,-2 0 90,2 4 190,-1 7 124,1 10 202,0 12-303,0 7-79,3 6-89,4 5-23,4 0-22,7-1 11,2-4-22,1-4-11,0-9 11,0-8-12,-5-8 34,5-8 191,-4-5-101,7-10-101,0-8-90,4-11-33,3-6-123,13-16 246,-15 16 11,3-3-11,-22 23-168,-6 8-886,-2 3 483,-2 9 571,0 7 56,-1 24-201,1-8-326,0 7 0,5-18-10,4-7-91,5-5-347,5-6-157,0-2 370,1-6 527,-1-2 179,-4-4 112,-4 1 1087,-3-3-202,-4 6-67,0-2-313,-3 8-348,0-1-269,-1 2-23,0 3 23,0 6 706,0 18-403,0-2-34,-1 11-135,1-14-22,-1-4-78,1-5 1411,0-13-1423,0-11 1,0-13-23,0-5 0,1-2-11,3 1 22,2 0 34,2 6 11,1 3 89,-2 5-55,1 4 22,-1 3-23,0 1-66,-1 2-23,0 2-45,0 3 34,2 0 22,3 1-11,1 4 0,5 7 146,8 20-124,-6-2 24,5 11-46,-11-13-24,-1-3-334,-3-4-348,-1-3-504,-2-4-3731,-2-1 1187,-2-6 3754,-9-1 0,5-3 0,-6-2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5.700"/>
    </inkml:context>
    <inkml:brush xml:id="br0">
      <inkml:brushProperty name="width" value="0.04286" units="cm"/>
      <inkml:brushProperty name="height" value="0.04286" units="cm"/>
      <inkml:brushProperty name="color" value="#5B2D90"/>
    </inkml:brush>
  </inkml:definitions>
  <inkml:trace contextRef="#ctx0" brushRef="#br0">1 107 17992,'80'-29'-1188,"-5"3"-1210,-24 16-482,-4-1-672,-13 1 3552,-9-1 0,-13 6 0,-7 1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09:37.024"/>
    </inkml:context>
    <inkml:brush xml:id="br0">
      <inkml:brushProperty name="width" value="0.04286" units="cm"/>
      <inkml:brushProperty name="height" value="0.04286" units="cm"/>
      <inkml:brushProperty name="color" value="#5B2D90"/>
    </inkml:brush>
  </inkml:definitions>
  <inkml:trace contextRef="#ctx0" brushRef="#br0">31 110 9812,'-9'-23'4773,"2"4"-4067,7 19 516,0 0-808,-7-6-111,6 5 100,-6-5 135,7 6 1210,0 0-347,0-1-797,0 0-693,0 0-102,0 7 191,0 8 79,0 11 100,6 8-157,3 4 23,9 0 11,5-3 56,2-4-112,3-7 67,-2-10 57,-2-5 100,-2-8-67,-1-11-146,-2-8 12,0-12-23,-4-5-23,-4-3 23,-4 4-56,-3 1 12,-2 14-136,-1 5-380,-1 13-180,0 2 337,0 2 302,0 5-235,0 4 22,0 5-44,0 0-404,6 6 358,4-7 46,10 3 10,7-10 303,4-5 45,3-1 45,1-2-34,-2 0 841,2-2-404,-13-1 12,-1-2 33,-14-1 134,-4 2-134,-2 1-89,0 0-124,-1 2 145,0-3-313,0 2-45,0 0-22,0 1 22,-1 0-32,1 0 66,-1-1-68,0 2-22,1-1-11,0-1-67,-2 2 0,1-1 21,-1 1-66,0 0 34,1 0-124,-3 0 12,1 4-90,-1 4-168,1 6-135,2 3-246,14 5 829,2-11 11,15 0 101,-2-10 0,-1-8 303,-4-4 257,-6-8-280,-9-5 146,-3-18-348,-7 10 136,-1-10-35,-1 24-179,-1 7-112,2 7-112,0 3-78,1 4 179,-1 9 11,0 10 11,1 32 0,4-7-11,6 19 22,6-19-44,5-2 56,-1-4-57,-1-5 23,-4-7-437,-2-5 168,-6-11-34,-1-5 68,-4-7-56,-5-1-79,-2 0 213,-5 0 11,2 0 68,5-1-336,2-4-405,14-17 595,6-1-56,15-16 79,7 4 156,4-5-134,0-4 179,-3-3 89,-6 1 471,-7-13-246,-12 19-157,-6-3-135,-18 27 68,-6 8 67,-15 6 90,-5 13-1,-5 7 673,-11 37-594,21-9-101,1 21 145,35-20-21,22-3-136,22-4-155,24-9-57,13-8-1161,8-12 29,-6-6-3462,-2-5-2846,-42-3 7440,-8-2 0,-35 1 0,-2 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40.032"/>
    </inkml:context>
    <inkml:brush xml:id="br0">
      <inkml:brushProperty name="width" value="0.08571" units="cm"/>
      <inkml:brushProperty name="height" value="0.08571" units="cm"/>
      <inkml:brushProperty name="color" value="#008C3A"/>
    </inkml:brush>
  </inkml:definitions>
  <inkml:trace contextRef="#ctx0" brushRef="#br0">0 62 8565,'59'-4'3,"1"-1"1,0 1 0,-11 2 0,12 0 0,8 0 0,7 0 0,4 1-1,4-1 1,2 0 0,-1 1 0,-2-2 0,-3 2 0,-6-1 0,-8 1-1,-8-1 1,23 0 0,-15-1 0,0 1 0,14 0 0,-9 0 0,0 1-1,1-1 1,-2 1 0,1 0 0,1-1 0,-1 1 0,-1 0 0,2 0 0,-1-1-1,0 1 1,0-1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19.007"/>
    </inkml:context>
    <inkml:brush xml:id="br0">
      <inkml:brushProperty name="width" value="0.04286" units="cm"/>
      <inkml:brushProperty name="height" value="0.04286" units="cm"/>
      <inkml:brushProperty name="color" value="#5B2D90"/>
    </inkml:brush>
  </inkml:definitions>
  <inkml:trace contextRef="#ctx0" brushRef="#br0">1 108 22115,'10'92'460,"-2"-7"-438,-3-34-22,-1 7 23,1 5-1,1 6-33,1 3 22,0 2-11,0-1 0,-1-1-90,0-1 22,-3-2-66,-1-2 56,-1-7-46,-1-6 12,1-8-100,0-8-12,0-8-45,1-8 112,-1-9 157,0-7 0,0-4 213,0-2-68,-1-24-122,1-5-46,-2-31-122,-3-4-79,-3-11 33,-4-6 168,4 18 1,1-2 56,-3-34-343,4 34 0,1 0 309,2-19-238,1 4 305,1 6 23,1 4-34,3 7 89,4 6-21,5 10-12,14-5-45,-4 20 540,11 0-551,-8 23 305,2 5-305,5 12 134,4 12 12,5 17 73,-13 9 0,-1 4-29,13 34-542,-15-22 0,-3 2 352,4 31-12,-15-46 1,-1 1-22,10 47-1,-3-5-112,-4-6 68,-2-8-158,-4-7-873,3 16 34,-5-30-438,2 5-1188,-3-41-1725,-3-11 4370,0-19 0,-2 6 0,0-10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19.266"/>
    </inkml:context>
    <inkml:brush xml:id="br0">
      <inkml:brushProperty name="width" value="0.04286" units="cm"/>
      <inkml:brushProperty name="height" value="0.04286" units="cm"/>
      <inkml:brushProperty name="color" value="#5B2D90"/>
    </inkml:brush>
  </inkml:definitions>
  <inkml:trace contextRef="#ctx0" brushRef="#br0">1 144 20065,'47'-22'399,"1"1"1,1 0 0,-1 5-266,33 9-134,7-1-22,-2 1-718,-7-1-862,-12 1-1984,-13 1-5266,-13 1 8852,-11-2 0,-15 3 0,-6 0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0.916"/>
    </inkml:context>
    <inkml:brush xml:id="br0">
      <inkml:brushProperty name="width" value="0.04286" units="cm"/>
      <inkml:brushProperty name="height" value="0.04286" units="cm"/>
      <inkml:brushProperty name="color" value="#5B2D90"/>
    </inkml:brush>
  </inkml:definitions>
  <inkml:trace contextRef="#ctx0" brushRef="#br0">18 110 17521,'12'62'594,"2"-3"-594,-7-22-78,6-2-69,6-6-9,7-11 156,5-8 134,3-12 1,-1-12 100,-4-12-78,-8-10 67,-10-7 23,-5 2 133,-9-2-65,-10 2-114,-7 3 113,-9 6-236,-1 9 23,1 10-67,-1 7-23,4 4-11,0 8 45,4 4-1,4 8 35,3 6 10,7 6 1,4 6 44,10 8 113,35 36-168,4-15-197,-7-19 0,3-2 141,29 16 22,-2-2-34,-3-3 45,-13-3-56,-11-3-224,-15 14-23,-13-19 135,-13 8-23,-14-26 1,-7-10-157,-5-8 403,4-10-470,5-14-13,8-33 203,13-3 34,14-26 134,13 10 34,9-7-311,5-6 467,1-4 56,-1 1 69,-5 5-13,-6 13 740,-9 12-493,-13 25-526,-5 10-23,-7 20-12,-7 14-100,-4 14 400,-7 18-556,2 12-640,11 27 695,16-23 101,19 5 112,18-40 45,7-15-23,1-7 157,-4-14 471,-13-4-123,-13-9 89,-14-4-224,-22-18-381,-10 13-11,-18-8-123,-4 24-101,-2 6-314,1 12-526,6 9-1255,8 8 2319,12 5 0,9-12 0,8-2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1.464"/>
    </inkml:context>
    <inkml:brush xml:id="br0">
      <inkml:brushProperty name="width" value="0.04286" units="cm"/>
      <inkml:brushProperty name="height" value="0.04286" units="cm"/>
      <inkml:brushProperty name="color" value="#5B2D90"/>
    </inkml:brush>
  </inkml:definitions>
  <inkml:trace contextRef="#ctx0" brushRef="#br0">74 0 19986,'-12'69'459,"-3"-4"-447,-4-19-12,4 3-45,7-2-224,3-5-179,14-10 100,11-13 79,17-9 124,13-22 134,6-9 11,-4-16 44,-9-4 46,-14 2 0,-13 6-90,-9 6-90,-11 8-201,-8 6-112,-11 7 279,-9 6-10,-3 9 123,-1 3 11,4 6 0,7-3-236,9-5-4325,8-5 1234,12-8 3327,9-10 0,-3 6 0,1-5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2.342"/>
    </inkml:context>
    <inkml:brush xml:id="br0">
      <inkml:brushProperty name="width" value="0.04286" units="cm"/>
      <inkml:brushProperty name="height" value="0.04286" units="cm"/>
      <inkml:brushProperty name="color" value="#5B2D90"/>
    </inkml:brush>
  </inkml:definitions>
  <inkml:trace contextRef="#ctx0" brushRef="#br0">273 569 18126,'-71'58'1053,"2"7"-806,22 3-247,5 8-112,13 0-661,14-11-359,25-17 885,18-23 79,23-21-100,15-31-327,5-18 293,-4-25 280,-10-9-250,-17-5 272,-18-2 22,-12-3 90,-14-6 89,-2 43 1,-3-1 84,-2-1 0,-3 1 235,0 2 1,-2 1 721,-14-30-100,7 30-437,7 23-706,7 19-191,3 19 169,3 15 22,1 22 238,1 15-272,9 8 34,7 3 23,11 2 66,-3-20 1,1 1-34,12 33-213,-13-31 1,-2-1 156,2 25-169,-9-2-581,-7-4-6164,-4 17 6914,-10-38 0,5-4 0,-5-41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7.921"/>
    </inkml:context>
    <inkml:brush xml:id="br0">
      <inkml:brushProperty name="width" value="0.04286" units="cm"/>
      <inkml:brushProperty name="height" value="0.04286" units="cm"/>
      <inkml:brushProperty name="color" value="#5B2D90"/>
    </inkml:brush>
  </inkml:definitions>
  <inkml:trace contextRef="#ctx0" brushRef="#br0">0 1 20938,'32'79'1457,"1"3"-1199,-4-10-439,4 12 248,-15-37 1,-1 0-359,0 2 1,0 0 340,0 1 1,-1-1-40,13 45 34,-5-8-34,-4-10 323,-6-14-290,-2-13 35,-3-15-34,-1-10 158,-2-10-192,-1-7 639,-2-4-515,0-2 10,-2-1 270,0-2 11,1-10-336,2-9-12,7-42-78,2 6 0,5-26-11,0 23 11,1 7-34,0 9-33,1 13 22,-4 10-190,4 10 134,-4 8 101,7 13 11,-3 12 23,5 14-12,-1 8-10,-2 3 32,-1 3 1,3 16-34,-8-16-22,2 11 11,-10-24-145,0-5-282,-1-6-1365,6-4 346,3-12-492,12-11-2611,11-25 4549,12-21 0,-19 16 0,-2-1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8.362"/>
    </inkml:context>
    <inkml:brush xml:id="br0">
      <inkml:brushProperty name="width" value="0.04286" units="cm"/>
      <inkml:brushProperty name="height" value="0.04286" units="cm"/>
      <inkml:brushProperty name="color" value="#5B2D90"/>
    </inkml:brush>
  </inkml:definitions>
  <inkml:trace contextRef="#ctx0" brushRef="#br0">0 7 20434,'70'-4'818,"-3"1"-818,-14 6-403,-5 1-617,-6 2-1400,-7 1-2029,-7 2 4449,-9 1 0,-8-4 0,-7-1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8.551"/>
    </inkml:context>
    <inkml:brush xml:id="br0">
      <inkml:brushProperty name="width" value="0.04286" units="cm"/>
      <inkml:brushProperty name="height" value="0.04286" units="cm"/>
      <inkml:brushProperty name="color" value="#5B2D90"/>
    </inkml:brush>
  </inkml:definitions>
  <inkml:trace contextRef="#ctx0" brushRef="#br0">1 27 14652,'16'3'4326,"40"0"-3799,-26-6-169,38-1-358,-26-2-67,-2-1-628,-6 0-1098,-4 4-1770,-6 1 3563,-5 1 0,-8 1 0,-4 0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9.287"/>
    </inkml:context>
    <inkml:brush xml:id="br0">
      <inkml:brushProperty name="width" value="0.04286" units="cm"/>
      <inkml:brushProperty name="height" value="0.04286" units="cm"/>
      <inkml:brushProperty name="color" value="#5B2D90"/>
    </inkml:brush>
  </inkml:definitions>
  <inkml:trace contextRef="#ctx0" brushRef="#br0">2 1 21275,'-1'80'459,"4"-1"-437,10-15-22,8-1-280,9-5-482,1-8-594,-3-10-1220,-2-6-898,-7-5 3474,-9-6 0,-4-9 0,-6-6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9.622"/>
    </inkml:context>
    <inkml:brush xml:id="br0">
      <inkml:brushProperty name="width" value="0.04286" units="cm"/>
      <inkml:brushProperty name="height" value="0.04286" units="cm"/>
      <inkml:brushProperty name="color" value="#5B2D90"/>
    </inkml:brush>
  </inkml:definitions>
  <inkml:trace contextRef="#ctx0" brushRef="#br0">0 11 19370,'86'15'1670,"5"-2"-1480,-4-13-844,10-1 710,-45 0 0,-1-1-33,45-3-23,-13-2 54,-16 0-323,-20 2-133,-15 1-797,-14 1-1534,-9 1-2859,-7 1 5688,-6 1 0,3-1 1,-3 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114 1 9151,'4'13'4045,"-1"-3"-2970,-3-10 1234,0 0-1895,6-1-190,-5 1-44,5-2 212,-6 2 258,0 0 22,0 0-33,1-1-124,0 0 23,0 1-34,-1 0 348,0 0-718,2 0 23,0 0 45,3 0 11,1 0-45,2 4-45,-1 1-11,-1 5 56,-2 4-11,-2 3 0,-6 7-90,-7 2-67,-9 2-246,-8 5-247,-3-1-449,-1 0-1007,5-4-2388,10-8-4100,8-9 8437,20-15 0,-8 2 0,10-6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49.946"/>
    </inkml:context>
    <inkml:brush xml:id="br0">
      <inkml:brushProperty name="width" value="0.04286" units="cm"/>
      <inkml:brushProperty name="height" value="0.04286" units="cm"/>
      <inkml:brushProperty name="color" value="#5B2D90"/>
    </inkml:brush>
  </inkml:definitions>
  <inkml:trace contextRef="#ctx0" brushRef="#br0">1 1 17868,'2'12'2656,"0"-3"-2421,-2-9 169,0 0 402,-1 41-324,5-10-67,3 38-113,7-16-134,2 3-89,-1 1-79,-3 1-179,-5-2-561,-3-5-526,-4-7-718,0-10-2318,0-9 4302,1-14 0,-1-5 0,1-6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0.313"/>
    </inkml:context>
    <inkml:brush xml:id="br0">
      <inkml:brushProperty name="width" value="0.04286" units="cm"/>
      <inkml:brushProperty name="height" value="0.04286" units="cm"/>
      <inkml:brushProperty name="color" value="#5B2D90"/>
    </inkml:brush>
  </inkml:definitions>
  <inkml:trace contextRef="#ctx0" brushRef="#br0">4 148 12512,'94'9'3586,"-7"-4"-2398,-35-14 100,-4-4-392,-8-3-167,-13 1 112,-11 1-24,-9 0-223,-7 0-302,-10-2-79,-7 0-146,-13 2-34,-5 2 1,-5 7-34,-2 2-34,0 3-380,0 5-516,3 1-785,7 5-1489,8-1-2612,10-2 5816,8-4 0,5-3 0,1-1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0.812"/>
    </inkml:context>
    <inkml:brush xml:id="br0">
      <inkml:brushProperty name="width" value="0.04286" units="cm"/>
      <inkml:brushProperty name="height" value="0.04286" units="cm"/>
      <inkml:brushProperty name="color" value="#5B2D90"/>
    </inkml:brush>
  </inkml:definitions>
  <inkml:trace contextRef="#ctx0" brushRef="#br0">88 159 17745,'-33'48'145,"7"-4"-145,25-19 0,11-3 124,9-6-23,15-7-67,10-5 111,6-9 270,3-7-1,-4-9 248,-6-5-13,-11-5 248,-11 1-281,-11-3-101,-6-1-223,-10 0-158,-7 1-122,-10 5-12,-9 7-79,-5 9-55,-5 6-2208,-25 16-527,17 4-4066,-12 13 6935,28-2 0,16-10 0,5-5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3.479"/>
    </inkml:context>
    <inkml:brush xml:id="br0">
      <inkml:brushProperty name="width" value="0.04286" units="cm"/>
      <inkml:brushProperty name="height" value="0.04286" units="cm"/>
      <inkml:brushProperty name="color" value="#5B2D90"/>
    </inkml:brush>
  </inkml:definitions>
  <inkml:trace contextRef="#ctx0" brushRef="#br0">229 1 16053,'-63'30'1625,"10"-2"-1020,37-3 101,1 5 0,2 9-68,-1 10-122,1 15-101,-3 12-169,3 13-56,5 9-190,4-47 0,3 0-109,5-1 1,3 0-38,15 42-246,21-12-236,16-16-761,13-19-874,4-19-1199,1-13 3462,-5-21 0,-33 6 0,-10-8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3.921"/>
    </inkml:context>
    <inkml:brush xml:id="br0">
      <inkml:brushProperty name="width" value="0.04286" units="cm"/>
      <inkml:brushProperty name="height" value="0.04286" units="cm"/>
      <inkml:brushProperty name="color" value="#5B2D90"/>
    </inkml:brush>
  </inkml:definitions>
  <inkml:trace contextRef="#ctx0" brushRef="#br0">1 1 22182,'6'72'1166,"5"0"-1099,3-11 0,7 0-67,1-1-67,-1-7-236,-1-7-313,-2-8-684,-4-10-650,-5-9-682,-2-10-304,-3-6-4090,-3-10 7026,1-8 0,-2 5 0,0-3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4.313"/>
    </inkml:context>
    <inkml:brush xml:id="br0">
      <inkml:brushProperty name="width" value="0.04286" units="cm"/>
      <inkml:brushProperty name="height" value="0.04286" units="cm"/>
      <inkml:brushProperty name="color" value="#5B2D90"/>
    </inkml:brush>
  </inkml:definitions>
  <inkml:trace contextRef="#ctx0" brushRef="#br0">144 89 12300,'-22'-15'4504,"5"3"-3114,17 12-259,-41-20-425,27 14 67,-30-15-313,40 20-180,3 0-280,1 1 134,8 0 616,11 0-21,21 0-326,23 0-156,22-1-158,-35 0 1,1 0-85,3 0 1,0-1-286,-2 1 0,-2 0 201,36-1-357,-23 1-472,-23 1-145,-18-1-79,-14 1-851,-5-1-1749,-13 1-4223,-6 0 7955,-10 0 0,9 0 0,4 0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2:55.997"/>
    </inkml:context>
    <inkml:brush xml:id="br0">
      <inkml:brushProperty name="width" value="0.04286" units="cm"/>
      <inkml:brushProperty name="height" value="0.04286" units="cm"/>
      <inkml:brushProperty name="color" value="#5B2D90"/>
    </inkml:brush>
  </inkml:definitions>
  <inkml:trace contextRef="#ctx0" brushRef="#br0">1 1 21230,'63'44'1647,"0"10"-1378,-11 9-45,1 13-1498,-1 8 1442,-7 3-34,-6 0 106,-9-3-173,-10-4-67,-10-3-33,-6-5 75,-13-1-803,-6-7-382,-12-5-773,-2-11-774,-3-11-3050,1-13 5740,2-11 0,12-8 0,5-4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3.414"/>
    </inkml:context>
    <inkml:brush xml:id="br0">
      <inkml:brushProperty name="width" value="0.04286" units="cm"/>
      <inkml:brushProperty name="height" value="0.04286" units="cm"/>
      <inkml:brushProperty name="color" value="#5B2D90"/>
    </inkml:brush>
  </inkml:definitions>
  <inkml:trace contextRef="#ctx0" brushRef="#br0">223 155 17890,'-23'-65'2253,"0"10"-1939,1 36-180,1 9-134,-2 4-90,-1 20 34,-1 9 45,1 19-45,4 8-45,9 3-145,4-2-90,20-4-1,12-10 1,23-10 280,16-14 0,10-11 56,2-15 68,-9-6 178,-14-8 102,-15 2 77,-16 6 214,-11 5-235,-7 8-404,-6 3-214,-8 10 91,-8 9 78,-4 10-246,1 5-549,10-5 391,7-9 449,19-9 135,10-13-34,15-13-57,5-11 147,-3-9 11,-8 1 123,-13 2 156,-10 4-324,-9 3-157,-13 5-11,-7 8-146,-13 7-33,-6 13-202,-3 13-583,1 12-2230,4 11 3205,7 13 0,14-26 0,5 2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4.193"/>
    </inkml:context>
    <inkml:brush xml:id="br0">
      <inkml:brushProperty name="width" value="0.04286" units="cm"/>
      <inkml:brushProperty name="height" value="0.04286" units="cm"/>
      <inkml:brushProperty name="color" value="#5B2D90"/>
    </inkml:brush>
  </inkml:definitions>
  <inkml:trace contextRef="#ctx0" brushRef="#br0">39 170 20613,'-21'-37'1916,"5"-1"-1534,15 8-169,1 3-113,0 8-55,0 8-45,0 5-101,1 5-100,2 0 134,5 1 44,7 1 1,11 4-1,9 3 23,8 2-22,2 3-34,-4-1-22,-6 2-12,-8 0-23,-10 2 24,-7 3 89,-6 0 11,-4 1 22,0-1 23,-3-1 0,-3 0-56,-13 15 24,2 1-24,-8 18 0,6-3 0,2 2-24,6-2-76,5-6 10,6-8 79,21-9 78,0-14 67,22-4-134,-5-15-123,7-4-728,2-8-1614,1-1-2857,-5-1 5322,-11 3 0,-14 8 0,-10 3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5.291"/>
    </inkml:context>
    <inkml:brush xml:id="br0">
      <inkml:brushProperty name="width" value="0.04286" units="cm"/>
      <inkml:brushProperty name="height" value="0.04286" units="cm"/>
      <inkml:brushProperty name="color" value="#5B2D90"/>
    </inkml:brush>
  </inkml:definitions>
  <inkml:trace contextRef="#ctx0" brushRef="#br0">55 1 19684,'-29'7'2016,"5"-1"-1702,24-6-269,-1 0 33,1 5 247,2 6 34,6 13 78,8 11-235,8 11-12,5 7 0,1 6-156,1 2 22,-1-2-56,-3-2 0,0-7 0,-3-4 0,-3-8 0,-5-7 0,-3-9-78,-6-8 66,-2-7 12,-3-4 12,0-3 32,-2 0-44,0-4-56,1-8-78,3-10 67,3-14 44,3-9 23,2-8 0,1-1 23,1 4-23,-1 4 0,0 9 33,-3 9 46,-2 10-12,-4 6-22,0 5-23,-2 5 1,0 0-46,-1 2 46,1 0-57,0 0 68,2 0 10,3 3 35,6 4 0,4 6 10,5 6 169,15 15-180,-7-5 23,8 10-45,-14-8 11,-5 3-55,-4 2-12,-7 4-90,-4 2-302,-5 2-337,-9 2-2632,-12 15 212,2-20-4571,-2 2 7720,14-30 0,6-7 0,1-6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39 15 10181,'-7'-4'4583,"1"1"-3406,6 3 795,0 0-1131,-1-3-214,0 2-89,1-3-68,-1 4 1,1 0-123,-1 0-180,1 0-168,-2 0-12,-1 0-10,0 4 44,-3 4-10,3 5-1,0 5 11,1 3 157,7 1 57,5 2-1,10 0-67,7-1-67,6-1-79,0-4 12,-1-2 10,-4-5-290,7-5-504,-11-6-1009,6-9-1132,-11-5 2891,-2-15 0,-7 15 0,-4-4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6.548"/>
    </inkml:context>
    <inkml:brush xml:id="br0">
      <inkml:brushProperty name="width" value="0.04286" units="cm"/>
      <inkml:brushProperty name="height" value="0.04286" units="cm"/>
      <inkml:brushProperty name="color" value="#5B2D90"/>
    </inkml:brush>
  </inkml:definitions>
  <inkml:trace contextRef="#ctx0" brushRef="#br0">76 43 15751,'50'3'2577,"-6"-1"-1692,-20 0-78,-4-3-180,-3-4-190,-4 0-45,-6-2 12,-2 0-91,-4 2-167,0 0-45,-1 3-101,0 0-101,0 1-112,-1 1-67,-5 0 246,-2 0 34,-3 0 79,1 0-23,2 0 22,2 0-55,3 0 10,1 0-33,1 0-1568,0 0 1556,1 2 12,0-1-11,0 1-11,0 0-1,1 0 46,2 2-23,2 0 0,3 3 45,1-1-34,1 1 0,-1-2 23,-2 0-12,-2-2 79,-3-1 100,-1-2 774,-1 0-493,0-1-460,0-5 34,-2-3-44,-4-6-12,-4 2-68,-6 3 46,-3 5 0,-5 3 10,-5 9 12,-4 9-78,-2 13 56,2 12-1,6 7-44,9 5-11,9 1 44,19-2 34,15-5 123,60-6-112,-3-19-161,-23-12 1,1-4 149,31-14-179,-9-3-303,-17-7-3373,-19-9-4067,-23 9 7922,-21-4 0,-4 15 0,-7 2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7.666"/>
    </inkml:context>
    <inkml:brush xml:id="br0">
      <inkml:brushProperty name="width" value="0.04286" units="cm"/>
      <inkml:brushProperty name="height" value="0.04286" units="cm"/>
      <inkml:brushProperty name="color" value="#5B2D90"/>
    </inkml:brush>
  </inkml:definitions>
  <inkml:trace contextRef="#ctx0" brushRef="#br0">0 518 21275,'21'-45'1434,"-2"1"-1311,-10 1-123,10 3-11,12 5 0,12 8-45,7 10 11,7 8 34,2 9-45,-2 10-11,-8 7-68,-13 10 123,-12 5 24,-13 6 10,-12 6-22,-15 5-67,-11 4-12,-11-2 46,1-6-23,8-8-213,12-10 112,9-5 124,21-7-1,14-3 34,22-5-146,15-5-78,9-4 224,1-8 0,-4-4 124,-8-8 66,-10 1-78,-14 0 291,-14 1-168,-13 0-156,-8-5-79,-9-1 0,-4-1 0,-6 2 11,-2 4-22,1 4 11,-2 5-79,7 5 1,-3 3-68,5 7 90,-4 10 23,-2 11-23,0 14-11,5 8-124,11 21-10,18-22 178,18 5 12,20-35-79,13-14-335,11-21-1116,7-14 1160,-43 11 1,-1-4-510,10-15 1,-2-4 519,-13 12 0,-3-1 73,5-13 0,-3 0 297,3-18 146,-9 2 885,-10 7 134,-10 8-369,-8 6 66,-9 5 978,-2 7-81,-9 5-884,7 13-819,1 3-56,8 10-45,0 10 45,1 9 34,0 20-1,0 16 73,7-2 1,3 4-51,5 35-275,1-28 1,1-1 207,11 22-191,1-7-661,-2-9-269,-2-15-571,-7-11-370,-5-16-1456,-6-12 3529,-19-14 0,9-1 0,-12-5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8.198"/>
    </inkml:context>
    <inkml:brush xml:id="br0">
      <inkml:brushProperty name="width" value="0.04286" units="cm"/>
      <inkml:brushProperty name="height" value="0.04286" units="cm"/>
      <inkml:brushProperty name="color" value="#5B2D90"/>
    </inkml:brush>
  </inkml:definitions>
  <inkml:trace contextRef="#ctx0" brushRef="#br0">0 403 19056,'65'-71'1658,"3"11"-1299,-1 35 0,4 6-259,3 2 80,-2 7-169,-3 1 67,-2 1-67,-7-1 12,-4-3-12,-8-1 23,-9-2 111,-10 2 169,-10 2 213,-8 3-90,-7 4-146,-3 2-89,-1 1-202,0 0-56,-3-3 44,-4-2 1,-6-3-11,-4-3-34,-2-2 56,-1 0-23,-1 0 12,4 4-11,2 3-34,4 4-45,2 1-168,-2 8 168,0 6 34,-5 9-22,1 10 89,-3 8 0,0 8 89,2 8 124,5 3-11,6 0 66,14-5 472,53-3-505,9-24 90,-9-14 0,3-7-552,-3-11 0,1-5 227,3-1 0,1-2-90,1-5 1,-2-1-214,-6 1 1,-2 0-1031,37-13-5031,-30 12 951,-48 16 5413,-36 17 0,-3-3 0,-7 4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9.344"/>
    </inkml:context>
    <inkml:brush xml:id="br0">
      <inkml:brushProperty name="width" value="0.04286" units="cm"/>
      <inkml:brushProperty name="height" value="0.04286" units="cm"/>
      <inkml:brushProperty name="color" value="#5B2D90"/>
    </inkml:brush>
  </inkml:definitions>
  <inkml:trace contextRef="#ctx0" brushRef="#br0">0 0 20725,'21'74'841,"1"-1"-718,-2-9-112,4 3-11,0 0 12,-1-3-35,-4-5-100,-2-8-90,-6-8-157,-1-12-89,-4-10-269,-2-8-494,-2-8-929,-1-3 257,0-10-5770,-1-10 7664,0-14 0,0 10 0,0 2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29.660"/>
    </inkml:context>
    <inkml:brush xml:id="br0">
      <inkml:brushProperty name="width" value="0.04286" units="cm"/>
      <inkml:brushProperty name="height" value="0.04286" units="cm"/>
      <inkml:brushProperty name="color" value="#5B2D90"/>
    </inkml:brush>
  </inkml:definitions>
  <inkml:trace contextRef="#ctx0" brushRef="#br0">123 350 12636,'-30'-55'2457,"0"-1"1,2 6 0,7 6-1921,13 11 24,4 4-382,2 3-45,6 6-111,3 3-23,7 7 0,6 3-56,6 4 45,7 8 22,8 9-22,8 11 11,3 11 0,-2 3-45,-5 2-11,-10-1-79,-11-2 0,-10 13 68,-12-15-358,-13 9-853,-10-22-963,-11-6-1176,1-7-3530,4-5 6947,8-6 0,10 1 0,5-2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0.742"/>
    </inkml:context>
    <inkml:brush xml:id="br0">
      <inkml:brushProperty name="width" value="0.04286" units="cm"/>
      <inkml:brushProperty name="height" value="0.04286" units="cm"/>
      <inkml:brushProperty name="color" value="#5B2D90"/>
    </inkml:brush>
  </inkml:definitions>
  <inkml:trace contextRef="#ctx0" brushRef="#br0">26 125 19919,'-14'-29'1109,"2"2"-907,13 10-124,6 1 34,5 1 0,8 4-67,7 5-34,4 3 1,5 6-12,1 7 0,-1 6-23,-4 9 23,-8 2 0,-8 3 34,-8 2 22,-5 3-23,-6 1 57,-4 1-90,-3-2 0,-2-3-22,4-4-225,3-3 79,3-3 123,13-2 45,9-3 12,17-2-12,12-7-34,5-3-22,6-9 0,-2-9 0,-3-8 56,-7-8 101,0-14 22,-23 8 23,-2-8-57,-20 13-55,-21-12 11,1 12-45,-16-5-34,7 18 34,4 5 0,2 5-22,4 4-79,2 1-11,0 2 33,-1 7 1,-1 5 22,0 14-101,4 28-123,8-8 33,17 17 34,19-25 135,22-10-23,15-11-11,10-10-123,-2-10-348,12-20 337,-34-1 100,-2-16 146,-36 6 0,-9-4 78,-5-3 113,-2 3 369,-1 5 135,-1 6 134,-3 8 538,-4 6-851,1 7-304,0 2-212,1 4 0,0 1-56,-2 5-168,1 10 0,3 2 135,4 10 78,12-2 11,10 5 0,14 3 33,10 4-33,6 0 0,5 1 11,-1-2-11,-6-1-33,-8-3-102,-6 3 11,-19-11 102,-3 2-135,-24-12-134,-11-2-347,-17-3-1592,-32-4-213,18-4-1848,-8-6 4291,38-4 0,12 2 0,7-2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1.526"/>
    </inkml:context>
    <inkml:brush xml:id="br0">
      <inkml:brushProperty name="width" value="0.04286" units="cm"/>
      <inkml:brushProperty name="height" value="0.04286" units="cm"/>
      <inkml:brushProperty name="color" value="#5B2D90"/>
    </inkml:brush>
  </inkml:definitions>
  <inkml:trace contextRef="#ctx0" brushRef="#br0">90 1 16502,'60'14'2397,"-11"-2"-1377,-49-12-180,-1 0-683,-7 0-112,-6-1-34,-11 1-11,-5 0-45,-2 10 34,0 8-79,5 16 23,8 7-79,9 3 46,18-2-35,20-3 46,22-10-91,19-9-55,9-11-337,2-8-469,-5-10-696,-11-7-258,-14-7-1713,-17-3 3708,-12-3 0,-12 14 0,-6 2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2.119"/>
    </inkml:context>
    <inkml:brush xml:id="br0">
      <inkml:brushProperty name="width" value="0.04286" units="cm"/>
      <inkml:brushProperty name="height" value="0.04286" units="cm"/>
      <inkml:brushProperty name="color" value="#5B2D90"/>
    </inkml:brush>
  </inkml:definitions>
  <inkml:trace contextRef="#ctx0" brushRef="#br0">1 0 5790,'0'0'0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4.311"/>
    </inkml:context>
    <inkml:brush xml:id="br0">
      <inkml:brushProperty name="width" value="0.04286" units="cm"/>
      <inkml:brushProperty name="height" value="0.04286" units="cm"/>
      <inkml:brushProperty name="color" value="#5B2D90"/>
    </inkml:brush>
  </inkml:definitions>
  <inkml:trace contextRef="#ctx0" brushRef="#br0">0 101 18474,'31'63'716,"0"-5"-559,-7-22 45,2-1 101,1-5-34,-2-6-45,-5-4-112,-6-7-12,-7-3-21,-2-5 89,-4-3 45,0-1 504,-1-1-717,-5-6-11,-5-5-68,-7-11 46,-5-8-1,2-4 34,2-5 0,7 0-45,4 3 1,3 2-68,4 4-12,4 2-134,5 3-179,7 2-179,4 4-291,1 6-1200,3 6-649,1 5-4360,3 12 7116,0 5 0,-12-2 0,-4-1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4.559"/>
    </inkml:context>
    <inkml:brush xml:id="br0">
      <inkml:brushProperty name="width" value="0.04286" units="cm"/>
      <inkml:brushProperty name="height" value="0.04286" units="cm"/>
      <inkml:brushProperty name="color" value="#5B2D90"/>
    </inkml:brush>
  </inkml:definitions>
  <inkml:trace contextRef="#ctx0" brushRef="#br0">1 0 14652,'16'17'3272,"-4"-4"-3058,-12-13 1780,0 0-1356,9 41-21,-2-14-281,7 36-258,-3-26-78,0 1-134,2-3-460,-1-1-728,2-2-1323,-2 0-1814,0-4 4459,-4-4 0,-3-11 0,-3-6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39 15 10181,'-7'-4'4583,"1"1"-3406,6 3 795,0 0-1131,-1-3-214,0 2-89,1-3-68,-1 4 1,1 0-123,-1 0-180,1 0-168,-2 0-12,-1 0-10,0 4 44,-3 4-10,3 5-1,0 5 11,1 3 157,7 1 57,5 2-1,10 0-67,7-1-67,6-1-79,0-4 12,-1-2 10,-4-5-290,7-5-504,-11-6-1009,6-9-1132,-11-5 2891,-2-15 0,-7 15 0,-4-4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149 16 13465,'-10'-8'5591,"2"2"-5008,8 6-258,0 0-224,-6-1 515,4 7-67,-4 3-112,6 10-112,0 4 33,3 3 68,3 5 0,3 2-146,3 5-67,2 1-45,0 2 0,0-1-67,1-2-67,-3-3-1,-3-3-10,-2-3-1,-2-4 12,-3-4-34,-1-4 0,-3-1 0,-6-3-101,-7 0-224,-11 0-45,-6-1-572,-5 1-424,-1 0-382,3 2-1311,7-2-3250,14-1 6309,10-5 0,5-3 0,3-4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5.316"/>
    </inkml:context>
    <inkml:brush xml:id="br0">
      <inkml:brushProperty name="width" value="0.04286" units="cm"/>
      <inkml:brushProperty name="height" value="0.04286" units="cm"/>
      <inkml:brushProperty name="color" value="#5B2D90"/>
    </inkml:brush>
  </inkml:definitions>
  <inkml:trace contextRef="#ctx0" brushRef="#br0">1 1 18686,'37'54'426,"1"1"0,-1-2 0,0-3-191,17 22-1422,4 3 1299,-1 0-45,-7-4 418,-8-7-463,-12-10 217,-11-10-284,-8-10 45,-6-11 56,-3-11 694,-10-6-1277,-6-8 376,-14-11 84,-7-9 33,-4-15 34,2-7 45,5-9 78,5-5-22,8-6 67,8-2-45,6 3-123,7 7-22,10 12-23,9 12-11,15 10 11,10 9 34,8 7 0,24 11-68,-23 6-414,-18 72-34,-48-41-33,-8 5 0,-8-5-1860,-27-16-2197,3-7 4617,11-10 0,18-4 0,10-5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6.294"/>
    </inkml:context>
    <inkml:brush xml:id="br0">
      <inkml:brushProperty name="width" value="0.04286" units="cm"/>
      <inkml:brushProperty name="height" value="0.04286" units="cm"/>
      <inkml:brushProperty name="color" value="#5B2D90"/>
    </inkml:brush>
  </inkml:definitions>
  <inkml:trace contextRef="#ctx0" brushRef="#br0">11 1 19056,'-10'49'1423,"10"8"-1098,25 20-168,7 6-502,1 2 457,3-4-23,0-7 46,-3-10 60,-4-11-184,-6-12-11,-8-12 76,-5-12-76,-6-10-908,-3-5-246,-13-16 355,-3 0-916,-14-14 147,-2 4-226,-1 0-155,0 0 1187,1-1 762,3-1 1311,6 0 213,4 3-549,6 4-740,7 5-179,2 4 33,14 2 69,7-1-46,15 0 157,8-1 112,6-3 33,3-2 236,0-4 257,1-3-66,-4 0-247,-5 2-101,-10 5 123,-9 5-515,-12 6-101,-6 3-34,-5 1 34,0 4 314,0 5-247,0 7 213,0 4 281,1 22-360,3-11-89,4 17-22,4-18 22,4 0-11,1-2-101,-1-5-168,-2-5-728,-5-7-1065,-4-6-2242,-2-3 4203,0-9 0,-2 6 0,0-6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6.577"/>
    </inkml:context>
    <inkml:brush xml:id="br0">
      <inkml:brushProperty name="width" value="0.04286" units="cm"/>
      <inkml:brushProperty name="height" value="0.04286" units="cm"/>
      <inkml:brushProperty name="color" value="#5B2D90"/>
    </inkml:brush>
  </inkml:definitions>
  <inkml:trace contextRef="#ctx0" brushRef="#br0">55 0 22507,'-28'44'-2062,"6"-4"-929,19-17-2735,1-4 5726,12-6 0,-8-8 0,7-3 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6.980"/>
    </inkml:context>
    <inkml:brush xml:id="br0">
      <inkml:brushProperty name="width" value="0.04286" units="cm"/>
      <inkml:brushProperty name="height" value="0.04286" units="cm"/>
      <inkml:brushProperty name="color" value="#5B2D90"/>
    </inkml:brush>
  </inkml:definitions>
  <inkml:trace contextRef="#ctx0" brushRef="#br0">177 93 17162,'38'65'1256,"-1"-13"-786,-8-44-212,5-4 22,3-12-11,0-6 325,-6-10 55,-10-3-200,-10-3-192,-11-1-55,-15 1-202,-12 5-22,-17 5-46,-10 10-32,-8 7-147,-4 15-739,5 5-1467,8 11-2736,14-1 5189,19-6 0,10-9 0,10-6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7.778"/>
    </inkml:context>
    <inkml:brush xml:id="br0">
      <inkml:brushProperty name="width" value="0.04286" units="cm"/>
      <inkml:brushProperty name="height" value="0.04286" units="cm"/>
      <inkml:brushProperty name="color" value="#5B2D90"/>
    </inkml:brush>
  </inkml:definitions>
  <inkml:trace contextRef="#ctx0" brushRef="#br0">0 0 16916,'2'38'2017,"3"2"-1569,13-5-56,4 7-145,4 2-57,2 0-67,0-3 23,-3-7-34,-4-6-45,-6-9-11,-5-8 157,-5-7 146,-2-2 291,-1-3-46,1-11-558,4-10-24,2-19-10,4-9 10,2-3 0,1 3-22,-2 11 0,-3 10 23,-3 12-23,-4 9-56,-2 5-147,0 3 159,1 6 44,4 7 44,3 11-21,3 7-12,2 4-22,0 1 0,1-3-12,0-4-302,0-5-515,0-6-851,0-5-1010,0-5-604,1-3-2119,-1-3 5424,-1-1 0,-6-1 0,-4 0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8.176"/>
    </inkml:context>
    <inkml:brush xml:id="br0">
      <inkml:brushProperty name="width" value="0.04286" units="cm"/>
      <inkml:brushProperty name="height" value="0.04286" units="cm"/>
      <inkml:brushProperty name="color" value="#5B2D90"/>
    </inkml:brush>
  </inkml:definitions>
  <inkml:trace contextRef="#ctx0" brushRef="#br0">1 0 21308,'28'82'-6005,"-1"-8"6005,-10-34 0,-7-18 0,-3-4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38.325"/>
    </inkml:context>
    <inkml:brush xml:id="br0">
      <inkml:brushProperty name="width" value="0.04286" units="cm"/>
      <inkml:brushProperty name="height" value="0.04286" units="cm"/>
      <inkml:brushProperty name="color" value="#5B2D90"/>
    </inkml:brush>
  </inkml:definitions>
  <inkml:trace contextRef="#ctx0" brushRef="#br0">1 0 11627,'0'0'0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43.506"/>
    </inkml:context>
    <inkml:brush xml:id="br0">
      <inkml:brushProperty name="width" value="0.04286" units="cm"/>
      <inkml:brushProperty name="height" value="0.04286" units="cm"/>
      <inkml:brushProperty name="color" value="#5B2D90"/>
    </inkml:brush>
  </inkml:definitions>
  <inkml:trace contextRef="#ctx0" brushRef="#br0">1 1 19997,'14'86'1244,"-1"3"-1042,-5-13-778,1 14 638,-3-41 0,1 1 5,0 2 0,1 1 0,1 1 0,1 0-5,0-1 0,0 1 10,1-2 1,0 0 0,0-1 0,-1 0-6,9 47-45,-1-2-10,-2-4-1,-2-4 11,2-3-44,-2-4 44,0-3-33,-1-1 264,-1-7-253,-1-6 0,0-6 123,-1-8-123,1-5-45,-1 3 56,-2-17 346,0 2-357,-3-18-23,0-2-10,2-3-1,-2 0 23,2-1-45,4 5 0,-1-3 11,2 3-45,-2-3 46,-3 1-24,1 1 68,-2 1 0,1-1-89,3 3 89,-3-5-23,3 4 35,-3-3-46,-1 2-44,2 1-46,-2 0-189,0-1 201,0-3 78,-3-4 45,-1-4 12,0-2-12,-2 0-11,1-1-22,-1 1 22,2 2 0,1 1-90,0 1-33,1-2 21,0 1 114,4-4 67,-1 1 77,2-1-133,-3 0-23,0 0 0,-1 0 0,3 0-11,3 0 11,15 1 22,-1-1 12,12 1-23,-3-1 45,3 0-34,4 0-11,1 0 1,1 0-12,17 6 0,-12 0 22,10 4-22,-15-3 34,1-3-23,3-1 34,0-2-23,1-1-11,-2-2 0,-3-1 34,6-5-22,-19 3-12,0-1 0,-22 4-11,-4 1 22,-1 0 12,-1 1 11,1-2 190,3 1-145,-3 0-46,2 0-32,-4-1-24,1 2 24,0-1-46,2 0 45,3-2-11,4 1 11,4-1 23,24-3-12,-1 0-44,22-3 33,-6 3-22,6 2-23,1 0 34,2 4-22,1-1 16,-13 1 1,1 0 27,34 0-423,-28 0 1,2 0 433,32 0-55,4 0 55,3-2-33,-2-1 0,-4-1-211,-7 1 211,-7 1-33,19 1 33,-29 2-45,14 2 67,-34 1-55,0 0 33,1-2-11,0-1 11,1-1-34,10 0-44,-23 0 791,2 0-769,-27 0 322,-6 0-255,-3 0 0,-2 0 11,1 0 79,1 0 56,3-2 67,9-5-202,-3 2 34,2-2-44,-7 4-24,-3 2-10,-1-1 11,3 1 22,4-1 23,27-4-12,3 1-44,24-2 33,-4 2-45,2 2 57,-1 2-46,-2 1 23,-2 1-22,0 2 22,2 3 0,-9 0 0,2 0-11,34 1 5,-26-3 0,1-1-219,33-2 213,-44 0 1,-1-2 11,1 0 0,-1-1-11,45 0 11,-9-2-67,5 2 56,-31 0-12,5 3 46,-29 1-46,-2-1 46,0 2-1,2-2-22,3 0 0,4-1 215,1 0-238,13 0 12,-19-1 0,4 0-12,-22 0 1,-4 0 11,1 1 11,1 0 22,9 0 1,35-5-46,-7 0 12,28-3 11,-19 3-22,-1 0 44,-5 2-33,-6 2 11,-5 1 0,-5 0 0,0 0 0,26 0 33,-10 0-21,27 0-1,-14 0-11,8-2 11,2 1-11,2-1 0,0 1-23,-28 1 1,-1-1 0,25 1-1,15 0 35,-38 0-24,-3 0 24,0-1-12,1 0 11,1-2-22,-1-1 11,-1 0 0,11 1-34,-22 1 23,1 1 11,-29 1 0,-8 0 22,-3 0-22,0-1 23,5-1-23,8-2 11,8-1-22,11-2-34,9 0 22,7 0-33,3 1 45,-1 4-22,-7 0 21,-7 2 12,-10 0 45,-5 0 101,-12 0 123,-3 0-101,-8 0 348,-1 0-180,0-2-258,0-2-78,0-2-22,-3-4-46,-2-3 46,-4-3 44,0-4-44,-1-3 56,-1-4-12,1-5-22,1-3 0,1-2 11,1-1 0,-2-15 12,2 11-57,-2-12 34,3 14 0,-1-4-78,-1-3 22,-1-5 11,0-5-56,0-23 34,5 18 56,1-13 22,3 29 11,0 4-22,0 3 34,0 4-34,0 3 45,0 1-45,0 3 0,-4-14-23,1 10 23,-4-15-78,3 9 0,0-7 33,0-4-22,0-26 55,-3 19-21,-1-13 33,-1 30-11,-1 5 55,-1 5-77,0 4 33,0 3 0,2 3-123,1 2-23,0 0 44,2 0 24,-4-13 78,2 3-45,-3-12 90,5 6-56,-1 2 22,1 3-11,0 3 11,0 5 0,-5-5-33,1 9 11,-3-3 11,2 7-34,1 1 68,0 0-34,2 1 11,2 1 11,2 2 23,0 2-45,1-2 23,-1 1-46,0-2 58,-1 2-70,0 0 2,1 3-259,-3 0 124,2 2 101,-4 0 22,0 1 12,-3 2 66,-3 3-21,-2 3 10,-2 1 12,-1 0-23,-2-3 0,-3 0 11,-1-3-10,-23 0-1,5-3 34,-21 1-12,10 0 12,-3 1-34,-4 2-11,-4 3 0,-5 0-34,18-3 1,-1 0 11,-28 1 22,29-3 0,2 0 0,-18-1 11,4-1 22,0-3 12,4 0 0,2-4-45,3 1 0,2 1-22,-20-1 55,21 3 12,-13-3 0,27 2 100,6 0-77,6-1-34,-1-1-56,8 2-35,-4-1-145,6 4 90,-6-1 101,-6 1-23,-6 0 68,-7 1 44,-6-1-33,-1 1 22,-1 0-22,2 0-45,-13-2 11,14 1-33,-14-3 0,15 4-12,-5-1 34,-5 1-11,-31 0 44,20 0-33,-20 0 12,32 0-1,3 1 0,4-1-22,2 2 22,0 0-11,0 0 22,-1 1-10,-1 0-12,-4 1-23,-30 1 68,17 1-90,-23 1 79,30-2-68,2 0 34,4-2 0,-22 1 11,16-1-33,-20 0 22,20-1 0,-4 1 0,-5 0 11,-3 4-11,-3 0 11,0 2-11,1-1 12,3 1-1,4-2 11,-25-1 1,23-3-23,-17-2 33,29-1-66,2 0 33,1-1-34,-24-1 23,16 1 0,-21 1-1,23 0-10,-1 0 33,0 0-11,1 0 11,-1 0 12,0 0-12,2 1 0,2-1 0,3-1-11,-25-3-22,19 1 22,-22-2-112,23 4 90,-4 1-34,0 0 0,-23 0 33,23 0 12,-14 0 22,29 0-11,3 0 23,1 0-46,1 0 23,1 0-11,1 0-23,0 0-55,0 0 44,-2 0 45,-19 0 11,16 0-11,-12 0 23,26 0 21,3 0-44,6 0 23,-5 0-12,7 0-11,-3 0-34,6 0 34,-2 0-56,-1 0 45,-1 0-11,-1 0 11,0 0 22,3 1-11,2 2 45,4-2-23,-1 1-22,5-1-11,-5-1-45,2 2 45,-3 1-12,-2 1 12,-8 4 11,6-4 34,-4 3-12,10-6 68,3 1-34,3-2 0,1 0-56,1 0 0,1 0-23,-1 0-10,-1 0-1,-1 0-56,-5 0 79,0 1-22,-3 1 66,2 0-33,-1 1 23,-2-2-12,-10-1 0,3 0 0,-8 0 12,9 0-35,1-1 12,-1-1-11,-2 0-34,-4 0 45,-4 2 23,-1-1-1,4 1 57,7 0-68,8-1-56,8 0-11,3-1-34,3 2-111,0-1 78,-1 1-12,0 0 1,-3 0 33,1 2 45,-3 0-169,0 2-626,-1 1-1435,-1-2-3798,-3-2 6084,-4-8 0,6 5 0,1-6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49.246"/>
    </inkml:context>
    <inkml:brush xml:id="br0">
      <inkml:brushProperty name="width" value="0.04286" units="cm"/>
      <inkml:brushProperty name="height" value="0.04286" units="cm"/>
      <inkml:brushProperty name="color" value="#5B2D90"/>
    </inkml:brush>
  </inkml:definitions>
  <inkml:trace contextRef="#ctx0" brushRef="#br0">15 1 23280,'-11'79'280,"8"1"-257,13-6-23,7 8-495,5 6 506,2 2 0,-2 2 12,0-6-1,-4-7-22,-2-8 0,-6-10 170,-2-7-170,-3-12 52,-1-11-63,-3-12 11,0-9 56,-1-6 486,0-4-419,0-8-123,0-10-79,0-14 12,0-9-45,0-4 56,2-2-45,2 0 34,4-2 67,2 0-123,10-15 56,-2 22 44,6-6-33,-6 28 12,-1 4 10,-1 5-11,5 5 56,-5 7 90,6 14-67,-6 12 100,1 13-11,-2 10-22,-1 3-22,-4 1-23,-1 0 11,-3-1-56,-3 26-605,-1-21-1019,-2 16-1200,5-35-4280,5-14 7093,12-11 0,-9-11 0,2-3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49.896"/>
    </inkml:context>
    <inkml:brush xml:id="br0">
      <inkml:brushProperty name="width" value="0.04286" units="cm"/>
      <inkml:brushProperty name="height" value="0.04286" units="cm"/>
      <inkml:brushProperty name="color" value="#5B2D90"/>
    </inkml:brush>
  </inkml:definitions>
  <inkml:trace contextRef="#ctx0" brushRef="#br0">282 1 17745,'-10'58'2062,"-1"-2"-1692,-1-18-135,-7 4-157,-7 2-33,-6 0-45,-4-2-179,-3-4-124,4-6 180,5-7 22,12-9-67,8-7-67,7-4 235,3-3 90,9 3 111,7 1-66,15 3-124,7 0 67,6 0-44,4 0-34,-3-3-213,-4 1-2431,-4 3 100,-19 2-2521,-3 8 5065,-20 2 0,3-9 0,-3-3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63 45 8478,'13'-2'1076,"-4"0"-1076,-9 2-246,0 0 246,7-14 89,-6 8 763,7-10 470,-8 14 448,0 1-358,0 1 5367,0-1-6734,-1 1 22,-3 4 381,-3 5-112,-2 8 180,-3 10-90,-1 7-34,-1 6-202,2 3-32,1 4-113,2-2-45,4 0 0,1-5 0,6-2-180,9-5-459,10-3-627,11-5-650,6-6-1087,3-9-2263,-6-4 5266,-5-7 0,-15 0 0,-6-1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0.531"/>
    </inkml:context>
    <inkml:brush xml:id="br0">
      <inkml:brushProperty name="width" value="0.04286" units="cm"/>
      <inkml:brushProperty name="height" value="0.04286" units="cm"/>
      <inkml:brushProperty name="color" value="#5B2D90"/>
    </inkml:brush>
  </inkml:definitions>
  <inkml:trace contextRef="#ctx0" brushRef="#br0">202 1 19919,'-19'69'213,"-2"-7"-202,2-28 11,-3-2 1,2 1 22,-1-2-1,1-2-32,1 0-12,2-3-12,5-4-44,4-5-22,5-5 78,8-3 56,12-3 45,16 0-79,17-4-11,9 1 1,4-1-12,-2 3 11,-5 1-11,-6 4-34,-9 0-436,-10 0-606,-12 0-1333,-10 1-2039,-10 0 4448,-12 2 0,7-5 0,-7-2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3.946"/>
    </inkml:context>
    <inkml:brush xml:id="br0">
      <inkml:brushProperty name="width" value="0.04286" units="cm"/>
      <inkml:brushProperty name="height" value="0.04286" units="cm"/>
      <inkml:brushProperty name="color" value="#5B2D90"/>
    </inkml:brush>
  </inkml:definitions>
  <inkml:trace contextRef="#ctx0" brushRef="#br0">19 0 21801,'-3'77'1603,"0"-2"-1447,-3-15-133,2 2-23,2-1-235,1-4-381,5-6-505,3-6-672,6-5-840,2-2-1132,1-1-3921,-1-1 7686,-3-2 0,-5-15 0,-3-6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4.291"/>
    </inkml:context>
    <inkml:brush xml:id="br0">
      <inkml:brushProperty name="width" value="0.04286" units="cm"/>
      <inkml:brushProperty name="height" value="0.04286" units="cm"/>
      <inkml:brushProperty name="color" value="#5B2D90"/>
    </inkml:brush>
  </inkml:definitions>
  <inkml:trace contextRef="#ctx0" brushRef="#br0">1 67 18440,'54'5'474,"0"1"1,-1 0-1,-2-3-306,22-10 34,8 0-180,3-5-22,-2 0-190,-9-3-236,-19 2-135,-16 3-963,-20 3-1680,-10 4-3945,-12 2 7149,-8 3 0,4-2 0,-3 2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4.947"/>
    </inkml:context>
    <inkml:brush xml:id="br0">
      <inkml:brushProperty name="width" value="0.04286" units="cm"/>
      <inkml:brushProperty name="height" value="0.04286" units="cm"/>
      <inkml:brushProperty name="color" value="#5B2D90"/>
    </inkml:brush>
  </inkml:definitions>
  <inkml:trace contextRef="#ctx0" brushRef="#br0">189 0 18877,'-25'80'684,"-1"-7"-550,3-30-44,-1 2-1,2-1 23,2-2-112,3-4 0,3-6 11,4-9-33,5-7-34,3-8-45,2-5 101,6-3 90,11-8-79,11-4 23,11-10-34,3-1-34,-1 1 12,-6 4 22,-7 5 11,-8 5 0,-8 3 56,-7 3 79,-2 1 33,-3 0 280,0 1-425,0 3 358,0 5 258,3 8-146,3 10 1,5 6-225,3 7-11,3 2-213,0 0-56,1 0 0,-1-3-314,-3-4-740,-1-4-660,-4-8-1289,0-8-3451,-1-6 6454,0-10 0,-3 1 0,-1-3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5.833"/>
    </inkml:context>
    <inkml:brush xml:id="br0">
      <inkml:brushProperty name="width" value="0.04286" units="cm"/>
      <inkml:brushProperty name="height" value="0.04286" units="cm"/>
      <inkml:brushProperty name="color" value="#5B2D90"/>
    </inkml:brush>
  </inkml:definitions>
  <inkml:trace contextRef="#ctx0" brushRef="#br0">0 0 21017,'11'95'2510,"-2"-1"-2006,-4-17 45,4 7-190,7 0-46,3-1-1022,0-6 776,0-7 262,-4-9-318,-2-9-22,-5-10 89,-3-10-560,-3-10-448,-1-9-179,-1-8 168,1-2-2219,1-14-6671,1-9 9490,1-16 0,-2 14 1,-1 2-1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4:56.512"/>
    </inkml:context>
    <inkml:brush xml:id="br0">
      <inkml:brushProperty name="width" value="0.04286" units="cm"/>
      <inkml:brushProperty name="height" value="0.04286" units="cm"/>
      <inkml:brushProperty name="color" value="#5B2D90"/>
    </inkml:brush>
  </inkml:definitions>
  <inkml:trace contextRef="#ctx0" brushRef="#br0">1 134 23269,'51'-15'1065,"11"2"-908,28 13-79,-40 0 0,0-1-507,3-2 1,0 0 445,1-2 0,0 0-6,-2-2 0,0 0-11,41-9 34,-18 1-3685,-22 1 3954,-22 4 896,-17 3-1199,-10 2-975,-16 1 34,-11 2 320,-14 1-645,-7 1 1957,0 5-7257,11 0 6566,14 2 0,10-3 0,8-4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1.344"/>
    </inkml:context>
    <inkml:brush xml:id="br0">
      <inkml:brushProperty name="width" value="0.04286" units="cm"/>
      <inkml:brushProperty name="height" value="0.04286" units="cm"/>
      <inkml:brushProperty name="color" value="#E71224"/>
    </inkml:brush>
  </inkml:definitions>
  <inkml:trace contextRef="#ctx0" brushRef="#br0">110 1 10328,'-50'3'-1199,"10"0"885,36-1-314,0 0-212,0-1-426,0-1 1266,2 0 0,0 0 0,2 0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1.681"/>
    </inkml:context>
    <inkml:brush xml:id="br0">
      <inkml:brushProperty name="width" value="0.04286" units="cm"/>
      <inkml:brushProperty name="height" value="0.04286" units="cm"/>
      <inkml:brushProperty name="color" value="#E71224"/>
    </inkml:brush>
  </inkml:definitions>
  <inkml:trace contextRef="#ctx0" brushRef="#br0">15 0 10753,'-6'14'6869,"4"-3"-5603,-4-12-347,6 1 1008,0-1-1949,0 9 22,0 5 22,0 15 45,0 8 68,4 9-79,3 4-12,5 4 35,2 0-46,1-1-10,-1-1-12,-2-4-11,-2-3 0,-2-6 0,-1-8-224,-1-8-661,-2-6-90,0-9-358,0-5-1648,1-16-4381,0-9 7362,1-15 0,-2 15 0,-2 3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2.204"/>
    </inkml:context>
    <inkml:brush xml:id="br0">
      <inkml:brushProperty name="width" value="0.04286" units="cm"/>
      <inkml:brushProperty name="height" value="0.04286" units="cm"/>
      <inkml:brushProperty name="color" value="#E71224"/>
    </inkml:brush>
  </inkml:definitions>
  <inkml:trace contextRef="#ctx0" brushRef="#br0">0 228 22507,'23'-58'1311,"8"6"-1154,26 26-45,4 1-33,-1 0-68,-4 6-22,-10 6-56,-10 6-259,-12 4-223,-9 3-347,-6 2-438,-1 2-335,2 2-953,3 1-1177,3-2 3799,6-2 0,-10-2 0,0-1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3.020"/>
    </inkml:context>
    <inkml:brush xml:id="br0">
      <inkml:brushProperty name="width" value="0.04286" units="cm"/>
      <inkml:brushProperty name="height" value="0.04286" units="cm"/>
      <inkml:brushProperty name="color" value="#E71224"/>
    </inkml:brush>
  </inkml:definitions>
  <inkml:trace contextRef="#ctx0" brushRef="#br0">1 0 22462,'13'83'550,"0"-8"-405,-1-35 1,0-1-124,0 0 1,0-2 10,-1-4-44,-2-4 11,-2-5-101,-2-6-448,-1-6-538,-2-6-549,0-3-55,0-3-6007,-2-14 7698,1-8 0,-1 5 0,0-1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28 96 13633,'-2'-16'3395,"2"2"-3395,0 14 459,0 0-336,-12 29 23,9-10 33,-8 26 1,18-15-23,4-1 45,9-3 89,7-6 34,3-5 55,3-8-32,-2-3-1,0-6 202,-4-5-44,-2-5-35,-5-6-67,-4-2-123,-5-2 35,-5-16-226,-3 8 12,-4-9-67,-4 14-34,-3 2-67,-6 4-1357,-15 1-772,0 9-2129,-16 2-4840,6 6 9165,-4 1 0,18 0 0,6 0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3.285"/>
    </inkml:context>
    <inkml:brush xml:id="br0">
      <inkml:brushProperty name="width" value="0.04286" units="cm"/>
      <inkml:brushProperty name="height" value="0.04286" units="cm"/>
      <inkml:brushProperty name="color" value="#E71224"/>
    </inkml:brush>
  </inkml:definitions>
  <inkml:trace contextRef="#ctx0" brushRef="#br0">43 61 23594,'-24'-24'34,"5"4"-1278,19 19-1523,0-1-4797,5-1 7564,7-1 0,-5 0 0,3 1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4.472"/>
    </inkml:context>
    <inkml:brush xml:id="br0">
      <inkml:brushProperty name="width" value="0.04286" units="cm"/>
      <inkml:brushProperty name="height" value="0.04286" units="cm"/>
      <inkml:brushProperty name="color" value="#E71224"/>
    </inkml:brush>
  </inkml:definitions>
  <inkml:trace contextRef="#ctx0" brushRef="#br0">19 25 14137,'-7'-13'4997,"2"2"-4447,5 11-91,0 0 314,-3 21-101,2 0-212,-2 23-203,8-4-111,3 1-135,7 0 23,4-1-34,4-2-23,3-3-156,0-5 11,-2-7-67,-5-7 123,-6-8 112,-5-4 22,-4-3 169,-2-1-57,0-8-134,-1-6-11,-1-26-45,0-6 78,0 1 34,0 1 56,-1 26 34,-1-1-79,0 12 23,0 4-67,1 1 22,1 1-79,0 1 23,1 1 22,4 5-11,4 6 45,5 7-12,3 3-21,0 3-1,1-2-11,-1 0 11,-2-5-11,-2-4 0,-1-3 45,-3-5-34,-2-3 235,0-2-22,0-1 0,2-7-156,2-4-80,10-16-111,-10 14-67,5-4-303,-12 18 415,9 18-158,1-2 34,11 12-112,2-14 214,5-5 66,6-6 34,16-11 67,-15-2-44,5-5 89,-25-2 684,-7-16-796,-7 16 11,-2-14 0,-10 22 90,-12-3-12,-1 4 1,-10 0-79,7 5-22,1 2-67,2 7-12,6 6-33,6 11-23,16 20 135,15-9 11,21 8 0,12-17-566,-1-9 0,0-1-1305,9 3-1110,26 6-2554,-66-17 5535,-12-4 0,-6-2 0,-6-2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5.108"/>
    </inkml:context>
    <inkml:brush xml:id="br0">
      <inkml:brushProperty name="width" value="0.04286" units="cm"/>
      <inkml:brushProperty name="height" value="0.04286" units="cm"/>
      <inkml:brushProperty name="color" value="#E71224"/>
    </inkml:brush>
  </inkml:definitions>
  <inkml:trace contextRef="#ctx0" brushRef="#br0">0 1 23717,'28'68'280,"-2"-3"-403,-8-14-807,1-3-627,0-4-1390,-1-9-1815,-2-12 4762,-1-11 0,-7-7 0,-3-5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5.587"/>
    </inkml:context>
    <inkml:brush xml:id="br0">
      <inkml:brushProperty name="width" value="0.04286" units="cm"/>
      <inkml:brushProperty name="height" value="0.04286" units="cm"/>
      <inkml:brushProperty name="color" value="#E71224"/>
    </inkml:brush>
  </inkml:definitions>
  <inkml:trace contextRef="#ctx0" brushRef="#br0">4 0 14305,'0'17'5256,"1"-3"-4506,-1-14 505,0 0-941,-2-2-169,1 1-134,-1 1 482,2 10-111,2 8-113,5 13-12,3 5-122,3 2-23,1 1-79,0-4-22,0-4 12,-1-5-23,-1-9 0,-3-7 67,-1-6 90,0-3 191,6-6-91,3-7-190,18-19-67,-8 7-11,5-5-190,-18 21-102,-3 4 157,-3 12 146,2 7 0,-2 12-67,9 22-527,-6-14-370,6 5-324,-6-25-639,1-7-1905,0-5 3832,-1-6 0,-5 2 0,-1-3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6.070"/>
    </inkml:context>
    <inkml:brush xml:id="br0">
      <inkml:brushProperty name="width" value="0.04286" units="cm"/>
      <inkml:brushProperty name="height" value="0.04286" units="cm"/>
      <inkml:brushProperty name="color" value="#E71224"/>
    </inkml:brush>
  </inkml:definitions>
  <inkml:trace contextRef="#ctx0" brushRef="#br0">1 1 22294,'58'60'1569,"-6"3"-1188,-27-6 45,-2 8-169,-3 6-100,-3-1-157,0-2-22,-2-5-471,0-7-280,3-11-426,0-11-572,2-13-77,-3-10-1223,-2-7-5399,-5-6 8470,-4-5 0,-4 4 0,-2-5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6.482"/>
    </inkml:context>
    <inkml:brush xml:id="br0">
      <inkml:brushProperty name="width" value="0.04286" units="cm"/>
      <inkml:brushProperty name="height" value="0.04286" units="cm"/>
      <inkml:brushProperty name="color" value="#E71224"/>
    </inkml:brush>
  </inkml:definitions>
  <inkml:trace contextRef="#ctx0" brushRef="#br0">1 53 19617,'72'-4'750,"3"-2"-750,-2 0-235,0-4-1020,-8 0-1927,-14 2 3182,-15 3 0,-18 3 0,-9 1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7.094"/>
    </inkml:context>
    <inkml:brush xml:id="br0">
      <inkml:brushProperty name="width" value="0.04286" units="cm"/>
      <inkml:brushProperty name="height" value="0.04286" units="cm"/>
      <inkml:brushProperty name="color" value="#E71224"/>
    </inkml:brush>
  </inkml:definitions>
  <inkml:trace contextRef="#ctx0" brushRef="#br0">1 316 14989,'7'18'2957,"0"-3"-2351,-7-15-214,43-28-101,-20 13 23,35-23-146,-32 20 45,-4 2 34,-6 2-12,-6 0 56,-5 1-134,-2-2 11,-3 0-89,0-5 66,-3-1 68,-1-2 101,-4 1-68,0 2 1,-2 4-46,1 2-167,-2 3-34,-2 4-79,-3 2 1,-3 3 0,-2 1 44,1 4-44,1 6 55,3 7 23,4 8 45,6 4 11,3 4 22,9 0 23,6 0-34,10-1 91,8-4 21,5-2-44,1-4-102,0-3 12,-3-5-11,-5-3-12,-3-4-44,-11-3-79,-2-1-314,-10-2-269,0 2 192,2 1-237,3 3 57,3 0 123,2 0-135,2-1-593,3-2 246,-7-2 101,0-1 11,-8 0-1702,-2 1-214,-5 0 2835,-11 6 0,7-4 0,-5 3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8.025"/>
    </inkml:context>
    <inkml:brush xml:id="br0">
      <inkml:brushProperty name="width" value="0.04286" units="cm"/>
      <inkml:brushProperty name="height" value="0.04286" units="cm"/>
      <inkml:brushProperty name="color" value="#E71224"/>
    </inkml:brush>
  </inkml:definitions>
  <inkml:trace contextRef="#ctx0" brushRef="#br0">0 147 24446,'25'-62'-112,"4"11"101,8 33-34,3 8 22,1 5-44,-2 9-45,-2 7 56,-6 7-34,-6 9 34,-10 1-45,-7 3 90,-14 3-213,-13 4-11,-15 3-34,-12 3 123,-3-3 102,3-3-12,11-5 0,11-7-180,12 0 269,12-9 192,14 0-35,12-8-89,16-4-101,11-2-1479,28-8-1065,-21-1-1680,11-5-3832,-34 0 8056,-8-2 0,-14 5 0,-5 2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8.420"/>
    </inkml:context>
    <inkml:brush xml:id="br0">
      <inkml:brushProperty name="width" value="0.04286" units="cm"/>
      <inkml:brushProperty name="height" value="0.04286" units="cm"/>
      <inkml:brushProperty name="color" value="#E71224"/>
    </inkml:brush>
  </inkml:definitions>
  <inkml:trace contextRef="#ctx0" brushRef="#br0">0 148 23706,'18'53'617,"3"-2"-561,9-16-56,1-4 56,1-6-34,-3-7 45,-4-5 101,-5-7 11,-6-2 415,-3-4 146,0-11-382,0-7-257,2-17 34,0-10-79,0-5-56,-2-1-79,-3 4-111,-1 9-482,-3 8-471,-1 8-650,1 6-1568,3 6-2477,4 3 5838,2 4 0,-5 2 0,-1 1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8.856"/>
    </inkml:context>
    <inkml:brush xml:id="br0">
      <inkml:brushProperty name="width" value="0.04286" units="cm"/>
      <inkml:brushProperty name="height" value="0.04286" units="cm"/>
      <inkml:brushProperty name="color" value="#E71224"/>
    </inkml:brush>
  </inkml:definitions>
  <inkml:trace contextRef="#ctx0" brushRef="#br0">0 15 15135,'19'3'3697,"-5"-1"-2700,-14-2-179,0 0-157,9 50-78,-5-15-303,6 45-135,-7-26-77,-2 1-1,0-1-45,-1-4-22,0-8 0,0-8-134,0-12 22,0-10 78,0-6 12,1-9 22,3-13-34,4-10 1,3-17 33,5-10-12,2-8 12,2-6-11,1 1 56,7-10 22,-11 30 202,3 3-22,-15 33-236,-2 7-11,-2 3 0,1 6 0,4 7 90,3 13 33,4 9-22,2 6 78,3 5-100,1 1 10,0 0-89,-1-4-11,-3-4-235,-1-6-382,-4-7-593,-1-5-841,-3-4-1288,-2-3-2096,-3-5 5446,-7-3 0,4-4 0,-5-2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14742,'17'5'4560,"-3"-2"-4156,-14-3 436,0 0 23,14 33-336,1-6 66,16 33-10,-2-12-157,3 4 22,-2-2-190,-4-1-157,-6-5 0,-8-4 0,-5-5-34,-6-4-67,-9-3-247,-5-3-750,-13-1-1188,-5-1-1222,-2-1-3102,0-5 6509,4-7 0,13-4 0,7-5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9.024"/>
    </inkml:context>
    <inkml:brush xml:id="br0">
      <inkml:brushProperty name="width" value="0.04286" units="cm"/>
      <inkml:brushProperty name="height" value="0.04286" units="cm"/>
      <inkml:brushProperty name="color" value="#E71224"/>
    </inkml:brush>
  </inkml:definitions>
  <inkml:trace contextRef="#ctx0" brushRef="#br0">0 82 20669,'50'-24'-2554,"1"3"-1648,-1 10 4202,-3-1 0,-21 4 0,-8 3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39.504"/>
    </inkml:context>
    <inkml:brush xml:id="br0">
      <inkml:brushProperty name="width" value="0.04286" units="cm"/>
      <inkml:brushProperty name="height" value="0.04286" units="cm"/>
      <inkml:brushProperty name="color" value="#E71224"/>
    </inkml:brush>
  </inkml:definitions>
  <inkml:trace contextRef="#ctx0" brushRef="#br0">1 539 15179,'77'-5'4886,"-20"-7"-4786,3-19-21,-24-7-12,-1-6 45,-5-4-45,-5-4 68,-8-1 189,-9-2 147,-4 4-34,-4 6 123,-4 8-156,-3 9-113,-12 6-335,3 12-46,-8 2-33,3 16 123,-6 9 101,-3 15 156,-3 14-111,3 13-23,4 7-101,10 6 12,8-1-12,16-5 57,13-10 111,18-10-33,13-12-22,9-8-124,6-12-11,4-6-258,1-6-884,-2-2-786,-6 0-7903,-1 0 9092,-30 2 1,-5-2 0,-26 1-1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0.056"/>
    </inkml:context>
    <inkml:brush xml:id="br0">
      <inkml:brushProperty name="width" value="0.04286" units="cm"/>
      <inkml:brushProperty name="height" value="0.04286" units="cm"/>
      <inkml:brushProperty name="color" value="#E71224"/>
    </inkml:brush>
  </inkml:definitions>
  <inkml:trace contextRef="#ctx0" brushRef="#br0">0 169 18384,'55'25'67,"0"0"0,-1-3 1,0-6-1,26-9 168,-2-9 650,-11-9 123,-20-7 102,-19-9-225,-16-5-313,-17-3-248,-15-2-189,-14 1-79,-14 6-56,-6 10-34,-1 9-100,2 7-673,5 9-1064,12 8-1536,14 10-3461,11 3 6868,26-3 0,-11-10 0,13-7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0.503"/>
    </inkml:context>
    <inkml:brush xml:id="br0">
      <inkml:brushProperty name="width" value="0.04286" units="cm"/>
      <inkml:brushProperty name="height" value="0.04286" units="cm"/>
      <inkml:brushProperty name="color" value="#E71224"/>
    </inkml:brush>
  </inkml:definitions>
  <inkml:trace contextRef="#ctx0" brushRef="#br0">1 97 19818,'25'49'919,"1"-1"0,26 36-718,-12-45 1,1-5-1,-2-6 68,-7-7-10,-7-8 65,-9-4 516,-9-5 102,-4-2 123,-3-12-998,-3-11-45,-7-17 23,-7-12-23,-8-3 146,0 3-123,2 9-22,7 7-23,6 11-79,6 4-234,2 5-517,7 0-503,12 0-382,13 0-1064,19 1-2610,9 3 5389,7 4 0,-28 3 0,-8 2 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0.903"/>
    </inkml:context>
    <inkml:brush xml:id="br0">
      <inkml:brushProperty name="width" value="0.04286" units="cm"/>
      <inkml:brushProperty name="height" value="0.04286" units="cm"/>
      <inkml:brushProperty name="color" value="#E71224"/>
    </inkml:brush>
  </inkml:definitions>
  <inkml:trace contextRef="#ctx0" brushRef="#br0">38 274 18429,'74'-11'851,"-10"-4"-750,-43-9 202,-4-5-124,-6-6 23,-6-1 156,-2-1-179,-7 4-11,-6 7-134,-6 9-68,-9 8 34,-3 8 0,-5 14 23,-3 11 100,3 15-123,6 8 22,12 2-11,10 0 45,21-6 23,12-8 101,50-6-180,-14-14-23,24-5-414,-34-12-482,-8-4-1277,-9-3-2050,-10-2 4246,-9 2 0,-9 4 0,-6 2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3.087"/>
    </inkml:context>
    <inkml:brush xml:id="br0">
      <inkml:brushProperty name="width" value="0.04286" units="cm"/>
      <inkml:brushProperty name="height" value="0.04286" units="cm"/>
      <inkml:brushProperty name="color" value="#E71224"/>
    </inkml:brush>
  </inkml:definitions>
  <inkml:trace contextRef="#ctx0" brushRef="#br0">51 209 20311,'-9'-35'1972,"0"2"-1691,1 15 234,1 2-213,0 5-67,2 4-89,2 4-34,2 2-504,0 1 392,1 5 280,5 4-67,3 7 235,9 3-22,3 3 89,1-1-223,2-1 11,-2 0-57,-2 0-67,0 1-11,-1 1-112,0 1 79,2 2-135,-2 1 33,3-2-10,-1 0-1,0-5-11,-2-2-11,-4-4 0,-2-4 0,-6-3 45,-2-4-34,-2-1 639,-2-1-549,0-4 0,2-7-101,2-9-67,4-11-79,3-8-44,1-7 33,1-5 56,-1 2-45,1 1 112,0 5 12,0 6 33,0-1 0,-5 15 45,0 2-44,-7 16 32,0 3-66,-1 2-34,0 2 56,0 4 22,-4 6-10,-5 10 21,-5 10-22,-7 13-22,-1 15-34,-4 11-235,-2 14-1109,0 6 168,14-43 0,1 1-2354,-8 44-3316,7-14 6891,8-23 0,3-26 0,3-19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4.587"/>
    </inkml:context>
    <inkml:brush xml:id="br0">
      <inkml:brushProperty name="width" value="0.04286" units="cm"/>
      <inkml:brushProperty name="height" value="0.04286" units="cm"/>
      <inkml:brushProperty name="color" value="#E71224"/>
    </inkml:brush>
  </inkml:definitions>
  <inkml:trace contextRef="#ctx0" brushRef="#br0">7 184 23045,'-4'-44'941,"2"1"-761,5 9-91,5 6-77,6 9-24,8 8-32,5 6 32,5 8-21,3 10-23,-2 8 33,-5 12-11,-8 3 23,-10 5 22,-6 2-44,-15 3-12,-10 5 34,-12 2-113,-5 1 46,2-3 0,9-7-79,10-7 78,10-7 79,10-6 101,9-3 0,10-5 56,11-4-191,28-5-683,-12-3-1345,15-4-1848,-24-5-5782,-7-1 9692,-6-5 0,-14 4 0,-5 1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5.794"/>
    </inkml:context>
    <inkml:brush xml:id="br0">
      <inkml:brushProperty name="width" value="0.04286" units="cm"/>
      <inkml:brushProperty name="height" value="0.04286" units="cm"/>
      <inkml:brushProperty name="color" value="#E71224"/>
    </inkml:brush>
  </inkml:definitions>
  <inkml:trace contextRef="#ctx0" brushRef="#br0">76 1 20625,'-41'35'134,"10"-1"-134,28-3-34,12-1 57,9-3-46,18-7 23,11-7 0,7-7 0,-1-4 12,-7-6 77,-10-3 225,-13-6 571,-11-4-470,-6-5 45,-5-1-225,-7 0-34,-1 4-201,-8 6-89,-1 6 10,-3 5 1,1 9-68,1 4-347,6 10 314,5 3-45,24 8 134,3-11 90,21-1 56,-3-14-22,-3-5 44,-5-1 1379,-8-3-1244,-12 1-57,-4-3-156,-7 4-112,0-1-6050,0 2 3304,10-3-5467,9-10 8325,15-12 0,-13 8 0,-2-1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6.456"/>
    </inkml:context>
    <inkml:brush xml:id="br0">
      <inkml:brushProperty name="width" value="0.04286" units="cm"/>
      <inkml:brushProperty name="height" value="0.04286" units="cm"/>
      <inkml:brushProperty name="color" value="#E71224"/>
    </inkml:brush>
  </inkml:definitions>
  <inkml:trace contextRef="#ctx0" brushRef="#br0">94 50 20972,'-52'-28'1400,"10"6"-1186,42 22-102,0 0-67,0 2 78,0 10 168,0 11-156,0 19-46,0 12-55,3 13-68,7 8-78,8 4-134,12-2-23,6-5-34,4-11-44,4-12 347,-1-15-34,-3-14 90,-6-10-45,-5-7 224,-9-11-32,-4-4-13,-6-10-11,-4-2-11,-2 2-89,-2 1-34,-1 7-45,0 6 0,-1 4-34,0 4-582,0 0 605,0 5 11,0 4 0,2 6-102,2 1 1,4 0 57,6-2 44,3-1 11,6-3-11,4-3-123,5-2-191,5-4 68,3 0 246,0-1-12,-2-3 24,-6-1 55,-8-1 302,-6 1-301,-11 3-68,-2 0-68,-4 1 68,3 4 124,4 2-35,4 7 102,3 2-23,10 6-134,-6-8-23,5 2-11,-13-8-247,-3-4-649,-2-2-975,1 0-2029,2-4 3900,3-7 0,-5 4 0,-1-2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6.635"/>
    </inkml:context>
    <inkml:brush xml:id="br0">
      <inkml:brushProperty name="width" value="0.04286" units="cm"/>
      <inkml:brushProperty name="height" value="0.04286" units="cm"/>
      <inkml:brushProperty name="color" value="#E71224"/>
    </inkml:brush>
  </inkml:definitions>
  <inkml:trace contextRef="#ctx0" brushRef="#br0">0 15 12311,'8'-8'0,"-1"1"0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13352,'11'6'4741,"-1"-1"-3733,-10-5 987,0 0-1279,39 0-122,-16 0-313,34 2-281,-27-1-45,3-1-785,0 0-1253,-3 0-1649,1 0-2968,-7 0 6700,-5 0 0,-10 0 0,-5 0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6.893"/>
    </inkml:context>
    <inkml:brush xml:id="br0">
      <inkml:brushProperty name="width" value="0.04286" units="cm"/>
      <inkml:brushProperty name="height" value="0.04286" units="cm"/>
      <inkml:brushProperty name="color" value="#E71224"/>
    </inkml:brush>
  </inkml:definitions>
  <inkml:trace contextRef="#ctx0" brushRef="#br0">1 1 18854,'12'14'4673,"-3"-3"-5256,-9-11-997,2-1-1557,2 1-348,6 1 3485,6 3 0,-6-1 0,0 1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5:47.761"/>
    </inkml:context>
    <inkml:brush xml:id="br0">
      <inkml:brushProperty name="width" value="0.04286" units="cm"/>
      <inkml:brushProperty name="height" value="0.04286" units="cm"/>
      <inkml:brushProperty name="color" value="#E71224"/>
    </inkml:brush>
  </inkml:definitions>
  <inkml:trace contextRef="#ctx0" brushRef="#br0">64 314 22664,'-28'51'56,"4"-4"-236,17-18-66,3 1-45,10-2 0,13-6-12,12-9-302,16-7 213,4-13 213,0-8 179,-5-9 0,-9-8 0,-8-4 33,-7-4 79,-6-4 79,-4-2 33,-3 1 157,-4 2-56,-1 6 100,-1 2-89,-1 5-44,-1 2 369,0-1-269,-1 10-56,0 1 57,0 12-80,0 3 12,0 1 246,0 2-649,0 4 78,0 8 11,0 13 0,0 14 45,0 13-56,0 7 0,0 3 0,0-4-11,0-6-22,7-11 10,1-10 12,7-11 11,-1-10 134,2-6 46,2-6-12,4-7-56,13-13-100,-11 3-12,3-1-68,-17 14-256,-6 5-181,-3 11 482,-1 8 23,0 17-548,0 5-595,1 3-2633,15 8-885,0-20 4661,15-2 0,-16-23 0,-3-4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28.301"/>
    </inkml:context>
    <inkml:brush xml:id="br0">
      <inkml:brushProperty name="width" value="0.04286" units="cm"/>
      <inkml:brushProperty name="height" value="0.04286" units="cm"/>
      <inkml:brushProperty name="color" value="#E71224"/>
    </inkml:brush>
  </inkml:definitions>
  <inkml:trace contextRef="#ctx0" brushRef="#br0">199 42 23157,'-37'18'-33,"4"1"33,11-3-12,1 2 12,1 3 0,3 4 12,1 3-1,4 6-11,2 4 0,3 6 11,4 1-33,2 0-46,9-4 35,6-8 33,13-9 67,8-10-33,5-7 55,0-5-55,-3-4-1,-6-6 46,-3-4-12,-4-11 34,1-5-56,12-34-34,-9 13-22,9-17 22,-16 28-11,-4 8 67,-6 9 79,-6 6 55,-1 7 203,-4 3-292,1 2 22,-1 2 57,0 0-270,-2 1 23,-2 4-11,-4 6 56,-1 7-56,0 7 67,1 2-79,5 2-21,1 0 21,6-1-10,9-2 77,14-9 24,13-5 55,11-8-67,5-13 33,2-3-10,-3-9-23,-8 1 22,-8 6-22,-12 4 11,-10 5 68,-7 3-34,-5 1 78,0 1-90,-3-1 68,2 0 78,-1-1 213,0 0 113,-1 0-146,0-2-337,-2 3-11,1-2-11,-1 4 56,0 0 0,1-3-33,-1-1-23,1-7 0,-1-1 0,0-5 11,-1-1 11,-6-3-44,-4-2 22,-9-1 0,-5-1 22,-3 2 12,-2 4-68,3 3 45,2 6-22,4 6-11,4 1-1,2 3-66,3 0-158,4 0-560,3 1-549,0 1-560,2 1-5333,2 3 7249,0-3 0,1 1 0,0-3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29.585"/>
    </inkml:context>
    <inkml:brush xml:id="br0">
      <inkml:brushProperty name="width" value="0.04286" units="cm"/>
      <inkml:brushProperty name="height" value="0.04286" units="cm"/>
      <inkml:brushProperty name="color" value="#E71224"/>
    </inkml:brush>
  </inkml:definitions>
  <inkml:trace contextRef="#ctx0" brushRef="#br0">307 14 20445,'-30'-9'953,"1"5"-774,11 10-22,-3 7-67,-1 4 44,-4 4-33,-3 3 22,0 2-45,0 0-44,4-2-34,5-2 0,6-2-11,5-3 0,5-3 11,3-2 11,1-3 134,7-2 58,4-4-46,12 0-45,6-3-34,7-2-67,3-1 23,22-3-34,-13 2 0,17 1 11,-21 6 0,-2 7 23,-2 7 22,-6 7-34,-2 5 34,-1 17-45,-11-12 34,-1 9-34,-15-17 79,-2-2-34,-9-1-22,-8 0-34,-12-2-224,-24 0 168,12-10 33,-9-2 23,22-10-11,5-7-67,7-4 10,5-7 35,5-1-79,3-2 33,7 1 12,20-11 11,3 9 23,20-8-12,-5 9 22,3-3 11,1 1 58,15-9 32,-21 12 79,5-1-90,-29 16-44,-6 3 33,-5 3 134,-3 3-67,0 3 1,1 5-12,-1 5 33,2 16-78,-2-2 23,0 12-45,-1-8 11,-1-3-56,1-3 0,0-5-11,-1-7-90,2-6-325,0-5-1490,2-7-885,4-10-4516,4-10 7317,0-15 0,-5 16 0,-2-1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29.771"/>
    </inkml:context>
    <inkml:brush xml:id="br0">
      <inkml:brushProperty name="width" value="0.04286" units="cm"/>
      <inkml:brushProperty name="height" value="0.04286" units="cm"/>
      <inkml:brushProperty name="color" value="#E71224"/>
    </inkml:brush>
  </inkml:definitions>
  <inkml:trace contextRef="#ctx0" brushRef="#br0">0 57 8310,'41'-31'0,"-9"6"0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30.439"/>
    </inkml:context>
    <inkml:brush xml:id="br0">
      <inkml:brushProperty name="width" value="0.04286" units="cm"/>
      <inkml:brushProperty name="height" value="0.04286" units="cm"/>
      <inkml:brushProperty name="color" value="#E71224"/>
    </inkml:brush>
  </inkml:definitions>
  <inkml:trace contextRef="#ctx0" brushRef="#br0">15 27 15247,'-5'-13'5064,"2"3"-4437,3 10 35,0 0-427,-3-2 67,2 2 57,-2-1-191,3 1 146,0 0 336,3 5-270,4 6-21,4 12-179,3 7 32,3 10-133,-3 6-1,1 2-67,0-1-11,0-6 23,0-9-23,0-9 0,-3-8 0,-3-6 45,-4-4-34,-2-2 101,0-3 302,3-3-290,1-8-101,9-12-23,5-11-91,4-11 24,3-1 0,5-4-56,-12 22 33,-2 4-201,-15 27 291,-2 15 89,-2 13-55,0 16-23,0 3-11,0-3-78,0-10-348,8-11 113,2-13-192,11-7-728,2-14-1243,1-4-2588,-1-6 5064,-3-1 0,-8 9 0,-5 3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32.088"/>
    </inkml:context>
    <inkml:brush xml:id="br0">
      <inkml:brushProperty name="width" value="0.04286" units="cm"/>
      <inkml:brushProperty name="height" value="0.04286" units="cm"/>
      <inkml:brushProperty name="color" value="#E71224"/>
    </inkml:brush>
  </inkml:definitions>
  <inkml:trace contextRef="#ctx0" brushRef="#br0">45 0 22978,'-18'82'0,"4"-3"-78,6-20 22,3 6-124,15-1 102,9-8-12,20-13 90,13-17 11,10-14 11,3-14-22,-4-13 57,-7-9 10,-10-7 146,-10-3 67,-10 1-11,-8 1 123,-9 2-157,-4 4-55,-4 5-23,-4 7-135,-2 7-22,-5 3-123,1 4 0,1 8-57,3 2-11,4 9 35,11 8 111,5-8 45,14 0 45,6-13 11,5-5-12,2-7 113,6-12 79,-18 0-1,-2-9-123,-19 9 0,-5 1-33,-1 4-79,-3 3-23,-5 5-78,-3 2 79,-7-1-213,-13-5-225,7 1-257,-7-6-751,15 1-2398,7 0-5965,6-3 9521,17 1 0,-9 6 1,8 3-1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32.771"/>
    </inkml:context>
    <inkml:brush xml:id="br0">
      <inkml:brushProperty name="width" value="0.04286" units="cm"/>
      <inkml:brushProperty name="height" value="0.04286" units="cm"/>
      <inkml:brushProperty name="color" value="#E71224"/>
    </inkml:brush>
  </inkml:definitions>
  <inkml:trace contextRef="#ctx0" brushRef="#br0">1 0 23303,'13'55'1143,"-3"7"-964,-7 16-157,-3 6 34,0 0-44,2-3-1,6-5 11,7-11-22,9-11 67,11-16-11,9-16-11,8-12-45,7-11-302,2-10-304,0-7-267,-7-6-662,-7-2-606,-11 1-2239,-9-1 4380,-11 1 0,-8 11 0,-6 2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33.184"/>
    </inkml:context>
    <inkml:brush xml:id="br0">
      <inkml:brushProperty name="width" value="0.04286" units="cm"/>
      <inkml:brushProperty name="height" value="0.04286" units="cm"/>
      <inkml:brushProperty name="color" value="#E71224"/>
    </inkml:brush>
  </inkml:definitions>
  <inkml:trace contextRef="#ctx0" brushRef="#br0">1 86 22832,'93'8'1244,"-1"-5"-1244,-21-17-202,4-1-1389,0 0-2891,-3-2 4482,-10 0 0,-26 7 0,-13 2 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06.167"/>
    </inkml:context>
    <inkml:brush xml:id="br0">
      <inkml:brushProperty name="width" value="0.04286" units="cm"/>
      <inkml:brushProperty name="height" value="0.04286" units="cm"/>
      <inkml:brushProperty name="color" value="#E71224"/>
    </inkml:brush>
  </inkml:definitions>
  <inkml:trace contextRef="#ctx0" brushRef="#br0">0 1 6809,'41'4'0,"-8"-1"0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12 13678,'14'9'5423,"-3"-3"-4403,-11-6-158,40 0-189,-19 0-214,34 0-258,-28 0-145,2 0-56,-1-2-235,-3-1-829,-3-1-897,-4-1-2162,-3 1 4123,-1 0 0,-7 2 0,-2 0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13.757"/>
    </inkml:context>
    <inkml:brush xml:id="br0">
      <inkml:brushProperty name="width" value="0.04286" units="cm"/>
      <inkml:brushProperty name="height" value="0.04286" units="cm"/>
      <inkml:brushProperty name="color" value="#E71224"/>
    </inkml:brush>
  </inkml:definitions>
  <inkml:trace contextRef="#ctx0" brushRef="#br0">1 50 17297,'1'75'1255,"0"-7"-1221,1-31-34,10-6 0,8-7 11,11-11-34,3-6 23,-1-13 0,-4-8 23,-6-10 156,-9-7 135,-7-3 112,-4-1-101,-10-3-113,-4 1 270,-8 3-236,-1 7 57,4 11-269,2 8 33,6 11-44,2 13 257,4 14-3381,6 14 3314,14 4-135,17-1-33,21-6-1,-3-18 1,5-5-168,31 4-325,-29-11 0,-3-3-1569,9-6-2218,-17-5 4235,-20-3 0,-16 1 0,-9 0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15.126"/>
    </inkml:context>
    <inkml:brush xml:id="br0">
      <inkml:brushProperty name="width" value="0.04286" units="cm"/>
      <inkml:brushProperty name="height" value="0.04286" units="cm"/>
      <inkml:brushProperty name="color" value="#E71224"/>
    </inkml:brush>
  </inkml:definitions>
  <inkml:trace contextRef="#ctx0" brushRef="#br0">12 524 15336,'80'-50'1490,"-14"4"-1333,-45 16 101,-4-2-79,-5 0 123,-3-3 69,-5-4 88,-1-4 23,-2-2 11,-3-2 358,-10-6-638,2 20-191,-9 3-22,5 23-22,-2 5 0,-1 4-1,-1 7 23,-2 7 0,0 9 0,1 8 112,-4 30-89,7-8-23,2 23-68,10-17-44,6-1-212,13-4 55,12-8-90,20-11-123,14-10 157,12-15 101,4-5 79,-1-15 10,-8-3 135,-10-9 34,-13-2 78,-14 0 549,-11 4 67,-9-1-313,-6 4 178,-4-2-413,-1 8-79,-1 1 89,0 8 23,-1 0-90,0 0-145,2 0-90,-2 2 112,-1 10 0,-3 9 0,0 9-45,2 5 0,2 0-55,6-4-113,10-7 67,10-7 22,33-11 57,-14-14 67,14-9 112,-30-9 79,-10-1 44,-9-5-44,-6-1-23,-9-2 22,-15-8-190,-1 17 0,-9 1-67,10 20 67,2 8-45,4 6 0,4 7 45,6 4 34,7 2 78,12-2 22,11-3-66,14-4-24,25 0-55,-13-3-168,11 5-280,-24 1-718,-8 3-1882,-6 2-4717,-8-1 7776,-7-1 0,-5-8 0,-3-5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15.775"/>
    </inkml:context>
    <inkml:brush xml:id="br0">
      <inkml:brushProperty name="width" value="0.04286" units="cm"/>
      <inkml:brushProperty name="height" value="0.04286" units="cm"/>
      <inkml:brushProperty name="color" value="#E71224"/>
    </inkml:brush>
  </inkml:definitions>
  <inkml:trace contextRef="#ctx0" brushRef="#br0">32 163 22877,'-17'-47'1008,"3"4"-896,14 15-101,4 6-11,4 8-67,7 7 0,6 5-34,6 7 34,6 7-34,1 8-89,-2 6 67,-6 3 22,-6 3 90,-11 2-23,-4 4 0,-9 4 12,-4 1-12,-2-1-10,1-3-102,3-7 146,10-5 22,11-8 113,13-8-135,15-5-1020,36-14-1456,-20 1-1771,16-8 4247,-37 3 0,-18 6 0,-9 0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16.912"/>
    </inkml:context>
    <inkml:brush xml:id="br0">
      <inkml:brushProperty name="width" value="0.04286" units="cm"/>
      <inkml:brushProperty name="height" value="0.04286" units="cm"/>
      <inkml:brushProperty name="color" value="#E71224"/>
    </inkml:brush>
  </inkml:definitions>
  <inkml:trace contextRef="#ctx0" brushRef="#br0">0 173 17319,'22'-13'2017,"-4"2"-1300,-7 2-134,-4 1 33,-3 4-145,-3 0-225,-1 3 34,0 1-280,-2 0 11,-1 0 23,0 0-12,0 0 68,2 0 964,0 0-942,0 0-112,1 0-45,-4 0 0,-1 8 45,-4 6 0,-1 13-78,1 7-46,5 3-44,8-2-89,12-6 145,14-8 11,12-10-157,7-6 112,-3-14 146,-6-6 34,-13-10 55,-12-6-33,-8-3-33,-11-3 101,-7-1 66,-7 1-67,-3 4 68,2 8-12,6 11-179,5 7-291,2 15 291,4 11 112,0 18-23,4 12 34,6 9 34,6 5 22,9 1-55,4 1-96,-5-17 0,1 0-40,10 23-44,9 18-89,-22-41-113,-8-11-111,-7-13-192,-3-10 68,-5-7-89,-7-5 425,5-9-314,-4-7-168,15-15 135,13-8-392,15-11-68,15-5 370,10-4 594,3-3 224,-1 0 521,-21 16 1,-2-1 105,13-25-437,-21 25 1,-5 0 269,-9-14 66,-8 10-380,-15 13-236,-7 14-134,-12 12 79,-24 30 101,9 9-12,-13 28 33,21 3 57,9 5-224,11 1 10,11-7 35,18-7 100,14-11-22,19-10 67,44-12-224,-17-13-426,23-12-706,-39-9-1355,-8-4-2813,-13 2 5300,-10 1 0,-15 8 0,-6 2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19.176"/>
    </inkml:context>
    <inkml:brush xml:id="br0">
      <inkml:brushProperty name="width" value="0.04286" units="cm"/>
      <inkml:brushProperty name="height" value="0.04286" units="cm"/>
      <inkml:brushProperty name="color" value="#E71224"/>
    </inkml:brush>
  </inkml:definitions>
  <inkml:trace contextRef="#ctx0" brushRef="#br0">0 152 20210,'24'46'1546,"0"-3"-1176,0-13-135,-1-3-32,-4-2-47,-2-5-55,-7-3-34,-2-5 1,-4-6 10,-2-2 56,-1-3 460,-1-1-336,-2-5-258,-5-8 0,-5-11-56,-6-10-56,0-8 44,1-3 57,6-1 0,5 2-23,4 8-10,2 6-12,4 9 0,4 5-23,8 5-122,5 3-203,7 4-380,5 2-1009,9 1-2230,6 1-2442,6 0 6465,-1 0 0,-22 0 0,-10 0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0.593"/>
    </inkml:context>
    <inkml:brush xml:id="br0">
      <inkml:brushProperty name="width" value="0.04286" units="cm"/>
      <inkml:brushProperty name="height" value="0.04286" units="cm"/>
      <inkml:brushProperty name="color" value="#E71224"/>
    </inkml:brush>
  </inkml:definitions>
  <inkml:trace contextRef="#ctx0" brushRef="#br0">1 414 11470,'19'9'4437,"-4"-2"-3641,-15-7 594,0 0-595,11 0-302,-3 0-78,12 0-314,-6 0-34,0 0-22,-1-2 33,-6 1-22,-3-1-22,-3 0 223,-1 2-279,1 0 44,2-1 1,5-2 21,6-5 24,7-3-46,5-4 23,2-3-45,-2-1 56,-6-1 33,-5 1 23,-6 2 113,-5 1 55,-3 1-213,-3 2-67,-5 3-78,-4 2-57,-5 3 79,-4 3 0,-2 2 56,-13 15 12,8 0-1,-7 15-11,16-1-23,5 2 1,7 2-34,9 0-34,16-5 11,16-4-122,19-8 100,45-8 45,-21-11 17,-26-2 0,-2-3-197,13-13 192,-9-8 44,-10-2 112,-10-2 11,-10-2 146,-7-14-113,-9 11-55,-3-8-45,-4 19 46,-1 1-13,0 4 135,-4-8-78,-2 10-68,-5-5 12,-2 12 11,-3 2-23,-2 4 12,-2 4 33,-2 1 0,0 2-78,2 0-45,2 0-23,2 6 12,-10 21 56,7 7-11,-8 22-34,11-1-23,5 7-201,6 2-213,19-3 113,13-7 133,26-13 102,16-13-237,-8-19 1,3-5 135,33-3 190,-32-4 0,-2-3-260,16-8 339,-17-4 301,-14 2 427,-19-2-146,-13 3-66,-9-6-338,-6 8-89,-1 0 260,-2 9-238,-1 3-78,-2 0-67,2 1-45,-1 0-56,3 0-33,0 0-68,-1 11 134,2 5-44,-2 13-78,2 2-79,3 1 44,6-1 136,8-5-68,11-9-12,21-7 124,-12-13 56,7-10 56,-26-9-56,-8-7-56,-7-6 34,-9-3-23,-7-3-11,-8 2-33,-5 7-57,-11 9 68,12 10-2,-4 14 24,18 12 35,4 11-13,7 7 57,14 4-46,9-3 23,43 4-56,-7-15 0,23-3-190,-20-14-606,-6-4-1019,-8-6-1054,-9-3-2610,-11-7 5479,-10-6 0,-9 10 0,-4 1 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1.134"/>
    </inkml:context>
    <inkml:brush xml:id="br0">
      <inkml:brushProperty name="width" value="0.04286" units="cm"/>
      <inkml:brushProperty name="height" value="0.04286" units="cm"/>
      <inkml:brushProperty name="color" value="#E71224"/>
    </inkml:brush>
  </inkml:definitions>
  <inkml:trace contextRef="#ctx0" brushRef="#br0">1 1 23885,'2'78'774,"0"0"-763,7-16 56,4 2-67,11-1 0,4-8-45,3-7-67,0-10-224,-2-10-12,-5-11-10,-8-7 33,-6-7-33,-6-7-685,-2-7 214,-2-8-302,-9-5 133,-6 0 270,-11 4 728,-3 3 90,3 4 123,6 2 179,9 1-157,9-5-313,15 2 78,13-4-34,14 4 34,8 1 34,4 0 10,-1 1 203,-2 0 313,-4 2 236,-7 2 78,-8 1-191,-11 4-100,-8 0-146,-8 2-359,-2 0 90,1 5 258,0 6-190,4 9 10,1 8-145,2 4-23,1 1-78,2-3-67,-1-5-549,-1-7-718,-3-5-996,-2-8 2330,-4-12 0,0 5 0,-1-9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1.299"/>
    </inkml:context>
    <inkml:brush xml:id="br0">
      <inkml:brushProperty name="width" value="0.04286" units="cm"/>
      <inkml:brushProperty name="height" value="0.04286" units="cm"/>
      <inkml:brushProperty name="color" value="#E71224"/>
    </inkml:brush>
  </inkml:definitions>
  <inkml:trace contextRef="#ctx0" brushRef="#br0">0 0 15639,'0'0'0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1.808"/>
    </inkml:context>
    <inkml:brush xml:id="br0">
      <inkml:brushProperty name="width" value="0.04286" units="cm"/>
      <inkml:brushProperty name="height" value="0.04286" units="cm"/>
      <inkml:brushProperty name="color" value="#E71224"/>
    </inkml:brush>
  </inkml:definitions>
  <inkml:trace contextRef="#ctx0" brushRef="#br0">17 227 19034,'-9'-15'2823,"1"4"-2453,8 11 616,0 0-527,16 38-100,0-13-179,15 31-80,-4-25-10,1-2 22,1-7 11,0-4-33,-1-6 44,-1-7 146,-2-2 179,-2-9-200,-2-9-147,0-11-23,-3-13-21,-3-9-1,-2-8-101,0-28-201,-5 26-348,1-8-358,-4 41-818,-2 14-2499,0 5-1199,0 18 5457,-2 5 0,0-1 0,-1-2 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2.176"/>
    </inkml:context>
    <inkml:brush xml:id="br0">
      <inkml:brushProperty name="width" value="0.04286" units="cm"/>
      <inkml:brushProperty name="height" value="0.04286" units="cm"/>
      <inkml:brushProperty name="color" value="#E71224"/>
    </inkml:brush>
  </inkml:definitions>
  <inkml:trace contextRef="#ctx0" brushRef="#br0">0 261 16053,'50'-15'1389,"-1"1"1,37-16-897,-47 2 56,-6-3 78,-9 0-123,-9 0-279,-8 1-147,-9 6-78,-11 7-56,-10 8 56,-13 10 90,-7 16 78,-4 14 112,0 15 224,7 7-55,13 3-259,12-1 1,20-4 156,19-3-123,23-7-123,22-9-12,15-10-89,6-12-515,-5-5-79,-12-5-672,-20-3-1871,-20 0-6634,-17-3 9771,-18 0 0,1 3 0,-6 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13039,'5'3'5782,"-1"-1"-4998,-4-2 437,0 0-929,0 0 369,1 6 325,-1 6-213,0 13-201,1 7-102,-1 7-89,0 3 0,0 1-100,0 1-80,0-2-55,3-2-90,0-1-34,5-2-22,1-5-594,0-4-818,-1-6-1490,-3-5-4358,-1-9 7260,-3-3 0,-1-5 0,0-1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4.428"/>
    </inkml:context>
    <inkml:brush xml:id="br0">
      <inkml:brushProperty name="width" value="0.04286" units="cm"/>
      <inkml:brushProperty name="height" value="0.04286" units="cm"/>
      <inkml:brushProperty name="color" value="#E71224"/>
    </inkml:brush>
  </inkml:definitions>
  <inkml:trace contextRef="#ctx0" brushRef="#br0">343 61 20255,'-41'-11'134,"-4"16"-89,-3 25 22,-4 18 34,1 14-22,5 8-79,10 6-34,16-1-78,17-7 67,29-13-145,22-20 22,30-17-347,16-27-386,-42-2 0,-1-4 183,-1-7 1,-1-4-67,-3-2 0,-3-2-1682,27-32 695,-18 2 651,-21 3 1120,-16 3 1288,-9 3 68,-10 4-11,-5 7 295,-5 8-733,-2 9-60,2 9-119,3 7-145,4 5 44,2 1-33,3 1 470,-1 0-649,2 0-56,-1 0-281,2 1 101,0 8 34,-1 8 11,1 14-45,1 12 146,20 37-247,1-12-44,-3-22 0,3-1 56,13 18-79,2-8 23,-2-8-34,-3-13 11,-6-11 67,6-10-10,-7-13 44,9-12-90,-6-9 23,2-10-34,-2-4 0,-3 0 0,-4 3 1,-5 6 21,-4 8-22,-7 9-291,-2 8 236,-3 11 21,0 7-33,0 11-269,3 1-79,6-1 192,9-7-46,32-8-145,-3-7 212,22-12 191,-15-5 0,-4-7 11,-7-1 34,-9 5 79,-10 3 402,-10 6-526,-7 3 0,-5 2 0,-2 4 78,0 5-78,0 6-11,-1 5-45,1 1-22,-1-1-57,10-2-492,20 4 447,2-9 180,16-1 23,-13-10-1,-4-2 45,-4-5 90,-8-1 180,-6-7 480,-5-10-649,-5 4 12,-4-9-169,-5 8-11,-5 3-11,-3 5-12,-2 4-89,0 5 23,-3 1 55,-4 6 34,-15 11-45,13-2-134,-4 5-235,22-11 190,8-3 224,15-2 56,12-1-45,17-1-56,32 0 45,-15 0 0,19 0 0,-28 0-45,-8 3-22,-8 2-270,-10 4-1321,-11 0-1233,-7 1-2364,-5-2 5255,-2-3 0,-1-2 0,0-2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5.865"/>
    </inkml:context>
    <inkml:brush xml:id="br0">
      <inkml:brushProperty name="width" value="0.04286" units="cm"/>
      <inkml:brushProperty name="height" value="0.04286" units="cm"/>
      <inkml:brushProperty name="color" value="#E71224"/>
    </inkml:brush>
  </inkml:definitions>
  <inkml:trace contextRef="#ctx0" brushRef="#br0">1 51 21241,'33'59'1468,"-2"-3"-1031,-11-18-168,2 2-101,2-2-90,1-4 34,2-6-33,-1-9 21,2-7-32,-5-7 78,3-7-90,0-11 0,0-11-34,2-12-33,-2-6 11,-3-2-67,-6 2-45,-3 9 78,-6 11-168,-4 12-268,-3 9 234,-1 15 225,0 11 0,0 13-146,0 6-224,3-3-45,6-5 258,7-10 168,10-11-11,27-10 11,-7-14 0,18-7 22,-19-7 1,-6 1-1,-7 3 483,-6 2-80,-12 6-167,-4 2-79,-8 4-44,-1 1-102,-1 0 12,1 3 650,-1 0-594,0 0-68,0 0-33,-1-1 12,-1 0-1,-1 0-11,1 1 0,0-1-11,1 2-23,-1 0 0,0 0-55,0 0 10,-1 0-66,0 0 10,-3 0 0,-1 6 12,1 3-90,1 8-179,3 0 34,7-1 21,9-3 225,10-6 79,9-3-35,6-13 57,-2-5 11,-4-10 45,-7-2 190,-11-16-66,-7 8-1,-10-11 11,-7 13 23,-4 4-101,-1 7-45,0 9-34,2 7 12,0 5 33,-2 9-11,-6 20-11,6 3 22,1 18-56,11-7 0,9 8-11,7 1 0,12 3-11,9 0-112,30 17 89,-14-20-33,15 7-90,-29-30-212,-11-9-181,-11-8 35,-9-7-135,-3-2 0,-12 1 292,-8 4 111,-30 12 79,10-6 168,-12 7 90,27-12 145,8-5 101,8-2-224,3-9-112,13-10-112,25-38 112,2 4 0,21-25 11,-13 20 23,-1 0 67,-2 3 134,-1 5 90,-4 8 134,-5 7 68,-6 9 526,-6 1-705,-9 9-57,-4-1-213,-6 5-67,-5-2 12,-3 0-23,-6 1 0,-4 2 11,-11 3 56,7 4 12,-8 5-68,8 6 12,0 8 22,0 9-1,3 6-32,4 5 32,7 3 192,9 5 144,37 15-122,2-17 33,33 6-212,-6-27-12,7-9-67,1-6-1355,23-8 55,-34-5-2141,7-3-3214,-46-3 6655,-11 2 0,-10 4 0,-5 2 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26.486"/>
    </inkml:context>
    <inkml:brush xml:id="br0">
      <inkml:brushProperty name="width" value="0.04286" units="cm"/>
      <inkml:brushProperty name="height" value="0.04286" units="cm"/>
      <inkml:brushProperty name="color" value="#E71224"/>
    </inkml:brush>
  </inkml:definitions>
  <inkml:trace contextRef="#ctx0" brushRef="#br0">1 59 21835,'10'-32'0,"-3"5"0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0.394"/>
    </inkml:context>
    <inkml:brush xml:id="br0">
      <inkml:brushProperty name="width" value="0.04286" units="cm"/>
      <inkml:brushProperty name="height" value="0.04286" units="cm"/>
      <inkml:brushProperty name="color" value="#E71224"/>
    </inkml:brush>
  </inkml:definitions>
  <inkml:trace contextRef="#ctx0" brushRef="#br0">1 38 6876,'24'-21'0,"-5"4"0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1.628"/>
    </inkml:context>
    <inkml:brush xml:id="br0">
      <inkml:brushProperty name="width" value="0.04286" units="cm"/>
      <inkml:brushProperty name="height" value="0.04286" units="cm"/>
      <inkml:brushProperty name="color" value="#E71224"/>
    </inkml:brush>
  </inkml:definitions>
  <inkml:trace contextRef="#ctx0" brushRef="#br0">78 190 18362,'-15'-44'1232,"3"9"-1075,12 33-1546,0 1 1445,-2 3 89,-1-2 1,-4 1 134,-1-4-56,0-9-146,0-6 12,1-6-45,3 2 78,2 6-123,1 6-11,1 6-258,0 3 235,0 4 34,0 5 11,2 5 12,1 2-1,3 0-11,-1-3 12,-1-3 66,-2-4-10,-1-2 22,-1-2 134,0-1-1176,0-5-1827,0 0-4268,0-4 7036,-3 5 0,2 1 0,-2 3 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2.217"/>
    </inkml:context>
    <inkml:brush xml:id="br0">
      <inkml:brushProperty name="width" value="0.04286" units="cm"/>
      <inkml:brushProperty name="height" value="0.04286" units="cm"/>
      <inkml:brushProperty name="color" value="#E71224"/>
    </inkml:brush>
  </inkml:definitions>
  <inkml:trace contextRef="#ctx0" brushRef="#br0">70 66 20513,'-10'-22'235,"3"5"-235,4 16-34,1 1-22,-1 0 0,0 0 23,-2 0-1,0-1 68,-1-2-34,0-2 123,-1-2 90,1 2-146,3 2-67,0 1-314,3 2-537,-1 0-1536,1 3-6846,0-1 9233,2 2 0,-1-3 0,1-1 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2.855"/>
    </inkml:context>
    <inkml:brush xml:id="br0">
      <inkml:brushProperty name="width" value="0.04286" units="cm"/>
      <inkml:brushProperty name="height" value="0.04286" units="cm"/>
      <inkml:brushProperty name="color" value="#E71224"/>
    </inkml:brush>
  </inkml:definitions>
  <inkml:trace contextRef="#ctx0" brushRef="#br0">85 0 17375,'-46'63'1905,"9"-7"-1580,36-25 123,1-2 180,5 0-191,4-3 134,9-2-123,5-4-10,6-5 10,7-5-179,6-6-202,5-2-45,2-6-22,-1-3-437,-4-6-874,-7 0-1221,-10-1-1188,-11 4 3720,-16-6 0,0 10 0,-8-4 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3.364"/>
    </inkml:context>
    <inkml:brush xml:id="br0">
      <inkml:brushProperty name="width" value="0.04286" units="cm"/>
      <inkml:brushProperty name="height" value="0.04286" units="cm"/>
      <inkml:brushProperty name="color" value="#E71224"/>
    </inkml:brush>
  </inkml:definitions>
  <inkml:trace contextRef="#ctx0" brushRef="#br0">31 285 10709,'7'4'5882,"-2"-2"-4549,-5-2 830,0 0-2017,-15-11 279,10-7 113,-12-14-56,14-8 134,1-4-22,2-1-1266,0 3 33,61 26 0,38 11 1,-16-1-1794,-16-14 1013,17 16 0,18 4 0,-40-2-6044,-54-1 7463,-5 1 0,-2 2 0,-1-1 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5.160"/>
    </inkml:context>
    <inkml:brush xml:id="br0">
      <inkml:brushProperty name="width" value="0.04286" units="cm"/>
      <inkml:brushProperty name="height" value="0.04286" units="cm"/>
      <inkml:brushProperty name="color" value="#E71224"/>
    </inkml:brush>
  </inkml:definitions>
  <inkml:trace contextRef="#ctx0" brushRef="#br0">26 113 21992,'-17'-54'44,"8"11"-111,18 33-45,5 5 56,5 4 56,4 10 0,5 4-22,4 11-34,1 0 22,5-2 34,1-6 11,2-8 90,0-3-78,-1-8 44,-3-4-22,-5-4-45,-4-4-68,-8 2-200,-4 4-281,-8 5-258,-3 2-202,-2 4-840,9 14-1579,1-4-2813,13 4 6241,2-10 0,-11-6 0,-2 0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5.956"/>
    </inkml:context>
    <inkml:brush xml:id="br0">
      <inkml:brushProperty name="width" value="0.04286" units="cm"/>
      <inkml:brushProperty name="height" value="0.04286" units="cm"/>
      <inkml:brushProperty name="color" value="#E71224"/>
    </inkml:brush>
  </inkml:definitions>
  <inkml:trace contextRef="#ctx0" brushRef="#br0">0 0 22473,'18'83'270,"-1"-8"-382,-2-31-639,0-3-1255,0-6-2420,-1-6-4247,-3-8 8673,-5-8 0,-3-8 0,-3-3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695 1888 9453,'4'3'4729,"-1"-1"-3597,-3-2 2207,0 0-2510,0 2-168,-1-1-56,1 0-101,0-1-123,0 0-336,0 2 11,0-2 258,3 1-68,4-1-56,6 0-43,5 0-46,3 0-45,3 0 22,4-2-11,1-3-44,2-2 21,1-3-21,-2 2 22,-2-1-34,-3 1 11,-1 2-11,1 1 1,0 1 10,5 0 12,1 0-34,5-1 0,2-1-12,1 0 1,1-2 11,-2 2-11,-3 1 0,-3 0 11,-2 2-11,11-2-12,-10 4 23,8-1 0,-15 2 11,-1 0 12,3-3-12,18 0-11,-8-1 0,16 1-11,-16 1-45,-3 2 33,-3 0-21,-6 0-57,-5 2 45,-2 1 33,-4 3 35,12 3 21,-2-3-22,10 1-22,-3-5 0,2-1 0,-1 0-56,-1 0 55,-2 0-122,4 5 100,-8 0 12,4 2 22,-5-1 0,6-1-11,6 0-24,6 0-110,7-2-57,24 4 124,-15-3-279,12 3 334,-26 0 1,-5-2 22,-2 3 11,-2-2-11,1 1 0,0 1 0,4-2-89,21 4 10,-12-5 23,14 2 34,-21-4 22,-5-1 0,-4-2 0,-6 0 334,-1-1-322,-2 0-1,0 0 22,10 0-10,-6 0-23,11 0-11,-6 0 11,4 0-12,4 0-10,0 0 11,-1 0 0,12 0 11,-15 0 0,9 0 0,-20-1 0,0 0 0,-3 0 0,-1-2 22,2-1-44,2 0 22,3-1-90,21-2 23,-10 2-79,14-1 101,-16 2-11,-3 1 56,-2 1 0,-4 0 0,-3 0 12,3 0-1,-9 0 0,4-1-11,-9 0 0,1 0 11,2-2-11,1 2 11,1-2 12,2 0 33,-7 0 0,1 1 22,-9 1-44,-1 1 11,-1-1-45,2 0 11,1-1-11,3-1 0,5 1-11,22-5 11,-4 4 0,16-4-12,-12 6 12,0 0-22,-1 1 11,3-1 11,3 2 0,3-2 0,5 2 0,21 0-23,-20 0 1,11 1 22,-32 0 0,-7 0 22,-9 0-22,-6 0 23,-3 0 111,3 0-134,0 0 34,6-3-23,-2-2 34,1 1-12,-2-2-33,-2 3 23,-3 0-34,-2 0-1,1 3 1,0 0 11,6-1-22,5-1-1,12 1-10,6-1 33,7 2 0,-1-1 11,0 1-11,10 0-11,-11 0 11,9 1-11,-14 2 11,2 4 0,5 1-23,1 1 12,3-1 0,1-1-23,-4 1 1,11-1-1,-17-3 12,6 1 10,-19-2 1,-4-1 11,-2 0 0,-2 0 0,0-1 0,12 2 0,-5-1 0,9 1 23,-8-1-23,1 0 11,1 1 0,1-2 11,4 0 1,22 0-23,-7 1 0,19 1 0,-12-1 11,0 2 0,2-1-11,-2 0 0,-3 0 0,-4 0 0,-4-1 0,11 2-22,-13-1 11,9-1 11,-12-1 0,-1-1 0,0 0 0,0 0 0,-5 0 11,-4 0-11,-6 0 67,-3-4-67,-6 2 11,0-4 0,-4 3 1,0-2-12,2 1-12,-1-1 1,0-1 34,3-1-23,-5 4 44,2-3-44,-5 4 0,1-1 0,2-1-44,9 0 10,6-1-44,11 0 44,8 0 34,28-2 22,-15 3-22,15-2 0,-24 4 12,-1 1-1,0-1-11,0 0 0,3 0 0,26 1 0,-17 1-11,19 0-1,-31 0 12,-6 0 0,-11 0-33,-9 0 22,-8 0-79,-4 0 68,-4 0 22,1 0 67,1 0-11,2-1 0,3-1-34,0 0 12,2-3-23,1 1-11,-1 0 0,5-2-22,-1 1-1,6 1-10,3 2-1,8-1 0,7 3 23,7-1 0,2 1 22,23 0-11,-18 0-209,15 0 209,-25 2 0,-2 0-22,-1 3 11,1-1-56,2 1 0,2-2-23,1-1 68,19-1 22,-20 0 197,7-1-197,-25 0-11,-6 0-45,-3 0 11,1 0 34,0 0-45,17 2 11,-7 0-89,14 2-57,-11 0 123,-1-1 68,-5-2 12,-6 1 21,-6-2-22,-3 0-11,0 0-11,17-1-34,0 1-67,20-1 90,-4 1 11,2 0 11,-2 0 11,-5 1 56,-6 0-11,11 2-45,-7 0 1,15 0-12,-7 0 11,5-1-11,4 1 33,-1-2-33,-3 2 23,-8-3 78,-11 0 605,-9 0-639,-11-3-22,-3 0-45,-6-4 33,1 0 12,-1 1-34,-1 1 1,0 1-35,0 1-22,0 0 34,0 2-22,0-1-1,0 2-11,0-1 45,0 0 11,0-1 23,0 1 89,0-2-78,-3-5 45,1-1-90,-4-7 0,2 0 0,0-4 0,1-3-12,1-3-21,2-2 44,7-15 34,-2 8 0,7-11-12,-8 14 57,-1-1-57,-2 2 1,-1-1-23,0 3-11,0-2 0,0 1 0,3-16 0,1 8-22,4-11 22,1 12 22,1 1 12,0 2-23,-2 1 23,-2 0-23,-3-16-11,-3 10 33,0-13-33,-2 17 0,-3 3 0,-4 5-22,-2 1-12,-2 4 34,-4-7-22,5 8-23,-4-6 12,5 11 33,1-2-12,-1 4 1,2 0 11,2 2 0,1 3 0,2 1-33,1 2 44,1 3-11,0-2-56,-1 1 0,0 0 22,0-1 12,-1 1-45,-2-3 55,-2 0 12,1 0-44,-7-5 44,5 3 0,-5-3 0,4 4-45,1-1-67,-11-4 101,-7-1-1,1 2 1,-1 1 11,9 6-11,-1 0 11,0-1 0,-1 1 0,1 0-22,-2 1-12,-1-1 34,-3 1 0,-3 0 11,-3-1-11,-3 1 0,-1-1 0,0 1 11,-1-2-11,3 1-145,-12-4-214,10 1 112,-10-4 35,13 3 100,-2-1 22,-1 1-33,-2-1-56,-1 0 89,-2-1 23,-1 0-56,-23-6 11,15 2 0,-15-4 112,21 5 0,1 0 0,-1 2-34,0 0 0,-1 3-224,-23-3 247,16 3 11,-15-3 11,19 3 0,0 0 57,-2 3-24,-4 0-32,-2 1-1,-1 2 23,1 1-34,-17-1 0,21 1 0,-9-1 0,24 0 11,3 2-11,1 0-11,0 1 0,0 0 11,-16 0-11,12 0-1,-12 0 12,14 1 56,-1 1 56,-2 1-44,-2 1-1,-1-2 45,-2 1 56,-1-1-11,-20 0-113,15-1-44,-12 2 0,24-1 23,3-1-23,6 1-11,3-1-1,4 2 12,-5 0 34,6 1-34,-4 1-22,10-3 10,2 0 1,5 0 11,2-2-11,2 1 11,0-1-11,1 0-12,-5 0-10,-1 1 22,-6-1-23,-1 0 34,-5 0 0,-5 1 11,-4-1 0,-5 1-11,-23 1-11,12-1 11,-15 2 0,18-1 11,2 1 12,0-1 10,-1 1 12,-1 0 11,1 0-33,-2 0-12,-12 2 0,17-1 11,-10 0 12,21-2-34,2-1 22,1-1 23,0 0 0,-4 1 33,-15-1-55,6 0-1,-11 0 45,13 0-44,1 0 55,4 0 34,2 0-33,1 0-34,0 0-34,-1 0 0,-18 0-11,7 0-11,-15-1 11,12 1 56,-2 0-45,1 0-11,1 0 0,2 0 79,-16 1-34,12 1-23,-13 1 12,17-1-23,-2 2 22,-1-1-21,-2 0-12,1-1 11,-1 0 22,-1 0-33,-18-1 0,15 1 0,-12 1-11,23 0 11,1-2 34,0 1-34,-1 1 11,-1-2 11,-16 0-44,15 0 11,-9-1 11,17 0-11,2 0-12,-2 0 23,-1 0 34,-2 0-34,-4 1 33,-3 1 57,-23 4-68,13-2 1,-14 1 10,22-2-33,0 0 0,1-2 23,1 0-12,1-1 0,-14 0 0,14 0 12,-10 0-23,19 0 0,1 0-11,1 0 33,0 0-22,1 0 0,1 0-11,-1 0 11,-9 0 0,9 0 0,-8 0-11,11 0-1,0 0 12,2 0 0,0 0 0,1 0-33,-9-1-1,7 0 12,-8 1 22,6-1-11,-3 0 22,-6 1-22,-4-1 22,-2 1-22,-1 0 11,-1 0 11,-15-1 0,14-1-11,-11-2 0,16 0 11,2 0-11,-2 1 0,0 1 11,-1 1 23,-15-2-23,15 2-11,-10-1 11,20 0-11,0 1 12,2-1-12,-1-1-12,0 2 1,-1-1 11,-1 1-11,-13 1 11,11 0-11,-10 0 11,16 0 0,-2 0-34,-2 0 34,-1 0 0,-2 0-11,-19 0 11,11 0 11,-12 2-11,15-1 0,2-1 0,-2 0 11,1 0-11,-1 0-11,0 0 11,-2 0 45,-18-2-45,14 1 0,-11-2 0,20 1 0,2 1 11,1-1-11,2 1 0,3-2 0,-6 0-11,10 1 0,-6 1 11,11 0-11,1 0-1,1 1 12,2 0-11,1 0-11,1 0-12,-2 0-268,-9 0 201,3 0-22,-8 0 66,5 0 35,-1 0 11,0 0 22,-1 0 22,2 0-55,-9 0 22,9 0-11,-4 0 11,11 0 22,1 0-22,1 1-22,1-1-23,2 1 45,2-1 0,0 0-34,-9 1 46,1 0-12,-9 0 0,3-1-23,-6 0-10,-3 0-12,-6 0-11,0 0 33,-20 0 12,13 0-146,-13 0 113,16 0-1,-2 0 45,0 0 0,5 0 168,6 0 67,11 0-78,9 0-56,8 0-101,4 0-11,2 0 33,0 0 12,3 0-23,1 3-11,2 0 11,3 3 12,1 0 10,2 4-33,2 0 12,2 2 55,-1 1-56,1 2 0,0 2 0,-2 0 12,-3 1-23,-2 1 33,0 9-10,-1-6-12,1 7 0,-3-8 12,-2-3-1,2 0 0,-3 0 46,0 0 178,-1 13-201,-2-5 0,0 9-23,0-8-11,0-2-11,0 2 11,0-3 12,0 0-23,4 0 22,2 0 23,8 12-11,-4-8 22,3 9-12,-6-12-32,-1 1 10,-2 2 23,-1-1-45,0 1 11,3 14-11,0-8 22,1 10-10,-2-12-12,-2-1 0,-1 1 11,-2 1 0,0 0-11,0 3 22,0 1-22,-2 13-11,2-11 11,-1 6 23,1-17-23,1-3-12,0-4 12,1-3 0,-1-3-22,0 4 33,-1-4-22,0 6 11,0-6 0,0 0-11,0 0 11,1-2 0,-1 0 0,3 2 33,0 1-33,0 14 0,-2-7 0,1 7 0,1-10-11,-1-4-11,-1 0-1,2-3 23,-1 2-22,0 7 22,0-5 0,-1 6 11,0-10-11,0 0 0,-1-4 0,1-1 0,0-1 0,-1-2-11,0 0 11,0-1 0,1-2 56,-1 1-11,1-3 191,-1 0-483,0 0 79,1 0 67,0 0 34,-1 0 67,3 0 78,0 0 23,4 0-12,1 0 46,3 0-57,2-2-10,5-2 22,6 1-68,8 0-22,7-1-325,10 0-1490,10-3-3449,5-2 5264,2-5 0,-27 7 0,-12-2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6.329"/>
    </inkml:context>
    <inkml:brush xml:id="br0">
      <inkml:brushProperty name="width" value="0.04286" units="cm"/>
      <inkml:brushProperty name="height" value="0.04286" units="cm"/>
      <inkml:brushProperty name="color" value="#E71224"/>
    </inkml:brush>
  </inkml:definitions>
  <inkml:trace contextRef="#ctx0" brushRef="#br0">0 74 12535,'5'11'4459,"-1"-1"-3775,-4-10 425,0 0-22,22 0-493,5 0-202,26-1-156,5-4-68,9-3 0,6-5-112,6-1-45,0-1-11,-4 1-112,-12 3-438,-16 3-637,-18 4-763,-16 2-1311,-8 4-1814,-13 7 5075,-4 3 0,2-2 0,-1-2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7.504"/>
    </inkml:context>
    <inkml:brush xml:id="br0">
      <inkml:brushProperty name="width" value="0.04286" units="cm"/>
      <inkml:brushProperty name="height" value="0.04286" units="cm"/>
      <inkml:brushProperty name="color" value="#E71224"/>
    </inkml:brush>
  </inkml:definitions>
  <inkml:trace contextRef="#ctx0" brushRef="#br0">32 66 20916,'-17'75'101,"4"-8"-157,11-32-135,5-3 23,6-5-22,7-7 156,7-10 23,4-5 22,2-10 56,-3-4-22,-3-5 22,-5-4 57,-5 0 156,-5 1 0,-4 1-11,-3 4-45,-1 3-123,0 4-101,0 3-1524,0 2 1513,0 2-146,0 4-33,4 4-135,2 3-505,7 0-257,4 0 438,5-4 391,3-4 168,3-2 90,1-3 45,1-4 190,-3-4 348,-3-4-67,-5-3 189,-8 0-145,-3 2-89,-6 1-224,0 3-12,-2 1-11,0 2-134,0 2 44,-1 1 0,-1-1-10,1 2-68,-1-1 56,1 0 112,1 0-78,0 0-57,0 0 57,0 2-650,0 1 258,0 5 223,1 4-22,6 7-179,4 3-11,10 0 11,5-4 100,3-5 124,2-6 56,-2-2 12,-1-6 21,-4-5 202,-5-4 34,-6-5-67,-7 0-101,-4-1-78,-2-2-79,-8 2-23,-3 0-89,-8 2-190,0 2-449,-2 3-571,-1-1-1648,-1 2 2970,-12-11 0,18 13 0,-4-6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39.194"/>
    </inkml:context>
    <inkml:brush xml:id="br0">
      <inkml:brushProperty name="width" value="0.04286" units="cm"/>
      <inkml:brushProperty name="height" value="0.04286" units="cm"/>
      <inkml:brushProperty name="color" value="#E71224"/>
    </inkml:brush>
  </inkml:definitions>
  <inkml:trace contextRef="#ctx0" brushRef="#br0">10 10 24771,'-5'74'268,"0"-9"-234,7-32-34,7-3 34,6-2 10,12-2-32,1-5-12,4-5 0,-1-5-12,-2-3 12,-2-5-67,-1-2 11,-1-1-89,-2-4 89,0-5-23,-1-6 1,-2-5 67,-2-3-12,-2 1 1,-4-2 33,-5 5-11,-2 3 11,-4 4 12,0 2 44,-1 4 0,0-1-67,0 2 34,-3-2-23,-7-7-11,2 4 22,-7-6 1,6 7 33,-1 0-45,5 4-11,-1 1-11,6 4-23,-1 0-179,0 0 90,1 0 78,-1 6 45,1 3 23,0 8-23,0 3 33,2 5-22,5 0 23,7 0-23,11-1-11,8-4 11,7-6-11,7-6 12,2-4-12,1-3 11,-3-5 0,-4-3-22,-4-4 22,-7 0 23,-6 1-12,-9 2 56,-6 3 46,-4 0-113,-3 3 0,1-2 0,0 1 0,2-3 23,0 0 11,0-2 44,-1-3 23,-1-8-56,-1 3 12,-3-6-35,-1 8-10,-3 0-12,-1 2-11,-3 1 22,-1 1-11,1 1-11,-1 3-100,-11-2-1,3 4 11,-12 0 79,2 4 11,-1 0-22,1 0 22,4 0-280,5 0-2186,4 0-637,7 0-3967,1-1 7070,5-2 0,0 2 0,0-1 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0.683"/>
    </inkml:context>
    <inkml:brush xml:id="br0">
      <inkml:brushProperty name="width" value="0.04286" units="cm"/>
      <inkml:brushProperty name="height" value="0.04286" units="cm"/>
      <inkml:brushProperty name="color" value="#E71224"/>
    </inkml:brush>
  </inkml:definitions>
  <inkml:trace contextRef="#ctx0" brushRef="#br0">100 99 18093,'-45'-4'1377,"8"3"-1062,30 8-47,2 0-55,2-3-101,1-1 123,2-2-55,0-1 201,5 0 269,10 0-236,15 0-179,17-2-179,13-5-10,11-5-46,6-5 33,2-3-21,-3 1 10,-15 3-22,-15 4 45,-20 5 168,-14 4-124,-8 3-33,-4 0-22,0 0-23,-8 0 0,-5 4-11,-8 1 34,-4 2-12,-19 1-22,6-2 0,-16 2 0,8-1-45,-2 1 23,-3 1-23,0 0 0,2-2 23,-6-2 56,22-2-34,2-2-68,24-1-122,6 0-46,7 0 191,12 0-145,17 0-2387,53 0 89,-13 0 241,-23 1 1,-1-2-4521,16-2 6767,-12 0 0,-24-1 0,-13 1 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1.112"/>
    </inkml:context>
    <inkml:brush xml:id="br0">
      <inkml:brushProperty name="width" value="0.04286" units="cm"/>
      <inkml:brushProperty name="height" value="0.04286" units="cm"/>
      <inkml:brushProperty name="color" value="#E71224"/>
    </inkml:brush>
  </inkml:definitions>
  <inkml:trace contextRef="#ctx0" brushRef="#br0">0 71 20871,'81'-15'1333,"-4"1"-1221,-25 5-78,-2 2-23,-4 2-11,-10 3-22,-8 0-157,-10 2-180,-6 0-571,-7 0-594,-3 0-2341,-2 0-4550,0-1 8415,0-5 0,0 3 0,0-3 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3.700"/>
    </inkml:context>
    <inkml:brush xml:id="br0">
      <inkml:brushProperty name="width" value="0.04286" units="cm"/>
      <inkml:brushProperty name="height" value="0.04286" units="cm"/>
      <inkml:brushProperty name="color" value="#E71224"/>
    </inkml:brush>
  </inkml:definitions>
  <inkml:trace contextRef="#ctx0" brushRef="#br0">0 0 11549,'0'0'0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5.118"/>
    </inkml:context>
    <inkml:brush xml:id="br0">
      <inkml:brushProperty name="width" value="0.04286" units="cm"/>
      <inkml:brushProperty name="height" value="0.04286" units="cm"/>
      <inkml:brushProperty name="color" value="#E71224"/>
    </inkml:brush>
  </inkml:definitions>
  <inkml:trace contextRef="#ctx0" brushRef="#br0">0 0 9666,'0'0'0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7.096"/>
    </inkml:context>
    <inkml:brush xml:id="br0">
      <inkml:brushProperty name="width" value="0.04286" units="cm"/>
      <inkml:brushProperty name="height" value="0.04286" units="cm"/>
      <inkml:brushProperty name="color" value="#E71224"/>
    </inkml:brush>
  </inkml:definitions>
  <inkml:trace contextRef="#ctx0" brushRef="#br0">1 1 23101,'74'14'1054,"-12"-2"-965,-46-12-55,-3 3 33,-6 7 34,-3 11 22,-2 12-123,-13 14-90,-6 9-549,-14 5-683,-2-1-1726,4-7-6767,10-17 9815,9-15 0,7-15 0,3-7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7.829"/>
    </inkml:context>
    <inkml:brush xml:id="br0">
      <inkml:brushProperty name="width" value="0.04286" units="cm"/>
      <inkml:brushProperty name="height" value="0.04286" units="cm"/>
      <inkml:brushProperty name="color" value="#E71224"/>
    </inkml:brush>
  </inkml:definitions>
  <inkml:trace contextRef="#ctx0" brushRef="#br0">1 52 17241,'15'56'1501,"-2"-5"-1176,-13-21-213,15-2-22,11-7 22,19-9 0,12-6 79,3-10 89,-2-7 101,-10-8 145,-12-5 124,-14-1-123,-12 0-259,-7-1-77,-12 1-146,-5 1-45,-11 5-12,-5 2-122,-19 7-146,9 4-683,-8 3-695,23 3-1626,11-2 3284,9-4 0,5 2 0,1-2 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8.331"/>
    </inkml:context>
    <inkml:brush xml:id="br0">
      <inkml:brushProperty name="width" value="0.04286" units="cm"/>
      <inkml:brushProperty name="height" value="0.04286" units="cm"/>
      <inkml:brushProperty name="color" value="#E71224"/>
    </inkml:brush>
  </inkml:definitions>
  <inkml:trace contextRef="#ctx0" brushRef="#br0">1 98 19056,'27'85'2611,"0"-10"-2051,-6-46-325,2 0-201,2-3 22,-1-3-22,-3-4-12,-6-5 12,-5-6 44,-6-4 146,-3-2 68,-1-2 21,-1-2-290,-9-8-23,-7-8-12,-11-12 12,-4-7 0,0-4-11,5 1-67,8 0 44,9 3-33,6 1-34,12 3-67,8 3-33,11 6-282,8 7-514,2 6-1244,3 7-2163,-1 2-3954,-1 2 8358,-5 4 0,-14-3 0,-7 2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6:05.817"/>
    </inkml:context>
    <inkml:brush xml:id="br0">
      <inkml:brushProperty name="width" value="0.08571" units="cm"/>
      <inkml:brushProperty name="height" value="0.08571" units="cm"/>
      <inkml:brushProperty name="color" value="#008C3A"/>
    </inkml:brush>
  </inkml:definitions>
  <inkml:trace contextRef="#ctx0" brushRef="#br0">1 6840 24401,'41'-16'34,"-8"1"10,-24 15-32,-1-3-1,-1 1 0,-1 1 11,-1 0 1,-1 0-12,2-1 23,1 0 10,6-3-10,-3 2 11,2-1-34,-4 1 0,-2 0 34,-2 3-67,1-2 66,-4 2-55,1-1 11,-1 1 0,1 0 0,1-1 0,3-1 45,-2 0-90,3 0 90,-2 0-79,0-1 57,1 1-23,1 0 0,-1-1 0,4 0 22,-4 1-55,1-1 66,-3 3-89,0-1 101,3-1-56,0-1 22,3 0-11,7-7 22,-3 5-55,3-5 66,-9 7-66,-2 1-34,-2 1-1,-1 1-200,0 0 268,11-3 33,-3 1-22,8-4 12,-4 2-1,-3-2-44,0 1 33,-5 2-45,-1 1 12,-1 1-12,1 1 12,2 0 22,1-1-45,2-2 90,0 0-67,3-1 78,0-1-68,1 0 35,-1 0-23,0 0-11,-5 1 11,1 0-12,-5 2-32,2 0 88,-1 0-88,1 0 77,0 1-33,1-2 0,1 2 0,0-1 0,3-1-33,2 0 66,-1 0-78,1 0 90,-5 1-90,-2 1 45,1 0 0,1-1 12,0-1-12,6 0 0,-5 0-34,4-1 56,-6 2-66,-1 1 55,-1-1-34,0 1 23,-2 0 0,1 0-11,1 0 0,3-2 45,-1 1-68,4-2 56,-4 1-66,3 0 55,1 1-11,0-1 0,-1 0-11,2-1 33,-4 1-56,3-1 79,-5 1-90,2 0 79,0-1-34,15-8 0,-10 6 11,11-6-44,-14 8 44,-2 1-34,-3-1-21,-2 3 32,0 0-32,-1 1 44,3-2 22,3-1-11,6 0 23,4-4-23,5-1 11,1-3 23,1 0-90,-2 0 90,-3 2-56,-5 3 11,-4 0 0,-4 3-11,-2-1-12,5-1 35,-3-1-57,9-1 45,-2-1-11,6 0-1,0 0 12,1-1 12,1-1-12,8-4 11,-8 3-11,5-1 33,-11 4-55,-2 1 67,-1 1-68,-1 0 23,1 0-11,2-1 11,5-1 0,12-4 23,-5 0-35,9-4 46,-13 3-34,-2 2 22,-4-1-22,2-1 0,-5 4 0,1-1 23,-4 4-34,0 0 55,1 0-77,1-1 66,4-1-33,0 0 0,0 1 0,-3 0 0,-3 3-22,-5 1 11,-1 2-34,-1 0 90,0-1-68,2-1 57,6 0-34,1-2 11,5 0 0,10-7 34,-8 2-56,6-2 33,-12 5-10,-4 1 21,-2 2-22,-3 1-11,2 0 12,9-5-12,1 2 100,9-6-66,-3 2 33,3-2-33,2 0-34,0 1 22,-3 0-11,-2 2 34,-4 0 90,-1 1-135,-7 0 22,2 1 23,-4 0-90,2-2 90,3-1-90,3-2 45,2 1 0,9-5 11,-9 5-33,7-4 67,-12 5-68,-1 1 57,-1 0-45,1 0 33,-1-1-33,13-9 11,-4 5-11,8-7 33,-8 7-44,-2 2 55,-2 0-55,-3 3 67,-1 0-57,-2 0 12,1 0-22,6-5 33,-2 4-44,5-4 55,-5 5-67,1 1 56,0 0-33,-2 1 44,1-1-22,-2 1 0,0-1 0,5-6 12,-6 4-24,5-5 57,-7 3-78,1 2 77,2-2-77,-2 0 44,1 0-11,5-5 11,-6 3-22,5-2 33,-6 5-78,-1 1 79,1-1-57,-1 2 68,-1 0-45,1 0 22,1 1-11,6-6 33,-5 4-66,5-4 78,-6 4-79,-1 0 79,1 0-56,0-1 11,2 1-12,12-9 24,-3 3-35,8-3 68,-11 6-67,-2 2 55,-5 2 1,-3 2-12,-3-1-44,2-1 22,3 0-45,9-7 11,-2 4 12,7-5 44,-5 4-55,-3 1 89,0 1-79,-4 1 1,-1 1 33,8-6-33,-6 6 67,6-5-90,-9 6 101,0-1-101,3-1 90,-1 0-45,0 0 0,-1 0 0,-2 2 0,-1 0 22,0 0-44,0 0 67,1-2-101,2 1 100,0 0-66,0-1 33,-1 1 23,3-4-23,-3 3 0,1-2 34,-5 3-79,2-1 90,1-3-100,4 0 77,2-2-44,2-1 22,3-1 45,10-7-11,-10 5-11,5-6-12,-13 10 90,-2-1-101,0 0 90,0-1-101,-1-1 11,3 1 0,-1 1-11,11-7 35,-6 7-58,7-7 57,-7 8 0,1-1-12,-1 0 34,-1 0-45,-1 1 12,4-5 10,-6 5-66,3-5 66,-6 9-66,1-2 77,-2 2-66,1 0 33,0-1-11,-1 1 0,1 0 23,2-3 21,-5 5-88,1-2 88,-5 5-111,2 0 90,-3 2-46,2 0 12,-1 0-23,4-1 34,-3 1-11,3 0 56,-5 2-56,-1-1 56,-1 2-57,2-1 35,-2 1-23,0-1-11,0 2-34,1-1 0,1 0 34,2-3 11,1 1-45,1 0 90,-1-1 0,-1 1-1,-3 1 1,0 0-112,-2 1-203,1 1 326,-1-1 505,2 1-718,-2-2 146,0 2 34,0-2 21,1 1-88,0 0 44,4-2-12,-1-1 12,3-1 0,-2 0 0,0 0 0,0 1-11,-1 0 34,0 1-46,0-1 68,0 2-90,-1 0 101,0-1-67,0 0 0,0 0 11,0 0 0,0 0 0,1-1-45,1-1 23,1 0 10,1-1-44,2 0 68,1-1-24,4-2 12,-5 2-11,2-1 11,-5 4 11,-1-1 34,-1 0-90,2 1 90,-1-2-101,2 0 45,-1-1-45,6-5 56,-3 3-11,4-3-12,-5 4-10,1-1 66,0 1-89,-3 0 79,3-1-46,-1 0-10,0 0 33,6-5 11,-5 3-22,5-4 44,-4 5-66,-1-1 66,0 1-21,0 1-1,-3 0-11,2-3 11,-3 4-45,2-2 46,-3 5-46,0 0 56,0 0-66,0 1 77,-1-1-33,3-2 0,-1 2 0,-1-1 11,0 3-22,-2-1 67,1 1-112,0-1 90,0 0-101,2-2 67,0-1 0,3-1-12,-1 1-10,-1 1 44,1 1-22,-2-1 23,-1 2-1,0 1 12,-3 1-34,1 0 0,-2 1-11,3-2 22,0 0 11,1-3-11,0 2 90,-2-1-78,0 2 89,0 0-79,-1 2-10,0-1-12,0 2 11,-1-1 1,1 0 21,0 0-66,0 1 672,0-1-1647,-1-1 1030,0 2 1,0-2 0,0 1-1,0-1-10,2-1-46,0-1 12,0 0-11,1-1 22,0 0-34,0-1 12,1 0-12,0-2 23,3-1 0,-1-1-23,1 0 68,1-2-90,-1 1 112,1 1-68,-1-3 12,-2 2 0,2-1 0,-2 1-11,1 0 11,2-2-22,-1 0 33,2 1-56,-2-1 90,1 2-79,1-2 34,-3 2 0,3 0-11,-4 3-22,2 0 55,-1-1-67,3 1 90,-1 0-34,4-5-11,-3 3 0,3-5 11,-4 4-22,0 1 34,0-1-46,-1 1 57,-1 1-45,0 0 55,-2 2-44,1-4 0,0 2-11,1-2 11,-1 2-33,0-1 77,1 1-88,0-2 88,1 0-21,1-3-12,0 2 0,0 0 0,-3 4-11,-1 1 34,0 1-68,-1 0 68,1 0-56,-1-1 66,0 1-44,2-2 0,-1 1 23,1-1-12,-1 1-22,0-1 67,2-1-112,-1-3 101,3 0-90,-1 0 56,1-2-11,4-2 11,-2 3-11,2-3 56,-4 6-89,-1-2 66,0 3-33,-1-2 34,2 1-68,-1 1 34,1 0 0,7-6 11,-2 2-22,4-4 45,-2 4-90,-2 1 101,1-2-90,1 1 45,0-1 0,11-13 0,-10 9 33,9-9 12,-14 14-34,-1-1 12,-1 2 10,1-2-55,0 1 22,1-2 0,2 0 0,0 0 0,2-2-34,2 1 79,1-1-90,0 0 90,-2 0-11,7-10-12,-6 8-11,3-8 1,-6 7-12,1-1 11,0 0-45,0-3 68,3 1-68,-2 1 79,1 0-45,0 1 11,-3 2 12,5-5-12,-6 6-22,2-3 44,-4 8-78,-1-1 90,0 2-67,4-8 22,-3 6 11,1-6-11,-4 8 34,0 0-12,-2 2-22,-2 1 34,1 0-68,-2 2 68,0 0-46,0 1 12,-1 1 0,2-1 12,-2 1-24,1-2 68,-1 2-112,1-1 135,-1 0-146,4-7 67,0 4 0,1-6 11,0 5-22,-1 0 44,0-1-78,-1 0 113,0 0-80,0 2 57,-1 0-78,0 0 55,0 0-22,1-4 11,0 3-44,2-4 55,-2 3-67,1 1 90,0-2-56,3-6 11,0 4 0,1-4 11,-3 4-11,1-1 0,0 0-22,0 0 22,-1-1-45,2 1 90,-2-1-23,1 2-22,-2-1 0,3-5 22,-3 4-33,3-5 45,-2 6-45,-1 0 55,0-1-88,0-1 88,0 0-44,3-5 0,-3 4 0,3-4 0,-2 6-44,0 0 88,-1-2-66,-1 2 78,-2-1-78,1 1 33,-1 1-22,3-6 11,-3 5-23,3-3 57,-3 5-90,3 1 112,-3 1-112,3 0 78,0 0-33,2-3 11,-3 3 0,1-3 11,-3 6-44,1 0 66,0 1-66,-2-1 77,2 2-66,-3-4 22,1 4 0,-1-3 11,1 2-44,1-1 55,0 0-78,1-2 101,-1 0-79,6-6 34,-3 4 0,5-6 0,-5 7 0,0-1 0,0 1-33,0 1 77,-3-1-88,3 0 77,-1-1-44,4-6 0,-2 5 0,3-6 11,-4 7-45,2-1 90,-1 1-90,1-1 90,0 0-23,2-5-44,-3 4 44,2-3-22,-4 6 0,0-1 0,0 2-22,0 0 44,0-1-44,-1 1 66,2-1-77,-2 0 44,1 0-11,5-7 0,-3 5-22,3-6 55,-4 6-66,1 0 55,-2-1-22,4-3 11,-3 3-11,1-2 0,-2 4-11,1 1 11,0-1-34,1-1 68,0-1-68,1 0 90,0 0-78,0-2 22,-1 1-22,2-8 22,-2 6-12,2-4 57,-3 6-90,0 1 57,0-1-68,2-6 56,-2 5-12,3-4 12,-3 7-11,-1 3 45,-1-1-79,1 2 90,-2 0-68,1 1 68,-1 2-67,-1 0 22,-1 2-11,1 0 44,-1 2-66,-1 0 66,1 2-5613,0 0 2633,-1 3-336,0 7-2622,0 6 5905,0 4 0,0-8 0,0-1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9.272"/>
    </inkml:context>
    <inkml:brush xml:id="br0">
      <inkml:brushProperty name="width" value="0.04286" units="cm"/>
      <inkml:brushProperty name="height" value="0.04286" units="cm"/>
      <inkml:brushProperty name="color" value="#E71224"/>
    </inkml:brush>
  </inkml:definitions>
  <inkml:trace contextRef="#ctx0" brushRef="#br0">40 1 19134,'-15'55'1939,"1"-5"-1681,7-22-213,4-1-12,11-4 23,14-6 56,17-8-101,15-5-22,5-5 11,-1-5-45,-7 0-380,-12-2-315,-13 3-593,-11 3-1413,-7-1-2173,-5-1 4919,-1-4 0,-1 3 0,0 0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49.797"/>
    </inkml:context>
    <inkml:brush xml:id="br0">
      <inkml:brushProperty name="width" value="0.04286" units="cm"/>
      <inkml:brushProperty name="height" value="0.04286" units="cm"/>
      <inkml:brushProperty name="color" value="#E71224"/>
    </inkml:brush>
  </inkml:definitions>
  <inkml:trace contextRef="#ctx0" brushRef="#br0">49 242 10384,'-8'-3'4436,"2"0"-3181,6 3 864,0 0-1302,-16-28-155,13 10-181,-12-24 1,15 17 0,4 3-157,2 0-56,5 6-90,1 3-67,1 3-23,4 4-55,3 3-12,9 1-22,8 0 23,10 0-23,6-3 0,3 0 0,-4-1 0,-10 1-11,-13 3-101,-12 0 168,-6 21-56,-4 0-79,1 16-391,2-8-774,6-5-929,11-10-1783,10-5 3956,9-18 0,-17 8 0,-5-10 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1.770"/>
    </inkml:context>
    <inkml:brush xml:id="br0">
      <inkml:brushProperty name="width" value="0.04286" units="cm"/>
      <inkml:brushProperty name="height" value="0.04286" units="cm"/>
      <inkml:brushProperty name="color" value="#E71224"/>
    </inkml:brush>
  </inkml:definitions>
  <inkml:trace contextRef="#ctx0" brushRef="#br0">1 182 19325,'27'-35'695,"2"1"-550,-5 8 35,2 2-57,-3 6-112,-2 9-11,-5 4 22,0 10 68,1 7-56,1 6-1,8 8-22,5 0 57,10-3-12,7-5-12,8-7 68,7-5-112,0-4 79,-3-4-45,-8-2 44,-12-4 180,-15-3-68,-12-1-190,-8-3-224,-4-1-179,-2-5-404,-3 2-4212,-4-3-4360,2 6 9379,0-2 0,4 10 0,1 3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3.149"/>
    </inkml:context>
    <inkml:brush xml:id="br0">
      <inkml:brushProperty name="width" value="0.04286" units="cm"/>
      <inkml:brushProperty name="height" value="0.04286" units="cm"/>
      <inkml:brushProperty name="color" value="#E71224"/>
    </inkml:brush>
  </inkml:definitions>
  <inkml:trace contextRef="#ctx0" brushRef="#br0">0 1 24188,'2'42'370,"2"2"-247,10-4-56,0 3-33,2 0 33,-2-3-67,-1-4-11,-1-6-79,-4-7-380,-1-7-550,-2-5-717,-1-6-1546,-3-2-3171,0-2 6454,-1 0 0,0-1 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3.662"/>
    </inkml:context>
    <inkml:brush xml:id="br0">
      <inkml:brushProperty name="width" value="0.04286" units="cm"/>
      <inkml:brushProperty name="height" value="0.04286" units="cm"/>
      <inkml:brushProperty name="color" value="#E71224"/>
    </inkml:brush>
  </inkml:definitions>
  <inkml:trace contextRef="#ctx0" brushRef="#br0">1 85 19762,'39'-26'1815,"4"4"-1423,6 15-112,9 1-56,6 2-21,3 1-35,-3 2-23,-4-2-111,-10 1 11,-9-1-45,-12 1 56,-10-1-45,-10 2-11,-5 1-247,-3-1-9584,-1 1 9022,3 0 1,-2 0-1,3 0 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4.447"/>
    </inkml:context>
    <inkml:brush xml:id="br0">
      <inkml:brushProperty name="width" value="0.04286" units="cm"/>
      <inkml:brushProperty name="height" value="0.04286" units="cm"/>
      <inkml:brushProperty name="color" value="#E71224"/>
    </inkml:brush>
  </inkml:definitions>
  <inkml:trace contextRef="#ctx0" brushRef="#br0">303 0 22227,'-16'69'1625,"-3"-3"-1289,-12-13-112,-2 4 56,-1 1-112,-1 3-78,3-1-79,1 0 0,6-6-22,5-3-11,7-10-12,5-8-112,4-9-178,3-7-248,1-5-235,0-6-638,0-1-1065,0-3-1557,1-1 4067,5 0 0,-3-1 0,2 0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5.081"/>
    </inkml:context>
    <inkml:brush xml:id="br0">
      <inkml:brushProperty name="width" value="0.04286" units="cm"/>
      <inkml:brushProperty name="height" value="0.04286" units="cm"/>
      <inkml:brushProperty name="color" value="#E71224"/>
    </inkml:brush>
  </inkml:definitions>
  <inkml:trace contextRef="#ctx0" brushRef="#br0">208 1 20367,'-29'59'1087,"1"-4"-919,14-27-90,-1 3-22,1 1-44,0 0 21,0 0-22,1-1 1,-1-3-12,1-2 11,0-4-11,3-4-23,2-6-21,3-3-80,2-5-88,3-1-1,0-2 213,4 0 246,9 1-11,10-1-100,12 0-135,7 0-101,5-1-168,-2-2-2342,6-4 124,-18 1-1065,-2-3 3552,-22 3 0,-5 2 0,-3 1 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5.370"/>
    </inkml:context>
    <inkml:brush xml:id="br0">
      <inkml:brushProperty name="width" value="0.04286" units="cm"/>
      <inkml:brushProperty name="height" value="0.04286" units="cm"/>
      <inkml:brushProperty name="color" value="#E71224"/>
    </inkml:brush>
  </inkml:definitions>
  <inkml:trace contextRef="#ctx0" brushRef="#br0">38 14 15403,'-7'-8'3339,"1"3"-1882,6 5-157,0 0-247,-8 40-291,4-12-280,-5 35 22,7-21-201,1 0 44,2 1-146,6-2-167,5-1-34,6-3-45,2-3-291,0-5-504,-1-4-504,-2-5-1077,-2-5-2397,-3-3 4818,-5-4 0,-3-3 0,-3-4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6:56.335"/>
    </inkml:context>
    <inkml:brush xml:id="br0">
      <inkml:brushProperty name="width" value="0.04286" units="cm"/>
      <inkml:brushProperty name="height" value="0.04286" units="cm"/>
      <inkml:brushProperty name="color" value="#E71224"/>
    </inkml:brush>
  </inkml:definitions>
  <inkml:trace contextRef="#ctx0" brushRef="#br0">46 7 20893,'-23'17'135,"5"-3"-79,17-14 23,1 0-113,0-2-11,0 0 1,1-2 44,0 3-12,0 0-44,2 1 11,-3 0 449,0 0-359,-1-1-34,-1-1 11,0-1-22,-1 0-201,2 1-550,1 0-1456,0 1-4752,0-2 6959,3-1 0,-2 1 0,3-1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42.254"/>
    </inkml:context>
    <inkml:brush xml:id="br0">
      <inkml:brushProperty name="width" value="0.04286" units="cm"/>
      <inkml:brushProperty name="height" value="0.04286" units="cm"/>
      <inkml:brushProperty name="color" value="#E71224"/>
    </inkml:brush>
  </inkml:definitions>
  <inkml:trace contextRef="#ctx0" brushRef="#br0">3 18 22597,'-2'59'11,"2"-5"-90,-1-19 12,14-4 67,10-8-11,17-9 11,11-8-56,7-12-67,-1-6 100,-5-9-22,-12-4 90,-11 0-22,-11 4 55,-9 1 34,-5 1-56,-2 3 34,-5 0-22,-2 3 21,-4 1 90,-3 4-22,-1 0 78,-1 2 258,-6 1-212,7 1 44,0 2-146,8 1-78,3 1-23,2 0 852,-1 0-963,1 2 33,-1 8 56,1 7 33,0 12-77,1 7 66,7 5-22,5 5-22,9 4 10,5 4-10,4 3 56,2 2-1,0 2 1,-2 3-57,-3 2 12,-4 2-34,-6-1 34,-5-3-22,-7-5-1,-3-5 12,-4-6-23,-6-6 45,-6-5 45,-20 2-90,2-14-11,-14-2 0,8-14 0,-4-5 0,-1-3 11,-2-7-11,4-8-34,-10-37-111,21 1 100,0-26-89,23 17-79,15-1-90,11 5-101,14 4-223,9 7-337,5 7-504,0 9-8363,18-3 9521,-19 10 0,-4 4 1,-26 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7:40.351"/>
    </inkml:context>
    <inkml:brush xml:id="br0">
      <inkml:brushProperty name="width" value="0.08571" units="cm"/>
      <inkml:brushProperty name="height" value="0.08571" units="cm"/>
      <inkml:brushProperty name="color" value="#008C3A"/>
    </inkml:brush>
  </inkml:definitions>
  <inkml:trace contextRef="#ctx0" brushRef="#br0">55 146 12042,'-30'-61'9830,"6"12"-9475,24 49-355,0 0-23,1-1 12,3 0 11,3-2-11,6 1 0,0 0 11,2 1 11,-1-1 0,-1-1-11,2 1 0,-1 0 0,1 1 0,0-2 11,0 3-22,-2-1-22,0 1-124,-3-1 45,0 0-56,-6 0 45,1 1 55,-1 0 35,1 0-1,2 0-22,2 0-45,0 0 45,0 0 56,0 0 12,-1 0-1,-2 0 0,0 0 11,-1 0 1,-1 0-23,0 0-11,3 0 11,1 0-12,12-2 12,-3 1 0,7-2 0,-8 2 0,-2 0 0,-1 1-22,-4 0 22,-1 0-11,-2 0 0,-1 0 11,8 0 0,-3 0 11,8 0-11,-4 0 11,2 0-11,0 0 22,-1 0-55,-1 0 10,6 0 12,-7 0 11,5 0 11,-7 1-11,4 0 34,2 1-34,3 0 0,2-1 0,0 0 0,-1-1 0,-1 0-11,-3 0 11,1 0-11,-1 0 11,3 0 0,2 1 0,3 1 56,1-2-34,24 2-22,-19-1 34,15-1-34,-26 0 33,-3 0-10,0 0-1,-3 0-22,1 0 0,2 0 0,2 0-11,3 0 11,2 0 0,-2 0 0,1 2 0,-2 0 22,0 0-11,7 1 1,-5-3-1,6 2-11,-8-2 56,0 0-45,1 0 23,2 0-34,0 0 11,0 0-11,0 0 11,-1 0 0,-3 0 0,6 0-11,-6 0 12,4 0 10,-8 0-22,-1 0 0,-2 0 22,1 0-10,-2 0 44,3 0-45,-3 0-11,2 0 11,-3 0 0,0 0-11,0 0 0,-1 0 11,0 0 1,-2 1-12,-1-1 78,-2 0 56,-1 0 57,-2 0-3194,-2 0-2006,-5 0 5009,-6 0 0,3 0 0,-2 0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55.724"/>
    </inkml:context>
    <inkml:brush xml:id="br0">
      <inkml:brushProperty name="width" value="0.04286" units="cm"/>
      <inkml:brushProperty name="height" value="0.04286" units="cm"/>
      <inkml:brushProperty name="color" value="#E71224"/>
    </inkml:brush>
  </inkml:definitions>
  <inkml:trace contextRef="#ctx0" brushRef="#br0">113 158 20154,'-34'-44'191,"7"7"-124,25 30 45,-1-2 33,-1 1 180,0-1-11,-1 3 11,1 1-90,0 1 68,1 2-124,1 0-22,-1 2-112,2-1-45,-1 1 0,1 0-124,0 0 46,1 0-45,-1 3 123,-2 7 0,0 7 0,0 8-11,1 16-12,1-10 1,1 8-12,2-16-44,4-5 67,5-2 44,14-4-10,-2-6-23,7-2 0,-11-4-12,-3 0 12,-4 0-22,-3 0 11,1 0-34,-2 0 45,2 0-112,3 0 22,-4 0-55,3 0 10,-6 0-21,0 0 133,1 0 23,1-2-11,3-4 0,2-6-101,3-4-337,6-12 236,-6 10 79,0-5 56,-10 16-23,-4 1 90,1 5-113,-2 0-21,0 1-202,0-1 246,0-1-45,-1-3-168,1-3 280,0-4 34,1-2 23,0 0 156,1 3 191,-2 3-202,1 4-89,-2 2-46,0 2 1,1 0-34,-1-2 224,1 0-90,1 0-22,-2-1 45,1 1-34,-1 0-22,0-1-101,0 0-22,0-2-214,0-1 147,0-2-135,0-1 11,0 1 168,0 2 45,0 2 0,0 3 101,0 0 246,-1 1-224,0 0-33,0 0 683,0 0-605,1 3 135,0 4 10,0 7-44,0 7-55,0 6-147,0 3 0,5 2 12,2-3-68,7-3 101,2-4-34,1-4 45,0-4-33,-1-3-56,-2-4-34,-2-2-79,-3-1-425,0-2-796,-2 0-795,-3-2-1804,0 1-5737,-3-1 9636,0-5 0,-1 4 0,0-3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56.822"/>
    </inkml:context>
    <inkml:brush xml:id="br0">
      <inkml:brushProperty name="width" value="0.04286" units="cm"/>
      <inkml:brushProperty name="height" value="0.04286" units="cm"/>
      <inkml:brushProperty name="color" value="#E71224"/>
    </inkml:brush>
  </inkml:definitions>
  <inkml:trace contextRef="#ctx0" brushRef="#br0">0 0 21958,'5'39'426,"1"-4"-326,8-16-44,0-1 12,-1 0-68,0-3 34,-1-2-12,-2-1-10,-1-1-1,-1-1-11,-2-2 22,-1-1-11,-3-3 34,-1 0-45,-1-1 11,1-2 23,-1 0-34,1-1 840,0 0-840,-1-4 0,0-3-11,0-7 22,0-2-33,0-4-1,0-1 23,0 1 0,0 1-22,0 3 33,0 3-22,0 3 0,0 1-23,0 1-11,1 1-22,1-1 56,2 1 11,1 0-11,0 2 33,0 1-44,3 2 22,0 1 0,2 1 11,2 0-11,1 0 0,1 3 11,1 1 0,1 3 12,1 2-1,0 1-11,-3-2 56,-1 0 23,-2-1-79,-5 0-11,0 2 67,-4 2 1,1 4 21,-2 7-78,0 1 68,-1 3-57,0 3 23,0-9-34,2 0-11,0-11 0,2-3 0,0-2-269,-2 0-279,2-2-3878,-1 1-616,1 0-2410,-1-1 7452,-1 1 0,-2-2 0,0 1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57.999"/>
    </inkml:context>
    <inkml:brush xml:id="br0">
      <inkml:brushProperty name="width" value="0.04286" units="cm"/>
      <inkml:brushProperty name="height" value="0.04286" units="cm"/>
      <inkml:brushProperty name="color" value="#E71224"/>
    </inkml:brush>
  </inkml:definitions>
  <inkml:trace contextRef="#ctx0" brushRef="#br0">117 289 21174,'-39'57'-11,"5"-5"11,17-26 0,3 3-56,7-1 33,2-3-67,5-4 45,10-6 45,7-7 23,17-4-23,8-13-224,5-7-135,0-12 79,-7-7-56,-9-3-191,-10-3 337,-9 0 78,-6 0 112,-5 1 34,-6 2-23,-5 1 112,-6 4 34,-4 2 101,-2 2 67,-1 5 89,0 2-11,0 5-55,3 3 111,0 4-235,8 4-123,3 3-78,8 3 290,1 0-111,0 2 325,0 6-68,0 7-78,5 9 112,2 7-325,6 7 12,1 4-102,3 4 23,3 1-101,1-2 11,3-2 0,-1-4-11,-1-5 0,0-4-369,-2-5-573,-1-4-739,1-4-1176,2-4 2857,9-6 0,-16-3 0,5-4 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7:59.198"/>
    </inkml:context>
    <inkml:brush xml:id="br0">
      <inkml:brushProperty name="width" value="0.04286" units="cm"/>
      <inkml:brushProperty name="height" value="0.04286" units="cm"/>
      <inkml:brushProperty name="color" value="#E71224"/>
    </inkml:brush>
  </inkml:definitions>
  <inkml:trace contextRef="#ctx0" brushRef="#br0">0 192 18003,'82'4'1154,"-11"-6"-897,-41-21 35,-6 2 89,-9 3 67,-7 3-78,-5 2-168,-3 1-169,-4 1-33,-2-1 0,-7 1-11,-1 1 11,-3 0 45,2 4 45,1 0-23,1 2-45,2 2-11,1 1-22,0 1 22,0 0-22,-2 6-22,-6 15 33,5 1 0,-1 15 56,10-5-34,2 5-33,6 0 33,8 0-44,10-3 44,12-7-44,7-8 33,28-8-11,-16-7-11,13-5 11,-30-3-123,-8-1 11,-8-2-35,-4 1 114,-3-2-79,-4 1-90,-2-1 34,-1-4 123,-3 2 34,-1-4-11,-1 3-1,-1-3 12,0 1 22,0-1-11,0 2 224,0-1 101,0 5 45,-1-2-22,-1 5-68,-1-1-45,-1-2-45,0-1 46,0-3-157,-4-10-35,1 2 12,-4-6 157,3 9-45,1 3 202,1 3-135,1 4 102,3 3-136,0 2-44,1 1-426,1 0 191,5 1 78,7 0 0,9 2 67,10 4-67,2 4 45,0 5-45,-5 3 67,-4 4 45,-6 1 0,-6 4 22,-4 3-111,-5 1 66,-1 3-89,-2-1 0,-4 0 34,0-2-56,-3-2-12,1 6-22,4-12-101,0 2-22,4-14-67,6-6-181,8-1-3080,33-22-2734,-4-1 6241,19-16 0,-35 17 0,-9 4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00.739"/>
    </inkml:context>
    <inkml:brush xml:id="br0">
      <inkml:brushProperty name="width" value="0.04286" units="cm"/>
      <inkml:brushProperty name="height" value="0.04286" units="cm"/>
      <inkml:brushProperty name="color" value="#E71224"/>
    </inkml:brush>
  </inkml:definitions>
  <inkml:trace contextRef="#ctx0" brushRef="#br0">64 62 21062,'-27'41'750,"4"-2"-582,15-11-156,4 2-12,2-1-23,11-3-10,10-7-1,14-6 12,10-8 10,4-4-10,-2-10 22,-6-4 0,-7-7 134,-10-1-22,-9 1 45,-7 0-101,-3-2-33,-7-3-1,-5-1 0,-6-2 12,-4 1 33,-1 4 192,3 5-47,1 6-122,3 6-124,-8 3 23,5 5 11,-7 4 11,4 5-11,3 5 0,3 3 0,6 16 34,6-3 0,9 11 10,10-5 12,6 0 135,6 3-135,3 3 0,0 4-45,2 6 11,-4 3 225,15 23-169,-14-25-78,6 8 0,-19-35-78,-6-11-68,-7-6 146,-4-7-45,-3-3-358,-7-4 280,-5-3-23,-5-4-111,1-4 234,5-1-33,5-2-79,4-3-134,3-3 157,10-4-67,6-3 157,16-2-113,9-5 135,7 0 0,3 0 12,2 2 77,-6 2 68,-5 1 33,-7 3-10,-7 0 100,-7 5-22,-6 2 0,-6 5-68,-5 3 0,-3 3 113,-1 3-180,0 2-101,0 0 57,0 4 22,0-1 67,0 0-89,0 1 33,0-1 33,-1 2-145,1 0 0,0 0-45,0 0 953,-1 1-773,0-1 10,-1 1-145,2 0-22,-3 0-136,-1 5 91,-3 5 34,-1 10-1,-1 7-11,4 4-44,2 0 33,8-1-135,7-5 102,10-5-12,9-8 101,7-6 0,3-7 0,1-9-11,-3-4 22,-6-6 67,-8 0 12,-8 2 55,-9 2-111,-4 0 67,-3 0-90,-2-2 45,-5-1 169,-9-9-113,0 8-90,-5-7 23,8 13-34,2 1-22,-2 3-135,-8 3-112,2 4-212,-10 2-494,7 3-919,3 5-1556,6 5-3934,6 3 7373,5-1 0,1-5 0,0-5 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01.690"/>
    </inkml:context>
    <inkml:brush xml:id="br0">
      <inkml:brushProperty name="width" value="0.04286" units="cm"/>
      <inkml:brushProperty name="height" value="0.04286" units="cm"/>
      <inkml:brushProperty name="color" value="#E71224"/>
    </inkml:brush>
  </inkml:definitions>
  <inkml:trace contextRef="#ctx0" brushRef="#br0">1 201 17958,'83'-27'1344,"-10"-1"-996,-34 4-23,-8 0-23,-9 3 169,-7 3 22,-6 3-112,-5 3-303,-3 2-78,-1 1-44,-3 3 32,-4 2-55,-5 2 45,-7 2 22,-3 1 11,-5 6 90,-2 5-79,-2 7 57,1 6-57,2 3-22,6 5 0,6 2 0,7 1-67,9 2 22,17-3 34,12-3 0,19-8-23,40-11 23,-16-12-45,19-12 33,-34-9 12,1-20 90,-21 7-1,-2-11 12,-23 13-46,-6 1 68,-4 5 56,-1 3 191,-1 5-190,0 5-13,0 2 416,-2-1-180,0 4-22,-1-1-1,2 3 292,0 1-470,0 2 33,0 0-123,1 2-11,-2 0-79,0 0-11,1 0-11,0 0-45,0 0 56,-2 1 0,0 7-45,-3 6 67,2 8-33,0 5 11,3 1-33,2 2-13,16 10 46,-2-8 46,15 8-92,-8-12 92,-3-1-35,-3 1 101,-2 10 56,-7-10-67,-2 6 11,-5-15-79,-1-5 23,-5 1-56,-7-2-45,-8 2-291,-6 1-247,-2-1-661,1 0-347,3-1-8240,4-4 8725,9-4 1,3-3 0,8-3 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48.614"/>
    </inkml:context>
    <inkml:brush xml:id="br0">
      <inkml:brushProperty name="width" value="0.04286" units="cm"/>
      <inkml:brushProperty name="height" value="0.04286" units="cm"/>
      <inkml:brushProperty name="color" value="#E71224"/>
    </inkml:brush>
  </inkml:definitions>
  <inkml:trace contextRef="#ctx0" brushRef="#br0">1 37 5745,'37'-37'0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49.581"/>
    </inkml:context>
    <inkml:brush xml:id="br0">
      <inkml:brushProperty name="width" value="0.04286" units="cm"/>
      <inkml:brushProperty name="height" value="0.04286" units="cm"/>
      <inkml:brushProperty name="color" value="#E71224"/>
    </inkml:brush>
  </inkml:definitions>
  <inkml:trace contextRef="#ctx0" brushRef="#br0">1 182 22227,'25'62'639,"-5"6"-471,-20 4-67,0 7-68,0 3 35,2-1-68,0-4 112,2-5-45,0-5 45,-2-5-101,1-8 11,-2-11-10,1-15-1,-1-13 157,0-9 314,0-4 179,-1-2-269,0-9-370,0 1 34,0-14-56,0 7-134,0-10-113,2-1 23,1-10-67,3-10 123,2-10-79,0-8 247,0-4-78,-1-4 78,-3 0 0,-1-3 0,-2 0 0,0 0 11,0 5-22,2 8 135,3-4-57,1 26 22,1-1-89,-1 25-11,1 8-34,0 4 1,4 7 44,3 13 156,13 42-88,-5 3 27,-8-14 0,0 3 51,3 34 22,-1 6-68,-3 3-780,-3-3 724,-3-7-32,-2-10 10,-3-12-22,1 0-213,-2-25-302,1-3-628,-2-24-504,2-5 221,1-3-1039,3-1-1703,1-6 4168,1-7 0,-3 4 0,-2-2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49.783"/>
    </inkml:context>
    <inkml:brush xml:id="br0">
      <inkml:brushProperty name="width" value="0.04286" units="cm"/>
      <inkml:brushProperty name="height" value="0.04286" units="cm"/>
      <inkml:brushProperty name="color" value="#E71224"/>
    </inkml:brush>
  </inkml:definitions>
  <inkml:trace contextRef="#ctx0" brushRef="#br0">1 153 19258,'64'-53'493,"0"8"-493,-14 28-829,-1 4-1009,-3 5-2342,-5 1 4180,-6 3 0,-16 2 0,-6-1 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0.383"/>
    </inkml:context>
    <inkml:brush xml:id="br0">
      <inkml:brushProperty name="width" value="0.04286" units="cm"/>
      <inkml:brushProperty name="height" value="0.04286" units="cm"/>
      <inkml:brushProperty name="color" value="#E71224"/>
    </inkml:brush>
  </inkml:definitions>
  <inkml:trace contextRef="#ctx0" brushRef="#br0">92 79 19403,'-33'-39'3003,"4"7"-2420,20 27-269,1 2-314,2 6 78,3 14-22,1 16 79,1 24 55,2 21-33,8 16-284,-2-43 0,3 1 160,3 2 1,3-2-17,2-1 0,1-1 28,21 41-23,1-13-44,-3-12-140,-6-13 150,-4-12-537,-10-10 23,-3-11-483,-6-7-481,-4-7 1100,-1-4-3,-3-4-783,0-9-202,-1-8 201,-4-11 235,-12-17 942,0 12 247,-9-10 437,6 19 414,-2-2 22,1 4 1,-2 1-314,0 5 458,-7 1-682,7 8 145,-1 0-55,15 6-449,4 0-168,3-2-56,10-6 0,13-10-684,56-26-290,-6 8 39,-20 12 1,0 2-1666,17-1-1098,-12 13-2767,-16 8 6465,-14 16 0,-15-7 0,-7 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149 16 13465,'-10'-8'5591,"2"2"-5008,8 6-258,0 0-224,-6-1 515,4 7-67,-4 3-112,6 10-112,0 4 33,3 3 68,3 5 0,3 2-146,3 5-67,2 1-45,0 2 0,0-1-67,1-2-67,-3-3-1,-3-3-10,-2-3-1,-2-4 12,-3-4-34,-1-4 0,-3-1 0,-6-3-101,-7 0-224,-11 0-45,-6-1-572,-5 1-424,-1 0-382,3 2-1311,7-2-3250,14-1 6309,10-5 0,5-3 0,3-4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8.099"/>
    </inkml:context>
    <inkml:brush xml:id="br0">
      <inkml:brushProperty name="width" value="0.08571" units="cm"/>
      <inkml:brushProperty name="height" value="0.08571" units="cm"/>
      <inkml:brushProperty name="color" value="#008C3A"/>
    </inkml:brush>
  </inkml:definitions>
  <inkml:trace contextRef="#ctx0" brushRef="#br0">0 67 20882,'52'-1'684,"-7"-2"-538,-23-4-34,-4 2-56,-1 0 0,-4 3-34,-1 0 0,-1-1-22,-1 1 0,-1 0-22,-1 0-34,-1 0 34,-1 1 10,-1 1 12,1-1 0,2 0 0,0-1 0,2-2 0,-2 1 0,1-1 0,0 0 0,-1 0 12,1 1-1,-1 1 0,-3 1-11,-1 1-302,-3 0-539,-1 0 751,-4 0 46,1 0 44,-3 0 0,4 0 89,0 0-89,2 0-67,-1 0-258,-4 1-369,-2 1-57,-5 3-292,-5 3-637,-4 2 55,-1 0 718,1 0 178,2-3-1243,3-2-1053,4-1 3025,1-1 0,5-2 0,2 1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1.647"/>
    </inkml:context>
    <inkml:brush xml:id="br0">
      <inkml:brushProperty name="width" value="0.04286" units="cm"/>
      <inkml:brushProperty name="height" value="0.04286" units="cm"/>
      <inkml:brushProperty name="color" value="#E71224"/>
    </inkml:brush>
  </inkml:definitions>
  <inkml:trace contextRef="#ctx0" brushRef="#br0">6 1 20994,'-4'59'180,"3"-2"-180,3-9 0,13-4 0,13-8-101,15-9 68,9-13-80,5-7 91,-3-11 22,-6-5 33,-11-6 34,-11-4 203,-9-3 111,-8-1 33,-4-2-89,-4 1-145,-1 2 66,-3 3 90,-7 3-224,1 7 11,-4 1 34,6 6-101,2 1-56,2 0-78,2 1-79,0 0 135,1 6-1,0 7 12,0 10-23,0 7-33,5 2 11,4-1-89,8-2 89,6-5-90,18-6 157,-9-8 68,8-7-12,-15-11 179,-7-7 68,-6-8-146,-7-6 78,-2-4-88,-10-13-58,-1 15 12,-7-1-112,2 21 23,0 5-23,3 3-684,3 2-448,3 0-1333,3 1-3283,6-1-2801,8 1 8549,11-4 0,-7 3 0,-2-4 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2.701"/>
    </inkml:context>
    <inkml:brush xml:id="br0">
      <inkml:brushProperty name="width" value="0.04286" units="cm"/>
      <inkml:brushProperty name="height" value="0.04286" units="cm"/>
      <inkml:brushProperty name="color" value="#E71224"/>
    </inkml:brush>
  </inkml:definitions>
  <inkml:trace contextRef="#ctx0" brushRef="#br0">1 0 21028,'8'77'1053,"5"-1"-930,11-8-111,4 0 66,6-1-56,0-7 90,1-7-33,-2-6 11,-5-7 22,-3-4-89,-3-8-12,-5-6 22,-4-8-66,-3-5 66,-3-6 1,-1-1-34,0-2 157,4-8-124,4-2-33,2-10 0,2-1-11,-2-1-11,-3 1 33,-1-4 45,-5 7-67,0-2 11,-5 5 0,1 3-11,-2-1 33,1 2-44,-1 3 22,1 0 22,-1 5-44,0 0-1,-1 3-257,0 0 89,1 0 124,6 6 100,1 3 147,11 19-101,-4-2 66,5 9-100,-6-8-34,2-3-11,-1-4 12,3-7 44,-1-5-45,3-5 146,1-7-57,9-15-88,-9 1 32,4-11-10,-12 10 56,-5 4 89,-3 5-179,-2 5 0,-2 2-403,0 3 335,1 3 46,2 7 33,4 6-11,0 6 0,2 2 23,-1-1-35,0 1 1,0 5-470,-3-10-293,0 3-1108,-2-14-684,1-3-2320,3-2 4886,2-5 0,-4 1 0,-2-3 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2.867"/>
    </inkml:context>
    <inkml:brush xml:id="br0">
      <inkml:brushProperty name="width" value="0.04286" units="cm"/>
      <inkml:brushProperty name="height" value="0.04286" units="cm"/>
      <inkml:brushProperty name="color" value="#E71224"/>
    </inkml:brush>
  </inkml:definitions>
  <inkml:trace contextRef="#ctx0" brushRef="#br0">0 140 18272,'10'-76'-1674,"-16"19"1,30 50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4.022"/>
    </inkml:context>
    <inkml:brush xml:id="br0">
      <inkml:brushProperty name="width" value="0.04286" units="cm"/>
      <inkml:brushProperty name="height" value="0.04286" units="cm"/>
      <inkml:brushProperty name="color" value="#E71224"/>
    </inkml:brush>
  </inkml:definitions>
  <inkml:trace contextRef="#ctx0" brushRef="#br0">153 228 20725,'-58'67'628,"9"-3"-628,22-21-67,13 2-34,9-2-168,24-7 56,16-10-56,25-12-100,13-18 10,5-15 23,-6-12 268,-9-9 68,-16-2 34,-14 0 56,-13-1 45,-11-4 66,-6-3 90,-10-1 113,-3 3 526,-18-4-561,6 20 23,-7 0 46,12 20-281,4 4 33,5 3-100,5 1 44,2 3-11,1-1-89,0 2-213,0-1 201,0 9 135,3 5-56,4 12 33,5 8-11,3 6-67,3 6 34,0 1-79,2 1 45,1-4-22,-1-6-12,-1-6 1,-2-7-1,-4-7 12,-4-7-12,-4-3 68,-1-5 0,-3-1 145,-1-1-179,2 0 11,4 0-33,18-9-113,2 0-111,14-7 33,-11 6 22,-4 3 113,-8 4-101,-5 2-23,-5 1-89,1 8 123,-4 1-112,0 10-269,-3 0-146,0 1-112,1 3 180,3 2-381,7 4 335,8 4-1176,11 1 1793,36 0 0,-36-16 0,17-3 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5.131"/>
    </inkml:context>
    <inkml:brush xml:id="br0">
      <inkml:brushProperty name="width" value="0.04286" units="cm"/>
      <inkml:brushProperty name="height" value="0.04286" units="cm"/>
      <inkml:brushProperty name="color" value="#E71224"/>
    </inkml:brush>
  </inkml:definitions>
  <inkml:trace contextRef="#ctx0" brushRef="#br0">79 97 16658,'-35'-49'4101,"6"10"-3339,22 33-583,2 4-167,4 3-12,0 15 235,4 12 0,8 24-168,9 14 90,8 10-146,4 6-421,1 1 433,-2-5-208,-5-9 185,-6-15 0,-6-16 0,-7-17 11,-4-10 158,-2-8 523,-1-2-647,-9-8 149,-22-28-194,0-6 11,-13-27-34,17 5 46,6-3 44,6 3-56,5 6-22,5 9-34,6-4-100,10 20 77,10-4 35,15 19-34,9 4 44,9 4-66,3 4 54,-1 3-435,5 5 223,-25 6 23,-3 6 202,-26 7 22,-13 3 11,-11 4 0,-14 0-22,-11 0 22,-1-4-44,5-4-180,11-8-661,14-6 168,23-12-504,16-7-1435,21-7-705,7-4-1132,1 5 4482,-6 2 0,-23 9 0,-8 3 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5.372"/>
    </inkml:context>
    <inkml:brush xml:id="br0">
      <inkml:brushProperty name="width" value="0.04286" units="cm"/>
      <inkml:brushProperty name="height" value="0.04286" units="cm"/>
      <inkml:brushProperty name="color" value="#E71224"/>
    </inkml:brush>
  </inkml:definitions>
  <inkml:trace contextRef="#ctx0" brushRef="#br0">0 115 17801,'37'44'537,"-1"0"1,19-7 0,3-9-380,15-9 178,21-23 1176,-63-29-1131,-17-2-246,-24-17-46,-16 9-66,-17 1-23,-8 7-12,0 11-66,3 11-146,5 8-1300,10 8-1244,8 12-2924,10 9 5692,9 9 0,3-13 0,3-4 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5.779"/>
    </inkml:context>
    <inkml:brush xml:id="br0">
      <inkml:brushProperty name="width" value="0.04286" units="cm"/>
      <inkml:brushProperty name="height" value="0.04286" units="cm"/>
      <inkml:brushProperty name="color" value="#E71224"/>
    </inkml:brush>
  </inkml:definitions>
  <inkml:trace contextRef="#ctx0" brushRef="#br0">0 0 21600,'5'89'918,"-1"-8"-918,-4-31-56,8-2-896,4-4-964,10-8-2129,6-9-3966,5-14 8011,1-10 0,-14-3 0,-5-3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6.634"/>
    </inkml:context>
    <inkml:brush xml:id="br0">
      <inkml:brushProperty name="width" value="0.04286" units="cm"/>
      <inkml:brushProperty name="height" value="0.04286" units="cm"/>
      <inkml:brushProperty name="color" value="#E71224"/>
    </inkml:brush>
  </inkml:definitions>
  <inkml:trace contextRef="#ctx0" brushRef="#br0">0 0 21902,'63'7'-2458,"-8"2"0,-35 1 1,-5-1-1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7.268"/>
    </inkml:context>
    <inkml:brush xml:id="br0">
      <inkml:brushProperty name="width" value="0.04286" units="cm"/>
      <inkml:brushProperty name="height" value="0.04286" units="cm"/>
      <inkml:brushProperty name="color" value="#E71224"/>
    </inkml:brush>
  </inkml:definitions>
  <inkml:trace contextRef="#ctx0" brushRef="#br0">31 36 13958,'-17'-5'4818,"3"1"-3865,14 4 380,0 0-907,0-12-314,0 9-112,0-8 0,3 12 22,5 6 359,7 7-135,7 12 45,4 8-111,1 7-45,0 3-57,-3 1 1,-4-2-57,-2-5 12,-4-7-34,-3-8 22,-3-9 112,-3-8 135,0-4 370,2-10-359,14-28-213,-2-3-44,6-21-12,-11 17-11,-5 9 0,-3 13-325,-4 11-325,-1 12 594,-1 33 56,0-1-11,3 26-12,5-17-122,6-8-12,7-11-650,15-11-89,-7-10-337,8-13-649,-13-6-863,-4-7-1435,-2-1 4180,-3 2 0,-8 10 0,-2 2 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7.547"/>
    </inkml:context>
    <inkml:brush xml:id="br0">
      <inkml:brushProperty name="width" value="0.04286" units="cm"/>
      <inkml:brushProperty name="height" value="0.04286" units="cm"/>
      <inkml:brushProperty name="color" value="#E71224"/>
    </inkml:brush>
  </inkml:definitions>
  <inkml:trace contextRef="#ctx0" brushRef="#br0">0 82 19919,'9'-46'2633,"-2"11"-2588,-8 36-45,1 16 415,0 16-68,0 22 90,3 15-134,6 11-35,8 3-122,5 2-404,7-3 258,3-5-202,0-10-246,2-10-594,-3-12-45,-4-12-930,-5-12-448,-8-8-4762,-4-9 7227,-7-7 0,-1 1 0,-3-4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9.313"/>
    </inkml:context>
    <inkml:brush xml:id="br0">
      <inkml:brushProperty name="width" value="0.08571" units="cm"/>
      <inkml:brushProperty name="height" value="0.08571" units="cm"/>
      <inkml:brushProperty name="color" value="#008C3A"/>
    </inkml:brush>
  </inkml:definitions>
  <inkml:trace contextRef="#ctx0" brushRef="#br0">56 8 17610,'-24'5'-560,"5"0"572,12-5 189,4 0 202,1 0 1166,2 0-1131,1 3-125,2 0 1,1 3-57,3 1 46,1 1 56,4 0-34,4 2-90,2 1-157,2 1 1,1 1-57,-2-2 34,0 2-45,-1-2 45,1 0-11,0 1 11,4-1-11,0 1 0,3-2-12,2-2 57,11 2-57,-11-4 12,5 0 11,-17-3-33,-4-1-23,-4-1-45,-4-1 11,-2 1-33,-1-1-45,0 1 852,0-1-740,-1 2 269,0-1-213,-1-1-56,-2-3-11,-3-3-57,-2-6 12,0-4 56,1-4-11,0-4 11,2 0-56,2 0 56,0 0-45,3 3-33,-1 5-45,1 4-23,0 6-11,0 2-23,-1 3 1,0 0-67,1 1-774,-2-1 706,1 1 337,1-1-23,0-2-370,0 0 202,0-2-818,0 4-2443,-1-1 3429,-1 3 0,2-1 0,-2 1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7.690"/>
    </inkml:context>
    <inkml:brush xml:id="br0">
      <inkml:brushProperty name="width" value="0.04286" units="cm"/>
      <inkml:brushProperty name="height" value="0.04286" units="cm"/>
      <inkml:brushProperty name="color" value="#E71224"/>
    </inkml:brush>
  </inkml:definitions>
  <inkml:trace contextRef="#ctx0" brushRef="#br0">0 103 19785,'66'-39'-3844,"7"5"-3574,11 26 7418,-1-2 0,-36 4 0,-13 0 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8.753"/>
    </inkml:context>
    <inkml:brush xml:id="br0">
      <inkml:brushProperty name="width" value="0.04286" units="cm"/>
      <inkml:brushProperty name="height" value="0.04286" units="cm"/>
      <inkml:brushProperty name="color" value="#E71224"/>
    </inkml:brush>
  </inkml:definitions>
  <inkml:trace contextRef="#ctx0" brushRef="#br0">0 1 20546,'5'66'67,"-1"-6"-67,4-24 23,8-5-12,15-8 79,11-11-68,6-6 23,1-13-23,-6-6 236,-11-8 213,-12-4 33,-9 0 23,-7 1-12,-2 4-459,-2 8-56,0 6-403,0 7 291,4 14 101,6 15 22,11 22 0,9 16-11,10 13 0,6 6 5,-15-25 1,1 1-17,11 23 28,-18-35 0,-5-3 5,-5-3-11,-9-12 90,-18-9-101,-10-7 0,-20-6 0,-39-5 0,17-4 11,-21-5-33,33-2 44,7-2-66,11-2-248,10 2-448,10 0-4212,15-11-2085,15-4 7037,17-16 0,-11 18 0,-1 0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9.163"/>
    </inkml:context>
    <inkml:brush xml:id="br0">
      <inkml:brushProperty name="width" value="0.04286" units="cm"/>
      <inkml:brushProperty name="height" value="0.04286" units="cm"/>
      <inkml:brushProperty name="color" value="#E71224"/>
    </inkml:brush>
  </inkml:definitions>
  <inkml:trace contextRef="#ctx0" brushRef="#br0">93 0 20725,'-18'62'399,"0"0"1,2-2 0,1-2-321,-1 23 10,7 2-77,20-4-24,16-8-10,20-13-359,18-15-459,6-17-819,5-13-2094,-5-11-2443,-8-15 6196,-11-6 0,-25 4 0,-10 1 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9.450"/>
    </inkml:context>
    <inkml:brush xml:id="br0">
      <inkml:brushProperty name="width" value="0.04286" units="cm"/>
      <inkml:brushProperty name="height" value="0.04286" units="cm"/>
      <inkml:brushProperty name="color" value="#E71224"/>
    </inkml:brush>
  </inkml:definitions>
  <inkml:trace contextRef="#ctx0" brushRef="#br0">1 0 14831,'15'18'2074,"-3"-3"-371,-12-15-717,0 44-291,0-6-68,2 41-201,0-16-202,2 0-101,2-4-112,2-6-11,0-9-280,2-7-583,1-10-436,2-7-1962,0-7-2240,2-7 5501,-2-3 0,-5-3 0,-4 0 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9.622"/>
    </inkml:context>
    <inkml:brush xml:id="br0">
      <inkml:brushProperty name="width" value="0.04286" units="cm"/>
      <inkml:brushProperty name="height" value="0.04286" units="cm"/>
      <inkml:brushProperty name="color" value="#E71224"/>
    </inkml:brush>
  </inkml:definitions>
  <inkml:trace contextRef="#ctx0" brushRef="#br0">1 85 17823,'48'-15'-745,"0"-1"0,42-10-4443,-28 19 5188,-1-3 0,-26 5 0,-9-1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8:59.923"/>
    </inkml:context>
    <inkml:brush xml:id="br0">
      <inkml:brushProperty name="width" value="0.04286" units="cm"/>
      <inkml:brushProperty name="height" value="0.04286" units="cm"/>
      <inkml:brushProperty name="color" value="#E71224"/>
    </inkml:brush>
  </inkml:definitions>
  <inkml:trace contextRef="#ctx0" brushRef="#br0">1 0 19370,'57'40'735,"1"1"1,-3-1 0,-4 0-6082,13 28 5525,-5 6-56,-8 4 1465,-12 1-1352,-11-1 10,-12-1-246,-9 0-123,-19-1-751,-11 0-1972,-21-3-1869,-15-6 4715,-12-11 0,29-26 0,6-11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9:56.900"/>
    </inkml:context>
    <inkml:brush xml:id="br0">
      <inkml:brushProperty name="width" value="0.04286" units="cm"/>
      <inkml:brushProperty name="height" value="0.04286" units="cm"/>
      <inkml:brushProperty name="color" value="#E71224"/>
    </inkml:brush>
  </inkml:definitions>
  <inkml:trace contextRef="#ctx0" brushRef="#br0">268 0 24020,'-4'87'381,"-8"1"-560,-5-14-1443,-14 10 137,12-37 1,-1-1-2371,-4 2 1,-2-1 3894,-1-1 1,0-3 0,-6 7 0,5-16-1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9:58.391"/>
    </inkml:context>
    <inkml:brush xml:id="br0">
      <inkml:brushProperty name="width" value="0.04286" units="cm"/>
      <inkml:brushProperty name="height" value="0.04286" units="cm"/>
      <inkml:brushProperty name="color" value="#E71224"/>
    </inkml:brush>
  </inkml:definitions>
  <inkml:trace contextRef="#ctx0" brushRef="#br0">0 0 23348,'14'67'1389,"-2"-1"-1176,-12-17-90,2 6 56,4 3-44,4 2-57,3 0 45,-1-3-88,-1-4-2,-3-7 1,-3-9-34,-3-8-259,-1-9-581,-1-8-415,0-5-235,1-5-795,-1-10-4540,0-7 6825,0-13 0,0 11 0,0 0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19:59.330"/>
    </inkml:context>
    <inkml:brush xml:id="br0">
      <inkml:brushProperty name="width" value="0.04286" units="cm"/>
      <inkml:brushProperty name="height" value="0.04286" units="cm"/>
      <inkml:brushProperty name="color" value="#E71224"/>
    </inkml:brush>
  </inkml:definitions>
  <inkml:trace contextRef="#ctx0" brushRef="#br0">0 1 23000,'23'65'1278,"1"-1"-1121,-3-16-1,4 2-133,5 1 33,3-3-45,-1-5 0,-1-6-11,-4-6 0,-5-7-45,-8-8-78,-5-6 78,-6-6 45,-1-3 79,-2-1-79,2-3-415,0-8-22,2-9-45,4-9 102,4-4 144,2-3 124,1 1 89,-2 0 23,-1 4 34,-3 2 191,-5 0-91,-2 10 101,-2 1-112,0 12 1,0 2-35,0 3 180,0 0-269,0 5 45,0 6 179,0 8 23,0 11 55,0 6-145,2 6 22,2 3-67,1 3 11,1 3-78,-1 2-22,0-2-23,-2-2-23,0-6-10,-2-8-471,0-9-427,1-8-279,-1-9-3451,6-5-908,2-9 5569,7-10 0,-8 5 0,0-4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0.008"/>
    </inkml:context>
    <inkml:brush xml:id="br0">
      <inkml:brushProperty name="width" value="0.04286" units="cm"/>
      <inkml:brushProperty name="height" value="0.04286" units="cm"/>
      <inkml:brushProperty name="color" value="#E71224"/>
    </inkml:brush>
  </inkml:definitions>
  <inkml:trace contextRef="#ctx0" brushRef="#br0">1 31 23751,'29'72'661,"-3"-5"-638,-17-25 89,0 3-90,-3 1 34,-1-1-45,-2-3 45,-1-5-56,-2-7 0,0-9-11,0-7-56,0-6 67,0-5 22,0-3 146,0 0-168,0-5-157,0-6-123,0-10-79,0-10-66,0-8 111,-1-6 191,1-6 78,0-2 34,0-1 22,1 6 0,2 8-11,0 9 180,3 5-46,-3 11-11,1 1-100,-3 7 44,2 4-45,-1-1 68,1 3-90,0 0 201,4 0-66,0 1 67,4-1-23,2 4 34,1 5 45,3 7-1,2 7-122,0 7 89,8 24-156,-10-9-12,6 16-45,-10-17-158,0 13-368,-4-19-403,-1 5-516,-4-24-819,-2-6-448,1-4-2867,-3-6 5568,0 0 0,0-2 0,0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2.029"/>
    </inkml:context>
    <inkml:brush xml:id="br0">
      <inkml:brushProperty name="width" value="0.08571" units="cm"/>
      <inkml:brushProperty name="height" value="0.08571" units="cm"/>
      <inkml:brushProperty name="color" value="#008C3A"/>
    </inkml:brush>
  </inkml:definitions>
  <inkml:trace contextRef="#ctx0" brushRef="#br0">0 0 6182,'0'0'0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0.321"/>
    </inkml:context>
    <inkml:brush xml:id="br0">
      <inkml:brushProperty name="width" value="0.04286" units="cm"/>
      <inkml:brushProperty name="height" value="0.04286" units="cm"/>
      <inkml:brushProperty name="color" value="#E71224"/>
    </inkml:brush>
  </inkml:definitions>
  <inkml:trace contextRef="#ctx0" brushRef="#br0">1 6 22048,'53'-3'773,"3"0"-1065,1 3-884,-1 0-718,-5 1-1680,-11 1-2936,-8 1 6510,-11 2 0,-9-2 0,-7-1 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1.032"/>
    </inkml:context>
    <inkml:brush xml:id="br0">
      <inkml:brushProperty name="width" value="0.04286" units="cm"/>
      <inkml:brushProperty name="height" value="0.04286" units="cm"/>
      <inkml:brushProperty name="color" value="#E71224"/>
    </inkml:brush>
  </inkml:definitions>
  <inkml:trace contextRef="#ctx0" brushRef="#br0">178 1 23516,'-24'72'1008,"1"-4"-997,-3-18 1,0 2-12,3 0-79,1-3-493,5-5-357,7-10-438,5-10-482,4-12-56,6-7-2162,6-8-3978,6-9 8045,3-8 0,-9 6 0,-4 0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1.295"/>
    </inkml:context>
    <inkml:brush xml:id="br0">
      <inkml:brushProperty name="width" value="0.04286" units="cm"/>
      <inkml:brushProperty name="height" value="0.04286" units="cm"/>
      <inkml:brushProperty name="color" value="#E71224"/>
    </inkml:brush>
  </inkml:definitions>
  <inkml:trace contextRef="#ctx0" brushRef="#br0">18 24 15034,'-9'-13'4661,"3"3"-4269,6 10 34,0 0 325,-2 5 201,9 5 34,5 9-448,13 6-112,6 6-236,5 1-89,0 3-101,0-2-146,-3 1-627,-4-2-953,-4-2-1288,-4-1-4079,-6-3 7093,-5-3 0,-5-10 0,-4-5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2.016"/>
    </inkml:context>
    <inkml:brush xml:id="br0">
      <inkml:brushProperty name="width" value="0.04286" units="cm"/>
      <inkml:brushProperty name="height" value="0.04286" units="cm"/>
      <inkml:brushProperty name="color" value="#E71224"/>
    </inkml:brush>
  </inkml:definitions>
  <inkml:trace contextRef="#ctx0" brushRef="#br0">1 1 19673,'4'55'899,"-1"1"1,1-2 0,1-1-216,6 23-224,-1 7-12,-2 0 11,-3 1-279,-3-5-57,-1-7-123,0-6-23,3-11-649,4-5-717,3-10-1065,4-7-2107,0-9 4561,2-12 0,-7-6 0,-2-6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2.840"/>
    </inkml:context>
    <inkml:brush xml:id="br0">
      <inkml:brushProperty name="width" value="0.04286" units="cm"/>
      <inkml:brushProperty name="height" value="0.04286" units="cm"/>
      <inkml:brushProperty name="color" value="#E71224"/>
    </inkml:brush>
  </inkml:definitions>
  <inkml:trace contextRef="#ctx0" brushRef="#br0">0 1 12983,'12'19'4325,"-2"-3"-3551,-10-16 267,0 0-839,-5-1 22,4 6 157,-5 2-179,6 9-113,0 5-10,12 3-23,9 1 0,18-1-56,9-4-146,4-4 1,-4-8 145,-7-5 11,-11-2 134,-10-4 382,-9-4-90,-4-5-90,-6-6-11,0 0-134,-1 0 78,0 3 438,-3 4-550,2 6-168,-3 2-79,3 3 180,1 21 0,2 3-3381,10 24 3381,8 3-110,13 7 21,7 6 21,4 4-22,0 2-22,-3 0-34,-9 0 12,-8-6-90,-13-8-1,-6-10-44,-13-10 3266,-7-7-3333,-13-10 100,-8-8 68,-6-6 67,-2-4 22,0-8 23,5-2 213,-8-18 101,19 4-359,2-11 0,19 6-415,15-7-448,11-5-549,17-3-828,13 1-1772,3 7 4012,-1 6 0,-22 15 0,-10 4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3.477"/>
    </inkml:context>
    <inkml:brush xml:id="br0">
      <inkml:brushProperty name="width" value="0.04286" units="cm"/>
      <inkml:brushProperty name="height" value="0.04286" units="cm"/>
      <inkml:brushProperty name="color" value="#E71224"/>
    </inkml:brush>
  </inkml:definitions>
  <inkml:trace contextRef="#ctx0" brushRef="#br0">18 0 20714,'-3'77'942,"1"-5"-942,-6-28-1087,5 5-1277,2 0-4550,1 1 6914,0-3 0,0-21 0,0-7 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4.099"/>
    </inkml:context>
    <inkml:brush xml:id="br0">
      <inkml:brushProperty name="width" value="0.04286" units="cm"/>
      <inkml:brushProperty name="height" value="0.04286" units="cm"/>
      <inkml:brushProperty name="color" value="#E71224"/>
    </inkml:brush>
  </inkml:definitions>
  <inkml:trace contextRef="#ctx0" brushRef="#br0">152 1 20121,'-75'53'1120,"14"2"-817,51-5-191,5 3-68,13 3-44,12-3-145,18-5-494,15-9-638,10-11-696,5-13-3416,0-8 5389,-5-14 0,-29 5 0,-9-6 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4.347"/>
    </inkml:context>
    <inkml:brush xml:id="br0">
      <inkml:brushProperty name="width" value="0.04286" units="cm"/>
      <inkml:brushProperty name="height" value="0.04286" units="cm"/>
      <inkml:brushProperty name="color" value="#E71224"/>
    </inkml:brush>
  </inkml:definitions>
  <inkml:trace contextRef="#ctx0" brushRef="#br0">137 1 14339,'-19'0'2308,"4"0"-1289,15 0-267,-19 43-204,10-13-144,-16 40-236,13-23-168,1 1-11,1-3-774,1-4-1736,5-9-1512,1-11 4033,3-9 0,0-8 0,0-4 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4.541"/>
    </inkml:context>
    <inkml:brush xml:id="br0">
      <inkml:brushProperty name="width" value="0.04286" units="cm"/>
      <inkml:brushProperty name="height" value="0.04286" units="cm"/>
      <inkml:brushProperty name="color" value="#E71224"/>
    </inkml:brush>
  </inkml:definitions>
  <inkml:trace contextRef="#ctx0" brushRef="#br0">11 2 14518,'-6'-1'3238,"2"1"-2599,4 0 302,0 0-649,26 44-191,2-22-101,31 34-516,0-32-1703,5-1-2083,1-3 4302,-8-1 0,-25-10 0,-13-2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5.841"/>
    </inkml:context>
    <inkml:brush xml:id="br0">
      <inkml:brushProperty name="width" value="0.04286" units="cm"/>
      <inkml:brushProperty name="height" value="0.04286" units="cm"/>
      <inkml:brushProperty name="color" value="#E71224"/>
    </inkml:brush>
  </inkml:definitions>
  <inkml:trace contextRef="#ctx0" brushRef="#br0">0 0 21812,'18'83'1435,"-1"-5"-1211,1-25-67,-1 5-101,-5 1 22,-5 1-67,-3-6-11,-3-5 11,-1-11-33,0-12-56,-2-10 78,2-10 44,-1-4-44,0-7-156,0-10 10,-2-12 12,0-14-12,0-8 135,0-5 11,0 2 11,-1 2-11,-2 7 146,-6 1-90,4 17 56,-3 4-56,7 16 22,3 4-56,0 1 57,1 0-79,-1 0 45,1 7 201,-2 7 35,0 11 144,0 10 34,1 8-179,1 5-44,0 3-101,-1 3 55,-1 1-89,-1 1 67,-1 18-101,2-22 0,1 10-22,9-29 34,5-5-23,12-4 67,4-6-67,2-6 67,-3-3-56,-2-4-33,-4-2 22,0-2 101,12 0-146,-5-6 68,11-3-57,-10-6-44,-1-4-23,-3 0-146,1-5 12,-11 8 44,-1-2-89,-12 9-78,-2 1-326,-1 0-234,-3 1-416,-1 0-425,-5 0-1188,-2 1-2431,-2-2 5322,-3-2 0,7 5 0,0-2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4.510"/>
    </inkml:context>
    <inkml:brush xml:id="br0">
      <inkml:brushProperty name="width" value="0.08571" units="cm"/>
      <inkml:brushProperty name="height" value="0.08571" units="cm"/>
      <inkml:brushProperty name="color" value="#008C3A"/>
    </inkml:brush>
  </inkml:definitions>
  <inkml:trace contextRef="#ctx0" brushRef="#br0">0 1 21275,'15'53'179,"2"-5"-157,-2-27 12,5-1-34,2 0 34,3-1-34,2-2 33,1-2-10,0-4-1,-3-4 0,-2-2 34,-3-4 56,-4 0-44,-3-1 77,-3 0-66,-3 0-35,0-1 1,-3 0 0,0-1-45,-3 1 56,1-2-22,-2 1-34,2 0 11,0-3-22,0 0-12,1 1-145,-1-2 11,-1 3-145,0 1-1815,-1 1-338,-4 1-2318,-2 0 4773,-3 0 0,3 0 0,2 0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6.184"/>
    </inkml:context>
    <inkml:brush xml:id="br0">
      <inkml:brushProperty name="width" value="0.04286" units="cm"/>
      <inkml:brushProperty name="height" value="0.04286" units="cm"/>
      <inkml:brushProperty name="color" value="#E71224"/>
    </inkml:brush>
  </inkml:definitions>
  <inkml:trace contextRef="#ctx0" brushRef="#br0">1 118 25006,'83'-47'975,"2"7"-975,-11 29-101,-3 3-852,-13 1-694,-18 4-1512,-16 1-2029,-13 2-1916,-8 3 7104,-13 2 0,7-1 0,-6 1 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6.725"/>
    </inkml:context>
    <inkml:brush xml:id="br0">
      <inkml:brushProperty name="width" value="0.04286" units="cm"/>
      <inkml:brushProperty name="height" value="0.04286" units="cm"/>
      <inkml:brushProperty name="color" value="#E71224"/>
    </inkml:brush>
  </inkml:definitions>
  <inkml:trace contextRef="#ctx0" brushRef="#br0">0 0 24278,'82'36'1254,"-6"5"-906,-21 9-281,-4 7 1,-5 1-35,-7 0 1,-8-2-34,-8-4-45,-12-3-157,-5-3-437,-12 0-918,-13 1-628,-14 2-1827,-18 2-5601,-6-5 9613,-1-14 0,25-15 0,11-11 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7.624"/>
    </inkml:context>
    <inkml:brush xml:id="br0">
      <inkml:brushProperty name="width" value="0.04286" units="cm"/>
      <inkml:brushProperty name="height" value="0.04286" units="cm"/>
      <inkml:brushProperty name="color" value="#E71224"/>
    </inkml:brush>
  </inkml:definitions>
  <inkml:trace contextRef="#ctx0" brushRef="#br0">0 0 21902,'17'83'2589,"-1"2"-1996,-3-9-223,3 8-859,3 8 668,2 2-100,1 1 21,1-2-88,1-3 10,-2-4 12,-1-6-34,-3-7 268,-4-8-268,-4-10 131,-2-13-142,-4-12-1,-1-12-324,-1-8 101,-2-6-941,2-3-269,-1-1-1043,0 0-3249,1-7 5737,-1-3 0,0 1 0,-1 0 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8.082"/>
    </inkml:context>
    <inkml:brush xml:id="br0">
      <inkml:brushProperty name="width" value="0.04286" units="cm"/>
      <inkml:brushProperty name="height" value="0.04286" units="cm"/>
      <inkml:brushProperty name="color" value="#E71224"/>
    </inkml:brush>
  </inkml:definitions>
  <inkml:trace contextRef="#ctx0" brushRef="#br0">1 1 22395,'68'18'572,"-1"-3"-1055,-16-15-950,0 0-932,-2 0-1680,-9 0-3260,-12 0 7305,-14 0 0,-8 0 0,-6 1 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8.270"/>
    </inkml:context>
    <inkml:brush xml:id="br0">
      <inkml:brushProperty name="width" value="0.04286" units="cm"/>
      <inkml:brushProperty name="height" value="0.04286" units="cm"/>
      <inkml:brushProperty name="color" value="#E71224"/>
    </inkml:brush>
  </inkml:definitions>
  <inkml:trace contextRef="#ctx0" brushRef="#br0">1 3 15482,'71'13'4269,"-16"-5"-3855,14-17-414,-24 2-638,-5 2-1223,-9 3-3696,-10 1 5557,-11 1 0,-5 0 0,-5 0 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09.380"/>
    </inkml:context>
    <inkml:brush xml:id="br0">
      <inkml:brushProperty name="width" value="0.04286" units="cm"/>
      <inkml:brushProperty name="height" value="0.04286" units="cm"/>
      <inkml:brushProperty name="color" value="#E71224"/>
    </inkml:brush>
  </inkml:definitions>
  <inkml:trace contextRef="#ctx0" brushRef="#br0">71 69 23807,'-29'69'381,"5"-2"-358,13-15-23,5 6-12,6 2 1,11 0-180,8-5 135,14-8-45,6-10 45,5-14-123,0-11 157,-1-7-45,-4-11 67,-8-7 67,-6-9 11,-9-9-22,-3-3-56,-6-2 56,-1 0-45,-4 6 157,0 6-21,-2 7 43,0 8 0,0 4-55,0 3-527,0 2 291,0 2 67,0 8 34,0 7-11,0 8-57,8 4-55,7 1-235,16-3-68,13-4-247,12-10 136,6-6 167,1-7 370,-5-9 23,-6-5 145,-11-10 526,-10-5-88,-12-4-181,-10-4-268,-7-1 56,-12-1-23,-5 2 35,-10 2 88,-2 3 91,-1 2-57,2 4-683,2-2-953,8 8-1893,5-3-6649,9 3 9089,5-6 1,-2 10 0,1 1 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1.786"/>
    </inkml:context>
    <inkml:brush xml:id="br0">
      <inkml:brushProperty name="width" value="0.04286" units="cm"/>
      <inkml:brushProperty name="height" value="0.04286" units="cm"/>
      <inkml:brushProperty name="color" value="#E71224"/>
    </inkml:brush>
  </inkml:definitions>
  <inkml:trace contextRef="#ctx0" brushRef="#br0">1 258 23460,'68'-33'100,"3"3"-100,-7 11 34,8 0-23,4-1 0,2 0 157,-1 0 34,-7 0 90,-7 2-68,-10 2-101,-9 2-11,-10 3-45,-9 4 34,-7 2-101,-8 3 0,-4 0 34,-4 2-79,-1 0-101,-1 0 146,1 0 67,1 0 1,1 0 111,-2-1-112,0 1-549,-1 0-829,-3 0-1120,-6 1-3317,-5 3 5748,-5-1 0,8 1 0,2-3 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2.745"/>
    </inkml:context>
    <inkml:brush xml:id="br0">
      <inkml:brushProperty name="width" value="0.04286" units="cm"/>
      <inkml:brushProperty name="height" value="0.04286" units="cm"/>
      <inkml:brushProperty name="color" value="#E71224"/>
    </inkml:brush>
  </inkml:definitions>
  <inkml:trace contextRef="#ctx0" brushRef="#br0">150 1 22115,'-1'55'213,"-4"-7"-202,-10-34-11,-1 1-23,-1-2 12,-1 2-78,0-2 55,0 2-22,1-2 11,5-1-78,4-4 45,4-3 78,3-3 11,1-1 224,5 0 191,4 2-235,10 2-180,5 1 45,3 2-45,-1 0 12,-4 1-23,-1 1 0,-3 1 22,-1-2 0,-4 0-44,-2-3 22,-2-1-90,-3-2-325,-2 0 135,-2-2-448,-2-1-2701,0 1-1714,3-1 5143,6 1 0,-4-1 0,2 0 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4.477"/>
    </inkml:context>
    <inkml:brush xml:id="br0">
      <inkml:brushProperty name="width" value="0.04286" units="cm"/>
      <inkml:brushProperty name="height" value="0.04286" units="cm"/>
      <inkml:brushProperty name="color" value="#E71224"/>
    </inkml:brush>
  </inkml:definitions>
  <inkml:trace contextRef="#ctx0" brushRef="#br0">1 0 21017,'0'39'504,"1"0"-437,3-4-22,-1 1 45,-1-1-90,-2-3 45,1-4-34,0-5-11,1-6-291,0-6-841,0-5-594,2-3-941,1-2-1893,0-6 4560,0-4 0,-3 3 0,-1-2 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4.906"/>
    </inkml:context>
    <inkml:brush xml:id="br0">
      <inkml:brushProperty name="width" value="0.04286" units="cm"/>
      <inkml:brushProperty name="height" value="0.04286" units="cm"/>
      <inkml:brushProperty name="color" value="#E71224"/>
    </inkml:brush>
  </inkml:definitions>
  <inkml:trace contextRef="#ctx0" brushRef="#br0">0 57 17879,'68'-11'2264,"-6"-1"-1726,-33 4-11,0 0-404,-3 1-123,-5 3-179,-7 1-516,-4 1-818,-3 1-1322,-1 1-1344,3 0-1312,-2 0 5491,-2 2 0,-2-1 0,-3 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5.076"/>
    </inkml:context>
    <inkml:brush xml:id="br0">
      <inkml:brushProperty name="width" value="0.08571" units="cm"/>
      <inkml:brushProperty name="height" value="0.08571" units="cm"/>
      <inkml:brushProperty name="color" value="#008C3A"/>
    </inkml:brush>
  </inkml:definitions>
  <inkml:trace contextRef="#ctx0" brushRef="#br0">380 1 19751,'-23'51'-984,"-12"-4"1,-16 15 0,-1 0 0,13-12-2009,2 13 1305,1-16 1,-14 11 0,8-4 0,28-24 1686,46-30 0,-8 0 0,-3 0 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5.176"/>
    </inkml:context>
    <inkml:brush xml:id="br0">
      <inkml:brushProperty name="width" value="0.04286" units="cm"/>
      <inkml:brushProperty name="height" value="0.04286" units="cm"/>
      <inkml:brushProperty name="color" value="#E71224"/>
    </inkml:brush>
  </inkml:definitions>
  <inkml:trace contextRef="#ctx0" brushRef="#br0">1 23 11179,'4'3'4941,"-1"-1"-3607,-3-2 447,0 0-1175,13 0-214,1 0-135,17-2-257,0-1-22,4-3-549,-1 1-819,-4 1-2263,-4 1-3014,-8 0 6667,-6 2 0,-6 0 0,-4 1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5.827"/>
    </inkml:context>
    <inkml:brush xml:id="br0">
      <inkml:brushProperty name="width" value="0.04286" units="cm"/>
      <inkml:brushProperty name="height" value="0.04286" units="cm"/>
      <inkml:brushProperty name="color" value="#E71224"/>
    </inkml:brush>
  </inkml:definitions>
  <inkml:trace contextRef="#ctx0" brushRef="#br0">24 71 20053,'9'58'661,"-3"-5"-616,-14-24-34,1 0 0,-1-3-22,2-4 11,2-5-11,0-5-202,3-6-67,0-4 79,1-1-46,0-1-504,0-7-122,0-3-47,1-9 148,4-5 133,3-3 90,5-2 291,1-1 258,0-1 45,-1 1 89,-3 0 102,-1 4 391,-2 3-89,-2 7 0,0 4 145,-2 5 102,-2 4-673,0 2-56,-1 1-34,1 0 146,1 1 314,2 4-45,3 5-23,4 7-134,2 6-100,3 2-35,2 3-89,-1-2-45,-1-2-11,-3-2-280,-2-4-627,-3-2-4975,3 0 5882,-5-7 0,1-1 0,-5-7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6.030"/>
    </inkml:context>
    <inkml:brush xml:id="br0">
      <inkml:brushProperty name="width" value="0.04286" units="cm"/>
      <inkml:brushProperty name="height" value="0.04286" units="cm"/>
      <inkml:brushProperty name="color" value="#E71224"/>
    </inkml:brush>
  </inkml:definitions>
  <inkml:trace contextRef="#ctx0" brushRef="#br0">1 8 15448,'72'0'-5793,"-9"0"5793,-36-4 0,-12 3 0,-5-2 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6.599"/>
    </inkml:context>
    <inkml:brush xml:id="br0">
      <inkml:brushProperty name="width" value="0.04286" units="cm"/>
      <inkml:brushProperty name="height" value="0.04286" units="cm"/>
      <inkml:brushProperty name="color" value="#E71224"/>
    </inkml:brush>
  </inkml:definitions>
  <inkml:trace contextRef="#ctx0" brushRef="#br0">81 1 9543,'5'1'4337,"-1"0"-3531,-4-1 1043,0 0-919,-23 3-246,14-1-46,-18 2-201,20-1-22,0-1-101,0 1-146,2-1-112,2 0-56,1-1-34,2 0-100,0 2 134,7 1 56,6 3 56,12 2-101,7 3 0,6 3-11,1 2-11,-2 2 11,-5 1-56,-7-1 33,-7-2 46,-8-3-12,-5-1 11,-4-1 102,-4-1-46,-17 0-67,-1-3-11,-13-1 0,8-6-56,3-1-45,6 0-1344,5 0 55,6 0-1097,3 0-2455,3 0 4942,1-3 0,-1 2 0,1-1 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7.066"/>
    </inkml:context>
    <inkml:brush xml:id="br0">
      <inkml:brushProperty name="width" value="0.04286" units="cm"/>
      <inkml:brushProperty name="height" value="0.04286" units="cm"/>
      <inkml:brushProperty name="color" value="#E71224"/>
    </inkml:brush>
  </inkml:definitions>
  <inkml:trace contextRef="#ctx0" brushRef="#br0">1 0 19516,'15'62'2162,"-2"-5"-1860,-9-28-111,2 1-158,2-2-33,0-3-134,-1-4-605,0-4-684,-2-4-1222,0-4-2879,-2-4 5524,-1-3 0,-1-2 0,-1 0 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7.365"/>
    </inkml:context>
    <inkml:brush xml:id="br0">
      <inkml:brushProperty name="width" value="0.04286" units="cm"/>
      <inkml:brushProperty name="height" value="0.04286" units="cm"/>
      <inkml:brushProperty name="color" value="#E71224"/>
    </inkml:brush>
  </inkml:definitions>
  <inkml:trace contextRef="#ctx0" brushRef="#br0">1 32 14663,'11'10'5032,"-3"-3"-4192,-8-7 180,0 0-740,22-14-213,-6 9-45,21-11-22,-6 11-44,4 3-472,1-2-403,-1 3-638,-6-1-1323,-4 2-1624,-3 0 4504,-3 3 0,-9-3 0,-2 2 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8.577"/>
    </inkml:context>
    <inkml:brush xml:id="br0">
      <inkml:brushProperty name="width" value="0.04286" units="cm"/>
      <inkml:brushProperty name="height" value="0.04286" units="cm"/>
      <inkml:brushProperty name="color" value="#E71224"/>
    </inkml:brush>
  </inkml:definitions>
  <inkml:trace contextRef="#ctx0" brushRef="#br0">0 132 16367,'73'11'303,"-8"-8"-203,-35-17-100,-3-3 224,-8 0 348,-6 0 78,-8 0-404,-3 2-122,-2 1-102,-4 3-11,-3 2 23,-7 2 11,-1 3 111,-2 1-44,0 3-67,1 0 22,1 2-11,0 6 101,2 3-67,2 9-1,3 3-10,5 2-11,1 2 10,8-1 56,10-1-111,38 4-348,-4-11-516,25-2-425,-21-11-851,-6-5 279,-6 0-280,-10-5 1177,-7-3-12,-11-14 953,-7 5 168,-8-6 415,-5 10 482,-4-1 369,-1 2 123,1 0-391,2 3 850,1 2-1332,4 3-303,0 1-78,3 3 996,0 0-1209,0 1 56,3 2 55,3 1-122,1 0-1,0 0-56,-3-2 23,-3 0-22,0 0 156,-1-2-33,1 0-68,0 0 12,1 0-12,-1 0 12,1 0 156,-2 0-234,-3 0-12,1 0 0,-1 0 11,3 0-45,0 0 45,-1 1-33,0 1 11,-2 0 11,1 0-23,-1 0 1,0-1 0,2 0-57,0 1-22,1-2-55,0 3 144,0 0 12,0 2 12,1 1 32,2 0 68,2 1 68,4 0-12,1 2 44,5-1-66,1 3-23,5 1-11,3 3-112,2 4 0,9 9-22,-11-6-79,0 4 45,-17-12-78,-3-4 134,-4-2-56,0-2 33,0-3-279,-15 0-169,1-2-336,-12 0-369,5-1-415,0 0-1053,4-1-2220,3-3 4864,7-1 0,3 1 0,3 0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8.901"/>
    </inkml:context>
    <inkml:brush xml:id="br0">
      <inkml:brushProperty name="width" value="0.04286" units="cm"/>
      <inkml:brushProperty name="height" value="0.04286" units="cm"/>
      <inkml:brushProperty name="color" value="#E71224"/>
    </inkml:brush>
  </inkml:definitions>
  <inkml:trace contextRef="#ctx0" brushRef="#br0">0 1 22238,'13'60'796,"0"-4"-785,-9-24-11,4-1-280,2-1-549,0-4-550,1-6-671,-3-6-1805,-1-7-1142,-5-4 4997,0-5 0,-2 2 0,0-2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29.089"/>
    </inkml:context>
    <inkml:brush xml:id="br0">
      <inkml:brushProperty name="width" value="0.04286" units="cm"/>
      <inkml:brushProperty name="height" value="0.04286" units="cm"/>
      <inkml:brushProperty name="color" value="#E71224"/>
    </inkml:brush>
  </inkml:definitions>
  <inkml:trace contextRef="#ctx0" brushRef="#br0">1 24 15493,'7'3'4482,"-2"0"-4079,-5-3-100,0 0-23,47-13-258,-17 9-22,40-9-235,-29 13-1076,-2 4-2051,-4 1-3663,-9 2 7025,-8 0 0,-10-4 0,-5-1 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0.111"/>
    </inkml:context>
    <inkml:brush xml:id="br0">
      <inkml:brushProperty name="width" value="0.04286" units="cm"/>
      <inkml:brushProperty name="height" value="0.04286" units="cm"/>
      <inkml:brushProperty name="color" value="#E71224"/>
    </inkml:brush>
  </inkml:definitions>
  <inkml:trace contextRef="#ctx0" brushRef="#br0">166 0 20535,'-46'28'684,"4"-1"-438,15-4-55,5 1-147,5 1-44,9-1 0,5-2 34,15-3-34,10-3-291,19-4-382,7-5-525,3-3-1200,-4-2-1480,-8-2-2542,-9 0 6420,-9-3 0,-10 3 0,-5-2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6.454"/>
    </inkml:context>
    <inkml:brush xml:id="br0">
      <inkml:brushProperty name="width" value="0.08571" units="cm"/>
      <inkml:brushProperty name="height" value="0.08571" units="cm"/>
      <inkml:brushProperty name="color" value="#008C3A"/>
    </inkml:brush>
  </inkml:definitions>
  <inkml:trace contextRef="#ctx0" brushRef="#br0">458 1 17510,'-30'35'1871,"1"-4"-1613,13-14-90,-2 0-34,0 1 34,0 1-100,1 0-12,1 0 0,-1 0-12,3 0 80,0-2-46,2 2 34,0-1-22,0 2-1,2-1-44,0 1 11,1-2-34,1 0 1,0-3 10,1-1 13,-1-2-13,0-2 12,-2-1-22,2 0-23,-1-2-23,2 1-10,1-2-23,-2 1 21,1 0 24,-2 3-134,-2-1 122,0 4-167,-1 0 123,1 0-23,2-1-89,0 0 134,3-4 34,1-1 11,4-4 526,0-3-7170,1 0-1748,-2-2 8392,0-3 0,0 2 0,1-2 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0.578"/>
    </inkml:context>
    <inkml:brush xml:id="br0">
      <inkml:brushProperty name="width" value="0.04286" units="cm"/>
      <inkml:brushProperty name="height" value="0.04286" units="cm"/>
      <inkml:brushProperty name="color" value="#E71224"/>
    </inkml:brush>
  </inkml:definitions>
  <inkml:trace contextRef="#ctx0" brushRef="#br0">1 0 20524,'10'68'1445,"0"-7"-1288,-7-30-67,1 1-57,-2-3-22,0-1-11,1-4-22,0-3-460,1-4-705,2-4-315,0-4-660,2-5-427,0-2-2453,-1-5 5042,-3-8 0,-2 5 0,-2-4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0.944"/>
    </inkml:context>
    <inkml:brush xml:id="br0">
      <inkml:brushProperty name="width" value="0.04286" units="cm"/>
      <inkml:brushProperty name="height" value="0.04286" units="cm"/>
      <inkml:brushProperty name="color" value="#E71224"/>
    </inkml:brush>
  </inkml:definitions>
  <inkml:trace contextRef="#ctx0" brushRef="#br0">22 110 10630,'-12'-18'4269,"3"3"-3899,51 16-370,-11 0-45,36 0-292,-25-1 35,-5-3 190,-9-3 112,-7-3 78,-7-2 202,-6-1 304,-4 0 267,-3 2-78,0 1-370,-1 5-156,0 1 56,0 2 167,0 1-335,-2 0 89,-1 5 11,-1 2 0,1 6 12,1 5-112,-1 3 33,3 3-112,-1 2-12,1 1-44,0 0-22,0-3-662,0-2-1109,0-7-7540,2-4 9333,-1-6 0,2-4 0,-3-1 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1.645"/>
    </inkml:context>
    <inkml:brush xml:id="br0">
      <inkml:brushProperty name="width" value="0.04286" units="cm"/>
      <inkml:brushProperty name="height" value="0.04286" units="cm"/>
      <inkml:brushProperty name="color" value="#E71224"/>
    </inkml:brush>
  </inkml:definitions>
  <inkml:trace contextRef="#ctx0" brushRef="#br0">1 0 18899,'17'55'1054,"-3"-5"-730,-14-20-133,0 0-102,0-1 23,-1-2-100,1-4-12,0-5 0,0-6-68,0-5 57,0-4 11,0-2-224,0-9-89,0-5 156,5-10 56,3-5 11,3-2 79,4-1 11,0 3 0,1 1 112,1 6 23,-5 4 122,-1 3 68,-2 5 89,-4 2-167,1 3-67,-1 1-169,0 3 0,3 0 0,2 0 56,5 0 135,9 12-45,-3 0 11,5 12 11,-9-2-56,-4 1 68,-3 1-79,-3-1-67,-4 1-550,-1 4-559,-2-9-774,0 1-1355,0-11-2073,0-3 5266,-8-1 0,6-3 0,-5-2 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1.827"/>
    </inkml:context>
    <inkml:brush xml:id="br0">
      <inkml:brushProperty name="width" value="0.04286" units="cm"/>
      <inkml:brushProperty name="height" value="0.04286" units="cm"/>
      <inkml:brushProperty name="color" value="#E71224"/>
    </inkml:brush>
  </inkml:definitions>
  <inkml:trace contextRef="#ctx0" brushRef="#br0">1 52 17006,'67'-19'313,"-6"4"-2128,-24 11-2241,-3 0 4056,-8-1 0,-11 3 0,-7 0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2.444"/>
    </inkml:context>
    <inkml:brush xml:id="br0">
      <inkml:brushProperty name="width" value="0.04286" units="cm"/>
      <inkml:brushProperty name="height" value="0.04286" units="cm"/>
      <inkml:brushProperty name="color" value="#E71224"/>
    </inkml:brush>
  </inkml:definitions>
  <inkml:trace contextRef="#ctx0" brushRef="#br0">0 0 14171,'8'16'5367,"-1"-4"-4885,-7-12-79,0 0 157,1 4 225,1 3-259,3 7-111,0 5-90,1 3-79,1 2-100,-1 1-101,1-1 33,-3 0-78,0-4 23,-1-2-57,1-4-100,-1-6-102,-1-2 24,-1-6-91,-1 0 179,1 0-111,2-4-11,2-4 134,2-5-112,3-5 123,2-1 90,1 0 11,1 0 44,-2 4 46,-2 4 100,-2 4-100,-3 3 0,-1 2-90,-2 1-34,0 0-44,-1 1 78,0 5 224,0 4-101,2 8-78,-1 2-45,1 2-348,-1-2-974,2-2-918,-1-2-1627,4-2-3124,2-5 6991,4-3 0,-5-4 0,-1-1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0:33.252"/>
    </inkml:context>
    <inkml:brush xml:id="br0">
      <inkml:brushProperty name="width" value="0.04286" units="cm"/>
      <inkml:brushProperty name="height" value="0.04286" units="cm"/>
      <inkml:brushProperty name="color" value="#E71224"/>
    </inkml:brush>
  </inkml:definitions>
  <inkml:trace contextRef="#ctx0" brushRef="#br0">42 131 19078,'-23'34'180,"5"-6"-136,18-21 1,0-1 113,8-3-158,4-1-203,11-1-177,2-1 178,1-6-112,-1-3 314,-6-7 45,-4-3 56,-6-3 201,-5-3 102,-3-3 123,-1 1-91,-4 3-88,-2 6-12,-11 8-190,3 4-90,-4 5-56,6 7 11,2 4-11,2 8 78,4 8 68,2 5 100,3 26-212,4-10-34,4 18 67,4-18-67,-1-1 34,0-3-23,-4-6-22,-3-7-448,-3-5 156,-1-11-89,-6-2-34,1-10 45,-3-1 33,4-2-424,0-6 76,5-5 181,7-9 134,7-2 191,26-18 212,-6 8-22,14-13 34,-16 10 145,4-18 12,-13 10 189,-1-13 170,-18 20 10,-3 4-101,-3 7-21,-4 6-91,-2 9-112,-3 4-235,-2 5 11,0 4 90,-5 8 67,-1 6 78,0 9-111,4 3 0,6 0 55,4 3 135,15 0-79,7 0-89,18-2-34,9-6-123,6-6-22,2-6-2734,13-6-1872,-22-5 4628,4-8 0,-34 5 0,-6-4 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0.950"/>
    </inkml:context>
    <inkml:brush xml:id="br0">
      <inkml:brushProperty name="width" value="0.04286" units="cm"/>
      <inkml:brushProperty name="height" value="0.04286" units="cm"/>
      <inkml:brushProperty name="color" value="#E71224"/>
    </inkml:brush>
  </inkml:definitions>
  <inkml:trace contextRef="#ctx0" brushRef="#br0">410 35 20625,'-42'-19'-79,"-1"4"79,-3 19 11,-2 7-11,-2 11 12,1 13-12,6 11 0,6 8-34,9 7 12,13 0-34,6-2 33,17-5 23,15-9 45,19-7-45,20-11 0,11-10-90,9-9-145,-2-6-392,-6-10-180,-12-5-224,-11-9-493,-13-4-336,-7-3-190,-11-4-662,-6-2-1097,-8-3 3809,-3-1 0,-3 16 0,0 5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1.968"/>
    </inkml:context>
    <inkml:brush xml:id="br0">
      <inkml:brushProperty name="width" value="0.04286" units="cm"/>
      <inkml:brushProperty name="height" value="0.04286" units="cm"/>
      <inkml:brushProperty name="color" value="#E71224"/>
    </inkml:brush>
  </inkml:definitions>
  <inkml:trace contextRef="#ctx0" brushRef="#br0">9 182 12557,'18'-93'4852,"-4"19"-3586,-13 65-436,-1 5-203,0 2-235,0 2-314,-3 0 1,-2 8 111,-5 5 23,0 13 112,2 10 90,4 12-57,3 13 0,10 15-122,7 8-331,11 5 196,7-5-79,0-6 57,1-8-46,-3-9 57,-4-11-79,-6-11 23,-4-10-12,-4-9-22,-4-7 0,-3-5 308,-2-4-308,-2-3 56,-1-1 123,1-1-11,2-9-168,4-6-392,18-30 124,-3 7 32,12-16 113,-8 17 123,0 4-11,-3 4 33,-3 8 46,-6 6-68,-7 7-90,-5 5-112,-2 4-146,-2 0 180,1 7 146,1 4 22,4 11-34,3 4-145,19 14 78,0-11-167,18 4 256,-3-23-21,6-4 33,3-6 22,2-9 1,-3-4 21,-5-9 158,-9-1 660,-5-4-402,-16 9-90,-4-1 11,-10 12 146,-2 2-460,0 2 56,0 1-123,-3 2 0,1-1-134,-5 1-57,-2 4-67,-3 8 1,0 7-147,1 10-291,4 3 214,5-1 21,10-2 124,7-6 314,31-8 22,-7-7 11,14-15 0,-21-6 23,-6-9 22,-7-5-22,-7 1 55,-6-2-33,-7-10-33,-7 13-23,-6-6 22,-6 14 45,-3 2 68,-2 1-23,0 4 44,1 1-21,5 3-79,3 3-303,7 1-33,5 5 280,12 8 146,10 8 67,18 9-34,15 4-89,10-2 157,7 0 66,20 2-313,-30-10-11,3 1-190,-40-13-304,-10-2-559,-7 0-1413,-3 1-3327,-1 0 5804,0 0 0,0-4 0,0-3 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3.767"/>
    </inkml:context>
    <inkml:brush xml:id="br0">
      <inkml:brushProperty name="width" value="0.04286" units="cm"/>
      <inkml:brushProperty name="height" value="0.04286" units="cm"/>
      <inkml:brushProperty name="color" value="#E71224"/>
    </inkml:brush>
  </inkml:definitions>
  <inkml:trace contextRef="#ctx0" brushRef="#br0">0 71 20949,'30'73'1671,"-1"-5"-1347,-10-28-245,0 3 122,1-2-133,-1 0-57,-2-5 22,-2-7-21,-3-6-24,-2-9-32,-2-6 44,-3-5 44,1-4 136,5-11-180,3-9-146,6-14 0,2-7-66,2-1 55,-1 2 78,-1 6 79,-4 7 0,-4 10-22,-5 8-180,-6 7-291,-2 5 504,-1 26-11,-2 0-168,1 20-392,-2-12-180,5-2 124,9-8 258,8-8-236,13-9-1558,24-9 1289,-13-8 236,12-5 246,-26-3 381,-4-2 583,-7-2 470,-3 0-179,-2-2-22,-4 1-79,0 2 0,-2 4 101,-2 4-34,-2 4-269,-2 4-167,-1 1-79,0 2-325,-3 0 23,-2 0-23,-2 1 0,2 0-12,2 0 12,2 0-112,0 3 56,-3 2 0,-2 6 12,-2 6-46,0 5-68,1 3-133,3 2-202,3-3-67,11-2 123,8-6 381,18-8-202,10-6 214,6-13 44,0-5 67,-6-11 123,-13-3 146,-13-4 68,-11-6 66,-12-4-156,-8-2 44,-6 4-54,-4 8-69,-5 11-235,7 11-79,-4 7 46,9 13 33,0 6 33,2 11-21,6 8 44,2 4-34,8 32 112,8-14 57,9 24-90,10-20-12,6 4-10,6 1-79,-1-1-56,-5-2-404,-8-6-123,-13-7-1165,-14 1 684,-15-22-45,-13-4 268,-5-23 606,-2-14 235,8-7 78,8-13 169,9-2 224,21-20-247,8 12-67,19-14-23,5 16 23,6-3-79,6-2-207,1-5 207,3-3-33,-5-5 0,-5-1 140,-22 18 0,-3-1 263,7-18 101,-3-12 34,-23 34-157,-5 11-236,-4 8-190,-7 10-123,-5 4-157,-17 22-56,7 6 229,-9 20 18,15 8 22,5 9-23,7 7-190,13 2-258,16-2 79,20-10 167,18-15-61,-7-26 1,3-6 150,30-3 202,-29-8 0,-3-6 23,14-15 279,-13-10 460,-15-7 45,-15-5-46,-13-2 808,-8-8-807,-4 22-303,-2 3-459,-1 25-44,0 3-180,0 3 168,2 7 33,-1 6 46,1 12 10,5 8 34,29 29 34,4-11-90,30 18 12,-6-24-12,3-5-11,-5-4-190,-8-7-158,-16-6-336,-21 0 438,-26-9-112,-24 0 212,-19-11 12,-6-1 134,1-3 33,12 0 303,13 0-78,15-3-191,10-1-201,17-13-135,10 3-426,15-11-414,7 6-1032,4-1-2116,-2 2-3284,-4 1 7541,-7 2 0,-15 7 0,-6 3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5.769"/>
    </inkml:context>
    <inkml:brush xml:id="br0">
      <inkml:brushProperty name="width" value="0.04286" units="cm"/>
      <inkml:brushProperty name="height" value="0.04286" units="cm"/>
      <inkml:brushProperty name="color" value="#E71224"/>
    </inkml:brush>
  </inkml:definitions>
  <inkml:trace contextRef="#ctx0" brushRef="#br0">96 0 20457,'7'51'556,"0"-1"1,0 1-1,1-1-118,12 38-91,1 3-11,0 0-752,-2-3 573,-4-6-90,-6-11-56,-5-11 212,-2-15-458,-2-13-89,-5-15-23,-4-8-785,-10-17 90,-6-13 763,-6-18-483,-2-15 516,0-8 246,6-3 156,4 6 80,8 9 78,5 13-57,6 10-257,2 8-33,6 5-1,10 2-134,11 2-135,15-1-212,38-15 347,-14 1 168,20-14 45,-33 4 235,-9-1 292,-12-3 570,-4-14-391,-13 15-191,-2-4-101,-7 26-290,-3 8-169,0 5-337,-1 3 337,0 13 135,0 9 67,1 20-79,1 10 168,1 9-22,1 4-11,0 1-90,1 0-11,2-7 67,8 7-67,-1-26 0,8 0 145,0-30-44,8-5-180,8-10-55,5-7-46,-1-6-44,-6-4-34,-9 4-212,-11 6-102,-8 7-728,-3 15 1121,-1 10-45,6 15-101,8 3-158,13-1 12,14-7-78,11-10 336,8-10 56,-4-6 68,-8-9 525,-7-16-166,-22-1-192,-5-15-11,-16 9-202,-2 1-22,-5 7-145,-3 9 33,-10 6-56,-20 28 100,10 0 1,-9 21 22,25-6-112,6-2 78,24-4 46,14-7 22,25-8-101,14-8 0,5-5-1188,18-12 45,-36 2-1232,0-8-4292,-44 3 6779,-8-1 0,-6 7 0,0-1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8.574"/>
    </inkml:context>
    <inkml:brush xml:id="br0">
      <inkml:brushProperty name="width" value="0.08571" units="cm"/>
      <inkml:brushProperty name="height" value="0.08571" units="cm"/>
      <inkml:brushProperty name="color" value="#008C3A"/>
    </inkml:brush>
  </inkml:definitions>
  <inkml:trace contextRef="#ctx0" brushRef="#br0">273 59 17834,'4'-25'1603,"-2"4"-1334,-4 17 34,-1 0 21,-1 2-178,1 1-124,0 0-22,-3 1 0,-3 4 101,-6 5 0,-5 6-67,-5 7 66,-2 4-100,0 2 12,0 4-12,5 1 0,1 0 22,3 1-22,3 2 0,3 0 0,2 3 0,3 1 0,5 14 34,8-15 22,6 8 23,8-24 66,4-4-66,2-7-68,0-3-11,0-6-1065,13-2-515,-7-1-2151,11-2-3238,-11-2 6969,-2 0 0,-14 1 0,-5 0 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6.767"/>
    </inkml:context>
    <inkml:brush xml:id="br0">
      <inkml:brushProperty name="width" value="0.04286" units="cm"/>
      <inkml:brushProperty name="height" value="0.04286" units="cm"/>
      <inkml:brushProperty name="color" value="#E71224"/>
    </inkml:brush>
  </inkml:definitions>
  <inkml:trace contextRef="#ctx0" brushRef="#br0">388 1 21880,'-70'18'257,"12"25"-66,44 56-587,9-39 0,1 1 491,3 4 1,2 1-40,3-1 0,3 0-17,1-3 0,1-1-28,4-6 1,2-1 32,14 41-83,0-15 39,-4-15-34,-4-14 313,-7-16-413,-6-12 44,-5-12 68,-2-6 354,-12-5-1274,-11 0 124,-20-6-325,-13-3 120,-5-6-344,-1-4 314,7-2 840,9-5 213,11-3 560,11-3 57,12-4-57,6-4 336,14-19-481,1 15-258,7-10-90,-1 26-45,-3 7 45,-2 6 45,-3 5-112,-4 5-56,2 1-201,1 1-494,10-1-179,14-2-1165,19-2-2073,21 0 4168,14-4 0,-35 6 0,-7 0 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7.210"/>
    </inkml:context>
    <inkml:brush xml:id="br0">
      <inkml:brushProperty name="width" value="0.04286" units="cm"/>
      <inkml:brushProperty name="height" value="0.04286" units="cm"/>
      <inkml:brushProperty name="color" value="#E71224"/>
    </inkml:brush>
  </inkml:definitions>
  <inkml:trace contextRef="#ctx0" brushRef="#br0">208 48 20188,'-31'21'817,"3"1"-547,11 3-1,-1 8 22,1 9-179,-1 8-34,1 4-33,1 1-45,2-4 11,2-7-11,3-10 0,3-10-123,3-11 123,2-6-22,1-13-102,3-13-44,5-19 168,6-18 23,5-15-1,3-6 180,-1 0 67,-2 10 111,-3 15 148,-5 19-204,-2 15-380,-3 10-156,1 7 212,2 13 56,8 8-23,5 15 68,5 10-79,3 8 1,1 1-46,15 20-346,-14-25-875,6 8-818,-21-35-885,-9-8-55,-3-8 3002,-31-15 0,20 6 0,-20-8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7.652"/>
    </inkml:context>
    <inkml:brush xml:id="br0">
      <inkml:brushProperty name="width" value="0.04286" units="cm"/>
      <inkml:brushProperty name="height" value="0.04286" units="cm"/>
      <inkml:brushProperty name="color" value="#E71224"/>
    </inkml:brush>
  </inkml:definitions>
  <inkml:trace contextRef="#ctx0" brushRef="#br0">0 354 14518,'69'-5'1101,"-1"1"1,-3 1 0,-5 0-2267,17-4 78,-8-5 863,-13-9 224,-13-8 874,-15-7 359,-10-7-247,-7-4 79,-5 0 144,-3 7-55,-2 11-526,-1 12-292,0 9-268,-3 5-24,-5 6 46,-5 5 33,-7 7-44,-1 7-57,1 2-11,6 0 0,7-1-11,4-1 23,10 3 66,13 0-21,19 5-68,23 2-174,-10-5 0,2 1 40,24 14-53,-29-15 1,-6-1 51,-7 6 1,-17-7 100,-10-5 34,-11-5 11,-12-4-11,-10-4-11,-13-3 160,-28-4-250,19-5-481,-11-3-718,35-4-885,11-3-2981,19-4 5166,15-3 0,-6 8 0,4 2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8.591"/>
    </inkml:context>
    <inkml:brush xml:id="br0">
      <inkml:brushProperty name="width" value="0.04286" units="cm"/>
      <inkml:brushProperty name="height" value="0.04286" units="cm"/>
      <inkml:brushProperty name="color" value="#E71224"/>
    </inkml:brush>
  </inkml:definitions>
  <inkml:trace contextRef="#ctx0" brushRef="#br0">20 1 23404,'-13'59'504,"7"14"-291,18 23-1391,-3-42 0,0 0 1212,1 0 0,0 0-34,1-2 0,0 0 621,9 43-969,-2-13-424,-6-15 83,-6-18-263,-3-16 44,-3-15 157,-2-10 995,-6-10-2014,-7-10 889,-6-10 702,-4-12 179,3-4 392,5 1 426,7 5-157,4 9-515,5 8-146,14 10 56,10 3-45,20 4 23,10 1 313,41 0 281,-18-1-68,23-11 124,-39-4 156,-10-10 303,-17-5-639,-15-8-314,-10-6-156,-9-1 10,-10 1-44,-6 8-156,-14 10-158,-29 15 247,9 18-135,-16 15-145,26 16-382,12 5 69,14 6-439,37 18 439,16-22 188,34 7 461,5-35 11,6-9 90,-5-7 291,-8-11 459,-16-3 875,-15-10-460,-14-3-403,-12 0-248,-8 2-156,-3 5-448,-2 9-358,-2 4 268,-2 15-44,-1 8 123,-1 12 0,3 7 11,2 2 112,29 20-56,-1-15-45,26 10 0,-9-23-11,-2-6-11,-9-7-336,-11-6-34,-12-4 235,-12-4 124,-17 0-181,-38-2-110,3 0-169,-18-2 157,31-1 1,13 0-170,13-4-1265,13-10 818,15-3-1166,13-10-1444,15-1 3551,11-6 0,-21 14 0,-2 1 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9.102"/>
    </inkml:context>
    <inkml:brush xml:id="br0">
      <inkml:brushProperty name="width" value="0.04286" units="cm"/>
      <inkml:brushProperty name="height" value="0.04286" units="cm"/>
      <inkml:brushProperty name="color" value="#E71224"/>
    </inkml:brush>
  </inkml:definitions>
  <inkml:trace contextRef="#ctx0" brushRef="#br0">255 254 16770,'-10'-95'8124,"8"28"-7362,-13 12-291,12 35-113,3 11-268,0 5-90,0 1-90,-1 3-145,0 0-79,-2 6 314,-2 14 34,-2 23-23,-4 27 34,0 20-313,6-37 0,1 1 262,1 3 0,1 1-61,-1 1 0,3 0-214,4-1 1,2-1-196,1-3 0,2-2-566,17 40-365,2-17 140,-4-20 159,-8-19 390,-7-16 248,-6-12-1233,-4-12 315,-10-12 951,-7-11 283,-13-12 65,-18-25 480,10 14 797,-7-13 381,17 23-325,4 6 246,4 5 908,4 4-2017,9 12-90,2 5-134,6 7-101,15 1 56,15 0-101,29 0-11,22 0-246,17 0-370,-47 0 0,1-2-1726,47-6-1994,-12-8 4336,-19-10 0,-31 10 0,-16 1 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19.817"/>
    </inkml:context>
    <inkml:brush xml:id="br0">
      <inkml:brushProperty name="width" value="0.04286" units="cm"/>
      <inkml:brushProperty name="height" value="0.04286" units="cm"/>
      <inkml:brushProperty name="color" value="#E71224"/>
    </inkml:brush>
  </inkml:definitions>
  <inkml:trace contextRef="#ctx0" brushRef="#br0">4 179 19505,'25'-67'2195,"2"9"-1881,6 33-314,6 8 11,9 7-33,4 8-34,1 16 11,-3 8-11,-7 18 34,-10 6 44,-7 6 34,-10 2 67,-8 1 23,-3-1-57,-12 0 1,-11 3 22,-15 4-90,-18 5-22,-8 3 12,-5-2-46,5-5 34,10-10 0,11-9-11,11-7 11,6-6-23,6-3-145,4-3-268,5 0-887,3 0-1265,7 0-4213,14-2 6801,14-4 0,-9-8 0,0-4 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20.400"/>
    </inkml:context>
    <inkml:brush xml:id="br0">
      <inkml:brushProperty name="width" value="0.04286" units="cm"/>
      <inkml:brushProperty name="height" value="0.04286" units="cm"/>
      <inkml:brushProperty name="color" value="#E71224"/>
    </inkml:brush>
  </inkml:definitions>
  <inkml:trace contextRef="#ctx0" brushRef="#br0">66 56 20569,'25'-22'762,"-5"5"-762,-16 18 0,-2 3 22,-1 3 45,-1 2 124,-2-1-46,-6 0 23,-6-3-22,-8-1 145,-1-2 136,2-2 54,5 0-78,8-1-246,5-5-157,3-3-179,9-5-67,6 0-202,10 3 123,1 4 178,-2 4 13,-5 3-79,-6 1-100,-5 3-225,-4 0-751,-3 3-829,-5-4-4862,-5 0 6980,-4-2 0,4-1 0,2 0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22.335"/>
    </inkml:context>
    <inkml:brush xml:id="br0">
      <inkml:brushProperty name="width" value="0.04286" units="cm"/>
      <inkml:brushProperty name="height" value="0.04286" units="cm"/>
      <inkml:brushProperty name="color" value="#E71224"/>
    </inkml:brush>
  </inkml:definitions>
  <inkml:trace contextRef="#ctx0" brushRef="#br0">683 11 24513,'-26'-6'157,"4"2"-146,11 4 45,-2 1-11,-1 4 33,-3 4-78,0 8 34,2 4 11,1 5-34,3 5 56,2 3-45,3 5 90,0 0-56,2 1 101,1-3-78,0-4 21,0-4-55,1-4 12,0-1 122,1 11-67,0-10 146,7 22-135,1-20 67,7 9-55,-3-10-1,3 0-33,-2-1 22,5 2 35,2 1-46,4 3-34,3-1-33,-2 1-68,-1-3 46,-7-1-12,-4-2 0,-4-2 12,-3-1-23,-1-2 11,0-1-22,3 10-1,0-7-10,1 10-23,-1-8-11,-2 2 45,-2 1-56,-1 14 11,-2-12 56,-1 6 0,-3-17-79,-1-5 79,-3-5-23,0-1 12,-3-2 11,-3-3-11,-7 0-11,-7-2 22,-7 0-12,-33-2 1,13 0 34,-24-2-35,21 0 46,-3-1-12,-1 0 102,-20-5-68,26 4-56,-8-4 0,39 6 0,11 2-236,7 0-816,6-2-1347,10-6-2799,13-7 5198,14-11 0,-12 12 0,-1-1 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22.831"/>
    </inkml:context>
    <inkml:brush xml:id="br0">
      <inkml:brushProperty name="width" value="0.04286" units="cm"/>
      <inkml:brushProperty name="height" value="0.04286" units="cm"/>
      <inkml:brushProperty name="color" value="#E71224"/>
    </inkml:brush>
  </inkml:definitions>
  <inkml:trace contextRef="#ctx0" brushRef="#br0">0 32 26283,'65'-12'157,"2"1"-168,2 7 0,-9 2-45,-15 1-280,-18 1-315,-13-1-200,-8 1-729,-5-1-945,-1 1 0,0 0 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22:21:25.010"/>
    </inkml:context>
    <inkml:brush xml:id="br0">
      <inkml:brushProperty name="width" value="0.04286" units="cm"/>
      <inkml:brushProperty name="height" value="0.04286" units="cm"/>
      <inkml:brushProperty name="color" value="#E71224"/>
    </inkml:brush>
  </inkml:definitions>
  <inkml:trace contextRef="#ctx0" brushRef="#br0">1 9 22361,'39'-6'236,"2"3"-236,-2 11 0,-2 0 0,-6-2 0,-6 0-57,-8-1 1,-6-2-123,-6-1-336,-3 0-841,-2-2-1030,0 2-2107,2 0 4493,4 0 0,-3-1 0,2-1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021"/>
    </inkml:context>
    <inkml:brush xml:id="br0">
      <inkml:brushProperty name="width" value="0.08571" units="cm"/>
      <inkml:brushProperty name="height" value="0.08571" units="cm"/>
      <inkml:brushProperty name="color" value="#008C3A"/>
    </inkml:brush>
  </inkml:definitions>
  <inkml:trace contextRef="#ctx0" brushRef="#br0">23 1 18518,'4'47'1670,"-2"-2"-1424,-5-17-44,0 4-12,1 0-55,-2 2-113,1-1-22,-2 0 0,1 0-213,1-5-448,2-3-403,0-5-953,1-3-1266,0-6-2880,4-5 6163,0-3 0,1-3 0,-1 0 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5T19:14:21.208"/>
    </inkml:context>
    <inkml:brush xml:id="br0">
      <inkml:brushProperty name="width" value="0.05" units="cm"/>
      <inkml:brushProperty name="height" value="0.05" units="cm"/>
      <inkml:brushProperty name="color" value="#5B2D90"/>
    </inkml:brush>
  </inkml:definitions>
  <inkml:trace contextRef="#ctx0" brushRef="#br0">489 421 24575,'-68'-59'0,"0"1"0,0 0 0,0-1 0,-4-3 0,0 0 0,-1-1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320"/>
    </inkml:context>
    <inkml:brush xml:id="br0">
      <inkml:brushProperty name="width" value="0.08571" units="cm"/>
      <inkml:brushProperty name="height" value="0.08571" units="cm"/>
      <inkml:brushProperty name="color" value="#008C3A"/>
    </inkml:brush>
  </inkml:definitions>
  <inkml:trace contextRef="#ctx0" brushRef="#br0">1 1 10787,'8'13'4840,"-2"-2"-3573,-6-11 290,0 0-1064,30-1-213,-19 0-146,26 0-22,-23 5-66,8 0-46,8 4-180,7-1-503,4-2-707,-2-2-604,-6-2-1693,-6-1 3687,-9-1 0,-8 0 0,-5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722"/>
    </inkml:context>
    <inkml:brush xml:id="br0">
      <inkml:brushProperty name="width" value="0.08571" units="cm"/>
      <inkml:brushProperty name="height" value="0.08571" units="cm"/>
      <inkml:brushProperty name="color" value="#008C3A"/>
    </inkml:brush>
  </inkml:definitions>
  <inkml:trace contextRef="#ctx0" brushRef="#br0">0 1 20938,'63'37'2152,"-6"4"-1794,-30-1-44,-2 7-90,-5 3-44,-6 1 10,-3 2-55,-4-2-91,-4-2-10,-1-4-12,-2-5-22,0-4-145,-4-5-146,-3-3 88,-9-4-446,-4-2-158,-7-2-695,-2-5-492,1-2-1681,3-7-1771,9-2 5446,8-3 0,6-1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63 45 8478,'13'-2'1076,"-4"0"-1076,-9 2-246,0 0 246,7-14 89,-6 8 763,7-10 470,-8 14 448,0 1-358,0 1 5367,0-1-6734,-1 1 22,-3 4 381,-3 5-112,-2 8 180,-3 10-90,-1 7-34,-1 6-202,2 3-32,1 4-113,2-2-45,4 0 0,1-5 0,6-2-180,9-5-459,10-3-627,11-5-650,6-6-1087,3-9-2263,-6-4 5266,-5-7 0,-15 0 0,-6-1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180"/>
    </inkml:context>
    <inkml:brush xml:id="br0">
      <inkml:brushProperty name="width" value="0.08571" units="cm"/>
      <inkml:brushProperty name="height" value="0.08571" units="cm"/>
      <inkml:brushProperty name="color" value="#008C3A"/>
    </inkml:brush>
  </inkml:definitions>
  <inkml:trace contextRef="#ctx0" brushRef="#br0">0 1 20748,'48'0'101,"-1"0"-258,-14 0-650,0 0-1030,-5 1-1548,-6 0-1757,-9 1 5142,-7 0 0,-3-1 0,-3-1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421"/>
    </inkml:context>
    <inkml:brush xml:id="br0">
      <inkml:brushProperty name="width" value="0.08571" units="cm"/>
      <inkml:brushProperty name="height" value="0.08571" units="cm"/>
      <inkml:brushProperty name="color" value="#008C3A"/>
    </inkml:brush>
  </inkml:definitions>
  <inkml:trace contextRef="#ctx0" brushRef="#br0">1 0 13308,'2'19'4291,"0"-5"-3618,-2-14-292,45 0-68,-16 1-156,39-1-157,-27 1-526,-2-1-1289,-5 0-1255,-5 0-2802,-7 0 5872,-7 0 0,-8 0 0,-4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1.762"/>
    </inkml:context>
    <inkml:brush xml:id="br0">
      <inkml:brushProperty name="width" value="0.08571" units="cm"/>
      <inkml:brushProperty name="height" value="0.08571" units="cm"/>
      <inkml:brushProperty name="color" value="#008C3A"/>
    </inkml:brush>
  </inkml:definitions>
  <inkml:trace contextRef="#ctx0" brushRef="#br0">29 322 17162,'70'1'2343,"-6"-1"-1963,-26 0-144,2-2-68,-2-4 44,-2-4 24,-3-4-46,-5-2-89,-3-2-11,-4 0-34,-2-3 0,-4 0 78,-2 2-44,-2-1 22,-5 3-34,-2 1 12,-2 1 0,-2 0-46,0 1-44,-6 1-44,-3 0-1,-7 0 34,-4 2 11,-2 1 22,-13 0-22,8 4 34,-9 2-12,11 3-11,-1 1-11,0 0 45,-8 6-23,8 2-10,-4 8-12,11 4 33,1 4 23,1 7-45,2 5 34,0 4 67,2 5-56,1 1-45,-2 23 1,4-18 10,-2 15-11,7-24-11,3-6 0,1-3 168,10-7 102,9-4 290,47-1-504,-3-9-567,-15-7 1,1-1 510,27-3 0,-4-1-309,-9-4-71,-13-2-92,-13-4-547,-13-3-1021,-12 0 2040,-7-9 0,-3 11 0,-3-3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474"/>
    </inkml:context>
    <inkml:brush xml:id="br0">
      <inkml:brushProperty name="width" value="0.08571" units="cm"/>
      <inkml:brushProperty name="height" value="0.08571" units="cm"/>
      <inkml:brushProperty name="color" value="#008C3A"/>
    </inkml:brush>
  </inkml:definitions>
  <inkml:trace contextRef="#ctx0" brushRef="#br0">75 1 20468,'3'51'773,"-3"-1"-650,-12-10-100,-1 1-12,0 1 0,2-3 0,1-2-11,2-2-11,2-4 11,3-2 11,2-5 23,0-2 11,6-3 44,4 0 1,10-3-34,5 1-56,9-3 0,3-3-67,5-3-202,-1-3-191,-4-4-1075,9 0-381,-16-2-930,4-3-2767,-15-2 5613,-7-3 0,-5 4 0,-5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918"/>
    </inkml:context>
    <inkml:brush xml:id="br0">
      <inkml:brushProperty name="width" value="0.08571" units="cm"/>
      <inkml:brushProperty name="height" value="0.08571" units="cm"/>
      <inkml:brushProperty name="color" value="#008C3A"/>
    </inkml:brush>
  </inkml:definitions>
  <inkml:trace contextRef="#ctx0" brushRef="#br0">0 33 19157,'36'-1'2028,"2"1"-1569,0 3-123,8-3 0,4 1-224,3-1-33,0 0-79,-6 0-280,-9 0-459,-11-1-841,-12-2-4303,-7-3 5883,-15-6 0,5 6 0,-7-2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6.058"/>
    </inkml:context>
    <inkml:brush xml:id="br0">
      <inkml:brushProperty name="width" value="0.08571" units="cm"/>
      <inkml:brushProperty name="height" value="0.08571" units="cm"/>
      <inkml:brushProperty name="color" value="#008C3A"/>
    </inkml:brush>
  </inkml:definitions>
  <inkml:trace contextRef="#ctx0" brushRef="#br0">1 176 22428,'49'-6'12,"-5"-2"10,-16 1 0,-3-2 34,-5 2 57,-4-1 22,-1 0-12,-6 0-78,0 1-90,-6 3 22,-3 1-21,0 1-24,0-2 12,0 0 23,0-8 33,0 3 0,0-5 11,0 7-11,0 0 0,0 2-78,0 0-13,0 2 35,-3-2-33,-1 1 21,-1-1 46,-1 1-12,-1 0 23,2 2 0,-1-1-23,4 2 34,0 0-44,-1 1-24,-5 0 68,2 0 12,-6 0 10,3 0 0,-3 1-22,1 1 0,0 2 23,0 1 33,2 1 45,-2 0-34,2 0 45,-1 1-67,-2 3-68,4-2 23,-2 5 11,6-5 13,-1 2-13,1 0 78,2 7 1,1-2-12,1 6 23,0-5-67,4 0 22,-1-1-11,5 0-1,-1-1 1,0-1 11,-1-1-11,2-2 22,-1-1 124,10 2-113,1-6 34,10 2-90,1-5 1,5-1 10,0 0-21,6-1-1,-16 0-22,-1 2-1,-16-1 12,-5 0-44,-1 0-1076,-1 0-46,2-1-671,2 0-2489,4-3 4326,2-2 0,-4 1 0,-3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7.426"/>
    </inkml:context>
    <inkml:brush xml:id="br0">
      <inkml:brushProperty name="width" value="0.08571" units="cm"/>
      <inkml:brushProperty name="height" value="0.08571" units="cm"/>
      <inkml:brushProperty name="color" value="#008C3A"/>
    </inkml:brush>
  </inkml:definitions>
  <inkml:trace contextRef="#ctx0" brushRef="#br0">179 0 20793,'-25'29'896,"3"-3"-661,12-13-123,-1 3 56,-2 1-100,0 1-57,0 0-11,0 0 0,2-2-23,1-2 12,3-2-90,1-1-67,2-1-145,0-2-124,1 1-258,0 0-179,1-1-369,-1-1-203,3-3-246,-2-1-3204,1-1 4896,0-1 0,0-1 0,1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8.001"/>
    </inkml:context>
    <inkml:brush xml:id="br0">
      <inkml:brushProperty name="width" value="0.08571" units="cm"/>
      <inkml:brushProperty name="height" value="0.08571" units="cm"/>
      <inkml:brushProperty name="color" value="#008C3A"/>
    </inkml:brush>
  </inkml:definitions>
  <inkml:trace contextRef="#ctx0" brushRef="#br0">0 1 22564,'38'56'784,"-6"-5"-706,-15-28 45,0 2-33,4-1-57,-1-2-10,1-2-23,-1-3-11,-2-4-68,-3-3 12,-2-2-213,-3-3-358,-4-1-718,-3-1-325,0 0-1378,-1 1-2566,0 0 5625,3 0 0,-2-1 0,1-3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9.194"/>
    </inkml:context>
    <inkml:brush xml:id="br0">
      <inkml:brushProperty name="width" value="0.08571" units="cm"/>
      <inkml:brushProperty name="height" value="0.08571" units="cm"/>
      <inkml:brushProperty name="color" value="#008C3A"/>
    </inkml:brush>
  </inkml:definitions>
  <inkml:trace contextRef="#ctx0" brushRef="#br0">215 9 19729,'-21'0'403,"3"0"-269,12 0-89,-1 0-23,-2 0 1,-2 0 10,-2 1-10,-3 4-23,-1 1 0,-2 3 0,2 0-79,0 3 23,2 0-56,3 3 56,3 0 12,5 2-46,1 0 12,2 1 78,6 0 44,3-2 24,7-1 32,6-4-32,18-3-124,-8-5-34,10 0 56,-18-6-22,-4-1 56,-5-4-134,-1-7 0,-6 3-1,-1-5 79,-4 3 56,-1 0-23,-1-1-66,0 0 77,-2 0 12,-2 0 0,-2 2 45,-7-4-11,5 5 34,-1 0-35,5 6-22,2 2 23,2 1 33,-1 1-11,1 1 56,-2 0 79,2 5 66,0 5-22,0 6 68,3 6 11,2 1-90,3 2 11,3-2 12,-1 1-102,1-5-55,-2-2 11,0-3-23,0-3-33,0-1-45,1-2 0,1 0-325,4-3-515,4 0-393,5-1-862,4-1-2006,0 1-2432,-1-1 6533,-3 0 0,-12-1 0,-3-1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158"/>
    </inkml:context>
    <inkml:brush xml:id="br0">
      <inkml:brushProperty name="width" value="0.08571" units="cm"/>
      <inkml:brushProperty name="height" value="0.08571" units="cm"/>
      <inkml:brushProperty name="color" value="#008C3A"/>
    </inkml:brush>
  </inkml:definitions>
  <inkml:trace contextRef="#ctx0" brushRef="#br0">143 23 19852,'-24'-12'-11,"2"2"-1,8 10 1,-1 4 11,-2 2 34,1 6 44,3 1-78,2 2 45,4 2 45,4 1-1,2 1 57,8-1 11,5 1-23,8-1-33,6-1-34,1-2-33,1-2-1,-3-2-33,-4-1-67,-3-2-79,-4 0-526,-1-4 56,-6-1-515,1-1-1156,-4-2-2956,1 0 5243,2-5 0,-4 3 0,2-2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28 96 13633,'-2'-16'3395,"2"2"-3395,0 14 459,0 0-336,-12 29 23,9-10 33,-8 26 1,18-15-23,4-1 45,9-3 89,7-6 34,3-5 55,3-8-32,-2-3-1,0-6 202,-4-5-44,-2-5-35,-5-6-67,-4-2-123,-5-2 35,-5-16-226,-3 8 12,-4-9-67,-4 14-34,-3 2-67,-6 4-1357,-15 1-772,0 9-2129,-16 2-4840,6 6 9165,-4 1 0,18 0 0,6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814"/>
    </inkml:context>
    <inkml:brush xml:id="br0">
      <inkml:brushProperty name="width" value="0.08571" units="cm"/>
      <inkml:brushProperty name="height" value="0.08571" units="cm"/>
      <inkml:brushProperty name="color" value="#008C3A"/>
    </inkml:brush>
  </inkml:definitions>
  <inkml:trace contextRef="#ctx0" brushRef="#br0">0 1 20031,'5'58'1837,"-2"-3"-1545,-6-19-68,1 3-124,1-3 13,1-2-34,0-3-46,3-3 12,4-4-23,4 0 57,7-4-57,0-1-22,4-3-11,-2-3-224,-2-2-360,-5-4-458,-4-2-549,-4-2-874,-3-2-382,-1 0 1,-1-1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1.248"/>
    </inkml:context>
    <inkml:brush xml:id="br0">
      <inkml:brushProperty name="width" value="0.08571" units="cm"/>
      <inkml:brushProperty name="height" value="0.08571" units="cm"/>
      <inkml:brushProperty name="color" value="#008C3A"/>
    </inkml:brush>
  </inkml:definitions>
  <inkml:trace contextRef="#ctx0" brushRef="#br0">33 31 12535,'-15'-14'4560,"2"2"-3517,13 12 1410,0 0-1960,-2 0-33,2 0 111,-2 0-470,7 0-101,9-2-45,13 1-11,14 0-157,9 0-112,6 1-112,-3 2-470,-8 0-539,-11 1-537,-12-1-303,-12-1-5849,-5-1 8135,-14-4 0,6 3 0,-5-2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2.883"/>
    </inkml:context>
    <inkml:brush xml:id="br0">
      <inkml:brushProperty name="width" value="0.08571" units="cm"/>
      <inkml:brushProperty name="height" value="0.08571" units="cm"/>
      <inkml:brushProperty name="color" value="#008C3A"/>
    </inkml:brush>
  </inkml:definitions>
  <inkml:trace contextRef="#ctx0" brushRef="#br0">254 8 19370,'-23'-4'851,"-1"1"-772,8 2-23,-4 1 33,-3 0-10,-2 3-34,-1 1-23,0 3 34,2 1 22,4-2-78,7 1-44,5-4 10,5 0 34,1 0 34,2-2-1,0 2 34,0 0 68,5 3 22,4 3-45,7 2-45,4 4-55,4 1-12,0 1 0,1-2 0,-2 0-12,-3-2 12,-2-1 0,-3-2-11,4 6 11,-6-2 0,4 5 11,-4-5-22,1 1-22,-2-1-124,1 1 22,-6-4-44,-1-2 11,-6-5 112,0 0 33,-4-1 23,-4 1-22,-8-2-79,-6-1 34,-4 0 44,-1 0 12,-1-1-11,-10 0-1,10 0-77,-6-1-225,14-1-180,3-3-828,4-1-505,4-3-930,3 1 2768,13-3 0,-5 6 0,8-2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3.694"/>
    </inkml:context>
    <inkml:brush xml:id="br0">
      <inkml:brushProperty name="width" value="0.08571" units="cm"/>
      <inkml:brushProperty name="height" value="0.08571" units="cm"/>
      <inkml:brushProperty name="color" value="#008C3A"/>
    </inkml:brush>
  </inkml:definitions>
  <inkml:trace contextRef="#ctx0" brushRef="#br0">75 61 17196,'-22'9'728,"1"1"-414,12 5-235,0 1-68,2 4-22,3 1 11,2-1 0,4-1 45,8-3-1,7-3 35,10-3-79,3-4 11,2-3-11,-1-3 22,-4 0 34,-4-3 68,-4-2 100,-5-5 22,-4-2 45,-1-1-111,-3-2 78,-3-2-57,-2 1-33,0 0 34,-1 0 22,-2 1 180,-7-6-158,0 6-112,-6-3-55,3 9-34,-8-5-124,4 7-178,-8-3-69,3 6-279,0 2 23,-3 1-393,2 2-941,-1 6-975,5 3-1602,5 8 4493,6 4 0,5-10 0,2-2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5.229"/>
    </inkml:context>
    <inkml:brush xml:id="br0">
      <inkml:brushProperty name="width" value="0.08571" units="cm"/>
      <inkml:brushProperty name="height" value="0.08571" units="cm"/>
      <inkml:brushProperty name="color" value="#008C3A"/>
    </inkml:brush>
  </inkml:definitions>
  <inkml:trace contextRef="#ctx0" brushRef="#br0">15 470 18406,'37'-53'538,"-5"5"-269,-17 23-180,-2 0-44,0 2 11,-4 3-33,-2-2-12,-2 2-11,-2-1 0,-2 0 0,-1 0-11,-1-2 11,-4 1 0,0 1-12,-3 1 12,-1 2 45,1 4-45,0-1 0,3 4 0,1 2 23,2 3-12,1 1 34,0 2 34,1 2-79,-1 0 0,-1 0-79,2 1 34,-2 0-78,1 0-1,-2 0 102,0 0-56,-6 8 55,-1 2 23,-4 12 0,2 4 34,1 8 44,1 4-33,3 3-11,2 1 33,3 0-22,6-1 11,5-4 0,5-2-33,12 3 21,-4-14 1,7 2-45,-8-16-22,2-1-23,-1-4-79,9 0 68,-8-4-78,4 2-1,-10-3 91,-3 0-57,0 0 34,1 0-1,0 0-100,0-5-22,1-2 156,1-5 23,-2-3 34,5-11 10,-7 7 68,-1-6 101,-6 10-90,-4 3 78,-1 2-67,-1 3-22,0-1 112,0 1-157,0 1 0,-1 0 12,-1 3-1,0 0-56,0 3 11,-4-1-22,1 1 0,-3-1 12,2 1-12,-1 0 0,1 2 11,0 4-11,-2 1 11,3 4 23,0 2-12,2 12-22,2-6 11,2 8 0,5-9-11,4-3 0,6 0-67,1-5-22,2-2-23,-1-2-34,-1-2 0,-3-2 79,-1-1 44,1-1 23,-5-3 34,1-1 11,-5-3-12,0-1-10,-1-2 67,-1-6-57,-1 3-10,-1-2-1,-1 3 23,0 4-45,0 1 0,0 2 0,0 2 11,0 1-56,0 1 90,0 6 22,0 4 23,-1 7-56,1 3 22,4 3 22,0 2 0,6-1-33,-1 1 11,1-4-22,0-3-12,0-5-22,1-3-291,3-4-494,1-3-1679,4-1-2725,1-2 5189,1-5 0,-9 5 0,-4-5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468"/>
    </inkml:context>
    <inkml:brush xml:id="br0">
      <inkml:brushProperty name="width" value="0.08571" units="cm"/>
      <inkml:brushProperty name="height" value="0.08571" units="cm"/>
      <inkml:brushProperty name="color" value="#008C3A"/>
    </inkml:brush>
  </inkml:definitions>
  <inkml:trace contextRef="#ctx0" brushRef="#br0">74 0 20513,'-3'53'1277,"0"-2"-1210,2-7-22,0 0 33,1 0-44,0-1-12,0-3-22,0-3 0,0-4 23,3-3-23,1-2 0,3-4 0,1-4-56,-1-4-56,1-4-45,-2-4-56,-1-3-44,0-2-91,-2-2-100,0-1-67,3 0-147,-2 0-111,1 0-101,0-3 34,-2 0-113,-1-5-145,-1 1-201,-1-2-382,-4-1 359,-3-1 179,-5-2-280,-1-2 1076,-2-2 347,-1-3 33,0 0 1446,-5-8-292,7 7-55,-2-3 504,8 11-705,3 4-181,3 3 539,0 3-807,2 1 895,0 1-1377,3 1 45,8 0-34,7 0 1,9 3-12,6 2-101,3-1-101,-1 0 57,-3-2 145,-3-1 11,-5-1 56,-6 0 280,-8 0 80,-3 0-58,-5 0 2141,-1 0-2655,0 0 145,1 2 89,1 6 34,1 5 68,-1 7-102,0 4-44,0 1 0,-2-1-23,1-1-22,-1-4-145,0-4-303,0-4-606,0-5-1075,1-2-1602,-1-3 3731,1-5 0,0 3 0,-1-3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806"/>
    </inkml:context>
    <inkml:brush xml:id="br0">
      <inkml:brushProperty name="width" value="0.08571" units="cm"/>
      <inkml:brushProperty name="height" value="0.08571" units="cm"/>
      <inkml:brushProperty name="color" value="#008C3A"/>
    </inkml:brush>
  </inkml:definitions>
  <inkml:trace contextRef="#ctx0" brushRef="#br0">1 0 8523,'0'0'0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7.410"/>
    </inkml:context>
    <inkml:brush xml:id="br0">
      <inkml:brushProperty name="width" value="0.08571" units="cm"/>
      <inkml:brushProperty name="height" value="0.08571" units="cm"/>
      <inkml:brushProperty name="color" value="#008C3A"/>
    </inkml:brush>
  </inkml:definitions>
  <inkml:trace contextRef="#ctx0" brushRef="#br0">13 163 12434,'-5'-8'2902,"1"1"-2667,4 7-55,0 0-80,0 5 180,-1 1-22,1 5-112,1-1-34,4 2 11,4 1 12,2 1 22,3-3-101,-1-1 0,2-1-12,-1-3 46,0-3-23,2-1 34,1-2 0,4 0-56,0-2 22,3-3-11,-3-3 56,0-3 57,-3-1 279,-2 0 11,-3-3-112,-6 2 57,-3-1-191,-2-2-57,-11-10-55,-2 6 11,-10-7-56,-3 9 90,-1 2-68,-2 1-55,-1 3-23,-2 3-90,1 3-369,1 4-2376,-3 4 291,13 5-2084,2 5 4628,14 4 0,2-7 0,1-2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8.254"/>
    </inkml:context>
    <inkml:brush xml:id="br0">
      <inkml:brushProperty name="width" value="0.08571" units="cm"/>
      <inkml:brushProperty name="height" value="0.08571" units="cm"/>
      <inkml:brushProperty name="color" value="#008C3A"/>
    </inkml:brush>
  </inkml:definitions>
  <inkml:trace contextRef="#ctx0" brushRef="#br0">1 1 21028,'2'34'404,"0"0"-382,4-8 23,1 0-45,-3 0 22,1 0-11,0-1 12,-1-4-23,2-3-56,-2-5-11,1-4-1,-3-5 68,0-2 56,0-2 168,1 0-33,3 0-102,3-5-89,5-3-67,2-5 34,6-4 10,-1 0-22,1-2-11,0 2 34,-3 1 22,-1 4 56,-4 3 45,-4 2-56,-3 3-79,-5 2-134,0 2-1132,-2 0 1267,0 5-23,0 3 11,0 6 22,0 2 23,3-1 56,3 1 45,6-2 112,5-1-90,5-3-56,5-5 79,-1-1-135,-4-4-22,-4-5 11,-9-3-448,-5-6-538,-3-3-773,-1 0-1088,0 2-3450,0 2 6297,0-1 0,0 7 0,0 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9.342"/>
    </inkml:context>
    <inkml:brush xml:id="br0">
      <inkml:brushProperty name="width" value="0.08571" units="cm"/>
      <inkml:brushProperty name="height" value="0.08571" units="cm"/>
      <inkml:brushProperty name="color" value="#008C3A"/>
    </inkml:brush>
  </inkml:definitions>
  <inkml:trace contextRef="#ctx0" brushRef="#br0">1 1 7851,'0'0'0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97 1 11560,'2'8'3911,"0"-2"-3284,-2-6 561,0 0-528,-13 3-65,2 3-80,-10 4-33,5 5-101,1 2-224,3 2-101,4 2-11,3 2-23,5 2 68,11 1-79,6-2-11,13-3-34,7-6 34,5-5 0,0-5 23,-3-3-23,-6-2 0,-7-5 100,-7-1 57,-7-4 22,-4-2 1,-5-3-34,-2-1-79,-2-1 34,-10-9-45,-1 4 112,-18-16-101,9 16-11,-8-4-56,11 14-190,3 3-584,3 4-1153,3 3-1939,-1 1-2756,1 7 6622,-2 3 0,4-1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14742,'17'5'4560,"-3"-2"-4156,-14-3 436,0 0 23,14 33-336,1-6 66,16 33-10,-2-12-157,3 4 22,-2-2-190,-4-1-157,-6-5 0,-8-4 0,-5-5-34,-6-4-67,-9-3-247,-5-3-750,-13-1-1188,-5-1-1222,-2-1-3102,0-5 6509,4-7 0,13-4 0,7-5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21.156"/>
    </inkml:context>
    <inkml:brush xml:id="br0">
      <inkml:brushProperty name="width" value="0.08571" units="cm"/>
      <inkml:brushProperty name="height" value="0.08571" units="cm"/>
      <inkml:brushProperty name="color" value="#008C3A"/>
    </inkml:brush>
  </inkml:definitions>
  <inkml:trace contextRef="#ctx0" brushRef="#br0">6 62 17946,'44'0'281,"-7"1"-247,-27 2 22,-4-1 33,-4-2-89,0 1-336,-2-1-56,0 2 336,-1 0 56,-3 2 11,-1-2-11,-3 1 112,-1-2-34,1-1 91,-1 0 55,-1 0-78,0-2-34,-1-2 22,-1-4 101,4-1 56,1-1 45,4 0-223,1 0-102,2 2-11,3 0-45,2 2-34,4 2 68,1 2-11,3 0 11,-5 2 11,0 0-45,-6 0-202,-1 0 214,-1 2 22,0 1-23,-2 0-78,1-2-246,-2-1-774,2 1 7,0-1 1,0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495"/>
    </inkml:context>
    <inkml:brush xml:id="br0">
      <inkml:brushProperty name="width" value="0.08571" units="cm"/>
      <inkml:brushProperty name="height" value="0.08571" units="cm"/>
      <inkml:brushProperty name="color" value="#E71224"/>
    </inkml:brush>
  </inkml:definitions>
  <inkml:trace contextRef="#ctx0" brushRef="#br0">0 0 16569,'0'0'0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957"/>
    </inkml:context>
    <inkml:brush xml:id="br0">
      <inkml:brushProperty name="width" value="0.08571" units="cm"/>
      <inkml:brushProperty name="height" value="0.08571" units="cm"/>
      <inkml:brushProperty name="color" value="#E71224"/>
    </inkml:brush>
  </inkml:definitions>
  <inkml:trace contextRef="#ctx0" brushRef="#br0">1 0 16714,'59'12'-851,"-9"-3"-1099,-33-9-2454,-2 1 4404,-2 2 0,-6-2 0,-4 2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143"/>
    </inkml:context>
    <inkml:brush xml:id="br0">
      <inkml:brushProperty name="width" value="0.08571" units="cm"/>
      <inkml:brushProperty name="height" value="0.08571" units="cm"/>
      <inkml:brushProperty name="color" value="#E71224"/>
    </inkml:brush>
  </inkml:definitions>
  <inkml:trace contextRef="#ctx0" brushRef="#br0">0 56 12792,'5'6'3250,"31"-17"-2937,-17 4-313,24-13-750,-21 13-942,-4 1-2768,-4 2 4460,-3 0 0,-6 3 0,-2-1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8.898"/>
    </inkml:context>
    <inkml:brush xml:id="br0">
      <inkml:brushProperty name="width" value="0.04286" units="cm"/>
      <inkml:brushProperty name="height" value="0.04286" units="cm"/>
      <inkml:brushProperty name="color" value="#E71224"/>
    </inkml:brush>
  </inkml:definitions>
  <inkml:trace contextRef="#ctx0" brushRef="#br0">72 1 12020,'-38'16'-1390,"11"-7"1,21-2-1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9.304"/>
    </inkml:context>
    <inkml:brush xml:id="br0">
      <inkml:brushProperty name="width" value="0.04286" units="cm"/>
      <inkml:brushProperty name="height" value="0.04286" units="cm"/>
      <inkml:brushProperty name="color" value="#E71224"/>
    </inkml:brush>
  </inkml:definitions>
  <inkml:trace contextRef="#ctx0" brushRef="#br0">139 0 13364,'-66'61'-1838,"12"-11"1133,48-45 705,2-1 224,2-2-23,2-1-66,-1 0-135,1 0 0,-1 1-224,0 2-1950,0 1 2174,0-1 0,0-1 0,1-1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4.594"/>
    </inkml:context>
    <inkml:brush xml:id="br0">
      <inkml:brushProperty name="width" value="0.04286" units="cm"/>
      <inkml:brushProperty name="height" value="0.04286" units="cm"/>
      <inkml:brushProperty name="color" value="#E71224"/>
    </inkml:brush>
  </inkml:definitions>
  <inkml:trace contextRef="#ctx0" brushRef="#br0">94 46 10821,'-23'10'-68,"3"-1"91,12-6-12,0 0 23,0 0-12,1 0 34,2-1 190,1 0 461,2-1 301,0 0 616,2-1 3531,0 0-5256,-1 1 56,0-1 45,-1 0 12,2 0 55,-2 0-11,2 1 2688,-1-1-2519,4 1 55,-2-1 67,2 0 12,0 0-34,0 0-123,0 0-68,2 0-111,0 0 55,5 0-78,-1 0 22,4 0-22,0 0 0,0 0 0,0 0 0,-1 0 56,0 0-44,0 0 55,0 0-56,-2 0 67,-2 0-44,-2 0-34,-4 0-11,0 0-34,-2 0 34,1 0 11,1 0 11,2 0-11,1 0 0,2 0 22,-2 0-33,2 0 34,-1 0-23,-1 0 22,2 0-11,-1 0-11,1-1 11,-1 0 12,0 0-12,-1 1 67,1-1-10,1 0 133,1-1-22,1 0 34,0-2-56,5 0-135,-5 1-22,3-1 0,-7 3 0,-1 0-22,-1 1 44,-1-1-44,-2 1 79,3-1-46,-1-1 11,3-1 12,-1 1-34,1 0 0,0 0 11,-2 2-33,1-2 44,1 2-44,-2-2 44,5 0-22,-3 0 11,1 0-22,-1 1 34,-4 1-57,2 0 45,-3 0-33,1 0 44,1-1-11,2 0 1,6-2 32,0 1-32,3-1 32,-4 1-32,-2 0 21,-2 2 12,-2-2-67,-1 2 33,3-2-11,-1 1 0,3 0 0,-3-1 11,1 2-33,-2-1 55,0 0-33,-2 1 11,1-1-11,-1 1 0,1 0 0,1 0 0,0-1-22,1 1 0,-1-1-1,-1 1 23,1-1 0,-3 1 56,1-1-45,-1 0-11,0 0 12,0 1-46,2 0 45,0 0-22,0 0-11,0 0 10,-1 0-7237,0 0 2755,-1-2 4494,-2 2 0,1-2 0,-1 1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5.173"/>
    </inkml:context>
    <inkml:brush xml:id="br0">
      <inkml:brushProperty name="width" value="0.04286" units="cm"/>
      <inkml:brushProperty name="height" value="0.04286" units="cm"/>
      <inkml:brushProperty name="color" value="#E71224"/>
    </inkml:brush>
  </inkml:definitions>
  <inkml:trace contextRef="#ctx0" brushRef="#br0">138 1 9935,'-49'6'1860,"9"-1"-1613,30-2-57,3-1-178,2 0-12,0-1-79,1 0-448,0 1-178,-1 0 357,2 1 158,1-2 190,1 1 829,0-1 605,1-1 5659,-1 0-6600,3 0 314,8 0-348,12 0-403,12 0-56,9 0-470,1 0-371,-1 3-291,-9 1-549,-10 1-369,-11 0 515,-8 0 739,-9 0-2095,-9 1-1545,-10 0 4436,-7-3 0,12-1 0,3-2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7.160"/>
    </inkml:context>
    <inkml:brush xml:id="br0">
      <inkml:brushProperty name="width" value="0.04286" units="cm"/>
      <inkml:brushProperty name="height" value="0.04286" units="cm"/>
      <inkml:brushProperty name="color" value="#E71224"/>
    </inkml:brush>
  </inkml:definitions>
  <inkml:trace contextRef="#ctx0" brushRef="#br0">9 516 9252,'3'12'4784,"-1"-2"-4157,-2-10 225,0 0-482,-6 4 78,4-3 113,-4 4 99,6-5 3285,0 1-3844,2-1-12,4 0 146,7 0-179,9 1-33,6 1-1,2-1 1,0 1 33,-1-2-34,-4 1 180,-3-1 157,-1 0 55,-3 0-190,2 0-89,-3-1-46,1-1-78,-2 0-11,-3 0 23,0 1-34,-3 0 33,3 0 0,1-2-10,3 0 32,3-2 46,10-2-34,-9 2-56,4-2 0,-15 5 34,-4 0-68,-3 1 56,-2 0-44,-1 1 44,4-1 23,2-1 0,3-2 56,1 1-90,0-1 23,0 1-11,-2 1-46,-3 0-11,-2 1 34,-1 1-34,1 0 34,0 0 0,2-1 68,1-1-57,3 0 57,2-1-57,2 0 56,-1 0-22,1 0-45,-6 1 11,-1 2-45,-4-2 57,2 1-46,3 0 46,3-1-12,4-1 0,0 1 34,-1-1 112,1-1-23,-5 2-78,0-1-56,-5 1 34,1 1-57,0-1 46,3 0-12,1 1-22,9-4 11,-3 2 11,7-2-11,-7 2 0,-2 1-22,-4 0 44,0 0-44,-3 2 22,1-1 0,-1 0 22,6-1-22,0-2-11,7 0 11,-1-2-45,2 1 45,-2 1-67,-2 0 44,-5 3-133,-3-1 66,-2 2 56,-1-1 23,1 1 22,1-1-67,4 0 79,1-1-46,3-1 23,5 0 0,-1-2 0,10-1 0,-11 2 12,4-1-24,-14 3 46,0-1-68,-2 1 34,2-1-11,2 1-22,12-6 10,-4 3 23,9-4-22,-7 4 44,-2-1-44,-2 2 55,-2 0-66,-2 0 33,0 2-11,0-1 11,0 1 0,2-2 0,3 1 0,1-2-34,1 1 68,-2-1-57,0 1 46,-4 1-35,-1-1 12,-1 1 0,1-2-22,4 1 0,3-1-1,6 2 46,3-2-80,3 1 125,-1-1-68,-1 0 11,-6 1-11,-5 0 101,-6 0-34,-5 2-56,0-1-22,-1 0 22,3 0-33,5-2 11,5-1 11,5-1 0,15-3-12,-9 3 24,5-2 10,-15 4-11,-5 2-11,-4 0 11,-2 0 1,0 0-1,2-2-22,3 0 22,14-4-11,-5 2 11,8-1-11,-12 3 22,-3 2 12,-5 0-34,-4 1 0,-2 1 0,1 0 0,1 0 0,6-2 34,0 0-12,1 0 23,-1-1 33,-5 2 157,-3 0-44,-3 2 44,-2 0-145,1 0-90,-1 0-34,2-1 34,1 1 0,0-1 11,2 1 0,2-2 45,0 0-22,0-1 22,-4 1-22,0 1 90,-3 1 10,0 0-112,2 0 1,1-1 10,3 0 12,0 0-22,4-1 44,-1 0 22,-2 1-21,-3-1 66,-3 2 135,-1 0 112,0-1-1749,0 0-895,0-3-2331,0-3 4594,0-6 0,0 5 0,0-1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3.670"/>
    </inkml:context>
    <inkml:brush xml:id="br0">
      <inkml:brushProperty name="width" value="0.04286" units="cm"/>
      <inkml:brushProperty name="height" value="0.04286" units="cm"/>
      <inkml:brushProperty name="color" value="#E71224"/>
    </inkml:brush>
  </inkml:definitions>
  <inkml:trace contextRef="#ctx0" brushRef="#br0">1 0 20513,'25'48'795,"5"-3"-615,6-11 156,8 1-202,6 0 12,4 0-12,4-1-33,2 0 44,3-1-65,1-2-69,-1-3 0,-1-3 67,-1-4-10,2-6 178,6-6-123,8-4-270,8-4 248,5-1-90,3 0 34,-3 0-45,-2 0 0,-5 0 33,-3 2-22,-24 0 1,2 0-1,34 2-11,-29-2 0,2 0-376,-14-1 1,-1-1 358,3-1 1,0-1 16,-1-1 0,-1-1-112,41-6 146,-13-2-12,-8-1 34,-31 5 263,-8 0-286,-27 6 719,-4 0-752,-1 1 74,0 1-1677,0-1 1,-6 1-2062,-10-1 3664,-15 1 0,11 0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13352,'11'6'4741,"-1"-1"-3733,-10-5 987,0 0-1279,39 0-122,-16 0-313,34 2-281,-27-1-45,3-1-785,0 0-1253,-3 0-1649,1 0-2968,-7 0 6700,-5 0 0,-10 0 0,-5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600"/>
    </inkml:context>
    <inkml:brush xml:id="br0">
      <inkml:brushProperty name="width" value="0.04286" units="cm"/>
      <inkml:brushProperty name="height" value="0.04286" units="cm"/>
      <inkml:brushProperty name="color" value="#E71224"/>
    </inkml:brush>
  </inkml:definitions>
  <inkml:trace contextRef="#ctx0" brushRef="#br0">0 1 8277,'29'0'0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900"/>
    </inkml:context>
    <inkml:brush xml:id="br0">
      <inkml:brushProperty name="width" value="0.04286" units="cm"/>
      <inkml:brushProperty name="height" value="0.04286" units="cm"/>
      <inkml:brushProperty name="color" value="#E71224"/>
    </inkml:brush>
  </inkml:definitions>
  <inkml:trace contextRef="#ctx0" brushRef="#br0">0 0 6484,'0'0'0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5.492"/>
    </inkml:context>
    <inkml:brush xml:id="br0">
      <inkml:brushProperty name="width" value="0.04286" units="cm"/>
      <inkml:brushProperty name="height" value="0.04286" units="cm"/>
      <inkml:brushProperty name="color" value="#E71224"/>
    </inkml:brush>
  </inkml:definitions>
  <inkml:trace contextRef="#ctx0" brushRef="#br0">0 0 16098,'20'34'246,"-4"-2"-179,-16-5 46,0-1-1,0-1 112,0-3-67,0-3-34,0-2 11,0-3-100,0-2-12,1-2-10,0-3 32,0-2 12,-1-2 426,2-2 135,-1-1-192,2 0 12,2-1-324,3-7-113,5-5-46,0-8-178,2 0-33,-4-3 89,-4 5 11,-3 3-123,-2 3-101,-1 4-45,-3-3 426,-1 4 33,-2-3 147,-1 4 156,1-2 0,2 0 112,0 2-190,1 1-45,0 2-213,1 2-123,0 0-45,4 1 112,9-1 11,10-1 22,11 0 23,7 1-22,27 2 11,-17 2 0,14 2-516,-27 3-616,-8-1-1658,-5-1 2801,-8-3 0,-7 0 0,-4-2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7.014"/>
    </inkml:context>
    <inkml:brush xml:id="br0">
      <inkml:brushProperty name="width" value="0.04286" units="cm"/>
      <inkml:brushProperty name="height" value="0.04286" units="cm"/>
      <inkml:brushProperty name="color" value="#E71224"/>
    </inkml:brush>
  </inkml:definitions>
  <inkml:trace contextRef="#ctx0" brushRef="#br0">0 0 15616,'41'8'2286,"-2"-2"-1726,-19-6-212,5 0-180,2 0-79,5 0-33,2 0 56,4 0-101,3 0 79,6 0 11,0 0 90,2 0-57,-1 0-44,-1 0 22,-1 0-23,-2 1 1,-3 0-90,-4 0 22,-4 1 1,-4 0 10,-1 1 1,-1-2 44,3 1-44,1-1 56,2-1-23,3 0-67,1 0 22,2 0-11,0 0-11,2 0 0,-2 0-11,-2 0 22,-4 0-22,-4 0 11,-3 0-22,5 0-23,-9 0 45,3 2-11,-8 0-23,-1 2 57,3-1-1,16 1 12,-5-2-34,13 0 11,-11-2 11,-1 0 1,-3 0-46,-3 0 12,-7 1 11,-3 1 0,-4-1 0,3 1 22,-5-1-22,4 1 12,-5-2-24,-2 2 24,1-2-12,-1 0 0,-2 1 33,5 0-22,-3 0-11,5-1 12,-4 0-1,0 0 0,-2 1-22,-1-1 33,-1 1-44,-2 0 33,0-1-22,0 1 11,1-1 11,2 2-11,1-1 56,2 1-22,-1 0 100,0-1-100,-4-1 44,0 1-313,-2-1-896,-5 1-1794,-2-1 2925,-7-5 0,6 4 0,0-4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8.556"/>
    </inkml:context>
    <inkml:brush xml:id="br0">
      <inkml:brushProperty name="width" value="0.04286" units="cm"/>
      <inkml:brushProperty name="height" value="0.04286" units="cm"/>
      <inkml:brushProperty name="color" value="#E71224"/>
    </inkml:brush>
  </inkml:definitions>
  <inkml:trace contextRef="#ctx0" brushRef="#br0">292 17 18541,'-30'-9'257,"-2"1"-257,6 9 0,-4 4 23,-5 2-1,0 4-33,2 1 11,5-1 0,7 0-45,9-5-89,5-2 44,5-3-67,1-1-11,1 0 168,3 0 191,8 0-34,9 0-90,11 0-22,8 2 11,3 1-45,1 4-11,-3 2 0,-5 2-23,-5 5 1,-4 2 44,-5 3-44,-2 2 11,-4 3 11,-4 1 0,-4 0 0,-4-1 89,-2-2 79,-15 7-100,-2-11 66,-16 3-78,-1-14 34,-3-3-79,0-3 34,-1-2 22,6-1-594,5-6-1277,13-1-2454,6-7 4258,19-2 0,-7 7 0,6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9.498"/>
    </inkml:context>
    <inkml:brush xml:id="br0">
      <inkml:brushProperty name="width" value="0.04286" units="cm"/>
      <inkml:brushProperty name="height" value="0.04286" units="cm"/>
      <inkml:brushProperty name="color" value="#E71224"/>
    </inkml:brush>
  </inkml:definitions>
  <inkml:trace contextRef="#ctx0" brushRef="#br0">1 405 14451,'58'-68'100,"-6"6"-391,-27 28 246,-4-1-44,-4 2 89,-6 1 179,-6 3 79,-2 5-57,-7 2 125,-3 5 66,-4 3-90,0 3 45,1 2-89,3 2-67,3 3 313,1 2-190,2 1-113,-1 1-89,1-1-112,0 1-78,-2 0 78,-1 0 89,-3 5 23,-4 4-67,-2 7-22,-1 8-23,1 7 11,3 30 0,4-10 35,14 20-46,9-22 0,16-3 22,11-7 68,32-3-1,-14-17 57,18-3 11,-29-15 291,-9-3 202,-7-4-1,-9-2-133,-8-4-68,-6 2-145,-6 1-35,-3 4-424,-2 3-393,-1 1-404,0 1 572,2 4 191,5 1 190,6 4 45,10-1 56,25-3-79,-8-2 56,13-3 23,-26-2 459,-10-1-45,-9-3-503,-5-2-12,-5-2-124,-8 1 35,-5-1 100,-22 0 0,7 2 0,-8-1-11,15 1-347,7 0-414,5-1-326,5 2-2028,3 3 3115,7 2 0,-3 2 0,4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074"/>
    </inkml:context>
    <inkml:brush xml:id="br0">
      <inkml:brushProperty name="width" value="0.04286" units="cm"/>
      <inkml:brushProperty name="height" value="0.04286" units="cm"/>
      <inkml:brushProperty name="color" value="#E71224"/>
    </inkml:brush>
  </inkml:definitions>
  <inkml:trace contextRef="#ctx0" brushRef="#br0">0 1 17521,'18'73'2051,"0"-7"-1726,-9-27-68,2 0-145,-3 1 79,-1-4-147,-1-4-32,-2-6 66,-2-7-78,-1-6-45,-1-7 34,0-3 11,0-2 302,0-1-201,0-4-78,-7-4-23,-1-7-45,-8-4-11,2-4 45,0-5 22,3-3 90,5-5-45,2-1 45,3 0-101,10 4-101,3 7 11,9 7-224,17 8 79,-5 5 67,12 8 56,-10 5-45,-3 6-11,-6 3 79,-9 3-1,-9-2-78,-29 12-202,-4-9-112,-23 6-930,7-9-548,5-3-1469,11-4 3429,11-4 0,9-3 0,5-3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540"/>
    </inkml:context>
    <inkml:brush xml:id="br0">
      <inkml:brushProperty name="width" value="0.04286" units="cm"/>
      <inkml:brushProperty name="height" value="0.04286" units="cm"/>
      <inkml:brushProperty name="color" value="#E71224"/>
    </inkml:brush>
  </inkml:definitions>
  <inkml:trace contextRef="#ctx0" brushRef="#br0">33 112 18395,'81'-4'1019,"-13"-2"-794,-43-12 21,-7 1-55,-7 1-191,-5 2-45,-4 1-157,-8 3-134,-4 2-79,-9 5 169,-5 1 212,-3 2 34,-3 4 12,0 5-1,-1 8 34,4 6-23,7 3 0,7 4-22,7 0 157,14 1 190,9-2-77,15-3 10,13-4 56,38-4-336,-17-10-314,18-2-829,-37-7-1916,-16-5 3059,-15-6 0,-9 4 0,-7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474"/>
    </inkml:context>
    <inkml:brush xml:id="br0">
      <inkml:brushProperty name="width" value="0.04286" units="cm"/>
      <inkml:brushProperty name="height" value="0.04286" units="cm"/>
      <inkml:brushProperty name="color" value="#E71224"/>
    </inkml:brush>
  </inkml:definitions>
  <inkml:trace contextRef="#ctx0" brushRef="#br0">1 0 15975,'88'5'358,"-11"-1"-750,-41-4-785,-3 0-1075,-2 0-986,-4 2 3238,-6-1 0,-10 1 0,-5-1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738"/>
    </inkml:context>
    <inkml:brush xml:id="br0">
      <inkml:brushProperty name="width" value="0.04286" units="cm"/>
      <inkml:brushProperty name="height" value="0.04286" units="cm"/>
      <inkml:brushProperty name="color" value="#E71224"/>
    </inkml:brush>
  </inkml:definitions>
  <inkml:trace contextRef="#ctx0" brushRef="#br0">0 3 14059,'8'8'3484,"38"-8"-2934,-19-2-237,38-5-145,-24 6-145,2 0-23,-3 1-684,-3 1-930,-5 3-929,-4 2 2543,-5-1 0,-11-2 0,-3-1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12 13678,'14'9'5423,"-3"-3"-4403,-11-6-158,40 0-189,-19 0-214,34 0-258,-28 0-145,2 0-56,-1-2-235,-3-1-829,-3-1-897,-4-1-2162,-3 1 4123,-1 0 0,-7 2 0,-2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550"/>
    </inkml:context>
    <inkml:brush xml:id="br0">
      <inkml:brushProperty name="width" value="0.04286" units="cm"/>
      <inkml:brushProperty name="height" value="0.04286" units="cm"/>
      <inkml:brushProperty name="color" value="#E71224"/>
    </inkml:brush>
  </inkml:definitions>
  <inkml:trace contextRef="#ctx0" brushRef="#br0">74 0 16994,'-33'26'1076,"6"-1"-1020,19-4 101,3 0 146,6-1 189,11-1-156,10-2 57,12-2-191,8-2-79,2-2-123,0-1 0,-6-1-303,-6 1-593,-4 0-1423,0-3-1099,3-2 3418,3-3 0,-14-2 0,-3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992"/>
    </inkml:context>
    <inkml:brush xml:id="br0">
      <inkml:brushProperty name="width" value="0.04286" units="cm"/>
      <inkml:brushProperty name="height" value="0.04286" units="cm"/>
      <inkml:brushProperty name="color" value="#E71224"/>
    </inkml:brush>
  </inkml:definitions>
  <inkml:trace contextRef="#ctx0" brushRef="#br0">406 23 12927,'-7'-11'4594,"2"2"-3910,5 9 447,0 0-806,-1-1-33,1 1-214,-1-2-78,1 2-22,-2 7 22,-1 7 168,0 14 0,-1 11-12,2 9-10,1 6 0,1 1-135,0 1 34,4-4-12,1-4-10,4-5-23,-3-9-101,-2-8-34,-3-9 135,-3-8-78,-11-5-34,-10-4-157,-17-8-235,-8-5-23,-8-7-1736,-20-5 370,23 11-237,-7 1-1522,39 11 3652,10 2 0,9 0 0,2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6.674"/>
    </inkml:context>
    <inkml:brush xml:id="br0">
      <inkml:brushProperty name="width" value="0.04286" units="cm"/>
      <inkml:brushProperty name="height" value="0.04286" units="cm"/>
      <inkml:brushProperty name="color" value="#E71224"/>
    </inkml:brush>
  </inkml:definitions>
  <inkml:trace contextRef="#ctx0" brushRef="#br0">133 1 18563,'0'58'-291,"-6"-4"-1917,-19-18-2475,-6-2 4683,-3 0 0,14-15 0,3-6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6.312"/>
    </inkml:context>
    <inkml:brush xml:id="br0">
      <inkml:brushProperty name="width" value="0.04286" units="cm"/>
      <inkml:brushProperty name="height" value="0.04286" units="cm"/>
      <inkml:brushProperty name="color" value="#E71224"/>
    </inkml:brush>
  </inkml:definitions>
  <inkml:trace contextRef="#ctx0" brushRef="#br0">256 1 19358,'-21'15'707,"1"-3"-607,13-11 35,-3 2-57,1 2 68,-2 1-45,1 1-45,-1 1-56,0 0 44,2 1-44,0 0 12,1 0-1,0 2 22,-1 3 23,1 3 23,-3 4 56,-1 3 100,0 2-157,-2 2 23,2 0-45,2 1 67,1-1-89,4-1 112,2 0-102,0-3 57,1-2-67,1-2-1,1-1-21,0 0-12,0-1 0,0 1-191,10 8-78,-2-6-55,10 3 54,-6-11-312,0-3-124,-5-3-258,-1-1-739,-3-2-1210,0-1-3922,2-1 6835,3-1 0,-4-1 0,1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024"/>
    </inkml:context>
    <inkml:brush xml:id="br0">
      <inkml:brushProperty name="width" value="0.04286" units="cm"/>
      <inkml:brushProperty name="height" value="0.04286" units="cm"/>
      <inkml:brushProperty name="color" value="#E71224"/>
    </inkml:brush>
  </inkml:definitions>
  <inkml:trace contextRef="#ctx0" brushRef="#br0">147 0 19538,'-23'42'627,"0"-2"-503,7-11 44,-1 4-34,2 4-44,-1 0-23,2 1-67,3-3 11,3-3 23,5-5-34,2-6 212,3-4-88,5-4-1,4-3 1,5-2-46,4-1-44,3-3-34,3-2-247,-1-1-291,-3-1-235,-4 0-247,-5 0-459,-5 0-1065,-3 0-2688,-3 0 5232,-1 0 0,-1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383"/>
    </inkml:context>
    <inkml:brush xml:id="br0">
      <inkml:brushProperty name="width" value="0.04286" units="cm"/>
      <inkml:brushProperty name="height" value="0.04286" units="cm"/>
      <inkml:brushProperty name="color" value="#E71224"/>
    </inkml:brush>
  </inkml:definitions>
  <inkml:trace contextRef="#ctx0" brushRef="#br0">0 64 16849,'54'-31'2050,"-4"6"-1691,-17 21-315,0 2-44,-3 1-414,-2 0-1099,-3 1-1389,0 0-5042,-1 0 7944,-2 0 0,-10 0 0,-3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757"/>
    </inkml:context>
    <inkml:brush xml:id="br0">
      <inkml:brushProperty name="width" value="0.04286" units="cm"/>
      <inkml:brushProperty name="height" value="0.04286" units="cm"/>
      <inkml:brushProperty name="color" value="#E71224"/>
    </inkml:brush>
  </inkml:definitions>
  <inkml:trace contextRef="#ctx0" brushRef="#br0">1 1 16109,'86'17'269,"-10"-3"-426,-34-14-974,-3 1-752,-5 2-2588,-10 2 4471,-11 1 0,-8-2 0,-5-1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014"/>
    </inkml:context>
    <inkml:brush xml:id="br0">
      <inkml:brushProperty name="width" value="0.04286" units="cm"/>
      <inkml:brushProperty name="height" value="0.04286" units="cm"/>
      <inkml:brushProperty name="color" value="#E71224"/>
    </inkml:brush>
  </inkml:definitions>
  <inkml:trace contextRef="#ctx0" brushRef="#br0">1 4 11874,'12'8'4414,"-1"-2"-3103,-11-6-403,0 0-79,42 2-582,-10-1-247,35-2-11,-25-3-471,-7-1-930,-10 1-2588,-9 0 4000,-8 3 0,-5 0 0,-2 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764"/>
    </inkml:context>
    <inkml:brush xml:id="br0">
      <inkml:brushProperty name="width" value="0.04286" units="cm"/>
      <inkml:brushProperty name="height" value="0.04286" units="cm"/>
      <inkml:brushProperty name="color" value="#E71224"/>
    </inkml:brush>
  </inkml:definitions>
  <inkml:trace contextRef="#ctx0" brushRef="#br0">132 15 18104,'-30'25'134,"3"-2"-122,10-6-24,1 3 12,-1 1-89,5 0 66,3 2-201,5-1 123,4-3 101,13-3 67,9-5-67,16-5-34,8-3 34,3-3 12,-4-4 32,-4-1 136,-7-5 380,-6 1-44,-7-1 33,-5 1-213,-4-2 22,-4 0-134,-2 0 180,-1-1 44,-3-1-101,0-1-44,-2 0-225,-3-1 1,-4-1-79,-12-4 0,3 6-101,-6-3-314,8 8-324,1 1-202,-1 3-628,-1 2-907,-1 1 2476,-15 8 0,17-4 0,-8 4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9.507"/>
    </inkml:context>
    <inkml:brush xml:id="br0">
      <inkml:brushProperty name="width" value="0.04286" units="cm"/>
      <inkml:brushProperty name="height" value="0.04286" units="cm"/>
      <inkml:brushProperty name="color" value="#E71224"/>
    </inkml:brush>
  </inkml:definitions>
  <inkml:trace contextRef="#ctx0" brushRef="#br0">1 0 19224,'62'27'1244,"-4"0"-998,-19-5 1,-1 8-191,-3 4 34,-6 6 11,-8 3 145,-7 3 56,-7 1 23,-4 1 0,-3 2-33,-4-1-57,-3-2-179,-6-3-22,-4-7-34,0-6-247,1-6-246,2-6-706,3-4-919,2-2-2095,2-3 4213,3-2 0,2-4 0,2-2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13039,'5'3'5782,"-1"-1"-4998,-4-2 437,0 0-929,0 0 369,1 6 325,-1 6-213,0 13-201,1 7-102,-1 7-89,0 3 0,0 1-100,0 1-80,0-2-55,3-2-90,0-1-34,5-2-22,1-5-594,0-4-818,-1-6-1490,-3-5-4358,-1-9 7260,-3-3 0,-1-5 0,0-1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3.602"/>
    </inkml:context>
    <inkml:brush xml:id="br0">
      <inkml:brushProperty name="width" value="0.04286" units="cm"/>
      <inkml:brushProperty name="height" value="0.04286" units="cm"/>
    </inkml:brush>
  </inkml:definitions>
  <inkml:trace contextRef="#ctx0" brushRef="#br0">27 26 8299,'-10'-8'3070,"1"2"-2319,9 6 897,0 0-1581,0-5 90,0 3-34,0-3 213,-2 5-146,1 0 696,-1 0-382,1 0 3597,1 0-4034,0 0-56,-1 0-11,0 1 0,1 0 56,0 0-11,0 2-11,0 0-12,0 1-11,0 1 23,0 0-12,0 1-11,0 2 12,0 0-23,1 2 33,-1 0-21,1 0-12,-1-1 0,0 6-12,0-5 24,1 3 32,-1-4-32,1-1-12,0-1 33,0 1-10,1-1-23,1 3 44,-2-2-44,2 1 56,-2-3-56,0-1 34,2-1 0,-3 0-34,2 1 33,-1-2-33,-1 2 11,3 2-11,-3-1 12,3 3 21,-3-2-22,1 1 23,-1 1 0,0 0 45,0-1-57,0 2-22,0-2 34,0 0-46,0-3 24,0-2-12,0 1 22,0 0-11,0 0 12,0-1-23,0 1 22,0 1-33,0 0 33,0 1-44,0-2 22,0 0 0,0 0 22,0 1-22,0-2 0,0 2 0,1-2 11,0 0-11,-1 1 23,0-2-34,0 2 11,0-2 0,0 2 0,0 0 22,0 0-11,0 2-22,0 0 22,0 3-33,0-3 22,0 0 0,0 1 0,0 0 11,0-1-11,0 4-22,0-3 44,0 2-44,0-3 44,0 0-22,0-1 0,0 1 0,0 0 22,0 0-22,0 0 56,0 4-22,0-2-23,0 1 0,0-3 1,-1-1-1,0-1 34,0 1-45,1-2 11,0 1-11,-1-2 33,1 1-21,0-1 10,0 0 0,0 1-10,0 0-1,0 1 90,0 1-68,0-1 1,0 4-1,0-3-33,0 2 12,0-3-1,0 0 67,0 0-67,0 0 23,0 1 11,0 3-45,-1-2 56,1 1-45,-1-1 0,1-2 0,-2 2-11,1 0 68,1 1-57,-1 0 11,1 2 1,0 3-35,0-2 46,0 4-23,0-3 12,0 1 33,0 1-56,0 1 11,0-1-11,0 2 11,0 0 34,0 7-68,1-5 46,-1 6-12,1-8-11,1 0-11,-2 0 11,2 0 0,-1-1 0,3 6 0,-2-5 0,1 4 0,0-6 0,-1 0 0,1 0 0,-2 4 22,2-3-22,-2 3 0,0-5 0,0 0 0,-1-1 23,0 1-57,0 0 23,0-3 11,0 2-11,0-2 11,0-1-12,0 3-10,0-3 44,0 2-55,0-4 33,0-2 0,0 1-11,0 0-12,0-1 12,0 2-23,0-1 68,0 1-68,0-1 79,0 1-56,-2 0 11,0 2 0,-1 0 0,1 0 0,-1 0 11,0 4 0,0-2-11,1 4 0,1-2-22,1 0 22,-1 0-22,1 1 22,0 1 11,0 5 22,0-3-33,0 7 23,-1-6-12,0 2 0,1-1-11,0 2 0,0-1 0,0 1 11,0 0-11,0 9-11,0-6 34,1 7-1,1-9-11,-1-1-11,1 0 11,0 0-11,0 1 12,1 8-24,1-8 24,-1 7-12,0-10 11,-2 0 22,1 0-33,-1 0 23,-1-2-23,0 2 0,2-1 33,-1 9-33,0-7 0,1 6 0,1-8 0,-2 0 0,1-1 0,0 0 12,0 0 21,1 9 2,-1-4-24,-1 7 34,-1-6-45,1 0 33,-1 1-22,1-1 1,-1 1 21,0-1-10,2-1 77,0 9-66,1-7-23,1 5 56,-1-7-44,-1 0 55,0 0-67,0 0 1,-1 0-1,1 10 22,-1-8-21,-1 7 10,0-9-11,0 1-11,0-1 0,0 0 11,1-1 23,1-1-23,-1 0 12,3 9-1,-3-8-11,2 8 12,-1-10-23,0 1 0,0 1 11,0 0 0,0 0-11,0 9 78,-2-7-78,1 9 34,-1-9-12,0 2-1467,0 0 1439,0 15 0,1 23 1,-1 17-1,1 10 1,-1 2-1,1-2 1,0-11-1,-1-17 69,1-7 1,-1-9-1,0 10-63,4 518 12,-4-573-113,0 0 22,0 2 57,0-1 22,0 3 0,0-1 0,0 1 22,0-1-33,0 0 11,0 0-11,0-1 11,0 1 11,0-1 0,0 0-11,0 0 0,0-1 12,0 0-24,0 1 24,0-2-12,0 3 0,0-1 11,0 2 0,-1 1-22,0-1-23,-1 3 12,2-2 33,-1 3-11,1-1 0,-1 4 0,0-1 0,0 8 0,0-3 0,0 6 0,1-6-11,0 1 11,0 0 0,0 0 0,0 0 11,1 1-11,0-1 0,1 10 0,-1-7 0,1 9 0,-1-7 0,0 1-11,-1 0 11,1 2-45,0-1 45,0 13-11,-1-9-34,0 6 34,0-12 0,0-1-1,0-1-21,0-1 22,0 0-34,0 0 34,0-1-34,0 8 11,0-4-33,0 6 22,0-7-22,0-1 67,0 2-56,0-1 45,0 1 11,0 7 0,0-8 11,0 7-22,0-9 22,0 1 23,0-1-34,-1 0 33,-1 0-22,1 2 57,-1-1-46,-1 11-22,1-9 22,-1 8-22,2-10 23,1 0-34,-1-2 22,1 2 22,0-1-10,0 10-12,0-7 1446,0 8-1508,4 30 1,2 0-376,-3-23 168,6 70-78,-9-106-1445,0 0 10,2 0-1411,-1 0-4202,4-6 7384,1-3 0,-2 3 0,0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7.002"/>
    </inkml:context>
    <inkml:brush xml:id="br0">
      <inkml:brushProperty name="width" value="0.04286" units="cm"/>
      <inkml:brushProperty name="height" value="0.04286" units="cm"/>
    </inkml:brush>
  </inkml:definitions>
  <inkml:trace contextRef="#ctx0" brushRef="#br0">0 60 10933,'3'13'3618,"0"-3"-3090,-3-10 1197,0 0-1344,0 0-23,0-1 1345,0 0-1602,1 0 45,3 1-90,2-2 56,6 0-56,3-2 0,1 0-44,1-1 32,0 0-32,-1 0 32,-1 2-10,-3 0-12,-3 0 12,0 1-23,-2 1 0,-1 0 90,4-1 34,-3 1-12,5-1-34,-3 0-21,3 0-68,-1 0 22,1-1-11,-1 1 0,0 0 34,1 0-34,-1-1 68,-2 0-1,-1 2 45,-3-1-11,1 1-89,-1 0 0,1 0-12,-2 0 0,3 0 0,1 0 12,6-1 33,2 1-56,14 0 0,-6 0 0,8 1 0,-10 1 33,2 0-10,3 2-1,3 3 45,3-3 23,19 3-68,-11-1-10,10 2-1,-18-3 0,-3 3-22,-4 0 22,-3 1-22,-2 2 22,-1 0 0,1 2 23,10 4-12,-5-5-22,10 3 11,-12-8 1,1-1-12,-2-1 22,-3 0-44,-2-1 22,2 2-12,-5-1 12,2 1 0,-4 0 12,2-1-1,2 0 11,2 0-22,4-1 0,1-1 0,2 0 0,11 1 0,-10-2-11,9 1 11,-13 0 0,3 0 0,3 0-11,3 0 11,2-1-23,0 2-10,2-3-46,18 3 57,-11-2 22,12 1-11,-16-1 33,-1 0-44,-2 0 22,-2 0 0,0 1-34,14-2-11,-11 0-11,11 0 12,-16 0 10,-1 0 23,-2 0 11,-2 0-23,-2 0 35,-1 0-12,-2 0 0,14-3 0,-8-1 0,10-4 0,-9 2 0,0 0-12,0 1 1,-1 1 11,-1-1-11,8 2 11,-7 0 0,5 1-22,-9-1 33,1 1-22,2-1-1,1 0 1,-1 0 11,2 0-22,-3 1 22,11 1 0,-9 1 11,9 0 0,-9 0-11,3 0 0,4 0 11,1-1-33,1-1 33,18-2-11,-12-1-11,12-1 11,-16 2 0,-3-1 0,2 2 22,-2 0-44,0 0 22,17 1 0,-12 1 22,14 0-22,-16 1 23,0-1-34,-1 0 22,0 0 11,-1-1-11,2 1-11,0-1-11,17 0 11,-13 1-11,11 0 11,-15-1 0,1 1 0,2-1 11,2 1-33,1-1 22,-2 0 0,-2 1 11,16-2-11,-13 2 11,13-2-22,-15 1 22,1 0-22,2-1 22,0 0 0,2-1-22,20 1 0,-16 1 0,12 1-12,-24 1 46,-3 0-46,3 0 35,-1 0-24,1 0 12,19-2 0,-13 2 0,12-1-11,-21 1 22,-1 0 1,-1 0-12,-4 0 11,1 0 0,0 0 0,-2 0 0,15 0 1,-11 0-12,12 0 0,-12 0 0,1 0-12,-1 0-10,-2 0 22,-3 0-11,11 0 11,-10 0-11,9 0-1,-9 0 1,3 0 11,2-1 0,4-1-33,-1 2 55,2-3-33,-4 2 33,12 0-22,-13 0 0,10 1 11,-14 0 1,1 0-24,1 0 24,3 0-12,1 0 0,2 0 11,2 0 0,18 3-22,-14-2 0,11 2-1,-20 1 24,0-1-35,-1 1 23,5-2 0,2 1 0,26 1 0,-15-1 0,16 1 0,-23-2 11,-3 0 23,-3 0-34,-1 0 22,-3 0 1,0 0-23,2 0 11,22 1-11,-12-1-22,15 2 10,-17-1 12,-2 0-22,-3 0 33,-1 0-11,-2-1-22,18-1 22,-12 2 0,14-1 0,-18 0 11,0 0-22,0 1 22,-1 0-11,-3 0 11,0 0 0,-2 0 1,12 0-12,-10-1 0,8 0 11,-14-1 11,1 0-33,2-1 11,3 0-11,4 0-23,2 0 23,-1 0 11,8 0-11,-14 0 22,5 0-33,-15 0 44,-1-2-56,1 1 34,12-4 0,-6 1 0,9 1-11,-14 1 11,-4 1-22,-8-1 22,-6 1-11,-5-2 33,-2-1-11,0 0-11,0-1 34,0 0-12,0 1 12,0-1-1,0 0 46,0 1 44,0 2 146,0 0-90,0 1 34,0 0 246,0 1-357,0-1-69,0 1-381,0-1-257,0 0-3193,0 1-112,0-2-3631,0 1 7541,0-1 0,0 1 0,0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8.058"/>
    </inkml:context>
    <inkml:brush xml:id="br0">
      <inkml:brushProperty name="width" value="0.04286" units="cm"/>
      <inkml:brushProperty name="height" value="0.04286" units="cm"/>
    </inkml:brush>
  </inkml:definitions>
  <inkml:trace contextRef="#ctx0" brushRef="#br0">1 25 8467,'11'10'3687,"-3"-3"-2466,-8-7 23,0 0-717,0-12 134,0 8-348,0-10-156,0 12 45,0-1 45,0 1-12,0-1-78,0 3-34,0-1 34,0 0 1512,0 1-1422,0 3 56,0 2-91,0 3-55,0 1-67,0 1 33,0-1 67,0-1-100,0 1-68,0-1-10,0 0-1,0 1 11,0-1-33,0 1 11,0-1-22,0 0-1,0-2-10,0 0-12,0-1-11,0 0 45,0-2-23,0 0 34,0-1 0,0 0 56,0-1 347,0 0-347,0-1-56,0 2-22,0 0 22,0 3 0,0 2 0,0 3-45,0 0-67,0 1 22,0-3 12,0-1 78,0-2 45,0-1 123,0-3 280,0 0-4314,0-1 3855,0-2 11,0 2-45,0-4-44,0 2-34,0-1-684,0-1-997,0 0-1434,0 0 3238,0-1 0,0 2 0,0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4.873"/>
    </inkml:context>
    <inkml:brush xml:id="br0">
      <inkml:brushProperty name="width" value="0.04286" units="cm"/>
      <inkml:brushProperty name="height" value="0.04286" units="cm"/>
    </inkml:brush>
  </inkml:definitions>
  <inkml:trace contextRef="#ctx0" brushRef="#br0">21 41 10641,'-3'-15'4886,"2"3"-4046,1 12-358,0 0 1535,0-1-1322,0 0-91,0-1 450,-1 2-718,0-1-101,0 0-134,-3-1 33,1 1-78,0 0 67,1-1 34,1 2 46,0-1 54,1 1-290,1-1 33,4 4 44,3 2-10,7 1 33,4 4-56,4-2 23,4 2-34,0-1 11,0 0-11,2-1 11,-1 2-11,-1-2-22,1 1-12,0-3 1,-2 2-1,0-3 23,-3 0 11,-2-1 11,-4-2 0,-4 0 45,-4-1-56,-4-1 0,-3 0 0,-1 0-33,-1 0-135,1 1 112,-1 0 56,1 0 0,-1-1 526,0 1-526,0 0 0,-1 0 11,-4 0 23,-5 2-12,-7 1-22,-6 2 34,-4 1-34,-4 2 34,-2 0-12,-2 2 23,1 0-34,1 0 11,3 1-22,3-2 12,6-1-12,3-1 0,3-2 0,3 0 0,3 0-23,0-1-638,0 2-571,3-3-1738,0 1-4761,4-3 7731,9-1 0,-6-1 0,7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7.355"/>
    </inkml:context>
    <inkml:brush xml:id="br0">
      <inkml:brushProperty name="width" value="0.04286" units="cm"/>
      <inkml:brushProperty name="height" value="0.04286" units="cm"/>
    </inkml:brush>
  </inkml:definitions>
  <inkml:trace contextRef="#ctx0" brushRef="#br0">162 56 9453,'-7'-8'4012,"1"2"-2858,6 6 358,0 0-940,0-2-90,0 1-1,-1 0 2,1 1 895,0 0-1031,0-1-100,0 0-23,0 1-79,0-1-66,0 0-57,0 0 0,-2 0-10,2-1 32,-3 1 12,2 0 68,0 0-35,0 1-44,1 0-101,-1 0-34,-1 0 90,-1 2 101,-3 5-56,0 3 0,-3 6-11,-1 3-12,0 2 23,1 3-34,0 1 1,2 1-12,3 0 33,1-2-33,2-2 23,0-2-1,1-3 0,0-1-10,-2-2-12,-1-1-12,-2-1-10,-1 0 0,-2-2 10,-3 4 12,2-7 0,0 1 34,5-7 0,3 0 22,1-1 33,0 0-122,0-5-147,1-4 57,4-8-57,2-4 91,2-2 66,0-3-55,2-2 22,-1-1-34,0 0-44,1-1 78,1 0 0,-2 4-34,0 2 68,-1 5 22,-2 1 0,0 5 0,-2 0 78,-1 2 23,-1 1 358,-2 4-380,0 2-79,-1 2 0,0 2-135,0 0 91,0 2 44,3 2 67,2 6-11,3 4 45,4 4-11,4 4 11,1 1-57,1 2 12,-1-1 12,-3-2 32,-2-2-44,-5-2-33,-1-2 10,-3-4-21,-2 0-1,-1-3 0,0 0 23,0-1-23,0 0 0,0 0 0,-1 2 12,-1 0-1,-2 0-22,-2 0 34,0-2-12,1-1 0,2-4-22,2 0 12,0-3 492,1 0-504,-1-1 33,1-2-33,-1-1 34,-1-1-34,1 2 11,-1 2-11,2 0 0,-1 0-11,1 1 0,-2 0-180,1 0-335,-2-2-740,0 1-1838,-1-2-6727,-1 0 9829,2-2 0,1 3 1,1 0-1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093"/>
    </inkml:context>
    <inkml:brush xml:id="br0">
      <inkml:brushProperty name="width" value="0.04286" units="cm"/>
      <inkml:brushProperty name="height" value="0.04286" units="cm"/>
    </inkml:brush>
  </inkml:definitions>
  <inkml:trace contextRef="#ctx0" brushRef="#br0">102 45 12647,'8'9'4975,"-2"-3"-3877,-6-6 437,0 0-818,0-24-123,0 16 1255,1-17-1592,0 24-33,0 0-33,-1 1-314,-2 4 111,-2 3 12,-5 9 0,-2 5 34,-2 5-34,1 5 0,0 1 0,3 4 22,0 0-10,1 1-12,1 1 11,1-2-22,0-2 11,1-2-56,2-5-12,1-3 1,1-4-34,2-4 90,3-1-11,2-4 11,4-2 67,12-1-45,-3-3 0,11-2 0,-4-3-11,2 0 0,1 0 0,9 0-67,-12 0 56,3 0-101,-16-2-224,-4 0-67,-1 0-718,-4-2-481,-2 0-841,-2-2-1736,0-1 4179,-2-2 0,2 3 0,-1 2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675"/>
    </inkml:context>
    <inkml:brush xml:id="br0">
      <inkml:brushProperty name="width" value="0.04286" units="cm"/>
      <inkml:brushProperty name="height" value="0.04286" units="cm"/>
    </inkml:brush>
  </inkml:definitions>
  <inkml:trace contextRef="#ctx0" brushRef="#br0">23 15 9655,'-9'-8'3765,"3"2"-2914,6 6 494,0 0-617,-3 0-167,2 0-80,-3 0-77,4 0 660,0 0-257,4 0 11,2 0-314,7 0-123,5 0-45,4 0-112,5 0-89,3 0-79,3 0-34,1 1-22,-3 1-101,-2 2-470,-7 0-751,-6-1-605,-6-1-1098,-6 0-2332,-4-1 5357,-7 0 0,3 0 0,-3-1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379 29 11123,'1'13'4247,"-1"-2"-3687,0-11 4213,0 0-4448,2-2-168,-1 0-101,2-2 11,0 0-44,-1-1 22,-1 2-23,-1 0 12,0 0-34,0 0-23,-1-1-22,-3 1 45,-2-2 23,-4 1-23,-1 0 0,-2 2-11,-5 0-1,-3 2 1,-4 0 11,-4 2 0,-1 1 34,-1 2-23,-1 1 23,1 0 55,1 1-10,4 0-46,5 1-22,4 0-22,1 2 0,8-1 11,-1 1-22,8-2 22,-1 1 11,2 3 67,14 12 12,2-2-34,20 9-56,6-7 33,11 0-33,8-1-393,3 0 370,-2-1-22,-9-1-33,-9-1 11,-9 4 67,-17-6 22,-4 2 45,-13-8 45,-7 1 316,-3 1-372,-22 8-56,5-6 22,-14 6-33,8-8 11,-2-1 0,0-3 34,0-1-1,0-3 57,4-2-45,1-2 22,4-2-67,4 0-202,0-4-593,11 2-1110,1-2-2487,9 2 4392,5 0 0,-3 1 0,3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97 1 11560,'2'8'3911,"0"-2"-3284,-2-6 561,0 0-528,-13 3-65,2 3-80,-10 4-33,5 5-101,1 2-224,3 2-101,4 2-11,3 2-23,5 2 68,11 1-79,6-2-11,13-3-34,7-6 34,5-5 0,0-5 23,-3-3-23,-6-2 0,-7-5 100,-7-1 57,-7-4 22,-4-2 1,-5-3-34,-2-1-79,-2-1 34,-10-9-45,-1 4 112,-18-16-101,9 16-11,-8-4-56,11 14-190,3 3-584,3 4-1153,3 3-1939,-1 1-2756,1 7 6622,-2 3 0,4-1 0,2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8 8 11481,'0'-2'5211,"0"0"-2589,0 2-2510,-2-3 0,2 5 0,-2 4 247,1 12-113,0 12-112,0 6-33,1 4-67,0 2 67,0 2-45,2-1-23,1-2 12,-1 1-34,1-6 12,-1-5-23,0-5-23,1-6 23,0-7-11,5-2 89,-1-6 12,7 0-56,1-4 89,19-1-123,-4 0 0,12 0-67,-14-1-157,-2 1-191,-8-1-952,-6 1 190,-6 0-649,-3-1-1210,-3 1 3036,0 0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695 1888 9453,'4'3'4729,"-1"-1"-3597,-3-2 2207,0 0-2510,0 2-168,-1-1-56,1 0-101,0-1-123,0 0-336,0 2 11,0-2 258,3 1-68,4-1-56,6 0-43,5 0-46,3 0-45,3 0 22,4-2-11,1-3-44,2-2 21,1-3-21,-2 2 22,-2-1-34,-3 1 11,-1 2-11,1 1 1,0 1 10,5 0 12,1 0-34,5-1 0,2-1-12,1 0 1,1-2 11,-2 2-11,-3 1 0,-3 0 11,-2 2-11,11-2-12,-10 4 23,8-1 0,-15 2 11,-1 0 12,3-3-12,18 0-11,-8-1 0,16 1-11,-16 1-45,-3 2 33,-3 0-21,-6 0-57,-5 2 45,-2 1 33,-4 3 35,12 3 21,-2-3-22,10 1-22,-3-5 0,2-1 0,-1 0-56,-1 0 55,-2 0-122,4 5 100,-8 0 12,4 2 22,-5-1 0,6-1-11,6 0-24,6 0-110,7-2-57,24 4 124,-15-3-279,12 3 334,-26 0 1,-5-2 22,-2 3 11,-2-2-11,1 1 0,0 1 0,4-2-89,21 4 10,-12-5 23,14 2 34,-21-4 22,-5-1 0,-4-2 0,-6 0 334,-1-1-322,-2 0-1,0 0 22,10 0-10,-6 0-23,11 0-11,-6 0 11,4 0-12,4 0-10,0 0 11,-1 0 0,12 0 11,-15 0 0,9 0 0,-20-1 0,0 0 0,-3 0 0,-1-2 22,2-1-44,2 0 22,3-1-90,21-2 23,-10 2-79,14-1 101,-16 2-11,-3 1 56,-2 1 0,-4 0 0,-3 0 12,3 0-1,-9 0 0,4-1-11,-9 0 0,1 0 11,2-2-11,1 2 11,1-2 12,2 0 33,-7 0 0,1 1 22,-9 1-44,-1 1 11,-1-1-45,2 0 11,1-1-11,3-1 0,5 1-11,22-5 11,-4 4 0,16-4-12,-12 6 12,0 0-22,-1 1 11,3-1 11,3 2 0,3-2 0,5 2 0,21 0-23,-20 0 1,11 1 22,-32 0 0,-7 0 22,-9 0-22,-6 0 23,-3 0 111,3 0-134,0 0 34,6-3-23,-2-2 34,1 1-12,-2-2-33,-2 3 23,-3 0-34,-2 0-1,1 3 1,0 0 11,6-1-22,5-1-1,12 1-10,6-1 33,7 2 0,-1-1 11,0 1-11,10 0-11,-11 0 11,9 1-11,-14 2 11,2 4 0,5 1-23,1 1 12,3-1 0,1-1-23,-4 1 1,11-1-1,-17-3 12,6 1 10,-19-2 1,-4-1 11,-2 0 0,-2 0 0,0-1 0,12 2 0,-5-1 0,9 1 23,-8-1-23,1 0 11,1 1 0,1-2 11,4 0 1,22 0-23,-7 1 0,19 1 0,-12-1 11,0 2 0,2-1-11,-2 0 0,-3 0 0,-4 0 0,-4-1 0,11 2-22,-13-1 11,9-1 11,-12-1 0,-1-1 0,0 0 0,0 0 0,-5 0 11,-4 0-11,-6 0 67,-3-4-67,-6 2 11,0-4 0,-4 3 1,0-2-12,2 1-12,-1-1 1,0-1 34,3-1-23,-5 4 44,2-3-44,-5 4 0,1-1 0,2-1-44,9 0 10,6-1-44,11 0 44,8 0 34,28-2 22,-15 3-22,15-2 0,-24 4 12,-1 1-1,0-1-11,0 0 0,3 0 0,26 1 0,-17 1-11,19 0-1,-31 0 12,-6 0 0,-11 0-33,-9 0 22,-8 0-79,-4 0 68,-4 0 22,1 0 67,1 0-11,2-1 0,3-1-34,0 0 12,2-3-23,1 1-11,-1 0 0,5-2-22,-1 1-1,6 1-10,3 2-1,8-1 0,7 3 23,7-1 0,2 1 22,23 0-11,-18 0-209,15 0 209,-25 2 0,-2 0-22,-1 3 11,1-1-56,2 1 0,2-2-23,1-1 68,19-1 22,-20 0 197,7-1-197,-25 0-11,-6 0-45,-3 0 11,1 0 34,0 0-45,17 2 11,-7 0-89,14 2-57,-11 0 123,-1-1 68,-5-2 12,-6 1 21,-6-2-22,-3 0-11,0 0-11,17-1-34,0 1-67,20-1 90,-4 1 11,2 0 11,-2 0 11,-5 1 56,-6 0-11,11 2-45,-7 0 1,15 0-12,-7 0 11,5-1-11,4 1 33,-1-2-33,-3 2 23,-8-3 78,-11 0 605,-9 0-639,-11-3-22,-3 0-45,-6-4 33,1 0 12,-1 1-34,-1 1 1,0 1-35,0 1-22,0 0 34,0 2-22,0-1-1,0 2-11,0-1 45,0 0 11,0-1 23,0 1 89,0-2-78,-3-5 45,1-1-90,-4-7 0,2 0 0,0-4 0,1-3-12,1-3-21,2-2 44,7-15 34,-2 8 0,7-11-12,-8 14 57,-1-1-57,-2 2 1,-1-1-23,0 3-11,0-2 0,0 1 0,3-16 0,1 8-22,4-11 22,1 12 22,1 1 12,0 2-23,-2 1 23,-2 0-23,-3-16-11,-3 10 33,0-13-33,-2 17 0,-3 3 0,-4 5-22,-2 1-12,-2 4 34,-4-7-22,5 8-23,-4-6 12,5 11 33,1-2-12,-1 4 1,2 0 11,2 2 0,1 3 0,2 1-33,1 2 44,1 3-11,0-2-56,-1 1 0,0 0 22,0-1 12,-1 1-45,-2-3 55,-2 0 12,1 0-44,-7-5 44,5 3 0,-5-3 0,4 4-45,1-1-67,-11-4 101,-7-1-1,1 2 1,-1 1 11,9 6-11,-1 0 11,0-1 0,-1 1 0,1 0-22,-2 1-12,-1-1 34,-3 1 0,-3 0 11,-3-1-11,-3 1 0,-1-1 0,0 1 11,-1-2-11,3 1-145,-12-4-214,10 1 112,-10-4 35,13 3 100,-2-1 22,-1 1-33,-2-1-56,-1 0 89,-2-1 23,-1 0-56,-23-6 11,15 2 0,-15-4 112,21 5 0,1 0 0,-1 2-34,0 0 0,-1 3-224,-23-3 247,16 3 11,-15-3 11,19 3 0,0 0 57,-2 3-24,-4 0-32,-2 1-1,-1 2 23,1 1-34,-17-1 0,21 1 0,-9-1 0,24 0 11,3 2-11,1 0-11,0 1 0,0 0 11,-16 0-11,12 0-1,-12 0 12,14 1 56,-1 1 56,-2 1-44,-2 1-1,-1-2 45,-2 1 56,-1-1-11,-20 0-113,15-1-44,-12 2 0,24-1 23,3-1-23,6 1-11,3-1-1,4 2 12,-5 0 34,6 1-34,-4 1-22,10-3 10,2 0 1,5 0 11,2-2-11,2 1 11,0-1-11,1 0-12,-5 0-10,-1 1 22,-6-1-23,-1 0 34,-5 0 0,-5 1 11,-4-1 0,-5 1-11,-23 1-11,12-1 11,-15 2 0,18-1 11,2 1 12,0-1 10,-1 1 12,-1 0 11,1 0-33,-2 0-12,-12 2 0,17-1 11,-10 0 12,21-2-34,2-1 22,1-1 23,0 0 0,-4 1 33,-15-1-55,6 0-1,-11 0 45,13 0-44,1 0 55,4 0 34,2 0-33,1 0-34,0 0-34,-1 0 0,-18 0-11,7 0-11,-15-1 11,12 1 56,-2 0-45,1 0-11,1 0 0,2 0 79,-16 1-34,12 1-23,-13 1 12,17-1-23,-2 2 22,-1-1-21,-2 0-12,1-1 11,-1 0 22,-1 0-33,-18-1 0,15 1 0,-12 1-11,23 0 11,1-2 34,0 1-34,-1 1 11,-1-2 11,-16 0-44,15 0 11,-9-1 11,17 0-11,2 0-12,-2 0 23,-1 0 34,-2 0-34,-4 1 33,-3 1 57,-23 4-68,13-2 1,-14 1 10,22-2-33,0 0 0,1-2 23,1 0-12,1-1 0,-14 0 0,14 0 12,-10 0-23,19 0 0,1 0-11,1 0 33,0 0-22,1 0 0,1 0-11,-1 0 11,-9 0 0,9 0 0,-8 0-11,11 0-1,0 0 12,2 0 0,0 0 0,1 0-33,-9-1-1,7 0 12,-8 1 22,6-1-11,-3 0 22,-6 1-22,-4-1 22,-2 1-22,-1 0 11,-1 0 11,-15-1 0,14-1-11,-11-2 0,16 0 11,2 0-11,-2 1 0,0 1 11,-1 1 23,-15-2-23,15 2-11,-10-1 11,20 0-11,0 1 12,2-1-12,-1-1-12,0 2 1,-1-1 11,-1 1-11,-13 1 11,11 0-11,-10 0 11,16 0 0,-2 0-34,-2 0 34,-1 0 0,-2 0-11,-19 0 11,11 0 11,-12 2-11,15-1 0,2-1 0,-2 0 11,1 0-11,-1 0-11,0 0 11,-2 0 45,-18-2-45,14 1 0,-11-2 0,20 1 0,2 1 11,1-1-11,2 1 0,3-2 0,-6 0-11,10 1 0,-6 1 11,11 0-11,1 0-1,1 1 12,2 0-11,1 0-11,1 0-12,-2 0-268,-9 0 201,3 0-22,-8 0 66,5 0 35,-1 0 11,0 0 22,-1 0 22,2 0-55,-9 0 22,9 0-11,-4 0 11,11 0 22,1 0-22,1 1-22,1-1-23,2 1 45,2-1 0,0 0-34,-9 1 46,1 0-12,-9 0 0,3-1-23,-6 0-10,-3 0-12,-6 0-11,0 0 33,-20 0 12,13 0-146,-13 0 113,16 0-1,-2 0 45,0 0 0,5 0 168,6 0 67,11 0-78,9 0-56,8 0-101,4 0-11,2 0 33,0 0 12,3 0-23,1 3-11,2 0 11,3 3 12,1 0 10,2 4-33,2 0 12,2 2 55,-1 1-56,1 2 0,0 2 0,-2 0 12,-3 1-23,-2 1 33,0 9-10,-1-6-12,1 7 0,-3-8 12,-2-3-1,2 0 0,-3 0 46,0 0 178,-1 13-201,-2-5 0,0 9-23,0-8-11,0-2-11,0 2 11,0-3 12,0 0-23,4 0 22,2 0 23,8 12-11,-4-8 22,3 9-12,-6-12-32,-1 1 10,-2 2 23,-1-1-45,0 1 11,3 14-11,0-8 22,1 10-10,-2-12-12,-2-1 0,-1 1 11,-2 1 0,0 0-11,0 3 22,0 1-22,-2 13-11,2-11 11,-1 6 23,1-17-23,1-3-12,0-4 12,1-3 0,-1-3-22,0 4 33,-1-4-22,0 6 11,0-6 0,0 0-11,0 0 11,1-2 0,-1 0 0,3 2 33,0 1-33,0 14 0,-2-7 0,1 7 0,1-10-11,-1-4-11,-1 0-1,2-3 23,-1 2-22,0 7 22,0-5 0,-1 6 11,0-10-11,0 0 0,-1-4 0,1-1 0,0-1 0,-1-2-11,0 0 11,0-1 0,1-2 56,-1 1-11,1-3 191,-1 0-483,0 0 79,1 0 67,0 0 34,-1 0 67,3 0 78,0 0 23,4 0-12,1 0 46,3 0-57,2-2-10,5-2 22,6 1-68,8 0-22,7-1-325,10 0-1490,10-3-3449,5-2 5264,2-5 0,-27 7 0,-12-2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4 31 14283,'-2'-7'3350,"0"1"-3059,2 6 1267,0 0-841,8 9-168,0 1-168,8 10-56,-1 3-79,2 2-111,0 3-34,1-1-34,-1-3-22,-1-3-34,-2-4 22,-2-3-21,-2-3 21,-2-3-10,-1-1-1,-3-3-11,0-2 56,-3-1 34,0-1 0,1 0 90,1-3-146,4-5-23,2-9-10,3-8 88,7-23-44,-4 11 90,3-10 11,-11 21-90,-2 7-67,-2 4-112,-1 5-527,-1 3-716,0 3-1907,1 3-3494,1 0 6756,0 1 0,-1 0 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0 204 11291,'1'2'4818,"0"-1"-2957,-1-1-1369,33 6-144,-13-5-180,29 4-34,-24-7-56,0-2 102,-2-3 44,-3-2-33,-5 0 111,-5-2-22,-2 0 0,-3-1-67,-2-1-168,-2-2 33,-1 0-21,0-1-35,0 0 90,-1 1 101,-1 2-45,-4 1 45,0 1-101,0 2 22,-1 2-100,1 2-23,-2 1 11,0 3-33,-1 0 11,-1 1 56,-6 14-11,3-2 56,-3 17 33,7-4 57,1 6-90,4 1 157,1 15-146,6-13 33,3 8-10,5-18-23,2-3-34,2-3 45,1-3 23,1-5-34,6-2-112,-7-5-403,3 0-449,-9-3-604,0 0-1357,-4 0-2252,0 0 5065,-1 0 0,-2 0 0,-2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15851,'2'0'4382,"0"0"-3150,-2 0-1019,1 10-213,2 0-796,3 11-2083,2 2-4639,0 5 7518,1 5 0,-4-14 0,-2-2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16266,'5'3'4672,"-2"-1"-4122,-3-2-405,0 0-896,3 10-2241,0-5-4840,4 8 7832,0-8 0,-3-3 0,-1-1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0.047"/>
    </inkml:context>
    <inkml:brush xml:id="br0">
      <inkml:brushProperty name="width" value="0.04286" units="cm"/>
      <inkml:brushProperty name="height" value="0.04286" units="cm"/>
    </inkml:brush>
  </inkml:definitions>
  <inkml:trace contextRef="#ctx0" brushRef="#br0">72 44 9946,'5'7'4393,"-1"-1"-3754,-4-6 4907,0 0-5445,-1 0-79,0 0 12,-1 0-23,0 0-11,0 0 11,-1 1 0,0 0 45,-1 2-33,0 1 21,-1 2-32,1 1 21,-1 1-33,2 1 11,0 0-11,-1 2 12,0-1-1,0 2 11,-2 2-22,2-1-11,-2 1 11,2-2-11,0 0 11,3-1 22,0 3 1,1-3-12,0 3 22,1-5-21,3 1 22,1-1-23,2 1 11,0 0-22,1 0 23,-1 1-1,6 5 12,-2-4-34,6 4 45,-3-5-34,2-2-22,-1 0 11,1-2 0,-1-2 11,2-2 34,-4-2-23,1 0 34,-4-1-56,-1 0 22,2-1-22,0-2-11,-1-2-146,7-8 90,-5 3-79,2-5 56,-6 6 79,-1-1 0,-2 1 22,-1 1-11,-1 2 23,-1-1-23,-1 1-23,1-3 1,0 2 22,-1-2 11,-1 2 23,0-1-23,0 1 0,0-1 23,0 0-12,-1-3-22,-1 2-11,-3-5 11,3 5-45,0-2 11,1 0-66,0 1 88,1-1 12,0 1 23,0 1 66,0-2-10,-1 2-46,-2 0 2,1 2-24,-2 1 34,1-2-23,-2 2 34,1-2-11,-1-3-23,1 3-11,0-1 101,1 3-44,-2 0 32,-1 0-44,-1 1-11,-3-1-11,-2 2-1,-2 1 23,-9-1-22,6 2-12,-7-1-22,8 1-11,-2 1-90,2 0-291,0 1-672,0-1-5828,-8 12 6892,7 3 0,1-1 0,9-1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2.431"/>
    </inkml:context>
    <inkml:brush xml:id="br0">
      <inkml:brushProperty name="width" value="0.04286" units="cm"/>
      <inkml:brushProperty name="height" value="0.04286" units="cm"/>
    </inkml:brush>
  </inkml:definitions>
  <inkml:trace contextRef="#ctx0" brushRef="#br0">0 41 13465,'3'6'2498,"-1"-3"-2094,-2-3 1512,0 0-964,0 8-223,1-1-203,0 8-279,0-2-124,0 1-45,0 2-67,0 0-11,0-1-56,1-1-11,0-2-34,-1-1-55,1-3-35,-1-3-10,0-1 77,-1-2 35,0-1 44,0 0-168,0-6-135,1-2 80,-1-7 200,1-4 68,-1-4 12,2-2 88,-2-1 57,1 0-45,-1 3 146,0 3 22,0 5 68,0 5-91,-1 5-145,1 2-112,-1 0-134,0 2 111,-1 7 23,0 3 56,-1 10 124,1 2 167,0 14-201,1-12-90,1 7-11,0-14-34,1-4-22,0-4-45,0-4-67,1-2-248,0-2 349,0-5-426,1-3-157,0-5-583,0-1-817,-1 4-2376,-1 5 4381,-1 6 0,0-1 0,-1 2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4.749"/>
    </inkml:context>
    <inkml:brush xml:id="br0">
      <inkml:brushProperty name="width" value="0.04286" units="cm"/>
      <inkml:brushProperty name="height" value="0.04286" units="cm"/>
    </inkml:brush>
  </inkml:definitions>
  <inkml:trace contextRef="#ctx0" brushRef="#br0">1 1 10709,'7'1'4986,"-1"0"-3530,-6-1-178,4 28-135,1-11-303,4 24-212,-1-19-180,0-2-247,-1-2-66,-1-2-113,-2-4-22,0-3-45,-3-3-179,0-4-22,0-1-494,-1-1 482,0-3 68,1-4 190,-1-6 34,0-3 167,0-4-10,0-1 178,0 3-32,0 2 32,-1 4-44,0 5-101,-1 2 11,0 1-190,1 2-22,-1 1-23,1 1-12,1 0-21,-2 0-1,2 0-89,-1 0 112,1 4 11,-2 7 101,1 8 22,0 8-90,0 3 2,1 0-2,2 12-33,1-13-22,0 5 11,0-17-371,-2-4-603,-1-4-1089,0-2-2800,-4-1 4874,-4 0 0,1-3 0,1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6.940"/>
    </inkml:context>
    <inkml:brush xml:id="br0">
      <inkml:brushProperty name="width" value="0.04286" units="cm"/>
      <inkml:brushProperty name="height" value="0.04286" units="cm"/>
    </inkml:brush>
  </inkml:definitions>
  <inkml:trace contextRef="#ctx0" brushRef="#br0">60 1 12568,'8'-1'3328,"-2"1"-3283,-6 0 1860,0 0-874,-9 29-191,2-8-246,-10 26-191,6-16-190,1-1-44,1-4-13,3-4 1,3-4-90,2-4-44,0-6-1,1-3-22,0-2-78,0-2-57,0 0-21,0-6-2,0-2 113,1-8-33,1-5 78,2-4 0,0-4 22,0-1 57,1 1 89,-2 5 12,0 4-1,-1 7-56,-2 5-123,1 5-246,-1 1 100,0 5 146,0 6 90,0 6 33,0 7-22,0 1 11,0 1-45,0 1-67,5 2-112,1-1-785,4 1-1825,-1-2-3116,0 0 5838,-4-2 0,-2-11 0,-2-2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9.970"/>
    </inkml:context>
    <inkml:brush xml:id="br0">
      <inkml:brushProperty name="width" value="0.04286" units="cm"/>
      <inkml:brushProperty name="height" value="0.04286" units="cm"/>
    </inkml:brush>
  </inkml:definitions>
  <inkml:trace contextRef="#ctx0" brushRef="#br0">0 0 13162,'1'5'5166,"-1"-1"-3810,0-4 3148,0 0-4157,1 1-44,4-1-191,2 0 11,6 0-78,6 0-45,7 0 22,8 0-22,7 0 0,5 0-56,-1 0-56,-5 1-325,-7 2-101,-9 0-78,-8 0-594,-7 0-762,-4-2-1009,-4-1-4582,-3 0 7563,-6 0 0,5 0 0,-4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0.906"/>
    </inkml:context>
    <inkml:brush xml:id="br0">
      <inkml:brushProperty name="width" value="0.04286" units="cm"/>
      <inkml:brushProperty name="height" value="0.04286" units="cm"/>
    </inkml:brush>
  </inkml:definitions>
  <inkml:trace contextRef="#ctx0" brushRef="#br0">17 78 14283,'-9'-8'4583,"2"2"-3104,7 6-202,0 0-459,32 0-101,-6 0-325,31-2-123,-9-3-79,1-3-99,1-2-24,-7 0-34,-7 0-33,-10 3-44,-10 1-506,-7 3-828,-5 2-1311,-3 0-1636,-1 2 4325,0 9 0,0-6 0,0 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6:01:02.076"/>
    </inkml:context>
    <inkml:brush xml:id="br0">
      <inkml:brushProperty name="width" value="0.05" units="cm"/>
      <inkml:brushProperty name="height" value="0.3" units="cm"/>
      <inkml:brushProperty name="color" value="#FFC114"/>
      <inkml:brushProperty name="inkEffects" value="pencil"/>
    </inkml:brush>
  </inkml:definitions>
  <inkml:trace contextRef="#ctx0" brushRef="#br0">415 1151 11432 180000 90000,'4'16'7238'0'0,"-1"-4"-6566"0"0,-3-12 6903 0 0,0 0-7317 0 0,1-1-12 0 0,0 0-89 0 0,0-2-101 0 0,-2 0 11 0 0,-1-1-56 0 0,-2-2 12 0 0,-2 0-23 0 0,-1-1 0 0 0,0 1 0 0 0,-1-1 11 0 0,1 0 0 0 0,0-1-11 0 0,0 1 22 0 0,0-1-10 0 0,1 1-12 0 0,0-1 0 0 0,2 1 33 0 0,-2-3-22 0 0,2 0 23 0 0,-2-2 0 0 0,0 2 10 0 0,-1-3 1 0 0,-1 2-45 0 0,0-1 11 0 0,-1 0 1 0 0,0 0-1 0 0,0 1 22 0 0,0-1 46 0 0,1-1 22 0 0,2 0-56 0 0,0-1 34 0 0,0 0-46 0 0,1 0 12 0 0,0 2-34 0 0,1-2 12 0 0,0 1-1 0 0,1-1-22 0 0,-1 0 0 0 0,2 1 11 0 0,0-1-11 0 0,1 1 11 0 0,-2 0 1 0 0,2 0-12 0 0,-1-2 11 0 0,0-1-11 0 0,-2-2 22 0 0,2 1-11 0 0,-2-1 1 0 0,-1 2 10 0 0,0 0-22 0 0,0 1 22 0 0,-1 1 1 0 0,1-1-23 0 0,1 0 0 0 0,1 2-23 0 0,1-2 23 0 0,1 0 0 0 0,1 1 23 0 0,0-1-23 0 0,0 1 22 0 0,0 1 23 0 0,0 1 11 0 0,0 0-11 0 0,0 0-23 0 0,2 0 1 0 0,-2-2-12 0 0,1 0 22 0 0,-1-2-33 0 0,0 0 45 0 0,0 1-45 0 0,0 0 11 0 0,0 0 1 0 0,0 1 10 0 0,-1 1-22 0 0,-1 0 0 0 0,0-1 11 0 0,0 1-11 0 0,0 0 11 0 0,0 0 12 0 0,2 2-1 0 0,-1 1-11 0 0,1-2 1 0 0,0-1 21 0 0,-1-2 12 0 0,0-1-23 0 0,0 0-10 0 0,1 1-1 0 0,-3 1 0 0 0,2 2 11 0 0,-1 2-10 0 0,0 3 10 0 0,1 1-11 0 0,0 1-11 0 0,0 1 11 0 0,1 0-11 0 0,-1 2 0 0 0,1 0 0 0 0,0 1 0 0 0,0 0 34 0 0,0-1-34 0 0,-2 0 0 0 0,2 0-11 0 0,-1-2 11 0 0,1 1-23 0 0,0 0 1 0 0,0 0 22 0 0,0 0 11 0 0,0-2-11 0 0,-2 1 0 0 0,2 1 0 0 0,-1 1 0 0 0,1 1-33 0 0,0 0 55 0 0,0-1-22 0 0,0 1 11 0 0,0-4-11 0 0,0 2 11 0 0,0-3 23 0 0,0 3-34 0 0,0 2-638 0 0,0 0 492 0 0,-3 1 112 0 0,2 2 34 0 0,-4 4 23 0 0,-1 4-23 0 0,-3 4-11 0 0,0 3-1 0 0,-1 2 12 0 0,-1 0 0 0 0,-1 2 0 0 0,1 0-11 0 0,1 0-45 0 0,-2-2 0 0 0,3 0 11 0 0,3-5 12 0 0,0-2-57 0 0,3-4 57 0 0,2-3 33 0 0,0-2 526 0 0,1-3-459 0 0,2-5-33 0 0,1 2-1 0 0,2-5-33 0 0,-1 2 0 0 0,2-1-56 0 0,0-2 12 0 0,1-2 21 0 0,2-3 1 0 0,2-2 22 0 0,0-2-23 0 0,0 0 23 0 0,0 0 0 0 0,-1 1 23 0 0,-2 2-1 0 0,-2 3 12 0 0,-2 4-23 0 0,-2 3-11 0 0,-2 1-11 0 0,0 3-12 0 0,0 0 12 0 0,1-1-448 0 0,0 2 234 0 0,1 0 225 0 0,1 4 0 0 0,5 3 11 0 0,4 6 1 0 0,4 2 10 0 0,5 0-11 0 0,3 1 12 0 0,3-2-23 0 0,-1 0-45 0 0,-2-3 34 0 0,-6-2-1 0 0,-6-1-100 0 0,-6-3-11 0 0,-3-1 11 0 0,-3-2 67 0 0,0 0 12 0 0,0 0 22 0 0,0-2 134 0 0,0 1-134 0 0,0 0 11 0 0,-2 1 0 0 0,-2 0-12 0 0,-2 1 12 0 0,-3 1 23 0 0,-1 1-23 0 0,-2-1 0 0 0,-2 1 11 0 0,0-1-11 0 0,0 0 11 0 0,-1-1 12 0 0,2-1-1 0 0,2 0 23 0 0,3-2-45 0 0,3 0-34 0 0,4 0-7664 0 0,0 0 7698 0 0,5 0 0 0 0,-3 0 0 0 0,4-1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1.987"/>
    </inkml:context>
    <inkml:brush xml:id="br0">
      <inkml:brushProperty name="width" value="0.04286" units="cm"/>
      <inkml:brushProperty name="height" value="0.04286" units="cm"/>
    </inkml:brush>
  </inkml:definitions>
  <inkml:trace contextRef="#ctx0" brushRef="#br0">1 1 13555,'10'5'5411,"-3"0"-4044,-7-5 852,0 0-1502,27 32-246,-15-15-56,20 26-236,-22-23-90,-2-2-55,-1-1-34,-2-1-505,-3-1-424,0 1-1077,-2 1-2017,-4 4-5702,-4 1 9725,-4 2 0,3-10 0,2-4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3.240"/>
    </inkml:context>
    <inkml:brush xml:id="br0">
      <inkml:brushProperty name="width" value="0.04286" units="cm"/>
      <inkml:brushProperty name="height" value="0.04286" units="cm"/>
    </inkml:brush>
  </inkml:definitions>
  <inkml:trace contextRef="#ctx0" brushRef="#br0">80 80 12322,'-9'-2'4101,"3"-1"-3373,6 3 505,0 0-695,-6-21-23,5 12 23,-4-15-146,5 19-246,0 1-146,1 1 0,5 1-34,5 1 34,9-2 0,5 2 11,5 0-22,3 1-23,-2 0 12,-2 5-79,-7 1 101,-5 6 146,-5 3-12,-6 3-11,-3 1 1,-1 1-35,-2 1-44,-2-2 23,-4 0-23,-4-2 44,-5 0-55,-18 9-90,3-7-202,-29 17 90,23-17 168,-7 7 0,19-12 11,6-2-11,5-4-23,6-3-10,4-1 33,1-2 313,7 1 338,7 0-91,11 0-100,11 2-1,9-1-112,5-1-89,1 1-113,-6-1-89,-4-1-56,-12 0 0,-9-1-213,-9 0-503,-5 0-708,-4 0-514,1 1-1009,0 1-2051,4 1 4998,2 1 0,-3-2 0,1-2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4.515"/>
    </inkml:context>
    <inkml:brush xml:id="br0">
      <inkml:brushProperty name="width" value="0.04286" units="cm"/>
      <inkml:brushProperty name="height" value="0.04286" units="cm"/>
    </inkml:brush>
  </inkml:definitions>
  <inkml:trace contextRef="#ctx0" brushRef="#br0">104 41 14641,'-12'-9'3945,"3"3"-3464,9 6 203,0 0-505,19-8-44,1 5 77,20-7-44,-2 8 112,2 0-22,1 1-157,-4 1-45,-6 0-56,-6 5-89,-8 1 89,-7 6 56,-6 3-23,-3 0 35,-8 3-57,-2-3-11,-9 2-56,-3-2 56,-1-1 11,-1 0 0,2-2 45,0-2-33,3-2 100,3-3-22,3-3-57,3-1-223,6-1 90,3 0 133,17 0-32,2 0-12,14 0-45,-4 2 11,-1 3 23,-3 6-11,-2 2 10,-3 3 12,-4 1 23,-4 2 44,-4 1-11,-4 0 11,-2 0 79,-7 0-45,-4 0-34,-8-2 0,-8-2 0,-7-4 0,-4-3-44,-3 0 10,-3-5-21,0 1-24,2-2-2363,-10 1-370,16 1-4370,-4 1 7115,20-3 0,8 0 0,5-3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3.716"/>
    </inkml:context>
    <inkml:brush xml:id="br0">
      <inkml:brushProperty name="width" value="0.04286" units="cm"/>
      <inkml:brushProperty name="height" value="0.04286" units="cm"/>
    </inkml:brush>
  </inkml:definitions>
  <inkml:trace contextRef="#ctx0" brushRef="#br0">31 7 8961,'-2'7'3865,"0"-1"-2811,2-6 1926,0 0-1714,-11-9-997,8 7-90,-9-7-55,12 9 2352,0 0-2543,35 40 0,15 13-270,-30-30-89,66 70-145,-86-93-2706,0 0 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6.124"/>
    </inkml:context>
    <inkml:brush xml:id="br0">
      <inkml:brushProperty name="width" value="0.04286" units="cm"/>
      <inkml:brushProperty name="height" value="0.04286" units="cm"/>
    </inkml:brush>
  </inkml:definitions>
  <inkml:trace contextRef="#ctx0" brushRef="#br0">11 0 7123,'7'8'2353,"-1"-1"-2196,-6-7 380,0 0 226,-7-2 54,4 1 281,-4-1-33,6 1-270,0 0 102,1 0 22,0 0-68,0 0 2219,0 1-2890,0 5-24,0-1-88,0 5-12,0 1 44,0 1-65,0 1-2,0 0-33,0 3 23,0 1-12,0 2-11,0 1 33,0 0-66,0-2 33,0-2 0,0-4 0,0-3-23,2-2 23,-1-2 12,2-1 44,3 1-23,1 0 1,7 1-34,-3-1-67,4 1-1,-7-1 1,0-1-12,-2 0 57,0-1-23,-2 0 23,4 1-1,-1-1 34,4 3-22,-1-3 11,2 1 0,1-1-22,0 1 44,2-2-55,-2 0 44,1-1-34,2 0-10,-5 0 33,2 0-23,-6 0 12,0 0-67,-1 1-34,-1-1-79,-1 1 180,-1 0 11,-3 0 45,0-1-45,1 0 0,1 0-67,3-2-23,3-2-100,3-2 179,0-1 11,2-1 22,-1-1 45,-3 2-33,-2-1-23,-5 3-22,1 1 0,-3 0 11,0 0 0,0 0-12,0-3 12,0 2 23,0-1-1,0 1-22,0 1 0,0 0-11,0-1-45,0 1-67,0-2-224,0-1 223,2 0 45,-1 1 124,5 0-11,-4 3 56,0 0-56,-2 3 10,0 0-21,0-2 22,0 1 190,0-2-11,-1 2 45,1-2 22,-1 1 45,1-1-33,0 1-102,-1 0 102,0 0-90,1 1 111,-1 0-290,1 1-23,-1 0-56,0 0 45,0 0 45,-1 3 57,-3 2-80,1 4 34,-1 3-45,1 3-11,2 0 34,0 3-34,2 1 34,0 1-23,0 3-11,0 1 33,0 2-44,0 2 34,0 0 21,0 1-44,0-2 0,0-3 34,0 0-23,0-1 12,0 1 33,0 1-34,1 1-22,0 0 45,3 10-23,-2-11-22,0 5 11,-1-13 23,0-2-23,-1-1 34,-2 6 0,-3-5-34,-2 5 56,-2-7-33,-1-2 11,-2 1 55,0-3-55,-1 0 11,0-3-45,0 0 113,-2-2-1,4-2-67,-2 0 67,2-2-56,0-2-21,-3-1-35,-2-4-11,0-2-11,-2-1 11,0-1-46,-10-6 46,6 3-22,-6-4 44,10 7 1,5 0-23,5 3 0,3 1-79,5-1 57,10-1 44,9-1-11,41-7-11,-7 5-6,-13 4 1,-1 0-6,13-1-23,-8-2-145,-12 1-90,-12 1-615,-10 2-6086,-18 3-997,-9 6 7967,-11 3 0,11-1 0,5 1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49 1 7952,'8'0'3395,"-2"1"-2476,-6-1 8911,0 0-9867,-3 0 37,1 3-23,-5 2 57,0 5-56,-3 2 44,0 3-44,1 1 44,2 2-22,2-1 11,3 0-11,2 0 23,6-2-1,5 0 45,8-3-44,4-3-35,2-3 24,4-3-113,9-4 22,-10-3 68,3-2-22,-14-2 21,-5-2-21,-2 0-57,0-7 79,-4 5 0,1-5 11,-4 5 0,-1 1 0,-1 2 56,-1 0 11,0 1 45,0 3-67,0 0 156,0 3-145,0 0 12,0 0-24,0 2 1,-1-1-34,0 1-55,-1 0 32,0 0 1,-1 1-34,-2 4 45,1 4 0,1 3 12,0 4 21,3 2-22,1 3 12,3 3-1,3 1-11,2 3 46,0 3-46,1 2 34,0 3-22,0 1-23,-2 1 22,-1-2 0,-2-1-22,-1-4 12,-3-3 32,1-4-32,-2-4 88,-5-3-88,-2-2 32,-5-2-44,-3-1-11,-3-4 11,-1-1 0,-1-4-33,-3-2 33,1 0-12,-14-9 1,12 1 11,-8-8 0,16 1-22,4 0 22,6 0-11,2 0-180,2-1-930,8-9-234,3 5-2018,6-8-4325,2 11 7698,-1 2 0,-7 6 0,-2 4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94 1 13341,'10'13'5726,"-2"-3"-4639,-8-10 683,0 0-1277,1-10-167,0 8-237,0-8-44,-8 14-34,-3 4 34,-8 8-45,-3 3-67,0 4-1031,3 2-1121,6 0-2868,6-1 5087,4-3 0,3-8 0,0-5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14 0 11874,'11'5'4863,"-2"-2"-4090,-9-3-337,0 0-436,1-4 0,0 5 169,1 0 100,-4 9-11,-1 5 10,-1 3 35,-2 1-169,0 3 68,0 1-123,1-1-1,1 1-78,3-2 101,0-1-34,2-2-11,3-2 23,5-4-12,6-3-67,3-3-224,3-3-2477,12-2-167,-9-1-1939,3-1 4807,-15-2 0,-5 2 0,-4-1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21 66 11549,'-11'-4'4426,"1"1"-3384,10 3-202,29-16-156,-11 9-292,22-13-381,-22 13-11,-4 2-179,-5 3-1356,-3 1-1524,0 1-1446,0 1 4505,4 0 0,-5 1 0,1-1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11381,'8'0'4246,"-2"0"-3349,-6 0 605,0 0-382,6 3-403,4 0-235,8 3-113,7-1-100,4 0-190,8-1-79,6-1-113,2 0-1152,2-3-1100,-4 0-1691,-7 0-2790,-11 0 6846,-9 1 0,-9-1 0,-6 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3.602"/>
    </inkml:context>
    <inkml:brush xml:id="br0">
      <inkml:brushProperty name="width" value="0.04286" units="cm"/>
      <inkml:brushProperty name="height" value="0.04286" units="cm"/>
    </inkml:brush>
  </inkml:definitions>
  <inkml:trace contextRef="#ctx0" brushRef="#br0">27 26 8299,'-10'-8'3070,"1"2"-2319,9 6 897,0 0-1581,0-5 90,0 3-34,0-3 213,-2 5-146,1 0 696,-1 0-382,1 0 3597,1 0-4034,0 0-56,-1 0-11,0 1 0,1 0 56,0 0-11,0 2-11,0 0-12,0 1-11,0 1 23,0 0-12,0 1-11,0 2 12,0 0-23,1 2 33,-1 0-21,1 0-12,-1-1 0,0 6-12,0-5 24,1 3 32,-1-4-32,1-1-12,0-1 33,0 1-10,1-1-23,1 3 44,-2-2-44,2 1 56,-2-3-56,0-1 34,2-1 0,-3 0-34,2 1 33,-1-2-33,-1 2 11,3 2-11,-3-1 12,3 3 21,-3-2-22,1 1 23,-1 1 0,0 0 45,0-1-57,0 2-22,0-2 34,0 0-46,0-3 24,0-2-12,0 1 22,0 0-11,0 0 12,0-1-23,0 1 22,0 1-33,0 0 33,0 1-44,0-2 22,0 0 0,0 0 22,0 1-22,0-2 0,0 2 0,1-2 11,0 0-11,-1 1 23,0-2-34,0 2 11,0-2 0,0 2 0,0 0 22,0 0-11,0 2-22,0 0 22,0 3-33,0-3 22,0 0 0,0 1 0,0 0 11,0-1-11,0 4-22,0-3 44,0 2-44,0-3 44,0 0-22,0-1 0,0 1 0,0 0 22,0 0-22,0 0 56,0 4-22,0-2-23,0 1 0,0-3 1,-1-1-1,0-1 34,0 1-45,1-2 11,0 1-11,-1-2 33,1 1-21,0-1 10,0 0 0,0 1-10,0 0-1,0 1 90,0 1-68,0-1 1,0 4-1,0-3-33,0 2 12,0-3-1,0 0 67,0 0-67,0 0 23,0 1 11,0 3-45,-1-2 56,1 1-45,-1-1 0,1-2 0,-2 2-11,1 0 68,1 1-57,-1 0 11,1 2 1,0 3-35,0-2 46,0 4-23,0-3 12,0 1 33,0 1-56,0 1 11,0-1-11,0 2 11,0 0 34,0 7-68,1-5 46,-1 6-12,1-8-11,1 0-11,-2 0 11,2 0 0,-1-1 0,3 6 0,-2-5 0,1 4 0,0-6 0,-1 0 0,1 0 0,-2 4 22,2-3-22,-2 3 0,0-5 0,0 0 0,-1-1 23,0 1-57,0 0 23,0-3 11,0 2-11,0-2 11,0-1-12,0 3-10,0-3 44,0 2-55,0-4 33,0-2 0,0 1-11,0 0-12,0-1 12,0 2-23,0-1 68,0 1-68,0-1 79,0 1-56,-2 0 11,0 2 0,-1 0 0,1 0 0,-1 0 11,0 4 0,0-2-11,1 4 0,1-2-22,1 0 22,-1 0-22,1 1 22,0 1 11,0 5 22,0-3-33,0 7 23,-1-6-12,0 2 0,1-1-11,0 2 0,0-1 0,0 1 11,0 0-11,0 9-11,0-6 34,1 7-1,1-9-11,-1-1-11,1 0 11,0 0-11,0 1 12,1 8-24,1-8 24,-1 7-12,0-10 11,-2 0 22,1 0-33,-1 0 23,-1-2-23,0 2 0,2-1 33,-1 9-33,0-7 0,1 6 0,1-8 0,-2 0 0,1-1 0,0 0 12,0 0 21,1 9 2,-1-4-24,-1 7 34,-1-6-45,1 0 33,-1 1-22,1-1 1,-1 1 21,0-1-10,2-1 77,0 9-66,1-7-23,1 5 56,-1-7-44,-1 0 55,0 0-67,0 0 1,-1 0-1,1 10 22,-1-8-21,-1 7 10,0-9-11,0 1-11,0-1 0,0 0 11,1-1 23,1-1-23,-1 0 12,3 9-1,-3-8-11,2 8 12,-1-10-23,0 1 0,0 1 11,0 0 0,0 0-11,0 9 78,-2-7-78,1 9 34,-1-9-12,0 2-1467,0 0 1439,0 15 0,1 23 1,-1 17-1,1 10 1,-1 2-1,1-2 1,0-11-1,-1-17 69,1-7 1,-1-9-1,0 10-63,4 518 12,-4-573-113,0 0 22,0 2 57,0-1 22,0 3 0,0-1 0,0 1 22,0-1-33,0 0 11,0 0-11,0-1 11,0 1 11,0-1 0,0 0-11,0 0 0,0-1 12,0 0-24,0 1 24,0-2-12,0 3 0,0-1 11,0 2 0,-1 1-22,0-1-23,-1 3 12,2-2 33,-1 3-11,1-1 0,-1 4 0,0-1 0,0 8 0,0-3 0,0 6 0,1-6-11,0 1 11,0 0 0,0 0 0,0 0 11,1 1-11,0-1 0,1 10 0,-1-7 0,1 9 0,-1-7 0,0 1-11,-1 0 11,1 2-45,0-1 45,0 13-11,-1-9-34,0 6 34,0-12 0,0-1-1,0-1-21,0-1 22,0 0-34,0 0 34,0-1-34,0 8 11,0-4-33,0 6 22,0-7-22,0-1 67,0 2-56,0-1 45,0 1 11,0 7 0,0-8 11,0 7-22,0-9 22,0 1 23,0-1-34,-1 0 33,-1 0-22,1 2 57,-1-1-46,-1 11-22,1-9 22,-1 8-22,2-10 23,1 0-34,-1-2 22,1 2 22,0-1-10,0 10-12,0-7 1446,0 8-1508,4 30 1,2 0-376,-3-23 168,6 70-78,-9-106-1445,0 0 10,2 0-1411,-1 0-4202,4-6 7384,1-3 0,-2 3 0,0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11 14215,'14'3'4550,"36"-8"-3654,-26 3-436,34-4-203,-22 5-100,2 1-157,-3 0-437,-3 1-963,-2 1-1469,-4 0-2991,-2 1 5860,-5 0 0,-8-2 0,-5-1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60 43 7614,'-6'-9'5468,"-9"2"-3161,11 7-1612,-9 0 188,9 0-199,0 4 235,-1 1-414,1 6 529,1 2-798,2 4 100,3 0-45,9 2-44,7-1-57,12-2-33,7-3-90,7-6 23,1-3-90,-1-3 0,-3-6 0,-8-2-67,-5-5 44,-6-2-22,-6 0 23,-4-1 0,-4 0-34,-4 1-23,-3 0 34,-1 2 12,-4-2 22,1 4 55,-5-1 1,2 6-22,0 1 21,1 2-21,0 0-23,2 1-11,-1 0-12,2 1 12,0 0 11,1 0 11,-2 1 101,1 2 0,-1 3 11,2 3-11,-2 4-22,3 2 44,0 4-55,0 4 78,9 16-79,0-6-44,9 12 56,-1-9-34,0 1-45,0 2 56,4 20-55,-8-17-1,2 9-22,-10-25 22,-1-4-34,-2-7 12,-2-3 11,0-3-11,-1-2 11,-4 0 0,-5 1-22,-5 0-136,-14 7 136,5-6-1,-9 3 12,13-6 22,0-3 0,2-2 102,-2-1 66,7 0 79,-1 0 44,7-1-66,1-2 10,1-1-22,0-3-134,1-3-90,2-5-157,1-9-750,16-27-225,0 10-325,18-12-1244,-3 26-2285,5 13 4986,2 8 0,-16 5 0,-5 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2.713"/>
    </inkml:context>
    <inkml:brush xml:id="br0">
      <inkml:brushProperty name="width" value="0.04286" units="cm"/>
      <inkml:brushProperty name="height" value="0.04286" units="cm"/>
    </inkml:brush>
  </inkml:definitions>
  <inkml:trace contextRef="#ctx0" brushRef="#br0">112 60 8871,'8'1'4829,"-3"0"-3944,-5-1 1132,0 0 1524,-1-8-2981,0 6-78,1-6 504,0 8 101,-1 0-740,-1-2-56,-4 0-279,-3-1 268,-10-5-22,4 2 313,-8-5-213,12 6 326,0 0-605,8 4-169,1 0 79,2 1-157,0 0-11,0 8 369,0 20-134,-2-2-34,-2 13 1,1 4-23,-1 10 0,-3 20 22,8-13-33,3-15 11,-1 5 56,0 7 0,-3-28 90,0 2-113,0-25-44,0-6-3866,0 0 3877,4-8 0,-2 6 0,2-6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4.595"/>
    </inkml:context>
    <inkml:brush xml:id="br0">
      <inkml:brushProperty name="width" value="0.04286" units="cm"/>
      <inkml:brushProperty name="height" value="0.04286" units="cm"/>
    </inkml:brush>
  </inkml:definitions>
  <inkml:trace contextRef="#ctx0" brushRef="#br0">25 32 6569,'-8'-11'4740,"2"2"-671,6 9-550,0 0-2556,0-1-884,6-4 682,3-1-571,53 11 1,9 4-180,-27-2 106,24 19 1,-16 7-50,-57-7 358,-10 25-382,-8-17-32,3-10 701,-4 6 0,-6 4-865,-7 17 1,-1 1-117,8-15 0,1 2 234,-5 9 1,7-7-34,18-24-34,7-12 258,10-3 302,38-1-246,-8-1 0,3-1 16,0 1 1,1 0 967,30-2-928,-46 1-179,-19-1-292,-7 2-3529,0 0-56,2 0 3787,4-3 0,-1 2 0,1-3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172"/>
    </inkml:context>
    <inkml:brush xml:id="br0">
      <inkml:brushProperty name="width" value="0.04286" units="cm"/>
      <inkml:brushProperty name="height" value="0.04286" units="cm"/>
    </inkml:brush>
  </inkml:definitions>
  <inkml:trace contextRef="#ctx0" brushRef="#br0">138 113 12199,'3'10'4471,"-1"-2"-3385,-2-8 1368,-17-14-1927,11 10-45,-14-11-12,11 15-179,-10 10-1959,-6 22 0,4 12 1220,16-4 0,3 1 448,-14 7 0,14-8-877,46-21 1,11-16 977,-11-22 140,6-9 0,-7-6 129,-25-8-45,-12-19-303,-16 20 146,-28 0 0,-9 3-795,-2 8-1519,7 5 0,4 9-1384,19 25-2605,28 17 6135,10 7 0,-6-13 0,0-5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660"/>
    </inkml:context>
    <inkml:brush xml:id="br0">
      <inkml:brushProperty name="width" value="0.04286" units="cm"/>
      <inkml:brushProperty name="height" value="0.04286" units="cm"/>
    </inkml:brush>
  </inkml:definitions>
  <inkml:trace contextRef="#ctx0" brushRef="#br0">46 1 15079,'12'12'7338,"-3"-3"-5780,-23 7-1558,-5 3 0,2-1 0,0-3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361"/>
    </inkml:context>
    <inkml:brush xml:id="br0">
      <inkml:brushProperty name="width" value="0.04286" units="cm"/>
      <inkml:brushProperty name="height" value="0.04286" units="cm"/>
    </inkml:brush>
  </inkml:definitions>
  <inkml:trace contextRef="#ctx0" brushRef="#br0">0 0 13857,'41'41'1368,"1"1"1,-1-2 0,0 1 0,3 2 0,-2-2 0,-20-6-7421,-35 11 4281,-27-28 516,20-10 1607,-16 7 0,24-10 1,-8 3-1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919"/>
    </inkml:context>
    <inkml:brush xml:id="br0">
      <inkml:brushProperty name="width" value="0.04286" units="cm"/>
      <inkml:brushProperty name="height" value="0.04286" units="cm"/>
    </inkml:brush>
  </inkml:definitions>
  <inkml:trace contextRef="#ctx0" brushRef="#br0">1 84 12014,'8'17'4147,"-2"-4"-2120,-6-13-1298,0 0 437,3-4-662,0 1-90,3-3-100,1 2-45,4-2 190,17-3 93,2 1-345,8 0 1,2 1 331,21-2-338,7-1 1,0 0-2921,-5 0 2898,-15 3 0,-8-1-111,-26 5-505,-14 1-2813,-28 16 3250,4 1 0,-5 1 0,17-3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345"/>
    </inkml:context>
    <inkml:brush xml:id="br0">
      <inkml:brushProperty name="width" value="0.04286" units="cm"/>
      <inkml:brushProperty name="height" value="0.04286" units="cm"/>
    </inkml:brush>
  </inkml:definitions>
  <inkml:trace contextRef="#ctx0" brushRef="#br0">32 0 12787,'3'11'4919,"0"-2"-2440,-3-9-1818,0 0 389,0-2-949,0 7 999,0 4-102,-3 31 182,2-4-687,-3 17 0,-1 2-370,2-2 0,-3 10 1,0-3-124,2-21-247,0 18-4952,2-33 5199,21-9 0,-15-4 0,14-7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678"/>
    </inkml:context>
    <inkml:brush xml:id="br0">
      <inkml:brushProperty name="width" value="0.04286" units="cm"/>
      <inkml:brushProperty name="height" value="0.04286" units="cm"/>
    </inkml:brush>
  </inkml:definitions>
  <inkml:trace contextRef="#ctx0" brushRef="#br0">1 1 15784,'5'2'6734,"0"15"-6162,-5 6-572,-1 6-774,-1-2-5243,0-10-2655,0-10 8672,7 2 0,-3-9 0,4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7.002"/>
    </inkml:context>
    <inkml:brush xml:id="br0">
      <inkml:brushProperty name="width" value="0.04286" units="cm"/>
      <inkml:brushProperty name="height" value="0.04286" units="cm"/>
    </inkml:brush>
  </inkml:definitions>
  <inkml:trace contextRef="#ctx0" brushRef="#br0">0 60 10933,'3'13'3618,"0"-3"-3090,-3-10 1197,0 0-1344,0 0-23,0-1 1345,0 0-1602,1 0 45,3 1-90,2-2 56,6 0-56,3-2 0,1 0-44,1-1 32,0 0-32,-1 0 32,-1 2-10,-3 0-12,-3 0 12,0 1-23,-2 1 0,-1 0 90,4-1 34,-3 1-12,5-1-34,-3 0-21,3 0-68,-1 0 22,1-1-11,-1 1 0,0 0 34,1 0-34,-1-1 68,-2 0-1,-1 2 45,-3-1-11,1 1-89,-1 0 0,1 0-12,-2 0 0,3 0 0,1 0 12,6-1 33,2 1-56,14 0 0,-6 0 0,8 1 0,-10 1 33,2 0-10,3 2-1,3 3 45,3-3 23,19 3-68,-11-1-10,10 2-1,-18-3 0,-3 3-22,-4 0 22,-3 1-22,-2 2 22,-1 0 0,1 2 23,10 4-12,-5-5-22,10 3 11,-12-8 1,1-1-12,-2-1 22,-3 0-44,-2-1 22,2 2-12,-5-1 12,2 1 0,-4 0 12,2-1-1,2 0 11,2 0-22,4-1 0,1-1 0,2 0 0,11 1 0,-10-2-11,9 1 11,-13 0 0,3 0 0,3 0-11,3 0 11,2-1-23,0 2-10,2-3-46,18 3 57,-11-2 22,12 1-11,-16-1 33,-1 0-44,-2 0 22,-2 0 0,0 1-34,14-2-11,-11 0-11,11 0 12,-16 0 10,-1 0 23,-2 0 11,-2 0-23,-2 0 35,-1 0-12,-2 0 0,14-3 0,-8-1 0,10-4 0,-9 2 0,0 0-12,0 1 1,-1 1 11,-1-1-11,8 2 11,-7 0 0,5 1-22,-9-1 33,1 1-22,2-1-1,1 0 1,-1 0 11,2 0-22,-3 1 22,11 1 0,-9 1 11,9 0 0,-9 0-11,3 0 0,4 0 11,1-1-33,1-1 33,18-2-11,-12-1-11,12-1 11,-16 2 0,-3-1 0,2 2 22,-2 0-44,0 0 22,17 1 0,-12 1 22,14 0-22,-16 1 23,0-1-34,-1 0 22,0 0 11,-1-1-11,2 1-11,0-1-11,17 0 11,-13 1-11,11 0 11,-15-1 0,1 1 0,2-1 11,2 1-33,1-1 22,-2 0 0,-2 1 11,16-2-11,-13 2 11,13-2-22,-15 1 22,1 0-22,2-1 22,0 0 0,2-1-22,20 1 0,-16 1 0,12 1-12,-24 1 46,-3 0-46,3 0 35,-1 0-24,1 0 12,19-2 0,-13 2 0,12-1-11,-21 1 22,-1 0 1,-1 0-12,-4 0 11,1 0 0,0 0 0,-2 0 0,15 0 1,-11 0-12,12 0 0,-12 0 0,1 0-12,-1 0-10,-2 0 22,-3 0-11,11 0 11,-10 0-11,9 0-1,-9 0 1,3 0 11,2-1 0,4-1-33,-1 2 55,2-3-33,-4 2 33,12 0-22,-13 0 0,10 1 11,-14 0 1,1 0-24,1 0 24,3 0-12,1 0 0,2 0 11,2 0 0,18 3-22,-14-2 0,11 2-1,-20 1 24,0-1-35,-1 1 23,5-2 0,2 1 0,26 1 0,-15-1 0,16 1 0,-23-2 11,-3 0 23,-3 0-34,-1 0 22,-3 0 1,0 0-23,2 0 11,22 1-11,-12-1-22,15 2 10,-17-1 12,-2 0-22,-3 0 33,-1 0-11,-2-1-22,18-1 22,-12 2 0,14-1 0,-18 0 11,0 0-22,0 1 22,-1 0-11,-3 0 11,0 0 0,-2 0 1,12 0-12,-10-1 0,8 0 11,-14-1 11,1 0-33,2-1 11,3 0-11,4 0-23,2 0 23,-1 0 11,8 0-11,-14 0 22,5 0-33,-15 0 44,-1-2-56,1 1 34,12-4 0,-6 1 0,9 1-11,-14 1 11,-4 1-22,-8-1 22,-6 1-11,-5-2 33,-2-1-11,0 0-11,0-1 34,0 0-12,0 1 12,0-1-1,0 0 46,0 1 44,0 2 146,0 0-90,0 1 34,0 0 246,0 1-357,0-1-69,0 1-381,0-1-257,0 0-3193,0 1-112,0-2-3631,0 1 7541,0-1 0,0 1 0,0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559"/>
    </inkml:context>
    <inkml:brush xml:id="br0">
      <inkml:brushProperty name="width" value="0.04286" units="cm"/>
      <inkml:brushProperty name="height" value="0.04286" units="cm"/>
    </inkml:brush>
  </inkml:definitions>
  <inkml:trace contextRef="#ctx0" brushRef="#br0">50 1 10933,'5'5'5983,"-2"-1"-3910,-13 13-1524,-8 51-526,5-33 649,-4 29 549,17-66-5820,14-21 4509,-1 12 113,46-9-67,-8 36 1,3 10 502,-9-11 1,-1 4-303,9 9 0,-13 6 279,-39 27-391,-14-33-45,-24 16-1918,-24-11 0,10-18 1918,44-30 0,-43 32 0,7-1 0,71-47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933"/>
    </inkml:context>
    <inkml:brush xml:id="br0">
      <inkml:brushProperty name="width" value="0.04286" units="cm"/>
      <inkml:brushProperty name="height" value="0.04286" units="cm"/>
    </inkml:brush>
  </inkml:definitions>
  <inkml:trace contextRef="#ctx0" brushRef="#br0">0 32 15280,'59'-5'270,"-2"1"0,1 0 1,0 0-1,21-2 0,-4 0 1,-40 4-1,-43 2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40.032"/>
    </inkml:context>
    <inkml:brush xml:id="br0">
      <inkml:brushProperty name="width" value="0.08571" units="cm"/>
      <inkml:brushProperty name="height" value="0.08571" units="cm"/>
      <inkml:brushProperty name="color" value="#008C3A"/>
    </inkml:brush>
  </inkml:definitions>
  <inkml:trace contextRef="#ctx0" brushRef="#br0">0 62 8565,'59'-4'3,"1"-1"1,0 1 0,-11 2 0,12 0 0,8 0 0,7 0 0,4 1-1,4-1 1,2 0 0,-1 1 0,-2-2 0,-3 2 0,-6-1 0,-8 1-1,-8-1 1,23 0 0,-15-1 0,0 1 0,14 0 0,-9 0 0,0 1-1,1-1 1,-2 1 0,1 0 0,1-1 0,-1 1 0,-1 0 0,2 0 0,-1-1-1,0 1 1,0-1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114 1 9151,'4'13'4045,"-1"-3"-2970,-3-10 1234,0 0-1895,6-1-190,-5 1-44,5-2 212,-6 2 258,0 0 22,0 0-33,1-1-124,0 0 23,0 1-34,-1 0 348,0 0-718,2 0 23,0 0 45,3 0 11,1 0-45,2 4-45,-1 1-11,-1 5 56,-2 4-11,-2 3 0,-6 7-90,-7 2-67,-9 2-246,-8 5-247,-3-1-449,-1 0-1007,5-4-2388,10-8-4100,8-9 8437,20-15 0,-8 2 0,10-6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39 15 10181,'-7'-4'4583,"1"1"-3406,6 3 795,0 0-1131,-1-3-214,0 2-89,1-3-68,-1 4 1,1 0-123,-1 0-180,1 0-168,-2 0-12,-1 0-10,0 4 44,-3 4-10,3 5-1,0 5 11,1 3 157,7 1 57,5 2-1,10 0-67,7-1-67,6-1-79,0-4 12,-1-2 10,-4-5-290,7-5-504,-11-6-1009,6-9-1132,-11-5 2891,-2-15 0,-7 15 0,-4-4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149 16 13465,'-10'-8'5591,"2"2"-5008,8 6-258,0 0-224,-6-1 515,4 7-67,-4 3-112,6 10-112,0 4 33,3 3 68,3 5 0,3 2-146,3 5-67,2 1-45,0 2 0,0-1-67,1-2-67,-3-3-1,-3-3-10,-2-3-1,-2-4 12,-3-4-34,-1-4 0,-3-1 0,-6-3-101,-7 0-224,-11 0-45,-6-1-572,-5 1-424,-1 0-382,3 2-1311,7-2-3250,14-1 6309,10-5 0,5-3 0,3-4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63 45 8478,'13'-2'1076,"-4"0"-1076,-9 2-246,0 0 246,7-14 89,-6 8 763,7-10 470,-8 14 448,0 1-358,0 1 5367,0-1-6734,-1 1 22,-3 4 381,-3 5-112,-2 8 180,-3 10-90,-1 7-34,-1 6-202,2 3-32,1 4-113,2-2-45,4 0 0,1-5 0,6-2-180,9-5-459,10-3-627,11-5-650,6-6-1087,3-9-2263,-6-4 5266,-5-7 0,-15 0 0,-6-1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28 96 13633,'-2'-16'3395,"2"2"-3395,0 14 459,0 0-336,-12 29 23,9-10 33,-8 26 1,18-15-23,4-1 45,9-3 89,7-6 34,3-5 55,3-8-32,-2-3-1,0-6 202,-4-5-44,-2-5-35,-5-6-67,-4-2-123,-5-2 35,-5-16-226,-3 8 12,-4-9-67,-4 14-34,-3 2-67,-6 4-1357,-15 1-772,0 9-2129,-16 2-4840,6 6 9165,-4 1 0,18 0 0,6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14742,'17'5'4560,"-3"-2"-4156,-14-3 436,0 0 23,14 33-336,1-6 66,16 33-10,-2-12-157,3 4 22,-2-2-190,-4-1-157,-6-5 0,-8-4 0,-5-5-34,-6-4-67,-9-3-247,-5-3-750,-13-1-1188,-5-1-1222,-2-1-3102,0-5 6509,4-7 0,13-4 0,7-5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13352,'11'6'4741,"-1"-1"-3733,-10-5 987,0 0-1279,39 0-122,-16 0-313,34 2-281,-27-1-45,3-1-785,0 0-1253,-3 0-1649,1 0-2968,-7 0 6700,-5 0 0,-10 0 0,-5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8.058"/>
    </inkml:context>
    <inkml:brush xml:id="br0">
      <inkml:brushProperty name="width" value="0.04286" units="cm"/>
      <inkml:brushProperty name="height" value="0.04286" units="cm"/>
    </inkml:brush>
  </inkml:definitions>
  <inkml:trace contextRef="#ctx0" brushRef="#br0">1 25 8467,'11'10'3687,"-3"-3"-2466,-8-7 23,0 0-717,0-12 134,0 8-348,0-10-156,0 12 45,0-1 45,0 1-12,0-1-78,0 3-34,0-1 34,0 0 1512,0 1-1422,0 3 56,0 2-91,0 3-55,0 1-67,0 1 33,0-1 67,0-1-100,0 1-68,0-1-10,0 0-1,0 1 11,0-1-33,0 1 11,0-1-22,0 0-1,0-2-10,0 0-12,0-1-11,0 0 45,0-2-23,0 0 34,0-1 0,0 0 56,0-1 347,0 0-347,0-1-56,0 2-22,0 0 22,0 3 0,0 2 0,0 3-45,0 0-67,0 1 22,0-3 12,0-1 78,0-2 45,0-1 123,0-3 280,0 0-4314,0-1 3855,0-2 11,0 2-45,0-4-44,0 2-34,0-1-684,0-1-997,0 0-1434,0 0 3238,0-1 0,0 2 0,0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12 13678,'14'9'5423,"-3"-3"-4403,-11-6-158,40 0-189,-19 0-214,34 0-258,-28 0-145,2 0-56,-1-2-235,-3-1-829,-3-1-897,-4-1-2162,-3 1 4123,-1 0 0,-7 2 0,-2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13039,'5'3'5782,"-1"-1"-4998,-4-2 437,0 0-929,0 0 369,1 6 325,-1 6-213,0 13-201,1 7-102,-1 7-89,0 3 0,0 1-100,0 1-80,0-2-55,3-2-90,0-1-34,5-2-22,1-5-594,0-4-818,-1-6-1490,-3-5-4358,-1-9 7260,-3-3 0,-1-5 0,0-1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695 1888 9453,'4'3'4729,"-1"-1"-3597,-3-2 2207,0 0-2510,0 2-168,-1-1-56,1 0-101,0-1-123,0 0-336,0 2 11,0-2 258,3 1-68,4-1-56,6 0-43,5 0-46,3 0-45,3 0 22,4-2-11,1-3-44,2-2 21,1-3-21,-2 2 22,-2-1-34,-3 1 11,-1 2-11,1 1 1,0 1 10,5 0 12,1 0-34,5-1 0,2-1-12,1 0 1,1-2 11,-2 2-11,-3 1 0,-3 0 11,-2 2-11,11-2-12,-10 4 23,8-1 0,-15 2 11,-1 0 12,3-3-12,18 0-11,-8-1 0,16 1-11,-16 1-45,-3 2 33,-3 0-21,-6 0-57,-5 2 45,-2 1 33,-4 3 35,12 3 21,-2-3-22,10 1-22,-3-5 0,2-1 0,-1 0-56,-1 0 55,-2 0-122,4 5 100,-8 0 12,4 2 22,-5-1 0,6-1-11,6 0-24,6 0-110,7-2-57,24 4 124,-15-3-279,12 3 334,-26 0 1,-5-2 22,-2 3 11,-2-2-11,1 1 0,0 1 0,4-2-89,21 4 10,-12-5 23,14 2 34,-21-4 22,-5-1 0,-4-2 0,-6 0 334,-1-1-322,-2 0-1,0 0 22,10 0-10,-6 0-23,11 0-11,-6 0 11,4 0-12,4 0-10,0 0 11,-1 0 0,12 0 11,-15 0 0,9 0 0,-20-1 0,0 0 0,-3 0 0,-1-2 22,2-1-44,2 0 22,3-1-90,21-2 23,-10 2-79,14-1 101,-16 2-11,-3 1 56,-2 1 0,-4 0 0,-3 0 12,3 0-1,-9 0 0,4-1-11,-9 0 0,1 0 11,2-2-11,1 2 11,1-2 12,2 0 33,-7 0 0,1 1 22,-9 1-44,-1 1 11,-1-1-45,2 0 11,1-1-11,3-1 0,5 1-11,22-5 11,-4 4 0,16-4-12,-12 6 12,0 0-22,-1 1 11,3-1 11,3 2 0,3-2 0,5 2 0,21 0-23,-20 0 1,11 1 22,-32 0 0,-7 0 22,-9 0-22,-6 0 23,-3 0 111,3 0-134,0 0 34,6-3-23,-2-2 34,1 1-12,-2-2-33,-2 3 23,-3 0-34,-2 0-1,1 3 1,0 0 11,6-1-22,5-1-1,12 1-10,6-1 33,7 2 0,-1-1 11,0 1-11,10 0-11,-11 0 11,9 1-11,-14 2 11,2 4 0,5 1-23,1 1 12,3-1 0,1-1-23,-4 1 1,11-1-1,-17-3 12,6 1 10,-19-2 1,-4-1 11,-2 0 0,-2 0 0,0-1 0,12 2 0,-5-1 0,9 1 23,-8-1-23,1 0 11,1 1 0,1-2 11,4 0 1,22 0-23,-7 1 0,19 1 0,-12-1 11,0 2 0,2-1-11,-2 0 0,-3 0 0,-4 0 0,-4-1 0,11 2-22,-13-1 11,9-1 11,-12-1 0,-1-1 0,0 0 0,0 0 0,-5 0 11,-4 0-11,-6 0 67,-3-4-67,-6 2 11,0-4 0,-4 3 1,0-2-12,2 1-12,-1-1 1,0-1 34,3-1-23,-5 4 44,2-3-44,-5 4 0,1-1 0,2-1-44,9 0 10,6-1-44,11 0 44,8 0 34,28-2 22,-15 3-22,15-2 0,-24 4 12,-1 1-1,0-1-11,0 0 0,3 0 0,26 1 0,-17 1-11,19 0-1,-31 0 12,-6 0 0,-11 0-33,-9 0 22,-8 0-79,-4 0 68,-4 0 22,1 0 67,1 0-11,2-1 0,3-1-34,0 0 12,2-3-23,1 1-11,-1 0 0,5-2-22,-1 1-1,6 1-10,3 2-1,8-1 0,7 3 23,7-1 0,2 1 22,23 0-11,-18 0-209,15 0 209,-25 2 0,-2 0-22,-1 3 11,1-1-56,2 1 0,2-2-23,1-1 68,19-1 22,-20 0 197,7-1-197,-25 0-11,-6 0-45,-3 0 11,1 0 34,0 0-45,17 2 11,-7 0-89,14 2-57,-11 0 123,-1-1 68,-5-2 12,-6 1 21,-6-2-22,-3 0-11,0 0-11,17-1-34,0 1-67,20-1 90,-4 1 11,2 0 11,-2 0 11,-5 1 56,-6 0-11,11 2-45,-7 0 1,15 0-12,-7 0 11,5-1-11,4 1 33,-1-2-33,-3 2 23,-8-3 78,-11 0 605,-9 0-639,-11-3-22,-3 0-45,-6-4 33,1 0 12,-1 1-34,-1 1 1,0 1-35,0 1-22,0 0 34,0 2-22,0-1-1,0 2-11,0-1 45,0 0 11,0-1 23,0 1 89,0-2-78,-3-5 45,1-1-90,-4-7 0,2 0 0,0-4 0,1-3-12,1-3-21,2-2 44,7-15 34,-2 8 0,7-11-12,-8 14 57,-1-1-57,-2 2 1,-1-1-23,0 3-11,0-2 0,0 1 0,3-16 0,1 8-22,4-11 22,1 12 22,1 1 12,0 2-23,-2 1 23,-2 0-23,-3-16-11,-3 10 33,0-13-33,-2 17 0,-3 3 0,-4 5-22,-2 1-12,-2 4 34,-4-7-22,5 8-23,-4-6 12,5 11 33,1-2-12,-1 4 1,2 0 11,2 2 0,1 3 0,2 1-33,1 2 44,1 3-11,0-2-56,-1 1 0,0 0 22,0-1 12,-1 1-45,-2-3 55,-2 0 12,1 0-44,-7-5 44,5 3 0,-5-3 0,4 4-45,1-1-67,-11-4 101,-7-1-1,1 2 1,-1 1 11,9 6-11,-1 0 11,0-1 0,-1 1 0,1 0-22,-2 1-12,-1-1 34,-3 1 0,-3 0 11,-3-1-11,-3 1 0,-1-1 0,0 1 11,-1-2-11,3 1-145,-12-4-214,10 1 112,-10-4 35,13 3 100,-2-1 22,-1 1-33,-2-1-56,-1 0 89,-2-1 23,-1 0-56,-23-6 11,15 2 0,-15-4 112,21 5 0,1 0 0,-1 2-34,0 0 0,-1 3-224,-23-3 247,16 3 11,-15-3 11,19 3 0,0 0 57,-2 3-24,-4 0-32,-2 1-1,-1 2 23,1 1-34,-17-1 0,21 1 0,-9-1 0,24 0 11,3 2-11,1 0-11,0 1 0,0 0 11,-16 0-11,12 0-1,-12 0 12,14 1 56,-1 1 56,-2 1-44,-2 1-1,-1-2 45,-2 1 56,-1-1-11,-20 0-113,15-1-44,-12 2 0,24-1 23,3-1-23,6 1-11,3-1-1,4 2 12,-5 0 34,6 1-34,-4 1-22,10-3 10,2 0 1,5 0 11,2-2-11,2 1 11,0-1-11,1 0-12,-5 0-10,-1 1 22,-6-1-23,-1 0 34,-5 0 0,-5 1 11,-4-1 0,-5 1-11,-23 1-11,12-1 11,-15 2 0,18-1 11,2 1 12,0-1 10,-1 1 12,-1 0 11,1 0-33,-2 0-12,-12 2 0,17-1 11,-10 0 12,21-2-34,2-1 22,1-1 23,0 0 0,-4 1 33,-15-1-55,6 0-1,-11 0 45,13 0-44,1 0 55,4 0 34,2 0-33,1 0-34,0 0-34,-1 0 0,-18 0-11,7 0-11,-15-1 11,12 1 56,-2 0-45,1 0-11,1 0 0,2 0 79,-16 1-34,12 1-23,-13 1 12,17-1-23,-2 2 22,-1-1-21,-2 0-12,1-1 11,-1 0 22,-1 0-33,-18-1 0,15 1 0,-12 1-11,23 0 11,1-2 34,0 1-34,-1 1 11,-1-2 11,-16 0-44,15 0 11,-9-1 11,17 0-11,2 0-12,-2 0 23,-1 0 34,-2 0-34,-4 1 33,-3 1 57,-23 4-68,13-2 1,-14 1 10,22-2-33,0 0 0,1-2 23,1 0-12,1-1 0,-14 0 0,14 0 12,-10 0-23,19 0 0,1 0-11,1 0 33,0 0-22,1 0 0,1 0-11,-1 0 11,-9 0 0,9 0 0,-8 0-11,11 0-1,0 0 12,2 0 0,0 0 0,1 0-33,-9-1-1,7 0 12,-8 1 22,6-1-11,-3 0 22,-6 1-22,-4-1 22,-2 1-22,-1 0 11,-1 0 11,-15-1 0,14-1-11,-11-2 0,16 0 11,2 0-11,-2 1 0,0 1 11,-1 1 23,-15-2-23,15 2-11,-10-1 11,20 0-11,0 1 12,2-1-12,-1-1-12,0 2 1,-1-1 11,-1 1-11,-13 1 11,11 0-11,-10 0 11,16 0 0,-2 0-34,-2 0 34,-1 0 0,-2 0-11,-19 0 11,11 0 11,-12 2-11,15-1 0,2-1 0,-2 0 11,1 0-11,-1 0-11,0 0 11,-2 0 45,-18-2-45,14 1 0,-11-2 0,20 1 0,2 1 11,1-1-11,2 1 0,3-2 0,-6 0-11,10 1 0,-6 1 11,11 0-11,1 0-1,1 1 12,2 0-11,1 0-11,1 0-12,-2 0-268,-9 0 201,3 0-22,-8 0 66,5 0 35,-1 0 11,0 0 22,-1 0 22,2 0-55,-9 0 22,9 0-11,-4 0 11,11 0 22,1 0-22,1 1-22,1-1-23,2 1 45,2-1 0,0 0-34,-9 1 46,1 0-12,-9 0 0,3-1-23,-6 0-10,-3 0-12,-6 0-11,0 0 33,-20 0 12,13 0-146,-13 0 113,16 0-1,-2 0 45,0 0 0,5 0 168,6 0 67,11 0-78,9 0-56,8 0-101,4 0-11,2 0 33,0 0 12,3 0-23,1 3-11,2 0 11,3 3 12,1 0 10,2 4-33,2 0 12,2 2 55,-1 1-56,1 2 0,0 2 0,-2 0 12,-3 1-23,-2 1 33,0 9-10,-1-6-12,1 7 0,-3-8 12,-2-3-1,2 0 0,-3 0 46,0 0 178,-1 13-201,-2-5 0,0 9-23,0-8-11,0-2-11,0 2 11,0-3 12,0 0-23,4 0 22,2 0 23,8 12-11,-4-8 22,3 9-12,-6-12-32,-1 1 10,-2 2 23,-1-1-45,0 1 11,3 14-11,0-8 22,1 10-10,-2-12-12,-2-1 0,-1 1 11,-2 1 0,0 0-11,0 3 22,0 1-22,-2 13-11,2-11 11,-1 6 23,1-17-23,1-3-12,0-4 12,1-3 0,-1-3-22,0 4 33,-1-4-22,0 6 11,0-6 0,0 0-11,0 0 11,1-2 0,-1 0 0,3 2 33,0 1-33,0 14 0,-2-7 0,1 7 0,1-10-11,-1-4-11,-1 0-1,2-3 23,-1 2-22,0 7 22,0-5 0,-1 6 11,0-10-11,0 0 0,-1-4 0,1-1 0,0-1 0,-1-2-11,0 0 11,0-1 0,1-2 56,-1 1-11,1-3 191,-1 0-483,0 0 79,1 0 67,0 0 34,-1 0 67,3 0 78,0 0 23,4 0-12,1 0 46,3 0-57,2-2-10,5-2 22,6 1-68,8 0-22,7-1-325,10 0-1490,10-3-3449,5-2 5264,2-5 0,-27 7 0,-12-2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6:05.817"/>
    </inkml:context>
    <inkml:brush xml:id="br0">
      <inkml:brushProperty name="width" value="0.08571" units="cm"/>
      <inkml:brushProperty name="height" value="0.08571" units="cm"/>
      <inkml:brushProperty name="color" value="#008C3A"/>
    </inkml:brush>
  </inkml:definitions>
  <inkml:trace contextRef="#ctx0" brushRef="#br0">1 6840 24401,'41'-16'34,"-8"1"10,-24 15-32,-1-3-1,-1 1 0,-1 1 11,-1 0 1,-1 0-12,2-1 23,1 0 10,6-3-10,-3 2 11,2-1-34,-4 1 0,-2 0 34,-2 3-67,1-2 66,-4 2-55,1-1 11,-1 1 0,1 0 0,1-1 0,3-1 45,-2 0-90,3 0 90,-2 0-79,0-1 57,1 1-23,1 0 0,-1-1 0,4 0 22,-4 1-55,1-1 66,-3 3-89,0-1 101,3-1-56,0-1 22,3 0-11,7-7 22,-3 5-55,3-5 66,-9 7-66,-2 1-34,-2 1-1,-1 1-200,0 0 268,11-3 33,-3 1-22,8-4 12,-4 2-1,-3-2-44,0 1 33,-5 2-45,-1 1 12,-1 1-12,1 1 12,2 0 22,1-1-45,2-2 90,0 0-67,3-1 78,0-1-68,1 0 35,-1 0-23,0 0-11,-5 1 11,1 0-12,-5 2-32,2 0 88,-1 0-88,1 0 77,0 1-33,1-2 0,1 2 0,0-1 0,3-1-33,2 0 66,-1 0-78,1 0 90,-5 1-90,-2 1 45,1 0 0,1-1 12,0-1-12,6 0 0,-5 0-34,4-1 56,-6 2-66,-1 1 55,-1-1-34,0 1 23,-2 0 0,1 0-11,1 0 0,3-2 45,-1 1-68,4-2 56,-4 1-66,3 0 55,1 1-11,0-1 0,-1 0-11,2-1 33,-4 1-56,3-1 79,-5 1-90,2 0 79,0-1-34,15-8 0,-10 6 11,11-6-44,-14 8 44,-2 1-34,-3-1-21,-2 3 32,0 0-32,-1 1 44,3-2 22,3-1-11,6 0 23,4-4-23,5-1 11,1-3 23,1 0-90,-2 0 90,-3 2-56,-5 3 11,-4 0 0,-4 3-11,-2-1-12,5-1 35,-3-1-57,9-1 45,-2-1-11,6 0-1,0 0 12,1-1 12,1-1-12,8-4 11,-8 3-11,5-1 33,-11 4-55,-2 1 67,-1 1-68,-1 0 23,1 0-11,2-1 11,5-1 0,12-4 23,-5 0-35,9-4 46,-13 3-34,-2 2 22,-4-1-22,2-1 0,-5 4 0,1-1 23,-4 4-34,0 0 55,1 0-77,1-1 66,4-1-33,0 0 0,0 1 0,-3 0 0,-3 3-22,-5 1 11,-1 2-34,-1 0 90,0-1-68,2-1 57,6 0-34,1-2 11,5 0 0,10-7 34,-8 2-56,6-2 33,-12 5-10,-4 1 21,-2 2-22,-3 1-11,2 0 12,9-5-12,1 2 100,9-6-66,-3 2 33,3-2-33,2 0-34,0 1 22,-3 0-11,-2 2 34,-4 0 90,-1 1-135,-7 0 22,2 1 23,-4 0-90,2-2 90,3-1-90,3-2 45,2 1 0,9-5 11,-9 5-33,7-4 67,-12 5-68,-1 1 57,-1 0-45,1 0 33,-1-1-33,13-9 11,-4 5-11,8-7 33,-8 7-44,-2 2 55,-2 0-55,-3 3 67,-1 0-57,-2 0 12,1 0-22,6-5 33,-2 4-44,5-4 55,-5 5-67,1 1 56,0 0-33,-2 1 44,1-1-22,-2 1 0,0-1 0,5-6 12,-6 4-24,5-5 57,-7 3-78,1 2 77,2-2-77,-2 0 44,1 0-11,5-5 11,-6 3-22,5-2 33,-6 5-78,-1 1 79,1-1-57,-1 2 68,-1 0-45,1 0 22,1 1-11,6-6 33,-5 4-66,5-4 78,-6 4-79,-1 0 79,1 0-56,0-1 11,2 1-12,12-9 24,-3 3-35,8-3 68,-11 6-67,-2 2 55,-5 2 1,-3 2-12,-3-1-44,2-1 22,3 0-45,9-7 11,-2 4 12,7-5 44,-5 4-55,-3 1 89,0 1-79,-4 1 1,-1 1 33,8-6-33,-6 6 67,6-5-90,-9 6 101,0-1-101,3-1 90,-1 0-45,0 0 0,-1 0 0,-2 2 0,-1 0 22,0 0-44,0 0 67,1-2-101,2 1 100,0 0-66,0-1 33,-1 1 23,3-4-23,-3 3 0,1-2 34,-5 3-79,2-1 90,1-3-100,4 0 77,2-2-44,2-1 22,3-1 45,10-7-11,-10 5-11,5-6-12,-13 10 90,-2-1-101,0 0 90,0-1-101,-1-1 11,3 1 0,-1 1-11,11-7 35,-6 7-58,7-7 57,-7 8 0,1-1-12,-1 0 34,-1 0-45,-1 1 12,4-5 10,-6 5-66,3-5 66,-6 9-66,1-2 77,-2 2-66,1 0 33,0-1-11,-1 1 0,1 0 23,2-3 21,-5 5-88,1-2 88,-5 5-111,2 0 90,-3 2-46,2 0 12,-1 0-23,4-1 34,-3 1-11,3 0 56,-5 2-56,-1-1 56,-1 2-57,2-1 35,-2 1-23,0-1-11,0 2-34,1-1 0,1 0 34,2-3 11,1 1-45,1 0 90,-1-1 0,-1 1-1,-3 1 1,0 0-112,-2 1-203,1 1 326,-1-1 505,2 1-718,-2-2 146,0 2 34,0-2 21,1 1-88,0 0 44,4-2-12,-1-1 12,3-1 0,-2 0 0,0 0 0,0 1-11,-1 0 34,0 1-46,0-1 68,0 2-90,-1 0 101,0-1-67,0 0 0,0 0 11,0 0 0,0 0 0,1-1-45,1-1 23,1 0 10,1-1-44,2 0 68,1-1-24,4-2 12,-5 2-11,2-1 11,-5 4 11,-1-1 34,-1 0-90,2 1 90,-1-2-101,2 0 45,-1-1-45,6-5 56,-3 3-11,4-3-12,-5 4-10,1-1 66,0 1-89,-3 0 79,3-1-46,-1 0-10,0 0 33,6-5 11,-5 3-22,5-4 44,-4 5-66,-1-1 66,0 1-21,0 1-1,-3 0-11,2-3 11,-3 4-45,2-2 46,-3 5-46,0 0 56,0 0-66,0 1 77,-1-1-33,3-2 0,-1 2 0,-1-1 11,0 3-22,-2-1 67,1 1-112,0-1 90,0 0-101,2-2 67,0-1 0,3-1-12,-1 1-10,-1 1 44,1 1-22,-2-1 23,-1 2-1,0 1 12,-3 1-34,1 0 0,-2 1-11,3-2 22,0 0 11,1-3-11,0 2 90,-2-1-78,0 2 89,0 0-79,-1 2-10,0-1-12,0 2 11,-1-1 1,1 0 21,0 0-66,0 1 672,0-1-1647,-1-1 1030,0 2 1,0-2 0,0 1-1,0-1-10,2-1-46,0-1 12,0 0-11,1-1 22,0 0-34,0-1 12,1 0-12,0-2 23,3-1 0,-1-1-23,1 0 68,1-2-90,-1 1 112,1 1-68,-1-3 12,-2 2 0,2-1 0,-2 1-11,1 0 11,2-2-22,-1 0 33,2 1-56,-2-1 90,1 2-79,1-2 34,-3 2 0,3 0-11,-4 3-22,2 0 55,-1-1-67,3 1 90,-1 0-34,4-5-11,-3 3 0,3-5 11,-4 4-22,0 1 34,0-1-46,-1 1 57,-1 1-45,0 0 55,-2 2-44,1-4 0,0 2-11,1-2 11,-1 2-33,0-1 77,1 1-88,0-2 88,1 0-21,1-3-12,0 2 0,0 0 0,-3 4-11,-1 1 34,0 1-68,-1 0 68,1 0-56,-1-1 66,0 1-44,2-2 0,-1 1 23,1-1-12,-1 1-22,0-1 67,2-1-112,-1-3 101,3 0-90,-1 0 56,1-2-11,4-2 11,-2 3-11,2-3 56,-4 6-89,-1-2 66,0 3-33,-1-2 34,2 1-68,-1 1 34,1 0 0,7-6 11,-2 2-22,4-4 45,-2 4-90,-2 1 101,1-2-90,1 1 45,0-1 0,11-13 0,-10 9 33,9-9 12,-14 14-34,-1-1 12,-1 2 10,1-2-55,0 1 22,1-2 0,2 0 0,0 0 0,2-2-34,2 1 79,1-1-90,0 0 90,-2 0-11,7-10-12,-6 8-11,3-8 1,-6 7-12,1-1 11,0 0-45,0-3 68,3 1-68,-2 1 79,1 0-45,0 1 11,-3 2 12,5-5-12,-6 6-22,2-3 44,-4 8-78,-1-1 90,0 2-67,4-8 22,-3 6 11,1-6-11,-4 8 34,0 0-12,-2 2-22,-2 1 34,1 0-68,-2 2 68,0 0-46,0 1 12,-1 1 0,2-1 12,-2 1-24,1-2 68,-1 2-112,1-1 135,-1 0-146,4-7 67,0 4 0,1-6 11,0 5-22,-1 0 44,0-1-78,-1 0 113,0 0-80,0 2 57,-1 0-78,0 0 55,0 0-22,1-4 11,0 3-44,2-4 55,-2 3-67,1 1 90,0-2-56,3-6 11,0 4 0,1-4 11,-3 4-11,1-1 0,0 0-22,0 0 22,-1-1-45,2 1 90,-2-1-23,1 2-22,-2-1 0,3-5 22,-3 4-33,3-5 45,-2 6-45,-1 0 55,0-1-88,0-1 88,0 0-44,3-5 0,-3 4 0,3-4 0,-2 6-44,0 0 88,-1-2-66,-1 2 78,-2-1-78,1 1 33,-1 1-22,3-6 11,-3 5-23,3-3 57,-3 5-90,3 1 112,-3 1-112,3 0 78,0 0-33,2-3 11,-3 3 0,1-3 11,-3 6-44,1 0 66,0 1-66,-2-1 77,2 2-66,-3-4 22,1 4 0,-1-3 11,1 2-44,1-1 55,0 0-78,1-2 101,-1 0-79,6-6 34,-3 4 0,5-6 0,-5 7 0,0-1 0,0 1-33,0 1 77,-3-1-88,3 0 77,-1-1-44,4-6 0,-2 5 0,3-6 11,-4 7-45,2-1 90,-1 1-90,1-1 90,0 0-23,2-5-44,-3 4 44,2-3-22,-4 6 0,0-1 0,0 2-22,0 0 44,0-1-44,-1 1 66,2-1-77,-2 0 44,1 0-11,5-7 0,-3 5-22,3-6 55,-4 6-66,1 0 55,-2-1-22,4-3 11,-3 3-11,1-2 0,-2 4-11,1 1 11,0-1-34,1-1 68,0-1-68,1 0 90,0 0-78,0-2 22,-1 1-22,2-8 22,-2 6-12,2-4 57,-3 6-90,0 1 57,0-1-68,2-6 56,-2 5-12,3-4 12,-3 7-11,-1 3 45,-1-1-79,1 2 90,-2 0-68,1 1 68,-1 2-67,-1 0 22,-1 2-11,1 0 44,-1 2-66,-1 0 66,1 2-5613,0 0 2633,-1 3-336,0 7-2622,0 6 5905,0 4 0,0-8 0,0-1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7:40.351"/>
    </inkml:context>
    <inkml:brush xml:id="br0">
      <inkml:brushProperty name="width" value="0.08571" units="cm"/>
      <inkml:brushProperty name="height" value="0.08571" units="cm"/>
      <inkml:brushProperty name="color" value="#008C3A"/>
    </inkml:brush>
  </inkml:definitions>
  <inkml:trace contextRef="#ctx0" brushRef="#br0">55 146 12042,'-30'-61'9830,"6"12"-9475,24 49-355,0 0-23,1-1 12,3 0 11,3-2-11,6 1 0,0 0 11,2 1 11,-1-1 0,-1-1-11,2 1 0,-1 0 0,1 1 0,0-2 11,0 3-22,-2-1-22,0 1-124,-3-1 45,0 0-56,-6 0 45,1 1 55,-1 0 35,1 0-1,2 0-22,2 0-45,0 0 45,0 0 56,0 0 12,-1 0-1,-2 0 0,0 0 11,-1 0 1,-1 0-23,0 0-11,3 0 11,1 0-12,12-2 12,-3 1 0,7-2 0,-8 2 0,-2 0 0,-1 1-22,-4 0 22,-1 0-11,-2 0 0,-1 0 11,8 0 0,-3 0 11,8 0-11,-4 0 11,2 0-11,0 0 22,-1 0-55,-1 0 10,6 0 12,-7 0 11,5 0 11,-7 1-11,4 0 34,2 1-34,3 0 0,2-1 0,0 0 0,-1-1 0,-1 0-11,-3 0 11,1 0-11,-1 0 11,3 0 0,2 1 0,3 1 56,1-2-34,24 2-22,-19-1 34,15-1-34,-26 0 33,-3 0-10,0 0-1,-3 0-22,1 0 0,2 0 0,2 0-11,3 0 11,2 0 0,-2 0 0,1 2 0,-2 0 22,0 0-11,7 1 1,-5-3-1,6 2-11,-8-2 56,0 0-45,1 0 23,2 0-34,0 0 11,0 0-11,0 0 11,-1 0 0,-3 0 0,6 0-11,-6 0 12,4 0 10,-8 0-22,-1 0 0,-2 0 22,1 0-10,-2 0 44,3 0-45,-3 0-11,2 0 11,-3 0 0,0 0-11,0 0 0,-1 0 11,0 0 1,-2 1-12,-1-1 78,-2 0 56,-1 0 57,-2 0-3194,-2 0-2006,-5 0 5009,-6 0 0,3 0 0,-2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8.099"/>
    </inkml:context>
    <inkml:brush xml:id="br0">
      <inkml:brushProperty name="width" value="0.08571" units="cm"/>
      <inkml:brushProperty name="height" value="0.08571" units="cm"/>
      <inkml:brushProperty name="color" value="#008C3A"/>
    </inkml:brush>
  </inkml:definitions>
  <inkml:trace contextRef="#ctx0" brushRef="#br0">0 67 20882,'52'-1'684,"-7"-2"-538,-23-4-34,-4 2-56,-1 0 0,-4 3-34,-1 0 0,-1-1-22,-1 1 0,-1 0-22,-1 0-34,-1 0 34,-1 1 10,-1 1 12,1-1 0,2 0 0,0-1 0,2-2 0,-2 1 0,1-1 0,0 0 0,-1 0 12,1 1-1,-1 1 0,-3 1-11,-1 1-302,-3 0-539,-1 0 751,-4 0 46,1 0 44,-3 0 0,4 0 89,0 0-89,2 0-67,-1 0-258,-4 1-369,-2 1-57,-5 3-292,-5 3-637,-4 2 55,-1 0 718,1 0 178,2-3-1243,3-2-1053,4-1 3025,1-1 0,5-2 0,2 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9.313"/>
    </inkml:context>
    <inkml:brush xml:id="br0">
      <inkml:brushProperty name="width" value="0.08571" units="cm"/>
      <inkml:brushProperty name="height" value="0.08571" units="cm"/>
      <inkml:brushProperty name="color" value="#008C3A"/>
    </inkml:brush>
  </inkml:definitions>
  <inkml:trace contextRef="#ctx0" brushRef="#br0">56 8 17610,'-24'5'-560,"5"0"572,12-5 189,4 0 202,1 0 1166,2 0-1131,1 3-125,2 0 1,1 3-57,3 1 46,1 1 56,4 0-34,4 2-90,2 1-157,2 1 1,1 1-57,-2-2 34,0 2-45,-1-2 45,1 0-11,0 1 11,4-1-11,0 1 0,3-2-12,2-2 57,11 2-57,-11-4 12,5 0 11,-17-3-33,-4-1-23,-4-1-45,-4-1 11,-2 1-33,-1-1-45,0 1 852,0-1-740,-1 2 269,0-1-213,-1-1-56,-2-3-11,-3-3-57,-2-6 12,0-4 56,1-4-11,0-4 11,2 0-56,2 0 56,0 0-45,3 3-33,-1 5-45,1 4-23,0 6-11,0 2-23,-1 3 1,0 0-67,1 1-774,-2-1 706,1 1 337,1-1-23,0-2-370,0 0 202,0-2-818,0 4-2443,-1-1 3429,-1 3 0,2-1 0,-2 1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2.029"/>
    </inkml:context>
    <inkml:brush xml:id="br0">
      <inkml:brushProperty name="width" value="0.08571" units="cm"/>
      <inkml:brushProperty name="height" value="0.08571" units="cm"/>
      <inkml:brushProperty name="color" value="#008C3A"/>
    </inkml:brush>
  </inkml:definitions>
  <inkml:trace contextRef="#ctx0" brushRef="#br0">0 0 6182,'0'0'0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4.510"/>
    </inkml:context>
    <inkml:brush xml:id="br0">
      <inkml:brushProperty name="width" value="0.08571" units="cm"/>
      <inkml:brushProperty name="height" value="0.08571" units="cm"/>
      <inkml:brushProperty name="color" value="#008C3A"/>
    </inkml:brush>
  </inkml:definitions>
  <inkml:trace contextRef="#ctx0" brushRef="#br0">0 1 21275,'15'53'179,"2"-5"-157,-2-27 12,5-1-34,2 0 34,3-1-34,2-2 33,1-2-10,0-4-1,-3-4 0,-2-2 34,-3-4 56,-4 0-44,-3-1 77,-3 0-66,-3 0-35,0-1 1,-3 0 0,0-1-45,-3 1 56,1-2-22,-2 1-34,2 0 11,0-3-22,0 0-12,1 1-145,-1-2 11,-1 3-145,0 1-1815,-1 1-338,-4 1-2318,-2 0 4773,-3 0 0,3 0 0,2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5.076"/>
    </inkml:context>
    <inkml:brush xml:id="br0">
      <inkml:brushProperty name="width" value="0.08571" units="cm"/>
      <inkml:brushProperty name="height" value="0.08571" units="cm"/>
      <inkml:brushProperty name="color" value="#008C3A"/>
    </inkml:brush>
  </inkml:definitions>
  <inkml:trace contextRef="#ctx0" brushRef="#br0">380 1 19751,'-23'51'-984,"-12"-4"1,-16 15 0,-1 0 0,13-12-2009,2 13 1305,1-16 1,-14 11 0,8-4 0,28-24 1686,46-30 0,-8 0 0,-3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4.873"/>
    </inkml:context>
    <inkml:brush xml:id="br0">
      <inkml:brushProperty name="width" value="0.04286" units="cm"/>
      <inkml:brushProperty name="height" value="0.04286" units="cm"/>
    </inkml:brush>
  </inkml:definitions>
  <inkml:trace contextRef="#ctx0" brushRef="#br0">21 41 10641,'-3'-15'4886,"2"3"-4046,1 12-358,0 0 1535,0-1-1322,0 0-91,0-1 450,-1 2-718,0-1-101,0 0-134,-3-1 33,1 1-78,0 0 67,1-1 34,1 2 46,0-1 54,1 1-290,1-1 33,4 4 44,3 2-10,7 1 33,4 4-56,4-2 23,4 2-34,0-1 11,0 0-11,2-1 11,-1 2-11,-1-2-22,1 1-12,0-3 1,-2 2-1,0-3 23,-3 0 11,-2-1 11,-4-2 0,-4 0 45,-4-1-56,-4-1 0,-3 0 0,-1 0-33,-1 0-135,1 1 112,-1 0 56,1 0 0,-1-1 526,0 1-526,0 0 0,-1 0 11,-4 0 23,-5 2-12,-7 1-22,-6 2 34,-4 1-34,-4 2 34,-2 0-12,-2 2 23,1 0-34,1 0 11,3 1-22,3-2 12,6-1-12,3-1 0,3-2 0,3 0 0,3 0-23,0-1-638,0 2-571,3-3-1738,0 1-4761,4-3 7731,9-1 0,-6-1 0,7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6.454"/>
    </inkml:context>
    <inkml:brush xml:id="br0">
      <inkml:brushProperty name="width" value="0.08571" units="cm"/>
      <inkml:brushProperty name="height" value="0.08571" units="cm"/>
      <inkml:brushProperty name="color" value="#008C3A"/>
    </inkml:brush>
  </inkml:definitions>
  <inkml:trace contextRef="#ctx0" brushRef="#br0">458 1 17510,'-30'35'1871,"1"-4"-1613,13-14-90,-2 0-34,0 1 34,0 1-100,1 0-12,1 0 0,-1 0-12,3 0 80,0-2-46,2 2 34,0-1-22,0 2-1,2-1-44,0 1 11,1-2-34,1 0 1,0-3 10,1-1 13,-1-2-13,0-2 12,-2-1-22,2 0-23,-1-2-23,2 1-10,1-2-23,-2 1 21,1 0 24,-2 3-134,-2-1 122,0 4-167,-1 0 123,1 0-23,2-1-89,0 0 134,3-4 34,1-1 11,4-4 526,0-3-7170,1 0-1748,-2-2 8392,0-3 0,0 2 0,1-2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8.574"/>
    </inkml:context>
    <inkml:brush xml:id="br0">
      <inkml:brushProperty name="width" value="0.08571" units="cm"/>
      <inkml:brushProperty name="height" value="0.08571" units="cm"/>
      <inkml:brushProperty name="color" value="#008C3A"/>
    </inkml:brush>
  </inkml:definitions>
  <inkml:trace contextRef="#ctx0" brushRef="#br0">273 59 17834,'4'-25'1603,"-2"4"-1334,-4 17 34,-1 0 21,-1 2-178,1 1-124,0 0-22,-3 1 0,-3 4 101,-6 5 0,-5 6-67,-5 7 66,-2 4-100,0 2 12,0 4-12,5 1 0,1 0 22,3 1-22,3 2 0,3 0 0,2 3 0,3 1 0,5 14 34,8-15 22,6 8 23,8-24 66,4-4-66,2-7-68,0-3-11,0-6-1065,13-2-515,-7-1-2151,11-2-3238,-11-2 6969,-2 0 0,-14 1 0,-5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021"/>
    </inkml:context>
    <inkml:brush xml:id="br0">
      <inkml:brushProperty name="width" value="0.08571" units="cm"/>
      <inkml:brushProperty name="height" value="0.08571" units="cm"/>
      <inkml:brushProperty name="color" value="#008C3A"/>
    </inkml:brush>
  </inkml:definitions>
  <inkml:trace contextRef="#ctx0" brushRef="#br0">23 1 18518,'4'47'1670,"-2"-2"-1424,-5-17-44,0 4-12,1 0-55,-2 2-113,1-1-22,-2 0 0,1 0-213,1-5-448,2-3-403,0-5-953,1-3-1266,0-6-2880,4-5 6163,0-3 0,1-3 0,-1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320"/>
    </inkml:context>
    <inkml:brush xml:id="br0">
      <inkml:brushProperty name="width" value="0.08571" units="cm"/>
      <inkml:brushProperty name="height" value="0.08571" units="cm"/>
      <inkml:brushProperty name="color" value="#008C3A"/>
    </inkml:brush>
  </inkml:definitions>
  <inkml:trace contextRef="#ctx0" brushRef="#br0">1 1 10787,'8'13'4840,"-2"-2"-3573,-6-11 290,0 0-1064,30-1-213,-19 0-146,26 0-22,-23 5-66,8 0-46,8 4-180,7-1-503,4-2-707,-2-2-604,-6-2-1693,-6-1 3687,-9-1 0,-8 0 0,-5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722"/>
    </inkml:context>
    <inkml:brush xml:id="br0">
      <inkml:brushProperty name="width" value="0.08571" units="cm"/>
      <inkml:brushProperty name="height" value="0.08571" units="cm"/>
      <inkml:brushProperty name="color" value="#008C3A"/>
    </inkml:brush>
  </inkml:definitions>
  <inkml:trace contextRef="#ctx0" brushRef="#br0">0 1 20938,'63'37'2152,"-6"4"-1794,-30-1-44,-2 7-90,-5 3-44,-6 1 10,-3 2-55,-4-2-91,-4-2-10,-1-4-12,-2-5-22,0-4-145,-4-5-146,-3-3 88,-9-4-446,-4-2-158,-7-2-695,-2-5-492,1-2-1681,3-7-1771,9-2 5446,8-3 0,6-1 0,2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180"/>
    </inkml:context>
    <inkml:brush xml:id="br0">
      <inkml:brushProperty name="width" value="0.08571" units="cm"/>
      <inkml:brushProperty name="height" value="0.08571" units="cm"/>
      <inkml:brushProperty name="color" value="#008C3A"/>
    </inkml:brush>
  </inkml:definitions>
  <inkml:trace contextRef="#ctx0" brushRef="#br0">0 1 20748,'48'0'101,"-1"0"-258,-14 0-650,0 0-1030,-5 1-1548,-6 0-1757,-9 1 5142,-7 0 0,-3-1 0,-3-1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421"/>
    </inkml:context>
    <inkml:brush xml:id="br0">
      <inkml:brushProperty name="width" value="0.08571" units="cm"/>
      <inkml:brushProperty name="height" value="0.08571" units="cm"/>
      <inkml:brushProperty name="color" value="#008C3A"/>
    </inkml:brush>
  </inkml:definitions>
  <inkml:trace contextRef="#ctx0" brushRef="#br0">1 0 13308,'2'19'4291,"0"-5"-3618,-2-14-292,45 0-68,-16 1-156,39-1-157,-27 1-526,-2-1-1289,-5 0-1255,-5 0-2802,-7 0 5872,-7 0 0,-8 0 0,-4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1.762"/>
    </inkml:context>
    <inkml:brush xml:id="br0">
      <inkml:brushProperty name="width" value="0.08571" units="cm"/>
      <inkml:brushProperty name="height" value="0.08571" units="cm"/>
      <inkml:brushProperty name="color" value="#008C3A"/>
    </inkml:brush>
  </inkml:definitions>
  <inkml:trace contextRef="#ctx0" brushRef="#br0">29 322 17162,'70'1'2343,"-6"-1"-1963,-26 0-144,2-2-68,-2-4 44,-2-4 24,-3-4-46,-5-2-89,-3-2-11,-4 0-34,-2-3 0,-4 0 78,-2 2-44,-2-1 22,-5 3-34,-2 1 12,-2 1 0,-2 0-46,0 1-44,-6 1-44,-3 0-1,-7 0 34,-4 2 11,-2 1 22,-13 0-22,8 4 34,-9 2-12,11 3-11,-1 1-11,0 0 45,-8 6-23,8 2-10,-4 8-12,11 4 33,1 4 23,1 7-45,2 5 34,0 4 67,2 5-56,1 1-45,-2 23 1,4-18 10,-2 15-11,7-24-11,3-6 0,1-3 168,10-7 102,9-4 290,47-1-504,-3-9-567,-15-7 1,1-1 510,27-3 0,-4-1-309,-9-4-71,-13-2-92,-13-4-547,-13-3-1021,-12 0 2040,-7-9 0,-3 11 0,-3-3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474"/>
    </inkml:context>
    <inkml:brush xml:id="br0">
      <inkml:brushProperty name="width" value="0.08571" units="cm"/>
      <inkml:brushProperty name="height" value="0.08571" units="cm"/>
      <inkml:brushProperty name="color" value="#008C3A"/>
    </inkml:brush>
  </inkml:definitions>
  <inkml:trace contextRef="#ctx0" brushRef="#br0">75 1 20468,'3'51'773,"-3"-1"-650,-12-10-100,-1 1-12,0 1 0,2-3 0,1-2-11,2-2-11,2-4 11,3-2 11,2-5 23,0-2 11,6-3 44,4 0 1,10-3-34,5 1-56,9-3 0,3-3-67,5-3-202,-1-3-191,-4-4-1075,9 0-381,-16-2-930,4-3-2767,-15-2 5613,-7-3 0,-5 4 0,-5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918"/>
    </inkml:context>
    <inkml:brush xml:id="br0">
      <inkml:brushProperty name="width" value="0.08571" units="cm"/>
      <inkml:brushProperty name="height" value="0.08571" units="cm"/>
      <inkml:brushProperty name="color" value="#008C3A"/>
    </inkml:brush>
  </inkml:definitions>
  <inkml:trace contextRef="#ctx0" brushRef="#br0">0 33 19157,'36'-1'2028,"2"1"-1569,0 3-123,8-3 0,4 1-224,3-1-33,0 0-79,-6 0-280,-9 0-459,-11-1-841,-12-2-4303,-7-3 5883,-15-6 0,5 6 0,-7-2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8 8 11481,'0'-2'5211,"0"0"-2589,0 2-2510,-2-3 0,2 5 0,-2 4 247,1 12-113,0 12-112,0 6-33,1 4-67,0 2 67,0 2-45,2-1-23,1-2 12,-1 1-34,1-6 12,-1-5-23,0-5-23,1-6 23,0-7-11,5-2 89,-1-6 12,7 0-56,1-4 89,19-1-123,-4 0 0,12 0-67,-14-1-157,-2 1-191,-8-1-952,-6 1 190,-6 0-649,-3-1-1210,-3 1 3036,0 0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7.355"/>
    </inkml:context>
    <inkml:brush xml:id="br0">
      <inkml:brushProperty name="width" value="0.04286" units="cm"/>
      <inkml:brushProperty name="height" value="0.04286" units="cm"/>
    </inkml:brush>
  </inkml:definitions>
  <inkml:trace contextRef="#ctx0" brushRef="#br0">162 56 9453,'-7'-8'4012,"1"2"-2858,6 6 358,0 0-940,0-2-90,0 1-1,-1 0 2,1 1 895,0 0-1031,0-1-100,0 0-23,0 1-79,0-1-66,0 0-57,0 0 0,-2 0-10,2-1 32,-3 1 12,2 0 68,0 0-35,0 1-44,1 0-101,-1 0-34,-1 0 90,-1 2 101,-3 5-56,0 3 0,-3 6-11,-1 3-12,0 2 23,1 3-34,0 1 1,2 1-12,3 0 33,1-2-33,2-2 23,0-2-1,1-3 0,0-1-10,-2-2-12,-1-1-12,-2-1-10,-1 0 0,-2-2 10,-3 4 12,2-7 0,0 1 34,5-7 0,3 0 22,1-1 33,0 0-122,0-5-147,1-4 57,4-8-57,2-4 91,2-2 66,0-3-55,2-2 22,-1-1-34,0 0-44,1-1 78,1 0 0,-2 4-34,0 2 68,-1 5 22,-2 1 0,0 5 0,-2 0 78,-1 2 23,-1 1 358,-2 4-380,0 2-79,-1 2 0,0 2-135,0 0 91,0 2 44,3 2 67,2 6-11,3 4 45,4 4-11,4 4 11,1 1-57,1 2 12,-1-1 12,-3-2 32,-2-2-44,-5-2-33,-1-2 10,-3-4-21,-2 0-1,-1-3 0,0 0 23,0-1-23,0 0 0,0 0 0,-1 2 12,-1 0-1,-2 0-22,-2 0 34,0-2-12,1-1 0,2-4-22,2 0 12,0-3 492,1 0-504,-1-1 33,1-2-33,-1-1 34,-1-1-34,1 2 11,-1 2-11,2 0 0,-1 0-11,1 1 0,-2 0-180,1 0-335,-2-2-740,0 1-1838,-1-2-6727,-1 0 9829,2-2 0,1 3 1,1 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6.058"/>
    </inkml:context>
    <inkml:brush xml:id="br0">
      <inkml:brushProperty name="width" value="0.08571" units="cm"/>
      <inkml:brushProperty name="height" value="0.08571" units="cm"/>
      <inkml:brushProperty name="color" value="#008C3A"/>
    </inkml:brush>
  </inkml:definitions>
  <inkml:trace contextRef="#ctx0" brushRef="#br0">1 176 22428,'49'-6'12,"-5"-2"10,-16 1 0,-3-2 34,-5 2 57,-4-1 22,-1 0-12,-6 0-78,0 1-90,-6 3 22,-3 1-21,0 1-24,0-2 12,0 0 23,0-8 33,0 3 0,0-5 11,0 7-11,0 0 0,0 2-78,0 0-13,0 2 35,-3-2-33,-1 1 21,-1-1 46,-1 1-12,-1 0 23,2 2 0,-1-1-23,4 2 34,0 0-44,-1 1-24,-5 0 68,2 0 12,-6 0 10,3 0 0,-3 1-22,1 1 0,0 2 23,0 1 33,2 1 45,-2 0-34,2 0 45,-1 1-67,-2 3-68,4-2 23,-2 5 11,6-5 13,-1 2-13,1 0 78,2 7 1,1-2-12,1 6 23,0-5-67,4 0 22,-1-1-11,5 0-1,-1-1 1,0-1 11,-1-1-11,2-2 22,-1-1 124,10 2-113,1-6 34,10 2-90,1-5 1,5-1 10,0 0-21,6-1-1,-16 0-22,-1 2-1,-16-1 12,-5 0-44,-1 0-1076,-1 0-46,2-1-671,2 0-2489,4-3 4326,2-2 0,-4 1 0,-3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7.426"/>
    </inkml:context>
    <inkml:brush xml:id="br0">
      <inkml:brushProperty name="width" value="0.08571" units="cm"/>
      <inkml:brushProperty name="height" value="0.08571" units="cm"/>
      <inkml:brushProperty name="color" value="#008C3A"/>
    </inkml:brush>
  </inkml:definitions>
  <inkml:trace contextRef="#ctx0" brushRef="#br0">179 0 20793,'-25'29'896,"3"-3"-661,12-13-123,-1 3 56,-2 1-100,0 1-57,0 0-11,0 0 0,2-2-23,1-2 12,3-2-90,1-1-67,2-1-145,0-2-124,1 1-258,0 0-179,1-1-369,-1-1-203,3-3-246,-2-1-3204,1-1 4896,0-1 0,0-1 0,1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8.001"/>
    </inkml:context>
    <inkml:brush xml:id="br0">
      <inkml:brushProperty name="width" value="0.08571" units="cm"/>
      <inkml:brushProperty name="height" value="0.08571" units="cm"/>
      <inkml:brushProperty name="color" value="#008C3A"/>
    </inkml:brush>
  </inkml:definitions>
  <inkml:trace contextRef="#ctx0" brushRef="#br0">0 1 22564,'38'56'784,"-6"-5"-706,-15-28 45,0 2-33,4-1-57,-1-2-10,1-2-23,-1-3-11,-2-4-68,-3-3 12,-2-2-213,-3-3-358,-4-1-718,-3-1-325,0 0-1378,-1 1-2566,0 0 5625,3 0 0,-2-1 0,1-3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9.194"/>
    </inkml:context>
    <inkml:brush xml:id="br0">
      <inkml:brushProperty name="width" value="0.08571" units="cm"/>
      <inkml:brushProperty name="height" value="0.08571" units="cm"/>
      <inkml:brushProperty name="color" value="#008C3A"/>
    </inkml:brush>
  </inkml:definitions>
  <inkml:trace contextRef="#ctx0" brushRef="#br0">215 9 19729,'-21'0'403,"3"0"-269,12 0-89,-1 0-23,-2 0 1,-2 0 10,-2 1-10,-3 4-23,-1 1 0,-2 3 0,2 0-79,0 3 23,2 0-56,3 3 56,3 0 12,5 2-46,1 0 12,2 1 78,6 0 44,3-2 24,7-1 32,6-4-32,18-3-124,-8-5-34,10 0 56,-18-6-22,-4-1 56,-5-4-134,-1-7 0,-6 3-1,-1-5 79,-4 3 56,-1 0-23,-1-1-66,0 0 77,-2 0 12,-2 0 0,-2 2 45,-7-4-11,5 5 34,-1 0-35,5 6-22,2 2 23,2 1 33,-1 1-11,1 1 56,-2 0 79,2 5 66,0 5-22,0 6 68,3 6 11,2 1-90,3 2 11,3-2 12,-1 1-102,1-5-55,-2-2 11,0-3-23,0-3-33,0-1-45,1-2 0,1 0-325,4-3-515,4 0-393,5-1-862,4-1-2006,0 1-2432,-1-1 6533,-3 0 0,-12-1 0,-3-1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158"/>
    </inkml:context>
    <inkml:brush xml:id="br0">
      <inkml:brushProperty name="width" value="0.08571" units="cm"/>
      <inkml:brushProperty name="height" value="0.08571" units="cm"/>
      <inkml:brushProperty name="color" value="#008C3A"/>
    </inkml:brush>
  </inkml:definitions>
  <inkml:trace contextRef="#ctx0" brushRef="#br0">143 23 19852,'-24'-12'-11,"2"2"-1,8 10 1,-1 4 11,-2 2 34,1 6 44,3 1-78,2 2 45,4 2 45,4 1-1,2 1 57,8-1 11,5 1-23,8-1-33,6-1-34,1-2-33,1-2-1,-3-2-33,-4-1-67,-3-2-79,-4 0-526,-1-4 56,-6-1-515,1-1-1156,-4-2-2956,1 0 5243,2-5 0,-4 3 0,2-2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814"/>
    </inkml:context>
    <inkml:brush xml:id="br0">
      <inkml:brushProperty name="width" value="0.08571" units="cm"/>
      <inkml:brushProperty name="height" value="0.08571" units="cm"/>
      <inkml:brushProperty name="color" value="#008C3A"/>
    </inkml:brush>
  </inkml:definitions>
  <inkml:trace contextRef="#ctx0" brushRef="#br0">0 1 20031,'5'58'1837,"-2"-3"-1545,-6-19-68,1 3-124,1-3 13,1-2-34,0-3-46,3-3 12,4-4-23,4 0 57,7-4-57,0-1-22,4-3-11,-2-3-224,-2-2-360,-5-4-458,-4-2-549,-4-2-874,-3-2-382,-1 0 1,-1-1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1.248"/>
    </inkml:context>
    <inkml:brush xml:id="br0">
      <inkml:brushProperty name="width" value="0.08571" units="cm"/>
      <inkml:brushProperty name="height" value="0.08571" units="cm"/>
      <inkml:brushProperty name="color" value="#008C3A"/>
    </inkml:brush>
  </inkml:definitions>
  <inkml:trace contextRef="#ctx0" brushRef="#br0">33 31 12535,'-15'-14'4560,"2"2"-3517,13 12 1410,0 0-1960,-2 0-33,2 0 111,-2 0-470,7 0-101,9-2-45,13 1-11,14 0-157,9 0-112,6 1-112,-3 2-470,-8 0-539,-11 1-537,-12-1-303,-12-1-5849,-5-1 8135,-14-4 0,6 3 0,-5-2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2.883"/>
    </inkml:context>
    <inkml:brush xml:id="br0">
      <inkml:brushProperty name="width" value="0.08571" units="cm"/>
      <inkml:brushProperty name="height" value="0.08571" units="cm"/>
      <inkml:brushProperty name="color" value="#008C3A"/>
    </inkml:brush>
  </inkml:definitions>
  <inkml:trace contextRef="#ctx0" brushRef="#br0">254 8 19370,'-23'-4'851,"-1"1"-772,8 2-23,-4 1 33,-3 0-10,-2 3-34,-1 1-23,0 3 34,2 1 22,4-2-78,7 1-44,5-4 10,5 0 34,1 0 34,2-2-1,0 2 34,0 0 68,5 3 22,4 3-45,7 2-45,4 4-55,4 1-12,0 1 0,1-2 0,-2 0-12,-3-2 12,-2-1 0,-3-2-11,4 6 11,-6-2 0,4 5 11,-4-5-22,1 1-22,-2-1-124,1 1 22,-6-4-44,-1-2 11,-6-5 112,0 0 33,-4-1 23,-4 1-22,-8-2-79,-6-1 34,-4 0 44,-1 0 12,-1-1-11,-10 0-1,10 0-77,-6-1-225,14-1-180,3-3-828,4-1-505,4-3-930,3 1 2768,13-3 0,-5 6 0,8-2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3.694"/>
    </inkml:context>
    <inkml:brush xml:id="br0">
      <inkml:brushProperty name="width" value="0.08571" units="cm"/>
      <inkml:brushProperty name="height" value="0.08571" units="cm"/>
      <inkml:brushProperty name="color" value="#008C3A"/>
    </inkml:brush>
  </inkml:definitions>
  <inkml:trace contextRef="#ctx0" brushRef="#br0">75 61 17196,'-22'9'728,"1"1"-414,12 5-235,0 1-68,2 4-22,3 1 11,2-1 0,4-1 45,8-3-1,7-3 35,10-3-79,3-4 11,2-3-11,-1-3 22,-4 0 34,-4-3 68,-4-2 100,-5-5 22,-4-2 45,-1-1-111,-3-2 78,-3-2-57,-2 1-33,0 0 34,-1 0 22,-2 1 180,-7-6-158,0 6-112,-6-3-55,3 9-34,-8-5-124,4 7-178,-8-3-69,3 6-279,0 2 23,-3 1-393,2 2-941,-1 6-975,5 3-1602,5 8 4493,6 4 0,5-10 0,2-2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5.229"/>
    </inkml:context>
    <inkml:brush xml:id="br0">
      <inkml:brushProperty name="width" value="0.08571" units="cm"/>
      <inkml:brushProperty name="height" value="0.08571" units="cm"/>
      <inkml:brushProperty name="color" value="#008C3A"/>
    </inkml:brush>
  </inkml:definitions>
  <inkml:trace contextRef="#ctx0" brushRef="#br0">15 470 18406,'37'-53'538,"-5"5"-269,-17 23-180,-2 0-44,0 2 11,-4 3-33,-2-2-12,-2 2-11,-2-1 0,-2 0 0,-1 0-11,-1-2 11,-4 1 0,0 1-12,-3 1 12,-1 2 45,1 4-45,0-1 0,3 4 0,1 2 23,2 3-12,1 1 34,0 2 34,1 2-79,-1 0 0,-1 0-79,2 1 34,-2 0-78,1 0-1,-2 0 102,0 0-56,-6 8 55,-1 2 23,-4 12 0,2 4 34,1 8 44,1 4-33,3 3-11,2 1 33,3 0-22,6-1 11,5-4 0,5-2-33,12 3 21,-4-14 1,7 2-45,-8-16-22,2-1-23,-1-4-79,9 0 68,-8-4-78,4 2-1,-10-3 91,-3 0-57,0 0 34,1 0-1,0 0-100,0-5-22,1-2 156,1-5 23,-2-3 34,5-11 10,-7 7 68,-1-6 101,-6 10-90,-4 3 78,-1 2-67,-1 3-22,0-1 112,0 1-157,0 1 0,-1 0 12,-1 3-1,0 0-56,0 3 11,-4-1-22,1 1 0,-3-1 12,2 1-12,-1 0 0,1 2 11,0 4-11,-2 1 11,3 4 23,0 2-12,2 12-22,2-6 11,2 8 0,5-9-11,4-3 0,6 0-67,1-5-22,2-2-23,-1-2-34,-1-2 0,-3-2 79,-1-1 44,1-1 23,-5-3 34,1-1 11,-5-3-12,0-1-10,-1-2 67,-1-6-57,-1 3-10,-1-2-1,-1 3 23,0 4-45,0 1 0,0 2 0,0 2 11,0 1-56,0 1 90,0 6 22,0 4 23,-1 7-56,1 3 22,4 3 22,0 2 0,6-1-33,-1 1 11,1-4-22,0-3-12,0-5-22,1-3-291,3-4-494,1-3-1679,4-1-2725,1-2 5189,1-5 0,-9 5 0,-4-5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093"/>
    </inkml:context>
    <inkml:brush xml:id="br0">
      <inkml:brushProperty name="width" value="0.04286" units="cm"/>
      <inkml:brushProperty name="height" value="0.04286" units="cm"/>
    </inkml:brush>
  </inkml:definitions>
  <inkml:trace contextRef="#ctx0" brushRef="#br0">102 45 12647,'8'9'4975,"-2"-3"-3877,-6-6 437,0 0-818,0-24-123,0 16 1255,1-17-1592,0 24-33,0 0-33,-1 1-314,-2 4 111,-2 3 12,-5 9 0,-2 5 34,-2 5-34,1 5 0,0 1 0,3 4 22,0 0-10,1 1-12,1 1 11,1-2-22,0-2 11,1-2-56,2-5-12,1-3 1,1-4-34,2-4 90,3-1-11,2-4 11,4-2 67,12-1-45,-3-3 0,11-2 0,-4-3-11,2 0 0,1 0 0,9 0-67,-12 0 56,3 0-101,-16-2-224,-4 0-67,-1 0-718,-4-2-481,-2 0-841,-2-2-1736,0-1 4179,-2-2 0,2 3 0,-1 2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468"/>
    </inkml:context>
    <inkml:brush xml:id="br0">
      <inkml:brushProperty name="width" value="0.08571" units="cm"/>
      <inkml:brushProperty name="height" value="0.08571" units="cm"/>
      <inkml:brushProperty name="color" value="#008C3A"/>
    </inkml:brush>
  </inkml:definitions>
  <inkml:trace contextRef="#ctx0" brushRef="#br0">74 0 20513,'-3'53'1277,"0"-2"-1210,2-7-22,0 0 33,1 0-44,0-1-12,0-3-22,0-3 0,0-4 23,3-3-23,1-2 0,3-4 0,1-4-56,-1-4-56,1-4-45,-2-4-56,-1-3-44,0-2-91,-2-2-100,0-1-67,3 0-147,-2 0-111,1 0-101,0-3 34,-2 0-113,-1-5-145,-1 1-201,-1-2-382,-4-1 359,-3-1 179,-5-2-280,-1-2 1076,-2-2 347,-1-3 33,0 0 1446,-5-8-292,7 7-55,-2-3 504,8 11-705,3 4-181,3 3 539,0 3-807,2 1 895,0 1-1377,3 1 45,8 0-34,7 0 1,9 3-12,6 2-101,3-1-101,-1 0 57,-3-2 145,-3-1 11,-5-1 56,-6 0 280,-8 0 80,-3 0-58,-5 0 2141,-1 0-2655,0 0 145,1 2 89,1 6 34,1 5 68,-1 7-102,0 4-44,0 1 0,-2-1-23,1-1-22,-1-4-145,0-4-303,0-4-606,0-5-1075,1-2-1602,-1-3 3731,1-5 0,0 3 0,-1-3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806"/>
    </inkml:context>
    <inkml:brush xml:id="br0">
      <inkml:brushProperty name="width" value="0.08571" units="cm"/>
      <inkml:brushProperty name="height" value="0.08571" units="cm"/>
      <inkml:brushProperty name="color" value="#008C3A"/>
    </inkml:brush>
  </inkml:definitions>
  <inkml:trace contextRef="#ctx0" brushRef="#br0">1 0 8523,'0'0'0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7.410"/>
    </inkml:context>
    <inkml:brush xml:id="br0">
      <inkml:brushProperty name="width" value="0.08571" units="cm"/>
      <inkml:brushProperty name="height" value="0.08571" units="cm"/>
      <inkml:brushProperty name="color" value="#008C3A"/>
    </inkml:brush>
  </inkml:definitions>
  <inkml:trace contextRef="#ctx0" brushRef="#br0">13 163 12434,'-5'-8'2902,"1"1"-2667,4 7-55,0 0-80,0 5 180,-1 1-22,1 5-112,1-1-34,4 2 11,4 1 12,2 1 22,3-3-101,-1-1 0,2-1-12,-1-3 46,0-3-23,2-1 34,1-2 0,4 0-56,0-2 22,3-3-11,-3-3 56,0-3 57,-3-1 279,-2 0 11,-3-3-112,-6 2 57,-3-1-191,-2-2-57,-11-10-55,-2 6 11,-10-7-56,-3 9 90,-1 2-68,-2 1-55,-1 3-23,-2 3-90,1 3-369,1 4-2376,-3 4 291,13 5-2084,2 5 4628,14 4 0,2-7 0,1-2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8.254"/>
    </inkml:context>
    <inkml:brush xml:id="br0">
      <inkml:brushProperty name="width" value="0.08571" units="cm"/>
      <inkml:brushProperty name="height" value="0.08571" units="cm"/>
      <inkml:brushProperty name="color" value="#008C3A"/>
    </inkml:brush>
  </inkml:definitions>
  <inkml:trace contextRef="#ctx0" brushRef="#br0">1 1 21028,'2'34'404,"0"0"-382,4-8 23,1 0-45,-3 0 22,1 0-11,0-1 12,-1-4-23,2-3-56,-2-5-11,1-4-1,-3-5 68,0-2 56,0-2 168,1 0-33,3 0-102,3-5-89,5-3-67,2-5 34,6-4 10,-1 0-22,1-2-11,0 2 34,-3 1 22,-1 4 56,-4 3 45,-4 2-56,-3 3-79,-5 2-134,0 2-1132,-2 0 1267,0 5-23,0 3 11,0 6 22,0 2 23,3-1 56,3 1 45,6-2 112,5-1-90,5-3-56,5-5 79,-1-1-135,-4-4-22,-4-5 11,-9-3-448,-5-6-538,-3-3-773,-1 0-1088,0 2-3450,0 2 6297,0-1 0,0 7 0,0 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9.342"/>
    </inkml:context>
    <inkml:brush xml:id="br0">
      <inkml:brushProperty name="width" value="0.08571" units="cm"/>
      <inkml:brushProperty name="height" value="0.08571" units="cm"/>
      <inkml:brushProperty name="color" value="#008C3A"/>
    </inkml:brush>
  </inkml:definitions>
  <inkml:trace contextRef="#ctx0" brushRef="#br0">1 1 7851,'0'0'0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21.156"/>
    </inkml:context>
    <inkml:brush xml:id="br0">
      <inkml:brushProperty name="width" value="0.08571" units="cm"/>
      <inkml:brushProperty name="height" value="0.08571" units="cm"/>
      <inkml:brushProperty name="color" value="#008C3A"/>
    </inkml:brush>
  </inkml:definitions>
  <inkml:trace contextRef="#ctx0" brushRef="#br0">6 62 17946,'44'0'281,"-7"1"-247,-27 2 22,-4-1 33,-4-2-89,0 1-336,-2-1-56,0 2 336,-1 0 56,-3 2 11,-1-2-11,-3 1 112,-1-2-34,1-1 91,-1 0 55,-1 0-78,0-2-34,-1-2 22,-1-4 101,4-1 56,1-1 45,4 0-223,1 0-102,2 2-11,3 0-45,2 2-34,4 2 68,1 2-11,3 0 11,-5 2 11,0 0-45,-6 0-202,-1 0 214,-1 2 22,0 1-23,-2 0-78,1-2-246,-2-1-774,2 1 7,0-1 1,0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495"/>
    </inkml:context>
    <inkml:brush xml:id="br0">
      <inkml:brushProperty name="width" value="0.08571" units="cm"/>
      <inkml:brushProperty name="height" value="0.08571" units="cm"/>
      <inkml:brushProperty name="color" value="#E71224"/>
    </inkml:brush>
  </inkml:definitions>
  <inkml:trace contextRef="#ctx0" brushRef="#br0">0 0 16569,'0'0'0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957"/>
    </inkml:context>
    <inkml:brush xml:id="br0">
      <inkml:brushProperty name="width" value="0.08571" units="cm"/>
      <inkml:brushProperty name="height" value="0.08571" units="cm"/>
      <inkml:brushProperty name="color" value="#E71224"/>
    </inkml:brush>
  </inkml:definitions>
  <inkml:trace contextRef="#ctx0" brushRef="#br0">1 0 16714,'59'12'-851,"-9"-3"-1099,-33-9-2454,-2 1 4404,-2 2 0,-6-2 0,-4 2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143"/>
    </inkml:context>
    <inkml:brush xml:id="br0">
      <inkml:brushProperty name="width" value="0.08571" units="cm"/>
      <inkml:brushProperty name="height" value="0.08571" units="cm"/>
      <inkml:brushProperty name="color" value="#E71224"/>
    </inkml:brush>
  </inkml:definitions>
  <inkml:trace contextRef="#ctx0" brushRef="#br0">0 56 12792,'5'6'3250,"31"-17"-2937,-17 4-313,24-13-750,-21 13-942,-4 1-2768,-4 2 4460,-3 0 0,-6 3 0,-2-1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8.898"/>
    </inkml:context>
    <inkml:brush xml:id="br0">
      <inkml:brushProperty name="width" value="0.04286" units="cm"/>
      <inkml:brushProperty name="height" value="0.04286" units="cm"/>
      <inkml:brushProperty name="color" value="#E71224"/>
    </inkml:brush>
  </inkml:definitions>
  <inkml:trace contextRef="#ctx0" brushRef="#br0">72 1 12020,'-38'16'-1390,"11"-7"1,21-2-1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675"/>
    </inkml:context>
    <inkml:brush xml:id="br0">
      <inkml:brushProperty name="width" value="0.04286" units="cm"/>
      <inkml:brushProperty name="height" value="0.04286" units="cm"/>
    </inkml:brush>
  </inkml:definitions>
  <inkml:trace contextRef="#ctx0" brushRef="#br0">23 15 9655,'-9'-8'3765,"3"2"-2914,6 6 494,0 0-617,-3 0-167,2 0-80,-3 0-77,4 0 660,0 0-257,4 0 11,2 0-314,7 0-123,5 0-45,4 0-112,5 0-89,3 0-79,3 0-34,1 1-22,-3 1-101,-2 2-470,-7 0-751,-6-1-605,-6-1-1098,-6 0-2332,-4-1 5357,-7 0 0,3 0 0,-3-1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9.304"/>
    </inkml:context>
    <inkml:brush xml:id="br0">
      <inkml:brushProperty name="width" value="0.04286" units="cm"/>
      <inkml:brushProperty name="height" value="0.04286" units="cm"/>
      <inkml:brushProperty name="color" value="#E71224"/>
    </inkml:brush>
  </inkml:definitions>
  <inkml:trace contextRef="#ctx0" brushRef="#br0">139 0 13364,'-66'61'-1838,"12"-11"1133,48-45 705,2-1 224,2-2-23,2-1-66,-1 0-135,1 0 0,-1 1-224,0 2-1950,0 1 2174,0-1 0,0-1 0,1-1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4.594"/>
    </inkml:context>
    <inkml:brush xml:id="br0">
      <inkml:brushProperty name="width" value="0.04286" units="cm"/>
      <inkml:brushProperty name="height" value="0.04286" units="cm"/>
      <inkml:brushProperty name="color" value="#E71224"/>
    </inkml:brush>
  </inkml:definitions>
  <inkml:trace contextRef="#ctx0" brushRef="#br0">94 46 10821,'-23'10'-68,"3"-1"91,12-6-12,0 0 23,0 0-12,1 0 34,2-1 190,1 0 461,2-1 301,0 0 616,2-1 3531,0 0-5256,-1 1 56,0-1 45,-1 0 12,2 0 55,-2 0-11,2 1 2688,-1-1-2519,4 1 55,-2-1 67,2 0 12,0 0-34,0 0-123,0 0-68,2 0-111,0 0 55,5 0-78,-1 0 22,4 0-22,0 0 0,0 0 0,0 0 0,-1 0 56,0 0-44,0 0 55,0 0-56,-2 0 67,-2 0-44,-2 0-34,-4 0-11,0 0-34,-2 0 34,1 0 11,1 0 11,2 0-11,1 0 0,2 0 22,-2 0-33,2 0 34,-1 0-23,-1 0 22,2 0-11,-1 0-11,1-1 11,-1 0 12,0 0-12,-1 1 67,1-1-10,1 0 133,1-1-22,1 0 34,0-2-56,5 0-135,-5 1-22,3-1 0,-7 3 0,-1 0-22,-1 1 44,-1-1-44,-2 1 79,3-1-46,-1-1 11,3-1 12,-1 1-34,1 0 0,0 0 11,-2 2-33,1-2 44,1 2-44,-2-2 44,5 0-22,-3 0 11,1 0-22,-1 1 34,-4 1-57,2 0 45,-3 0-33,1 0 44,1-1-11,2 0 1,6-2 32,0 1-32,3-1 32,-4 1-32,-2 0 21,-2 2 12,-2-2-67,-1 2 33,3-2-11,-1 1 0,3 0 0,-3-1 11,1 2-33,-2-1 55,0 0-33,-2 1 11,1-1-11,-1 1 0,1 0 0,1 0 0,0-1-22,1 1 0,-1-1-1,-1 1 23,1-1 0,-3 1 56,1-1-45,-1 0-11,0 0 12,0 1-46,2 0 45,0 0-22,0 0-11,0 0 10,-1 0-7237,0 0 2755,-1-2 4494,-2 2 0,1-2 0,-1 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5.173"/>
    </inkml:context>
    <inkml:brush xml:id="br0">
      <inkml:brushProperty name="width" value="0.04286" units="cm"/>
      <inkml:brushProperty name="height" value="0.04286" units="cm"/>
      <inkml:brushProperty name="color" value="#E71224"/>
    </inkml:brush>
  </inkml:definitions>
  <inkml:trace contextRef="#ctx0" brushRef="#br0">138 1 9935,'-49'6'1860,"9"-1"-1613,30-2-57,3-1-178,2 0-12,0-1-79,1 0-448,0 1-178,-1 0 357,2 1 158,1-2 190,1 1 829,0-1 605,1-1 5659,-1 0-6600,3 0 314,8 0-348,12 0-403,12 0-56,9 0-470,1 0-371,-1 3-291,-9 1-549,-10 1-369,-11 0 515,-8 0 739,-9 0-2095,-9 1-1545,-10 0 4436,-7-3 0,12-1 0,3-2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7.160"/>
    </inkml:context>
    <inkml:brush xml:id="br0">
      <inkml:brushProperty name="width" value="0.04286" units="cm"/>
      <inkml:brushProperty name="height" value="0.04286" units="cm"/>
      <inkml:brushProperty name="color" value="#E71224"/>
    </inkml:brush>
  </inkml:definitions>
  <inkml:trace contextRef="#ctx0" brushRef="#br0">9 516 9252,'3'12'4784,"-1"-2"-4157,-2-10 225,0 0-482,-6 4 78,4-3 113,-4 4 99,6-5 3285,0 1-3844,2-1-12,4 0 146,7 0-179,9 1-33,6 1-1,2-1 1,0 1 33,-1-2-34,-4 1 180,-3-1 157,-1 0 55,-3 0-190,2 0-89,-3-1-46,1-1-78,-2 0-11,-3 0 23,0 1-34,-3 0 33,3 0 0,1-2-10,3 0 32,3-2 46,10-2-34,-9 2-56,4-2 0,-15 5 34,-4 0-68,-3 1 56,-2 0-44,-1 1 44,4-1 23,2-1 0,3-2 56,1 1-90,0-1 23,0 1-11,-2 1-46,-3 0-11,-2 1 34,-1 1-34,1 0 34,0 0 0,2-1 68,1-1-57,3 0 57,2-1-57,2 0 56,-1 0-22,1 0-45,-6 1 11,-1 2-45,-4-2 57,2 1-46,3 0 46,3-1-12,4-1 0,0 1 34,-1-1 112,1-1-23,-5 2-78,0-1-56,-5 1 34,1 1-57,0-1 46,3 0-12,1 1-22,9-4 11,-3 2 11,7-2-11,-7 2 0,-2 1-22,-4 0 44,0 0-44,-3 2 22,1-1 0,-1 0 22,6-1-22,0-2-11,7 0 11,-1-2-45,2 1 45,-2 1-67,-2 0 44,-5 3-133,-3-1 66,-2 2 56,-1-1 23,1 1 22,1-1-67,4 0 79,1-1-46,3-1 23,5 0 0,-1-2 0,10-1 0,-11 2 12,4-1-24,-14 3 46,0-1-68,-2 1 34,2-1-11,2 1-22,12-6 10,-4 3 23,9-4-22,-7 4 44,-2-1-44,-2 2 55,-2 0-66,-2 0 33,0 2-11,0-1 11,0 1 0,2-2 0,3 1 0,1-2-34,1 1 68,-2-1-57,0 1 46,-4 1-35,-1-1 12,-1 1 0,1-2-22,4 1 0,3-1-1,6 2 46,3-2-80,3 1 125,-1-1-68,-1 0 11,-6 1-11,-5 0 101,-6 0-34,-5 2-56,0-1-22,-1 0 22,3 0-33,5-2 11,5-1 11,5-1 0,15-3-12,-9 3 24,5-2 10,-15 4-11,-5 2-11,-4 0 11,-2 0 1,0 0-1,2-2-22,3 0 22,14-4-11,-5 2 11,8-1-11,-12 3 22,-3 2 12,-5 0-34,-4 1 0,-2 1 0,1 0 0,1 0 0,6-2 34,0 0-12,1 0 23,-1-1 33,-5 2 157,-3 0-44,-3 2 44,-2 0-145,1 0-90,-1 0-34,2-1 34,1 1 0,0-1 11,2 1 0,2-2 45,0 0-22,0-1 22,-4 1-22,0 1 90,-3 1 10,0 0-112,2 0 1,1-1 10,3 0 12,0 0-22,4-1 44,-1 0 22,-2 1-21,-3-1 66,-3 2 135,-1 0 112,0-1-1749,0 0-895,0-3-2331,0-3 4594,0-6 0,0 5 0,0-1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3.670"/>
    </inkml:context>
    <inkml:brush xml:id="br0">
      <inkml:brushProperty name="width" value="0.04286" units="cm"/>
      <inkml:brushProperty name="height" value="0.04286" units="cm"/>
      <inkml:brushProperty name="color" value="#E71224"/>
    </inkml:brush>
  </inkml:definitions>
  <inkml:trace contextRef="#ctx0" brushRef="#br0">1 0 20513,'25'48'795,"5"-3"-615,6-11 156,8 1-202,6 0 12,4 0-12,4-1-33,2 0 44,3-1-65,1-2-69,-1-3 0,-1-3 67,-1-4-10,2-6 178,6-6-123,8-4-270,8-4 248,5-1-90,3 0 34,-3 0-45,-2 0 0,-5 0 33,-3 2-22,-24 0 1,2 0-1,34 2-11,-29-2 0,2 0-376,-14-1 1,-1-1 358,3-1 1,0-1 16,-1-1 0,-1-1-112,41-6 146,-13-2-12,-8-1 34,-31 5 263,-8 0-286,-27 6 719,-4 0-752,-1 1 74,0 1-1677,0-1 1,-6 1-2062,-10-1 3664,-15 1 0,11 0 0,-2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600"/>
    </inkml:context>
    <inkml:brush xml:id="br0">
      <inkml:brushProperty name="width" value="0.04286" units="cm"/>
      <inkml:brushProperty name="height" value="0.04286" units="cm"/>
      <inkml:brushProperty name="color" value="#E71224"/>
    </inkml:brush>
  </inkml:definitions>
  <inkml:trace contextRef="#ctx0" brushRef="#br0">0 1 8277,'29'0'0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900"/>
    </inkml:context>
    <inkml:brush xml:id="br0">
      <inkml:brushProperty name="width" value="0.04286" units="cm"/>
      <inkml:brushProperty name="height" value="0.04286" units="cm"/>
      <inkml:brushProperty name="color" value="#E71224"/>
    </inkml:brush>
  </inkml:definitions>
  <inkml:trace contextRef="#ctx0" brushRef="#br0">0 0 6484,'0'0'0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5.492"/>
    </inkml:context>
    <inkml:brush xml:id="br0">
      <inkml:brushProperty name="width" value="0.04286" units="cm"/>
      <inkml:brushProperty name="height" value="0.04286" units="cm"/>
      <inkml:brushProperty name="color" value="#E71224"/>
    </inkml:brush>
  </inkml:definitions>
  <inkml:trace contextRef="#ctx0" brushRef="#br0">0 0 16098,'20'34'246,"-4"-2"-179,-16-5 46,0-1-1,0-1 112,0-3-67,0-3-34,0-2 11,0-3-100,0-2-12,1-2-10,0-3 32,0-2 12,-1-2 426,2-2 135,-1-1-192,2 0 12,2-1-324,3-7-113,5-5-46,0-8-178,2 0-33,-4-3 89,-4 5 11,-3 3-123,-2 3-101,-1 4-45,-3-3 426,-1 4 33,-2-3 147,-1 4 156,1-2 0,2 0 112,0 2-190,1 1-45,0 2-213,1 2-123,0 0-45,4 1 112,9-1 11,10-1 22,11 0 23,7 1-22,27 2 11,-17 2 0,14 2-516,-27 3-616,-8-1-1658,-5-1 2801,-8-3 0,-7 0 0,-4-2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7.014"/>
    </inkml:context>
    <inkml:brush xml:id="br0">
      <inkml:brushProperty name="width" value="0.04286" units="cm"/>
      <inkml:brushProperty name="height" value="0.04286" units="cm"/>
      <inkml:brushProperty name="color" value="#E71224"/>
    </inkml:brush>
  </inkml:definitions>
  <inkml:trace contextRef="#ctx0" brushRef="#br0">0 0 15616,'41'8'2286,"-2"-2"-1726,-19-6-212,5 0-180,2 0-79,5 0-33,2 0 56,4 0-101,3 0 79,6 0 11,0 0 90,2 0-57,-1 0-44,-1 0 22,-1 0-23,-2 1 1,-3 0-90,-4 0 22,-4 1 1,-4 0 10,-1 1 1,-1-2 44,3 1-44,1-1 56,2-1-23,3 0-67,1 0 22,2 0-11,0 0-11,2 0 0,-2 0-11,-2 0 22,-4 0-22,-4 0 11,-3 0-22,5 0-23,-9 0 45,3 2-11,-8 0-23,-1 2 57,3-1-1,16 1 12,-5-2-34,13 0 11,-11-2 11,-1 0 1,-3 0-46,-3 0 12,-7 1 11,-3 1 0,-4-1 0,3 1 22,-5-1-22,4 1 12,-5-2-24,-2 2 24,1-2-12,-1 0 0,-2 1 33,5 0-22,-3 0-11,5-1 12,-4 0-1,0 0 0,-2 1-22,-1-1 33,-1 1-44,-2 0 33,0-1-22,0 1 11,1-1 11,2 2-11,1-1 56,2 1-22,-1 0 100,0-1-100,-4-1 44,0 1-313,-2-1-896,-5 1-1794,-2-1 2925,-7-5 0,6 4 0,0-4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8.556"/>
    </inkml:context>
    <inkml:brush xml:id="br0">
      <inkml:brushProperty name="width" value="0.04286" units="cm"/>
      <inkml:brushProperty name="height" value="0.04286" units="cm"/>
      <inkml:brushProperty name="color" value="#E71224"/>
    </inkml:brush>
  </inkml:definitions>
  <inkml:trace contextRef="#ctx0" brushRef="#br0">292 17 18541,'-30'-9'257,"-2"1"-257,6 9 0,-4 4 23,-5 2-1,0 4-33,2 1 11,5-1 0,7 0-45,9-5-89,5-2 44,5-3-67,1-1-11,1 0 168,3 0 191,8 0-34,9 0-90,11 0-22,8 2 11,3 1-45,1 4-11,-3 2 0,-5 2-23,-5 5 1,-4 2 44,-5 3-44,-2 2 11,-4 3 11,-4 1 0,-4 0 0,-4-1 89,-2-2 79,-15 7-100,-2-11 66,-16 3-78,-1-14 34,-3-3-79,0-3 34,-1-2 22,6-1-594,5-6-1277,13-1-2454,6-7 4258,19-2 0,-7 7 0,6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379 29 11123,'1'13'4247,"-1"-2"-3687,0-11 4213,0 0-4448,2-2-168,-1 0-101,2-2 11,0 0-44,-1-1 22,-1 2-23,-1 0 12,0 0-34,0 0-23,-1-1-22,-3 1 45,-2-2 23,-4 1-23,-1 0 0,-2 2-11,-5 0-1,-3 2 1,-4 0 11,-4 2 0,-1 1 34,-1 2-23,-1 1 23,1 0 55,1 1-10,4 0-46,5 1-22,4 0-22,1 2 0,8-1 11,-1 1-22,8-2 22,-1 1 11,2 3 67,14 12 12,2-2-34,20 9-56,6-7 33,11 0-33,8-1-393,3 0 370,-2-1-22,-9-1-33,-9-1 11,-9 4 67,-17-6 22,-4 2 45,-13-8 45,-7 1 316,-3 1-372,-22 8-56,5-6 22,-14 6-33,8-8 11,-2-1 0,0-3 34,0-1-1,0-3 57,4-2-45,1-2 22,4-2-67,4 0-202,0-4-593,11 2-1110,1-2-2487,9 2 4392,5 0 0,-3 1 0,3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9.498"/>
    </inkml:context>
    <inkml:brush xml:id="br0">
      <inkml:brushProperty name="width" value="0.04286" units="cm"/>
      <inkml:brushProperty name="height" value="0.04286" units="cm"/>
      <inkml:brushProperty name="color" value="#E71224"/>
    </inkml:brush>
  </inkml:definitions>
  <inkml:trace contextRef="#ctx0" brushRef="#br0">1 405 14451,'58'-68'100,"-6"6"-391,-27 28 246,-4-1-44,-4 2 89,-6 1 179,-6 3 79,-2 5-57,-7 2 125,-3 5 66,-4 3-90,0 3 45,1 2-89,3 2-67,3 3 313,1 2-190,2 1-113,-1 1-89,1-1-112,0 1-78,-2 0 78,-1 0 89,-3 5 23,-4 4-67,-2 7-22,-1 8-23,1 7 11,3 30 0,4-10 35,14 20-46,9-22 0,16-3 22,11-7 68,32-3-1,-14-17 57,18-3 11,-29-15 291,-9-3 202,-7-4-1,-9-2-133,-8-4-68,-6 2-145,-6 1-35,-3 4-424,-2 3-393,-1 1-404,0 1 572,2 4 191,5 1 190,6 4 45,10-1 56,25-3-79,-8-2 56,13-3 23,-26-2 459,-10-1-45,-9-3-503,-5-2-12,-5-2-124,-8 1 35,-5-1 100,-22 0 0,7 2 0,-8-1-11,15 1-347,7 0-414,5-1-326,5 2-2028,3 3 3115,7 2 0,-3 2 0,4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074"/>
    </inkml:context>
    <inkml:brush xml:id="br0">
      <inkml:brushProperty name="width" value="0.04286" units="cm"/>
      <inkml:brushProperty name="height" value="0.04286" units="cm"/>
      <inkml:brushProperty name="color" value="#E71224"/>
    </inkml:brush>
  </inkml:definitions>
  <inkml:trace contextRef="#ctx0" brushRef="#br0">0 1 17521,'18'73'2051,"0"-7"-1726,-9-27-68,2 0-145,-3 1 79,-1-4-147,-1-4-32,-2-6 66,-2-7-78,-1-6-45,-1-7 34,0-3 11,0-2 302,0-1-201,0-4-78,-7-4-23,-1-7-45,-8-4-11,2-4 45,0-5 22,3-3 90,5-5-45,2-1 45,3 0-101,10 4-101,3 7 11,9 7-224,17 8 79,-5 5 67,12 8 56,-10 5-45,-3 6-11,-6 3 79,-9 3-1,-9-2-78,-29 12-202,-4-9-112,-23 6-930,7-9-548,5-3-1469,11-4 3429,11-4 0,9-3 0,5-3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540"/>
    </inkml:context>
    <inkml:brush xml:id="br0">
      <inkml:brushProperty name="width" value="0.04286" units="cm"/>
      <inkml:brushProperty name="height" value="0.04286" units="cm"/>
      <inkml:brushProperty name="color" value="#E71224"/>
    </inkml:brush>
  </inkml:definitions>
  <inkml:trace contextRef="#ctx0" brushRef="#br0">33 112 18395,'81'-4'1019,"-13"-2"-794,-43-12 21,-7 1-55,-7 1-191,-5 2-45,-4 1-157,-8 3-134,-4 2-79,-9 5 169,-5 1 212,-3 2 34,-3 4 12,0 5-1,-1 8 34,4 6-23,7 3 0,7 4-22,7 0 157,14 1 190,9-2-77,15-3 10,13-4 56,38-4-336,-17-10-314,18-2-829,-37-7-1916,-16-5 3059,-15-6 0,-9 4 0,-7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474"/>
    </inkml:context>
    <inkml:brush xml:id="br0">
      <inkml:brushProperty name="width" value="0.04286" units="cm"/>
      <inkml:brushProperty name="height" value="0.04286" units="cm"/>
      <inkml:brushProperty name="color" value="#E71224"/>
    </inkml:brush>
  </inkml:definitions>
  <inkml:trace contextRef="#ctx0" brushRef="#br0">1 0 15975,'88'5'358,"-11"-1"-750,-41-4-785,-3 0-1075,-2 0-986,-4 2 3238,-6-1 0,-10 1 0,-5-1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738"/>
    </inkml:context>
    <inkml:brush xml:id="br0">
      <inkml:brushProperty name="width" value="0.04286" units="cm"/>
      <inkml:brushProperty name="height" value="0.04286" units="cm"/>
      <inkml:brushProperty name="color" value="#E71224"/>
    </inkml:brush>
  </inkml:definitions>
  <inkml:trace contextRef="#ctx0" brushRef="#br0">0 3 14059,'8'8'3484,"38"-8"-2934,-19-2-237,38-5-145,-24 6-145,2 0-23,-3 1-684,-3 1-930,-5 3-929,-4 2 2543,-5-1 0,-11-2 0,-3-1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550"/>
    </inkml:context>
    <inkml:brush xml:id="br0">
      <inkml:brushProperty name="width" value="0.04286" units="cm"/>
      <inkml:brushProperty name="height" value="0.04286" units="cm"/>
      <inkml:brushProperty name="color" value="#E71224"/>
    </inkml:brush>
  </inkml:definitions>
  <inkml:trace contextRef="#ctx0" brushRef="#br0">74 0 16994,'-33'26'1076,"6"-1"-1020,19-4 101,3 0 146,6-1 189,11-1-156,10-2 57,12-2-191,8-2-79,2-2-123,0-1 0,-6-1-303,-6 1-593,-4 0-1423,0-3-1099,3-2 3418,3-3 0,-14-2 0,-3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992"/>
    </inkml:context>
    <inkml:brush xml:id="br0">
      <inkml:brushProperty name="width" value="0.04286" units="cm"/>
      <inkml:brushProperty name="height" value="0.04286" units="cm"/>
      <inkml:brushProperty name="color" value="#E71224"/>
    </inkml:brush>
  </inkml:definitions>
  <inkml:trace contextRef="#ctx0" brushRef="#br0">406 23 12927,'-7'-11'4594,"2"2"-3910,5 9 447,0 0-806,-1-1-33,1 1-214,-1-2-78,1 2-22,-2 7 22,-1 7 168,0 14 0,-1 11-12,2 9-10,1 6 0,1 1-135,0 1 34,4-4-12,1-4-10,4-5-23,-3-9-101,-2-8-34,-3-9 135,-3-8-78,-11-5-34,-10-4-157,-17-8-235,-8-5-23,-8-7-1736,-20-5 370,23 11-237,-7 1-1522,39 11 3652,10 2 0,9 0 0,2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6.674"/>
    </inkml:context>
    <inkml:brush xml:id="br0">
      <inkml:brushProperty name="width" value="0.04286" units="cm"/>
      <inkml:brushProperty name="height" value="0.04286" units="cm"/>
      <inkml:brushProperty name="color" value="#E71224"/>
    </inkml:brush>
  </inkml:definitions>
  <inkml:trace contextRef="#ctx0" brushRef="#br0">133 1 18563,'0'58'-291,"-6"-4"-1917,-19-18-2475,-6-2 4683,-3 0 0,14-15 0,3-6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6.312"/>
    </inkml:context>
    <inkml:brush xml:id="br0">
      <inkml:brushProperty name="width" value="0.04286" units="cm"/>
      <inkml:brushProperty name="height" value="0.04286" units="cm"/>
      <inkml:brushProperty name="color" value="#E71224"/>
    </inkml:brush>
  </inkml:definitions>
  <inkml:trace contextRef="#ctx0" brushRef="#br0">256 1 19358,'-21'15'707,"1"-3"-607,13-11 35,-3 2-57,1 2 68,-2 1-45,1 1-45,-1 1-56,0 0 44,2 1-44,0 0 12,1 0-1,0 2 22,-1 3 23,1 3 23,-3 4 56,-1 3 100,0 2-157,-2 2 23,2 0-45,2 1 67,1-1-89,4-1 112,2 0-102,0-3 57,1-2-67,1-2-1,1-1-21,0 0-12,0-1 0,0 1-191,10 8-78,-2-6-55,10 3 54,-6-11-312,0-3-124,-5-3-258,-1-1-739,-3-2-1210,0-1-3922,2-1 6835,3-1 0,-4-1 0,1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024"/>
    </inkml:context>
    <inkml:brush xml:id="br0">
      <inkml:brushProperty name="width" value="0.04286" units="cm"/>
      <inkml:brushProperty name="height" value="0.04286" units="cm"/>
      <inkml:brushProperty name="color" value="#E71224"/>
    </inkml:brush>
  </inkml:definitions>
  <inkml:trace contextRef="#ctx0" brushRef="#br0">147 0 19538,'-23'42'627,"0"-2"-503,7-11 44,-1 4-34,2 4-44,-1 0-23,2 1-67,3-3 11,3-3 23,5-5-34,2-6 212,3-4-88,5-4-1,4-3 1,5-2-46,4-1-44,3-3-34,3-2-247,-1-1-291,-3-1-235,-4 0-247,-5 0-459,-5 0-1065,-3 0-2688,-3 0 5232,-1 0 0,-1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97 1 11560,'2'8'3911,"0"-2"-3284,-2-6 561,0 0-528,-13 3-65,2 3-80,-10 4-33,5 5-101,1 2-224,3 2-101,4 2-11,3 2-23,5 2 68,11 1-79,6-2-11,13-3-34,7-6 34,5-5 0,0-5 23,-3-3-23,-6-2 0,-7-5 100,-7-1 57,-7-4 22,-4-2 1,-5-3-34,-2-1-79,-2-1 34,-10-9-45,-1 4 112,-18-16-101,9 16-11,-8-4-56,11 14-190,3 3-584,3 4-1153,3 3-1939,-1 1-2756,1 7 6622,-2 3 0,4-1 0,2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383"/>
    </inkml:context>
    <inkml:brush xml:id="br0">
      <inkml:brushProperty name="width" value="0.04286" units="cm"/>
      <inkml:brushProperty name="height" value="0.04286" units="cm"/>
      <inkml:brushProperty name="color" value="#E71224"/>
    </inkml:brush>
  </inkml:definitions>
  <inkml:trace contextRef="#ctx0" brushRef="#br0">0 64 16849,'54'-31'2050,"-4"6"-1691,-17 21-315,0 2-44,-3 1-414,-2 0-1099,-3 1-1389,0 0-5042,-1 0 7944,-2 0 0,-10 0 0,-3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757"/>
    </inkml:context>
    <inkml:brush xml:id="br0">
      <inkml:brushProperty name="width" value="0.04286" units="cm"/>
      <inkml:brushProperty name="height" value="0.04286" units="cm"/>
      <inkml:brushProperty name="color" value="#E71224"/>
    </inkml:brush>
  </inkml:definitions>
  <inkml:trace contextRef="#ctx0" brushRef="#br0">1 1 16109,'86'17'269,"-10"-3"-426,-34-14-974,-3 1-752,-5 2-2588,-10 2 4471,-11 1 0,-8-2 0,-5-1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014"/>
    </inkml:context>
    <inkml:brush xml:id="br0">
      <inkml:brushProperty name="width" value="0.04286" units="cm"/>
      <inkml:brushProperty name="height" value="0.04286" units="cm"/>
      <inkml:brushProperty name="color" value="#E71224"/>
    </inkml:brush>
  </inkml:definitions>
  <inkml:trace contextRef="#ctx0" brushRef="#br0">1 4 11874,'12'8'4414,"-1"-2"-3103,-11-6-403,0 0-79,42 2-582,-10-1-247,35-2-11,-25-3-471,-7-1-930,-10 1-2588,-9 0 4000,-8 3 0,-5 0 0,-2 1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764"/>
    </inkml:context>
    <inkml:brush xml:id="br0">
      <inkml:brushProperty name="width" value="0.04286" units="cm"/>
      <inkml:brushProperty name="height" value="0.04286" units="cm"/>
      <inkml:brushProperty name="color" value="#E71224"/>
    </inkml:brush>
  </inkml:definitions>
  <inkml:trace contextRef="#ctx0" brushRef="#br0">132 15 18104,'-30'25'134,"3"-2"-122,10-6-24,1 3 12,-1 1-89,5 0 66,3 2-201,5-1 123,4-3 101,13-3 67,9-5-67,16-5-34,8-3 34,3-3 12,-4-4 32,-4-1 136,-7-5 380,-6 1-44,-7-1 33,-5 1-213,-4-2 22,-4 0-134,-2 0 180,-1-1 44,-3-1-101,0-1-44,-2 0-225,-3-1 1,-4-1-79,-12-4 0,3 6-101,-6-3-314,8 8-324,1 1-202,-1 3-628,-1 2-907,-1 1 2476,-15 8 0,17-4 0,-8 4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9.507"/>
    </inkml:context>
    <inkml:brush xml:id="br0">
      <inkml:brushProperty name="width" value="0.04286" units="cm"/>
      <inkml:brushProperty name="height" value="0.04286" units="cm"/>
      <inkml:brushProperty name="color" value="#E71224"/>
    </inkml:brush>
  </inkml:definitions>
  <inkml:trace contextRef="#ctx0" brushRef="#br0">1 0 19224,'62'27'1244,"-4"0"-998,-19-5 1,-1 8-191,-3 4 34,-6 6 11,-8 3 145,-7 3 56,-7 1 23,-4 1 0,-3 2-33,-4-1-57,-3-2-179,-6-3-22,-4-7-34,0-6-247,1-6-246,2-6-706,3-4-919,2-2-2095,2-3 4213,3-2 0,2-4 0,2-2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1.227"/>
    </inkml:context>
    <inkml:brush xml:id="br0">
      <inkml:brushProperty name="width" value="0.04286" units="cm"/>
      <inkml:brushProperty name="height" value="0.04286" units="cm"/>
      <inkml:brushProperty name="color" value="#E71224"/>
    </inkml:brush>
  </inkml:definitions>
  <inkml:trace contextRef="#ctx0" brushRef="#br0">1 1297 23146,'39'5'336,"-6"-3"-280,-23-7-34,-1 0 12,1 0-12,-2 1 1,0 1-1,-3 1 1,-2 0-23,-2 2 0,-1-1 22,1 1 12,0 0 134,0-2-79,3 0 13,2-3-80,2 1-11,-1 0-11,1 1 0,-3 1 0,0 1 0,-2-1 0,2 0 11,0-1-11,2-1 23,1 0-34,1 0 11,0-1 0,1-2 22,3 0-22,-1-1 0,1 1 11,-3 1-11,0 1 0,1-1 11,-2 3-22,1-3 11,-1 2 0,2-2 11,2-2-11,2 0 0,1 0 0,-3 1-33,-1 2 66,-5 1-66,-2 2-1,-1 0 34,-1 1 23,5-3-12,1 1 0,5-4 0,2 0-11,9-5 34,-7 2-34,2-1 0,-10 6 0,-3 0 0,-1 2-23,-1 0 12,1 1 22,3-1-44,1-1 66,6-2-44,1-1 34,11-6-23,-8 4 11,3-4 0,-12 7 23,-1-2-46,-3 2 24,4-5-1,-1 2-22,3-2 11,-1 1 0,2 0-12,1-1 12,2-1-22,0 1 33,0 1-22,-3 0 22,1 1-11,-2 1 23,8-6-23,-3 2 11,7-6-11,-7 4 0,3-2 0,0 0-11,10-7 44,-9 7-33,5-4 0,-12 10 0,-3 1-11,1 2 11,-2-1 0,2 0 11,2-1-33,4-1 44,5-2-11,3-1 12,16-8-1,-12 5 23,10-5-34,-20 10 23,-3 0-45,-2 2 11,3-5 0,-5 4-12,6-5 1,-6 3 0,4-1 11,0-2-34,6 0 23,0-2 22,1 0-11,-2 1 45,-5 1-34,-1 2 23,1-6-34,-3 5 0,4-6 0,-1 5-22,5-2 10,5 0 57,19-8-11,-12 6 100,9-2 1,-19 9-23,-2 1-34,-3 0-33,1 1 33,1-3-78,3 2 67,2-3-44,2 1-1,0-1 90,4-3 67,-12 8 24,-2-1-158,-16 9-45,-1 0-101,-2 1 202,0 0 44,1 0 102,1-1 145,1-1-90,-1-1-89,2 1-101,-1 0 45,-1 1-134,0 0-79,-2 0 504,0 0-527,0 1-8370,0-1 8449,12-11 0,-9 9 0,9-8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6.117"/>
    </inkml:context>
    <inkml:brush xml:id="br0">
      <inkml:brushProperty name="width" value="0.04286" units="cm"/>
      <inkml:brushProperty name="height" value="0.04286" units="cm"/>
      <inkml:brushProperty name="color" value="#E71224"/>
    </inkml:brush>
  </inkml:definitions>
  <inkml:trace contextRef="#ctx0" brushRef="#br0">0 0 18485,'58'34'157,"-5"-2"-135,-21-12-22,-2 2-22,-2 1 22,-7 1 33,-7 1 46,-7 2-35,-4 1 35,-7 0-79,-6-2-101,-5-3-582,-5-4-1021,0-4-1276,0-4-3351,1-4 6331,2-4 0,7-3 0,4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4.385"/>
    </inkml:context>
    <inkml:brush xml:id="br0">
      <inkml:brushProperty name="width" value="0.04286" units="cm"/>
      <inkml:brushProperty name="height" value="0.04286" units="cm"/>
      <inkml:brushProperty name="color" value="#E71224"/>
    </inkml:brush>
  </inkml:definitions>
  <inkml:trace contextRef="#ctx0" brushRef="#br0">0 61 18171,'37'-21'930,"-1"5"-818,0 16-23,1 0-89,2 0 68,1 0-57,-4 0 22,0 0-33,-5 0 0,-4 0-11,-2 0 11,-3 0 34,-1 0-1,0 0 13,0 0-24,4 0 1,0 0-1,3 0-11,1 0-11,2 0 11,5 0-11,1 0-11,1 0 0,-2 0-45,-6 0 56,-6 0-90,-5 1 56,-5-1-22,2 2 79,-1-1 10,7-1-22,2 0 1,7 0-24,4 0 12,2 0-33,-3 0-1,-5-1 12,-6 1-79,-3 0 67,-5 0-22,2 0 56,-3 0 0,4-1 12,4-2-1,18-2-11,-6 0 0,13-2-34,-14 4-22,-1 1-134,-3 1-45,-2 1 78,-1 0 34,-2 2 55,-1 2 57,1 1-22,0 1-12,14-3-22,-9-1-101,12-1 32,-10-1-20,0 0-80,3 0 57,17 2 157,-10 0 22,14 1 0,-13-2 0,2 1-11,3 0 11,3 0-12,2-2 24,2 0-1,0 0 0,-3 0 11,-5 0-10,-2 0-12,-21 0 0,-3 0-23,-17 0 23,-2 0 34,1 0 179,1 0 33,0 0 46,3 0-79,-2 0-202,-2 0-11,1 0 0,-3 0 101,1 1 44,0 0 79,2 2-56,-1-2 168,-1 1 315,0-2-383,-1 0-1321,-1 0-4852,-12-1 5905,-9-5 0,6 4 0,-1-4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7.265"/>
    </inkml:context>
    <inkml:brush xml:id="br0">
      <inkml:brushProperty name="width" value="0.04286" units="cm"/>
      <inkml:brushProperty name="height" value="0.04286" units="cm"/>
      <inkml:brushProperty name="color" value="#E71224"/>
    </inkml:brush>
  </inkml:definitions>
  <inkml:trace contextRef="#ctx0" brushRef="#br0">1 0 15123,'50'23'2051,"-4"-3"-1424,-19-9-134,1 1-179,-3 1-12,-2 4-66,-5 2 111,-4 6-111,-5 4-91,-5 2-78,-3 3-67,-1-1-369,-7-2-1324,0-4-1175,-8-4-3037,0-7 5905,-2-8 0,7-4 0,2-4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8.209"/>
    </inkml:context>
    <inkml:brush xml:id="br0">
      <inkml:brushProperty name="width" value="0.04286" units="cm"/>
      <inkml:brushProperty name="height" value="0.04286" units="cm"/>
      <inkml:brushProperty name="color" value="#E71224"/>
    </inkml:brush>
  </inkml:definitions>
  <inkml:trace contextRef="#ctx0" brushRef="#br0">0 232 14473,'92'-9'2443,"2"-3"-2118,-16-5-1172,19-3 875,-40 9 0,3 0-705,8-1 0,2 0 705,8-1 0,1 0-22,6 1 0,2-1-185,3 2 0,-1 0 184,-3 1 1,-1 1-6,-8 1 0,-3 1-40,-13 1 1,-4 1-73,22-1-246,-34 3-388,-27 2-464,-17 1 1119,-17 3-3293,-14 1 3669,-14 1 1,18-2 0,2-2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8 8 11481,'0'-2'5211,"0"0"-2589,0 2-2510,-2-3 0,2 5 0,-2 4 247,1 12-113,0 12-112,0 6-33,1 4-67,0 2 67,0 2-45,2-1-23,1-2 12,-1 1-34,1-6 12,-1-5-23,0-5-23,1-6 23,0-7-11,5-2 89,-1-6 12,7 0-56,1-4 89,19-1-123,-4 0 0,12 0-67,-14-1-157,-2 1-191,-8-1-952,-6 1 190,-6 0-649,-3-1-1210,-3 1 3036,0 0 0,0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8.841"/>
    </inkml:context>
    <inkml:brush xml:id="br0">
      <inkml:brushProperty name="width" value="0.04286" units="cm"/>
      <inkml:brushProperty name="height" value="0.04286" units="cm"/>
      <inkml:brushProperty name="color" value="#E71224"/>
    </inkml:brush>
  </inkml:definitions>
  <inkml:trace contextRef="#ctx0" brushRef="#br0">252 48 16490,'24'-26'213,"-5"5"-123,-23 25 11,-6 5 11,-9 6-34,-7 6-44,-5 3-1,-5 4-33,1 4 11,-1 1-44,3 1 10,4-2 1,9-6-180,9-6 202,6-7 415,20-7 89,15-5-448,24-8-56,17-3-135,8-4-817,-1 3-1166,-7 5-2353,-16 3 4471,-19 3 0,-18 0 0,-12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0.158"/>
    </inkml:context>
    <inkml:brush xml:id="br0">
      <inkml:brushProperty name="width" value="0.04286" units="cm"/>
      <inkml:brushProperty name="height" value="0.04286" units="cm"/>
      <inkml:brushProperty name="color" value="#E71224"/>
    </inkml:brush>
  </inkml:definitions>
  <inkml:trace contextRef="#ctx0" brushRef="#br0">182 38 17095,'17'-20'11,"-7"5"-190,-27 13 112,-7 2 56,-7 7 22,-3 1-22,-1 8 11,5-1-90,8-1-246,11-3 56,7-2 280,9-1 78,10-1 101,13 0-156,11 2 44,6 3-33,1 4-23,-2 5-11,-5 6-11,-4 3 11,-7 2 11,-8 1 34,-8-4 22,-6-1 34,-4-5-101,-9-2-11,-7-6-695,-27-2-22,7-7-527,-14-1-863,20-5-2185,6-4 4303,9-5 0,6 3 0,5-1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1.892"/>
    </inkml:context>
    <inkml:brush xml:id="br0">
      <inkml:brushProperty name="width" value="0.04286" units="cm"/>
      <inkml:brushProperty name="height" value="0.04286" units="cm"/>
      <inkml:brushProperty name="color" value="#E71224"/>
    </inkml:brush>
  </inkml:definitions>
  <inkml:trace contextRef="#ctx0" brushRef="#br0">1 439 13432,'36'-38'184,"0"1"1,25-34-73,-35 21-89,-8-1 89,-8 1-34,-6 4 0,-4 10-55,-8 8 100,-3 11-123,-9 7-34,0 6 1,-1 3-35,1 4-32,2 3 21,0 4 35,4 6 44,2 2 44,4 5 23,1 5 34,3 6-11,2 5-23,1 4-22,9 2-23,9-3-22,17-2 56,45 1-56,-12-18 0,27-3 157,-32-17 33,-9-3 2,-11-2 648,-11 1-840,-16-2 78,-6 3-67,-9 8 68,-2 4-79,2 6-325,-2 1 168,10-3 157,9-6 202,13-4-34,10-5 482,1-9 9180,-3-3-7558,-91-45-2272,57 35 0,-66-23 0,84 47 0,0 3 0,3 1 0,0 2 0,-1-4 0,-2 3 0,-4-5 0,-6-1 0,0 0 0,-4-2 0,1 0 0,-1-3 0,-2 0 0,-1-3 0,-1 0 0,-1-1 0,-1 0 0,-2 0 0,0 3 0,-7 0 0,3 2 0,-8 1 0,6 1 0,-2 0 0,4 0 0,2 0 0,2 0 0,2-2 0,-2-2 0,2-1 0,-2-2 0,0 2 0,-2 1 0,-1 2 0,-3 0 0,0 1 0,1 0 0,2 1 0,2 0 0,1-1 0,3-1 0,0 2 0,3-3 0,-2 1 0,0 1 0,-1-1 0,0 2 0,0 0 0,0-1 0,-1 0 0,-1 0 0,0-2 0,-1-1 0,0-2 0,0-5 0,1 0 0,3 0 0,4-2 0,5 4 0,-1-5 0,-5 7 0,-4 0 0,-7 5 0,-4 0-9831,-5 1 3414,0 1 6742,5-1 672,4 1-157,4 0-369,0 0 78,-5 44 112,10-11-168,0 42-269,14-20 112,1 6-101,1 2-55,3 25-35,-7-23 13,1 12-80,-8-34-22,-1-10-33,-3-9-23,-1-8-124,-3-8 124,-1-4 56,-1-3-695,0-11-257,0-3 112,-1-14-371,-1-3 136,-2-6 829,-3-5 190,-1-7 0,-1-9 157,-1-34 246,5 23 56,0-14-213,5 44-201,5 15-23,4 11 34,10 8-33,5 8 10,7 8-33,4 10 12,19 26-80,-17-10 68,6 14 12,-29-20-12,-10-3-359,-21-4-1165,-11-5-593,-19-7 2117,-7-6 0,22-4 0,7-3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2.458"/>
    </inkml:context>
    <inkml:brush xml:id="br0">
      <inkml:brushProperty name="width" value="0.04286" units="cm"/>
      <inkml:brushProperty name="height" value="0.04286" units="cm"/>
      <inkml:brushProperty name="color" value="#E71224"/>
    </inkml:brush>
  </inkml:definitions>
  <inkml:trace contextRef="#ctx0" brushRef="#br0">93 254 15079,'69'-57'56,"-13"5"-34,-41 22 68,-6 1 44,-4 4 12,-4 3 66,-4 6-55,-5 3-134,-8 7-12,-7 2 0,-7 6 90,-3 8 0,-4 7 55,1 9 47,7 6 32,7 2 22,12 1 46,9 1 448,18-3-12,14-3-459,18-5-134,7-8-146,2-5-370,-4-7-851,-8-3-8610,-3-3 9577,-22-2 0,-2 2 0,-18-3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3.069"/>
    </inkml:context>
    <inkml:brush xml:id="br0">
      <inkml:brushProperty name="width" value="0.04286" units="cm"/>
      <inkml:brushProperty name="height" value="0.04286" units="cm"/>
      <inkml:brushProperty name="color" value="#E71224"/>
    </inkml:brush>
  </inkml:definitions>
  <inkml:trace contextRef="#ctx0" brushRef="#br0">1 3 16782,'51'1'470,"0"-1"0,40 1-503,-49-4-572,-5 2-1165,-7 1-1289,-9 0 3059,-7 0 0,-6 0 0,-6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3.211"/>
    </inkml:context>
    <inkml:brush xml:id="br0">
      <inkml:brushProperty name="width" value="0.04286" units="cm"/>
      <inkml:brushProperty name="height" value="0.04286" units="cm"/>
      <inkml:brushProperty name="color" value="#E71224"/>
    </inkml:brush>
  </inkml:definitions>
  <inkml:trace contextRef="#ctx0" brushRef="#br0">1 0 12378,'6'4'1591,"55"0"-4963,-27-3 3372,44-2 0,-54 0 0,-7-1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4.037"/>
    </inkml:context>
    <inkml:brush xml:id="br0">
      <inkml:brushProperty name="width" value="0.04286" units="cm"/>
      <inkml:brushProperty name="height" value="0.04286" units="cm"/>
      <inkml:brushProperty name="color" value="#E71224"/>
    </inkml:brush>
  </inkml:definitions>
  <inkml:trace contextRef="#ctx0" brushRef="#br0">1 1 13924,'7'69'1883,"8"-6"-1447,4-30 47,19-3-237,10-7-246,9-10-101,2-6-515,-2-6-931,-6-10-2105,-9-5 3652,-11-8 0,-14 8 0,-8 3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5.365"/>
    </inkml:context>
    <inkml:brush xml:id="br0">
      <inkml:brushProperty name="width" value="0.04286" units="cm"/>
      <inkml:brushProperty name="height" value="0.04286" units="cm"/>
      <inkml:brushProperty name="color" value="#E71224"/>
    </inkml:brush>
  </inkml:definitions>
  <inkml:trace contextRef="#ctx0" brushRef="#br0">617 35 14204,'-15'-11'2196,"2"1"-1635,13 10 122,-13 60-234,9-14 4466,1 1 0,-8 7-4541,-34 26 0,1-8-374,37-27 0,-33 12 0,8-21 0,59-71 0,-10 0 0,-6 2 0,-3 0 0,-3 1 0,3-1 0,-3 1 0,-1-3 0,0-1 0,0 0 0,-1-2 0,1 3 0,-3 3 0,1 11 0,-2 7 0,0 8 0,0-5 0,0 6 0,-1-3 0,0 7 0,-1 13 0,1 6 0,-3 11 0,1 3 0,-2-1 0,-3 7 0,3-17 0,0 4 0,4-15 0,1 5 0,0-2 0,4 6 0,-1-3 0,2-3 0,0-1 0,0-3 0,0-2 0,0 2 0,2-5 0,2 0 0,-2-4 0,0 1 0,-4-1 0,-2 0 0,0 0 0,-1 1 0,0 1 0,0 0 0,1 0 0,6-1 0,-3 0 0,8-1 0,-7 0 0,3 0 0,-4-1 0,-1-2 0,-2-2 0,0-5 0,4 0 0,8-6 0,10 5 0,3-7 0,2 2 0,-13 1 0,-4-5 0,-8 10 0,-5-4 0,-3 6 0,-10 0 0,7 3 0,-4 0 0,11 1 0,0 1 0,6 0 0,-1 0-9831,8 1 2584,-8 0 8693,2 0-460,-6 2 1771,0 0-2175,-12-1 124,9 1-213,-12-1-213,10 1-89,-6 0-1,-1 0-134,-3 0-56,-1 0-11,0 0-45,3 0-67,1 1-191,3 4 34,0 4 134,1 7 90,-1 7-11,-2 6 67,0 8 23,-2 8-23,-2 6 0,-2 7 0,-11 32-23,5-20-10,-5 19 55,10-35-22,3-7 0,1-7 101,0-9 0,1-7 44,-2-9 46,-1-6-79,-14-6-112,5-7-213,-8-3-78,10-6-237,1 2-524,2 3-13,-1 4 112,-1 3-2240,-7 11-549,11-1 3742,1 8 0,13-9 0,4-4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6.151"/>
    </inkml:context>
    <inkml:brush xml:id="br0">
      <inkml:brushProperty name="width" value="0.04286" units="cm"/>
      <inkml:brushProperty name="height" value="0.04286" units="cm"/>
      <inkml:brushProperty name="color" value="#E71224"/>
    </inkml:brush>
  </inkml:definitions>
  <inkml:trace contextRef="#ctx0" brushRef="#br0">237 0 17745,'-30'86'348,"-4"-6"-2332,-6-34-2240,-3 1 4224,-1-3 0,19-18 0,5-9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7.045"/>
    </inkml:context>
    <inkml:brush xml:id="br0">
      <inkml:brushProperty name="width" value="0.04286" units="cm"/>
      <inkml:brushProperty name="height" value="0.04286" units="cm"/>
      <inkml:brushProperty name="color" value="#E71224"/>
    </inkml:brush>
  </inkml:definitions>
  <inkml:trace contextRef="#ctx0" brushRef="#br0">297 0 16400,'-45'45'2197,"-2"6"-1626,-2 8-246,1 13-1413,4 6 1088,11 3-68,12-3 380,12-6-368,18-8-90,16-9 45,20-9-828,14-11-842,8-10-638,-1-9-4516,-4-8 6925,-12-4 0,-23-4 0,-10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4 31 14283,'-2'-7'3350,"0"1"-3059,2 6 1267,0 0-841,8 9-168,0 1-168,8 10-56,-1 3-79,2 2-111,0 3-34,1-1-34,-1-3-22,-1-3-34,-2-4 22,-2-3-21,-2-3 21,-2-3-10,-1-1-1,-3-3-11,0-2 56,-3-1 34,0-1 0,1 0 90,1-3-146,4-5-23,2-9-10,3-8 88,7-23-44,-4 11 90,3-10 11,-11 21-90,-2 7-67,-2 4-112,-1 5-527,-1 3-716,0 3-1907,1 3-3494,1 0 6756,0 1 0,-1 0 0,-1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0.641"/>
    </inkml:context>
    <inkml:brush xml:id="br0">
      <inkml:brushProperty name="width" value="0.04286" units="cm"/>
      <inkml:brushProperty name="height" value="0.04286" units="cm"/>
      <inkml:brushProperty name="color" value="#E71224"/>
    </inkml:brush>
  </inkml:definitions>
  <inkml:trace contextRef="#ctx0" brushRef="#br0">62 132 13128,'-39'43'1323,"16"-6"-863,53-24-225,5-1-56,1-2-89,-1-2-57,-5-2-10,-6-2 33,-5-3 89,-4 0 415,-3-1 191,1-5-303,-1-5-134,2-9-67,-2-4-90,-1-5 0,-1 0-146,-2-3 56,-1 3-67,-5 2 0,1 4-123,-3 5 100,-9 4-122,-4 4-125,-13 3 91,-7 4-56,-8 7-45,-5 4-1826,-10 16 424,24-4-995,2 6 2677,40-14 0,-7-6 0,11-5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1.087"/>
    </inkml:context>
    <inkml:brush xml:id="br0">
      <inkml:brushProperty name="width" value="0.04286" units="cm"/>
      <inkml:brushProperty name="height" value="0.04286" units="cm"/>
      <inkml:brushProperty name="color" value="#E71224"/>
    </inkml:brush>
  </inkml:definitions>
  <inkml:trace contextRef="#ctx0" brushRef="#br0">1 1 16726,'76'0'940,"-5"0"-940,-20 6-425,-4-1-1334,-8-1-1838,-8-1 3597,-9-2 0,-9-1 0,-7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1.371"/>
    </inkml:context>
    <inkml:brush xml:id="br0">
      <inkml:brushProperty name="width" value="0.04286" units="cm"/>
      <inkml:brushProperty name="height" value="0.04286" units="cm"/>
      <inkml:brushProperty name="color" value="#E71224"/>
    </inkml:brush>
  </inkml:definitions>
  <inkml:trace contextRef="#ctx0" brushRef="#br0">60 6 11750,'-4'-3'2891,"1"1"-2252,3 2-325,0 0-57,-21 37-100,14-10-112,-15 35-45,19-19-45,3 4-257,9-2-1278,4-3-1401,11-6 2981,2-8 0,-11-12 0,-3-8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2.558"/>
    </inkml:context>
    <inkml:brush xml:id="br0">
      <inkml:brushProperty name="width" value="0.04286" units="cm"/>
      <inkml:brushProperty name="height" value="0.04286" units="cm"/>
      <inkml:brushProperty name="color" value="#E71224"/>
    </inkml:brush>
  </inkml:definitions>
  <inkml:trace contextRef="#ctx0" brushRef="#br0">1 1 17610,'31'29'1177,"-2"6"-986,-8 6-12,-2 10 22,-1 10-89,-5 5 1,-2 2-68,-4 0-12,-3-4-10,-2-3-12,-2-6-11,0-9 34,2-9-68,0-13 68,1-9 10,1-8 35,-1-5 44,3-2-11,3 0-112,5-5-11,5-4-90,2-5 79,0-3-146,5-10 89,-8 8 1,3-6-12,-8 9 68,-1 2-91,0 1-156,5 1 113,-5 5 77,4 1-33,-9 5-67,-2 1-101,0 0 190,-2 8 90,1 6 12,-2 12 100,0 8-45,0 16-67,2-13 0,2 5-56,3-22 45,3-7 11,3-7-449,4-3-1265,5-9-7844,22-20 9558,-9-1 0,-2-2 0,-19 14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3.127"/>
    </inkml:context>
    <inkml:brush xml:id="br0">
      <inkml:brushProperty name="width" value="0.04286" units="cm"/>
      <inkml:brushProperty name="height" value="0.04286" units="cm"/>
      <inkml:brushProperty name="color" value="#E71224"/>
    </inkml:brush>
  </inkml:definitions>
  <inkml:trace contextRef="#ctx0" brushRef="#br0">125 1 15515,'34'71'2275,"3"1"-1580,-3-5-715,5 11 559,-2 12-321,-21-42 0,-2 2-78,-3 0 0,-3 0-16,0 46-91,-15-9-33,-12-9-280,-18-12-392,-12-7-1211,-11-8-2644,-4-8 4574,0-9 1,28-16-1,10-8 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3.602"/>
    </inkml:context>
    <inkml:brush xml:id="br0">
      <inkml:brushProperty name="width" value="0.04286" units="cm"/>
      <inkml:brushProperty name="height" value="0.04286" units="cm"/>
    </inkml:brush>
  </inkml:definitions>
  <inkml:trace contextRef="#ctx0" brushRef="#br0">27 26 8299,'-10'-8'3070,"1"2"-2319,9 6 897,0 0-1581,0-5 90,0 3-34,0-3 213,-2 5-146,1 0 696,-1 0-382,1 0 3597,1 0-4034,0 0-56,-1 0-11,0 1 0,1 0 56,0 0-11,0 2-11,0 0-12,0 1-11,0 1 23,0 0-12,0 1-11,0 2 12,0 0-23,1 2 33,-1 0-21,1 0-12,-1-1 0,0 6-12,0-5 24,1 3 32,-1-4-32,1-1-12,0-1 33,0 1-10,1-1-23,1 3 44,-2-2-44,2 1 56,-2-3-56,0-1 34,2-1 0,-3 0-34,2 1 33,-1-2-33,-1 2 11,3 2-11,-3-1 12,3 3 21,-3-2-22,1 1 23,-1 1 0,0 0 45,0-1-57,0 2-22,0-2 34,0 0-46,0-3 24,0-2-12,0 1 22,0 0-11,0 0 12,0-1-23,0 1 22,0 1-33,0 0 33,0 1-44,0-2 22,0 0 0,0 0 22,0 1-22,0-2 0,0 2 0,1-2 11,0 0-11,-1 1 23,0-2-34,0 2 11,0-2 0,0 2 0,0 0 22,0 0-11,0 2-22,0 0 22,0 3-33,0-3 22,0 0 0,0 1 0,0 0 11,0-1-11,0 4-22,0-3 44,0 2-44,0-3 44,0 0-22,0-1 0,0 1 0,0 0 22,0 0-22,0 0 56,0 4-22,0-2-23,0 1 0,0-3 1,-1-1-1,0-1 34,0 1-45,1-2 11,0 1-11,-1-2 33,1 1-21,0-1 10,0 0 0,0 1-10,0 0-1,0 1 90,0 1-68,0-1 1,0 4-1,0-3-33,0 2 12,0-3-1,0 0 67,0 0-67,0 0 23,0 1 11,0 3-45,-1-2 56,1 1-45,-1-1 0,1-2 0,-2 2-11,1 0 68,1 1-57,-1 0 11,1 2 1,0 3-35,0-2 46,0 4-23,0-3 12,0 1 33,0 1-56,0 1 11,0-1-11,0 2 11,0 0 34,0 7-68,1-5 46,-1 6-12,1-8-11,1 0-11,-2 0 11,2 0 0,-1-1 0,3 6 0,-2-5 0,1 4 0,0-6 0,-1 0 0,1 0 0,-2 4 22,2-3-22,-2 3 0,0-5 0,0 0 0,-1-1 23,0 1-57,0 0 23,0-3 11,0 2-11,0-2 11,0-1-12,0 3-10,0-3 44,0 2-55,0-4 33,0-2 0,0 1-11,0 0-12,0-1 12,0 2-23,0-1 68,0 1-68,0-1 79,0 1-56,-2 0 11,0 2 0,-1 0 0,1 0 0,-1 0 11,0 4 0,0-2-11,1 4 0,1-2-22,1 0 22,-1 0-22,1 1 22,0 1 11,0 5 22,0-3-33,0 7 23,-1-6-12,0 2 0,1-1-11,0 2 0,0-1 0,0 1 11,0 0-11,0 9-11,0-6 34,1 7-1,1-9-11,-1-1-11,1 0 11,0 0-11,0 1 12,1 8-24,1-8 24,-1 7-12,0-10 11,-2 0 22,1 0-33,-1 0 23,-1-2-23,0 2 0,2-1 33,-1 9-33,0-7 0,1 6 0,1-8 0,-2 0 0,1-1 0,0 0 12,0 0 21,1 9 2,-1-4-24,-1 7 34,-1-6-45,1 0 33,-1 1-22,1-1 1,-1 1 21,0-1-10,2-1 77,0 9-66,1-7-23,1 5 56,-1-7-44,-1 0 55,0 0-67,0 0 1,-1 0-1,1 10 22,-1-8-21,-1 7 10,0-9-11,0 1-11,0-1 0,0 0 11,1-1 23,1-1-23,-1 0 12,3 9-1,-3-8-11,2 8 12,-1-10-23,0 1 0,0 1 11,0 0 0,0 0-11,0 9 78,-2-7-78,1 9 34,-1-9-12,0 2-1467,0 0 1439,0 15 0,1 23 1,-1 17-1,1 10 1,-1 2-1,1-2 1,0-11-1,-1-17 69,1-7 1,-1-9-1,0 10-63,4 518 12,-4-573-113,0 0 22,0 2 57,0-1 22,0 3 0,0-1 0,0 1 22,0-1-33,0 0 11,0 0-11,0-1 11,0 1 11,0-1 0,0 0-11,0 0 0,0-1 12,0 0-24,0 1 24,0-2-12,0 3 0,0-1 11,0 2 0,-1 1-22,0-1-23,-1 3 12,2-2 33,-1 3-11,1-1 0,-1 4 0,0-1 0,0 8 0,0-3 0,0 6 0,1-6-11,0 1 11,0 0 0,0 0 0,0 0 11,1 1-11,0-1 0,1 10 0,-1-7 0,1 9 0,-1-7 0,0 1-11,-1 0 11,1 2-45,0-1 45,0 13-11,-1-9-34,0 6 34,0-12 0,0-1-1,0-1-21,0-1 22,0 0-34,0 0 34,0-1-34,0 8 11,0-4-33,0 6 22,0-7-22,0-1 67,0 2-56,0-1 45,0 1 11,0 7 0,0-8 11,0 7-22,0-9 22,0 1 23,0-1-34,-1 0 33,-1 0-22,1 2 57,-1-1-46,-1 11-22,1-9 22,-1 8-22,2-10 23,1 0-34,-1-2 22,1 2 22,0-1-10,0 10-12,0-7 1446,0 8-1508,4 30 1,2 0-376,-3-23 168,6 70-78,-9-106-1445,0 0 10,2 0-1411,-1 0-4202,4-6 7384,1-3 0,-2 3 0,0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7.002"/>
    </inkml:context>
    <inkml:brush xml:id="br0">
      <inkml:brushProperty name="width" value="0.04286" units="cm"/>
      <inkml:brushProperty name="height" value="0.04286" units="cm"/>
    </inkml:brush>
  </inkml:definitions>
  <inkml:trace contextRef="#ctx0" brushRef="#br0">0 60 10933,'3'13'3618,"0"-3"-3090,-3-10 1197,0 0-1344,0 0-23,0-1 1345,0 0-1602,1 0 45,3 1-90,2-2 56,6 0-56,3-2 0,1 0-44,1-1 32,0 0-32,-1 0 32,-1 2-10,-3 0-12,-3 0 12,0 1-23,-2 1 0,-1 0 90,4-1 34,-3 1-12,5-1-34,-3 0-21,3 0-68,-1 0 22,1-1-11,-1 1 0,0 0 34,1 0-34,-1-1 68,-2 0-1,-1 2 45,-3-1-11,1 1-89,-1 0 0,1 0-12,-2 0 0,3 0 0,1 0 12,6-1 33,2 1-56,14 0 0,-6 0 0,8 1 0,-10 1 33,2 0-10,3 2-1,3 3 45,3-3 23,19 3-68,-11-1-10,10 2-1,-18-3 0,-3 3-22,-4 0 22,-3 1-22,-2 2 22,-1 0 0,1 2 23,10 4-12,-5-5-22,10 3 11,-12-8 1,1-1-12,-2-1 22,-3 0-44,-2-1 22,2 2-12,-5-1 12,2 1 0,-4 0 12,2-1-1,2 0 11,2 0-22,4-1 0,1-1 0,2 0 0,11 1 0,-10-2-11,9 1 11,-13 0 0,3 0 0,3 0-11,3 0 11,2-1-23,0 2-10,2-3-46,18 3 57,-11-2 22,12 1-11,-16-1 33,-1 0-44,-2 0 22,-2 0 0,0 1-34,14-2-11,-11 0-11,11 0 12,-16 0 10,-1 0 23,-2 0 11,-2 0-23,-2 0 35,-1 0-12,-2 0 0,14-3 0,-8-1 0,10-4 0,-9 2 0,0 0-12,0 1 1,-1 1 11,-1-1-11,8 2 11,-7 0 0,5 1-22,-9-1 33,1 1-22,2-1-1,1 0 1,-1 0 11,2 0-22,-3 1 22,11 1 0,-9 1 11,9 0 0,-9 0-11,3 0 0,4 0 11,1-1-33,1-1 33,18-2-11,-12-1-11,12-1 11,-16 2 0,-3-1 0,2 2 22,-2 0-44,0 0 22,17 1 0,-12 1 22,14 0-22,-16 1 23,0-1-34,-1 0 22,0 0 11,-1-1-11,2 1-11,0-1-11,17 0 11,-13 1-11,11 0 11,-15-1 0,1 1 0,2-1 11,2 1-33,1-1 22,-2 0 0,-2 1 11,16-2-11,-13 2 11,13-2-22,-15 1 22,1 0-22,2-1 22,0 0 0,2-1-22,20 1 0,-16 1 0,12 1-12,-24 1 46,-3 0-46,3 0 35,-1 0-24,1 0 12,19-2 0,-13 2 0,12-1-11,-21 1 22,-1 0 1,-1 0-12,-4 0 11,1 0 0,0 0 0,-2 0 0,15 0 1,-11 0-12,12 0 0,-12 0 0,1 0-12,-1 0-10,-2 0 22,-3 0-11,11 0 11,-10 0-11,9 0-1,-9 0 1,3 0 11,2-1 0,4-1-33,-1 2 55,2-3-33,-4 2 33,12 0-22,-13 0 0,10 1 11,-14 0 1,1 0-24,1 0 24,3 0-12,1 0 0,2 0 11,2 0 0,18 3-22,-14-2 0,11 2-1,-20 1 24,0-1-35,-1 1 23,5-2 0,2 1 0,26 1 0,-15-1 0,16 1 0,-23-2 11,-3 0 23,-3 0-34,-1 0 22,-3 0 1,0 0-23,2 0 11,22 1-11,-12-1-22,15 2 10,-17-1 12,-2 0-22,-3 0 33,-1 0-11,-2-1-22,18-1 22,-12 2 0,14-1 0,-18 0 11,0 0-22,0 1 22,-1 0-11,-3 0 11,0 0 0,-2 0 1,12 0-12,-10-1 0,8 0 11,-14-1 11,1 0-33,2-1 11,3 0-11,4 0-23,2 0 23,-1 0 11,8 0-11,-14 0 22,5 0-33,-15 0 44,-1-2-56,1 1 34,12-4 0,-6 1 0,9 1-11,-14 1 11,-4 1-22,-8-1 22,-6 1-11,-5-2 33,-2-1-11,0 0-11,0-1 34,0 0-12,0 1 12,0-1-1,0 0 46,0 1 44,0 2 146,0 0-90,0 1 34,0 0 246,0 1-357,0-1-69,0 1-381,0-1-257,0 0-3193,0 1-112,0-2-3631,0 1 7541,0-1 0,0 1 0,0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8.058"/>
    </inkml:context>
    <inkml:brush xml:id="br0">
      <inkml:brushProperty name="width" value="0.04286" units="cm"/>
      <inkml:brushProperty name="height" value="0.04286" units="cm"/>
    </inkml:brush>
  </inkml:definitions>
  <inkml:trace contextRef="#ctx0" brushRef="#br0">1 25 8467,'11'10'3687,"-3"-3"-2466,-8-7 23,0 0-717,0-12 134,0 8-348,0-10-156,0 12 45,0-1 45,0 1-12,0-1-78,0 3-34,0-1 34,0 0 1512,0 1-1422,0 3 56,0 2-91,0 3-55,0 1-67,0 1 33,0-1 67,0-1-100,0 1-68,0-1-10,0 0-1,0 1 11,0-1-33,0 1 11,0-1-22,0 0-1,0-2-10,0 0-12,0-1-11,0 0 45,0-2-23,0 0 34,0-1 0,0 0 56,0-1 347,0 0-347,0-1-56,0 2-22,0 0 22,0 3 0,0 2 0,0 3-45,0 0-67,0 1 22,0-3 12,0-1 78,0-2 45,0-1 123,0-3 280,0 0-4314,0-1 3855,0-2 11,0 2-45,0-4-44,0 2-34,0-1-684,0-1-997,0 0-1434,0 0 3238,0-1 0,0 2 0,0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4.873"/>
    </inkml:context>
    <inkml:brush xml:id="br0">
      <inkml:brushProperty name="width" value="0.04286" units="cm"/>
      <inkml:brushProperty name="height" value="0.04286" units="cm"/>
    </inkml:brush>
  </inkml:definitions>
  <inkml:trace contextRef="#ctx0" brushRef="#br0">21 41 10641,'-3'-15'4886,"2"3"-4046,1 12-358,0 0 1535,0-1-1322,0 0-91,0-1 450,-1 2-718,0-1-101,0 0-134,-3-1 33,1 1-78,0 0 67,1-1 34,1 2 46,0-1 54,1 1-290,1-1 33,4 4 44,3 2-10,7 1 33,4 4-56,4-2 23,4 2-34,0-1 11,0 0-11,2-1 11,-1 2-11,-1-2-22,1 1-12,0-3 1,-2 2-1,0-3 23,-3 0 11,-2-1 11,-4-2 0,-4 0 45,-4-1-56,-4-1 0,-3 0 0,-1 0-33,-1 0-135,1 1 112,-1 0 56,1 0 0,-1-1 526,0 1-526,0 0 0,-1 0 11,-4 0 23,-5 2-12,-7 1-22,-6 2 34,-4 1-34,-4 2 34,-2 0-12,-2 2 23,1 0-34,1 0 11,3 1-22,3-2 12,6-1-12,3-1 0,3-2 0,3 0 0,3 0-23,0-1-638,0 2-571,3-3-1738,0 1-4761,4-3 7731,9-1 0,-6-1 0,7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7.355"/>
    </inkml:context>
    <inkml:brush xml:id="br0">
      <inkml:brushProperty name="width" value="0.04286" units="cm"/>
      <inkml:brushProperty name="height" value="0.04286" units="cm"/>
    </inkml:brush>
  </inkml:definitions>
  <inkml:trace contextRef="#ctx0" brushRef="#br0">162 56 9453,'-7'-8'4012,"1"2"-2858,6 6 358,0 0-940,0-2-90,0 1-1,-1 0 2,1 1 895,0 0-1031,0-1-100,0 0-23,0 1-79,0-1-66,0 0-57,0 0 0,-2 0-10,2-1 32,-3 1 12,2 0 68,0 0-35,0 1-44,1 0-101,-1 0-34,-1 0 90,-1 2 101,-3 5-56,0 3 0,-3 6-11,-1 3-12,0 2 23,1 3-34,0 1 1,2 1-12,3 0 33,1-2-33,2-2 23,0-2-1,1-3 0,0-1-10,-2-2-12,-1-1-12,-2-1-10,-1 0 0,-2-2 10,-3 4 12,2-7 0,0 1 34,5-7 0,3 0 22,1-1 33,0 0-122,0-5-147,1-4 57,4-8-57,2-4 91,2-2 66,0-3-55,2-2 22,-1-1-34,0 0-44,1-1 78,1 0 0,-2 4-34,0 2 68,-1 5 22,-2 1 0,0 5 0,-2 0 78,-1 2 23,-1 1 358,-2 4-380,0 2-79,-1 2 0,0 2-135,0 0 91,0 2 44,3 2 67,2 6-11,3 4 45,4 4-11,4 4 11,1 1-57,1 2 12,-1-1 12,-3-2 32,-2-2-44,-5-2-33,-1-2 10,-3-4-21,-2 0-1,-1-3 0,0 0 23,0-1-23,0 0 0,0 0 0,-1 2 12,-1 0-1,-2 0-22,-2 0 34,0-2-12,1-1 0,2-4-22,2 0 12,0-3 492,1 0-504,-1-1 33,1-2-33,-1-1 34,-1-1-34,1 2 11,-1 2-11,2 0 0,-1 0-11,1 1 0,-2 0-180,1 0-335,-2-2-740,0 1-1838,-1-2-6727,-1 0 9829,2-2 0,1 3 1,1 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0 204 11291,'1'2'4818,"0"-1"-2957,-1-1-1369,33 6-144,-13-5-180,29 4-34,-24-7-56,0-2 102,-2-3 44,-3-2-33,-5 0 111,-5-2-22,-2 0 0,-3-1-67,-2-1-168,-2-2 33,-1 0-21,0-1-35,0 0 90,-1 1 101,-1 2-45,-4 1 45,0 1-101,0 2 22,-1 2-100,1 2-23,-2 1 11,0 3-33,-1 0 11,-1 1 56,-6 14-11,3-2 56,-3 17 33,7-4 57,1 6-90,4 1 157,1 15-146,6-13 33,3 8-10,5-18-23,2-3-34,2-3 45,1-3 23,1-5-34,6-2-112,-7-5-403,3 0-449,-9-3-604,0 0-1357,-4 0-2252,0 0 5065,-1 0 0,-2 0 0,-2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093"/>
    </inkml:context>
    <inkml:brush xml:id="br0">
      <inkml:brushProperty name="width" value="0.04286" units="cm"/>
      <inkml:brushProperty name="height" value="0.04286" units="cm"/>
    </inkml:brush>
  </inkml:definitions>
  <inkml:trace contextRef="#ctx0" brushRef="#br0">102 45 12647,'8'9'4975,"-2"-3"-3877,-6-6 437,0 0-818,0-24-123,0 16 1255,1-17-1592,0 24-33,0 0-33,-1 1-314,-2 4 111,-2 3 12,-5 9 0,-2 5 34,-2 5-34,1 5 0,0 1 0,3 4 22,0 0-10,1 1-12,1 1 11,1-2-22,0-2 11,1-2-56,2-5-12,1-3 1,1-4-34,2-4 90,3-1-11,2-4 11,4-2 67,12-1-45,-3-3 0,11-2 0,-4-3-11,2 0 0,1 0 0,9 0-67,-12 0 56,3 0-101,-16-2-224,-4 0-67,-1 0-718,-4-2-481,-2 0-841,-2-2-1736,0-1 4179,-2-2 0,2 3 0,-1 2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675"/>
    </inkml:context>
    <inkml:brush xml:id="br0">
      <inkml:brushProperty name="width" value="0.04286" units="cm"/>
      <inkml:brushProperty name="height" value="0.04286" units="cm"/>
    </inkml:brush>
  </inkml:definitions>
  <inkml:trace contextRef="#ctx0" brushRef="#br0">23 15 9655,'-9'-8'3765,"3"2"-2914,6 6 494,0 0-617,-3 0-167,2 0-80,-3 0-77,4 0 660,0 0-257,4 0 11,2 0-314,7 0-123,5 0-45,4 0-112,5 0-89,3 0-79,3 0-34,1 1-22,-3 1-101,-2 2-470,-7 0-751,-6-1-605,-6-1-1098,-6 0-2332,-4-1 5357,-7 0 0,3 0 0,-3-1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379 29 11123,'1'13'4247,"-1"-2"-3687,0-11 4213,0 0-4448,2-2-168,-1 0-101,2-2 11,0 0-44,-1-1 22,-1 2-23,-1 0 12,0 0-34,0 0-23,-1-1-22,-3 1 45,-2-2 23,-4 1-23,-1 0 0,-2 2-11,-5 0-1,-3 2 1,-4 0 11,-4 2 0,-1 1 34,-1 2-23,-1 1 23,1 0 55,1 1-10,4 0-46,5 1-22,4 0-22,1 2 0,8-1 11,-1 1-22,8-2 22,-1 1 11,2 3 67,14 12 12,2-2-34,20 9-56,6-7 33,11 0-33,8-1-393,3 0 370,-2-1-22,-9-1-33,-9-1 11,-9 4 67,-17-6 22,-4 2 45,-13-8 45,-7 1 316,-3 1-372,-22 8-56,5-6 22,-14 6-33,8-8 11,-2-1 0,0-3 34,0-1-1,0-3 57,4-2-45,1-2 22,4-2-67,4 0-202,0-4-593,11 2-1110,1-2-2487,9 2 4392,5 0 0,-3 1 0,3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97 1 11560,'2'8'3911,"0"-2"-3284,-2-6 561,0 0-528,-13 3-65,2 3-80,-10 4-33,5 5-101,1 2-224,3 2-101,4 2-11,3 2-23,5 2 68,11 1-79,6-2-11,13-3-34,7-6 34,5-5 0,0-5 23,-3-3-23,-6-2 0,-7-5 100,-7-1 57,-7-4 22,-4-2 1,-5-3-34,-2-1-79,-2-1 34,-10-9-45,-1 4 112,-18-16-101,9 16-11,-8-4-56,11 14-190,3 3-584,3 4-1153,3 3-1939,-1 1-2756,1 7 6622,-2 3 0,4-1 0,2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8 8 11481,'0'-2'5211,"0"0"-2589,0 2-2510,-2-3 0,2 5 0,-2 4 247,1 12-113,0 12-112,0 6-33,1 4-67,0 2 67,0 2-45,2-1-23,1-2 12,-1 1-34,1-6 12,-1-5-23,0-5-23,1-6 23,0-7-11,5-2 89,-1-6 12,7 0-56,1-4 89,19-1-123,-4 0 0,12 0-67,-14-1-157,-2 1-191,-8-1-952,-6 1 190,-6 0-649,-3-1-1210,-3 1 3036,0 0 0,0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4 31 14283,'-2'-7'3350,"0"1"-3059,2 6 1267,0 0-841,8 9-168,0 1-168,8 10-56,-1 3-79,2 2-111,0 3-34,1-1-34,-1-3-22,-1-3-34,-2-4 22,-2-3-21,-2-3 21,-2-3-10,-1-1-1,-3-3-11,0-2 56,-3-1 34,0-1 0,1 0 90,1-3-146,4-5-23,2-9-10,3-8 88,7-23-44,-4 11 90,3-10 11,-11 21-90,-2 7-67,-2 4-112,-1 5-527,-1 3-716,0 3-1907,1 3-3494,1 0 6756,0 1 0,-1 0 0,-1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0 204 11291,'1'2'4818,"0"-1"-2957,-1-1-1369,33 6-144,-13-5-180,29 4-34,-24-7-56,0-2 102,-2-3 44,-3-2-33,-5 0 111,-5-2-22,-2 0 0,-3-1-67,-2-1-168,-2-2 33,-1 0-21,0-1-35,0 0 90,-1 1 101,-1 2-45,-4 1 45,0 1-101,0 2 22,-1 2-100,1 2-23,-2 1 11,0 3-33,-1 0 11,-1 1 56,-6 14-11,3-2 56,-3 17 33,7-4 57,1 6-90,4 1 157,1 15-146,6-13 33,3 8-10,5-18-23,2-3-34,2-3 45,1-3 23,1-5-34,6-2-112,-7-5-403,3 0-449,-9-3-604,0 0-1357,-4 0-2252,0 0 5065,-1 0 0,-2 0 0,-2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15851,'2'0'4382,"0"0"-3150,-2 0-1019,1 10-213,2 0-796,3 11-2083,2 2-4639,0 5 7518,1 5 0,-4-14 0,-2-2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16266,'5'3'4672,"-2"-1"-4122,-3-2-405,0 0-896,3 10-2241,0-5-4840,4 8 7832,0-8 0,-3-3 0,-1-1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0.047"/>
    </inkml:context>
    <inkml:brush xml:id="br0">
      <inkml:brushProperty name="width" value="0.04286" units="cm"/>
      <inkml:brushProperty name="height" value="0.04286" units="cm"/>
    </inkml:brush>
  </inkml:definitions>
  <inkml:trace contextRef="#ctx0" brushRef="#br0">72 44 9946,'5'7'4393,"-1"-1"-3754,-4-6 4907,0 0-5445,-1 0-79,0 0 12,-1 0-23,0 0-11,0 0 11,-1 1 0,0 0 45,-1 2-33,0 1 21,-1 2-32,1 1 21,-1 1-33,2 1 11,0 0-11,-1 2 12,0-1-1,0 2 11,-2 2-22,2-1-11,-2 1 11,2-2-11,0 0 11,3-1 22,0 3 1,1-3-12,0 3 22,1-5-21,3 1 22,1-1-23,2 1 11,0 0-22,1 0 23,-1 1-1,6 5 12,-2-4-34,6 4 45,-3-5-34,2-2-22,-1 0 11,1-2 0,-1-2 11,2-2 34,-4-2-23,1 0 34,-4-1-56,-1 0 22,2-1-22,0-2-11,-1-2-146,7-8 90,-5 3-79,2-5 56,-6 6 79,-1-1 0,-2 1 22,-1 1-11,-1 2 23,-1-1-23,-1 1-23,1-3 1,0 2 22,-1-2 11,-1 2 23,0-1-23,0 1 0,0-1 23,0 0-12,-1-3-22,-1 2-11,-3-5 11,3 5-45,0-2 11,1 0-66,0 1 88,1-1 12,0 1 23,0 1 66,0-2-10,-1 2-46,-2 0 2,1 2-24,-2 1 34,1-2-23,-2 2 34,1-2-11,-1-3-23,1 3-11,0-1 101,1 3-44,-2 0 32,-1 0-44,-1 1-11,-3-1-11,-2 2-1,-2 1 23,-9-1-22,6 2-12,-7-1-22,8 1-11,-2 1-90,2 0-291,0 1-672,0-1-5828,-8 12 6892,7 3 0,1-1 0,9-1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15851,'2'0'4382,"0"0"-3150,-2 0-1019,1 10-213,2 0-796,3 11-2083,2 2-4639,0 5 7518,1 5 0,-4-14 0,-2-2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2.431"/>
    </inkml:context>
    <inkml:brush xml:id="br0">
      <inkml:brushProperty name="width" value="0.04286" units="cm"/>
      <inkml:brushProperty name="height" value="0.04286" units="cm"/>
    </inkml:brush>
  </inkml:definitions>
  <inkml:trace contextRef="#ctx0" brushRef="#br0">0 41 13465,'3'6'2498,"-1"-3"-2094,-2-3 1512,0 0-964,0 8-223,1-1-203,0 8-279,0-2-124,0 1-45,0 2-67,0 0-11,0-1-56,1-1-11,0-2-34,-1-1-55,1-3-35,-1-3-10,0-1 77,-1-2 35,0-1 44,0 0-168,0-6-135,1-2 80,-1-7 200,1-4 68,-1-4 12,2-2 88,-2-1 57,1 0-45,-1 3 146,0 3 22,0 5 68,0 5-91,-1 5-145,1 2-112,-1 0-134,0 2 111,-1 7 23,0 3 56,-1 10 124,1 2 167,0 14-201,1-12-90,1 7-11,0-14-34,1-4-22,0-4-45,0-4-67,1-2-248,0-2 349,0-5-426,1-3-157,0-5-583,0-1-817,-1 4-2376,-1 5 4381,-1 6 0,0-1 0,-1 2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4.749"/>
    </inkml:context>
    <inkml:brush xml:id="br0">
      <inkml:brushProperty name="width" value="0.04286" units="cm"/>
      <inkml:brushProperty name="height" value="0.04286" units="cm"/>
    </inkml:brush>
  </inkml:definitions>
  <inkml:trace contextRef="#ctx0" brushRef="#br0">1 1 10709,'7'1'4986,"-1"0"-3530,-6-1-178,4 28-135,1-11-303,4 24-212,-1-19-180,0-2-247,-1-2-66,-1-2-113,-2-4-22,0-3-45,-3-3-179,0-4-22,0-1-494,-1-1 482,0-3 68,1-4 190,-1-6 34,0-3 167,0-4-10,0-1 178,0 3-32,0 2 32,-1 4-44,0 5-101,-1 2 11,0 1-190,1 2-22,-1 1-23,1 1-12,1 0-21,-2 0-1,2 0-89,-1 0 112,1 4 11,-2 7 101,1 8 22,0 8-90,0 3 2,1 0-2,2 12-33,1-13-22,0 5 11,0-17-371,-2-4-603,-1-4-1089,0-2-2800,-4-1 4874,-4 0 0,1-3 0,1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6.940"/>
    </inkml:context>
    <inkml:brush xml:id="br0">
      <inkml:brushProperty name="width" value="0.04286" units="cm"/>
      <inkml:brushProperty name="height" value="0.04286" units="cm"/>
    </inkml:brush>
  </inkml:definitions>
  <inkml:trace contextRef="#ctx0" brushRef="#br0">60 1 12568,'8'-1'3328,"-2"1"-3283,-6 0 1860,0 0-874,-9 29-191,2-8-246,-10 26-191,6-16-190,1-1-44,1-4-13,3-4 1,3-4-90,2-4-44,0-6-1,1-3-22,0-2-78,0-2-57,0 0-21,0-6-2,0-2 113,1-8-33,1-5 78,2-4 0,0-4 22,0-1 57,1 1 89,-2 5 12,0 4-1,-1 7-56,-2 5-123,1 5-246,-1 1 100,0 5 146,0 6 90,0 6 33,0 7-22,0 1 11,0 1-45,0 1-67,5 2-112,1-1-785,4 1-1825,-1-2-3116,0 0 5838,-4-2 0,-2-11 0,-2-2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9.970"/>
    </inkml:context>
    <inkml:brush xml:id="br0">
      <inkml:brushProperty name="width" value="0.04286" units="cm"/>
      <inkml:brushProperty name="height" value="0.04286" units="cm"/>
    </inkml:brush>
  </inkml:definitions>
  <inkml:trace contextRef="#ctx0" brushRef="#br0">0 0 13162,'1'5'5166,"-1"-1"-3810,0-4 3148,0 0-4157,1 1-44,4-1-191,2 0 11,6 0-78,6 0-45,7 0 22,8 0-22,7 0 0,5 0-56,-1 0-56,-5 1-325,-7 2-101,-9 0-78,-8 0-594,-7 0-762,-4-2-1009,-4-1-4582,-3 0 7563,-6 0 0,5 0 0,-4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0.906"/>
    </inkml:context>
    <inkml:brush xml:id="br0">
      <inkml:brushProperty name="width" value="0.04286" units="cm"/>
      <inkml:brushProperty name="height" value="0.04286" units="cm"/>
    </inkml:brush>
  </inkml:definitions>
  <inkml:trace contextRef="#ctx0" brushRef="#br0">17 78 14283,'-9'-8'4583,"2"2"-3104,7 6-202,0 0-459,32 0-101,-6 0-325,31-2-123,-9-3-79,1-3-99,1-2-24,-7 0-34,-7 0-33,-10 3-44,-10 1-506,-7 3-828,-5 2-1311,-3 0-1636,-1 2 4325,0 9 0,0-6 0,0 6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1.987"/>
    </inkml:context>
    <inkml:brush xml:id="br0">
      <inkml:brushProperty name="width" value="0.04286" units="cm"/>
      <inkml:brushProperty name="height" value="0.04286" units="cm"/>
    </inkml:brush>
  </inkml:definitions>
  <inkml:trace contextRef="#ctx0" brushRef="#br0">1 1 13555,'10'5'5411,"-3"0"-4044,-7-5 852,0 0-1502,27 32-246,-15-15-56,20 26-236,-22-23-90,-2-2-55,-1-1-34,-2-1-505,-3-1-424,0 1-1077,-2 1-2017,-4 4-5702,-4 1 9725,-4 2 0,3-10 0,2-4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3.240"/>
    </inkml:context>
    <inkml:brush xml:id="br0">
      <inkml:brushProperty name="width" value="0.04286" units="cm"/>
      <inkml:brushProperty name="height" value="0.04286" units="cm"/>
    </inkml:brush>
  </inkml:definitions>
  <inkml:trace contextRef="#ctx0" brushRef="#br0">80 80 12322,'-9'-2'4101,"3"-1"-3373,6 3 505,0 0-695,-6-21-23,5 12 23,-4-15-146,5 19-246,0 1-146,1 1 0,5 1-34,5 1 34,9-2 0,5 2 11,5 0-22,3 1-23,-2 0 12,-2 5-79,-7 1 101,-5 6 146,-5 3-12,-6 3-11,-3 1 1,-1 1-35,-2 1-44,-2-2 23,-4 0-23,-4-2 44,-5 0-55,-18 9-90,3-7-202,-29 17 90,23-17 168,-7 7 0,19-12 11,6-2-11,5-4-23,6-3-10,4-1 33,1-2 313,7 1 338,7 0-91,11 0-100,11 2-1,9-1-112,5-1-89,1 1-113,-6-1-89,-4-1-56,-12 0 0,-9-1-213,-9 0-503,-5 0-708,-4 0-514,1 1-1009,0 1-2051,4 1 4998,2 1 0,-3-2 0,1-2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4.515"/>
    </inkml:context>
    <inkml:brush xml:id="br0">
      <inkml:brushProperty name="width" value="0.04286" units="cm"/>
      <inkml:brushProperty name="height" value="0.04286" units="cm"/>
    </inkml:brush>
  </inkml:definitions>
  <inkml:trace contextRef="#ctx0" brushRef="#br0">104 41 14641,'-12'-9'3945,"3"3"-3464,9 6 203,0 0-505,19-8-44,1 5 77,20-7-44,-2 8 112,2 0-22,1 1-157,-4 1-45,-6 0-56,-6 5-89,-8 1 89,-7 6 56,-6 3-23,-3 0 35,-8 3-57,-2-3-11,-9 2-56,-3-2 56,-1-1 11,-1 0 0,2-2 45,0-2-33,3-2 100,3-3-22,3-3-57,3-1-223,6-1 90,3 0 133,17 0-32,2 0-12,14 0-45,-4 2 11,-1 3 23,-3 6-11,-2 2 10,-3 3 12,-4 1 23,-4 2 44,-4 1-11,-4 0 11,-2 0 79,-7 0-45,-4 0-34,-8-2 0,-8-2 0,-7-4 0,-4-3-44,-3 0 10,-3-5-21,0 1-24,2-2-2363,-10 1-370,16 1-4370,-4 1 7115,20-3 0,8 0 0,5-3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3.716"/>
    </inkml:context>
    <inkml:brush xml:id="br0">
      <inkml:brushProperty name="width" value="0.04286" units="cm"/>
      <inkml:brushProperty name="height" value="0.04286" units="cm"/>
    </inkml:brush>
  </inkml:definitions>
  <inkml:trace contextRef="#ctx0" brushRef="#br0">31 7 8961,'-2'7'3865,"0"-1"-2811,2-6 1926,0 0-1714,-11-9-997,8 7-90,-9-7-55,12 9 2352,0 0-2543,35 40 0,15 13-270,-30-30-89,66 70-145,-86-93-2706,0 0 0,0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6.124"/>
    </inkml:context>
    <inkml:brush xml:id="br0">
      <inkml:brushProperty name="width" value="0.04286" units="cm"/>
      <inkml:brushProperty name="height" value="0.04286" units="cm"/>
    </inkml:brush>
  </inkml:definitions>
  <inkml:trace contextRef="#ctx0" brushRef="#br0">11 0 7123,'7'8'2353,"-1"-1"-2196,-6-7 380,0 0 226,-7-2 54,4 1 281,-4-1-33,6 1-270,0 0 102,1 0 22,0 0-68,0 0 2219,0 1-2890,0 5-24,0-1-88,0 5-12,0 1 44,0 1-65,0 1-2,0 0-33,0 3 23,0 1-12,0 2-11,0 1 33,0 0-66,0-2 33,0-2 0,0-4 0,0-3-23,2-2 23,-1-2 12,2-1 44,3 1-23,1 0 1,7 1-34,-3-1-67,4 1-1,-7-1 1,0-1-12,-2 0 57,0-1-23,-2 0 23,4 1-1,-1-1 34,4 3-22,-1-3 11,2 1 0,1-1-22,0 1 44,2-2-55,-2 0 44,1-1-34,2 0-10,-5 0 33,2 0-23,-6 0 12,0 0-67,-1 1-34,-1-1-79,-1 1 180,-1 0 11,-3 0 45,0-1-45,1 0 0,1 0-67,3-2-23,3-2-100,3-2 179,0-1 11,2-1 22,-1-1 45,-3 2-33,-2-1-23,-5 3-22,1 1 0,-3 0 11,0 0 0,0 0-12,0-3 12,0 2 23,0-1-1,0 1-22,0 1 0,0 0-11,0-1-45,0 1-67,0-2-224,0-1 223,2 0 45,-1 1 124,5 0-11,-4 3 56,0 0-56,-2 3 10,0 0-21,0-2 22,0 1 190,0-2-11,-1 2 45,1-2 22,-1 1 45,1-1-33,0 1-102,-1 0 102,0 0-90,1 1 111,-1 0-290,1 1-23,-1 0-56,0 0 45,0 0 45,-1 3 57,-3 2-80,1 4 34,-1 3-45,1 3-11,2 0 34,0 3-34,2 1 34,0 1-23,0 3-11,0 1 33,0 2-44,0 2 34,0 0 21,0 1-44,0-2 0,0-3 34,0 0-23,0-1 12,0 1 33,0 1-34,1 1-22,0 0 45,3 10-23,-2-11-22,0 5 11,-1-13 23,0-2-23,-1-1 34,-2 6 0,-3-5-34,-2 5 56,-2-7-33,-1-2 11,-2 1 55,0-3-55,-1 0 11,0-3-45,0 0 113,-2-2-1,4-2-67,-2 0 67,2-2-56,0-2-21,-3-1-35,-2-4-11,0-2-11,-2-1 11,0-1-46,-10-6 46,6 3-22,-6-4 44,10 7 1,5 0-23,5 3 0,3 1-79,5-1 57,10-1 44,9-1-11,41-7-11,-7 5-6,-13 4 1,-1 0-6,13-1-23,-8-2-145,-12 1-90,-12 1-615,-10 2-6086,-18 3-997,-9 6 7967,-11 3 0,11-1 0,5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16266,'5'3'4672,"-2"-1"-4122,-3-2-405,0 0-896,3 10-2241,0-5-4840,4 8 7832,0-8 0,-3-3 0,-1-1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49 1 7952,'8'0'3395,"-2"1"-2476,-6-1 8911,0 0-9867,-3 0 37,1 3-23,-5 2 57,0 5-56,-3 2 44,0 3-44,1 1 44,2 2-22,2-1 11,3 0-11,2 0 23,6-2-1,5 0 45,8-3-44,4-3-35,2-3 24,4-3-113,9-4 22,-10-3 68,3-2-22,-14-2 21,-5-2-21,-2 0-57,0-7 79,-4 5 0,1-5 11,-4 5 0,-1 1 0,-1 2 56,-1 0 11,0 1 45,0 3-67,0 0 156,0 3-145,0 0 12,0 0-24,0 2 1,-1-1-34,0 1-55,-1 0 32,0 0 1,-1 1-34,-2 4 45,1 4 0,1 3 12,0 4 21,3 2-22,1 3 12,3 3-1,3 1-11,2 3 46,0 3-46,1 2 34,0 3-22,0 1-23,-2 1 22,-1-2 0,-2-1-22,-1-4 12,-3-3 32,1-4-32,-2-4 88,-5-3-88,-2-2 32,-5-2-44,-3-1-11,-3-4 11,-1-1 0,-1-4-33,-3-2 33,1 0-12,-14-9 1,12 1 11,-8-8 0,16 1-22,4 0 22,6 0-11,2 0-180,2-1-930,8-9-234,3 5-2018,6-8-4325,2 11 7698,-1 2 0,-7 6 0,-2 4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94 1 13341,'10'13'5726,"-2"-3"-4639,-8-10 683,0 0-1277,1-10-167,0 8-237,0-8-44,-8 14-34,-3 4 34,-8 8-45,-3 3-67,0 4-1031,3 2-1121,6 0-2868,6-1 5087,4-3 0,3-8 0,0-5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14 0 11874,'11'5'4863,"-2"-2"-4090,-9-3-337,0 0-436,1-4 0,0 5 169,1 0 100,-4 9-11,-1 5 10,-1 3 35,-2 1-169,0 3 68,0 1-123,1-1-1,1 1-78,3-2 101,0-1-34,2-2-11,3-2 23,5-4-12,6-3-67,3-3-224,3-3-2477,12-2-167,-9-1-1939,3-1 4807,-15-2 0,-5 2 0,-4-1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21 66 11549,'-11'-4'4426,"1"1"-3384,10 3-202,29-16-156,-11 9-292,22-13-381,-22 13-11,-4 2-179,-5 3-1356,-3 1-1524,0 1-1446,0 1 4505,4 0 0,-5 1 0,1-1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11381,'8'0'4246,"-2"0"-3349,-6 0 605,0 0-382,6 3-403,4 0-235,8 3-113,7-1-100,4 0-190,8-1-79,6-1-113,2 0-1152,2-3-1100,-4 0-1691,-7 0-2790,-11 0 6846,-9 1 0,-9-1 0,-6 2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11 14215,'14'3'4550,"36"-8"-3654,-26 3-436,34-4-203,-22 5-100,2 1-157,-3 0-437,-3 1-963,-2 1-1469,-4 0-2991,-2 1 5860,-5 0 0,-8-2 0,-5-1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60 43 7614,'-6'-9'5468,"-9"2"-3161,11 7-1612,-9 0 188,9 0-199,0 4 235,-1 1-414,1 6 529,1 2-798,2 4 100,3 0-45,9 2-44,7-1-57,12-2-33,7-3-90,7-6 23,1-3-90,-1-3 0,-3-6 0,-8-2-67,-5-5 44,-6-2-22,-6 0 23,-4-1 0,-4 0-34,-4 1-23,-3 0 34,-1 2 12,-4-2 22,1 4 55,-5-1 1,2 6-22,0 1 21,1 2-21,0 0-23,2 1-11,-1 0-12,2 1 12,0 0 11,1 0 11,-2 1 101,1 2 0,-1 3 11,2 3-11,-2 4-22,3 2 44,0 4-55,0 4 78,9 16-79,0-6-44,9 12 56,-1-9-34,0 1-45,0 2 56,4 20-55,-8-17-1,2 9-22,-10-25 22,-1-4-34,-2-7 12,-2-3 11,0-3-11,-1-2 11,-4 0 0,-5 1-22,-5 0-136,-14 7 136,5-6-1,-9 3 12,13-6 22,0-3 0,2-2 102,-2-1 66,7 0 79,-1 0 44,7-1-66,1-2 10,1-1-22,0-3-134,1-3-90,2-5-157,1-9-750,16-27-225,0 10-325,18-12-1244,-3 26-2285,5 13 4986,2 8 0,-16 5 0,-5 1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2.713"/>
    </inkml:context>
    <inkml:brush xml:id="br0">
      <inkml:brushProperty name="width" value="0.04286" units="cm"/>
      <inkml:brushProperty name="height" value="0.04286" units="cm"/>
    </inkml:brush>
  </inkml:definitions>
  <inkml:trace contextRef="#ctx0" brushRef="#br0">112 60 8871,'8'1'4829,"-3"0"-3944,-5-1 1132,0 0 1524,-1-8-2981,0 6-78,1-6 504,0 8 101,-1 0-740,-1-2-56,-4 0-279,-3-1 268,-10-5-22,4 2 313,-8-5-213,12 6 326,0 0-605,8 4-169,1 0 79,2 1-157,0 0-11,0 8 369,0 20-134,-2-2-34,-2 13 1,1 4-23,-1 10 0,-3 20 22,8-13-33,3-15 11,-1 5 56,0 7 0,-3-28 90,0 2-113,0-25-44,0-6-3866,0 0 3877,4-8 0,-2 6 0,2-6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4.595"/>
    </inkml:context>
    <inkml:brush xml:id="br0">
      <inkml:brushProperty name="width" value="0.04286" units="cm"/>
      <inkml:brushProperty name="height" value="0.04286" units="cm"/>
    </inkml:brush>
  </inkml:definitions>
  <inkml:trace contextRef="#ctx0" brushRef="#br0">25 32 6569,'-8'-11'4740,"2"2"-671,6 9-550,0 0-2556,0-1-884,6-4 682,3-1-571,53 11 1,9 4-180,-27-2 106,24 19 1,-16 7-50,-57-7 358,-10 25-382,-8-17-32,3-10 701,-4 6 0,-6 4-865,-7 17 1,-1 1-117,8-15 0,1 2 234,-5 9 1,7-7-34,18-24-34,7-12 258,10-3 302,38-1-246,-8-1 0,3-1 16,0 1 1,1 0 967,30-2-928,-46 1-179,-19-1-292,-7 2-3529,0 0-56,2 0 3787,4-3 0,-1 2 0,1-3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172"/>
    </inkml:context>
    <inkml:brush xml:id="br0">
      <inkml:brushProperty name="width" value="0.04286" units="cm"/>
      <inkml:brushProperty name="height" value="0.04286" units="cm"/>
    </inkml:brush>
  </inkml:definitions>
  <inkml:trace contextRef="#ctx0" brushRef="#br0">138 113 12199,'3'10'4471,"-1"-2"-3385,-2-8 1368,-17-14-1927,11 10-45,-14-11-12,11 15-179,-10 10-1959,-6 22 0,4 12 1220,16-4 0,3 1 448,-14 7 0,14-8-877,46-21 1,11-16 977,-11-22 140,6-9 0,-7-6 129,-25-8-45,-12-19-303,-16 20 146,-28 0 0,-9 3-795,-2 8-1519,7 5 0,4 9-1384,19 25-2605,28 17 6135,10 7 0,-6-13 0,0-5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4 31 14283,'-2'-7'3350,"0"1"-3059,2 6 1267,0 0-841,8 9-168,0 1-168,8 10-56,-1 3-79,2 2-111,0 3-34,1-1-34,-1-3-22,-1-3-34,-2-4 22,-2-3-21,-2-3 21,-2-3-10,-1-1-1,-3-3-11,0-2 56,-3-1 34,0-1 0,1 0 90,1-3-146,4-5-23,2-9-10,3-8 88,7-23-44,-4 11 90,3-10 11,-11 21-90,-2 7-67,-2 4-112,-1 5-527,-1 3-716,0 3-1907,1 3-3494,1 0 6756,0 1 0,-1 0 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0.047"/>
    </inkml:context>
    <inkml:brush xml:id="br0">
      <inkml:brushProperty name="width" value="0.04286" units="cm"/>
      <inkml:brushProperty name="height" value="0.04286" units="cm"/>
    </inkml:brush>
  </inkml:definitions>
  <inkml:trace contextRef="#ctx0" brushRef="#br0">72 44 9946,'5'7'4393,"-1"-1"-3754,-4-6 4907,0 0-5445,-1 0-79,0 0 12,-1 0-23,0 0-11,0 0 11,-1 1 0,0 0 45,-1 2-33,0 1 21,-1 2-32,1 1 21,-1 1-33,2 1 11,0 0-11,-1 2 12,0-1-1,0 2 11,-2 2-22,2-1-11,-2 1 11,2-2-11,0 0 11,3-1 22,0 3 1,1-3-12,0 3 22,1-5-21,3 1 22,1-1-23,2 1 11,0 0-22,1 0 23,-1 1-1,6 5 12,-2-4-34,6 4 45,-3-5-34,2-2-22,-1 0 11,1-2 0,-1-2 11,2-2 34,-4-2-23,1 0 34,-4-1-56,-1 0 22,2-1-22,0-2-11,-1-2-146,7-8 90,-5 3-79,2-5 56,-6 6 79,-1-1 0,-2 1 22,-1 1-11,-1 2 23,-1-1-23,-1 1-23,1-3 1,0 2 22,-1-2 11,-1 2 23,0-1-23,0 1 0,0-1 23,0 0-12,-1-3-22,-1 2-11,-3-5 11,3 5-45,0-2 11,1 0-66,0 1 88,1-1 12,0 1 23,0 1 66,0-2-10,-1 2-46,-2 0 2,1 2-24,-2 1 34,1-2-23,-2 2 34,1-2-11,-1-3-23,1 3-11,0-1 101,1 3-44,-2 0 32,-1 0-44,-1 1-11,-3-1-11,-2 2-1,-2 1 23,-9-1-22,6 2-12,-7-1-22,8 1-11,-2 1-90,2 0-291,0 1-672,0-1-5828,-8 12 6892,7 3 0,1-1 0,9-1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660"/>
    </inkml:context>
    <inkml:brush xml:id="br0">
      <inkml:brushProperty name="width" value="0.04286" units="cm"/>
      <inkml:brushProperty name="height" value="0.04286" units="cm"/>
    </inkml:brush>
  </inkml:definitions>
  <inkml:trace contextRef="#ctx0" brushRef="#br0">46 1 15079,'12'12'7338,"-3"-3"-5780,-23 7-1558,-5 3 0,2-1 0,0-3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361"/>
    </inkml:context>
    <inkml:brush xml:id="br0">
      <inkml:brushProperty name="width" value="0.04286" units="cm"/>
      <inkml:brushProperty name="height" value="0.04286" units="cm"/>
    </inkml:brush>
  </inkml:definitions>
  <inkml:trace contextRef="#ctx0" brushRef="#br0">0 0 13857,'41'41'1368,"1"1"1,-1-2 0,0 1 0,3 2 0,-2-2 0,-20-6-7421,-35 11 4281,-27-28 516,20-10 1607,-16 7 0,24-10 1,-8 3-1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919"/>
    </inkml:context>
    <inkml:brush xml:id="br0">
      <inkml:brushProperty name="width" value="0.04286" units="cm"/>
      <inkml:brushProperty name="height" value="0.04286" units="cm"/>
    </inkml:brush>
  </inkml:definitions>
  <inkml:trace contextRef="#ctx0" brushRef="#br0">1 84 12014,'8'17'4147,"-2"-4"-2120,-6-13-1298,0 0 437,3-4-662,0 1-90,3-3-100,1 2-45,4-2 190,17-3 93,2 1-345,8 0 1,2 1 331,21-2-338,7-1 1,0 0-2921,-5 0 2898,-15 3 0,-8-1-111,-26 5-505,-14 1-2813,-28 16 3250,4 1 0,-5 1 0,17-3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345"/>
    </inkml:context>
    <inkml:brush xml:id="br0">
      <inkml:brushProperty name="width" value="0.04286" units="cm"/>
      <inkml:brushProperty name="height" value="0.04286" units="cm"/>
    </inkml:brush>
  </inkml:definitions>
  <inkml:trace contextRef="#ctx0" brushRef="#br0">32 0 12787,'3'11'4919,"0"-2"-2440,-3-9-1818,0 0 389,0-2-949,0 7 999,0 4-102,-3 31 182,2-4-687,-3 17 0,-1 2-370,2-2 0,-3 10 1,0-3-124,2-21-247,0 18-4952,2-33 5199,21-9 0,-15-4 0,14-7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678"/>
    </inkml:context>
    <inkml:brush xml:id="br0">
      <inkml:brushProperty name="width" value="0.04286" units="cm"/>
      <inkml:brushProperty name="height" value="0.04286" units="cm"/>
    </inkml:brush>
  </inkml:definitions>
  <inkml:trace contextRef="#ctx0" brushRef="#br0">1 1 15784,'5'2'6734,"0"15"-6162,-5 6-572,-1 6-774,-1-2-5243,0-10-2655,0-10 8672,7 2 0,-3-9 0,4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559"/>
    </inkml:context>
    <inkml:brush xml:id="br0">
      <inkml:brushProperty name="width" value="0.04286" units="cm"/>
      <inkml:brushProperty name="height" value="0.04286" units="cm"/>
    </inkml:brush>
  </inkml:definitions>
  <inkml:trace contextRef="#ctx0" brushRef="#br0">50 1 10933,'5'5'5983,"-2"-1"-3910,-13 13-1524,-8 51-526,5-33 649,-4 29 549,17-66-5820,14-21 4509,-1 12 113,46-9-67,-8 36 1,3 10 502,-9-11 1,-1 4-303,9 9 0,-13 6 279,-39 27-391,-14-33-45,-24 16-1918,-24-11 0,10-18 1918,44-30 0,-43 32 0,7-1 0,71-47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933"/>
    </inkml:context>
    <inkml:brush xml:id="br0">
      <inkml:brushProperty name="width" value="0.04286" units="cm"/>
      <inkml:brushProperty name="height" value="0.04286" units="cm"/>
    </inkml:brush>
  </inkml:definitions>
  <inkml:trace contextRef="#ctx0" brushRef="#br0">0 32 15280,'59'-5'270,"-2"1"0,1 0 1,0 0-1,21-2 0,-4 0 1,-40 4-1,-43 2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40.032"/>
    </inkml:context>
    <inkml:brush xml:id="br0">
      <inkml:brushProperty name="width" value="0.08571" units="cm"/>
      <inkml:brushProperty name="height" value="0.08571" units="cm"/>
      <inkml:brushProperty name="color" value="#008C3A"/>
    </inkml:brush>
  </inkml:definitions>
  <inkml:trace contextRef="#ctx0" brushRef="#br0">0 62 8565,'59'-4'3,"1"-1"1,0 1 0,-11 2 0,12 0 0,8 0 0,7 0 0,4 1-1,4-1 1,2 0 0,-1 1 0,-2-2 0,-3 2 0,-6-1 0,-8 1-1,-8-1 1,23 0 0,-15-1 0,0 1 0,14 0 0,-9 0 0,0 1-1,1-1 1,-2 1 0,1 0 0,1-1 0,-1 1 0,-1 0 0,2 0 0,-1-1-1,0 1 1,0-1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114 1 9151,'4'13'4045,"-1"-3"-2970,-3-10 1234,0 0-1895,6-1-190,-5 1-44,5-2 212,-6 2 258,0 0 22,0 0-33,1-1-124,0 0 23,0 1-34,-1 0 348,0 0-718,2 0 23,0 0 45,3 0 11,1 0-45,2 4-45,-1 1-11,-1 5 56,-2 4-11,-2 3 0,-6 7-90,-7 2-67,-9 2-246,-8 5-247,-3-1-449,-1 0-1007,5-4-2388,10-8-4100,8-9 8437,20-15 0,-8 2 0,10-6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39 15 10181,'-7'-4'4583,"1"1"-3406,6 3 795,0 0-1131,-1-3-214,0 2-89,1-3-68,-1 4 1,1 0-123,-1 0-180,1 0-168,-2 0-12,-1 0-10,0 4 44,-3 4-10,3 5-1,0 5 11,1 3 157,7 1 57,5 2-1,10 0-67,7-1-67,6-1-79,0-4 12,-1-2 10,-4-5-290,7-5-504,-11-6-1009,6-9-1132,-11-5 2891,-2-15 0,-7 15 0,-4-4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2.431"/>
    </inkml:context>
    <inkml:brush xml:id="br0">
      <inkml:brushProperty name="width" value="0.04286" units="cm"/>
      <inkml:brushProperty name="height" value="0.04286" units="cm"/>
    </inkml:brush>
  </inkml:definitions>
  <inkml:trace contextRef="#ctx0" brushRef="#br0">0 41 13465,'3'6'2498,"-1"-3"-2094,-2-3 1512,0 0-964,0 8-223,1-1-203,0 8-279,0-2-124,0 1-45,0 2-67,0 0-11,0-1-56,1-1-11,0-2-34,-1-1-55,1-3-35,-1-3-10,0-1 77,-1-2 35,0-1 44,0 0-168,0-6-135,1-2 80,-1-7 200,1-4 68,-1-4 12,2-2 88,-2-1 57,1 0-45,-1 3 146,0 3 22,0 5 68,0 5-91,-1 5-145,1 2-112,-1 0-134,0 2 111,-1 7 23,0 3 56,-1 10 124,1 2 167,0 14-201,1-12-90,1 7-11,0-14-34,1-4-22,0-4-45,0-4-67,1-2-248,0-2 349,0-5-426,1-3-157,0-5-583,0-1-817,-1 4-2376,-1 5 4381,-1 6 0,0-1 0,-1 2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149 16 13465,'-10'-8'5591,"2"2"-5008,8 6-258,0 0-224,-6-1 515,4 7-67,-4 3-112,6 10-112,0 4 33,3 3 68,3 5 0,3 2-146,3 5-67,2 1-45,0 2 0,0-1-67,1-2-67,-3-3-1,-3-3-10,-2-3-1,-2-4 12,-3-4-34,-1-4 0,-3-1 0,-6-3-101,-7 0-224,-11 0-45,-6-1-572,-5 1-424,-1 0-382,3 2-1311,7-2-3250,14-1 6309,10-5 0,5-3 0,3-4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63 45 8478,'13'-2'1076,"-4"0"-1076,-9 2-246,0 0 246,7-14 89,-6 8 763,7-10 470,-8 14 448,0 1-358,0 1 5367,0-1-6734,-1 1 22,-3 4 381,-3 5-112,-2 8 180,-3 10-90,-1 7-34,-1 6-202,2 3-32,1 4-113,2-2-45,4 0 0,1-5 0,6-2-180,9-5-459,10-3-627,11-5-650,6-6-1087,3-9-2263,-6-4 5266,-5-7 0,-15 0 0,-6-1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28 96 13633,'-2'-16'3395,"2"2"-3395,0 14 459,0 0-336,-12 29 23,9-10 33,-8 26 1,18-15-23,4-1 45,9-3 89,7-6 34,3-5 55,3-8-32,-2-3-1,0-6 202,-4-5-44,-2-5-35,-5-6-67,-4-2-123,-5-2 35,-5-16-226,-3 8 12,-4-9-67,-4 14-34,-3 2-67,-6 4-1357,-15 1-772,0 9-2129,-16 2-4840,6 6 9165,-4 1 0,18 0 0,6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14742,'17'5'4560,"-3"-2"-4156,-14-3 436,0 0 23,14 33-336,1-6 66,16 33-10,-2-12-157,3 4 22,-2-2-190,-4-1-157,-6-5 0,-8-4 0,-5-5-34,-6-4-67,-9-3-247,-5-3-750,-13-1-1188,-5-1-1222,-2-1-3102,0-5 6509,4-7 0,13-4 0,7-5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13352,'11'6'4741,"-1"-1"-3733,-10-5 987,0 0-1279,39 0-122,-16 0-313,34 2-281,-27-1-45,3-1-785,0 0-1253,-3 0-1649,1 0-2968,-7 0 6700,-5 0 0,-10 0 0,-5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12 13678,'14'9'5423,"-3"-3"-4403,-11-6-158,40 0-189,-19 0-214,34 0-258,-28 0-145,2 0-56,-1-2-235,-3-1-829,-3-1-897,-4-1-2162,-3 1 4123,-1 0 0,-7 2 0,-2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13039,'5'3'5782,"-1"-1"-4998,-4-2 437,0 0-929,0 0 369,1 6 325,-1 6-213,0 13-201,1 7-102,-1 7-89,0 3 0,0 1-100,0 1-80,0-2-55,3-2-90,0-1-34,5-2-22,1-5-594,0-4-818,-1-6-1490,-3-5-4358,-1-9 7260,-3-3 0,-1-5 0,0-1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695 1888 9453,'4'3'4729,"-1"-1"-3597,-3-2 2207,0 0-2510,0 2-168,-1-1-56,1 0-101,0-1-123,0 0-336,0 2 11,0-2 258,3 1-68,4-1-56,6 0-43,5 0-46,3 0-45,3 0 22,4-2-11,1-3-44,2-2 21,1-3-21,-2 2 22,-2-1-34,-3 1 11,-1 2-11,1 1 1,0 1 10,5 0 12,1 0-34,5-1 0,2-1-12,1 0 1,1-2 11,-2 2-11,-3 1 0,-3 0 11,-2 2-11,11-2-12,-10 4 23,8-1 0,-15 2 11,-1 0 12,3-3-12,18 0-11,-8-1 0,16 1-11,-16 1-45,-3 2 33,-3 0-21,-6 0-57,-5 2 45,-2 1 33,-4 3 35,12 3 21,-2-3-22,10 1-22,-3-5 0,2-1 0,-1 0-56,-1 0 55,-2 0-122,4 5 100,-8 0 12,4 2 22,-5-1 0,6-1-11,6 0-24,6 0-110,7-2-57,24 4 124,-15-3-279,12 3 334,-26 0 1,-5-2 22,-2 3 11,-2-2-11,1 1 0,0 1 0,4-2-89,21 4 10,-12-5 23,14 2 34,-21-4 22,-5-1 0,-4-2 0,-6 0 334,-1-1-322,-2 0-1,0 0 22,10 0-10,-6 0-23,11 0-11,-6 0 11,4 0-12,4 0-10,0 0 11,-1 0 0,12 0 11,-15 0 0,9 0 0,-20-1 0,0 0 0,-3 0 0,-1-2 22,2-1-44,2 0 22,3-1-90,21-2 23,-10 2-79,14-1 101,-16 2-11,-3 1 56,-2 1 0,-4 0 0,-3 0 12,3 0-1,-9 0 0,4-1-11,-9 0 0,1 0 11,2-2-11,1 2 11,1-2 12,2 0 33,-7 0 0,1 1 22,-9 1-44,-1 1 11,-1-1-45,2 0 11,1-1-11,3-1 0,5 1-11,22-5 11,-4 4 0,16-4-12,-12 6 12,0 0-22,-1 1 11,3-1 11,3 2 0,3-2 0,5 2 0,21 0-23,-20 0 1,11 1 22,-32 0 0,-7 0 22,-9 0-22,-6 0 23,-3 0 111,3 0-134,0 0 34,6-3-23,-2-2 34,1 1-12,-2-2-33,-2 3 23,-3 0-34,-2 0-1,1 3 1,0 0 11,6-1-22,5-1-1,12 1-10,6-1 33,7 2 0,-1-1 11,0 1-11,10 0-11,-11 0 11,9 1-11,-14 2 11,2 4 0,5 1-23,1 1 12,3-1 0,1-1-23,-4 1 1,11-1-1,-17-3 12,6 1 10,-19-2 1,-4-1 11,-2 0 0,-2 0 0,0-1 0,12 2 0,-5-1 0,9 1 23,-8-1-23,1 0 11,1 1 0,1-2 11,4 0 1,22 0-23,-7 1 0,19 1 0,-12-1 11,0 2 0,2-1-11,-2 0 0,-3 0 0,-4 0 0,-4-1 0,11 2-22,-13-1 11,9-1 11,-12-1 0,-1-1 0,0 0 0,0 0 0,-5 0 11,-4 0-11,-6 0 67,-3-4-67,-6 2 11,0-4 0,-4 3 1,0-2-12,2 1-12,-1-1 1,0-1 34,3-1-23,-5 4 44,2-3-44,-5 4 0,1-1 0,2-1-44,9 0 10,6-1-44,11 0 44,8 0 34,28-2 22,-15 3-22,15-2 0,-24 4 12,-1 1-1,0-1-11,0 0 0,3 0 0,26 1 0,-17 1-11,19 0-1,-31 0 12,-6 0 0,-11 0-33,-9 0 22,-8 0-79,-4 0 68,-4 0 22,1 0 67,1 0-11,2-1 0,3-1-34,0 0 12,2-3-23,1 1-11,-1 0 0,5-2-22,-1 1-1,6 1-10,3 2-1,8-1 0,7 3 23,7-1 0,2 1 22,23 0-11,-18 0-209,15 0 209,-25 2 0,-2 0-22,-1 3 11,1-1-56,2 1 0,2-2-23,1-1 68,19-1 22,-20 0 197,7-1-197,-25 0-11,-6 0-45,-3 0 11,1 0 34,0 0-45,17 2 11,-7 0-89,14 2-57,-11 0 123,-1-1 68,-5-2 12,-6 1 21,-6-2-22,-3 0-11,0 0-11,17-1-34,0 1-67,20-1 90,-4 1 11,2 0 11,-2 0 11,-5 1 56,-6 0-11,11 2-45,-7 0 1,15 0-12,-7 0 11,5-1-11,4 1 33,-1-2-33,-3 2 23,-8-3 78,-11 0 605,-9 0-639,-11-3-22,-3 0-45,-6-4 33,1 0 12,-1 1-34,-1 1 1,0 1-35,0 1-22,0 0 34,0 2-22,0-1-1,0 2-11,0-1 45,0 0 11,0-1 23,0 1 89,0-2-78,-3-5 45,1-1-90,-4-7 0,2 0 0,0-4 0,1-3-12,1-3-21,2-2 44,7-15 34,-2 8 0,7-11-12,-8 14 57,-1-1-57,-2 2 1,-1-1-23,0 3-11,0-2 0,0 1 0,3-16 0,1 8-22,4-11 22,1 12 22,1 1 12,0 2-23,-2 1 23,-2 0-23,-3-16-11,-3 10 33,0-13-33,-2 17 0,-3 3 0,-4 5-22,-2 1-12,-2 4 34,-4-7-22,5 8-23,-4-6 12,5 11 33,1-2-12,-1 4 1,2 0 11,2 2 0,1 3 0,2 1-33,1 2 44,1 3-11,0-2-56,-1 1 0,0 0 22,0-1 12,-1 1-45,-2-3 55,-2 0 12,1 0-44,-7-5 44,5 3 0,-5-3 0,4 4-45,1-1-67,-11-4 101,-7-1-1,1 2 1,-1 1 11,9 6-11,-1 0 11,0-1 0,-1 1 0,1 0-22,-2 1-12,-1-1 34,-3 1 0,-3 0 11,-3-1-11,-3 1 0,-1-1 0,0 1 11,-1-2-11,3 1-145,-12-4-214,10 1 112,-10-4 35,13 3 100,-2-1 22,-1 1-33,-2-1-56,-1 0 89,-2-1 23,-1 0-56,-23-6 11,15 2 0,-15-4 112,21 5 0,1 0 0,-1 2-34,0 0 0,-1 3-224,-23-3 247,16 3 11,-15-3 11,19 3 0,0 0 57,-2 3-24,-4 0-32,-2 1-1,-1 2 23,1 1-34,-17-1 0,21 1 0,-9-1 0,24 0 11,3 2-11,1 0-11,0 1 0,0 0 11,-16 0-11,12 0-1,-12 0 12,14 1 56,-1 1 56,-2 1-44,-2 1-1,-1-2 45,-2 1 56,-1-1-11,-20 0-113,15-1-44,-12 2 0,24-1 23,3-1-23,6 1-11,3-1-1,4 2 12,-5 0 34,6 1-34,-4 1-22,10-3 10,2 0 1,5 0 11,2-2-11,2 1 11,0-1-11,1 0-12,-5 0-10,-1 1 22,-6-1-23,-1 0 34,-5 0 0,-5 1 11,-4-1 0,-5 1-11,-23 1-11,12-1 11,-15 2 0,18-1 11,2 1 12,0-1 10,-1 1 12,-1 0 11,1 0-33,-2 0-12,-12 2 0,17-1 11,-10 0 12,21-2-34,2-1 22,1-1 23,0 0 0,-4 1 33,-15-1-55,6 0-1,-11 0 45,13 0-44,1 0 55,4 0 34,2 0-33,1 0-34,0 0-34,-1 0 0,-18 0-11,7 0-11,-15-1 11,12 1 56,-2 0-45,1 0-11,1 0 0,2 0 79,-16 1-34,12 1-23,-13 1 12,17-1-23,-2 2 22,-1-1-21,-2 0-12,1-1 11,-1 0 22,-1 0-33,-18-1 0,15 1 0,-12 1-11,23 0 11,1-2 34,0 1-34,-1 1 11,-1-2 11,-16 0-44,15 0 11,-9-1 11,17 0-11,2 0-12,-2 0 23,-1 0 34,-2 0-34,-4 1 33,-3 1 57,-23 4-68,13-2 1,-14 1 10,22-2-33,0 0 0,1-2 23,1 0-12,1-1 0,-14 0 0,14 0 12,-10 0-23,19 0 0,1 0-11,1 0 33,0 0-22,1 0 0,1 0-11,-1 0 11,-9 0 0,9 0 0,-8 0-11,11 0-1,0 0 12,2 0 0,0 0 0,1 0-33,-9-1-1,7 0 12,-8 1 22,6-1-11,-3 0 22,-6 1-22,-4-1 22,-2 1-22,-1 0 11,-1 0 11,-15-1 0,14-1-11,-11-2 0,16 0 11,2 0-11,-2 1 0,0 1 11,-1 1 23,-15-2-23,15 2-11,-10-1 11,20 0-11,0 1 12,2-1-12,-1-1-12,0 2 1,-1-1 11,-1 1-11,-13 1 11,11 0-11,-10 0 11,16 0 0,-2 0-34,-2 0 34,-1 0 0,-2 0-11,-19 0 11,11 0 11,-12 2-11,15-1 0,2-1 0,-2 0 11,1 0-11,-1 0-11,0 0 11,-2 0 45,-18-2-45,14 1 0,-11-2 0,20 1 0,2 1 11,1-1-11,2 1 0,3-2 0,-6 0-11,10 1 0,-6 1 11,11 0-11,1 0-1,1 1 12,2 0-11,1 0-11,1 0-12,-2 0-268,-9 0 201,3 0-22,-8 0 66,5 0 35,-1 0 11,0 0 22,-1 0 22,2 0-55,-9 0 22,9 0-11,-4 0 11,11 0 22,1 0-22,1 1-22,1-1-23,2 1 45,2-1 0,0 0-34,-9 1 46,1 0-12,-9 0 0,3-1-23,-6 0-10,-3 0-12,-6 0-11,0 0 33,-20 0 12,13 0-146,-13 0 113,16 0-1,-2 0 45,0 0 0,5 0 168,6 0 67,11 0-78,9 0-56,8 0-101,4 0-11,2 0 33,0 0 12,3 0-23,1 3-11,2 0 11,3 3 12,1 0 10,2 4-33,2 0 12,2 2 55,-1 1-56,1 2 0,0 2 0,-2 0 12,-3 1-23,-2 1 33,0 9-10,-1-6-12,1 7 0,-3-8 12,-2-3-1,2 0 0,-3 0 46,0 0 178,-1 13-201,-2-5 0,0 9-23,0-8-11,0-2-11,0 2 11,0-3 12,0 0-23,4 0 22,2 0 23,8 12-11,-4-8 22,3 9-12,-6-12-32,-1 1 10,-2 2 23,-1-1-45,0 1 11,3 14-11,0-8 22,1 10-10,-2-12-12,-2-1 0,-1 1 11,-2 1 0,0 0-11,0 3 22,0 1-22,-2 13-11,2-11 11,-1 6 23,1-17-23,1-3-12,0-4 12,1-3 0,-1-3-22,0 4 33,-1-4-22,0 6 11,0-6 0,0 0-11,0 0 11,1-2 0,-1 0 0,3 2 33,0 1-33,0 14 0,-2-7 0,1 7 0,1-10-11,-1-4-11,-1 0-1,2-3 23,-1 2-22,0 7 22,0-5 0,-1 6 11,0-10-11,0 0 0,-1-4 0,1-1 0,0-1 0,-1-2-11,0 0 11,0-1 0,1-2 56,-1 1-11,1-3 191,-1 0-483,0 0 79,1 0 67,0 0 34,-1 0 67,3 0 78,0 0 23,4 0-12,1 0 46,3 0-57,2-2-10,5-2 22,6 1-68,8 0-22,7-1-325,10 0-1490,10-3-3449,5-2 5264,2-5 0,-27 7 0,-12-2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6:05.817"/>
    </inkml:context>
    <inkml:brush xml:id="br0">
      <inkml:brushProperty name="width" value="0.08571" units="cm"/>
      <inkml:brushProperty name="height" value="0.08571" units="cm"/>
      <inkml:brushProperty name="color" value="#008C3A"/>
    </inkml:brush>
  </inkml:definitions>
  <inkml:trace contextRef="#ctx0" brushRef="#br0">1 6840 24401,'41'-16'34,"-8"1"10,-24 15-32,-1-3-1,-1 1 0,-1 1 11,-1 0 1,-1 0-12,2-1 23,1 0 10,6-3-10,-3 2 11,2-1-34,-4 1 0,-2 0 34,-2 3-67,1-2 66,-4 2-55,1-1 11,-1 1 0,1 0 0,1-1 0,3-1 45,-2 0-90,3 0 90,-2 0-79,0-1 57,1 1-23,1 0 0,-1-1 0,4 0 22,-4 1-55,1-1 66,-3 3-89,0-1 101,3-1-56,0-1 22,3 0-11,7-7 22,-3 5-55,3-5 66,-9 7-66,-2 1-34,-2 1-1,-1 1-200,0 0 268,11-3 33,-3 1-22,8-4 12,-4 2-1,-3-2-44,0 1 33,-5 2-45,-1 1 12,-1 1-12,1 1 12,2 0 22,1-1-45,2-2 90,0 0-67,3-1 78,0-1-68,1 0 35,-1 0-23,0 0-11,-5 1 11,1 0-12,-5 2-32,2 0 88,-1 0-88,1 0 77,0 1-33,1-2 0,1 2 0,0-1 0,3-1-33,2 0 66,-1 0-78,1 0 90,-5 1-90,-2 1 45,1 0 0,1-1 12,0-1-12,6 0 0,-5 0-34,4-1 56,-6 2-66,-1 1 55,-1-1-34,0 1 23,-2 0 0,1 0-11,1 0 0,3-2 45,-1 1-68,4-2 56,-4 1-66,3 0 55,1 1-11,0-1 0,-1 0-11,2-1 33,-4 1-56,3-1 79,-5 1-90,2 0 79,0-1-34,15-8 0,-10 6 11,11-6-44,-14 8 44,-2 1-34,-3-1-21,-2 3 32,0 0-32,-1 1 44,3-2 22,3-1-11,6 0 23,4-4-23,5-1 11,1-3 23,1 0-90,-2 0 90,-3 2-56,-5 3 11,-4 0 0,-4 3-11,-2-1-12,5-1 35,-3-1-57,9-1 45,-2-1-11,6 0-1,0 0 12,1-1 12,1-1-12,8-4 11,-8 3-11,5-1 33,-11 4-55,-2 1 67,-1 1-68,-1 0 23,1 0-11,2-1 11,5-1 0,12-4 23,-5 0-35,9-4 46,-13 3-34,-2 2 22,-4-1-22,2-1 0,-5 4 0,1-1 23,-4 4-34,0 0 55,1 0-77,1-1 66,4-1-33,0 0 0,0 1 0,-3 0 0,-3 3-22,-5 1 11,-1 2-34,-1 0 90,0-1-68,2-1 57,6 0-34,1-2 11,5 0 0,10-7 34,-8 2-56,6-2 33,-12 5-10,-4 1 21,-2 2-22,-3 1-11,2 0 12,9-5-12,1 2 100,9-6-66,-3 2 33,3-2-33,2 0-34,0 1 22,-3 0-11,-2 2 34,-4 0 90,-1 1-135,-7 0 22,2 1 23,-4 0-90,2-2 90,3-1-90,3-2 45,2 1 0,9-5 11,-9 5-33,7-4 67,-12 5-68,-1 1 57,-1 0-45,1 0 33,-1-1-33,13-9 11,-4 5-11,8-7 33,-8 7-44,-2 2 55,-2 0-55,-3 3 67,-1 0-57,-2 0 12,1 0-22,6-5 33,-2 4-44,5-4 55,-5 5-67,1 1 56,0 0-33,-2 1 44,1-1-22,-2 1 0,0-1 0,5-6 12,-6 4-24,5-5 57,-7 3-78,1 2 77,2-2-77,-2 0 44,1 0-11,5-5 11,-6 3-22,5-2 33,-6 5-78,-1 1 79,1-1-57,-1 2 68,-1 0-45,1 0 22,1 1-11,6-6 33,-5 4-66,5-4 78,-6 4-79,-1 0 79,1 0-56,0-1 11,2 1-12,12-9 24,-3 3-35,8-3 68,-11 6-67,-2 2 55,-5 2 1,-3 2-12,-3-1-44,2-1 22,3 0-45,9-7 11,-2 4 12,7-5 44,-5 4-55,-3 1 89,0 1-79,-4 1 1,-1 1 33,8-6-33,-6 6 67,6-5-90,-9 6 101,0-1-101,3-1 90,-1 0-45,0 0 0,-1 0 0,-2 2 0,-1 0 22,0 0-44,0 0 67,1-2-101,2 1 100,0 0-66,0-1 33,-1 1 23,3-4-23,-3 3 0,1-2 34,-5 3-79,2-1 90,1-3-100,4 0 77,2-2-44,2-1 22,3-1 45,10-7-11,-10 5-11,5-6-12,-13 10 90,-2-1-101,0 0 90,0-1-101,-1-1 11,3 1 0,-1 1-11,11-7 35,-6 7-58,7-7 57,-7 8 0,1-1-12,-1 0 34,-1 0-45,-1 1 12,4-5 10,-6 5-66,3-5 66,-6 9-66,1-2 77,-2 2-66,1 0 33,0-1-11,-1 1 0,1 0 23,2-3 21,-5 5-88,1-2 88,-5 5-111,2 0 90,-3 2-46,2 0 12,-1 0-23,4-1 34,-3 1-11,3 0 56,-5 2-56,-1-1 56,-1 2-57,2-1 35,-2 1-23,0-1-11,0 2-34,1-1 0,1 0 34,2-3 11,1 1-45,1 0 90,-1-1 0,-1 1-1,-3 1 1,0 0-112,-2 1-203,1 1 326,-1-1 505,2 1-718,-2-2 146,0 2 34,0-2 21,1 1-88,0 0 44,4-2-12,-1-1 12,3-1 0,-2 0 0,0 0 0,0 1-11,-1 0 34,0 1-46,0-1 68,0 2-90,-1 0 101,0-1-67,0 0 0,0 0 11,0 0 0,0 0 0,1-1-45,1-1 23,1 0 10,1-1-44,2 0 68,1-1-24,4-2 12,-5 2-11,2-1 11,-5 4 11,-1-1 34,-1 0-90,2 1 90,-1-2-101,2 0 45,-1-1-45,6-5 56,-3 3-11,4-3-12,-5 4-10,1-1 66,0 1-89,-3 0 79,3-1-46,-1 0-10,0 0 33,6-5 11,-5 3-22,5-4 44,-4 5-66,-1-1 66,0 1-21,0 1-1,-3 0-11,2-3 11,-3 4-45,2-2 46,-3 5-46,0 0 56,0 0-66,0 1 77,-1-1-33,3-2 0,-1 2 0,-1-1 11,0 3-22,-2-1 67,1 1-112,0-1 90,0 0-101,2-2 67,0-1 0,3-1-12,-1 1-10,-1 1 44,1 1-22,-2-1 23,-1 2-1,0 1 12,-3 1-34,1 0 0,-2 1-11,3-2 22,0 0 11,1-3-11,0 2 90,-2-1-78,0 2 89,0 0-79,-1 2-10,0-1-12,0 2 11,-1-1 1,1 0 21,0 0-66,0 1 672,0-1-1647,-1-1 1030,0 2 1,0-2 0,0 1-1,0-1-10,2-1-46,0-1 12,0 0-11,1-1 22,0 0-34,0-1 12,1 0-12,0-2 23,3-1 0,-1-1-23,1 0 68,1-2-90,-1 1 112,1 1-68,-1-3 12,-2 2 0,2-1 0,-2 1-11,1 0 11,2-2-22,-1 0 33,2 1-56,-2-1 90,1 2-79,1-2 34,-3 2 0,3 0-11,-4 3-22,2 0 55,-1-1-67,3 1 90,-1 0-34,4-5-11,-3 3 0,3-5 11,-4 4-22,0 1 34,0-1-46,-1 1 57,-1 1-45,0 0 55,-2 2-44,1-4 0,0 2-11,1-2 11,-1 2-33,0-1 77,1 1-88,0-2 88,1 0-21,1-3-12,0 2 0,0 0 0,-3 4-11,-1 1 34,0 1-68,-1 0 68,1 0-56,-1-1 66,0 1-44,2-2 0,-1 1 23,1-1-12,-1 1-22,0-1 67,2-1-112,-1-3 101,3 0-90,-1 0 56,1-2-11,4-2 11,-2 3-11,2-3 56,-4 6-89,-1-2 66,0 3-33,-1-2 34,2 1-68,-1 1 34,1 0 0,7-6 11,-2 2-22,4-4 45,-2 4-90,-2 1 101,1-2-90,1 1 45,0-1 0,11-13 0,-10 9 33,9-9 12,-14 14-34,-1-1 12,-1 2 10,1-2-55,0 1 22,1-2 0,2 0 0,0 0 0,2-2-34,2 1 79,1-1-90,0 0 90,-2 0-11,7-10-12,-6 8-11,3-8 1,-6 7-12,1-1 11,0 0-45,0-3 68,3 1-68,-2 1 79,1 0-45,0 1 11,-3 2 12,5-5-12,-6 6-22,2-3 44,-4 8-78,-1-1 90,0 2-67,4-8 22,-3 6 11,1-6-11,-4 8 34,0 0-12,-2 2-22,-2 1 34,1 0-68,-2 2 68,0 0-46,0 1 12,-1 1 0,2-1 12,-2 1-24,1-2 68,-1 2-112,1-1 135,-1 0-146,4-7 67,0 4 0,1-6 11,0 5-22,-1 0 44,0-1-78,-1 0 113,0 0-80,0 2 57,-1 0-78,0 0 55,0 0-22,1-4 11,0 3-44,2-4 55,-2 3-67,1 1 90,0-2-56,3-6 11,0 4 0,1-4 11,-3 4-11,1-1 0,0 0-22,0 0 22,-1-1-45,2 1 90,-2-1-23,1 2-22,-2-1 0,3-5 22,-3 4-33,3-5 45,-2 6-45,-1 0 55,0-1-88,0-1 88,0 0-44,3-5 0,-3 4 0,3-4 0,-2 6-44,0 0 88,-1-2-66,-1 2 78,-2-1-78,1 1 33,-1 1-22,3-6 11,-3 5-23,3-3 57,-3 5-90,3 1 112,-3 1-112,3 0 78,0 0-33,2-3 11,-3 3 0,1-3 11,-3 6-44,1 0 66,0 1-66,-2-1 77,2 2-66,-3-4 22,1 4 0,-1-3 11,1 2-44,1-1 55,0 0-78,1-2 101,-1 0-79,6-6 34,-3 4 0,5-6 0,-5 7 0,0-1 0,0 1-33,0 1 77,-3-1-88,3 0 77,-1-1-44,4-6 0,-2 5 0,3-6 11,-4 7-45,2-1 90,-1 1-90,1-1 90,0 0-23,2-5-44,-3 4 44,2-3-22,-4 6 0,0-1 0,0 2-22,0 0 44,0-1-44,-1 1 66,2-1-77,-2 0 44,1 0-11,5-7 0,-3 5-22,3-6 55,-4 6-66,1 0 55,-2-1-22,4-3 11,-3 3-11,1-2 0,-2 4-11,1 1 11,0-1-34,1-1 68,0-1-68,1 0 90,0 0-78,0-2 22,-1 1-22,2-8 22,-2 6-12,2-4 57,-3 6-90,0 1 57,0-1-68,2-6 56,-2 5-12,3-4 12,-3 7-11,-1 3 45,-1-1-79,1 2 90,-2 0-68,1 1 68,-1 2-67,-1 0 22,-1 2-11,1 0 44,-1 2-66,-1 0 66,1 2-5613,0 0 2633,-1 3-336,0 7-2622,0 6 5905,0 4 0,0-8 0,0-1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7:40.351"/>
    </inkml:context>
    <inkml:brush xml:id="br0">
      <inkml:brushProperty name="width" value="0.08571" units="cm"/>
      <inkml:brushProperty name="height" value="0.08571" units="cm"/>
      <inkml:brushProperty name="color" value="#008C3A"/>
    </inkml:brush>
  </inkml:definitions>
  <inkml:trace contextRef="#ctx0" brushRef="#br0">55 146 12042,'-30'-61'9830,"6"12"-9475,24 49-355,0 0-23,1-1 12,3 0 11,3-2-11,6 1 0,0 0 11,2 1 11,-1-1 0,-1-1-11,2 1 0,-1 0 0,1 1 0,0-2 11,0 3-22,-2-1-22,0 1-124,-3-1 45,0 0-56,-6 0 45,1 1 55,-1 0 35,1 0-1,2 0-22,2 0-45,0 0 45,0 0 56,0 0 12,-1 0-1,-2 0 0,0 0 11,-1 0 1,-1 0-23,0 0-11,3 0 11,1 0-12,12-2 12,-3 1 0,7-2 0,-8 2 0,-2 0 0,-1 1-22,-4 0 22,-1 0-11,-2 0 0,-1 0 11,8 0 0,-3 0 11,8 0-11,-4 0 11,2 0-11,0 0 22,-1 0-55,-1 0 10,6 0 12,-7 0 11,5 0 11,-7 1-11,4 0 34,2 1-34,3 0 0,2-1 0,0 0 0,-1-1 0,-1 0-11,-3 0 11,1 0-11,-1 0 11,3 0 0,2 1 0,3 1 56,1-2-34,24 2-22,-19-1 34,15-1-34,-26 0 33,-3 0-10,0 0-1,-3 0-22,1 0 0,2 0 0,2 0-11,3 0 11,2 0 0,-2 0 0,1 2 0,-2 0 22,0 0-11,7 1 1,-5-3-1,6 2-11,-8-2 56,0 0-45,1 0 23,2 0-34,0 0 11,0 0-11,0 0 11,-1 0 0,-3 0 0,6 0-11,-6 0 12,4 0 10,-8 0-22,-1 0 0,-2 0 22,1 0-10,-2 0 44,3 0-45,-3 0-11,2 0 11,-3 0 0,0 0-11,0 0 0,-1 0 11,0 0 1,-2 1-12,-1-1 78,-2 0 56,-1 0 57,-2 0-3194,-2 0-2006,-5 0 5009,-6 0 0,3 0 0,-2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4.749"/>
    </inkml:context>
    <inkml:brush xml:id="br0">
      <inkml:brushProperty name="width" value="0.04286" units="cm"/>
      <inkml:brushProperty name="height" value="0.04286" units="cm"/>
    </inkml:brush>
  </inkml:definitions>
  <inkml:trace contextRef="#ctx0" brushRef="#br0">1 1 10709,'7'1'4986,"-1"0"-3530,-6-1-178,4 28-135,1-11-303,4 24-212,-1-19-180,0-2-247,-1-2-66,-1-2-113,-2-4-22,0-3-45,-3-3-179,0-4-22,0-1-494,-1-1 482,0-3 68,1-4 190,-1-6 34,0-3 167,0-4-10,0-1 178,0 3-32,0 2 32,-1 4-44,0 5-101,-1 2 11,0 1-190,1 2-22,-1 1-23,1 1-12,1 0-21,-2 0-1,2 0-89,-1 0 112,1 4 11,-2 7 101,1 8 22,0 8-90,0 3 2,1 0-2,2 12-33,1-13-22,0 5 11,0-17-371,-2-4-603,-1-4-1089,0-2-2800,-4-1 4874,-4 0 0,1-3 0,1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8.099"/>
    </inkml:context>
    <inkml:brush xml:id="br0">
      <inkml:brushProperty name="width" value="0.08571" units="cm"/>
      <inkml:brushProperty name="height" value="0.08571" units="cm"/>
      <inkml:brushProperty name="color" value="#008C3A"/>
    </inkml:brush>
  </inkml:definitions>
  <inkml:trace contextRef="#ctx0" brushRef="#br0">0 67 20882,'52'-1'684,"-7"-2"-538,-23-4-34,-4 2-56,-1 0 0,-4 3-34,-1 0 0,-1-1-22,-1 1 0,-1 0-22,-1 0-34,-1 0 34,-1 1 10,-1 1 12,1-1 0,2 0 0,0-1 0,2-2 0,-2 1 0,1-1 0,0 0 0,-1 0 12,1 1-1,-1 1 0,-3 1-11,-1 1-302,-3 0-539,-1 0 751,-4 0 46,1 0 44,-3 0 0,4 0 89,0 0-89,2 0-67,-1 0-258,-4 1-369,-2 1-57,-5 3-292,-5 3-637,-4 2 55,-1 0 718,1 0 178,2-3-1243,3-2-1053,4-1 3025,1-1 0,5-2 0,2 1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9.313"/>
    </inkml:context>
    <inkml:brush xml:id="br0">
      <inkml:brushProperty name="width" value="0.08571" units="cm"/>
      <inkml:brushProperty name="height" value="0.08571" units="cm"/>
      <inkml:brushProperty name="color" value="#008C3A"/>
    </inkml:brush>
  </inkml:definitions>
  <inkml:trace contextRef="#ctx0" brushRef="#br0">56 8 17610,'-24'5'-560,"5"0"572,12-5 189,4 0 202,1 0 1166,2 0-1131,1 3-125,2 0 1,1 3-57,3 1 46,1 1 56,4 0-34,4 2-90,2 1-157,2 1 1,1 1-57,-2-2 34,0 2-45,-1-2 45,1 0-11,0 1 11,4-1-11,0 1 0,3-2-12,2-2 57,11 2-57,-11-4 12,5 0 11,-17-3-33,-4-1-23,-4-1-45,-4-1 11,-2 1-33,-1-1-45,0 1 852,0-1-740,-1 2 269,0-1-213,-1-1-56,-2-3-11,-3-3-57,-2-6 12,0-4 56,1-4-11,0-4 11,2 0-56,2 0 56,0 0-45,3 3-33,-1 5-45,1 4-23,0 6-11,0 2-23,-1 3 1,0 0-67,1 1-774,-2-1 706,1 1 337,1-1-23,0-2-370,0 0 202,0-2-818,0 4-2443,-1-1 3429,-1 3 0,2-1 0,-2 1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2.029"/>
    </inkml:context>
    <inkml:brush xml:id="br0">
      <inkml:brushProperty name="width" value="0.08571" units="cm"/>
      <inkml:brushProperty name="height" value="0.08571" units="cm"/>
      <inkml:brushProperty name="color" value="#008C3A"/>
    </inkml:brush>
  </inkml:definitions>
  <inkml:trace contextRef="#ctx0" brushRef="#br0">0 0 6182,'0'0'0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4.510"/>
    </inkml:context>
    <inkml:brush xml:id="br0">
      <inkml:brushProperty name="width" value="0.08571" units="cm"/>
      <inkml:brushProperty name="height" value="0.08571" units="cm"/>
      <inkml:brushProperty name="color" value="#008C3A"/>
    </inkml:brush>
  </inkml:definitions>
  <inkml:trace contextRef="#ctx0" brushRef="#br0">0 1 21275,'15'53'179,"2"-5"-157,-2-27 12,5-1-34,2 0 34,3-1-34,2-2 33,1-2-10,0-4-1,-3-4 0,-2-2 34,-3-4 56,-4 0-44,-3-1 77,-3 0-66,-3 0-35,0-1 1,-3 0 0,0-1-45,-3 1 56,1-2-22,-2 1-34,2 0 11,0-3-22,0 0-12,1 1-145,-1-2 11,-1 3-145,0 1-1815,-1 1-338,-4 1-2318,-2 0 4773,-3 0 0,3 0 0,2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5.076"/>
    </inkml:context>
    <inkml:brush xml:id="br0">
      <inkml:brushProperty name="width" value="0.08571" units="cm"/>
      <inkml:brushProperty name="height" value="0.08571" units="cm"/>
      <inkml:brushProperty name="color" value="#008C3A"/>
    </inkml:brush>
  </inkml:definitions>
  <inkml:trace contextRef="#ctx0" brushRef="#br0">380 1 19751,'-23'51'-984,"-12"-4"1,-16 15 0,-1 0 0,13-12-2009,2 13 1305,1-16 1,-14 11 0,8-4 0,28-24 1686,46-30 0,-8 0 0,-3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6.454"/>
    </inkml:context>
    <inkml:brush xml:id="br0">
      <inkml:brushProperty name="width" value="0.08571" units="cm"/>
      <inkml:brushProperty name="height" value="0.08571" units="cm"/>
      <inkml:brushProperty name="color" value="#008C3A"/>
    </inkml:brush>
  </inkml:definitions>
  <inkml:trace contextRef="#ctx0" brushRef="#br0">458 1 17510,'-30'35'1871,"1"-4"-1613,13-14-90,-2 0-34,0 1 34,0 1-100,1 0-12,1 0 0,-1 0-12,3 0 80,0-2-46,2 2 34,0-1-22,0 2-1,2-1-44,0 1 11,1-2-34,1 0 1,0-3 10,1-1 13,-1-2-13,0-2 12,-2-1-22,2 0-23,-1-2-23,2 1-10,1-2-23,-2 1 21,1 0 24,-2 3-134,-2-1 122,0 4-167,-1 0 123,1 0-23,2-1-89,0 0 134,3-4 34,1-1 11,4-4 526,0-3-7170,1 0-1748,-2-2 8392,0-3 0,0 2 0,1-2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8.574"/>
    </inkml:context>
    <inkml:brush xml:id="br0">
      <inkml:brushProperty name="width" value="0.08571" units="cm"/>
      <inkml:brushProperty name="height" value="0.08571" units="cm"/>
      <inkml:brushProperty name="color" value="#008C3A"/>
    </inkml:brush>
  </inkml:definitions>
  <inkml:trace contextRef="#ctx0" brushRef="#br0">273 59 17834,'4'-25'1603,"-2"4"-1334,-4 17 34,-1 0 21,-1 2-178,1 1-124,0 0-22,-3 1 0,-3 4 101,-6 5 0,-5 6-67,-5 7 66,-2 4-100,0 2 12,0 4-12,5 1 0,1 0 22,3 1-22,3 2 0,3 0 0,2 3 0,3 1 0,5 14 34,8-15 22,6 8 23,8-24 66,4-4-66,2-7-68,0-3-11,0-6-1065,13-2-515,-7-1-2151,11-2-3238,-11-2 6969,-2 0 0,-14 1 0,-5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021"/>
    </inkml:context>
    <inkml:brush xml:id="br0">
      <inkml:brushProperty name="width" value="0.08571" units="cm"/>
      <inkml:brushProperty name="height" value="0.08571" units="cm"/>
      <inkml:brushProperty name="color" value="#008C3A"/>
    </inkml:brush>
  </inkml:definitions>
  <inkml:trace contextRef="#ctx0" brushRef="#br0">23 1 18518,'4'47'1670,"-2"-2"-1424,-5-17-44,0 4-12,1 0-55,-2 2-113,1-1-22,-2 0 0,1 0-213,1-5-448,2-3-403,0-5-953,1-3-1266,0-6-2880,4-5 6163,0-3 0,1-3 0,-1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320"/>
    </inkml:context>
    <inkml:brush xml:id="br0">
      <inkml:brushProperty name="width" value="0.08571" units="cm"/>
      <inkml:brushProperty name="height" value="0.08571" units="cm"/>
      <inkml:brushProperty name="color" value="#008C3A"/>
    </inkml:brush>
  </inkml:definitions>
  <inkml:trace contextRef="#ctx0" brushRef="#br0">1 1 10787,'8'13'4840,"-2"-2"-3573,-6-11 290,0 0-1064,30-1-213,-19 0-146,26 0-22,-23 5-66,8 0-46,8 4-180,7-1-503,4-2-707,-2-2-604,-6-2-1693,-6-1 3687,-9-1 0,-8 0 0,-5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722"/>
    </inkml:context>
    <inkml:brush xml:id="br0">
      <inkml:brushProperty name="width" value="0.08571" units="cm"/>
      <inkml:brushProperty name="height" value="0.08571" units="cm"/>
      <inkml:brushProperty name="color" value="#008C3A"/>
    </inkml:brush>
  </inkml:definitions>
  <inkml:trace contextRef="#ctx0" brushRef="#br0">0 1 20938,'63'37'2152,"-6"4"-1794,-30-1-44,-2 7-90,-5 3-44,-6 1 10,-3 2-55,-4-2-91,-4-2-10,-1-4-12,-2-5-22,0-4-145,-4-5-146,-3-3 88,-9-4-446,-4-2-158,-7-2-695,-2-5-492,1-2-1681,3-7-1771,9-2 5446,8-3 0,6-1 0,2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6.940"/>
    </inkml:context>
    <inkml:brush xml:id="br0">
      <inkml:brushProperty name="width" value="0.04286" units="cm"/>
      <inkml:brushProperty name="height" value="0.04286" units="cm"/>
    </inkml:brush>
  </inkml:definitions>
  <inkml:trace contextRef="#ctx0" brushRef="#br0">60 1 12568,'8'-1'3328,"-2"1"-3283,-6 0 1860,0 0-874,-9 29-191,2-8-246,-10 26-191,6-16-190,1-1-44,1-4-13,3-4 1,3-4-90,2-4-44,0-6-1,1-3-22,0-2-78,0-2-57,0 0-21,0-6-2,0-2 113,1-8-33,1-5 78,2-4 0,0-4 22,0-1 57,1 1 89,-2 5 12,0 4-1,-1 7-56,-2 5-123,1 5-246,-1 1 100,0 5 146,0 6 90,0 6 33,0 7-22,0 1 11,0 1-45,0 1-67,5 2-112,1-1-785,4 1-1825,-1-2-3116,0 0 5838,-4-2 0,-2-11 0,-2-2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180"/>
    </inkml:context>
    <inkml:brush xml:id="br0">
      <inkml:brushProperty name="width" value="0.08571" units="cm"/>
      <inkml:brushProperty name="height" value="0.08571" units="cm"/>
      <inkml:brushProperty name="color" value="#008C3A"/>
    </inkml:brush>
  </inkml:definitions>
  <inkml:trace contextRef="#ctx0" brushRef="#br0">0 1 20748,'48'0'101,"-1"0"-258,-14 0-650,0 0-1030,-5 1-1548,-6 0-1757,-9 1 5142,-7 0 0,-3-1 0,-3-1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421"/>
    </inkml:context>
    <inkml:brush xml:id="br0">
      <inkml:brushProperty name="width" value="0.08571" units="cm"/>
      <inkml:brushProperty name="height" value="0.08571" units="cm"/>
      <inkml:brushProperty name="color" value="#008C3A"/>
    </inkml:brush>
  </inkml:definitions>
  <inkml:trace contextRef="#ctx0" brushRef="#br0">1 0 13308,'2'19'4291,"0"-5"-3618,-2-14-292,45 0-68,-16 1-156,39-1-157,-27 1-526,-2-1-1289,-5 0-1255,-5 0-2802,-7 0 5872,-7 0 0,-8 0 0,-4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1.762"/>
    </inkml:context>
    <inkml:brush xml:id="br0">
      <inkml:brushProperty name="width" value="0.08571" units="cm"/>
      <inkml:brushProperty name="height" value="0.08571" units="cm"/>
      <inkml:brushProperty name="color" value="#008C3A"/>
    </inkml:brush>
  </inkml:definitions>
  <inkml:trace contextRef="#ctx0" brushRef="#br0">29 322 17162,'70'1'2343,"-6"-1"-1963,-26 0-144,2-2-68,-2-4 44,-2-4 24,-3-4-46,-5-2-89,-3-2-11,-4 0-34,-2-3 0,-4 0 78,-2 2-44,-2-1 22,-5 3-34,-2 1 12,-2 1 0,-2 0-46,0 1-44,-6 1-44,-3 0-1,-7 0 34,-4 2 11,-2 1 22,-13 0-22,8 4 34,-9 2-12,11 3-11,-1 1-11,0 0 45,-8 6-23,8 2-10,-4 8-12,11 4 33,1 4 23,1 7-45,2 5 34,0 4 67,2 5-56,1 1-45,-2 23 1,4-18 10,-2 15-11,7-24-11,3-6 0,1-3 168,10-7 102,9-4 290,47-1-504,-3-9-567,-15-7 1,1-1 510,27-3 0,-4-1-309,-9-4-71,-13-2-92,-13-4-547,-13-3-1021,-12 0 2040,-7-9 0,-3 11 0,-3-3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474"/>
    </inkml:context>
    <inkml:brush xml:id="br0">
      <inkml:brushProperty name="width" value="0.08571" units="cm"/>
      <inkml:brushProperty name="height" value="0.08571" units="cm"/>
      <inkml:brushProperty name="color" value="#008C3A"/>
    </inkml:brush>
  </inkml:definitions>
  <inkml:trace contextRef="#ctx0" brushRef="#br0">75 1 20468,'3'51'773,"-3"-1"-650,-12-10-100,-1 1-12,0 1 0,2-3 0,1-2-11,2-2-11,2-4 11,3-2 11,2-5 23,0-2 11,6-3 44,4 0 1,10-3-34,5 1-56,9-3 0,3-3-67,5-3-202,-1-3-191,-4-4-1075,9 0-381,-16-2-930,4-3-2767,-15-2 5613,-7-3 0,-5 4 0,-5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918"/>
    </inkml:context>
    <inkml:brush xml:id="br0">
      <inkml:brushProperty name="width" value="0.08571" units="cm"/>
      <inkml:brushProperty name="height" value="0.08571" units="cm"/>
      <inkml:brushProperty name="color" value="#008C3A"/>
    </inkml:brush>
  </inkml:definitions>
  <inkml:trace contextRef="#ctx0" brushRef="#br0">0 33 19157,'36'-1'2028,"2"1"-1569,0 3-123,8-3 0,4 1-224,3-1-33,0 0-79,-6 0-280,-9 0-459,-11-1-841,-12-2-4303,-7-3 5883,-15-6 0,5 6 0,-7-2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6.058"/>
    </inkml:context>
    <inkml:brush xml:id="br0">
      <inkml:brushProperty name="width" value="0.08571" units="cm"/>
      <inkml:brushProperty name="height" value="0.08571" units="cm"/>
      <inkml:brushProperty name="color" value="#008C3A"/>
    </inkml:brush>
  </inkml:definitions>
  <inkml:trace contextRef="#ctx0" brushRef="#br0">1 176 22428,'49'-6'12,"-5"-2"10,-16 1 0,-3-2 34,-5 2 57,-4-1 22,-1 0-12,-6 0-78,0 1-90,-6 3 22,-3 1-21,0 1-24,0-2 12,0 0 23,0-8 33,0 3 0,0-5 11,0 7-11,0 0 0,0 2-78,0 0-13,0 2 35,-3-2-33,-1 1 21,-1-1 46,-1 1-12,-1 0 23,2 2 0,-1-1-23,4 2 34,0 0-44,-1 1-24,-5 0 68,2 0 12,-6 0 10,3 0 0,-3 1-22,1 1 0,0 2 23,0 1 33,2 1 45,-2 0-34,2 0 45,-1 1-67,-2 3-68,4-2 23,-2 5 11,6-5 13,-1 2-13,1 0 78,2 7 1,1-2-12,1 6 23,0-5-67,4 0 22,-1-1-11,5 0-1,-1-1 1,0-1 11,-1-1-11,2-2 22,-1-1 124,10 2-113,1-6 34,10 2-90,1-5 1,5-1 10,0 0-21,6-1-1,-16 0-22,-1 2-1,-16-1 12,-5 0-44,-1 0-1076,-1 0-46,2-1-671,2 0-2489,4-3 4326,2-2 0,-4 1 0,-3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7.426"/>
    </inkml:context>
    <inkml:brush xml:id="br0">
      <inkml:brushProperty name="width" value="0.08571" units="cm"/>
      <inkml:brushProperty name="height" value="0.08571" units="cm"/>
      <inkml:brushProperty name="color" value="#008C3A"/>
    </inkml:brush>
  </inkml:definitions>
  <inkml:trace contextRef="#ctx0" brushRef="#br0">179 0 20793,'-25'29'896,"3"-3"-661,12-13-123,-1 3 56,-2 1-100,0 1-57,0 0-11,0 0 0,2-2-23,1-2 12,3-2-90,1-1-67,2-1-145,0-2-124,1 1-258,0 0-179,1-1-369,-1-1-203,3-3-246,-2-1-3204,1-1 4896,0-1 0,0-1 0,1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8.001"/>
    </inkml:context>
    <inkml:brush xml:id="br0">
      <inkml:brushProperty name="width" value="0.08571" units="cm"/>
      <inkml:brushProperty name="height" value="0.08571" units="cm"/>
      <inkml:brushProperty name="color" value="#008C3A"/>
    </inkml:brush>
  </inkml:definitions>
  <inkml:trace contextRef="#ctx0" brushRef="#br0">0 1 22564,'38'56'784,"-6"-5"-706,-15-28 45,0 2-33,4-1-57,-1-2-10,1-2-23,-1-3-11,-2-4-68,-3-3 12,-2-2-213,-3-3-358,-4-1-718,-3-1-325,0 0-1378,-1 1-2566,0 0 5625,3 0 0,-2-1 0,1-3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9.194"/>
    </inkml:context>
    <inkml:brush xml:id="br0">
      <inkml:brushProperty name="width" value="0.08571" units="cm"/>
      <inkml:brushProperty name="height" value="0.08571" units="cm"/>
      <inkml:brushProperty name="color" value="#008C3A"/>
    </inkml:brush>
  </inkml:definitions>
  <inkml:trace contextRef="#ctx0" brushRef="#br0">215 9 19729,'-21'0'403,"3"0"-269,12 0-89,-1 0-23,-2 0 1,-2 0 10,-2 1-10,-3 4-23,-1 1 0,-2 3 0,2 0-79,0 3 23,2 0-56,3 3 56,3 0 12,5 2-46,1 0 12,2 1 78,6 0 44,3-2 24,7-1 32,6-4-32,18-3-124,-8-5-34,10 0 56,-18-6-22,-4-1 56,-5-4-134,-1-7 0,-6 3-1,-1-5 79,-4 3 56,-1 0-23,-1-1-66,0 0 77,-2 0 12,-2 0 0,-2 2 45,-7-4-11,5 5 34,-1 0-35,5 6-22,2 2 23,2 1 33,-1 1-11,1 1 56,-2 0 79,2 5 66,0 5-22,0 6 68,3 6 11,2 1-90,3 2 11,3-2 12,-1 1-102,1-5-55,-2-2 11,0-3-23,0-3-33,0-1-45,1-2 0,1 0-325,4-3-515,4 0-393,5-1-862,4-1-2006,0 1-2432,-1-1 6533,-3 0 0,-12-1 0,-3-1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158"/>
    </inkml:context>
    <inkml:brush xml:id="br0">
      <inkml:brushProperty name="width" value="0.08571" units="cm"/>
      <inkml:brushProperty name="height" value="0.08571" units="cm"/>
      <inkml:brushProperty name="color" value="#008C3A"/>
    </inkml:brush>
  </inkml:definitions>
  <inkml:trace contextRef="#ctx0" brushRef="#br0">143 23 19852,'-24'-12'-11,"2"2"-1,8 10 1,-1 4 11,-2 2 34,1 6 44,3 1-78,2 2 45,4 2 45,4 1-1,2 1 57,8-1 11,5 1-23,8-1-33,6-1-34,1-2-33,1-2-1,-3-2-33,-4-1-67,-3-2-79,-4 0-526,-1-4 56,-6-1-515,1-1-1156,-4-2-2956,1 0 5243,2-5 0,-4 3 0,2-2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9.970"/>
    </inkml:context>
    <inkml:brush xml:id="br0">
      <inkml:brushProperty name="width" value="0.04286" units="cm"/>
      <inkml:brushProperty name="height" value="0.04286" units="cm"/>
    </inkml:brush>
  </inkml:definitions>
  <inkml:trace contextRef="#ctx0" brushRef="#br0">0 0 13162,'1'5'5166,"-1"-1"-3810,0-4 3148,0 0-4157,1 1-44,4-1-191,2 0 11,6 0-78,6 0-45,7 0 22,8 0-22,7 0 0,5 0-56,-1 0-56,-5 1-325,-7 2-101,-9 0-78,-8 0-594,-7 0-762,-4-2-1009,-4-1-4582,-3 0 7563,-6 0 0,5 0 0,-4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814"/>
    </inkml:context>
    <inkml:brush xml:id="br0">
      <inkml:brushProperty name="width" value="0.08571" units="cm"/>
      <inkml:brushProperty name="height" value="0.08571" units="cm"/>
      <inkml:brushProperty name="color" value="#008C3A"/>
    </inkml:brush>
  </inkml:definitions>
  <inkml:trace contextRef="#ctx0" brushRef="#br0">0 1 20031,'5'58'1837,"-2"-3"-1545,-6-19-68,1 3-124,1-3 13,1-2-34,0-3-46,3-3 12,4-4-23,4 0 57,7-4-57,0-1-22,4-3-11,-2-3-224,-2-2-360,-5-4-458,-4-2-549,-4-2-874,-3-2-382,-1 0 1,-1-1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1.248"/>
    </inkml:context>
    <inkml:brush xml:id="br0">
      <inkml:brushProperty name="width" value="0.08571" units="cm"/>
      <inkml:brushProperty name="height" value="0.08571" units="cm"/>
      <inkml:brushProperty name="color" value="#008C3A"/>
    </inkml:brush>
  </inkml:definitions>
  <inkml:trace contextRef="#ctx0" brushRef="#br0">33 31 12535,'-15'-14'4560,"2"2"-3517,13 12 1410,0 0-1960,-2 0-33,2 0 111,-2 0-470,7 0-101,9-2-45,13 1-11,14 0-157,9 0-112,6 1-112,-3 2-470,-8 0-539,-11 1-537,-12-1-303,-12-1-5849,-5-1 8135,-14-4 0,6 3 0,-5-2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2.883"/>
    </inkml:context>
    <inkml:brush xml:id="br0">
      <inkml:brushProperty name="width" value="0.08571" units="cm"/>
      <inkml:brushProperty name="height" value="0.08571" units="cm"/>
      <inkml:brushProperty name="color" value="#008C3A"/>
    </inkml:brush>
  </inkml:definitions>
  <inkml:trace contextRef="#ctx0" brushRef="#br0">254 8 19370,'-23'-4'851,"-1"1"-772,8 2-23,-4 1 33,-3 0-10,-2 3-34,-1 1-23,0 3 34,2 1 22,4-2-78,7 1-44,5-4 10,5 0 34,1 0 34,2-2-1,0 2 34,0 0 68,5 3 22,4 3-45,7 2-45,4 4-55,4 1-12,0 1 0,1-2 0,-2 0-12,-3-2 12,-2-1 0,-3-2-11,4 6 11,-6-2 0,4 5 11,-4-5-22,1 1-22,-2-1-124,1 1 22,-6-4-44,-1-2 11,-6-5 112,0 0 33,-4-1 23,-4 1-22,-8-2-79,-6-1 34,-4 0 44,-1 0 12,-1-1-11,-10 0-1,10 0-77,-6-1-225,14-1-180,3-3-828,4-1-505,4-3-930,3 1 2768,13-3 0,-5 6 0,8-2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3.694"/>
    </inkml:context>
    <inkml:brush xml:id="br0">
      <inkml:brushProperty name="width" value="0.08571" units="cm"/>
      <inkml:brushProperty name="height" value="0.08571" units="cm"/>
      <inkml:brushProperty name="color" value="#008C3A"/>
    </inkml:brush>
  </inkml:definitions>
  <inkml:trace contextRef="#ctx0" brushRef="#br0">75 61 17196,'-22'9'728,"1"1"-414,12 5-235,0 1-68,2 4-22,3 1 11,2-1 0,4-1 45,8-3-1,7-3 35,10-3-79,3-4 11,2-3-11,-1-3 22,-4 0 34,-4-3 68,-4-2 100,-5-5 22,-4-2 45,-1-1-111,-3-2 78,-3-2-57,-2 1-33,0 0 34,-1 0 22,-2 1 180,-7-6-158,0 6-112,-6-3-55,3 9-34,-8-5-124,4 7-178,-8-3-69,3 6-279,0 2 23,-3 1-393,2 2-941,-1 6-975,5 3-1602,5 8 4493,6 4 0,5-10 0,2-2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5.229"/>
    </inkml:context>
    <inkml:brush xml:id="br0">
      <inkml:brushProperty name="width" value="0.08571" units="cm"/>
      <inkml:brushProperty name="height" value="0.08571" units="cm"/>
      <inkml:brushProperty name="color" value="#008C3A"/>
    </inkml:brush>
  </inkml:definitions>
  <inkml:trace contextRef="#ctx0" brushRef="#br0">15 470 18406,'37'-53'538,"-5"5"-269,-17 23-180,-2 0-44,0 2 11,-4 3-33,-2-2-12,-2 2-11,-2-1 0,-2 0 0,-1 0-11,-1-2 11,-4 1 0,0 1-12,-3 1 12,-1 2 45,1 4-45,0-1 0,3 4 0,1 2 23,2 3-12,1 1 34,0 2 34,1 2-79,-1 0 0,-1 0-79,2 1 34,-2 0-78,1 0-1,-2 0 102,0 0-56,-6 8 55,-1 2 23,-4 12 0,2 4 34,1 8 44,1 4-33,3 3-11,2 1 33,3 0-22,6-1 11,5-4 0,5-2-33,12 3 21,-4-14 1,7 2-45,-8-16-22,2-1-23,-1-4-79,9 0 68,-8-4-78,4 2-1,-10-3 91,-3 0-57,0 0 34,1 0-1,0 0-100,0-5-22,1-2 156,1-5 23,-2-3 34,5-11 10,-7 7 68,-1-6 101,-6 10-90,-4 3 78,-1 2-67,-1 3-22,0-1 112,0 1-157,0 1 0,-1 0 12,-1 3-1,0 0-56,0 3 11,-4-1-22,1 1 0,-3-1 12,2 1-12,-1 0 0,1 2 11,0 4-11,-2 1 11,3 4 23,0 2-12,2 12-22,2-6 11,2 8 0,5-9-11,4-3 0,6 0-67,1-5-22,2-2-23,-1-2-34,-1-2 0,-3-2 79,-1-1 44,1-1 23,-5-3 34,1-1 11,-5-3-12,0-1-10,-1-2 67,-1-6-57,-1 3-10,-1-2-1,-1 3 23,0 4-45,0 1 0,0 2 0,0 2 11,0 1-56,0 1 90,0 6 22,0 4 23,-1 7-56,1 3 22,4 3 22,0 2 0,6-1-33,-1 1 11,1-4-22,0-3-12,0-5-22,1-3-291,3-4-494,1-3-1679,4-1-2725,1-2 5189,1-5 0,-9 5 0,-4-5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468"/>
    </inkml:context>
    <inkml:brush xml:id="br0">
      <inkml:brushProperty name="width" value="0.08571" units="cm"/>
      <inkml:brushProperty name="height" value="0.08571" units="cm"/>
      <inkml:brushProperty name="color" value="#008C3A"/>
    </inkml:brush>
  </inkml:definitions>
  <inkml:trace contextRef="#ctx0" brushRef="#br0">74 0 20513,'-3'53'1277,"0"-2"-1210,2-7-22,0 0 33,1 0-44,0-1-12,0-3-22,0-3 0,0-4 23,3-3-23,1-2 0,3-4 0,1-4-56,-1-4-56,1-4-45,-2-4-56,-1-3-44,0-2-91,-2-2-100,0-1-67,3 0-147,-2 0-111,1 0-101,0-3 34,-2 0-113,-1-5-145,-1 1-201,-1-2-382,-4-1 359,-3-1 179,-5-2-280,-1-2 1076,-2-2 347,-1-3 33,0 0 1446,-5-8-292,7 7-55,-2-3 504,8 11-705,3 4-181,3 3 539,0 3-807,2 1 895,0 1-1377,3 1 45,8 0-34,7 0 1,9 3-12,6 2-101,3-1-101,-1 0 57,-3-2 145,-3-1 11,-5-1 56,-6 0 280,-8 0 80,-3 0-58,-5 0 2141,-1 0-2655,0 0 145,1 2 89,1 6 34,1 5 68,-1 7-102,0 4-44,0 1 0,-2-1-23,1-1-22,-1-4-145,0-4-303,0-4-606,0-5-1075,1-2-1602,-1-3 3731,1-5 0,0 3 0,-1-3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806"/>
    </inkml:context>
    <inkml:brush xml:id="br0">
      <inkml:brushProperty name="width" value="0.08571" units="cm"/>
      <inkml:brushProperty name="height" value="0.08571" units="cm"/>
      <inkml:brushProperty name="color" value="#008C3A"/>
    </inkml:brush>
  </inkml:definitions>
  <inkml:trace contextRef="#ctx0" brushRef="#br0">1 0 8523,'0'0'0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7.410"/>
    </inkml:context>
    <inkml:brush xml:id="br0">
      <inkml:brushProperty name="width" value="0.08571" units="cm"/>
      <inkml:brushProperty name="height" value="0.08571" units="cm"/>
      <inkml:brushProperty name="color" value="#008C3A"/>
    </inkml:brush>
  </inkml:definitions>
  <inkml:trace contextRef="#ctx0" brushRef="#br0">13 163 12434,'-5'-8'2902,"1"1"-2667,4 7-55,0 0-80,0 5 180,-1 1-22,1 5-112,1-1-34,4 2 11,4 1 12,2 1 22,3-3-101,-1-1 0,2-1-12,-1-3 46,0-3-23,2-1 34,1-2 0,4 0-56,0-2 22,3-3-11,-3-3 56,0-3 57,-3-1 279,-2 0 11,-3-3-112,-6 2 57,-3-1-191,-2-2-57,-11-10-55,-2 6 11,-10-7-56,-3 9 90,-1 2-68,-2 1-55,-1 3-23,-2 3-90,1 3-369,1 4-2376,-3 4 291,13 5-2084,2 5 4628,14 4 0,2-7 0,1-2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8.254"/>
    </inkml:context>
    <inkml:brush xml:id="br0">
      <inkml:brushProperty name="width" value="0.08571" units="cm"/>
      <inkml:brushProperty name="height" value="0.08571" units="cm"/>
      <inkml:brushProperty name="color" value="#008C3A"/>
    </inkml:brush>
  </inkml:definitions>
  <inkml:trace contextRef="#ctx0" brushRef="#br0">1 1 21028,'2'34'404,"0"0"-382,4-8 23,1 0-45,-3 0 22,1 0-11,0-1 12,-1-4-23,2-3-56,-2-5-11,1-4-1,-3-5 68,0-2 56,0-2 168,1 0-33,3 0-102,3-5-89,5-3-67,2-5 34,6-4 10,-1 0-22,1-2-11,0 2 34,-3 1 22,-1 4 56,-4 3 45,-4 2-56,-3 3-79,-5 2-134,0 2-1132,-2 0 1267,0 5-23,0 3 11,0 6 22,0 2 23,3-1 56,3 1 45,6-2 112,5-1-90,5-3-56,5-5 79,-1-1-135,-4-4-22,-4-5 11,-9-3-448,-5-6-538,-3-3-773,-1 0-1088,0 2-3450,0 2 6297,0-1 0,0 7 0,0 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9.342"/>
    </inkml:context>
    <inkml:brush xml:id="br0">
      <inkml:brushProperty name="width" value="0.08571" units="cm"/>
      <inkml:brushProperty name="height" value="0.08571" units="cm"/>
      <inkml:brushProperty name="color" value="#008C3A"/>
    </inkml:brush>
  </inkml:definitions>
  <inkml:trace contextRef="#ctx0" brushRef="#br0">1 1 7851,'0'0'0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0.906"/>
    </inkml:context>
    <inkml:brush xml:id="br0">
      <inkml:brushProperty name="width" value="0.04286" units="cm"/>
      <inkml:brushProperty name="height" value="0.04286" units="cm"/>
    </inkml:brush>
  </inkml:definitions>
  <inkml:trace contextRef="#ctx0" brushRef="#br0">17 78 14283,'-9'-8'4583,"2"2"-3104,7 6-202,0 0-459,32 0-101,-6 0-325,31-2-123,-9-3-79,1-3-99,1-2-24,-7 0-34,-7 0-33,-10 3-44,-10 1-506,-7 3-828,-5 2-1311,-3 0-1636,-1 2 4325,0 9 0,0-6 0,0 6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21.156"/>
    </inkml:context>
    <inkml:brush xml:id="br0">
      <inkml:brushProperty name="width" value="0.08571" units="cm"/>
      <inkml:brushProperty name="height" value="0.08571" units="cm"/>
      <inkml:brushProperty name="color" value="#008C3A"/>
    </inkml:brush>
  </inkml:definitions>
  <inkml:trace contextRef="#ctx0" brushRef="#br0">6 62 17946,'44'0'281,"-7"1"-247,-27 2 22,-4-1 33,-4-2-89,0 1-336,-2-1-56,0 2 336,-1 0 56,-3 2 11,-1-2-11,-3 1 112,-1-2-34,1-1 91,-1 0 55,-1 0-78,0-2-34,-1-2 22,-1-4 101,4-1 56,1-1 45,4 0-223,1 0-102,2 2-11,3 0-45,2 2-34,4 2 68,1 2-11,3 0 11,-5 2 11,0 0-45,-6 0-202,-1 0 214,-1 2 22,0 1-23,-2 0-78,1-2-246,-2-1-774,2 1 7,0-1 1,0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495"/>
    </inkml:context>
    <inkml:brush xml:id="br0">
      <inkml:brushProperty name="width" value="0.08571" units="cm"/>
      <inkml:brushProperty name="height" value="0.08571" units="cm"/>
      <inkml:brushProperty name="color" value="#E71224"/>
    </inkml:brush>
  </inkml:definitions>
  <inkml:trace contextRef="#ctx0" brushRef="#br0">0 0 16569,'0'0'0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957"/>
    </inkml:context>
    <inkml:brush xml:id="br0">
      <inkml:brushProperty name="width" value="0.08571" units="cm"/>
      <inkml:brushProperty name="height" value="0.08571" units="cm"/>
      <inkml:brushProperty name="color" value="#E71224"/>
    </inkml:brush>
  </inkml:definitions>
  <inkml:trace contextRef="#ctx0" brushRef="#br0">1 0 16714,'59'12'-851,"-9"-3"-1099,-33-9-2454,-2 1 4404,-2 2 0,-6-2 0,-4 2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143"/>
    </inkml:context>
    <inkml:brush xml:id="br0">
      <inkml:brushProperty name="width" value="0.08571" units="cm"/>
      <inkml:brushProperty name="height" value="0.08571" units="cm"/>
      <inkml:brushProperty name="color" value="#E71224"/>
    </inkml:brush>
  </inkml:definitions>
  <inkml:trace contextRef="#ctx0" brushRef="#br0">0 56 12792,'5'6'3250,"31"-17"-2937,-17 4-313,24-13-750,-21 13-942,-4 1-2768,-4 2 4460,-3 0 0,-6 3 0,-2-1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8.898"/>
    </inkml:context>
    <inkml:brush xml:id="br0">
      <inkml:brushProperty name="width" value="0.04286" units="cm"/>
      <inkml:brushProperty name="height" value="0.04286" units="cm"/>
      <inkml:brushProperty name="color" value="#E71224"/>
    </inkml:brush>
  </inkml:definitions>
  <inkml:trace contextRef="#ctx0" brushRef="#br0">72 1 12020,'-38'16'-1390,"11"-7"1,21-2-1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5:49.304"/>
    </inkml:context>
    <inkml:brush xml:id="br0">
      <inkml:brushProperty name="width" value="0.04286" units="cm"/>
      <inkml:brushProperty name="height" value="0.04286" units="cm"/>
      <inkml:brushProperty name="color" value="#E71224"/>
    </inkml:brush>
  </inkml:definitions>
  <inkml:trace contextRef="#ctx0" brushRef="#br0">139 0 13364,'-66'61'-1838,"12"-11"1133,48-45 705,2-1 224,2-2-23,2-1-66,-1 0-135,1 0 0,-1 1-224,0 2-1950,0 1 2174,0-1 0,0-1 0,1-1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4.594"/>
    </inkml:context>
    <inkml:brush xml:id="br0">
      <inkml:brushProperty name="width" value="0.04286" units="cm"/>
      <inkml:brushProperty name="height" value="0.04286" units="cm"/>
      <inkml:brushProperty name="color" value="#E71224"/>
    </inkml:brush>
  </inkml:definitions>
  <inkml:trace contextRef="#ctx0" brushRef="#br0">94 46 10821,'-23'10'-68,"3"-1"91,12-6-12,0 0 23,0 0-12,1 0 34,2-1 190,1 0 461,2-1 301,0 0 616,2-1 3531,0 0-5256,-1 1 56,0-1 45,-1 0 12,2 0 55,-2 0-11,2 1 2688,-1-1-2519,4 1 55,-2-1 67,2 0 12,0 0-34,0 0-123,0 0-68,2 0-111,0 0 55,5 0-78,-1 0 22,4 0-22,0 0 0,0 0 0,0 0 0,-1 0 56,0 0-44,0 0 55,0 0-56,-2 0 67,-2 0-44,-2 0-34,-4 0-11,0 0-34,-2 0 34,1 0 11,1 0 11,2 0-11,1 0 0,2 0 22,-2 0-33,2 0 34,-1 0-23,-1 0 22,2 0-11,-1 0-11,1-1 11,-1 0 12,0 0-12,-1 1 67,1-1-10,1 0 133,1-1-22,1 0 34,0-2-56,5 0-135,-5 1-22,3-1 0,-7 3 0,-1 0-22,-1 1 44,-1-1-44,-2 1 79,3-1-46,-1-1 11,3-1 12,-1 1-34,1 0 0,0 0 11,-2 2-33,1-2 44,1 2-44,-2-2 44,5 0-22,-3 0 11,1 0-22,-1 1 34,-4 1-57,2 0 45,-3 0-33,1 0 44,1-1-11,2 0 1,6-2 32,0 1-32,3-1 32,-4 1-32,-2 0 21,-2 2 12,-2-2-67,-1 2 33,3-2-11,-1 1 0,3 0 0,-3-1 11,1 2-33,-2-1 55,0 0-33,-2 1 11,1-1-11,-1 1 0,1 0 0,1 0 0,0-1-22,1 1 0,-1-1-1,-1 1 23,1-1 0,-3 1 56,1-1-45,-1 0-11,0 0 12,0 1-46,2 0 45,0 0-22,0 0-11,0 0 10,-1 0-7237,0 0 2755,-1-2 4494,-2 2 0,1-2 0,-1 1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5.173"/>
    </inkml:context>
    <inkml:brush xml:id="br0">
      <inkml:brushProperty name="width" value="0.04286" units="cm"/>
      <inkml:brushProperty name="height" value="0.04286" units="cm"/>
      <inkml:brushProperty name="color" value="#E71224"/>
    </inkml:brush>
  </inkml:definitions>
  <inkml:trace contextRef="#ctx0" brushRef="#br0">138 1 9935,'-49'6'1860,"9"-1"-1613,30-2-57,3-1-178,2 0-12,0-1-79,1 0-448,0 1-178,-1 0 357,2 1 158,1-2 190,1 1 829,0-1 605,1-1 5659,-1 0-6600,3 0 314,8 0-348,12 0-403,12 0-56,9 0-470,1 0-371,-1 3-291,-9 1-549,-10 1-369,-11 0 515,-8 0 739,-9 0-2095,-9 1-1545,-10 0 4436,-7-3 0,12-1 0,3-2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17.160"/>
    </inkml:context>
    <inkml:brush xml:id="br0">
      <inkml:brushProperty name="width" value="0.04286" units="cm"/>
      <inkml:brushProperty name="height" value="0.04286" units="cm"/>
      <inkml:brushProperty name="color" value="#E71224"/>
    </inkml:brush>
  </inkml:definitions>
  <inkml:trace contextRef="#ctx0" brushRef="#br0">9 516 9252,'3'12'4784,"-1"-2"-4157,-2-10 225,0 0-482,-6 4 78,4-3 113,-4 4 99,6-5 3285,0 1-3844,2-1-12,4 0 146,7 0-179,9 1-33,6 1-1,2-1 1,0 1 33,-1-2-34,-4 1 180,-3-1 157,-1 0 55,-3 0-190,2 0-89,-3-1-46,1-1-78,-2 0-11,-3 0 23,0 1-34,-3 0 33,3 0 0,1-2-10,3 0 32,3-2 46,10-2-34,-9 2-56,4-2 0,-15 5 34,-4 0-68,-3 1 56,-2 0-44,-1 1 44,4-1 23,2-1 0,3-2 56,1 1-90,0-1 23,0 1-11,-2 1-46,-3 0-11,-2 1 34,-1 1-34,1 0 34,0 0 0,2-1 68,1-1-57,3 0 57,2-1-57,2 0 56,-1 0-22,1 0-45,-6 1 11,-1 2-45,-4-2 57,2 1-46,3 0 46,3-1-12,4-1 0,0 1 34,-1-1 112,1-1-23,-5 2-78,0-1-56,-5 1 34,1 1-57,0-1 46,3 0-12,1 1-22,9-4 11,-3 2 11,7-2-11,-7 2 0,-2 1-22,-4 0 44,0 0-44,-3 2 22,1-1 0,-1 0 22,6-1-22,0-2-11,7 0 11,-1-2-45,2 1 45,-2 1-67,-2 0 44,-5 3-133,-3-1 66,-2 2 56,-1-1 23,1 1 22,1-1-67,4 0 79,1-1-46,3-1 23,5 0 0,-1-2 0,10-1 0,-11 2 12,4-1-24,-14 3 46,0-1-68,-2 1 34,2-1-11,2 1-22,12-6 10,-4 3 23,9-4-22,-7 4 44,-2-1-44,-2 2 55,-2 0-66,-2 0 33,0 2-11,0-1 11,0 1 0,2-2 0,3 1 0,1-2-34,1 1 68,-2-1-57,0 1 46,-4 1-35,-1-1 12,-1 1 0,1-2-22,4 1 0,3-1-1,6 2 46,3-2-80,3 1 125,-1-1-68,-1 0 11,-6 1-11,-5 0 101,-6 0-34,-5 2-56,0-1-22,-1 0 22,3 0-33,5-2 11,5-1 11,5-1 0,15-3-12,-9 3 24,5-2 10,-15 4-11,-5 2-11,-4 0 11,-2 0 1,0 0-1,2-2-22,3 0 22,14-4-11,-5 2 11,8-1-11,-12 3 22,-3 2 12,-5 0-34,-4 1 0,-2 1 0,1 0 0,1 0 0,6-2 34,0 0-12,1 0 23,-1-1 33,-5 2 157,-3 0-44,-3 2 44,-2 0-145,1 0-90,-1 0-34,2-1 34,1 1 0,0-1 11,2 1 0,2-2 45,0 0-22,0-1 22,-4 1-22,0 1 90,-3 1 10,0 0-112,2 0 1,1-1 10,3 0 12,0 0-22,4-1 44,-1 0 22,-2 1-21,-3-1 66,-3 2 135,-1 0 112,0-1-1749,0 0-895,0-3-2331,0-3 4594,0-6 0,0 5 0,0-1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3.670"/>
    </inkml:context>
    <inkml:brush xml:id="br0">
      <inkml:brushProperty name="width" value="0.04286" units="cm"/>
      <inkml:brushProperty name="height" value="0.04286" units="cm"/>
      <inkml:brushProperty name="color" value="#E71224"/>
    </inkml:brush>
  </inkml:definitions>
  <inkml:trace contextRef="#ctx0" brushRef="#br0">1 0 20513,'25'48'795,"5"-3"-615,6-11 156,8 1-202,6 0 12,4 0-12,4-1-33,2 0 44,3-1-65,1-2-69,-1-3 0,-1-3 67,-1-4-10,2-6 178,6-6-123,8-4-270,8-4 248,5-1-90,3 0 34,-3 0-45,-2 0 0,-5 0 33,-3 2-22,-24 0 1,2 0-1,34 2-11,-29-2 0,2 0-376,-14-1 1,-1-1 358,3-1 1,0-1 16,-1-1 0,-1-1-112,41-6 146,-13-2-12,-8-1 34,-31 5 263,-8 0-286,-27 6 719,-4 0-752,-1 1 74,0 1-1677,0-1 1,-6 1-2062,-10-1 3664,-15 1 0,11 0 0,-2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1.987"/>
    </inkml:context>
    <inkml:brush xml:id="br0">
      <inkml:brushProperty name="width" value="0.04286" units="cm"/>
      <inkml:brushProperty name="height" value="0.04286" units="cm"/>
    </inkml:brush>
  </inkml:definitions>
  <inkml:trace contextRef="#ctx0" brushRef="#br0">1 1 13555,'10'5'5411,"-3"0"-4044,-7-5 852,0 0-1502,27 32-246,-15-15-56,20 26-236,-22-23-90,-2-2-55,-1-1-34,-2-1-505,-3-1-424,0 1-1077,-2 1-2017,-4 4-5702,-4 1 9725,-4 2 0,3-10 0,2-4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600"/>
    </inkml:context>
    <inkml:brush xml:id="br0">
      <inkml:brushProperty name="width" value="0.04286" units="cm"/>
      <inkml:brushProperty name="height" value="0.04286" units="cm"/>
      <inkml:brushProperty name="color" value="#E71224"/>
    </inkml:brush>
  </inkml:definitions>
  <inkml:trace contextRef="#ctx0" brushRef="#br0">0 1 8277,'29'0'0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4.900"/>
    </inkml:context>
    <inkml:brush xml:id="br0">
      <inkml:brushProperty name="width" value="0.04286" units="cm"/>
      <inkml:brushProperty name="height" value="0.04286" units="cm"/>
      <inkml:brushProperty name="color" value="#E71224"/>
    </inkml:brush>
  </inkml:definitions>
  <inkml:trace contextRef="#ctx0" brushRef="#br0">0 0 6484,'0'0'0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5.492"/>
    </inkml:context>
    <inkml:brush xml:id="br0">
      <inkml:brushProperty name="width" value="0.04286" units="cm"/>
      <inkml:brushProperty name="height" value="0.04286" units="cm"/>
      <inkml:brushProperty name="color" value="#E71224"/>
    </inkml:brush>
  </inkml:definitions>
  <inkml:trace contextRef="#ctx0" brushRef="#br0">0 0 16098,'20'34'246,"-4"-2"-179,-16-5 46,0-1-1,0-1 112,0-3-67,0-3-34,0-2 11,0-3-100,0-2-12,1-2-10,0-3 32,0-2 12,-1-2 426,2-2 135,-1-1-192,2 0 12,2-1-324,3-7-113,5-5-46,0-8-178,2 0-33,-4-3 89,-4 5 11,-3 3-123,-2 3-101,-1 4-45,-3-3 426,-1 4 33,-2-3 147,-1 4 156,1-2 0,2 0 112,0 2-190,1 1-45,0 2-213,1 2-123,0 0-45,4 1 112,9-1 11,10-1 22,11 0 23,7 1-22,27 2 11,-17 2 0,14 2-516,-27 3-616,-8-1-1658,-5-1 2801,-8-3 0,-7 0 0,-4-2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7.014"/>
    </inkml:context>
    <inkml:brush xml:id="br0">
      <inkml:brushProperty name="width" value="0.04286" units="cm"/>
      <inkml:brushProperty name="height" value="0.04286" units="cm"/>
      <inkml:brushProperty name="color" value="#E71224"/>
    </inkml:brush>
  </inkml:definitions>
  <inkml:trace contextRef="#ctx0" brushRef="#br0">0 0 15616,'41'8'2286,"-2"-2"-1726,-19-6-212,5 0-180,2 0-79,5 0-33,2 0 56,4 0-101,3 0 79,6 0 11,0 0 90,2 0-57,-1 0-44,-1 0 22,-1 0-23,-2 1 1,-3 0-90,-4 0 22,-4 1 1,-4 0 10,-1 1 1,-1-2 44,3 1-44,1-1 56,2-1-23,3 0-67,1 0 22,2 0-11,0 0-11,2 0 0,-2 0-11,-2 0 22,-4 0-22,-4 0 11,-3 0-22,5 0-23,-9 0 45,3 2-11,-8 0-23,-1 2 57,3-1-1,16 1 12,-5-2-34,13 0 11,-11-2 11,-1 0 1,-3 0-46,-3 0 12,-7 1 11,-3 1 0,-4-1 0,3 1 22,-5-1-22,4 1 12,-5-2-24,-2 2 24,1-2-12,-1 0 0,-2 1 33,5 0-22,-3 0-11,5-1 12,-4 0-1,0 0 0,-2 1-22,-1-1 33,-1 1-44,-2 0 33,0-1-22,0 1 11,1-1 11,2 2-11,1-1 56,2 1-22,-1 0 100,0-1-100,-4-1 44,0 1-313,-2-1-896,-5 1-1794,-2-1 2925,-7-5 0,6 4 0,0-4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8.556"/>
    </inkml:context>
    <inkml:brush xml:id="br0">
      <inkml:brushProperty name="width" value="0.04286" units="cm"/>
      <inkml:brushProperty name="height" value="0.04286" units="cm"/>
      <inkml:brushProperty name="color" value="#E71224"/>
    </inkml:brush>
  </inkml:definitions>
  <inkml:trace contextRef="#ctx0" brushRef="#br0">292 17 18541,'-30'-9'257,"-2"1"-257,6 9 0,-4 4 23,-5 2-1,0 4-33,2 1 11,5-1 0,7 0-45,9-5-89,5-2 44,5-3-67,1-1-11,1 0 168,3 0 191,8 0-34,9 0-90,11 0-22,8 2 11,3 1-45,1 4-11,-3 2 0,-5 2-23,-5 5 1,-4 2 44,-5 3-44,-2 2 11,-4 3 11,-4 1 0,-4 0 0,-4-1 89,-2-2 79,-15 7-100,-2-11 66,-16 3-78,-1-14 34,-3-3-79,0-3 34,-1-2 22,6-1-594,5-6-1277,13-1-2454,6-7 4258,19-2 0,-7 7 0,6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29.498"/>
    </inkml:context>
    <inkml:brush xml:id="br0">
      <inkml:brushProperty name="width" value="0.04286" units="cm"/>
      <inkml:brushProperty name="height" value="0.04286" units="cm"/>
      <inkml:brushProperty name="color" value="#E71224"/>
    </inkml:brush>
  </inkml:definitions>
  <inkml:trace contextRef="#ctx0" brushRef="#br0">1 405 14451,'58'-68'100,"-6"6"-391,-27 28 246,-4-1-44,-4 2 89,-6 1 179,-6 3 79,-2 5-57,-7 2 125,-3 5 66,-4 3-90,0 3 45,1 2-89,3 2-67,3 3 313,1 2-190,2 1-113,-1 1-89,1-1-112,0 1-78,-2 0 78,-1 0 89,-3 5 23,-4 4-67,-2 7-22,-1 8-23,1 7 11,3 30 0,4-10 35,14 20-46,9-22 0,16-3 22,11-7 68,32-3-1,-14-17 57,18-3 11,-29-15 291,-9-3 202,-7-4-1,-9-2-133,-8-4-68,-6 2-145,-6 1-35,-3 4-424,-2 3-393,-1 1-404,0 1 572,2 4 191,5 1 190,6 4 45,10-1 56,25-3-79,-8-2 56,13-3 23,-26-2 459,-10-1-45,-9-3-503,-5-2-12,-5-2-124,-8 1 35,-5-1 100,-22 0 0,7 2 0,-8-1-11,15 1-347,7 0-414,5-1-326,5 2-2028,3 3 3115,7 2 0,-3 2 0,4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074"/>
    </inkml:context>
    <inkml:brush xml:id="br0">
      <inkml:brushProperty name="width" value="0.04286" units="cm"/>
      <inkml:brushProperty name="height" value="0.04286" units="cm"/>
      <inkml:brushProperty name="color" value="#E71224"/>
    </inkml:brush>
  </inkml:definitions>
  <inkml:trace contextRef="#ctx0" brushRef="#br0">0 1 17521,'18'73'2051,"0"-7"-1726,-9-27-68,2 0-145,-3 1 79,-1-4-147,-1-4-32,-2-6 66,-2-7-78,-1-6-45,-1-7 34,0-3 11,0-2 302,0-1-201,0-4-78,-7-4-23,-1-7-45,-8-4-11,2-4 45,0-5 22,3-3 90,5-5-45,2-1 45,3 0-101,10 4-101,3 7 11,9 7-224,17 8 79,-5 5 67,12 8 56,-10 5-45,-3 6-11,-6 3 79,-9 3-1,-9-2-78,-29 12-202,-4-9-112,-23 6-930,7-9-548,5-3-1469,11-4 3429,11-4 0,9-3 0,5-3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0.540"/>
    </inkml:context>
    <inkml:brush xml:id="br0">
      <inkml:brushProperty name="width" value="0.04286" units="cm"/>
      <inkml:brushProperty name="height" value="0.04286" units="cm"/>
      <inkml:brushProperty name="color" value="#E71224"/>
    </inkml:brush>
  </inkml:definitions>
  <inkml:trace contextRef="#ctx0" brushRef="#br0">33 112 18395,'81'-4'1019,"-13"-2"-794,-43-12 21,-7 1-55,-7 1-191,-5 2-45,-4 1-157,-8 3-134,-4 2-79,-9 5 169,-5 1 212,-3 2 34,-3 4 12,0 5-1,-1 8 34,4 6-23,7 3 0,7 4-22,7 0 157,14 1 190,9-2-77,15-3 10,13-4 56,38-4-336,-17-10-314,18-2-829,-37-7-1916,-16-5 3059,-15-6 0,-9 4 0,-7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474"/>
    </inkml:context>
    <inkml:brush xml:id="br0">
      <inkml:brushProperty name="width" value="0.04286" units="cm"/>
      <inkml:brushProperty name="height" value="0.04286" units="cm"/>
      <inkml:brushProperty name="color" value="#E71224"/>
    </inkml:brush>
  </inkml:definitions>
  <inkml:trace contextRef="#ctx0" brushRef="#br0">1 0 15975,'88'5'358,"-11"-1"-750,-41-4-785,-3 0-1075,-2 0-986,-4 2 3238,-6-1 0,-10 1 0,-5-1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2.738"/>
    </inkml:context>
    <inkml:brush xml:id="br0">
      <inkml:brushProperty name="width" value="0.04286" units="cm"/>
      <inkml:brushProperty name="height" value="0.04286" units="cm"/>
      <inkml:brushProperty name="color" value="#E71224"/>
    </inkml:brush>
  </inkml:definitions>
  <inkml:trace contextRef="#ctx0" brushRef="#br0">0 3 14059,'8'8'3484,"38"-8"-2934,-19-2-237,38-5-145,-24 6-145,2 0-23,-3 1-684,-3 1-930,-5 3-929,-4 2 2543,-5-1 0,-11-2 0,-3-1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3.240"/>
    </inkml:context>
    <inkml:brush xml:id="br0">
      <inkml:brushProperty name="width" value="0.04286" units="cm"/>
      <inkml:brushProperty name="height" value="0.04286" units="cm"/>
    </inkml:brush>
  </inkml:definitions>
  <inkml:trace contextRef="#ctx0" brushRef="#br0">80 80 12322,'-9'-2'4101,"3"-1"-3373,6 3 505,0 0-695,-6-21-23,5 12 23,-4-15-146,5 19-246,0 1-146,1 1 0,5 1-34,5 1 34,9-2 0,5 2 11,5 0-22,3 1-23,-2 0 12,-2 5-79,-7 1 101,-5 6 146,-5 3-12,-6 3-11,-3 1 1,-1 1-35,-2 1-44,-2-2 23,-4 0-23,-4-2 44,-5 0-55,-18 9-90,3-7-202,-29 17 90,23-17 168,-7 7 0,19-12 11,6-2-11,5-4-23,6-3-10,4-1 33,1-2 313,7 1 338,7 0-91,11 0-100,11 2-1,9-1-112,5-1-89,1 1-113,-6-1-89,-4-1-56,-12 0 0,-9-1-213,-9 0-503,-5 0-708,-4 0-514,1 1-1009,0 1-2051,4 1 4998,2 1 0,-3-2 0,1-2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550"/>
    </inkml:context>
    <inkml:brush xml:id="br0">
      <inkml:brushProperty name="width" value="0.04286" units="cm"/>
      <inkml:brushProperty name="height" value="0.04286" units="cm"/>
      <inkml:brushProperty name="color" value="#E71224"/>
    </inkml:brush>
  </inkml:definitions>
  <inkml:trace contextRef="#ctx0" brushRef="#br0">74 0 16994,'-33'26'1076,"6"-1"-1020,19-4 101,3 0 146,6-1 189,11-1-156,10-2 57,12-2-191,8-2-79,2-2-123,0-1 0,-6-1-303,-6 1-593,-4 0-1423,0-3-1099,3-2 3418,3-3 0,-14-2 0,-3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5.992"/>
    </inkml:context>
    <inkml:brush xml:id="br0">
      <inkml:brushProperty name="width" value="0.04286" units="cm"/>
      <inkml:brushProperty name="height" value="0.04286" units="cm"/>
      <inkml:brushProperty name="color" value="#E71224"/>
    </inkml:brush>
  </inkml:definitions>
  <inkml:trace contextRef="#ctx0" brushRef="#br0">406 23 12927,'-7'-11'4594,"2"2"-3910,5 9 447,0 0-806,-1-1-33,1 1-214,-1-2-78,1 2-22,-2 7 22,-1 7 168,0 14 0,-1 11-12,2 9-10,1 6 0,1 1-135,0 1 34,4-4-12,1-4-10,4-5-23,-3-9-101,-2-8-34,-3-9 135,-3-8-78,-11-5-34,-10-4-157,-17-8-235,-8-5-23,-8-7-1736,-20-5 370,23 11-237,-7 1-1522,39 11 3652,10 2 0,9 0 0,2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6:36.674"/>
    </inkml:context>
    <inkml:brush xml:id="br0">
      <inkml:brushProperty name="width" value="0.04286" units="cm"/>
      <inkml:brushProperty name="height" value="0.04286" units="cm"/>
      <inkml:brushProperty name="color" value="#E71224"/>
    </inkml:brush>
  </inkml:definitions>
  <inkml:trace contextRef="#ctx0" brushRef="#br0">133 1 18563,'0'58'-291,"-6"-4"-1917,-19-18-2475,-6-2 4683,-3 0 0,14-15 0,3-6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6.312"/>
    </inkml:context>
    <inkml:brush xml:id="br0">
      <inkml:brushProperty name="width" value="0.04286" units="cm"/>
      <inkml:brushProperty name="height" value="0.04286" units="cm"/>
      <inkml:brushProperty name="color" value="#E71224"/>
    </inkml:brush>
  </inkml:definitions>
  <inkml:trace contextRef="#ctx0" brushRef="#br0">256 1 19358,'-21'15'707,"1"-3"-607,13-11 35,-3 2-57,1 2 68,-2 1-45,1 1-45,-1 1-56,0 0 44,2 1-44,0 0 12,1 0-1,0 2 22,-1 3 23,1 3 23,-3 4 56,-1 3 100,0 2-157,-2 2 23,2 0-45,2 1 67,1-1-89,4-1 112,2 0-102,0-3 57,1-2-67,1-2-1,1-1-21,0 0-12,0-1 0,0 1-191,10 8-78,-2-6-55,10 3 54,-6-11-312,0-3-124,-5-3-258,-1-1-739,-3-2-1210,0-1-3922,2-1 6835,3-1 0,-4-1 0,1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024"/>
    </inkml:context>
    <inkml:brush xml:id="br0">
      <inkml:brushProperty name="width" value="0.04286" units="cm"/>
      <inkml:brushProperty name="height" value="0.04286" units="cm"/>
      <inkml:brushProperty name="color" value="#E71224"/>
    </inkml:brush>
  </inkml:definitions>
  <inkml:trace contextRef="#ctx0" brushRef="#br0">147 0 19538,'-23'42'627,"0"-2"-503,7-11 44,-1 4-34,2 4-44,-1 0-23,2 1-67,3-3 11,3-3 23,5-5-34,2-6 212,3-4-88,5-4-1,4-3 1,5-2-46,4-1-44,3-3-34,3-2-247,-1-1-291,-3-1-235,-4 0-247,-5 0-459,-5 0-1065,-3 0-2688,-3 0 5232,-1 0 0,-1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383"/>
    </inkml:context>
    <inkml:brush xml:id="br0">
      <inkml:brushProperty name="width" value="0.04286" units="cm"/>
      <inkml:brushProperty name="height" value="0.04286" units="cm"/>
      <inkml:brushProperty name="color" value="#E71224"/>
    </inkml:brush>
  </inkml:definitions>
  <inkml:trace contextRef="#ctx0" brushRef="#br0">0 64 16849,'54'-31'2050,"-4"6"-1691,-17 21-315,0 2-44,-3 1-414,-2 0-1099,-3 1-1389,0 0-5042,-1 0 7944,-2 0 0,-10 0 0,-3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7.757"/>
    </inkml:context>
    <inkml:brush xml:id="br0">
      <inkml:brushProperty name="width" value="0.04286" units="cm"/>
      <inkml:brushProperty name="height" value="0.04286" units="cm"/>
      <inkml:brushProperty name="color" value="#E71224"/>
    </inkml:brush>
  </inkml:definitions>
  <inkml:trace contextRef="#ctx0" brushRef="#br0">1 1 16109,'86'17'269,"-10"-3"-426,-34-14-974,-3 1-752,-5 2-2588,-10 2 4471,-11 1 0,-8-2 0,-5-1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014"/>
    </inkml:context>
    <inkml:brush xml:id="br0">
      <inkml:brushProperty name="width" value="0.04286" units="cm"/>
      <inkml:brushProperty name="height" value="0.04286" units="cm"/>
      <inkml:brushProperty name="color" value="#E71224"/>
    </inkml:brush>
  </inkml:definitions>
  <inkml:trace contextRef="#ctx0" brushRef="#br0">1 4 11874,'12'8'4414,"-1"-2"-3103,-11-6-403,0 0-79,42 2-582,-10-1-247,35-2-11,-25-3-471,-7-1-930,-10 1-2588,-9 0 4000,-8 3 0,-5 0 0,-2 1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8.764"/>
    </inkml:context>
    <inkml:brush xml:id="br0">
      <inkml:brushProperty name="width" value="0.04286" units="cm"/>
      <inkml:brushProperty name="height" value="0.04286" units="cm"/>
      <inkml:brushProperty name="color" value="#E71224"/>
    </inkml:brush>
  </inkml:definitions>
  <inkml:trace contextRef="#ctx0" brushRef="#br0">132 15 18104,'-30'25'134,"3"-2"-122,10-6-24,1 3 12,-1 1-89,5 0 66,3 2-201,5-1 123,4-3 101,13-3 67,9-5-67,16-5-34,8-3 34,3-3 12,-4-4 32,-4-1 136,-7-5 380,-6 1-44,-7-1 33,-5 1-213,-4-2 22,-4 0-134,-2 0 180,-1-1 44,-3-1-101,0-1-44,-2 0-225,-3-1 1,-4-1-79,-12-4 0,3 6-101,-6-3-314,8 8-324,1 1-202,-1 3-628,-1 2-907,-1 1 2476,-15 8 0,17-4 0,-8 4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09.507"/>
    </inkml:context>
    <inkml:brush xml:id="br0">
      <inkml:brushProperty name="width" value="0.04286" units="cm"/>
      <inkml:brushProperty name="height" value="0.04286" units="cm"/>
      <inkml:brushProperty name="color" value="#E71224"/>
    </inkml:brush>
  </inkml:definitions>
  <inkml:trace contextRef="#ctx0" brushRef="#br0">1 0 19224,'62'27'1244,"-4"0"-998,-19-5 1,-1 8-191,-3 4 34,-6 6 11,-8 3 145,-7 3 56,-7 1 23,-4 1 0,-3 2-33,-4-1-57,-3-2-179,-6-3-22,-4-7-34,0-6-247,1-6-246,2-6-706,3-4-919,2-2-2095,2-3 4213,3-2 0,2-4 0,2-2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4.515"/>
    </inkml:context>
    <inkml:brush xml:id="br0">
      <inkml:brushProperty name="width" value="0.04286" units="cm"/>
      <inkml:brushProperty name="height" value="0.04286" units="cm"/>
    </inkml:brush>
  </inkml:definitions>
  <inkml:trace contextRef="#ctx0" brushRef="#br0">104 41 14641,'-12'-9'3945,"3"3"-3464,9 6 203,0 0-505,19-8-44,1 5 77,20-7-44,-2 8 112,2 0-22,1 1-157,-4 1-45,-6 0-56,-6 5-89,-8 1 89,-7 6 56,-6 3-23,-3 0 35,-8 3-57,-2-3-11,-9 2-56,-3-2 56,-1-1 11,-1 0 0,2-2 45,0-2-33,3-2 100,3-3-22,3-3-57,3-1-223,6-1 90,3 0 133,17 0-32,2 0-12,14 0-45,-4 2 11,-1 3 23,-3 6-11,-2 2 10,-3 3 12,-4 1 23,-4 2 44,-4 1-11,-4 0 11,-2 0 79,-7 0-45,-4 0-34,-8-2 0,-8-2 0,-7-4 0,-4-3-44,-3 0 10,-3-5-21,0 1-24,2-2-2363,-10 1-370,16 1-4370,-4 1 7115,20-3 0,8 0 0,5-3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1.227"/>
    </inkml:context>
    <inkml:brush xml:id="br0">
      <inkml:brushProperty name="width" value="0.04286" units="cm"/>
      <inkml:brushProperty name="height" value="0.04286" units="cm"/>
      <inkml:brushProperty name="color" value="#E71224"/>
    </inkml:brush>
  </inkml:definitions>
  <inkml:trace contextRef="#ctx0" brushRef="#br0">1 1297 23146,'39'5'336,"-6"-3"-280,-23-7-34,-1 0 12,1 0-12,-2 1 1,0 1-1,-3 1 1,-2 0-23,-2 2 0,-1-1 22,1 1 12,0 0 134,0-2-79,3 0 13,2-3-80,2 1-11,-1 0-11,1 1 0,-3 1 0,0 1 0,-2-1 0,2 0 11,0-1-11,2-1 23,1 0-34,1 0 11,0-1 0,1-2 22,3 0-22,-1-1 0,1 1 11,-3 1-11,0 1 0,1-1 11,-2 3-22,1-3 11,-1 2 0,2-2 11,2-2-11,2 0 0,1 0 0,-3 1-33,-1 2 66,-5 1-66,-2 2-1,-1 0 34,-1 1 23,5-3-12,1 1 0,5-4 0,2 0-11,9-5 34,-7 2-34,2-1 0,-10 6 0,-3 0 0,-1 2-23,-1 0 12,1 1 22,3-1-44,1-1 66,6-2-44,1-1 34,11-6-23,-8 4 11,3-4 0,-12 7 23,-1-2-46,-3 2 24,4-5-1,-1 2-22,3-2 11,-1 1 0,2 0-12,1-1 12,2-1-22,0 1 33,0 1-22,-3 0 22,1 1-11,-2 1 23,8-6-23,-3 2 11,7-6-11,-7 4 0,3-2 0,0 0-11,10-7 44,-9 7-33,5-4 0,-12 10 0,-3 1-11,1 2 11,-2-1 0,2 0 11,2-1-33,4-1 44,5-2-11,3-1 12,16-8-1,-12 5 23,10-5-34,-20 10 23,-3 0-45,-2 2 11,3-5 0,-5 4-12,6-5 1,-6 3 0,4-1 11,0-2-34,6 0 23,0-2 22,1 0-11,-2 1 45,-5 1-34,-1 2 23,1-6-34,-3 5 0,4-6 0,-1 5-22,5-2 10,5 0 57,19-8-11,-12 6 100,9-2 1,-19 9-23,-2 1-34,-3 0-33,1 1 33,1-3-78,3 2 67,2-3-44,2 1-1,0-1 90,4-3 67,-12 8 24,-2-1-158,-16 9-45,-1 0-101,-2 1 202,0 0 44,1 0 102,1-1 145,1-1-90,-1-1-89,2 1-101,-1 0 45,-1 1-134,0 0-79,-2 0 504,0 0-527,0 1-8370,0-1 8449,12-11 0,-9 9 0,9-8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6.117"/>
    </inkml:context>
    <inkml:brush xml:id="br0">
      <inkml:brushProperty name="width" value="0.04286" units="cm"/>
      <inkml:brushProperty name="height" value="0.04286" units="cm"/>
      <inkml:brushProperty name="color" value="#E71224"/>
    </inkml:brush>
  </inkml:definitions>
  <inkml:trace contextRef="#ctx0" brushRef="#br0">0 0 18485,'58'34'157,"-5"-2"-135,-21-12-22,-2 2-22,-2 1 22,-7 1 33,-7 1 46,-7 2-35,-4 1 35,-7 0-79,-6-2-101,-5-3-582,-5-4-1021,0-4-1276,0-4-3351,1-4 6331,2-4 0,7-3 0,4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4.385"/>
    </inkml:context>
    <inkml:brush xml:id="br0">
      <inkml:brushProperty name="width" value="0.04286" units="cm"/>
      <inkml:brushProperty name="height" value="0.04286" units="cm"/>
      <inkml:brushProperty name="color" value="#E71224"/>
    </inkml:brush>
  </inkml:definitions>
  <inkml:trace contextRef="#ctx0" brushRef="#br0">0 61 18171,'37'-21'930,"-1"5"-818,0 16-23,1 0-89,2 0 68,1 0-57,-4 0 22,0 0-33,-5 0 0,-4 0-11,-2 0 11,-3 0 34,-1 0-1,0 0 13,0 0-24,4 0 1,0 0-1,3 0-11,1 0-11,2 0 11,5 0-11,1 0-11,1 0 0,-2 0-45,-6 0 56,-6 0-90,-5 1 56,-5-1-22,2 2 79,-1-1 10,7-1-22,2 0 1,7 0-24,4 0 12,2 0-33,-3 0-1,-5-1 12,-6 1-79,-3 0 67,-5 0-22,2 0 56,-3 0 0,4-1 12,4-2-1,18-2-11,-6 0 0,13-2-34,-14 4-22,-1 1-134,-3 1-45,-2 1 78,-1 0 34,-2 2 55,-1 2 57,1 1-22,0 1-12,14-3-22,-9-1-101,12-1 32,-10-1-20,0 0-80,3 0 57,17 2 157,-10 0 22,14 1 0,-13-2 0,2 1-11,3 0 11,3 0-12,2-2 24,2 0-1,0 0 0,-3 0 11,-5 0-10,-2 0-12,-21 0 0,-3 0-23,-17 0 23,-2 0 34,1 0 179,1 0 33,0 0 46,3 0-79,-2 0-202,-2 0-11,1 0 0,-3 0 101,1 1 44,0 0 79,2 2-56,-1-2 168,-1 1 315,0-2-383,-1 0-1321,-1 0-4852,-12-1 5905,-9-5 0,6 4 0,-1-4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7.265"/>
    </inkml:context>
    <inkml:brush xml:id="br0">
      <inkml:brushProperty name="width" value="0.04286" units="cm"/>
      <inkml:brushProperty name="height" value="0.04286" units="cm"/>
      <inkml:brushProperty name="color" value="#E71224"/>
    </inkml:brush>
  </inkml:definitions>
  <inkml:trace contextRef="#ctx0" brushRef="#br0">1 0 15123,'50'23'2051,"-4"-3"-1424,-19-9-134,1 1-179,-3 1-12,-2 4-66,-5 2 111,-4 6-111,-5 4-91,-5 2-78,-3 3-67,-1-1-369,-7-2-1324,0-4-1175,-8-4-3037,0-7 5905,-2-8 0,7-4 0,2-4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8.209"/>
    </inkml:context>
    <inkml:brush xml:id="br0">
      <inkml:brushProperty name="width" value="0.04286" units="cm"/>
      <inkml:brushProperty name="height" value="0.04286" units="cm"/>
      <inkml:brushProperty name="color" value="#E71224"/>
    </inkml:brush>
  </inkml:definitions>
  <inkml:trace contextRef="#ctx0" brushRef="#br0">0 232 14473,'92'-9'2443,"2"-3"-2118,-16-5-1172,19-3 875,-40 9 0,3 0-705,8-1 0,2 0 705,8-1 0,1 0-22,6 1 0,2-1-185,3 2 0,-1 0 184,-3 1 1,-1 1-6,-8 1 0,-3 1-40,-13 1 1,-4 1-73,22-1-246,-34 3-388,-27 2-464,-17 1 1119,-17 3-3293,-14 1 3669,-14 1 1,18-2 0,2-2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7:58.841"/>
    </inkml:context>
    <inkml:brush xml:id="br0">
      <inkml:brushProperty name="width" value="0.04286" units="cm"/>
      <inkml:brushProperty name="height" value="0.04286" units="cm"/>
      <inkml:brushProperty name="color" value="#E71224"/>
    </inkml:brush>
  </inkml:definitions>
  <inkml:trace contextRef="#ctx0" brushRef="#br0">252 48 16490,'24'-26'213,"-5"5"-123,-23 25 11,-6 5 11,-9 6-34,-7 6-44,-5 3-1,-5 4-33,1 4 11,-1 1-44,3 1 10,4-2 1,9-6-180,9-6 202,6-7 415,20-7 89,15-5-448,24-8-56,17-3-135,8-4-817,-1 3-1166,-7 5-2353,-16 3 4471,-19 3 0,-18 0 0,-12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0.158"/>
    </inkml:context>
    <inkml:brush xml:id="br0">
      <inkml:brushProperty name="width" value="0.04286" units="cm"/>
      <inkml:brushProperty name="height" value="0.04286" units="cm"/>
      <inkml:brushProperty name="color" value="#E71224"/>
    </inkml:brush>
  </inkml:definitions>
  <inkml:trace contextRef="#ctx0" brushRef="#br0">182 38 17095,'17'-20'11,"-7"5"-190,-27 13 112,-7 2 56,-7 7 22,-3 1-22,-1 8 11,5-1-90,8-1-246,11-3 56,7-2 280,9-1 78,10-1 101,13 0-156,11 2 44,6 3-33,1 4-23,-2 5-11,-5 6-11,-4 3 11,-7 2 11,-8 1 34,-8-4 22,-6-1 34,-4-5-101,-9-2-11,-7-6-695,-27-2-22,7-7-527,-14-1-863,20-5-2185,6-4 4303,9-5 0,6 3 0,5-1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1.892"/>
    </inkml:context>
    <inkml:brush xml:id="br0">
      <inkml:brushProperty name="width" value="0.04286" units="cm"/>
      <inkml:brushProperty name="height" value="0.04286" units="cm"/>
      <inkml:brushProperty name="color" value="#E71224"/>
    </inkml:brush>
  </inkml:definitions>
  <inkml:trace contextRef="#ctx0" brushRef="#br0">1 439 13432,'36'-38'184,"0"1"1,25-34-73,-35 21-89,-8-1 89,-8 1-34,-6 4 0,-4 10-55,-8 8 100,-3 11-123,-9 7-34,0 6 1,-1 3-35,1 4-32,2 3 21,0 4 35,4 6 44,2 2 44,4 5 23,1 5 34,3 6-11,2 5-23,1 4-22,9 2-23,9-3-22,17-2 56,45 1-56,-12-18 0,27-3 157,-32-17 33,-9-3 2,-11-2 648,-11 1-840,-16-2 78,-6 3-67,-9 8 68,-2 4-79,2 6-325,-2 1 168,10-3 157,9-6 202,13-4-34,10-5 482,1-9 9180,-3-3-7558,-91-45-2272,57 35 0,-66-23 0,84 47 0,0 3 0,3 1 0,0 2 0,-1-4 0,-2 3 0,-4-5 0,-6-1 0,0 0 0,-4-2 0,1 0 0,-1-3 0,-2 0 0,-1-3 0,-1 0 0,-1-1 0,-1 0 0,-2 0 0,0 3 0,-7 0 0,3 2 0,-8 1 0,6 1 0,-2 0 0,4 0 0,2 0 0,2 0 0,2-2 0,-2-2 0,2-1 0,-2-2 0,0 2 0,-2 1 0,-1 2 0,-3 0 0,0 1 0,1 0 0,2 1 0,2 0 0,1-1 0,3-1 0,0 2 0,3-3 0,-2 1 0,0 1 0,-1-1 0,0 2 0,0 0 0,0-1 0,-1 0 0,-1 0 0,0-2 0,-1-1 0,0-2 0,0-5 0,1 0 0,3 0 0,4-2 0,5 4 0,-1-5 0,-5 7 0,-4 0 0,-7 5 0,-4 0-9831,-5 1 3414,0 1 6742,5-1 672,4 1-157,4 0-369,0 0 78,-5 44 112,10-11-168,0 42-269,14-20 112,1 6-101,1 2-55,3 25-35,-7-23 13,1 12-80,-8-34-22,-1-10-33,-3-9-23,-1-8-124,-3-8 124,-1-4 56,-1-3-695,0-11-257,0-3 112,-1-14-371,-1-3 136,-2-6 829,-3-5 190,-1-7 0,-1-9 157,-1-34 246,5 23 56,0-14-213,5 44-201,5 15-23,4 11 34,10 8-33,5 8 10,7 8-33,4 10 12,19 26-80,-17-10 68,6 14 12,-29-20-12,-10-3-359,-21-4-1165,-11-5-593,-19-7 2117,-7-6 0,22-4 0,7-3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2.458"/>
    </inkml:context>
    <inkml:brush xml:id="br0">
      <inkml:brushProperty name="width" value="0.04286" units="cm"/>
      <inkml:brushProperty name="height" value="0.04286" units="cm"/>
      <inkml:brushProperty name="color" value="#E71224"/>
    </inkml:brush>
  </inkml:definitions>
  <inkml:trace contextRef="#ctx0" brushRef="#br0">93 254 15079,'69'-57'56,"-13"5"-34,-41 22 68,-6 1 44,-4 4 12,-4 3 66,-4 6-55,-5 3-134,-8 7-12,-7 2 0,-7 6 90,-3 8 0,-4 7 55,1 9 47,7 6 32,7 2 22,12 1 46,9 1 448,18-3-12,14-3-459,18-5-134,7-8-146,2-5-370,-4-7-851,-8-3-8610,-3-3 9577,-22-2 0,-2 2 0,-18-3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3.069"/>
    </inkml:context>
    <inkml:brush xml:id="br0">
      <inkml:brushProperty name="width" value="0.04286" units="cm"/>
      <inkml:brushProperty name="height" value="0.04286" units="cm"/>
      <inkml:brushProperty name="color" value="#E71224"/>
    </inkml:brush>
  </inkml:definitions>
  <inkml:trace contextRef="#ctx0" brushRef="#br0">1 3 16782,'51'1'470,"0"-1"0,40 1-503,-49-4-572,-5 2-1165,-7 1-1289,-9 0 3059,-7 0 0,-6 0 0,-6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3.716"/>
    </inkml:context>
    <inkml:brush xml:id="br0">
      <inkml:brushProperty name="width" value="0.04286" units="cm"/>
      <inkml:brushProperty name="height" value="0.04286" units="cm"/>
    </inkml:brush>
  </inkml:definitions>
  <inkml:trace contextRef="#ctx0" brushRef="#br0">31 7 8961,'-2'7'3865,"0"-1"-2811,2-6 1926,0 0-1714,-11-9-997,8 7-90,-9-7-55,12 9 2352,0 0-2543,35 40 0,15 13-270,-30-30-89,66 70-145,-86-93-2706,0 0 0,0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3.211"/>
    </inkml:context>
    <inkml:brush xml:id="br0">
      <inkml:brushProperty name="width" value="0.04286" units="cm"/>
      <inkml:brushProperty name="height" value="0.04286" units="cm"/>
      <inkml:brushProperty name="color" value="#E71224"/>
    </inkml:brush>
  </inkml:definitions>
  <inkml:trace contextRef="#ctx0" brushRef="#br0">1 0 12378,'6'4'1591,"55"0"-4963,-27-3 3372,44-2 0,-54 0 0,-7-1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4.037"/>
    </inkml:context>
    <inkml:brush xml:id="br0">
      <inkml:brushProperty name="width" value="0.04286" units="cm"/>
      <inkml:brushProperty name="height" value="0.04286" units="cm"/>
      <inkml:brushProperty name="color" value="#E71224"/>
    </inkml:brush>
  </inkml:definitions>
  <inkml:trace contextRef="#ctx0" brushRef="#br0">1 1 13924,'7'69'1883,"8"-6"-1447,4-30 47,19-3-237,10-7-246,9-10-101,2-6-515,-2-6-931,-6-10-2105,-9-5 3652,-11-8 0,-14 8 0,-8 3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5.365"/>
    </inkml:context>
    <inkml:brush xml:id="br0">
      <inkml:brushProperty name="width" value="0.04286" units="cm"/>
      <inkml:brushProperty name="height" value="0.04286" units="cm"/>
      <inkml:brushProperty name="color" value="#E71224"/>
    </inkml:brush>
  </inkml:definitions>
  <inkml:trace contextRef="#ctx0" brushRef="#br0">617 35 14204,'-15'-11'2196,"2"1"-1635,13 10 122,-13 60-234,9-14 4466,1 1 0,-8 7-4541,-34 26 0,1-8-374,37-27 0,-33 12 0,8-21 0,59-71 0,-10 0 0,-6 2 0,-3 0 0,-3 1 0,3-1 0,-3 1 0,-1-3 0,0-1 0,0 0 0,-1-2 0,1 3 0,-3 3 0,1 11 0,-2 7 0,0 8 0,0-5 0,0 6 0,-1-3 0,0 7 0,-1 13 0,1 6 0,-3 11 0,1 3 0,-2-1 0,-3 7 0,3-17 0,0 4 0,4-15 0,1 5 0,0-2 0,4 6 0,-1-3 0,2-3 0,0-1 0,0-3 0,0-2 0,0 2 0,2-5 0,2 0 0,-2-4 0,0 1 0,-4-1 0,-2 0 0,0 0 0,-1 1 0,0 1 0,0 0 0,1 0 0,6-1 0,-3 0 0,8-1 0,-7 0 0,3 0 0,-4-1 0,-1-2 0,-2-2 0,0-5 0,4 0 0,8-6 0,10 5 0,3-7 0,2 2 0,-13 1 0,-4-5 0,-8 10 0,-5-4 0,-3 6 0,-10 0 0,7 3 0,-4 0 0,11 1 0,0 1 0,6 0 0,-1 0-9831,8 1 2584,-8 0 8693,2 0-460,-6 2 1771,0 0-2175,-12-1 124,9 1-213,-12-1-213,10 1-89,-6 0-1,-1 0-134,-3 0-56,-1 0-11,0 0-45,3 0-67,1 1-191,3 4 34,0 4 134,1 7 90,-1 7-11,-2 6 67,0 8 23,-2 8-23,-2 6 0,-2 7 0,-11 32-23,5-20-10,-5 19 55,10-35-22,3-7 0,1-7 101,0-9 0,1-7 44,-2-9 46,-1-6-79,-14-6-112,5-7-213,-8-3-78,10-6-237,1 2-524,2 3-13,-1 4 112,-1 3-2240,-7 11-549,11-1 3742,1 8 0,13-9 0,4-4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6.151"/>
    </inkml:context>
    <inkml:brush xml:id="br0">
      <inkml:brushProperty name="width" value="0.04286" units="cm"/>
      <inkml:brushProperty name="height" value="0.04286" units="cm"/>
      <inkml:brushProperty name="color" value="#E71224"/>
    </inkml:brush>
  </inkml:definitions>
  <inkml:trace contextRef="#ctx0" brushRef="#br0">237 0 17745,'-30'86'348,"-4"-6"-2332,-6-34-2240,-3 1 4224,-1-3 0,19-18 0,5-9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07.045"/>
    </inkml:context>
    <inkml:brush xml:id="br0">
      <inkml:brushProperty name="width" value="0.04286" units="cm"/>
      <inkml:brushProperty name="height" value="0.04286" units="cm"/>
      <inkml:brushProperty name="color" value="#E71224"/>
    </inkml:brush>
  </inkml:definitions>
  <inkml:trace contextRef="#ctx0" brushRef="#br0">297 0 16400,'-45'45'2197,"-2"6"-1626,-2 8-246,1 13-1413,4 6 1088,11 3-68,12-3 380,12-6-368,18-8-90,16-9 45,20-9-828,14-11-842,8-10-638,-1-9-4516,-4-8 6925,-12-4 0,-23-4 0,-10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0.641"/>
    </inkml:context>
    <inkml:brush xml:id="br0">
      <inkml:brushProperty name="width" value="0.04286" units="cm"/>
      <inkml:brushProperty name="height" value="0.04286" units="cm"/>
      <inkml:brushProperty name="color" value="#E71224"/>
    </inkml:brush>
  </inkml:definitions>
  <inkml:trace contextRef="#ctx0" brushRef="#br0">62 132 13128,'-39'43'1323,"16"-6"-863,53-24-225,5-1-56,1-2-89,-1-2-57,-5-2-10,-6-2 33,-5-3 89,-4 0 415,-3-1 191,1-5-303,-1-5-134,2-9-67,-2-4-90,-1-5 0,-1 0-146,-2-3 56,-1 3-67,-5 2 0,1 4-123,-3 5 100,-9 4-122,-4 4-125,-13 3 91,-7 4-56,-8 7-45,-5 4-1826,-10 16 424,24-4-995,2 6 2677,40-14 0,-7-6 0,11-5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1.087"/>
    </inkml:context>
    <inkml:brush xml:id="br0">
      <inkml:brushProperty name="width" value="0.04286" units="cm"/>
      <inkml:brushProperty name="height" value="0.04286" units="cm"/>
      <inkml:brushProperty name="color" value="#E71224"/>
    </inkml:brush>
  </inkml:definitions>
  <inkml:trace contextRef="#ctx0" brushRef="#br0">1 1 16726,'76'0'940,"-5"0"-940,-20 6-425,-4-1-1334,-8-1-1838,-8-1 3597,-9-2 0,-9-1 0,-7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1.371"/>
    </inkml:context>
    <inkml:brush xml:id="br0">
      <inkml:brushProperty name="width" value="0.04286" units="cm"/>
      <inkml:brushProperty name="height" value="0.04286" units="cm"/>
      <inkml:brushProperty name="color" value="#E71224"/>
    </inkml:brush>
  </inkml:definitions>
  <inkml:trace contextRef="#ctx0" brushRef="#br0">60 6 11750,'-4'-3'2891,"1"1"-2252,3 2-325,0 0-57,-21 37-100,14-10-112,-15 35-45,19-19-45,3 4-257,9-2-1278,4-3-1401,11-6 2981,2-8 0,-11-12 0,-3-8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2.558"/>
    </inkml:context>
    <inkml:brush xml:id="br0">
      <inkml:brushProperty name="width" value="0.04286" units="cm"/>
      <inkml:brushProperty name="height" value="0.04286" units="cm"/>
      <inkml:brushProperty name="color" value="#E71224"/>
    </inkml:brush>
  </inkml:definitions>
  <inkml:trace contextRef="#ctx0" brushRef="#br0">1 1 17610,'31'29'1177,"-2"6"-986,-8 6-12,-2 10 22,-1 10-89,-5 5 1,-2 2-68,-4 0-12,-3-4-10,-2-3-12,-2-6-11,0-9 34,2-9-68,0-13 68,1-9 10,1-8 35,-1-5 44,3-2-11,3 0-112,5-5-11,5-4-90,2-5 79,0-3-146,5-10 89,-8 8 1,3-6-12,-8 9 68,-1 2-91,0 1-156,5 1 113,-5 5 77,4 1-33,-9 5-67,-2 1-101,0 0 190,-2 8 90,1 6 12,-2 12 100,0 8-45,0 16-67,2-13 0,2 5-56,3-22 45,3-7 11,3-7-449,4-3-1265,5-9-7844,22-20 9558,-9-1 0,-2-2 0,-19 14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13.127"/>
    </inkml:context>
    <inkml:brush xml:id="br0">
      <inkml:brushProperty name="width" value="0.04286" units="cm"/>
      <inkml:brushProperty name="height" value="0.04286" units="cm"/>
      <inkml:brushProperty name="color" value="#E71224"/>
    </inkml:brush>
  </inkml:definitions>
  <inkml:trace contextRef="#ctx0" brushRef="#br0">125 1 15515,'34'71'2275,"3"1"-1580,-3-5-715,5 11 559,-2 12-321,-21-42 0,-2 2-78,-3 0 0,-3 0-16,0 46-91,-15-9-33,-12-9-280,-18-12-392,-12-7-1211,-11-8-2644,-4-8 4574,0-9 1,28-16-1,10-8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0 204 11291,'1'2'4818,"0"-1"-2957,-1-1-1369,33 6-144,-13-5-180,29 4-34,-24-7-56,0-2 102,-2-3 44,-3-2-33,-5 0 111,-5-2-22,-2 0 0,-3-1-67,-2-1-168,-2-2 33,-1 0-21,0-1-35,0 0 90,-1 1 101,-1 2-45,-4 1 45,0 1-101,0 2 22,-1 2-100,1 2-23,-2 1 11,0 3-33,-1 0 11,-1 1 56,-6 14-11,3-2 56,-3 17 33,7-4 57,1 6-90,4 1 157,1 15-146,6-13 33,3 8-10,5-18-23,2-3-34,2-3 45,1-3 23,1-5-34,6-2-112,-7-5-403,3 0-449,-9-3-604,0 0-1357,-4 0-2252,0 0 5065,-1 0 0,-2 0 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6.124"/>
    </inkml:context>
    <inkml:brush xml:id="br0">
      <inkml:brushProperty name="width" value="0.04286" units="cm"/>
      <inkml:brushProperty name="height" value="0.04286" units="cm"/>
    </inkml:brush>
  </inkml:definitions>
  <inkml:trace contextRef="#ctx0" brushRef="#br0">11 0 7123,'7'8'2353,"-1"-1"-2196,-6-7 380,0 0 226,-7-2 54,4 1 281,-4-1-33,6 1-270,0 0 102,1 0 22,0 0-68,0 0 2219,0 1-2890,0 5-24,0-1-88,0 5-12,0 1 44,0 1-65,0 1-2,0 0-33,0 3 23,0 1-12,0 2-11,0 1 33,0 0-66,0-2 33,0-2 0,0-4 0,0-3-23,2-2 23,-1-2 12,2-1 44,3 1-23,1 0 1,7 1-34,-3-1-67,4 1-1,-7-1 1,0-1-12,-2 0 57,0-1-23,-2 0 23,4 1-1,-1-1 34,4 3-22,-1-3 11,2 1 0,1-1-22,0 1 44,2-2-55,-2 0 44,1-1-34,2 0-10,-5 0 33,2 0-23,-6 0 12,0 0-67,-1 1-34,-1-1-79,-1 1 180,-1 0 11,-3 0 45,0-1-45,1 0 0,1 0-67,3-2-23,3-2-100,3-2 179,0-1 11,2-1 22,-1-1 45,-3 2-33,-2-1-23,-5 3-22,1 1 0,-3 0 11,0 0 0,0 0-12,0-3 12,0 2 23,0-1-1,0 1-22,0 1 0,0 0-11,0-1-45,0 1-67,0-2-224,0-1 223,2 0 45,-1 1 124,5 0-11,-4 3 56,0 0-56,-2 3 10,0 0-21,0-2 22,0 1 190,0-2-11,-1 2 45,1-2 22,-1 1 45,1-1-33,0 1-102,-1 0 102,0 0-90,1 1 111,-1 0-290,1 1-23,-1 0-56,0 0 45,0 0 45,-1 3 57,-3 2-80,1 4 34,-1 3-45,1 3-11,2 0 34,0 3-34,2 1 34,0 1-23,0 3-11,0 1 33,0 2-44,0 2 34,0 0 21,0 1-44,0-2 0,0-3 34,0 0-23,0-1 12,0 1 33,0 1-34,1 1-22,0 0 45,3 10-23,-2-11-22,0 5 11,-1-13 23,0-2-23,-1-1 34,-2 6 0,-3-5-34,-2 5 56,-2-7-33,-1-2 11,-2 1 55,0-3-55,-1 0 11,0-3-45,0 0 113,-2-2-1,4-2-67,-2 0 67,2-2-56,0-2-21,-3-1-35,-2-4-11,0-2-11,-2-1 11,0-1-46,-10-6 46,6 3-22,-6-4 44,10 7 1,5 0-23,5 3 0,3 1-79,5-1 57,10-1 44,9-1-11,41-7-11,-7 5-6,-13 4 1,-1 0-6,13-1-23,-8-2-145,-12 1-90,-12 1-615,-10 2-6086,-18 3-997,-9 6 7967,-11 3 0,11-1 0,5 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45.742"/>
    </inkml:context>
    <inkml:brush xml:id="br0">
      <inkml:brushProperty name="width" value="0.04286" units="cm"/>
      <inkml:brushProperty name="height" value="0.04286" units="cm"/>
      <inkml:brushProperty name="color" value="#E71224"/>
    </inkml:brush>
  </inkml:definitions>
  <inkml:trace contextRef="#ctx0" brushRef="#br0">68 52 19639,'37'2'-348,"-7"0"191,-28 4 79,0 1 78,-2 2 22,0 2-22,-1 1-22,-2 1-68,-1-1-33,-2-4 67,1-1 56,0-2 79,-2-2-35,-2 1 35,-2-3-12,-3 0 34,-1-1-12,-2 0 79,0-14-156,7 1 78,1-12-34,9 7-11,4 1 55,1 4 12,2 2-67,0 5-45,-4 1-45,0 3-22,-2 2-134,1-1-46,0 1 79,4 0-101,1 0 78,3 0 147,0 0-12,1 3 11,-2 2 22,0 4 12,-3 3-11,-1 2-34,-2-1 33,-1-2-122,-2 0-23,0-4 168,0-1 101,0 0-34,-3 0 22,-4 1-77,-4 0-1,-5-2 11,2 1 34,0-2 101,3-2 672,-3-1-392,5-3-246,-1-4-102,5-5 102,3-2-113,1-5-22,1 0-56,3-1-34,5-1-22,4 3-33,11-2 10,-6 8-77,1 2-91,-10 7-33,-5 2 22,0 0 23,-1 0 78,0 5 146,1 14-23,-1 1-100,-1 11 100,-1-8 23,0 0-34,0-3 45,0-2 0,-1-6 0,-1-1 34,-2-6 425,-1-2-246,-1-3-135,-4 0-22,-1-4 124,-2-3-34,1-2-46,2 1 1,3 0 146,3 2-203,2 1 57,1 0-101,1 1-22,0-2-45,1 0 11,3 0-34,2 1-112,1 2-381,0 1-492,-1 12 470,-4 0-908,0 9-739,-2 0-2420,-3-5 4672,-1-6 0,0-4 0,1-4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47.731"/>
    </inkml:context>
    <inkml:brush xml:id="br0">
      <inkml:brushProperty name="width" value="0.04286" units="cm"/>
      <inkml:brushProperty name="height" value="0.04286" units="cm"/>
      <inkml:brushProperty name="color" value="#E71224"/>
    </inkml:brush>
  </inkml:definitions>
  <inkml:trace contextRef="#ctx0" brushRef="#br0">1 1555 19605,'34'-21'12,"-6"3"-1,-20 8-11,0 1-34,0 0 23,3 0 11,-2 1 22,2 0-10,-3-1-1,2 1-11,-2-2 22,1 0-11,-1 0-11,0 1 0,-1 0-11,1 1 0,-1-1-11,1 2 22,0-1-12,1 0-32,1 0-58,0 0-43,-1 1 44,0 0-45,-1 0 68,-2 2 55,0 0 23,0 0 12,-1-1-1,6-6 0,-3 2 0,4-4-11,-3 4-22,0 2-90,-1 0-79,0 1 135,-2 0 45,1 1 11,-1-1-11,8-2 11,-4 2 0,6-3 0,-4 5 0,-4-1 11,1 0-22,-2 1 33,0-2-22,5-3 0,-2 2 0,2-3 0,-3 4 0,-2-1 0,0 2-11,1-1-11,-1 1-34,-2 0-67,2 1 89,4-7 34,2 2 0,5-7-11,-1 5 0,0-2-1,0 1 12,1 1 0,-3 0 12,6-3-1,-5 3-11,3-3 0,-3 3 33,0-2-21,1-2 32,2-1-21,0 1 55,1 1-78,-1 0-11,8-6-23,-6 4 1,7-5-102,-9 6-10,1 1-90,0-1 167,1-1 45,3 1 23,10-13 34,-8 5 11,8-9 67,-12 9-56,0 2-44,-4 0-12,-1 3-23,-1 1 23,1 2 0,1-1-11,16-10 11,-7 6 22,12-9-22,-14 9 101,0 3-90,-6 3-11,-2 2-11,-5 5-101,6-4 34,-5 2 67,6-4 11,-2 1 11,1-4-11,3-3 0,3-1 0,2 0 22,-2 1 12,-3 4 22,-1-2-67,-7 6 11,2-3-23,-4 5 12,2-1 0,2 0 0,3-1 22,-1 0 22,5 0 247,-11 4 68,1 2-236,-10 5-112,-2 1-236,0 0-1153,-3 0-1581,-4-3 2970,-2-5 0,1 3 0,3-3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48.833"/>
    </inkml:context>
    <inkml:brush xml:id="br0">
      <inkml:brushProperty name="width" value="0.04286" units="cm"/>
      <inkml:brushProperty name="height" value="0.04286" units="cm"/>
      <inkml:brushProperty name="color" value="#E71224"/>
    </inkml:brush>
  </inkml:definitions>
  <inkml:trace contextRef="#ctx0" brushRef="#br0">0 106 14663,'81'-26'1267,"-5"6"-931,-20 20-33,7 0-34,6 2 235,9 0-225,5 1 449,7-1-168,2-1-223,2-1-91,2-3-145,-2 0-22,-3-3-46,-2 0-33,-3-1 0,-3 0 11,-7 0 23,-10-2-12,-15 2 59,-16 1-70,-14 2-22,-10 1 0,-8 2-11,-1 1-2444,-2 0 1008,-3 0-502,-4 0-2601,-6 0 4561,-6 0 0,8 0 0,1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49.403"/>
    </inkml:context>
    <inkml:brush xml:id="br0">
      <inkml:brushProperty name="width" value="0.04286" units="cm"/>
      <inkml:brushProperty name="height" value="0.04286" units="cm"/>
      <inkml:brushProperty name="color" value="#E71224"/>
    </inkml:brush>
  </inkml:definitions>
  <inkml:trace contextRef="#ctx0" brushRef="#br0">0 1 16064,'49'22'751,"0"-1"0,-2 2 0,-3-1-348,14 17-67,-3 5-246,-9 3 145,-13 2-146,-15-2-89,-10-1-638,-15-3-1737,-12-4-4024,-13-8 6399,-6-12 0,14-9 0,8-8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50.509"/>
    </inkml:context>
    <inkml:brush xml:id="br0">
      <inkml:brushProperty name="width" value="0.04286" units="cm"/>
      <inkml:brushProperty name="height" value="0.04286" units="cm"/>
      <inkml:brushProperty name="color" value="#E71224"/>
    </inkml:brush>
  </inkml:definitions>
  <inkml:trace contextRef="#ctx0" brushRef="#br0">0 284 13005,'61'-22'362,"1"0"1,0 0-1,-1 2-351,-9 4 1,-1 1-496,5-1 1,1-1 511,2 0 0,0 0 112,-2 0 0,-1 1 230,-6 2 0,-3 2 546,28-9 71,-26 10 472,-24 5-1459,-15 4-33,-8 2-741,-9 0-691,-4 1-2592,-9 2 4057,-1-1 0,8 2 0,4-4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51.863"/>
    </inkml:context>
    <inkml:brush xml:id="br0">
      <inkml:brushProperty name="width" value="0.04286" units="cm"/>
      <inkml:brushProperty name="height" value="0.04286" units="cm"/>
      <inkml:brushProperty name="color" value="#E71224"/>
    </inkml:brush>
  </inkml:definitions>
  <inkml:trace contextRef="#ctx0" brushRef="#br0">271 1 16042,'-41'34'762,"2"-2"-426,11-10-11,-1 2 11,1 1-44,1 2-124,2 0-56,4 0-112,5-4-23,6-2-234,5-7 257,3-5 470,14-5-44,11-3-325,21-1-101,11-4-348,9 1-672,-2-2-77,-5 2-125,-11 4 102,-13 7-1166,-10 4-1042,-11 8 3328,-6 0 0,-5-8 0,-1-4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53.476"/>
    </inkml:context>
    <inkml:brush xml:id="br0">
      <inkml:brushProperty name="width" value="0.04286" units="cm"/>
      <inkml:brushProperty name="height" value="0.04286" units="cm"/>
      <inkml:brushProperty name="color" value="#E71224"/>
    </inkml:brush>
  </inkml:definitions>
  <inkml:trace contextRef="#ctx0" brushRef="#br0">47 0 13723,'-26'50'985,"5"-7"-502,21-31 256,5-1 1,5-3-102,9-3-179,8-3-223,5-1-135,4-4-101,1-4-90,1-2-34,-4-2 57,-3 1 67,-8 2 11,-6 3 101,-6 0 214,-6 3 178,-3-1 34,-1 0-135,0 0-167,-1-2 44,1 0-34,-1 1-67,0 1-179,0 1-694,0 2 212,3 4 482,5 5 0,9 8 0,7 6-23,11 5 23,5 4-22,5 5 44,-1 4-22,-2 5 23,-5 2-23,-6 1-23,-8-2 23,-9-2 0,-7-5 46,-6-4 43,-14-5-89,-10-5-247,-17-5-279,-11-5 67,-5-7 134,-1-5 325,-8-13 0,26-5-203,1-12-726,29-2-1660,12-1-3898,12-3 6487,8 1 0,-5 13 0,-4 5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54.143"/>
    </inkml:context>
    <inkml:brush xml:id="br0">
      <inkml:brushProperty name="width" value="0.04286" units="cm"/>
      <inkml:brushProperty name="height" value="0.04286" units="cm"/>
      <inkml:brushProperty name="color" value="#E71224"/>
    </inkml:brush>
  </inkml:definitions>
  <inkml:trace contextRef="#ctx0" brushRef="#br0">101 1 17398,'-24'82'537,"1"-5"-1466,8-32-1458,1 1-6084,3-4 8471,4-6 0,2-17 0,4-7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8:54.999"/>
    </inkml:context>
    <inkml:brush xml:id="br0">
      <inkml:brushProperty name="width" value="0.04286" units="cm"/>
      <inkml:brushProperty name="height" value="0.04286" units="cm"/>
      <inkml:brushProperty name="color" value="#E71224"/>
    </inkml:brush>
  </inkml:definitions>
  <inkml:trace contextRef="#ctx0" brushRef="#br0">256 1 17006,'-32'22'1546,"-1"2"-1221,4 1 89,-4 9-77,-2 10-169,2 9-79,4 8-89,9 7-22,9 1-112,15 0-79,18-5-337,21-7-570,24-10-1099,16-14-2065,9-14 4284,-3-9 0,-38-9 0,-16-1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0.259"/>
    </inkml:context>
    <inkml:brush xml:id="br0">
      <inkml:brushProperty name="width" value="0.04286" units="cm"/>
      <inkml:brushProperty name="height" value="0.04286" units="cm"/>
      <inkml:brushProperty name="color" value="#E71224"/>
    </inkml:brush>
  </inkml:definitions>
  <inkml:trace contextRef="#ctx0" brushRef="#br0">24 154 9453,'-18'44'2017,"12"-6"-1165,28-27-146,11-3-291,4-2 55,6-3-44,2-2 10,1-1-88,-3-3 123,-3-1-57,-9-3-44,-9 1 123,-6 1-112,-9 1-146,-2 1-179,-1-2-56,-1-1-11,2-2 11,2-6 0,2-1 0,-1-4 56,0-2 78,-5 1 203,0 0-34,-5 2-158,-10 1 90,-9 1-33,-14 0 145,-7 3-145,-2 2-123,2 3-34,1 4-45,4 2 0,2 3-23,0 7-336,3 5-615,4 10-718,7 5-7351,19 19 9043,19-15 0,-3 0 0,6-22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49 1 7952,'8'0'3395,"-2"1"-2476,-6-1 8911,0 0-9867,-3 0 37,1 3-23,-5 2 57,0 5-56,-3 2 44,0 3-44,1 1 44,2 2-22,2-1 11,3 0-11,2 0 23,6-2-1,5 0 45,8-3-44,4-3-35,2-3 24,4-3-113,9-4 22,-10-3 68,3-2-22,-14-2 21,-5-2-21,-2 0-57,0-7 79,-4 5 0,1-5 11,-4 5 0,-1 1 0,-1 2 56,-1 0 11,0 1 45,0 3-67,0 0 156,0 3-145,0 0 12,0 0-24,0 2 1,-1-1-34,0 1-55,-1 0 32,0 0 1,-1 1-34,-2 4 45,1 4 0,1 3 12,0 4 21,3 2-22,1 3 12,3 3-1,3 1-11,2 3 46,0 3-46,1 2 34,0 3-22,0 1-23,-2 1 22,-1-2 0,-2-1-22,-1-4 12,-3-3 32,1-4-32,-2-4 88,-5-3-88,-2-2 32,-5-2-44,-3-1-11,-3-4 11,-1-1 0,-1-4-33,-3-2 33,1 0-12,-14-9 1,12 1 11,-8-8 0,16 1-22,4 0 22,6 0-11,2 0-180,2-1-930,8-9-234,3 5-2018,6-8-4325,2 11 7698,-1 2 0,-7 6 0,-2 4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0.720"/>
    </inkml:context>
    <inkml:brush xml:id="br0">
      <inkml:brushProperty name="width" value="0.04286" units="cm"/>
      <inkml:brushProperty name="height" value="0.04286" units="cm"/>
      <inkml:brushProperty name="color" value="#E71224"/>
    </inkml:brush>
  </inkml:definitions>
  <inkml:trace contextRef="#ctx0" brushRef="#br0">0 0 16726,'69'1'403,"-1"0"-795,-11 4-1334,-4 0-1916,-10-2 3642,-14-1 0,-14-2 0,-9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0.983"/>
    </inkml:context>
    <inkml:brush xml:id="br0">
      <inkml:brushProperty name="width" value="0.04286" units="cm"/>
      <inkml:brushProperty name="height" value="0.04286" units="cm"/>
      <inkml:brushProperty name="color" value="#E71224"/>
    </inkml:brush>
  </inkml:definitions>
  <inkml:trace contextRef="#ctx0" brushRef="#br0">27 14 14451,'-1'-7'2588,"0"1"-2498,1 6 212,0 0 225,1 14 33,-3 2-280,-1 16-168,-3-1-112,-1 4-78,2 1-706,3 0-909,11-1-1578,11-5 3271,15-7 0,-12-11 0,-1-5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1.676"/>
    </inkml:context>
    <inkml:brush xml:id="br0">
      <inkml:brushProperty name="width" value="0.04286" units="cm"/>
      <inkml:brushProperty name="height" value="0.04286" units="cm"/>
      <inkml:brushProperty name="color" value="#E71224"/>
    </inkml:brush>
  </inkml:definitions>
  <inkml:trace contextRef="#ctx0" brushRef="#br0">0 86 16838,'19'-41'-101,"3"8"101,6 26-34,4 4-33,4 2-45,2 6-213,3 5 101,2 6-79,-2 5-33,-3 1-45,-7 2 101,-11 0 89,-9 2 46,-8 1-23,-14 2-123,-6 0 179,-10-1-101,-5-1 101,0 0-46,-1-4 158,1-1 0,3-2 225,2-4-23,3-2 22,4-2 111,6-4-55,4-3-179,6-2 112,2-1 437,6-2 190,7 0 259,25 0-976,2 0-34,18 2-66,-9 2-628,21 7-1939,-21-3-2979,6 1 5523,-32-7 0,-12-2 0,-5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2.492"/>
    </inkml:context>
    <inkml:brush xml:id="br0">
      <inkml:brushProperty name="width" value="0.04286" units="cm"/>
      <inkml:brushProperty name="height" value="0.04286" units="cm"/>
      <inkml:brushProperty name="color" value="#E71224"/>
    </inkml:brush>
  </inkml:definitions>
  <inkml:trace contextRef="#ctx0" brushRef="#br0">1 0 16569,'2'55'1781,"5"2"-1422,7-10-12,3 9-101,-2 7-66,-2 4 33,-5 1-146,-3-1-22,-3-6-34,-2-7-11,1-9 11,1-9-11,0-11 34,1-9-34,-1-8 112,-1-5 34,0-1 257,2-2-90,3-5-290,5-5-12,6-7 0,5-5-11,3-2-22,2 2 22,-4 2 0,-1 5 0,-5 3-34,-4 5-33,-4 2-45,-4 4-190,-3 0 22,-2 6 280,0 4 0,0 9 33,9 14-22,1-7 1,11 6-12,-1-13-90,1-3-627,-2-4-819,-1-2-2060,-5-4-3542,-5-2 7138,-2-2 0,-4-1 0,-1-1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02.959"/>
    </inkml:context>
    <inkml:brush xml:id="br0">
      <inkml:brushProperty name="width" value="0.04286" units="cm"/>
      <inkml:brushProperty name="height" value="0.04286" units="cm"/>
      <inkml:brushProperty name="color" value="#E71224"/>
    </inkml:brush>
  </inkml:definitions>
  <inkml:trace contextRef="#ctx0" brushRef="#br0">66 0 15639,'70'25'2443,"-7"10"-1626,-30 18-223,0 18-202,-1 13-584,-6 13 332,-17-45 0,-2 2-62,-1 1 1,-3 1-79,-6 1 0,-2-1-12,-3 0 1,-4-1-275,-4-2 1,-4-2-371,-3-2 1,-3-2-1115,-1-3 0,-3-3-6679,-30 31 8485,1-14 0,25-28 1,9-11-1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7.336"/>
    </inkml:context>
    <inkml:brush xml:id="br0">
      <inkml:brushProperty name="width" value="0.08571" units="cm"/>
      <inkml:brushProperty name="height" value="0.08571" units="cm"/>
      <inkml:brushProperty name="color" value="#5B2D90"/>
    </inkml:brush>
  </inkml:definitions>
  <inkml:trace contextRef="#ctx0" brushRef="#br0">20 0 15023,'1'65'1131,"-2"-5"-1064,-9-19-67,4 1-616,2-1-1098,5 1-2925,9-3 4639,7-1 0,-4-17 0,-1-6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7.486"/>
    </inkml:context>
    <inkml:brush xml:id="br0">
      <inkml:brushProperty name="width" value="0.08571" units="cm"/>
      <inkml:brushProperty name="height" value="0.08571" units="cm"/>
      <inkml:brushProperty name="color" value="#5B2D90"/>
    </inkml:brush>
  </inkml:definitions>
  <inkml:trace contextRef="#ctx0" brushRef="#br0">1 1 7336,'0'0'0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9.600"/>
    </inkml:context>
    <inkml:brush xml:id="br0">
      <inkml:brushProperty name="width" value="0.08571" units="cm"/>
      <inkml:brushProperty name="height" value="0.08571" units="cm"/>
      <inkml:brushProperty name="color" value="#5B2D90"/>
    </inkml:brush>
  </inkml:definitions>
  <inkml:trace contextRef="#ctx0" brushRef="#br0">0 0 13285,'12'97'158,"-2"-7"-797,-9-31-840,1 3-3463,3 2 4942,1-3 0,-2-27 0,-1-9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9.728"/>
    </inkml:context>
    <inkml:brush xml:id="br0">
      <inkml:brushProperty name="width" value="0.08571" units="cm"/>
      <inkml:brushProperty name="height" value="0.08571" units="cm"/>
      <inkml:brushProperty name="color" value="#5B2D90"/>
    </inkml:brush>
  </inkml:definitions>
  <inkml:trace contextRef="#ctx0" brushRef="#br0">7 1 8422,'-3'84'1737,"2"-6"-2017,-2-26-1770,3 2 2050,0 3 0,0-24 0,0-6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0.096"/>
    </inkml:context>
    <inkml:brush xml:id="br0">
      <inkml:brushProperty name="width" value="0.08571" units="cm"/>
      <inkml:brushProperty name="height" value="0.08571" units="cm"/>
      <inkml:brushProperty name="color" value="#5B2D90"/>
    </inkml:brush>
  </inkml:definitions>
  <inkml:trace contextRef="#ctx0" brushRef="#br0">206 0 12400,'-63'69'3048,"11"-3"-2745,26-15-303,9 1-224,1-1-1009,4-1-2072,4-2 3305,1-6 0,4-19 0,2-8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94 1 13341,'10'13'5726,"-2"-3"-4639,-8-10 683,0 0-1277,1-10-167,0 8-237,0-8-44,-8 14-34,-3 4 34,-8 8-45,-3 3-67,0 4-1031,3 2-1121,6 0-2868,6-1 5087,4-3 0,3-8 0,0-5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0.290"/>
    </inkml:context>
    <inkml:brush xml:id="br0">
      <inkml:brushProperty name="width" value="0.08571" units="cm"/>
      <inkml:brushProperty name="height" value="0.08571" units="cm"/>
      <inkml:brushProperty name="color" value="#5B2D90"/>
    </inkml:brush>
  </inkml:definitions>
  <inkml:trace contextRef="#ctx0" brushRef="#br0">37 0 10518,'-16'50'1614,"3"-7"-1312,9-21-302,2-4-347,0-4-583,2-3-1525,3-6 2455,5-3 0,-3-2 0,2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0.471"/>
    </inkml:context>
    <inkml:brush xml:id="br0">
      <inkml:brushProperty name="width" value="0.08571" units="cm"/>
      <inkml:brushProperty name="height" value="0.08571" units="cm"/>
      <inkml:brushProperty name="color" value="#5B2D90"/>
    </inkml:brush>
  </inkml:definitions>
  <inkml:trace contextRef="#ctx0" brushRef="#br0">16 0 8658,'9'0'4157,"-3"41"-3676,-6-17 181,-3 36-326,-1-25-336,-4 0-11,0-1-348,3-3-1748,2-3 2107,3-5 0,0-10 0,0-6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0.906"/>
    </inkml:context>
    <inkml:brush xml:id="br0">
      <inkml:brushProperty name="width" value="0.08571" units="cm"/>
      <inkml:brushProperty name="height" value="0.08571" units="cm"/>
      <inkml:brushProperty name="color" value="#5B2D90"/>
    </inkml:brush>
  </inkml:definitions>
  <inkml:trace contextRef="#ctx0" brushRef="#br0">0 1 12333,'18'58'325,"-3"-8"-56,-12-31-168,-1 2 201,-2 3 192,0 3-494,-1 2-247,-2 0 124,0 0-1009,-1 7 1042,3-10 90,1 5 12,0-12 66,0 2 706,0-1 158,0 3-730,0 2 46,0 2-258,0 1-135,1 12-189,1-9 122,2 5 202,1-14 79,2-5 604,-1 0-594,1-3-89,-1-1-33,-4-4-382,1-3-2151,-3-3-2509,0-2 5075,-4-3 0,3 1 0,-3-1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4.315"/>
    </inkml:context>
    <inkml:brush xml:id="br0">
      <inkml:brushProperty name="width" value="0.08571" units="cm"/>
      <inkml:brushProperty name="height" value="0.08571" units="cm"/>
      <inkml:brushProperty name="color" value="#5B2D90"/>
    </inkml:brush>
  </inkml:definitions>
  <inkml:trace contextRef="#ctx0" brushRef="#br0">1 0 17442,'9'46'-3339,"1"-3"661,-6-17-2173,2 3 4851,-2 1 0,-2-12 0,-2-3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4.530"/>
    </inkml:context>
    <inkml:brush xml:id="br0">
      <inkml:brushProperty name="width" value="0.08571" units="cm"/>
      <inkml:brushProperty name="height" value="0.08571" units="cm"/>
      <inkml:brushProperty name="color" value="#5B2D90"/>
    </inkml:brush>
  </inkml:definitions>
  <inkml:trace contextRef="#ctx0" brushRef="#br0">0 0 12983,'11'45'-829,"1"-8"-1849,-9-27 2678,5-4 0,-4-1 0,1-4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4.710"/>
    </inkml:context>
    <inkml:brush xml:id="br0">
      <inkml:brushProperty name="width" value="0.08571" units="cm"/>
      <inkml:brushProperty name="height" value="0.08571" units="cm"/>
      <inkml:brushProperty name="color" value="#5B2D90"/>
    </inkml:brush>
  </inkml:definitions>
  <inkml:trace contextRef="#ctx0" brushRef="#br0">1 1 7829,'8'15'3182,"-2"-2"-3182,-6-13-314,0 0-1938,1 39 2252,0-24 0,0 25 0,-1-35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4.914"/>
    </inkml:context>
    <inkml:brush xml:id="br0">
      <inkml:brushProperty name="width" value="0.08571" units="cm"/>
      <inkml:brushProperty name="height" value="0.08571" units="cm"/>
      <inkml:brushProperty name="color" value="#5B2D90"/>
    </inkml:brush>
  </inkml:definitions>
  <inkml:trace contextRef="#ctx0" brushRef="#br0">1 0 9745,'0'69'-736,"0"-18"0,0-44 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078"/>
    </inkml:context>
    <inkml:brush xml:id="br0">
      <inkml:brushProperty name="width" value="0.08571" units="cm"/>
      <inkml:brushProperty name="height" value="0.08571" units="cm"/>
      <inkml:brushProperty name="color" value="#5B2D90"/>
    </inkml:brush>
  </inkml:definitions>
  <inkml:trace contextRef="#ctx0" brushRef="#br0">20 1 7280,'2'8'146,"-1"-1"-146,-11 34 0,8-31 0,-8 30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296"/>
    </inkml:context>
    <inkml:brush xml:id="br0">
      <inkml:brushProperty name="width" value="0.08571" units="cm"/>
      <inkml:brushProperty name="height" value="0.08571" units="cm"/>
      <inkml:brushProperty name="color" value="#5B2D90"/>
    </inkml:brush>
  </inkml:definitions>
  <inkml:trace contextRef="#ctx0" brushRef="#br0">0 0 7918,'11'71'-2050,"1"-13"2050,-6-46 280,1-3 583,2-2 168,-4-2 772,-2 1-357,-3 1-773,0 2-315,0 3-358,-3 3-134,-1 2-573,-4 2-2072,4 1 2779,1 0 0,3-9 0,0-2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7.696"/>
    </inkml:context>
    <inkml:brush xml:id="br0">
      <inkml:brushProperty name="width" value="0.08571" units="cm"/>
      <inkml:brushProperty name="height" value="0.08571" units="cm"/>
      <inkml:brushProperty name="color" value="#5B2D90"/>
    </inkml:brush>
  </inkml:definitions>
  <inkml:trace contextRef="#ctx0" brushRef="#br0">27 0 10047,'-3'94'-605,"-1"-11"-818,-5-49 135,3-3 1288,3-3 0,2-14 0,1-4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14 0 11874,'11'5'4863,"-2"-2"-4090,-9-3-337,0 0-436,1-4 0,0 5 169,1 0 100,-4 9-11,-1 5 10,-1 3 35,-2 1-169,0 3 68,0 1-123,1-1-1,1 1-78,3-2 101,0-1-34,2-2-11,3-2 23,5-4-12,6-3-67,3-3-224,3-3-2477,12-2-167,-9-1-1939,3-1 4807,-15-2 0,-5 2 0,-4-1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7.860"/>
    </inkml:context>
    <inkml:brush xml:id="br0">
      <inkml:brushProperty name="width" value="0.08571" units="cm"/>
      <inkml:brushProperty name="height" value="0.08571" units="cm"/>
      <inkml:brushProperty name="color" value="#5B2D90"/>
    </inkml:brush>
  </inkml:definitions>
  <inkml:trace contextRef="#ctx0" brushRef="#br0">19 0 7347,'-10'74'-202,"3"-24"0,5-34 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7.950"/>
    </inkml:context>
    <inkml:brush xml:id="br0">
      <inkml:brushProperty name="width" value="0.08571" units="cm"/>
      <inkml:brushProperty name="height" value="0.08571" units="cm"/>
      <inkml:brushProperty name="color" value="#5B2D90"/>
    </inkml:brush>
  </inkml:definitions>
  <inkml:trace contextRef="#ctx0" brushRef="#br0">0 0 7750,'6'14'2151,"-2"-2"-3652,-4-12 1501,0 0 0,0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8.138"/>
    </inkml:context>
    <inkml:brush xml:id="br0">
      <inkml:brushProperty name="width" value="0.08571" units="cm"/>
      <inkml:brushProperty name="height" value="0.08571" units="cm"/>
      <inkml:brushProperty name="color" value="#5B2D90"/>
    </inkml:brush>
  </inkml:definitions>
  <inkml:trace contextRef="#ctx0" brushRef="#br0">37 1 9543,'-19'71'-549,"6"-19"0,9-43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8.304"/>
    </inkml:context>
    <inkml:brush xml:id="br0">
      <inkml:brushProperty name="width" value="0.08571" units="cm"/>
      <inkml:brushProperty name="height" value="0.08571" units="cm"/>
      <inkml:brushProperty name="color" value="#5B2D90"/>
    </inkml:brush>
  </inkml:definitions>
  <inkml:trace contextRef="#ctx0" brushRef="#br0">85 0 9106,'-25'64'-2767,"3"-4"2767,2-24 0,11-15 0,0-6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8.386"/>
    </inkml:context>
    <inkml:brush xml:id="br0">
      <inkml:brushProperty name="width" value="0.08571" units="cm"/>
      <inkml:brushProperty name="height" value="0.08571" units="cm"/>
      <inkml:brushProperty name="color" value="#5B2D90"/>
    </inkml:brush>
  </inkml:definitions>
  <inkml:trace contextRef="#ctx0" brushRef="#br0">44 0 6227,'2'11'-124,"-21"46"1,14-45 0,-16 36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8.559"/>
    </inkml:context>
    <inkml:brush xml:id="br0">
      <inkml:brushProperty name="width" value="0.08571" units="cm"/>
      <inkml:brushProperty name="height" value="0.08571" units="cm"/>
      <inkml:brushProperty name="color" value="#5B2D90"/>
    </inkml:brush>
  </inkml:definitions>
  <inkml:trace contextRef="#ctx0" brushRef="#br0">0 0 7717,'7'71'896,"4"-13"-896,3-50-67,4-4 44,-2-2-246,-2-2 45,-4 0 180,-5 0-1200,-4 0 1244,-4 3 0,2-2 0,-3 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656"/>
    </inkml:context>
    <inkml:brush xml:id="br0">
      <inkml:brushProperty name="width" value="0.08571" units="cm"/>
      <inkml:brushProperty name="height" value="0.08571" units="cm"/>
      <inkml:brushProperty name="color" value="#5B2D90"/>
    </inkml:brush>
  </inkml:definitions>
  <inkml:trace contextRef="#ctx0" brushRef="#br0">1 0 9521,'0'0'0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738"/>
    </inkml:context>
    <inkml:brush xml:id="br0">
      <inkml:brushProperty name="width" value="0.08571" units="cm"/>
      <inkml:brushProperty name="height" value="0.08571" units="cm"/>
      <inkml:brushProperty name="color" value="#5B2D90"/>
    </inkml:brush>
  </inkml:definitions>
  <inkml:trace contextRef="#ctx0" brushRef="#br0">4 1 11549,'7'71'448,"-3"-9"-1524,-12-41-1535,4 0 2611,1-1 0,3-10 0,0-1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880"/>
    </inkml:context>
    <inkml:brush xml:id="br0">
      <inkml:brushProperty name="width" value="0.08571" units="cm"/>
      <inkml:brushProperty name="height" value="0.08571" units="cm"/>
      <inkml:brushProperty name="color" value="#5B2D90"/>
    </inkml:brush>
  </inkml:definitions>
  <inkml:trace contextRef="#ctx0" brushRef="#br0">13 0 5734,'-7'35'0,"1"-7"0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15.970"/>
    </inkml:context>
    <inkml:brush xml:id="br0">
      <inkml:brushProperty name="width" value="0.08571" units="cm"/>
      <inkml:brushProperty name="height" value="0.08571" units="cm"/>
      <inkml:brushProperty name="color" value="#5B2D90"/>
    </inkml:brush>
  </inkml:definitions>
  <inkml:trace contextRef="#ctx0" brushRef="#br0">1 1 8210,'9'11'6409,"-3"-2"-5434,-6-9-180,3 33-795,-3-24-370,3 25-1949,-3-34 2319,0-6 0,0 5 0,0-5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21 66 11549,'-11'-4'4426,"1"1"-3384,10 3-202,29-16-156,-11 9-292,22-13-381,-22 13-11,-4 2-179,-5 3-1356,-3 1-1524,0 1-1446,0 1 4505,4 0 0,-5 1 0,1-1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2.715"/>
    </inkml:context>
    <inkml:brush xml:id="br0">
      <inkml:brushProperty name="width" value="0.08571" units="cm"/>
      <inkml:brushProperty name="height" value="0.08571" units="cm"/>
      <inkml:brushProperty name="color" value="#5B2D90"/>
    </inkml:brush>
  </inkml:definitions>
  <inkml:trace contextRef="#ctx0" brushRef="#br0">0 29 17431,'53'-8'545,"0"0"1,0 0-1,1 3-298,38 9-698,-39-1 1,1 2 511,5 1 1,2 1-46,1 2 1,1 0-17,1 1 0,-1 0-62,-2-1 1,-2 1-158,-5 0 1,-1 0-387,36 8 50,-19-1 152,-16-1 439,-14-1-58,-7 0 22,-7-1-22,-3-1 580,-5-3-816,-3-1-1323,0-4-246,2-2-1277,8-1 3104,7-2 0,-13 0 0,0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3.464"/>
    </inkml:context>
    <inkml:brush xml:id="br0">
      <inkml:brushProperty name="width" value="0.08571" units="cm"/>
      <inkml:brushProperty name="height" value="0.08571" units="cm"/>
      <inkml:brushProperty name="color" value="#5B2D90"/>
    </inkml:brush>
  </inkml:definitions>
  <inkml:trace contextRef="#ctx0" brushRef="#br0">1 0 18507,'66'19'627,"11"-4"-694,11-13-835,10 0 555,1 2-393,-11 4 426,-17 2-11,-18 3-168,-15 2 377,-14 0 60,-7-2-22,-8-2 78,-4-3 435,-2-4-155,-2-2-280,-1-3-683,-6-5-818,-3-4-1200,-7-7 2701,-3 1 0,8 6 0,3 4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3.846"/>
    </inkml:context>
    <inkml:brush xml:id="br0">
      <inkml:brushProperty name="width" value="0.08571" units="cm"/>
      <inkml:brushProperty name="height" value="0.08571" units="cm"/>
      <inkml:brushProperty name="color" value="#5B2D90"/>
    </inkml:brush>
  </inkml:definitions>
  <inkml:trace contextRef="#ctx0" brushRef="#br0">75 0 21005,'29'43'102,"7"-3"-80,17-5-11,-1-6 12,-2-2-12,-12-6 0,-13-3 0,-12-2 157,-9-2-168,-17 0-33,-11 2-909,-23 1-861,-14 0-1985,-11 2 3788,-5-1 0,33-7 0,8-3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4.526"/>
    </inkml:context>
    <inkml:brush xml:id="br0">
      <inkml:brushProperty name="width" value="0.08571" units="cm"/>
      <inkml:brushProperty name="height" value="0.08571" units="cm"/>
      <inkml:brushProperty name="color" value="#5B2D90"/>
    </inkml:brush>
  </inkml:definitions>
  <inkml:trace contextRef="#ctx0" brushRef="#br0">296 1 17252,'-35'43'1345,"-1"-2"-1244,-1-17-57,1 1-21,3 1-1,2 1 45,4 2 113,4 2-91,4 2 34,7 2-55,6-1 21,11 0-89,17-6-280,17-5-1445,21-11-4248,11-6 5973,1-10 0,-29 3 0,-13-4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5.398"/>
    </inkml:context>
    <inkml:brush xml:id="br0">
      <inkml:brushProperty name="width" value="0.08571" units="cm"/>
      <inkml:brushProperty name="height" value="0.08571" units="cm"/>
      <inkml:brushProperty name="color" value="#5B2D90"/>
    </inkml:brush>
  </inkml:definitions>
  <inkml:trace contextRef="#ctx0" brushRef="#br0">142 1 20389,'-19'58'605,"1"6"-459,7 6-67,-5 7-34,-1 1 44,-1-2-89,4-6 11,2-6 1,4-8-24,3-11 1,2-11-22,2-13 33,1-9 0,8-7 100,9-10-88,16-12-12,14-13 0,8-13 11,3-5 22,-3-1-33,-9 7-11,-10 10-179,-14 15-45,-11 13 235,-7 23 78,-6 15-67,-7 19-22,-1 8-102,-1 18 69,17-30 32,16 2 12,23-40-145,9-6-348,2-15-2398,7-15-1322,-23 0 4213,0-6 0,-29 19 0,-4 5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6.323"/>
    </inkml:context>
    <inkml:brush xml:id="br0">
      <inkml:brushProperty name="width" value="0.08571" units="cm"/>
      <inkml:brushProperty name="height" value="0.08571" units="cm"/>
      <inkml:brushProperty name="color" value="#5B2D90"/>
    </inkml:brush>
  </inkml:definitions>
  <inkml:trace contextRef="#ctx0" brushRef="#br0">0 1 15101,'62'8'474,"-1"0"1,0 0-1,-3-3-138,30-3-459,8-1 330,-44-1 0,-1 0-16,4-1 0,1 2-46,1-1 1,1 2-23,2-1 0,0 3-84,2 1 1,-1 1-40,1 2 0,-2 0-6,-3 2 0,-3 1-509,41 9-34,-23-2 555,-22-3-151,-20-4 27,-13-4-375,-8-3 22,-6-3 224,0 0 482,-1-1-235,4 0 123,5-4-123,7-2-22,8-5-594,2 0-236,-1 1-1489,-9 2 2341,-8 1 0,-8 4 0,-2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6.802"/>
    </inkml:context>
    <inkml:brush xml:id="br0">
      <inkml:brushProperty name="width" value="0.08571" units="cm"/>
      <inkml:brushProperty name="height" value="0.08571" units="cm"/>
      <inkml:brushProperty name="color" value="#5B2D90"/>
    </inkml:brush>
  </inkml:definitions>
  <inkml:trace contextRef="#ctx0" brushRef="#br0">1 0 17342,'91'4'941,"-6"10"-638,-32 15-191,-1 11 89,-6 3 34,-8 4 124,-11-3-213,-9-5 56,-9-5-135,-5-5 22,-4-6-89,-7-5-280,-5-5-1165,-11-4-2085,-8-4 3530,-10-3 0,18-1 0,1-1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7.416"/>
    </inkml:context>
    <inkml:brush xml:id="br0">
      <inkml:brushProperty name="width" value="0.08571" units="cm"/>
      <inkml:brushProperty name="height" value="0.08571" units="cm"/>
      <inkml:brushProperty name="color" value="#5B2D90"/>
    </inkml:brush>
  </inkml:definitions>
  <inkml:trace contextRef="#ctx0" brushRef="#br0">558 11 8837,'-60'-6'4090,"12"2"-2869,45 4-313,1 0 1299,2 0-1882,0 3-123,-5 3 594,-6 7-236,-12 7-236,-10 6-189,-11 7-67,-7 2-68,-3 3 22,-2 3-22,4 2 0,7 1-56,9-2-67,13-1-68,12-4 112,18-2 57,21-4-896,23-6-1671,23-7-2050,12-8 4639,6-6 0,-40-4 0,-11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8.193"/>
    </inkml:context>
    <inkml:brush xml:id="br0">
      <inkml:brushProperty name="width" value="0.08571" units="cm"/>
      <inkml:brushProperty name="height" value="0.08571" units="cm"/>
      <inkml:brushProperty name="color" value="#5B2D90"/>
    </inkml:brush>
  </inkml:definitions>
  <inkml:trace contextRef="#ctx0" brushRef="#br0">134 0 18832,'-10'85'1345,"-3"0"-1099,-7-14 0,-2 8-89,1 1-123,4-5-12,3-8-22,5-13 0,4-12 0,3-12 11,9-10 236,9-10-101,14-5-45,12-13-56,8-6 22,4-11 11,1-2-22,-7-1-56,-7 7-78,-12 7-124,-11 7 90,-9 12 90,-6 10 22,-2 12-45,3 7 23,6 3-113,13-3 45,14-7-100,17-9-214,12-9-559,7-9 134,0-10-5379,10-14 6208,-32 3 0,-7 1 0,-33 13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9.192"/>
    </inkml:context>
    <inkml:brush xml:id="br0">
      <inkml:brushProperty name="width" value="0.08571" units="cm"/>
      <inkml:brushProperty name="height" value="0.08571" units="cm"/>
      <inkml:brushProperty name="color" value="#5B2D90"/>
    </inkml:brush>
  </inkml:definitions>
  <inkml:trace contextRef="#ctx0" brushRef="#br0">75 28 12557,'-41'-15'2645,"8"2"-2376,33 13 313,6 0 953,10 0-739,17 3-326,19 3-313,18 4-22,21 4-439,-37-6 1,2 0 437,7 0 0,1 0-55,6 0 0,1 0-51,1 0 0,1 1-17,-4-2 0,-1 0-11,-8 0 0,-2 0-33,34 4-23,-29-2-102,-27-2-211,-18-4-225,-12 0-202,-4-3-402,-7 0-202,-4 0-2398,-4 0 3798,3 0 0,4 0 0,4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11381,'8'0'4246,"-2"0"-3349,-6 0 605,0 0-382,6 3-403,4 0-235,8 3-113,7-1-100,4 0-190,8-1-79,6-1-113,2 0-1152,2-3-1100,-4 0-1691,-7 0-2790,-11 0 6846,-9 1 0,-9-1 0,-6 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29.614"/>
    </inkml:context>
    <inkml:brush xml:id="br0">
      <inkml:brushProperty name="width" value="0.08571" units="cm"/>
      <inkml:brushProperty name="height" value="0.08571" units="cm"/>
      <inkml:brushProperty name="color" value="#5B2D90"/>
    </inkml:brush>
  </inkml:definitions>
  <inkml:trace contextRef="#ctx0" brushRef="#br0">57 63 17230,'-39'-35'885,"22"7"-582,46 35-236,17 5-11,8 10 101,1 6-1,-3 6-44,-5 5 34,-9 3-23,-11 2-33,-14-2-12,-13-3-78,-20-4-313,-16-5-1648,-18-7-2656,-10-7 4617,-6-8 0,30-5 0,9-3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30.198"/>
    </inkml:context>
    <inkml:brush xml:id="br0">
      <inkml:brushProperty name="width" value="0.08571" units="cm"/>
      <inkml:brushProperty name="height" value="0.08571" units="cm"/>
      <inkml:brushProperty name="color" value="#5B2D90"/>
    </inkml:brush>
  </inkml:definitions>
  <inkml:trace contextRef="#ctx0" brushRef="#br0">211 1 15762,'-6'54'1468,"-2"-9"-1300,-5-35-79,-1-2 23,-3 1 0,-4 1-78,-4 3-34,-3 4 0,0 5-213,3-1-257,9 2-46,7-3 472,23-3-752,20-4-1826,31-4-4224,29-4 6738,-38-3 0,-2-2 0,12 1 0,-11-1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03:59:30.934"/>
    </inkml:context>
    <inkml:brush xml:id="br0">
      <inkml:brushProperty name="width" value="0.08571" units="cm"/>
      <inkml:brushProperty name="height" value="0.08571" units="cm"/>
      <inkml:brushProperty name="color" value="#5B2D90"/>
    </inkml:brush>
  </inkml:definitions>
  <inkml:trace contextRef="#ctx0" brushRef="#br0">184 0 17554,'-15'81'1793,"-1"2"-1501,0-12-488,-3 10 453,0 5-33,-2-1 157,0-6 1,2-10 55,3-11-303,5-10 91,5-13-136,3-10-55,2-8-23,1-9 308,4-4-51,10-4-189,14-8-57,18-7-22,11-11-45,7-2-78,-1 2 56,-7 7-23,-12 8-89,-15 9-22,-12 15 201,-11 9-12,-4 13 24,-2 5-24,0-1 35,25 3-23,10-17-67,33-4-1020,9-21-1053,7-14-1042,-1-8 3182,-34 0 0,-4 0 0,1 1 0,1-7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3.602"/>
    </inkml:context>
    <inkml:brush xml:id="br0">
      <inkml:brushProperty name="width" value="0.04286" units="cm"/>
      <inkml:brushProperty name="height" value="0.04286" units="cm"/>
    </inkml:brush>
  </inkml:definitions>
  <inkml:trace contextRef="#ctx0" brushRef="#br0">36 34 8299,'-14'-10'3070,"2"2"-2319,12 8 897,0 0-1581,0-7 90,0 5-34,0-5 213,-2 7-146,0 0 696,0 0-382,1 0 3597,0 0-4034,1 0-56,-1 0-11,0 1 0,1 0 56,0 1-11,0 2-11,0 0-12,0 1-11,0 2 23,0 0-12,0 1-11,0 2 12,0 1-23,1 2 33,-1 0-21,1 1-12,-1-2 0,0 8-12,0-7 24,2 5 32,-2-7-32,1 0-12,0-1 33,1 0-10,0-1-23,2 5 44,-2-4-44,2 3 56,-3-6-56,1 0 34,1-1 0,-2-1-34,1 1 33,-1-1-33,0 1 11,2 4-11,-2-2 12,2 3 21,-2-1-22,0 0 23,-1 2 0,0 0 45,0-1-57,0 3-22,0-4 34,0 1-46,0-5 24,0-1-12,0 0 22,0 0-11,0 0 12,0-1-23,0 2 22,0 1-33,0-1 33,0 2-44,0-3 22,0 1 0,0-1 22,0 2-22,0-3 0,0 3 0,1-3 11,0 0-11,-1 1 23,0-2-34,0 2 11,0-2 0,0 2 0,0 0 22,0 0-11,0 4-22,0-1 22,0 3-33,0-3 22,0 1 0,0 0 0,0 0 11,0-1-11,0 5-22,0-3 44,0 2-44,0-4 44,0 0-22,0-1 0,0 1 0,0-1 22,0 1-22,0 1 56,0 4-22,0-3-23,0 2 0,0-4 1,-1-1-1,0-2 34,0 2-45,1-3 11,-1 2-11,0-4 33,1 2-21,0-1 10,0 0 0,0 1-10,0 0-1,0 1 90,0 1-68,0 0 1,0 5-1,0-5-33,0 3 12,0-3-1,0-1 67,0 0-67,0 1 23,0 1 11,0 3-45,-1-2 56,1 2-45,-2-3 0,2-1 0,-2 2-11,1 0 68,0 1-57,0 1 11,1 1 1,0 6-35,0-4 46,0 5-23,0-3 12,0 1 33,0 1-56,0 2 11,0-1-11,0 1 11,0 1 34,0 10-68,1-7 46,0 7-12,0-10-11,1 0-11,-1 0 11,1 0 0,0-1 0,3 7 0,-2-6 0,1 6 0,0-9 0,-2 1 0,2-1 0,-2 6 22,1-5-22,-1 5 0,-1-7 0,0 0 0,-1-1 23,0 0-57,0 1 23,0-3 11,0 1-11,0-2 11,0-1-12,0 4-10,0-5 44,0 3-55,1-5 33,-1-2 0,0 1-11,0-1-12,0-1 12,0 3-23,0-1 68,0 1-68,0-1 79,-1 1-56,-1 0 11,-1 3 0,-1-1 0,1 1 0,-1-1 11,1 7 0,-1-4-11,1 6 0,1-4-22,2 2 22,-1-1-22,1 1 22,0 1 11,0 8 22,0-5-33,0 10 23,-1-9-12,0 4 0,1-2-11,-1 2 0,1 0 0,0 0 11,0 1-11,0 12-11,1-8 34,0 9-1,1-13-11,0 0-11,0 0 11,1 0-11,0 0 12,1 12-24,1-11 24,-1 9-12,0-13 11,-2 0 22,0 0-33,-1 0 23,0-2-23,-1 2 0,2-2 33,-1 13-33,1-9 0,1 7 0,0-10 0,-1-1 0,1-1 0,-1 1 12,1-1 21,1 13 2,-2-7-24,0 11 34,-2-9-45,1 1 33,-1 0-22,1 0 1,-1 0 21,1-1-10,1 0 77,1 10-66,1-8-23,1 7 56,-1-10-44,-1 0 55,0-1-67,-1 2 1,0-1-1,0 13 22,-1-10-21,-1 9 10,0-12-11,0 1-11,0-1 0,1 0 11,0-1 23,1-2-23,0 0 12,3 12-1,-3-10-11,2 10 12,-2-13-23,1 2 0,0 0 11,-1 1 0,1 0-11,-1 11 78,-1-8-78,0 11 34,-1-12-12,0 3-1467,0 0 1439,0 20 0,1 31 1,-1 22-1,1 14 1,0 3-1,0-4 1,0-14-1,-1-23 69,1-8 1,-1-14-1,1 15-63,4 690 12,-5-764-113,0 0 22,0 2 57,0 0 22,0 3 0,0-1 0,0 1 22,0-1-33,0 0 11,0 0-11,0-1 11,0 1 11,0-1 0,0 0-11,0-1 0,0 0 12,0-1-24,0 1 24,0-1-12,0 2 0,0 0 11,0 2 0,-2 2-22,1-1-23,-1 3 12,2-2 33,-2 3-11,2 0 0,-1 4 0,0-1 0,-1 12 0,1-5 0,0 7 0,1-6-11,0 0 11,0 0 0,0 0 0,0 1 11,1 0-11,0 0 0,2 12 0,-2-8 0,2 11 0,-2-9 0,0 1-11,0 1 11,0 2-45,0-1 45,0 17-11,0-13-34,-1 10 34,0-17 0,0-2-1,0 0-21,0-2 22,0 0-34,0-1 34,0 0-34,0 11 11,0-6-33,0 7 22,0-8-22,0-1 67,0 1-56,0 0 45,0 1 11,0 9 0,0-10 11,0 9-22,0-12 22,0 1 23,-1-1-34,0 0 33,-1 1-22,0 1 57,0 0-46,-2 13-22,1-10 22,-1 9-22,3-13 23,0 1-34,0-3 22,1 2 22,0-1-10,0 13-12,0-9 1446,0 11-1508,6 39 1,1 1-376,-3-31 168,9 94-78,-13-142-1445,0 0 10,2 0-1411,0-1-4202,4-6 7384,2-5 0,-2 4 0,-1-1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7.002"/>
    </inkml:context>
    <inkml:brush xml:id="br0">
      <inkml:brushProperty name="width" value="0.04286" units="cm"/>
      <inkml:brushProperty name="height" value="0.04286" units="cm"/>
    </inkml:brush>
  </inkml:definitions>
  <inkml:trace contextRef="#ctx0" brushRef="#br0">0 80 10933,'4'17'3618,"0"-3"-3090,-4-14 1197,0 0-1344,0-1-23,0 0 1345,0 0-1602,1 0 45,4 0-90,4-1 56,7-1-56,3-2 0,3-1-44,1 0 32,-1-1-32,0 1 32,-3 1-10,-3 1-12,-3 0 12,-2 2-23,-1 0 0,-2 1 90,5-2 34,-3 2-12,5-2-34,-2 1-21,2-1-68,0 0 22,1 0-11,-1 0 0,0 0 34,0 0-34,0-1 68,-3 1-1,-1 1 45,-4 0-11,1 0-89,-2 1 0,2-1-12,-2 1 0,3 0 0,2 0 12,7-2 33,4 1-56,18 1 0,-8 0 0,10 1 0,-13 1 33,3 1-10,4 2-1,4 3 45,5-2 23,24 3-68,-15-2-10,15 3-1,-26-3 0,-3 3-22,-5 0 22,-4 2-22,-3 2 22,-1 1 0,0 2 23,15 5-12,-7-6-22,12 3 11,-14-10 1,0-1-12,-3-1 22,-3-1-44,-3-1 22,3 2-12,-7 0 12,3 1 0,-6-1 12,3 0-1,2-1 11,4 0-22,4-1 0,3-1 0,1 0 0,16 0 0,-14-1-11,11 1 11,-16-1 0,4 1 0,4 0-11,3-1 11,3 0-23,1 1-10,2-2-46,24 3 57,-15-3 22,17 2-11,-22-2 33,-2 0-44,-2 1 22,-2-1 0,-1 1-34,19-2-11,-15 0-11,15 0 12,-21 0 10,-2 0 23,-2 0 11,-3 0-23,-3 0 35,-1 0-12,-2 0 0,17-4 0,-9-1 0,13-5 0,-13 2 0,1 0-12,0 1 1,-2 1 11,-1 0-11,11 2 11,-10 0 0,7 1-22,-12-1 33,1 1-22,3-1-1,1 0 1,0 0 11,1 1-22,-3 0 22,14 2 0,-11 1 11,11 0 0,-12 0-11,5 0 0,4 0 11,2-2-33,2 0 33,23-4-11,-16 0-11,17-2 11,-23 2 0,-2 0 0,1 1 22,-2 1-44,0 1 22,23 0 0,-16 2 22,18-1-22,-21 2 23,0-1-34,-2 0 22,1-1 11,-1 0-11,1 0-11,1-1-11,23 1 11,-18 0-11,16 1 11,-22-1 0,3 0 0,2 0 11,3 0-33,0-1 22,-1 1 0,-4 0 11,22-1-11,-17 1 11,17-2-22,-20 1 22,1 1-22,3-2 22,0 0 0,3-1-22,27 0 0,-22 3 0,15 0-12,-30 2 46,-5 0-46,3 0 35,0 0-24,1 0 12,26-2 0,-19 2 0,17-1-11,-27 1 22,-3 0 1,-1 0-12,-4 0 11,0 0 0,0 0 0,-2 0 0,19 0 1,-13 0-12,15 0 0,-16 0 0,1 0-12,-1 0-10,-3 0 22,-3 0-11,14 0 11,-14 0-11,13 0-1,-13 0 1,5-1 11,3 0 0,4-1-33,0 1 55,1-2-33,-4 1 33,16 1-22,-18 0 0,14 1 11,-19 0 1,1 0-24,2 0 24,3 0-12,3 0 0,1 0 11,4 0 0,23 3-22,-19-1 0,16 2-1,-28 1 24,1-1-35,-1 1 23,5-2 0,4 1 0,34 2 0,-19-2 0,20 1 0,-29-2 11,-5-1 23,-4 1-34,-2-1 22,-3 1 1,0 0-23,2 0 11,29 1-11,-15-2-22,20 3 10,-23-1 12,-3 0-22,-3 1 33,-3-2-11,-1 0-22,23-1 22,-16 1 0,19 0 0,-23 0 11,-1 0-22,0 0 22,-2 1-11,-3 1 11,-1-1 0,-2 0 1,17 0-12,-15-2 0,11 1 11,-18-2 11,1 0-33,3-1 11,4 0-11,5 0-23,2 0 23,-1 0 11,12 0-11,-20 0 22,7 0-33,-20 0 44,-1-2-56,0 0 34,17-4 0,-8 1 0,12 0-11,-18 3 11,-6 0-22,-11 0 22,-8 0-11,-6-2 33,-3-1-11,0 0-11,0-2 34,0 1-12,0 0 12,0-1-1,0 1 46,0 1 44,0 2 146,0 0-90,0 2 34,0 0 246,0 1-357,0-2-69,0 2-381,0-1-257,0 0-3193,0 0-112,0-1-3631,0 0 7541,0 0 0,0 0 0,0 1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0:58.058"/>
    </inkml:context>
    <inkml:brush xml:id="br0">
      <inkml:brushProperty name="width" value="0.04286" units="cm"/>
      <inkml:brushProperty name="height" value="0.04286" units="cm"/>
    </inkml:brush>
  </inkml:definitions>
  <inkml:trace contextRef="#ctx0" brushRef="#br0">1 33 8467,'14'13'3687,"-3"-3"-2466,-11-10 23,0 0-717,0-16 134,0 11-348,0-14-156,0 16 45,0-1 45,0 1-12,0 0-78,0 2-34,0 0 34,0 0 1512,0 1-1422,0 4 56,0 2-91,0 5-55,0 1-67,0 1 33,0-1 67,0-1-100,0 1-68,0-1-10,0 0-1,0 0 11,0 0-33,0 1 11,0-1-22,0-1-1,0-1-10,0-2-12,0 0-11,0 0 45,0-3-23,0 0 34,0-1 0,0-1 56,0 0 347,0-1-347,0-1-56,0 2-22,0 1 22,0 4 0,0 2 0,0 4-45,0 1-67,0 0 22,0-3 12,0-1 78,0-4 45,0-1 123,0-3 280,0-1-4314,0-1 3855,0-2 11,0 1-45,0-4-44,0 2-34,0-1-684,0-1-997,0 0-1434,0 0 3238,0-2 0,0 3 0,0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4.873"/>
    </inkml:context>
    <inkml:brush xml:id="br0">
      <inkml:brushProperty name="width" value="0.04286" units="cm"/>
      <inkml:brushProperty name="height" value="0.04286" units="cm"/>
    </inkml:brush>
  </inkml:definitions>
  <inkml:trace contextRef="#ctx0" brushRef="#br0">28 55 10641,'-4'-20'4886,"2"4"-4046,2 16-358,0 0 1535,0-2-1322,0 1-91,0-2 450,-1 3-718,0-1-101,-1-1-134,-3 0 33,1 0-78,0 1 67,1-1 34,2 1 46,0 0 54,1 1-290,1-1 33,6 5 44,4 2-10,8 3 33,7 4-56,5-2 23,4 2-34,1-1 11,1 0-11,1-1 11,-1 2-11,0-2-22,0 0-12,0-2 1,-2 1-1,-1-3 23,-3 0 11,-3-2 11,-5-2 0,-6-1 45,-5-1-56,-5 0 0,-4-1 0,-2 0-33,-1 0-135,1 1 112,-1 0 56,1 0 0,0 0 526,-1 0-526,0 0 0,-2 0 11,-5 1 23,-6 2-12,-10 1-22,-7 3 34,-6 1-34,-5 3 34,-3 1-12,-3 1 23,1 1-34,2 0 11,4 0-22,5-1 12,6-2-12,5-2 0,5-1 0,3-1 0,3 0-23,2-2-638,-2 3-571,5-3-1738,0 0-4761,6-3 7731,11-2 0,-7-1 0,8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07.355"/>
    </inkml:context>
    <inkml:brush xml:id="br0">
      <inkml:brushProperty name="width" value="0.04286" units="cm"/>
      <inkml:brushProperty name="height" value="0.04286" units="cm"/>
    </inkml:brush>
  </inkml:definitions>
  <inkml:trace contextRef="#ctx0" brushRef="#br0">216 74 9453,'-10'-11'4012,"3"3"-2858,7 8 358,0 0-940,-1-2-90,1 1-1,-1-1 2,1 2 895,0 0-1031,0-1-100,0 0-23,0 0-79,0 0-66,0 0-57,0-1 0,-2 1-10,1-1 32,-2 0 12,1 1 68,1 0-35,-1 1-44,2 0-101,-1 0-34,-1 0 90,-2 2 101,-4 7-56,-1 5 0,-3 7-11,-1 5-12,0 2 23,1 4-34,0 1 1,3 2-12,3-1 33,2-2-33,3-2 23,0-4-1,1-3 0,0-2-10,-3-2-12,-1-2-12,-3-1-10,-1 0 0,-2-2 10,-5 4 12,3-9 0,0 2 34,7-9 0,3-1 22,2-1 33,0 0-122,0-7-147,2-5 57,4-10-57,3-6 91,3-3 66,1-4-55,1-2 22,0-2-34,-1 0-44,2-1 78,0 1 0,-1 4-34,-1 3 68,-1 6 22,-2 3 0,-1 5 0,-2 1 78,-2 2 23,-1 2 358,-3 5-380,0 2-79,-1 4 0,0 2-135,0 0 91,1 2 44,2 4 67,4 7-11,4 6 45,5 5-11,5 5 11,2 2-57,1 2 12,-2-1 12,-3-3 32,-3-2-44,-6-3-33,-3-3 10,-3-4-21,-2-2-1,-2-2 0,0-2 23,0 0-23,0 0 0,0 0 0,-1 2 12,-2 0-1,-3 1-22,-2-1 34,1-3-12,0 0 0,3-6-22,2 0 12,1-4 492,1 0-504,-1-2 33,1-1-33,-2-3 34,0 0-34,0 2 11,0 2-11,2 1 0,-2 0-11,2 1 0,-2 0-180,1-1-335,-3-1-740,0 0-1838,-2-2-6727,0 0 9829,1-2 0,3 3 1,1 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093"/>
    </inkml:context>
    <inkml:brush xml:id="br0">
      <inkml:brushProperty name="width" value="0.04286" units="cm"/>
      <inkml:brushProperty name="height" value="0.04286" units="cm"/>
    </inkml:brush>
  </inkml:definitions>
  <inkml:trace contextRef="#ctx0" brushRef="#br0">136 60 12647,'11'11'4975,"-3"-2"-3877,-8-9 437,0 0-818,0-33-123,0 23 1255,1-24-1592,0 33-33,0 0-33,-1 1-314,-2 5 111,-4 5 12,-5 11 0,-4 7 34,-2 7-34,0 6 0,2 2 0,2 4 22,1 1-10,2 2-12,1 0 11,1-1-22,0-4 11,1-3-56,3-6-12,1-4 1,2-5-34,2-5 90,4-3-11,3-4 11,6-3 67,15-1-45,-3-5 0,13-1 0,-4-5-11,2 0 0,2 0 0,12 0-67,-17 0 56,5-1-101,-22-1-224,-4-1-67,-3 0-718,-5-2-481,-2 0-841,-3-3-1736,0-2 4179,-2-2 0,2 5 0,-2 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10.675"/>
    </inkml:context>
    <inkml:brush xml:id="br0">
      <inkml:brushProperty name="width" value="0.04286" units="cm"/>
      <inkml:brushProperty name="height" value="0.04286" units="cm"/>
    </inkml:brush>
  </inkml:definitions>
  <inkml:trace contextRef="#ctx0" brushRef="#br0">30 19 9655,'-11'-10'3765,"3"2"-2914,8 8 494,0 0-617,-5 0-167,4 0-80,-4 0-77,5 0 660,0 0-257,5 0 11,3 0-314,9 0-123,7 0-45,6 0-112,6 0-89,4 0-79,4 0-34,1 1-22,-3 2-101,-4 2-470,-8 0-751,-9-1-605,-8-1-1098,-7 0-2332,-7-2 5357,-8 1 0,4-1 0,-4-1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11 14215,'14'3'4550,"36"-8"-3654,-26 3-436,34-4-203,-22 5-100,2 1-157,-3 0-437,-3 1-963,-2 1-1469,-4 0-2991,-2 1 5860,-5 0 0,-8-2 0,-5-1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5.394"/>
    </inkml:context>
    <inkml:brush xml:id="br0">
      <inkml:brushProperty name="width" value="0.04286" units="cm"/>
      <inkml:brushProperty name="height" value="0.04286" units="cm"/>
    </inkml:brush>
  </inkml:definitions>
  <inkml:trace contextRef="#ctx0" brushRef="#br0">505 39 11123,'1'17'4247,"0"-3"-3687,-1-14 4213,0 0-4448,2-2-168,0-1-101,2-2 11,-1-1-44,0 0 22,-2 2-23,0 0 12,-1 0-34,0 0-23,-2-1-22,-3 0 45,-3-1 23,-5 0-23,-2 1 0,-3 2-11,-6 1-1,-3 2 1,-7 0 11,-4 2 0,-2 2 34,-2 3-23,-1 1 23,2 0 55,1 2-10,6-1-46,6 1-22,5 1-22,2 3 0,10-3 11,-1 3-22,10-3 22,0 1 11,2 3 67,18 18 12,4-4-34,26 12-56,8-9 33,14 0-33,12-1-393,3 0 370,-2-2-22,-12-1-33,-13-1 11,-11 5 67,-23-9 22,-6 4 45,-16-11 45,-10 2 316,-4 0-372,-29 11-56,6-7 22,-18 7-33,10-10 11,-2-2 0,-1-3 34,1-2-1,0-4 57,4-3-45,3-3 22,4-2-67,6 0-202,1-5-593,13 3-1110,2-4-2487,12 3 4392,7 1 0,-5 1 0,5-1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074"/>
    </inkml:context>
    <inkml:brush xml:id="br0">
      <inkml:brushProperty name="width" value="0.04286" units="cm"/>
      <inkml:brushProperty name="height" value="0.04286" units="cm"/>
    </inkml:brush>
  </inkml:definitions>
  <inkml:trace contextRef="#ctx0" brushRef="#br0">129 1 11560,'3'10'3911,"-1"-2"-3284,-2-8 561,0 0-528,-17 4-65,3 4-80,-15 6-33,8 6-101,1 3-224,4 2-101,5 3-11,5 3-23,6 2 68,14 2-79,9-4-11,17-3-34,10-8 34,5-6 0,1-7 23,-4-5-23,-8-2 0,-9-6 100,-10-2 57,-8-6 22,-7-2 1,-6-4-34,-2-1-79,-4-2 34,-13-12-45,0 6 112,-26-22-101,13 22-11,-10-5-56,14 18-190,4 4-584,4 5-1153,4 4-1939,-1 2-2756,0 9 6622,-1 4 0,5-1 0,2-1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6.713"/>
    </inkml:context>
    <inkml:brush xml:id="br0">
      <inkml:brushProperty name="width" value="0.04286" units="cm"/>
      <inkml:brushProperty name="height" value="0.04286" units="cm"/>
    </inkml:brush>
  </inkml:definitions>
  <inkml:trace contextRef="#ctx0" brushRef="#br0">10 10 11481,'0'-3'5211,"0"1"-2589,0 2-2510,-2-4 0,1 6 0,-1 7 247,0 15-113,1 15-112,0 9-33,1 6-67,0 2 67,0 2-45,3 0-23,0-3 12,0 0-34,1-7 12,-1-6-23,0-7-23,1-9 23,0-8-11,6-4 89,0-7 12,8-1-56,2-4 89,26-2-123,-7 0 0,17 0-67,-18-1-157,-4 1-191,-10-2-952,-7 2 190,-10 0-649,-3-1-1210,-4 1 3036,0 0 0,0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315"/>
    </inkml:context>
    <inkml:brush xml:id="br0">
      <inkml:brushProperty name="width" value="0.04286" units="cm"/>
      <inkml:brushProperty name="height" value="0.04286" units="cm"/>
    </inkml:brush>
  </inkml:definitions>
  <inkml:trace contextRef="#ctx0" brushRef="#br0">5 41 14283,'-3'-9'3350,"1"1"-3059,2 8 1267,0 0-841,10 11-168,1 3-168,10 13-56,0 3-79,1 4-111,1 3-34,1-1-34,-2-4-22,0-4-34,-4-5 22,-2-5-21,-2-3 21,-3-4-10,-2-2-1,-4-4-11,0-2 56,-3-2 34,-1-1 0,2 0 90,1-4-146,5-7-23,3-11-10,4-12 88,10-29-44,-6 13 90,3-12 11,-13 27-90,-4 9-67,-1 6-112,-3 7-527,0 4-716,-1 4-1907,1 3-3494,2 1 6756,0 1 0,-1 0 0,-1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7.941"/>
    </inkml:context>
    <inkml:brush xml:id="br0">
      <inkml:brushProperty name="width" value="0.04286" units="cm"/>
      <inkml:brushProperty name="height" value="0.04286" units="cm"/>
    </inkml:brush>
  </inkml:definitions>
  <inkml:trace contextRef="#ctx0" brushRef="#br0">0 272 11291,'1'2'4818,"0"0"-2957,-1-2-1369,45 7-144,-19-5-180,39 5-34,-31-10-56,-1-3 102,-2-3 44,-5-3-33,-6 0 111,-6-2-22,-4-1 0,-3-1-67,-3-2-168,-2-2 33,-2 0-21,0-1-35,0 0 90,-2 1 101,-1 2-45,-4 2 45,-1 2-101,-1 2 22,0 3-100,1 2-23,-2 2 11,-1 3-33,-1 1 11,-2 1 56,-7 18-11,4-1 56,-5 21 33,10-4 57,2 7-90,4 1 157,3 21-146,7-17 33,3 10-10,8-24-23,2-4-34,4-4 45,0-5 23,2-5-34,7-3-112,-9-7-403,5 0-449,-13-4-604,0 0-1357,-5 0-2252,1 0 5065,-3 0 0,-2 0 0,-2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15851,'3'0'4382,"-1"0"-3150,-2 0-1019,2 13-213,2 1-796,3 14-2083,4 2-4639,0 7 7518,1 7 0,-6-18 0,-2-4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16266,'6'4'4672,"-1"-2"-4122,-5-2-405,0 0-896,4 14-2241,0-7-4840,5 10 7832,0-11 0,-4-3 0,-1-1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0.047"/>
    </inkml:context>
    <inkml:brush xml:id="br0">
      <inkml:brushProperty name="width" value="0.04286" units="cm"/>
      <inkml:brushProperty name="height" value="0.04286" units="cm"/>
    </inkml:brush>
  </inkml:definitions>
  <inkml:trace contextRef="#ctx0" brushRef="#br0">95 58 9946,'7'10'4393,"-2"-2"-3754,-5-8 4907,0 0-5445,-1 0-79,0 0 12,-2 0-23,1 0-11,-1 0 11,-1 1 0,0 1 45,-2 1-33,1 3 21,-2 2-32,2 1 21,-1 2-33,2 1 11,-1 0-11,0 2 12,0 0-1,-1 2 11,-1 2-22,1 0-11,-2 0 11,3-2-11,0 0 11,3-1 22,1 4 1,1-5-12,0 5 22,1-7-21,4 1 22,2 0-23,2 0 11,1 0-22,0 1 23,0 0-1,7 7 12,-2-4-34,7 4 45,-3-6-34,2-3-22,0 0 11,0-3 0,-1-3 11,3-2 34,-6-2-23,2-1 34,-6-1-56,-1 0 22,2-1-22,1-3-11,-1-3-146,8-10 90,-6 4-79,3-7 56,-8 7 79,-2 0 0,-2 1 22,-2 2-11,-1 1 23,-2 0-23,0 1-23,0-4 1,1 3 22,-2-3 11,0 2 23,-1 0-23,0 0 0,0 0 23,0-1-12,-2-4-22,-1 3-11,-3-6 11,3 6-45,0-3 11,2 1-66,0 0 88,1-1 12,0 2 23,0 1 66,0-3-10,-2 4-46,-1-2 2,0 4-24,-2 1 34,0-2-23,-1 1 34,1-1-11,-2-5-23,2 5-11,-1-3 101,2 5-44,-2 1 32,-2-1-44,-2 1-11,-3-1-11,-3 3-1,-3 0 23,-11 0-22,7 2-12,-9-1-22,10 2-11,-1 0-90,1 1-291,1 1-672,-1-1-5828,-9 15 6892,8 5 0,1-2 0,13-1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2.431"/>
    </inkml:context>
    <inkml:brush xml:id="br0">
      <inkml:brushProperty name="width" value="0.04286" units="cm"/>
      <inkml:brushProperty name="height" value="0.04286" units="cm"/>
    </inkml:brush>
  </inkml:definitions>
  <inkml:trace contextRef="#ctx0" brushRef="#br0">0 55 13465,'4'7'2498,"-2"-2"-2094,-2-5 1512,0 0-964,1 10-223,0 0-203,0 9-279,1-1-124,-1 1-45,0 2-67,0 0-11,1-1-56,0-1-11,1-3-34,-1-2-55,0-3-35,0-4-10,-1-2 77,-1-2 35,0-2 44,0 0-168,0-7-135,1-3 80,-1-10 200,1-5 68,0-6 12,1-2 88,-2-1 57,1 0-45,-1 3 146,0 5 22,0 7 68,0 6-91,-1 6-145,1 3-112,-1 1-134,-1 2 111,0 9 23,-1 5 56,-1 12 124,1 4 167,1 17-201,1-14-90,1 8-11,0-19-34,1-4-22,0-6-45,1-5-67,0-3-248,1-3 349,-1-6-426,3-5-157,-1-6-583,0-1-817,-2 5-2376,0 6 4381,-3 9 0,1-2 0,-1 4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4.749"/>
    </inkml:context>
    <inkml:brush xml:id="br0">
      <inkml:brushProperty name="width" value="0.04286" units="cm"/>
      <inkml:brushProperty name="height" value="0.04286" units="cm"/>
    </inkml:brush>
  </inkml:definitions>
  <inkml:trace contextRef="#ctx0" brushRef="#br0">1 1 10709,'9'1'4986,"-1"0"-3530,-8-1-178,5 38-135,2-15-303,5 31-212,-1-25-180,0-2-247,-2-3-66,-1-3-113,-3-5-22,0-4-45,-3-4-179,-1-5-22,0-1-494,0-2 482,-1-5 68,1-4 190,-1-8 34,0-5 167,0-4-10,0-2 178,0 4-32,0 3 32,-2 5-44,1 6-101,-1 3 11,-1 2-190,1 3-22,0 0-23,0 2-12,2 0-21,-2 0-1,2 0-89,-1 0 112,0 6 11,-1 8 101,0 11 22,1 11-90,0 4 2,1 1-2,3 14-33,0-16-22,2 6 11,-2-22-371,-1-6-603,-2-5-1089,0-2-2800,-6-2 4874,-4 0 0,1-4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60 43 7614,'-6'-9'5468,"-9"2"-3161,11 7-1612,-9 0 188,9 0-199,0 4 235,-1 1-414,1 6 529,1 2-798,2 4 100,3 0-45,9 2-44,7-1-57,12-2-33,7-3-90,7-6 23,1-3-90,-1-3 0,-3-6 0,-8-2-67,-5-5 44,-6-2-22,-6 0 23,-4-1 0,-4 0-34,-4 1-23,-3 0 34,-1 2 12,-4-2 22,1 4 55,-5-1 1,2 6-22,0 1 21,1 2-21,0 0-23,2 1-11,-1 0-12,2 1 12,0 0 11,1 0 11,-2 1 101,1 2 0,-1 3 11,2 3-11,-2 4-22,3 2 44,0 4-55,0 4 78,9 16-79,0-6-44,9 12 56,-1-9-34,0 1-45,0 2 56,4 20-55,-8-17-1,2 9-22,-10-25 22,-1-4-34,-2-7 12,-2-3 11,0-3-11,-1-2 11,-4 0 0,-5 1-22,-5 0-136,-14 7 136,5-6-1,-9 3 12,13-6 22,0-3 0,2-2 102,-2-1 66,7 0 79,-1 0 44,7-1-66,1-2 10,1-1-22,0-3-134,1-3-90,2-5-157,1-9-750,16-27-225,0 10-325,18-12-1244,-3 26-2285,5 13 4986,2 8 0,-16 5 0,-5 1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6.940"/>
    </inkml:context>
    <inkml:brush xml:id="br0">
      <inkml:brushProperty name="width" value="0.04286" units="cm"/>
      <inkml:brushProperty name="height" value="0.04286" units="cm"/>
    </inkml:brush>
  </inkml:definitions>
  <inkml:trace contextRef="#ctx0" brushRef="#br0">80 1 12568,'11'-1'3328,"-3"1"-3283,-8 0 1860,0 0-874,-12 38-191,2-9-246,-12 33-191,7-20-190,1-3-44,3-4-13,3-5 1,4-6-90,2-6-44,1-7-1,1-4-22,0-3-78,0-3-57,0 0-21,0-7-2,0-4 113,1-10-33,2-6 78,2-7 0,1-4 22,-1-2 57,1 2 89,-1 6 12,-2 6-1,0 9-56,-3 7-123,1 6-246,-1 2 100,0 6 146,0 8 90,0 9 33,0 8-22,0 2 11,0 2-45,1 1-67,5 2-112,2-1-785,5 1-1825,0-2-3116,-1-1 5838,-6-2 0,-2-14 0,-3-4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8.972"/>
    </inkml:context>
    <inkml:brush xml:id="br0">
      <inkml:brushProperty name="width" value="0.04286" units="cm"/>
      <inkml:brushProperty name="height" value="0.04286" units="cm"/>
    </inkml:brush>
  </inkml:definitions>
  <inkml:trace contextRef="#ctx0" brushRef="#br0">0 0 14831,'3'6'5155,"0"-2"-4124,-3-4 1512,0 0-1915,0 4-113,0-4-22,0 4-168,0-4 292,0 0-539,3 0-67,7 0 12,10 0-23,14-2 0,11 0-45,8 0-11,3 1-34,-3 1-55,-3 0-170,-9 0-357,-9 0 180,-10 0-69,-11 0-784,-6 0-963,-5 1-2129,-8 0-4616,-3 1 9053,-7 1 0,8-2 0,2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19.970"/>
    </inkml:context>
    <inkml:brush xml:id="br0">
      <inkml:brushProperty name="width" value="0.04286" units="cm"/>
      <inkml:brushProperty name="height" value="0.04286" units="cm"/>
    </inkml:brush>
  </inkml:definitions>
  <inkml:trace contextRef="#ctx0" brushRef="#br0">0 0 13162,'1'7'5166,"-1"-2"-3810,0-5 3148,0 0-4157,2 1-44,4-1-191,4 0 11,7 0-78,8 0-45,10 0 22,10 0-22,10 0 0,6 0-56,-1 0-56,-7 2-325,-9 1-101,-12 2-78,-10-1-594,-10-1-762,-6-1-1009,-4-2-4582,-5 0 7563,-7 0 0,5 0 0,-4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0.906"/>
    </inkml:context>
    <inkml:brush xml:id="br0">
      <inkml:brushProperty name="width" value="0.04286" units="cm"/>
      <inkml:brushProperty name="height" value="0.04286" units="cm"/>
    </inkml:brush>
  </inkml:definitions>
  <inkml:trace contextRef="#ctx0" brushRef="#br0">23 103 14283,'-12'-10'4583,"2"2"-3104,10 8-202,0 0-459,43 0-101,-9 0-325,43-3-123,-14-3-79,3-5-99,0-2-24,-8-1-34,-10 1-33,-14 3-44,-12 3-506,-10 3-828,-7 2-1311,-3 1-1636,-2 2 4325,0 13 0,0-9 0,0 8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1.987"/>
    </inkml:context>
    <inkml:brush xml:id="br0">
      <inkml:brushProperty name="width" value="0.04286" units="cm"/>
      <inkml:brushProperty name="height" value="0.04286" units="cm"/>
    </inkml:brush>
  </inkml:definitions>
  <inkml:trace contextRef="#ctx0" brushRef="#br0">1 1 13555,'13'7'5411,"-3"-1"-4044,-10-6 852,0 0-1502,36 43-246,-21-21-56,28 36-236,-30-32-90,-2-2-55,-2-1-34,-2-2-505,-4-1-424,-1 2-1077,-2 1-2017,-5 5-5702,-5 1 9725,-7 3 0,6-14 0,1-4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3.240"/>
    </inkml:context>
    <inkml:brush xml:id="br0">
      <inkml:brushProperty name="width" value="0.04286" units="cm"/>
      <inkml:brushProperty name="height" value="0.04286" units="cm"/>
    </inkml:brush>
  </inkml:definitions>
  <inkml:trace contextRef="#ctx0" brushRef="#br0">107 106 12322,'-12'-3'4101,"3"0"-3373,9 3 505,0 0-695,-7-29-23,5 18 23,-5-22-146,7 27-246,0 1-146,2 1 0,6 1-34,7 1 34,11-1 0,7 1 11,8 1-22,2 1-23,-1 0 12,-4 6-79,-8 2 101,-7 9 146,-8 3-12,-6 4-11,-5 1 1,-2 2-35,-2 0-44,-3-1 23,-5-1-23,-5-2 44,-7-1-55,-24 13-90,4-9-202,-39 21 90,32-21 168,-11 8 0,26-15 11,8-3-11,7-5-23,7-4-10,6-2 33,2-3 313,8 2 338,10 0-91,15 1-100,15 1-1,11-1-112,7 0-89,1 0-113,-7-1-89,-7-1-56,-14-1 0,-13 0-213,-12-1-503,-7 0-708,-5 0-514,1 2-1009,1 1-2051,4 2 4998,3 0 0,-3-2 0,1-2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2:24.515"/>
    </inkml:context>
    <inkml:brush xml:id="br0">
      <inkml:brushProperty name="width" value="0.04286" units="cm"/>
      <inkml:brushProperty name="height" value="0.04286" units="cm"/>
    </inkml:brush>
  </inkml:definitions>
  <inkml:trace contextRef="#ctx0" brushRef="#br0">138 55 14641,'-16'-12'3945,"4"3"-3464,12 9 203,0 0-505,26-10-44,0 6 77,28-9-44,-4 10 112,4 0-22,0 2-157,-5 1-45,-7 0-56,-9 6-89,-10 3 89,-10 7 56,-7 3-23,-5 2 35,-10 2-57,-4-2-11,-11 1-56,-3-2 56,-3-1 11,0-1 0,1-1 45,2-4-33,3-3 100,3-3-22,5-4-57,5-2-223,6-1 90,5 0 133,23 0-32,2 0-12,20 0-45,-7 3 11,-1 4 23,-3 7-11,-3 3 10,-5 5 12,-4 1 23,-7 2 44,-4 1-11,-6 1 11,-2 0 79,-9 0-45,-6-1-34,-11-2 0,-11-3 0,-8-4 0,-6-5-44,-4-1 10,-4-5-21,0 0-24,3-2-2363,-14 2-370,22 1-4370,-6 1 7115,27-4 0,11-1 0,6-3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3.716"/>
    </inkml:context>
    <inkml:brush xml:id="br0">
      <inkml:brushProperty name="width" value="0.04286" units="cm"/>
      <inkml:brushProperty name="height" value="0.04286" units="cm"/>
    </inkml:brush>
  </inkml:definitions>
  <inkml:trace contextRef="#ctx0" brushRef="#br0">41 9 8961,'-3'10'3865,"1"-3"-2811,2-7 1926,0 0-1714,-15-11-997,11 8-90,-12-9-55,16 12 2352,0 0-2543,46 53 0,21 18-270,-40-40-89,87 92-145,-114-123-2706,0 0 0,0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6.124"/>
    </inkml:context>
    <inkml:brush xml:id="br0">
      <inkml:brushProperty name="width" value="0.04286" units="cm"/>
      <inkml:brushProperty name="height" value="0.04286" units="cm"/>
    </inkml:brush>
  </inkml:definitions>
  <inkml:trace contextRef="#ctx0" brushRef="#br0">15 0 7123,'9'11'2353,"-1"-2"-2196,-8-9 380,0 0 226,-9-3 54,5 2 281,-6-2-33,9 2-270,0-1 102,1 1 22,0 0-68,0 0 2219,0 1-2890,0 6-24,0 0-88,0 6-12,0 1 44,0 1-65,0 2-2,0 0-33,0 4 23,0 2-12,0 2-11,0 1 33,0 0-66,0-2 33,0-3 0,0-5 0,0-4-23,2-4 23,-1-1 12,4-2 44,2 1-23,3 0 1,9 2-34,-5-2-67,6 2-1,-9-2 1,-1-1-12,-1 0 57,-2-1-23,-1 0 23,5 1-1,-2-1 34,5 3-22,0-3 11,2 1 0,1-1-22,1 0 44,1-1-55,-1-1 44,0-1-34,4 0-10,-7 0 33,2 0-23,-8 0 12,0 0-67,-1 1-34,-1 0-79,-1 0 180,-3 0 11,-2 0 45,-1-1-45,1 0 0,2 0-67,3-2-23,5-3-100,3-3 179,1-2 11,2 0 22,-1-3 45,-4 4-33,-2-2-23,-7 5-22,0 0 0,-3 1 11,1 0 0,-1-1-12,0-3 12,0 3 23,0-3-1,-1 3-22,1 0 0,0 1-11,0-1-45,0 0-67,0-2-224,0-1 223,3-1 45,-1 3 124,5-2-11,-4 5 56,0 0-56,-3 4 10,0 0-21,0-2 22,0 1 190,0-3-11,-1 2 45,0-2 22,0 1 45,1 0-33,0 0-102,-1 0 102,0 1-90,1 0 111,-2 1-290,2 1-23,-1 0-56,0 0 45,-1 0 45,-1 4 57,-3 2-80,0 7 34,0 3-45,1 3-11,2 2 34,0 2-34,3 3 34,0 1-23,0 3-11,0 2 33,0 3-44,0 2 34,0 1 21,0 0-44,0-2 0,0-4 34,0 0-23,0-1 12,0 1 33,0 1-34,2 2-22,-1 0 45,4 12-23,-2-13-22,0 6 11,-2-17 23,0-3-23,-1-2 34,-3 9 0,-3-7-34,-3 6 56,-4-8-33,0-3 11,-3 0 55,0-3-55,-1 0 11,-1-3-45,1-1 113,-3-3-1,5-2-67,-2-1 67,3-2-56,-1-2-21,-4-3-35,-2-4-11,-1-3-11,-2-1 11,0-2-46,-13-7 46,8 3-22,-9-5 44,15 9 1,5 1-23,7 3 0,5 1-79,6 0 57,13-2 44,12-2-11,55-8-11,-9 6-6,-18 5 1,-1 1-6,18-3-23,-12-1-145,-15 0-90,-16 2-615,-14 3-6086,-24 4-997,-11 7 7967,-15 5 0,14-1 0,7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65 1 7952,'10'0'3395,"-2"1"-2476,-8-1 8911,0 0-9867,-3 0 37,0 4-23,-6 3 57,-1 6-56,-3 3 44,0 4-44,1 2 44,2 1-22,4 0 11,3 0-11,3-1 23,8-1-1,7-2 45,10-3-44,5-3-35,4-6 24,4-3-113,13-5 22,-14-4 68,5-3-22,-20-3 21,-5-2-21,-4-1-57,0-8 79,-5 6 0,2-7 11,-6 7 0,-2 2 0,-1 1 56,-1 1 11,0 2 45,0 3-67,0 1 156,0 3-145,0 0 12,0 1-24,0 1 1,-1 0-34,0 1-55,-2 0 32,1 0 1,-2 2-34,-3 4 45,2 6 0,0 4 12,2 5 21,2 4-22,3 2 12,3 5-1,4 2-11,3 3 46,1 4-46,0 3 34,0 4-22,0 2-23,-2 0 22,-2-1 0,-2-3-22,-2-4 12,-3-5 32,0-5-32,-2-6 88,-6-3-88,-3-3 32,-8-2-44,-3-3-11,-3-4 11,-3-2 0,-1-5-33,-3-2 33,0-1-12,-17-11 1,14 0 11,-9-10 0,21 1-22,5 1 22,7-1-11,4 1-180,3-2-930,10-13-234,3 8-2018,10-11-4325,1 15 7698,-1 2 0,-8 9 0,-4 4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2.713"/>
    </inkml:context>
    <inkml:brush xml:id="br0">
      <inkml:brushProperty name="width" value="0.04286" units="cm"/>
      <inkml:brushProperty name="height" value="0.04286" units="cm"/>
    </inkml:brush>
  </inkml:definitions>
  <inkml:trace contextRef="#ctx0" brushRef="#br0">112 60 8871,'8'1'4829,"-3"0"-3944,-5-1 1132,0 0 1524,-1-8-2981,0 6-78,1-6 504,0 8 101,-1 0-740,-1-2-56,-4 0-279,-3-1 268,-10-5-22,4 2 313,-8-5-213,12 6 326,0 0-605,8 4-169,1 0 79,2 1-157,0 0-11,0 8 369,0 20-134,-2-2-34,-2 13 1,1 4-23,-1 10 0,-3 20 22,8-13-33,3-15 11,-1 5 56,0 7 0,-3-28 90,0 2-113,0-25-44,0-6-3866,0 0 3877,4-8 0,-2 6 0,2-6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125 1 13341,'13'17'5726,"-2"-4"-4639,-11-13 683,0 0-1277,2-13-167,-1 10-237,0-10-44,-10 19-34,-4 4 34,-12 11-45,-2 5-67,-1 5-1031,4 2-1121,8 0-2868,7-1 5087,7-4 0,3-11 0,0-6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0.868"/>
    </inkml:context>
    <inkml:brush xml:id="br0">
      <inkml:brushProperty name="width" value="0.04286" units="cm"/>
      <inkml:brushProperty name="height" value="0.04286" units="cm"/>
    </inkml:brush>
  </inkml:definitions>
  <inkml:trace contextRef="#ctx0" brushRef="#br0">18 0 11874,'15'6'4863,"-3"-2"-4090,-12-4-337,0 0-436,2-5 0,-1 6 169,1 1 100,-4 11-11,-2 7 10,-2 4 35,-1 2-169,-1 3 68,0 1-123,1 0-1,2 0-78,3-1 101,1-3-34,2-2-11,5-3 23,5-5-12,9-4-67,4-3-224,5-6-2477,14-1-167,-11-2-1939,5-2 4807,-21-1 0,-7 1 0,-5-1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1.239"/>
    </inkml:context>
    <inkml:brush xml:id="br0">
      <inkml:brushProperty name="width" value="0.04286" units="cm"/>
      <inkml:brushProperty name="height" value="0.04286" units="cm"/>
    </inkml:brush>
  </inkml:definitions>
  <inkml:trace contextRef="#ctx0" brushRef="#br0">28 87 11549,'-15'-5'4426,"2"1"-3384,13 4-202,39-21-156,-16 11-292,31-16-381,-30 17-11,-6 2-179,-6 4-1356,-4 2-1524,0 1-1446,1 1 4505,4 1 0,-6 0 0,0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011"/>
    </inkml:context>
    <inkml:brush xml:id="br0">
      <inkml:brushProperty name="width" value="0.04286" units="cm"/>
      <inkml:brushProperty name="height" value="0.04286" units="cm"/>
    </inkml:brush>
  </inkml:definitions>
  <inkml:trace contextRef="#ctx0" brushRef="#br0">1 0 11381,'11'0'4246,"-3"0"-3349,-8 0 605,0 0-382,8 4-403,5 0-235,11 4-113,9-2-100,6 1-190,10-1-79,8-2-113,4-1-1152,1-2-1100,-5-1-1691,-9 0-2790,-14 0 6846,-13 1 0,-12-1 0,-7 2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2.267"/>
    </inkml:context>
    <inkml:brush xml:id="br0">
      <inkml:brushProperty name="width" value="0.04286" units="cm"/>
      <inkml:brushProperty name="height" value="0.04286" units="cm"/>
    </inkml:brush>
  </inkml:definitions>
  <inkml:trace contextRef="#ctx0" brushRef="#br0">1 15 14215,'19'3'4550,"47"-9"-3654,-34 3-436,46-5-203,-30 7-100,2 1-157,-3 0-437,-4 1-963,-4 2-1469,-4 0-2991,-3 1 5860,-6-1 0,-12-1 0,-6-2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33.568"/>
    </inkml:context>
    <inkml:brush xml:id="br0">
      <inkml:brushProperty name="width" value="0.04286" units="cm"/>
      <inkml:brushProperty name="height" value="0.04286" units="cm"/>
    </inkml:brush>
  </inkml:definitions>
  <inkml:trace contextRef="#ctx0" brushRef="#br0">80 57 7614,'-8'-12'5468,"-12"3"-3161,14 9-1612,-11 0 188,12 0-199,-1 5 235,0 2-414,0 8 529,2 2-798,3 5 100,4 1-45,11 2-44,10 0-57,16-4-33,10-4-90,8-7 23,2-5-90,-1-4 0,-5-8 0,-9-2-67,-8-7 44,-8-2-22,-7-1 23,-6-1 0,-6 0-34,-5 1-23,-3 1 34,-2 2 12,-5-3 22,1 6 55,-7-2 1,3 8-22,0 2 21,1 2-21,1 0-23,1 2-11,0 0-12,3 1 12,-1 0 11,1 0 11,-1 1 101,0 3 0,-1 4 11,2 4-11,-1 5-22,3 3 44,0 6-55,0 4 78,11 23-79,1-9-44,13 16 56,-3-13-34,1 3-45,0 2 56,4 27-55,-9-24-1,2 13-22,-13-33 22,-2-6-34,-3-8 12,-1-5 11,-1-4-11,-2-3 11,-5 0 0,-6 2-22,-7 0-136,-19 8 136,8-6-1,-13 3 12,17-9 22,0-3 0,3-2 102,-3-2 66,10 0 79,-2 0 44,10-2-66,1-1 10,1-3-22,1-3-134,1-4-90,2-8-157,2-10-750,20-37-225,2 13-325,22-16-1244,-2 35-2285,5 18 4986,3 9 0,-21 8 0,-6 1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2.713"/>
    </inkml:context>
    <inkml:brush xml:id="br0">
      <inkml:brushProperty name="width" value="0.04286" units="cm"/>
      <inkml:brushProperty name="height" value="0.04286" units="cm"/>
    </inkml:brush>
  </inkml:definitions>
  <inkml:trace contextRef="#ctx0" brushRef="#br0">149 80 8871,'10'1'4829,"-3"0"-3944,-7-1 1132,0 0 1524,-1-10-2981,0 7-78,0-7 504,1 9 101,-1 1-740,-1-2-56,-7-1-279,-2-1 268,-15-7-22,6 3 313,-10-6-213,15 7 326,0 1-605,11 4-169,1 1 79,3 1-157,0 0-11,0 11 369,0 26-134,-2-2-34,-3 17 1,0 5-23,0 13 0,-4 28 22,10-18-33,4-20 11,-1 7 56,0 9 0,-4-38 90,0 3-113,0-33-44,0-8-3866,0 0 3877,6-10 0,-4 7 0,4-7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4.595"/>
    </inkml:context>
    <inkml:brush xml:id="br0">
      <inkml:brushProperty name="width" value="0.04286" units="cm"/>
      <inkml:brushProperty name="height" value="0.04286" units="cm"/>
    </inkml:brush>
  </inkml:definitions>
  <inkml:trace contextRef="#ctx0" brushRef="#br0">33 43 6569,'-10'-15'4740,"1"3"-671,9 12-550,0 0-2556,0-2-884,8-4 682,5-2-571,69 14 1,13 7-180,-37-4 106,33 26 1,-22 9-50,-75-10 358,-14 34-382,-11-23-32,5-12 701,-7 6 0,-6 7-865,-11 22 1,0 1-117,10-19 0,1 1 234,-7 13 1,10-9-34,25-32-34,8-16 258,14-5 302,50-1-246,-10-1 0,3-1 16,1 1 1,1 0 967,40-3-928,-62 2-179,-24-1-292,-10 2-3529,0 0-56,3 0 3787,5-5 0,-2 4 0,2-4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172"/>
    </inkml:context>
    <inkml:brush xml:id="br0">
      <inkml:brushProperty name="width" value="0.04286" units="cm"/>
      <inkml:brushProperty name="height" value="0.04286" units="cm"/>
    </inkml:brush>
  </inkml:definitions>
  <inkml:trace contextRef="#ctx0" brushRef="#br0">183 151 12199,'4'13'4471,"-1"-2"-3385,-3-11 1368,-22-19-1927,13 13-45,-17-13-12,14 18-179,-14 15-1959,-7 29 0,5 15 1220,21-5 0,5 2 448,-19 9 0,18-10-877,62-29 1,14-21 977,-14-30 140,7-11 0,-8-8 129,-35-11-45,-15-26-303,-21 28 146,-37-1 0,-13 5-795,-3 10-1519,10 6 0,6 13-1384,25 33-2605,37 23 6135,13 9 0,-8-18 0,1-6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660"/>
    </inkml:context>
    <inkml:brush xml:id="br0">
      <inkml:brushProperty name="width" value="0.04286" units="cm"/>
      <inkml:brushProperty name="height" value="0.04286" units="cm"/>
    </inkml:brush>
  </inkml:definitions>
  <inkml:trace contextRef="#ctx0" brushRef="#br0">61 1 15079,'16'16'7338,"-4"-4"-5780,-30 9-1558,-8 4 0,3 0 0,1-5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4.595"/>
    </inkml:context>
    <inkml:brush xml:id="br0">
      <inkml:brushProperty name="width" value="0.04286" units="cm"/>
      <inkml:brushProperty name="height" value="0.04286" units="cm"/>
    </inkml:brush>
  </inkml:definitions>
  <inkml:trace contextRef="#ctx0" brushRef="#br0">25 32 6569,'-8'-11'4740,"2"2"-671,6 9-550,0 0-2556,0-1-884,6-4 682,3-1-571,53 11 1,9 4-180,-27-2 106,24 19 1,-16 7-50,-57-7 358,-10 25-382,-8-17-32,3-10 701,-4 6 0,-6 4-865,-7 17 1,-1 1-117,8-15 0,1 2 234,-5 9 1,7-7-34,18-24-34,7-12 258,10-3 302,38-1-246,-8-1 0,3-1 16,0 1 1,1 0 967,30-2-928,-46 1-179,-19-1-292,-7 2-3529,0 0-56,2 0 3787,4-3 0,-1 2 0,1-3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361"/>
    </inkml:context>
    <inkml:brush xml:id="br0">
      <inkml:brushProperty name="width" value="0.04286" units="cm"/>
      <inkml:brushProperty name="height" value="0.04286" units="cm"/>
    </inkml:brush>
  </inkml:definitions>
  <inkml:trace contextRef="#ctx0" brushRef="#br0">0 0 13857,'55'55'1368,"0"0"1,0-1 0,0 1 0,4 2 0,-3-3 0,-27-7-7421,-47 15 4281,-35-39 516,27-12 1607,-22 9 0,31-13 1,-9 3-1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919"/>
    </inkml:context>
    <inkml:brush xml:id="br0">
      <inkml:brushProperty name="width" value="0.04286" units="cm"/>
      <inkml:brushProperty name="height" value="0.04286" units="cm"/>
    </inkml:brush>
  </inkml:definitions>
  <inkml:trace contextRef="#ctx0" brushRef="#br0">1 112 12014,'10'22'4147,"-1"-4"-2120,-9-18-1298,0 0 437,4-5-662,-1 1-90,6-4-100,0 2-45,5-2 190,24-4 93,2 1-345,10 1 1,4 1 331,27-3-338,10-2 1,0 1-2921,-8 0 2898,-18 3 0,-12 0-111,-35 6-505,-18 1-2813,-37 21 3250,5 3 0,-7 0 0,24-4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345"/>
    </inkml:context>
    <inkml:brush xml:id="br0">
      <inkml:brushProperty name="width" value="0.04286" units="cm"/>
      <inkml:brushProperty name="height" value="0.04286" units="cm"/>
    </inkml:brush>
  </inkml:definitions>
  <inkml:trace contextRef="#ctx0" brushRef="#br0">43 0 12787,'4'15'4919,"-1"-3"-2440,-3-12-1818,0 0 389,0-3-949,0 10 999,0 5-102,-3 41 182,1-5-687,-3 23 0,-2 2-370,3-2 0,-4 12 1,0-3-124,3-28-247,-1 24-4952,4-43 5199,27-14 0,-19-4 0,18-10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678"/>
    </inkml:context>
    <inkml:brush xml:id="br0">
      <inkml:brushProperty name="width" value="0.04286" units="cm"/>
      <inkml:brushProperty name="height" value="0.04286" units="cm"/>
    </inkml:brush>
  </inkml:definitions>
  <inkml:trace contextRef="#ctx0" brushRef="#br0">1 1 15784,'7'2'6734,"-1"21"-6162,-6 8-572,-1 7-774,-2-2-5243,0-13-2655,1-13 8672,9 1 0,-5-11 0,6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559"/>
    </inkml:context>
    <inkml:brush xml:id="br0">
      <inkml:brushProperty name="width" value="0.04286" units="cm"/>
      <inkml:brushProperty name="height" value="0.04286" units="cm"/>
    </inkml:brush>
  </inkml:definitions>
  <inkml:trace contextRef="#ctx0" brushRef="#br0">67 1 10933,'6'7'5983,"-2"-2"-3910,-17 18-1524,-11 67-526,6-43 649,-4 38 549,22-88-5820,18-27 4509,0 15 113,60-12-67,-9 49 1,3 12 502,-12-13 1,-2 4-303,13 12 0,-18 8 279,-52 37-391,-18-45-45,-32 22-1918,-32-15 0,12-24 1918,60-40 0,-58 42 0,10 0 0,95-63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933"/>
    </inkml:context>
    <inkml:brush xml:id="br0">
      <inkml:brushProperty name="width" value="0.04286" units="cm"/>
      <inkml:brushProperty name="height" value="0.04286" units="cm"/>
    </inkml:brush>
  </inkml:definitions>
  <inkml:trace contextRef="#ctx0" brushRef="#br0">0 42 15280,'78'-6'270,"-1"0"0,0 1 1,0-1-1,28-1 0,-4-1 1,-55 5-1,-56 3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40.032"/>
    </inkml:context>
    <inkml:brush xml:id="br0">
      <inkml:brushProperty name="width" value="0.08571" units="cm"/>
      <inkml:brushProperty name="height" value="0.08571" units="cm"/>
      <inkml:brushProperty name="color" value="#008C3A"/>
    </inkml:brush>
  </inkml:definitions>
  <inkml:trace contextRef="#ctx0" brushRef="#br0">0 82 8565,'79'-5'3,"0"-1"1,1 0 0,-14 4 0,15-1 0,11 0 0,9 1 0,6 0-1,5-1 1,3 1 0,-2 0 0,-2-1 0,-5 1 0,-7 0 0,-11 0-1,-11 0 1,32-1 0,-21-1 0,-1 1 0,20 0 0,-12 1 0,0 0-1,0 0 1,-1 1 0,1-1 0,0 0 0,0 0 0,-1 1 0,1-1 0,0 0-1,0 0 1,-1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08.330"/>
    </inkml:context>
    <inkml:brush xml:id="br0">
      <inkml:brushProperty name="width" value="0.04286" units="cm"/>
      <inkml:brushProperty name="height" value="0.04286" units="cm"/>
    </inkml:brush>
  </inkml:definitions>
  <inkml:trace contextRef="#ctx0" brushRef="#br0">46 285 12456,'-6'-4'3373,"0"1"-2667,6 3 964,0 0-382,-15-10-918,11 7-101,-11-7 672,15 9-616,0 1 526,0-3-694,0 3-11,0-2-572,4 2 426,4 0 67,31-3-56,-11-1 12,23-3-1,-4-2-22,-19 2-3403,13 2 3336,-14 2 44,-5 3-10,9-2 33,11 1 0,-7-2 0,13-1-34,12-5 34,-24 5-11,16-3-11,-32 6-23,-3 1 22,1 0 1,-1 0 0,13 0 55,32 0-33,13 0 0,-7 0-2313,-7 0 2291,-38 0 2008,52 0-1986,-33-2 0,38 0-68,-21-5-66,-16 2 44,9 0-33,-12 3 101,-11 1 170,5 0-171,-12 1 35,12 0-12,-7 0 11,11 0-11,-11 0 0,10 0 0,-9 0 0,7 0 22,2 0-11,-6 0 3415,12-1-3392,4-3-34,-11 1 0,10-2 0,-19 3-23,-4 1-433,-2 1 433,-4 0 12,-1 0-11,50 2-1640,3-4 1,4-1 1644,-22 4 0,-1-1-17,18-3 1,2 0 5,-10-1 0,-1 0-157,5 2 0,3 0-806,13-1 0,-1 0 996,-21 3 1,-6 0 5,16 4-1494,22 0 1472,-32-1 797,6 2 1,6-1-754,-8-2 1,0-1-804,6 3 1,-1-1 763,-3-3 0,-7 0-5,4 1 543,-37 2-532,29-3 0,36-2 0,24-2 0,11-1 0,0 1 0,-14 0 0,-25 1 396,7 1 0,0 0-388,-5 0 0,30-1 0,13 0 0,-1-1 0,-16 0 0,-33 1 0,-48-1 540,-32 3-369,0 1 409,1-1-599,0 1-90,0 0-11,2-1 2511,-1 1-2142,3-1-189,-1 1-68,5 0-12,-1 0 1,5 0-90,4-1 57,-4 0 32,9-1 24,-10 2-12,5-1 0,-3 1-34,2-1-44,27-4 134,-24 3 44,19-3-100,-31 5 0,4-1 0,-1 1-67,14 0-22,-4 0 21,9 0 12,-4 0 56,-2 0 0,4 0-22,0 0-101,21 2-79,-8 1-191,15 3-413,17 9-2620,-34-6 3426,20 3-2503,-31-9 2099,4-3-265,20-4 747,-20 2 426,14-4-504,-31 3 0,16 1 0,28 1 0,-3 1 2170,31 0-2170,-2 2 230,-24-1-95,5 0-2123,-32 0 2850,-3-1 1776,-10 0-2424,1 0-136,2-1-44,-2-2-23,11-2 45,7-5 3448,-9 1-3358,6-2-23,-16 2 134,3-3-234,-5 3-180,42-3 45,-19 7-3302,36 0 3313,8 5 101,-19 3 45,22 0 22,-24 3 0,6 1-1425,9-3 0,0 0 1318,-7 2 1,0-1-624,11-3 0,-14-3 719,-38 1 95,41-3 0,6-1-50,-10 2-90,5-1 0,6 0 443,-16 2 0,2 1 395,-1 1 0,5 1 0,0 1-849,0 1 0,-1 2 0,-1-2 17,24 1 0,-9 1 73,6 6 90,-75-12 2099,-5 0-2268,5 0-33,13-3 179,-11 0 55,7-2 24,-16 2-326,-3 2-67,3-2 3549,-3 2-3381,1-1-11,-2 2-22,-2 0-135,2 0 157,-2 0-919,0 0-336,-1-6 407,-11-19 0,7 14 0,-7-13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14.815"/>
    </inkml:context>
    <inkml:brush xml:id="br0">
      <inkml:brushProperty name="width" value="0.04286" units="cm"/>
      <inkml:brushProperty name="height" value="0.04286" units="cm"/>
    </inkml:brush>
  </inkml:definitions>
  <inkml:trace contextRef="#ctx0" brushRef="#br0">0 0 9621,'19'13'3171,"-3"-3"-2296,-16-10 7158,0 0-8044,0 2 34,1 12-1,1-1 0,2 11 1,-1 4 44,0 22-56,-1-8-17,-2 12 1,1 2 5,3 8 11,-2 22 56,8-25-33,-6-36-3426,2 13 3426,-4-7-1,0-7-33,-1 7 0,0-8 23,0 23-12,0-20-34,0 36 113,-1-31-34,0 7 3358,0-9-3414,-1 10 0,1-13 0,-1 34 0,-1-21 12,0 3-12,-1-10-23,-5 31 1,3-30 11,-4 49-34,7-24 45,2-14-123,1 49 111,-1-61-44,3 66 68,-2-67-1,0 23-22,2-10 11,-2-2-34,1 4 34,-2-10-22,0-15 10,1-1 1,0 17 56,1 19-45,0-13-3392,2 15 3381,-1-39-23,6 22 45,-4-22-22,1 15 11,-4-8 0,-2-4 23,1 5-46,0-6 23,4 8 3403,-1-5-3403,1 5-22,0-2 22,-2-8-22,0 4-1,-2-10-111,1 5 78,1-4-34,5 17 68,-3-14 44,4 11-33,-4-13 11,0 7 0,-2-4-11,1 4-68,-1 12 79,0 3 0,1 4 12,2 14-24,1-20 1,1 7 0,0-12-34,-2-11-78,1 14 168,-3 18 0,0-9-57,-4 31 57,0-44 90,0 16-135,0-14-12,0-8 12,0 4 12,0 0 55,0-7-45,0 14-22,0-15 11,1 18 1,-1-10-12,1 3 112,-1 28-112,0-34 11,-1 34 90,1-38 167,-3 21-256,2 6-3393,-1 12 3392,4 0 0,1 9-11,-1-31-2268,0 10 2257,-2-17-165,0 4 210,0-1 2125,0-4-2103,0 12-56,0-16-22,-3 42 56,0-41-46,-3 27-10,2-34 317,-4 27-306,1-4 34,-2 11 21,2 15-2312,3-3 2335,1 8 1229,0 1 1,1-2-1286,-1-13-1015,0 21 1,1-2 1048,2-24-165,3 24 0,0 3 142,1-15 868,0 4 1,1-6-891,-2-32-1819,-2 17 1819,3-15 1476,-1-1-1476,0-2 462,0-5-451,-2-1 244,0-8-255,-1 6 3107,0-10-3129,0 3 882,0-4-860,0 12 0,0-12-34,0 7 34,0-8 12,0-4 10,0-1-22,0-2 0,0-3 11,0 0-997,0-1-5502,-1-7 6488,-3-10 0,2 6 0,-1-3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8:39.657"/>
    </inkml:context>
    <inkml:brush xml:id="br0">
      <inkml:brushProperty name="width" value="0.08571" units="cm"/>
      <inkml:brushProperty name="height" value="0.08571" units="cm"/>
      <inkml:brushProperty name="color" value="#E71224"/>
    </inkml:brush>
  </inkml:definitions>
  <inkml:trace contextRef="#ctx0" brushRef="#br0">95 301 7302,'0'-20'3922,"-1"5"-3227,1 15 1019,0 0 2375,-3-1-4167,3 1 583,-4-2 1299,4 1-1323,0 0-492,0-8-3437,4-22 3448,1 8-1525,31-43 1525,23 41-213,22-15-22,-21 51 235,-21-3-90,-47 30 2877,0-21-2787,-9 6 101,-8-9 1828,9-7-1941,-16 1 248,1-54-225,11 28-34,-7-46-100,23 52-90,-1-6 78,5 15 170,0-4 189,1 4-729,1-4 404,8 27-224,-6 23-515,-34 11 828,-29-8 876,4-40 111,4-36-774,54-8 12,16-19-191,-6 34-167,7-7-79,-16 27-11,1 0 201,9 14 34,0-2 11,7 11-11,-4-5-22,2 4-80,-6-6-77,1 7 168,-11-8-11,0 3-12,-3-6-89,-3 2 123,-3-4-23,-28 6 247,3-7 270,0-22-438,22 1 112,35-33-168,-11 29-381,11-7 89,-20 22 180,2 2 112,-2 2 11,2 0-145,13 15 112,-12-7 22,6 11-34,-15-10-246,0-3-942,0-2-8223,-5-3 9445,0-9 0,-1 6 0,3-7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498"/>
    </inkml:context>
    <inkml:brush xml:id="br0">
      <inkml:brushProperty name="width" value="0.04286" units="cm"/>
      <inkml:brushProperty name="height" value="0.04286" units="cm"/>
    </inkml:brush>
  </inkml:definitions>
  <inkml:trace contextRef="#ctx0" brushRef="#br0">1 1 15851,'2'0'4382,"0"0"-3150,-2 0-1019,1 10-213,2 0-796,3 11-2083,2 2-4639,0 5 7518,1 5 0,-4-14 0,-2-2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172"/>
    </inkml:context>
    <inkml:brush xml:id="br0">
      <inkml:brushProperty name="width" value="0.04286" units="cm"/>
      <inkml:brushProperty name="height" value="0.04286" units="cm"/>
    </inkml:brush>
  </inkml:definitions>
  <inkml:trace contextRef="#ctx0" brushRef="#br0">138 113 12199,'3'10'4471,"-1"-2"-3385,-2-8 1368,-17-14-1927,11 10-45,-14-11-12,11 15-179,-10 10-1959,-6 22 0,4 12 1220,16-4 0,3 1 448,-14 7 0,14-8-877,46-21 1,11-16 977,-11-22 140,6-9 0,-7-6 129,-25-8-45,-12-19-303,-16 20 146,-28 0 0,-9 3-795,-2 8-1519,7 5 0,4 9-1384,19 25-2605,28 17 6135,10 7 0,-6-13 0,0-5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09.904"/>
    </inkml:context>
    <inkml:brush xml:id="br0">
      <inkml:brushProperty name="width" value="0.08571" units="cm"/>
      <inkml:brushProperty name="height" value="0.08571" units="cm"/>
      <inkml:brushProperty name="color" value="#E71224"/>
    </inkml:brush>
  </inkml:definitions>
  <inkml:trace contextRef="#ctx0" brushRef="#br0">71 1 17286,'-1'2'740,"-1"0"391,2-2-1098,-1 2-10,0-2-23,-1 2 0,2-1 56,-1 0 180,-4 10-203,1-3-10,-5 10-1,-3 6-11,6-9 0,-5 10 34,8-18 90,-1 2 189,3-7-7046,1-1 6722,-4-1 0,4 0 0,-3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18.325"/>
    </inkml:context>
    <inkml:brush xml:id="br0">
      <inkml:brushProperty name="width" value="0.08571" units="cm"/>
      <inkml:brushProperty name="height" value="0.08571" units="cm"/>
      <inkml:brushProperty name="color" value="#E71224"/>
    </inkml:brush>
  </inkml:definitions>
  <inkml:trace contextRef="#ctx0" brushRef="#br0">27 1 7851,'2'17'3653,"-1"-3"-2891,-1-14 807,0 0-1256,1-3 202,-1 3 304,1-3-1178,-4 3 270,-2 0 167,-1 0 751,-1 0-795,5 0-830,0 0-772,2 1 1568,-5 0 0,5 0 0,-2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32.469"/>
    </inkml:context>
    <inkml:brush xml:id="br0">
      <inkml:brushProperty name="width" value="0.08571" units="cm"/>
      <inkml:brushProperty name="height" value="0.08571" units="cm"/>
      <inkml:brushProperty name="color" value="#E71224"/>
    </inkml:brush>
  </inkml:definitions>
  <inkml:trace contextRef="#ctx0" brushRef="#br0">76 16 8098,'-13'-9'728,"2"2"-1064,11 7-2420,-19 3 2756,13-2 0,-16 2 0,20-3 0,-1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38.985"/>
    </inkml:context>
    <inkml:brush xml:id="br0">
      <inkml:brushProperty name="width" value="0.04286" units="cm"/>
      <inkml:brushProperty name="height" value="0.04286" units="cm"/>
    </inkml:brush>
  </inkml:definitions>
  <inkml:trace contextRef="#ctx0" brushRef="#br0">0 1 7549,'4'7'2319,"-1"-1"-1344,-3-6 3709,0 0-8662,7 314-1076,-4-238 5054,-1 1 0,0 26 0,0-13 0,1-51 0,-2-43 0,1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40.618"/>
    </inkml:context>
    <inkml:brush xml:id="br0">
      <inkml:brushProperty name="width" value="0.04286" units="cm"/>
      <inkml:brushProperty name="height" value="0.04286" units="cm"/>
    </inkml:brush>
  </inkml:definitions>
  <inkml:trace contextRef="#ctx0" brushRef="#br0">1 1 8310,'9'3'3945,"-2"0"-2791,-7-3-325,0 0 1333,-1-3-1444,0 2-13,0-2-10,1 3 762,0 0-1043,0 3 438,0 12-762,0-3 11,7 16-45,-2-12 44,7 18-77,-6-13-12,1 9 0,-4-5 0,-1-2-22,-2 10 11,0-7-112,0 18 11,0-19 12,0 10 89,4-20 190,7 44 124,-5-19-157,4 26-146,-10-32 123,-3 5-134,1-17-11,-1 11 11,2-23 460,17 15-393,-8-12-11,31 23-2149,49-34 2172,-42 11-67,39-20 346,-59 1 180,-2-4 963,23-21-2431,-26 17 362,2-20 1,-23 31 0,0-8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41.575"/>
    </inkml:context>
    <inkml:brush xml:id="br0">
      <inkml:brushProperty name="width" value="0.04286" units="cm"/>
      <inkml:brushProperty name="height" value="0.04286" units="cm"/>
    </inkml:brush>
  </inkml:definitions>
  <inkml:trace contextRef="#ctx0" brushRef="#br0">105 152 12658,'-20'-11'3574,"4"2"-1927,16 9-716,0 0-24,-13-6 752,7 4-1155,-10-4 112,7 6-358,2 0 571,-3 0-605,6 1 45,1-1 190,3 0 12,3 0 258,5 0-349,5 0 136,11 0-416,-6 0 91,31 0-3471,-7-8 3369,12 2-21,-9-8 246,10-3-202,-24 7-56,17-5-90,-37 13 12,2 0 33,-9 2 0,6-1-11,-1-1 34,3 0 3391,-6 0-3413,-2 2-12,-4 0-919,0 0-1233,0-4-3114,-5-2 5266,-3-6 0,1 4 0,1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46.091"/>
    </inkml:context>
    <inkml:brush xml:id="br0">
      <inkml:brushProperty name="width" value="0.04286" units="cm"/>
      <inkml:brushProperty name="height" value="0.04286" units="cm"/>
    </inkml:brush>
  </inkml:definitions>
  <inkml:trace contextRef="#ctx0" brushRef="#br0">128 184 8257,'-11'-9'3664,"2"1"-2689,9 8 2464,0 0-2027,-2 0-819,2 0 724,-2 0-1216,1 0 77,1 0 80,-1 1 1092,0-1-1138,-1 0 113,-1 3-280,0-1-3403,-3 6 3358,0-3-12,-2 4 35,-2 9 55,2-1 135,-11 25-157,5-4-737,1-7 793,5-8 3077,11-5-3155,2-8 268,42 30-190,-2-21-112,12 7 45,-7-16 11,-32-10 101,22 2 34,29-19-168,-25 10-2278,25-14 2255,-49 14 352,6-3-95,-6-3-201,21-20 493,-15 0-157,4-12 23,-17 7-336,-9 14 33,-8 0-68,-1 7 3483,-3-5-3426,-1-1-68,-6 3 34,-16-7-3335,-17-4 3346,15 8-988,-13-3 832,17 20 66,-25-2 24,18 1-2129,-3 2 1904,31 3-55,-8 14-965,-8 20 1233,-12 14 0,-3 2 0,6 0 0,-26 25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47.840"/>
    </inkml:context>
    <inkml:brush xml:id="br0">
      <inkml:brushProperty name="width" value="0.04286" units="cm"/>
      <inkml:brushProperty name="height" value="0.04286" units="cm"/>
    </inkml:brush>
  </inkml:definitions>
  <inkml:trace contextRef="#ctx0" brushRef="#br0">70 1 8691,'13'13'6117,"-3"-2"-1587,-10-11-1841,-23 4-1791,17-2-248,-18 5 224,17 34-583,-4 37-224,1-8-22,1 13 314,9-35-3169,0-9 2877,0 6-1557,-1 13 1512,0-29 258,1 42-123,5-38-79,-2 7-10,4-23-45,-5-13 89,-1-4 1845,-1 0-4623,0-1-247,1-6-1684,2-6 4597,2-6 0,-2 7 0,1 2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50.037"/>
    </inkml:context>
    <inkml:brush xml:id="br0">
      <inkml:brushProperty name="width" value="0.04286" units="cm"/>
      <inkml:brushProperty name="height" value="0.04286" units="cm"/>
    </inkml:brush>
  </inkml:definitions>
  <inkml:trace contextRef="#ctx0" brushRef="#br0">16 172 13274,'4'0'3776,"-1"0"-2744,-3 0 447,0 0-292,-9-12-660,5 6-102,-5-10 135,42-21 1,18 3-292,7 29-1920,-8-29 0,-4 7 1651,-6 47-2224,-25 1 2325,-4-7-276,16 14 343,-1 0-123,-3-9 101,7 16 1920,-21-25-1965,3 19 34,-36 31 2898,10-24-3022,-11 5 1,-6 2 1025,-38 21-1037,21-18-1702,8-4 1,6-3 1701,17-14-486,-12 21 0,-1 4 710,8-3 862,9 20-649,51-48-246,43-28-225,-27 6 1,0 0 77,25-6-44,-13 6-609,-35 4 699,-24 0 459,6 0-516,-12 2-33,-12-8 0,9 6 0,-9-7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52.272"/>
    </inkml:context>
    <inkml:brush xml:id="br0">
      <inkml:brushProperty name="width" value="0.04286" units="cm"/>
      <inkml:brushProperty name="height" value="0.04286" units="cm"/>
    </inkml:brush>
  </inkml:definitions>
  <inkml:trace contextRef="#ctx0" brushRef="#br0">43 4 9745,'9'16'8337,"-2"-4"-7195,-28-23-201,14 8 1042,-17-10-1567,21 11-148,1 0 158,2 1 975,0 1-1357,-1 14 12,1 11-22,-1 9-1,4 16 1,0 2-34,1 2 0,2 25 0,-2 6 34,-3 15 55,0-47 1,0-4-3437,-4 11 3403,3-54 246,0-24-313,0 2-34,16-47 34,-5 28-28,14-9 0,4 1 27,3 4 3169,10-7-3515,-21 95 475,-18 42 1,-3 9-6,7-47 0,2-1-56,-6 46 0,11-29 90,52-114-146,-26 16-23,14-13-1400,-40 28 575,-10-14 0,-3 20 0,3-20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6.660"/>
    </inkml:context>
    <inkml:brush xml:id="br0">
      <inkml:brushProperty name="width" value="0.04286" units="cm"/>
      <inkml:brushProperty name="height" value="0.04286" units="cm"/>
    </inkml:brush>
  </inkml:definitions>
  <inkml:trace contextRef="#ctx0" brushRef="#br0">46 1 15079,'12'12'7338,"-3"-3"-5780,-23 7-1558,-5 3 0,2-1 0,0-3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52.771"/>
    </inkml:context>
    <inkml:brush xml:id="br0">
      <inkml:brushProperty name="width" value="0.04286" units="cm"/>
      <inkml:brushProperty name="height" value="0.04286" units="cm"/>
    </inkml:brush>
  </inkml:definitions>
  <inkml:trace contextRef="#ctx0" brushRef="#br0">1 0 13689,'6'18'4807,"0"-4"-3967,-6-14 1256,16 0-1839,-2 0 102,45-5-673,-24 2-9517,49-6 9215,-60 7 1,16-2 0,-40 6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53.039"/>
    </inkml:context>
    <inkml:brush xml:id="br0">
      <inkml:brushProperty name="width" value="0.04286" units="cm"/>
      <inkml:brushProperty name="height" value="0.04286" units="cm"/>
    </inkml:brush>
  </inkml:definitions>
  <inkml:trace contextRef="#ctx0" brushRef="#br0">1 31 13622,'97'-10'9830,"-19"1"-10203,-57 8-5667,8 0 1088,-12-1 4952,9-1 0,-19 1 0,-4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9:53.771"/>
    </inkml:context>
    <inkml:brush xml:id="br0">
      <inkml:brushProperty name="width" value="0.04286" units="cm"/>
      <inkml:brushProperty name="height" value="0.04286" units="cm"/>
    </inkml:brush>
  </inkml:definitions>
  <inkml:trace contextRef="#ctx0" brushRef="#br0">0 1 8229,'15'20'4180,"-3"-4"-1181,-12-16-1106,0 0-110,0 5-304,0 11-1009,0 3 583,0 11-605,0-4 292,3 21 1429,-2-8-2013,3 16-54,-1 8-91,0-14 34,1 31-34,0-39 23,0 26-34,-1-41 11,0 12 67,-1-24 34,0-7 392,-1-2-347,0-5-22,-1 0-135,0-1-2152,-1-13-951,-4-2 2255,-9-22 0,6 22 0,-4-6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0:04.925"/>
    </inkml:context>
    <inkml:brush xml:id="br0">
      <inkml:brushProperty name="width" value="0.04286" units="cm"/>
      <inkml:brushProperty name="height" value="0.04286" units="cm"/>
    </inkml:brush>
  </inkml:definitions>
  <inkml:trace contextRef="#ctx0" brushRef="#br0">213 1 2892,'19'13'639,"-3"-2"1265,-16-11 7926,0 0-7351,-4 0-2434,-3 2 327,-5 3-349,-3 2-1,-2 2 1242,-1 0-1207,1 2-23,-22 25-34,19-14 11,-14 17-11,21-17-45,5-6 23,2 5 22,4-7 67,2 9 0,0-6 23,0 7 55,0 35 12,11-6-90,-6 11 124,15-7-180,-13-37 22,12 30-21,-9-31-1,8 14 0,0-10-11,-8-9 0,3 24-11,-12-19-56,-7 13-45,-12-3-79,-3-7 169,-6 6 22,-5-7 0,11-8 33,-4 1 124,16-10 45,3-3-180,4-4-11,1-3 169,1-12-24,1 5-77,-1-1-46,1 11-44,-1 3-22,1 0-102,5-3 12,13 1 123,-6-2-3314,12 8 3337,-18 3 55,5 13-22,-7 6 157,-14 42-202,0-24-1218,-11 26 0,0 3 1118,12 4 139,0-17 0,12-3 1441,69 1-1009,15-41 747,-22-18 1,-1-5-1342,14-10-456,-37-7 1,-33 17 0,-27 6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0:06.179"/>
    </inkml:context>
    <inkml:brush xml:id="br0">
      <inkml:brushProperty name="width" value="0.04286" units="cm"/>
      <inkml:brushProperty name="height" value="0.04286" units="cm"/>
    </inkml:brush>
  </inkml:definitions>
  <inkml:trace contextRef="#ctx0" brushRef="#br0">17 46 9577,'-14'-19'9830,"11"-5"-8478,8 21 60,9 25-5361,-6 4 4150,10 33 1,8 22 0,-3-8 239,-8-21 0,0-2-430,9 19 0,3 6 1,-6-16 10,-8-17 605,-5-27-559,-6-15-46,8-21-67,1 4-33,36-55 78,-24 42-45,23-26-11,-37 48-190,-2 2-214,-5 11 3964,6 47-3481,2 5-23,1 9-11,-2-19 44,-2-32-10,-1-5 33,3 0-23,-3-4 57,4-1-68,-2-2 12,2 0 67,2-3-23,3-3-78,8-6-269,30-29 23,-22 14 33,17-15-527,-37 30-290,-6 4-1100,-8 4-6374,-18 7 8504,1 1 0,-4 0 0,12-2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0:08.708"/>
    </inkml:context>
    <inkml:brush xml:id="br0">
      <inkml:brushProperty name="width" value="0.04286" units="cm"/>
      <inkml:brushProperty name="height" value="0.04286" units="cm"/>
    </inkml:brush>
  </inkml:definitions>
  <inkml:trace contextRef="#ctx0" brushRef="#br0">308 19 12053,'3'4'3765,"0"-2"-3048,-3-2 258,0 0 2028,0-6-2634,-2 2 102,-7-7-493,-4 8 11,-33 9 11,17 2 0,-17 10-68,19 6 1,2 19 11,7-6 45,5 10 0,13-9 11,0-10 11,3 9 11,2-1 1,1-8-12,1 10-11,-2-12-3358,2 1 3402,1-1-743,24 30 711,-13-24-1889,26 36 1910,-30-44 91,4 17 88,-25 5-212,-37 10-11,-17 8-56,-6-17 56,22-24 2056,29-14-2023,15-9 1035,-4-1-1057,1-1 3392,-3 0-3414,1 0 0,3 1 10,-1 1-234,3 0 212,0-1 1,0 0 33,1 0 11,2 1-22,4 0-45,8 0 33,-4 0 12,3 0 0,-9 0 11,1 0 11,1 0 34,22 0-34,-13 0-11,15 0 0,-22 0 11,-4 0 1,-2 1 32,-3-1-44,0 1 23,3 0 33,1-1-11,2 2 33,2 1-56,0-1 46,2 1-35,-1 1 1,7 6-23,-3-2 0,5 6 23,-4-3-23,-6-3 45,0 0 22,-7-6-66,0-2 10,-1 0-56,0 0 34,1 0-11,0 0 348,0 0-382,-1 1-101,0 5 157,-10 29 34,-16 47-68,12-28 1,2 7 5,-5 35 0,2 5 28,7-21 1,1-2-12,4-4 0,0-5-11,-1 11-1,9-49 46,4-14 180,9-2 178,31-17-236,-1-10-88,24-9 10,-13-6 23,7-2-90,-24 9 34,-3 4-23,-26 11-918,-6 3-964,-2-5-2757,-3-4 3769,-2-8 0,0 8 0,0-1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0:09.854"/>
    </inkml:context>
    <inkml:brush xml:id="br0">
      <inkml:brushProperty name="width" value="0.04286" units="cm"/>
      <inkml:brushProperty name="height" value="0.04286" units="cm"/>
    </inkml:brush>
  </inkml:definitions>
  <inkml:trace contextRef="#ctx0" brushRef="#br0">0 1 10686,'8'17'4269,"-2"-4"-3182,-6-13 2050,0 0-2487,-1-3-112,1 2-56,-1-2-359,1 7 415,0 7-23,0 11 158,5 34-583,-2-6-12,7 23-11,2 5-44,-1-17-12,3 18-1595,-6-22 0,0-2 1629,-2 1-1,3 34-32,-8-74 368,2-8-21,2-18-337,4-9 1,5-20-23,14-21 0,-4 13-23,6 1 1,2 3 11,-5 10 3380,17-18-3402,-33 43-23,-5 4-124,3 11 225,-6 7 34,5 11-3337,-3 27 3303,-3-8 11,0 18-112,-2 20 22,0-46 34,0 20 169,9-53-46,21-10-482,-2-3-481,14-8-5659,-12-12 6499,-12 6 0,-1 1 0,-13 12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0:47.996"/>
    </inkml:context>
    <inkml:brush xml:id="br0">
      <inkml:brushProperty name="width" value="0.08571" units="cm"/>
      <inkml:brushProperty name="height" value="0.08571" units="cm"/>
      <inkml:brushProperty name="color" value="#E71224"/>
    </inkml:brush>
  </inkml:definitions>
  <inkml:trace contextRef="#ctx0" brushRef="#br0">4 5 10260,'6'1'3743,"-1"1"-1110,-5-2 448,-4-3-2733,3 2 234,-3-2 337,3 3-527,-1 2 662,1 23-214,0 22-1486,1 17 1,0 18 0,1-7 690,1-11 0,0 0-45,-1 5 0,-1 6 0,3-11 22,6 13 68,-5-48 135,2 28-214,-5-24-78,-1 2-181,0-10 316,0-15-1,0-2 3358,0-8-3345,0 0 88,1-9-280,3-1-304,-1-1 69,0 3-3126,-3 3-6358,-4-4 8664,2-12 1,-2 10 0,4-3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3.226"/>
    </inkml:context>
    <inkml:brush xml:id="br0">
      <inkml:brushProperty name="width" value="0.04286" units="cm"/>
      <inkml:brushProperty name="height" value="0.04286" units="cm"/>
    </inkml:brush>
  </inkml:definitions>
  <inkml:trace contextRef="#ctx0" brushRef="#br0">344 1 4500,'5'18'4818,"-11"-9"-1099,4-10-413,-33 28-4227,17 3 977,-14 23 0,-6 12 193,5-7 0,0 4 1,2-4-597,-1 0 0,2-3-1350,-7 17 1,16-27 1696,49-85 0,-7 11 0,3-5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3.710"/>
    </inkml:context>
    <inkml:brush xml:id="br0">
      <inkml:brushProperty name="width" value="0.04286" units="cm"/>
      <inkml:brushProperty name="height" value="0.04286" units="cm"/>
    </inkml:brush>
  </inkml:definitions>
  <inkml:trace contextRef="#ctx0" brushRef="#br0">1 1 12591,'46'64'-110,"1"0"1,-1 0 0,1 0 0,6 19-1306,121 140 0,-174-223 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361"/>
    </inkml:context>
    <inkml:brush xml:id="br0">
      <inkml:brushProperty name="width" value="0.04286" units="cm"/>
      <inkml:brushProperty name="height" value="0.04286" units="cm"/>
    </inkml:brush>
  </inkml:definitions>
  <inkml:trace contextRef="#ctx0" brushRef="#br0">0 0 13857,'41'41'1368,"1"1"1,-1-2 0,0 1 0,3 2 0,-2-2 0,-20-6-7421,-35 11 4281,-27-28 516,20-10 1607,-16 7 0,24-10 1,-8 3-1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4.015"/>
    </inkml:context>
    <inkml:brush xml:id="br0">
      <inkml:brushProperty name="width" value="0.04286" units="cm"/>
      <inkml:brushProperty name="height" value="0.04286" units="cm"/>
    </inkml:brush>
  </inkml:definitions>
  <inkml:trace contextRef="#ctx0" brushRef="#br0">20 31 13196,'-11'-8'-5759,"3"1"5759,12 0 0,-2 3 0,-1-1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4.526"/>
    </inkml:context>
    <inkml:brush xml:id="br0">
      <inkml:brushProperty name="width" value="0.04286" units="cm"/>
      <inkml:brushProperty name="height" value="0.04286" units="cm"/>
    </inkml:brush>
  </inkml:definitions>
  <inkml:trace contextRef="#ctx0" brushRef="#br0">1 4 10776,'1'7'3876,"0"-2"-3304,-1 0 3305,22-4-3014,15 4-4364,36-7 3781,-15 1 0,4-1-934,-5-2 0,-2 0 654,39-2-2592,-51-1-311,-44 7 2903,-8 2 0,5 1 0,3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5.254"/>
    </inkml:context>
    <inkml:brush xml:id="br0">
      <inkml:brushProperty name="width" value="0.04286" units="cm"/>
      <inkml:brushProperty name="height" value="0.04286" units="cm"/>
    </inkml:brush>
  </inkml:definitions>
  <inkml:trace contextRef="#ctx0" brushRef="#br0">44 64 11112,'-23'-33'9830,"7"10"-9318,11 16 1102,23 22-1189,3 4-223,20 18-29,12 16 1,0 2-409,-2-4-1613,-1 2 1,-7-5 245,-26-27 1602,-8-9 0,-3-4 0,-4-5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5.946"/>
    </inkml:context>
    <inkml:brush xml:id="br0">
      <inkml:brushProperty name="width" value="0.04286" units="cm"/>
      <inkml:brushProperty name="height" value="0.04286" units="cm"/>
    </inkml:brush>
  </inkml:definitions>
  <inkml:trace contextRef="#ctx0" brushRef="#br0">263 1 10803,'6'8'6645,"-1"-1"-4417,-5-7-1813,2-2-2452,-30 77 2541,-6 19-130,3-8 1,-1 2-353,10-27 0,1-1-745,-2 10 0,2-6 723,4-2-700,2 8 0,2 1 700,5-8 711,2-10 1,1-2-701,6-5 286,3-16-61,-1 0 317,3-22-3992,-1-16 3439,11-32 0,-8 21 0,4-16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25.151"/>
    </inkml:context>
    <inkml:brush xml:id="br0">
      <inkml:brushProperty name="width" value="0.04286" units="cm"/>
      <inkml:brushProperty name="height" value="0.04286" units="cm"/>
    </inkml:brush>
  </inkml:definitions>
  <inkml:trace contextRef="#ctx0" brushRef="#br0">128 98 10821,'-13'-15'3865,"3"4"-2700,10 11 774,0 0-270,-5-5-1411,0 3 1053,-23-10-874,14-1-750,-18-5-46,23 6 90,0 3 112,6 9 437,11 11 471,21 15 134,32 34-757,-25-17 1,1 2-117,4 2 0,2-1 21,4 1 1,0-5-45,33 12-9820,-34-34 8067,-34-25 0,-33-7 1,-1-3-1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25.816"/>
    </inkml:context>
    <inkml:brush xml:id="br0">
      <inkml:brushProperty name="width" value="0.04286" units="cm"/>
      <inkml:brushProperty name="height" value="0.04286" units="cm"/>
    </inkml:brush>
  </inkml:definitions>
  <inkml:trace contextRef="#ctx0" brushRef="#br0">319 1 11817,'-33'93'1228,"0"0"1,-1 0 0,1 0 0,0 0-1,-4 3 1,0-1 0,5-9 0,10-19-2782,9 8 2191,2-34-537,25-56 1,-20 40-1,23-55 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39.592"/>
    </inkml:context>
    <inkml:brush xml:id="br0">
      <inkml:brushProperty name="width" value="0.04286" units="cm"/>
      <inkml:brushProperty name="height" value="0.04286" units="cm"/>
    </inkml:brush>
  </inkml:definitions>
  <inkml:trace contextRef="#ctx0" brushRef="#br0">9 6 8065,'-3'-5'9830,"-3"80"-6224,8-12-3046,-2 10 1,1 5-303,3-19 0,2 1-247,5 31 0,-1-2 121,1 8-121,-2-13 0,-3-2-3112,-6-3 3106,0-24 1,0-1 6,0 20-12,0 2 0,0-41 44,0 34 12,0-33-2257,-1 25 2224,-1-26-12,0 22 0,0-17-33,2 19 2290,0 0-2279,0 30 22,0-9-11,0 15 0,0 2 0,-4 0-67,3 0-1016,-3-6 1083,3-39-1895,1 28 1895,0-46 11,1 65-11,6-50 1928,3 42-1928,-1-47 1061,-1 4-1038,-1 4 1701,6 3 0,2 6-1691,-5-10 1,2 5-1158,5 12 1,3 7 0,-3-8 1123,2 24 11,-1-5 1,-2 3 10,-8-30 0,-1-1-16,8 29 0,0 2-6,-5-9 0,-1-3 5,2-9 1,-1-3-12,-7-6 1,-2-5 5,1 1 3392,1 20-3392,4-18 0,-2-2 11,-5 23 0,-2 2-22,0-16-1685,-2 20 0,-1 8 1746,-2-29 1,0-1-74,1 15 1,0 4 22,-1 2 0,1-2 6,2-22 0,1-3-6,1-6 0,1 1-1157,-1 9 0,0-3 1202,-3 17 1083,3-25 1,-1 4-1202,-6 5 0,-1-3 73,3 2-11,-5 5 0,3-1 33,6-14 23,-8 36 3336,8-8-3387,2-5 1,3 8 49,4-3 1,1 2 28,3 19 0,0-2-101,-2-22 0,-1-7 17,2 17 67,-8-63-89,1-15-80,-2-3 113,1-28 0,-1 20 0,1-22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42.565"/>
    </inkml:context>
    <inkml:brush xml:id="br0">
      <inkml:brushProperty name="width" value="0.04286" units="cm"/>
      <inkml:brushProperty name="height" value="0.04286" units="cm"/>
    </inkml:brush>
  </inkml:definitions>
  <inkml:trace contextRef="#ctx0" brushRef="#br0">1 0 13839,'12'5'5243,"-2"-1"-3663,-10 11-1232,0-1-4961,3 58 5644,14 16-729,-7 1 457,1-34 1,0-3-625,-5-4 584,-1 5 0,1 10-574,1 35 1,0 0-126,-3-32 0,0-1-17,0 0 1,0 5 0,0-5 46,-1 5 1,-1-4-46,2 2 1,0 6 1,1 8 1,0 8-1,-1-9-13,1-10 1,0-5-1011,0 20 1,0-10 1015,-3-26-433,1 28 421,-2-34-673,-1 16 1,-1 7 667,-2-16 0,-1-1 17,2 4 0,0-1 1370,-5 31-1359,-6-2-22,8-35 2048,-8 47-2037,10-60-1615,2 35 1615,0-38 2268,1 20-2313,0-6 23,0 7-12,6 15 1,3 6 38,-2-22 1,1 2-762,3 11 0,1 7 0,0 0 756,2 26 0,0-4 1128,-4-20 1,1 2-1148,-1 0 0,0 6 1,0-10-10,-2-16 0,0 0 1,0 7 1,1 8 0,-1-4-2,0 13 0,0 2-62,3-4 1,3 5 0,-2-3 77,-1 14 1,-1-1 1048,2-21 0,1 2 1,-1-4-1302,-2 11 1,-3-6 240,-3-21 1,-2-2 22,2 8 0,-2-1 12,-4 37 32,1-40 1,0 6-19,3 1 0,2 7 1,0 3-1143,3 20 0,2 6 0,0-1 1116,1-1 0,0-1 0,0-2 11,-1-6 0,0-2 1,-2-7-23,1-1 0,-4-8-40,-4-14 1,-3-2 50,0-2 0,0-1-45,-1 33-22,0-28 89,4-23-22,0-9-437,0 33 370,-1-34 11,1 19-30,0-20 220,0-4-22,0-3-168,0-11-157,0-3 135,-13 24 2194,7-15-2116,-8-32 0,11 13 0,3-37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5:45.225"/>
    </inkml:context>
    <inkml:brush xml:id="br0">
      <inkml:brushProperty name="width" value="0.04286" units="cm"/>
      <inkml:brushProperty name="height" value="0.04286" units="cm"/>
    </inkml:brush>
  </inkml:definitions>
  <inkml:trace contextRef="#ctx0" brushRef="#br0">187 1 12770,'-3'98'983,"0"0"0,1 1 0,-1-1 0,0 0 0,1 1 0,-1-7 0,0-1 0,0-4 0,-1-3 0,0-6-753,-4 19 1,0-8 0,-1-11-226,1-18 1,1-6 5,-5 44 6,-2-8 0,1-3-40,3-19 6,-4 11 1,3-5-119,8-33 135,3-9-11,-1 6 11,1-13 11,-12 69-11,9-53-56,-4 24 0,2-1 23,4-32-1076,-1 29 1,-1 21 0,2-13 1097,0 2-746,5 6 1,5 15 0,0-18 756,6-17-6,3-8 1,2 1 5,1 14 0,4 26 0,0 8 0,-9-40 0,0 0 1134,8 36 0,-2-2-1156,-2 3 22,-11-44 34,5 29-34,-7-33-1084,8 51 1095,-4-36-11,5 36 0,-7-52 22,5 42-16,-8-38 0,1 1 1421,-1-2 1,1 2-1423,3 25 1,-1 1-909,-1-18 1,0-1 896,-1-1 1,2 4 10,2 19 1,2 4-1,-1 8 1,1-2-6,-3-21 0,-1 2 0,0-2 0,1 5 0,-3-6-6,-1-3 1,-2-6 5,2-8 0,-2 2 0,1 30 0,-2-5 0,-2-10 0,-1 23-11,3-22-1519,8 0 1541,4 17-17,-6-24 1,-1 1-51,5 33 45,-7-4-101,-3-26 100,-3-32 24,2 11-68,-2 12-45,1-7 173,1 37 1,0 6-73,-1-6-11,0-7 0,0-7 1496,-2-32-1485,1-16 23,2 23 44,0-20 235,0 62-403,1 5 101,-3-22 68,2 1 268,-2-73-4606,-4-2 5118,-16-32 0,11 24 0,-10-24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1:36.835"/>
    </inkml:context>
    <inkml:brush xml:id="br0">
      <inkml:brushProperty name="width" value="0.04286" units="cm"/>
      <inkml:brushProperty name="height" value="0.04286" units="cm"/>
    </inkml:brush>
  </inkml:definitions>
  <inkml:trace contextRef="#ctx0" brushRef="#br0">0 7 8602,'12'7'9830,"-2"0"-6842,-10-7-2584,3 0 156,19 0-112,34-4-380,-16 1-12,16-2 11,-38 2-56,-2 1-22,0-1 11,-38 3 0,18-1 0,-28 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7.919"/>
    </inkml:context>
    <inkml:brush xml:id="br0">
      <inkml:brushProperty name="width" value="0.04286" units="cm"/>
      <inkml:brushProperty name="height" value="0.04286" units="cm"/>
    </inkml:brush>
  </inkml:definitions>
  <inkml:trace contextRef="#ctx0" brushRef="#br0">1 84 12014,'8'17'4147,"-2"-4"-2120,-6-13-1298,0 0 437,3-4-662,0 1-90,3-3-100,1 2-45,4-2 190,17-3 93,2 1-345,8 0 1,2 1 331,21-2-338,7-1 1,0 0-2921,-5 0 2898,-15 3 0,-8-1-111,-26 5-505,-14 1-2813,-28 16 3250,4 1 0,-5 1 0,17-3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01.673"/>
    </inkml:context>
    <inkml:brush xml:id="br0">
      <inkml:brushProperty name="width" value="0.08571" units="cm"/>
      <inkml:brushProperty name="height" value="0.08571" units="cm"/>
      <inkml:brushProperty name="color" value="#E71224"/>
    </inkml:brush>
  </inkml:definitions>
  <inkml:trace contextRef="#ctx0" brushRef="#br0">2 1 833,'19'19'2398,"-3"-3"3396,-16-16 4036,0 0-6191,0 3-3269,0 5-1830,-2 37 1617,-3 3-146,1 10 1283,-2-15-1272,5-23-147,1-2 125,0-3 0,0 0 34,0 9 3261,0-8-3239,-2 14-67,1-18 11,-2 18 258,2-18-258,1 11 56,0-6-22,0-5 67,0 4-79,0-6 34,0 5-56,1-3-11,0 3-11,-1 1-12,0-3 12,2 10 22,-2-12-12,3 6 24,-3-5 10,0-1-22,0 1-11,0 13-56,0 15 111,0-8-77,0 5 55,-1-28-22,1-3 45,-1-3 0,1-2-45,-7-16 0,5 12 0,-5-12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35.706"/>
    </inkml:context>
    <inkml:brush xml:id="br0">
      <inkml:brushProperty name="width" value="0.08571" units="cm"/>
      <inkml:brushProperty name="height" value="0.08571" units="cm"/>
      <inkml:brushProperty name="color" value="#E71224"/>
    </inkml:brush>
  </inkml:definitions>
  <inkml:trace contextRef="#ctx0" brushRef="#br0">104 83 10977,'20'13'4830,"-4"-3"-3755,-16-10-380,0 0 650,0-12 1265,-3 9-2184,-2-9 202,-27 28-494,10-3-134,-29 40 45,34-17 235,8 41-134,30-31 179,41 15-247,5-32-45,-12-13 1,0-4-23,4-2-11,7-2 0,-34-8 23,-4 0-12,11 0-33,42-2 10,-27-2-44,38-2 0,-42 0-33,41-3-23,-34 5 0,8-1-75,21-3 0,11-1 1,-8 1 158,-11 2 0,-2 1 28,-2-2 0,3-1 0,-12 2 0,14 0-11,-15 0-23,24-3-3380,5 0 3357,-26 3 46,15-1-12,-34 5-134,9 1 124,-16 1 10,13 0 1,7 0 56,-7 0-68,22 0 45,-16 3-2290,-3 0 2279,-4 1-23,38 8 57,-40-7-112,22 1 1,1-2 77,-16-2 11,-3-2 0,-2 1-11,-9-1 1974,0 8-1930,-22 4 3109,0 11-3119,-15 16-34,-1-9 711,4 10-789,-1-8 67,-2-11-23,0 1-11,-5-8 45,-1-6 325,-1 2-234,0-7-182,-11-72 69,9 15-12,-1-45-156,36 28-1439,15 43 0,5 5 1764,14-16-73,-16 24 0,3 4 150,27 6-206,-26 3 0,1 1-12,-4-1 0,1 1 6,3 0 0,-5 1-22,-5 0-1003,-3 3 1014,-6 0 2873,-4 4-2885,23 9 23,-19-5 0,22 8-2918,26-4 2694,-1-6 196,-33-4 0,-1 0-1283,24-4 1311,-23-1 0,-19 0 34,-1-2-1,-19 0 35,2-6 2189,-1 1-2257,14-9 3392,-8 6-3392,9-2 0,-10 4 392,9-6-313,-11 7-1,1-6-78,-11 12 34,34-14 11,-25 11-1,28-12 169,-30 11-202,0-1 34,36-5-22,-25 4-12,22-1 90,-33 3 11,-7 3 145,-1-2 69,-3-2-326,2 0 0,1-2-101,4 2 67,2 0 12,4 1 55,9-3 102,-10-1 33,7-10-235,-16 10-68,0-3-1804,-5 12 1939,-18-7 0,13 6 0,-13-6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36.983"/>
    </inkml:context>
    <inkml:brush xml:id="br0">
      <inkml:brushProperty name="width" value="0.08571" units="cm"/>
      <inkml:brushProperty name="height" value="0.08571" units="cm"/>
      <inkml:brushProperty name="color" value="#E71224"/>
    </inkml:brush>
  </inkml:definitions>
  <inkml:trace contextRef="#ctx0" brushRef="#br0">0 19 12770,'20'-19'9830,"12"61"-10300,-9 29 520,-9-21 1,1 2-1084,-1-4 0,0 2 1206,1 33 1,-2-2-140,0-4 142,-3 1 0,-2-11-165,-7-49 470,3 0-458,3-26-247,29-34 145,-9 7-55,19-22 0,3-2 122,-7 10 12,-4 4 0,-2 5-78,-13 17-34,-12 26 1348,-9 27-1101,-12 68 83,15-37 1,4 1-214,-6-7 1,4-3 94,35 35 537,7-64 0,8-18-766,7-24 0,0-8-2813,-4 14 1,-3-5 2941,-3-22 0,-18-2 0,-32 11 0,-4 16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46.417"/>
    </inkml:context>
    <inkml:brush xml:id="br0">
      <inkml:brushProperty name="width" value="0.08571" units="cm"/>
      <inkml:brushProperty name="height" value="0.08571" units="cm"/>
      <inkml:brushProperty name="color" value="#E71224"/>
    </inkml:brush>
  </inkml:definitions>
  <inkml:trace contextRef="#ctx0" brushRef="#br0">2 161 9297,'-1'-7'3999,"0"2"-3303,1 5 5119,0 0-5602,3-5 11,4-2-168,7-4 11,21-4-56,-7 4 0,12-1-3436,-9 6 3335,-14 4-22,2 0-112,-14 2 90,1 8 123,-2 0-23,0 8-134,0 4 101,-3-5 44,0 4 23,-1-4 90,-13 7 3291,2-5-3437,-9 3-191,6-6 247,7-8 33,1 0 124,5-5 437,-2-1-426,-1-4-33,-3-4 290,-1-18-3738,11-12 3234,15-2 124,35-11-34,-17 30 180,19-5-292,-41 22-112,14-1 146,13 31 11,-19-17 3358,11 21-3794,-64 21 424,20-33 57,-23 31 11,27-46 179,-6-1-78,1-1 246,-25-12-212,22 2-23,-11-12-45,27-10-56,7 6 23,3-12 246,16 2-11,-12 15-45,6-5-89,-15 18-135,-3 4 0,2-2-370,12 3 168,11 23 202,-2-9-89,6 38 89,-24-30-34,1 12-90,-8-16 46,-1-4-23,-1 2 68,-10-4 77,0-3-21,-9 2-12,1-6 101,-5 1 79,9-3 44,-2 0-56,13-1-179,13-25 0,-6 19 0,7-19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15.065"/>
    </inkml:context>
    <inkml:brush xml:id="br0">
      <inkml:brushProperty name="width" value="0.08571" units="cm"/>
      <inkml:brushProperty name="height" value="0.08571" units="cm"/>
      <inkml:brushProperty name="color" value="#E71224"/>
    </inkml:brush>
  </inkml:definitions>
  <inkml:trace contextRef="#ctx0" brushRef="#br0">4 304 12535,'8'19'3036,"-2"-4"-2632,-6-15 2061,0 0-2151,-2 0-102,1 1 965,-1-1-337,0-2-783,0-5-46,-1-5-11,1-5 201,0-30-167,1 12 291,9-31-135,0 37-156,32-10 11,6 17 83,0 2 1,2 0-17,5-2 51,2 30 0,-4 8-96,-26-5 0,46 51-44,-42-38-35,2-1 35,-7 1-23,-7-11 0,-5-4 11,1 1 11,-7-6-10,-1 5-24,-2-2 24,1 4 100,-1 9-101,-2-7 45,-1 13-34,0-13 68,-4 4-90,-2-3 101,-10 10-23,3-5-22,-24 30-56,19-27 0,-14 17-11,17-24 11,-9 8-56,6-6-23,-15 13 23,18-16-11,-4 6 45,11-11-12,1 0 12,-1 0 11,-13 19 11,10-13-23,-10 15-55,9-7 67,3-4-45,0 5-34,3-4 79,2-5 0,0 3-12,0 0 23,0-5-33,-1 3 10,3-7-56,0-1 57,1-4-68,1-1 135,0-3-112,0 1 33,0 4 45,0-2-11,0 3-11,0-5 33,3-1-10,1 0 358,10 0-191,-2 0-78,5 0-67,-3 0 10,10 0 35,-2 0-57,9 0 113,5 0-57,-9-2-44,6-1-1,-14-1-22,5 2-33,-7 1 44,8 1 1,4 0-23,-7-1 11,7 1-11,-12-2 34,-2 1-34,-5-2 11,0 1 56,-4 0 67,2 1-55,-1 0 605,5 0-595,-8 1-78,2-1 113,-6 1-796,0 0-1167,0-8-2811,-2-7 4650,-2-11 0,1 10 0,-1 1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5.355"/>
    </inkml:context>
    <inkml:brush xml:id="br0">
      <inkml:brushProperty name="width" value="0.08571" units="cm"/>
      <inkml:brushProperty name="height" value="0.08571" units="cm"/>
      <inkml:brushProperty name="color" value="#E71224"/>
    </inkml:brush>
  </inkml:definitions>
  <inkml:trace contextRef="#ctx0" brushRef="#br0">0 1526 4898,'6'8'9830,"-2"-1"-7782,43-11 1,12-8-2016,-8 3 288,16-4 0,-2 0-310,-28 2-22,-7 2 373,0-4-340,-11 6 1043,35-15-1076,-15 8-1329,6-2 1318,-11 4-2922,6-10 2944,-18 11-34,17-11-67,9-6 101,-17 9-56,34-17 0,-21 17 892,-10 6-948,9 0 3504,-20 6-3380,24-9-12,-24 9-12,9-4-21,-13 5 44,4 0 0,29-9-67,-6 4 11,1-2-3391,1 5 3424,-28 5 12,14-3-22,-7-2 33,-8 2-11,40-9 11,-12 1-2257,26-5 2246,-34 7 2246,-11 4-2223,-5 3-12,31-11-11,0 3-22,2-3 44,-23 8-33,-23 6 11,4-2 33,12-5-33,12-3 0,2 0-11,9-1-2246,-9 6 2257,-6 0 22,16-4 12,8-9-23,14-2-11,-10 3-11,9 3 11,-45 11 0,32-7 0,3-1 0,-17 4 1128,6-2 1,1 1-1118,-8 1-22,10-3 11,-4 1 11,19-6-11,-32 7 3404,23-7-3382,-29 7-3403,26-12 3381,-33 14-11,16-8-195,7 1 217,-25 8 0,30-9 1,-7 2-2328,30-3 2305,-15 2-40,-10 5 1,1-1 962,24-9-912,-8 4 159,-5-3-170,-23 9-6,13-3 0,4-1 28,10-4-22,22-4 0,-2 1 11,-29 7 11,6-2 0,-2 0 2746,-15 5-2757,14-6 0,3-1 1952,2 0-1947,-14 4 1,2-1-1,-1 0 1,-3 2 16,24-5 56,-10 4 1,11-3 0,-8 2 77,-13 4 1,-1 0-68,45-9 1,-8 1 23,-35 8 1389,-2 0-730,-39 10-592,-11 1-1312,-1 0-4515,0-4 5647,0-8 0,0 5 0,0-4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6.118"/>
    </inkml:context>
    <inkml:brush xml:id="br0">
      <inkml:brushProperty name="width" value="0.08571" units="cm"/>
      <inkml:brushProperty name="height" value="0.08571" units="cm"/>
      <inkml:brushProperty name="color" value="#E71224"/>
    </inkml:brush>
  </inkml:definitions>
  <inkml:trace contextRef="#ctx0" brushRef="#br0">5 1 10888,'52'9'4915,"0"-1"0,32 8-1837,-81-13-3056,-1 0-56,-1 0 23,-1 9 146,0 10-1856,-2 1 1732,-3 2-101,-10 1 90,2-7 0,-7 4 45,-4 0 34,-15 8-46,4-3-179,2-3-683,21-15-9002,40-22 9042,-7-3 0,11-1 1,-18 5-1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7.618"/>
    </inkml:context>
    <inkml:brush xml:id="br0">
      <inkml:brushProperty name="width" value="0.08571" units="cm"/>
      <inkml:brushProperty name="height" value="0.08571" units="cm"/>
      <inkml:brushProperty name="color" value="#E71224"/>
    </inkml:brush>
  </inkml:definitions>
  <inkml:trace contextRef="#ctx0" brushRef="#br0">102 125 11201,'-19'-1'9830,"-2"-31"-9373,20 16-592,-6-19-246,18 24 403,1 9-11,25 5 12,-13 16 0,3-2 122,-18 16-133,-8-17 100,-17 13-23,4-19-22,-13 5 124,-2-14 447,-11-10-571,11 0-11,0-19-56,25 7 45,13-13 79,10 8-113,2 4 12,17 5-114,-6 13-21,-2 10 135,-7 16 426,-25 46-438,-3-27 157,-23 31-135,12-57-33,-8 5-11,-5-17 246,5-43 12,9-9-113,12-12-22,20 14 34,14 25-281,16 35 46,-5 40 134,-13 1-68,-31 15 23,-29-41 56,-13-18 303,-17-17-34,20-35-3739,10 6 3111,57-30 90,40 32-45,-14 12-1932,5 33 2280,-55 13 11,-39 36-45,-3-30 359,-26 6-1809,27-45 1394,7-6-18,22-40 18,20 22 0,-9 0 0,11 21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8.952"/>
    </inkml:context>
    <inkml:brush xml:id="br0">
      <inkml:brushProperty name="width" value="0.08571" units="cm"/>
      <inkml:brushProperty name="height" value="0.08571" units="cm"/>
      <inkml:brushProperty name="color" value="#E71224"/>
    </inkml:brush>
  </inkml:definitions>
  <inkml:trace contextRef="#ctx0" brushRef="#br0">27 0 12893,'3'11'6275,"-1"-3"-3765,-7 13-2118,4-5-34,-7 21 270,3 9-3896,-1-8 3380,0 15 28,7 0 0,7 4 5,15-7 1,4 0 28,-6 14 0,5-1-1236,22-4 1,8-5 1117,-5-6 0,2-2-40,1 2 1,9 0-10,7-6 1,10-1 0,1-8 92,-4-11 1,0-8 0,0 1-79,-4 3 1,-2-1-1,2-4-502,4-8 1,0-5 0,-11-1 513,14 1 1482,16 0-1717,-54 0-9630,-50 0 7935,-14-13 1,-9 9 0,12-9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9.846"/>
    </inkml:context>
    <inkml:brush xml:id="br0">
      <inkml:brushProperty name="width" value="0.08571" units="cm"/>
      <inkml:brushProperty name="height" value="0.08571" units="cm"/>
      <inkml:brushProperty name="color" value="#E71224"/>
    </inkml:brush>
  </inkml:definitions>
  <inkml:trace contextRef="#ctx0" brushRef="#br0">191 38 10462,'3'6'5546,"0"-2"-1926,-3-4-2803,27-24-425,-20 18-436,17-11 212,-32 30 191,-31 51-303,10-19-1657,-13 22 0,0 1 1623,11-18-1139,3-4 0,4-6 1307,15-25 135,6-9 224,41-78-526,-18 32-636,10-24 0,0-1 971,-11 14 1259,1-8-1427,-15 41 2192,-1 12-2382,-2 5 157,26 20 235,49 16 0,12 2-292,0 3-100,9 0 0,-16-7-5142,-66-26 748,-28-2 4394,-30-2 0,10-3 0,6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345"/>
    </inkml:context>
    <inkml:brush xml:id="br0">
      <inkml:brushProperty name="width" value="0.04286" units="cm"/>
      <inkml:brushProperty name="height" value="0.04286" units="cm"/>
    </inkml:brush>
  </inkml:definitions>
  <inkml:trace contextRef="#ctx0" brushRef="#br0">32 0 12787,'3'11'4919,"0"-2"-2440,-3-9-1818,0 0 389,0-2-949,0 7 999,0 4-102,-3 31 182,2-4-687,-3 17 0,-1 2-370,2-2 0,-3 10 1,0-3-124,2-21-247,0 18-4952,2-33 5199,21-9 0,-15-4 0,14-7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0.957"/>
    </inkml:context>
    <inkml:brush xml:id="br0">
      <inkml:brushProperty name="width" value="0.08571" units="cm"/>
      <inkml:brushProperty name="height" value="0.08571" units="cm"/>
      <inkml:brushProperty name="color" value="#E71224"/>
    </inkml:brush>
  </inkml:definitions>
  <inkml:trace contextRef="#ctx0" brushRef="#br0">163 1 12714,'-28'59'3234,"-1"1"1,46 32-1,21-10-3065,20-36-113,1 8 0,-25-4-67,-126-24-533,41-15 1,1-2-305,-20 5 0,22-9 0,77 2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2.027"/>
    </inkml:context>
    <inkml:brush xml:id="br0">
      <inkml:brushProperty name="width" value="0.08571" units="cm"/>
      <inkml:brushProperty name="height" value="0.08571" units="cm"/>
      <inkml:brushProperty name="color" value="#E71224"/>
    </inkml:brush>
  </inkml:definitions>
  <inkml:trace contextRef="#ctx0" brushRef="#br0">1 537 11649,'0'4'6589,"1"-1"-5536,38-59 1,12-28-1043,-25 33 33,24-31 1,-8 3-45,-38 43 101,-3 1-4117,-1-5 4083,0 14 337,-7-6 847,-6 19-1161,-5 4 302,-30 79-90,31 21-246,-1-35 0,9 2 28,46 19 1,17-12-85,9-27 50,-6-1 1,-2-9 3386,-8-29-3000,-21-6-146,-13 3 45,-2-2-773,-17 27 247,5 11-1,24 23 225,63-9 1288,9-59-1277,-168-44-617,72-1 45,-90 18 1,16 21-4875,76 19 5401,42 0 0,-24 0 0,24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2.687"/>
    </inkml:context>
    <inkml:brush xml:id="br0">
      <inkml:brushProperty name="width" value="0.08571" units="cm"/>
      <inkml:brushProperty name="height" value="0.08571" units="cm"/>
      <inkml:brushProperty name="color" value="#E71224"/>
    </inkml:brush>
  </inkml:definitions>
  <inkml:trace contextRef="#ctx0" brushRef="#br0">0 27 14554,'65'-7'4342,"0"0"0,8-5-4353,18 20 0,-21 21-679,-86 29 1,-21 6 241,11 2-326,-35-1 1,12-16 773,47-44 0,1-3 0,16-2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4.145"/>
    </inkml:context>
    <inkml:brush xml:id="br0">
      <inkml:brushProperty name="width" value="0.08571" units="cm"/>
      <inkml:brushProperty name="height" value="0.08571" units="cm"/>
      <inkml:brushProperty name="color" value="#E71224"/>
    </inkml:brush>
  </inkml:definitions>
  <inkml:trace contextRef="#ctx0" brushRef="#br0">69 26 11157,'-5'-14'9087,"-2"3"-6802,-13 50-1668,4 3-539,-5 14 135,22 5-34,34-25-4195,0 1 4016,2-15-78,-19-16-140,-13-6 1,-3 0-1,3 0 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5.656"/>
    </inkml:context>
    <inkml:brush xml:id="br0">
      <inkml:brushProperty name="width" value="0.08571" units="cm"/>
      <inkml:brushProperty name="height" value="0.08571" units="cm"/>
      <inkml:brushProperty name="color" value="#E71224"/>
    </inkml:brush>
  </inkml:definitions>
  <inkml:trace contextRef="#ctx0" brushRef="#br0">26 42 8916,'-2'-18'8448,"-10"0"-6095,10 17-392,-8-3-538,10 4 426,0-1-1412,0 13 23,0 5-80,0 17-10,0 8 44,0 33-291,0-13 1,0 2-1674,0-12 0,0 1 1600,0 11 0,0-1-148,2 21 110,0-28-24,2 26-21,-2-57 33,2 10 56,-2-33-370,0-1-3496,0-5 5204,-2-6-4945,0-11-1369,0-10 4920,-3-10 0,2 17 0,-2 2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6.702"/>
    </inkml:context>
    <inkml:brush xml:id="br0">
      <inkml:brushProperty name="width" value="0.08571" units="cm"/>
      <inkml:brushProperty name="height" value="0.08571" units="cm"/>
      <inkml:brushProperty name="color" value="#E71224"/>
    </inkml:brush>
  </inkml:definitions>
  <inkml:trace contextRef="#ctx0" brushRef="#br0">0 179 11101,'74'-43'4915,"-1"0"0,7 29-4307,-1-33 1,-6 15-463,-19 80-68,-40-15 57,2 24 11,-13-28-45,-3 5-101,-7-11-22,-1 2-4894,-44-16 1,-6-7 3927,26 2 1,-27-1-1,16-5 1,43 0-1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8.383"/>
    </inkml:context>
    <inkml:brush xml:id="br0">
      <inkml:brushProperty name="width" value="0.08571" units="cm"/>
      <inkml:brushProperty name="height" value="0.08571" units="cm"/>
      <inkml:brushProperty name="color" value="#E71224"/>
    </inkml:brush>
  </inkml:definitions>
  <inkml:trace contextRef="#ctx0" brushRef="#br0">55 237 8266,'-20'-6'5345,"3"2"-4181,17 4 6366,0 0-10907,28 0 3422,-7-4 67,37-5 837,-28-1-848,6-4 33,-19 5 191,10-12-538,-7-5 45,3-4-549,-12-14 583,-12 25 100,-2-6-22,-4 19 3381,-12 2-3415,7 2 79,-16-1-1,13 3 12,0 0 56,-3 2-21,2 7 77,-26 31 78,10 2 202,-16 41-325,30-26-44,4-5 22,17-13 33,3-21 460,57 2 0,12-4-561,-34-3 90,32-2 1,-5-6-147,-48-7-1758,-2-3 1837,6-11 0,-17 8 0,-1-5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49.088"/>
    </inkml:context>
    <inkml:brush xml:id="br0">
      <inkml:brushProperty name="width" value="0.08571" units="cm"/>
      <inkml:brushProperty name="height" value="0.08571" units="cm"/>
      <inkml:brushProperty name="color" value="#E71224"/>
    </inkml:brush>
  </inkml:definitions>
  <inkml:trace contextRef="#ctx0" brushRef="#br0">1 4 13117,'18'18'7373,"-4"-4"-6521,-14-14-12,3 0-190,3 0 123,6 0 807,67 0-1569,-36-4-11,50 0-2072,-33-9 704,-35 7-3965,14-2 5333,-42 8 0,2 0 0,-2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50.166"/>
    </inkml:context>
    <inkml:brush xml:id="br0">
      <inkml:brushProperty name="width" value="0.08571" units="cm"/>
      <inkml:brushProperty name="height" value="0.08571" units="cm"/>
      <inkml:brushProperty name="color" value="#E71224"/>
    </inkml:brush>
  </inkml:definitions>
  <inkml:trace contextRef="#ctx0" brushRef="#br0">0 0 9386,'81'5'9830,"-15"-1"-5082,-47-4-4266,-4 0-169,-1 0-167,-3 0-34,9 0-112,-3 0-11,8 0-135,-6 0-100,-3 0-113,-2 0 23,-5 0-627,-2 0 267,-2 0-491,1 0-2544,7 0-2869,0 0 6600,1 0 0,-6 0 0,-5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1.151"/>
    </inkml:context>
    <inkml:brush xml:id="br0">
      <inkml:brushProperty name="width" value="0.08571" units="cm"/>
      <inkml:brushProperty name="height" value="0.08571" units="cm"/>
      <inkml:brushProperty name="color" value="#E71224"/>
    </inkml:brush>
  </inkml:definitions>
  <inkml:trace contextRef="#ctx0" brushRef="#br0">36 1 8755,'6'17'3025,"-1"-3"-2545,-5-14 204,0 0 940,-4-3-3216,-4 5-671,-1-3 2263,-5 7 0,9-3 0,-1-1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09.678"/>
    </inkml:context>
    <inkml:brush xml:id="br0">
      <inkml:brushProperty name="width" value="0.04286" units="cm"/>
      <inkml:brushProperty name="height" value="0.04286" units="cm"/>
    </inkml:brush>
  </inkml:definitions>
  <inkml:trace contextRef="#ctx0" brushRef="#br0">1 1 15784,'5'2'6734,"0"15"-6162,-5 6-572,-1 6-774,-1-2-5243,0-10-2655,0-10 8672,7 2 0,-3-9 0,4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2:32.188"/>
    </inkml:context>
    <inkml:brush xml:id="br0">
      <inkml:brushProperty name="width" value="0.08571" units="cm"/>
      <inkml:brushProperty name="height" value="0.08571" units="cm"/>
      <inkml:brushProperty name="color" value="#E71224"/>
    </inkml:brush>
  </inkml:definitions>
  <inkml:trace contextRef="#ctx0" brushRef="#br0">44 114 7437,'-24'4'9830,"5"-1"-5811,19-3-2226,0 0-5810,78-16 4040,-41 7 412,20-4 1,0 1-414,-23 3-11,27-5 0,-36 7 1,7 0-24,-16 3-2301,-3-2 2324,-4 3 2403,4-4-2358,-10 5-44,0-1-147,-3 3-33,1 0 168,1-2 3426,1 0-3393,0 0-21,-1-1-371,-2 3 158,-4 1-181,1 2-324,-3-1-9125,-11 5 8549,4-4 0,-3 1 0,9-4 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05.448"/>
    </inkml:context>
    <inkml:brush xml:id="br0">
      <inkml:brushProperty name="width" value="0.08571" units="cm"/>
      <inkml:brushProperty name="height" value="0.08571" units="cm"/>
      <inkml:brushProperty name="color" value="#E71224"/>
    </inkml:brush>
  </inkml:definitions>
  <inkml:trace contextRef="#ctx0" brushRef="#br0">33 20 11582,'-8'-11'2846,"2"3"-1255,6 8-806,0 0 167,-8 0 2556,6 0-3363,-6 0-55,8 4 33,3 3 717,34 39-2026,8-15 0,2 0-2882,12 22 91,25-7 3888,-73-46 1,-6 0 0,3-1-1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05.966"/>
    </inkml:context>
    <inkml:brush xml:id="br0">
      <inkml:brushProperty name="width" value="0.08571" units="cm"/>
      <inkml:brushProperty name="height" value="0.08571" units="cm"/>
      <inkml:brushProperty name="color" value="#E71224"/>
    </inkml:brush>
  </inkml:definitions>
  <inkml:trace contextRef="#ctx0" brushRef="#br0">88 0 11728,'4'12'9830,"-2"19"-8634,-1-9-334,-6 42 1,-3 8-968,3-5 189,-3 3 0,-1-1 184,0 3-77,1-21-3071,-5 27 3036,1-12-144,5-14-12,-1 14-976,6-46-5421,2 4 6397,16-37 0,-11 7 0,11-12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06.953"/>
    </inkml:context>
    <inkml:brush xml:id="br0">
      <inkml:brushProperty name="width" value="0.08571" units="cm"/>
      <inkml:brushProperty name="height" value="0.08571" units="cm"/>
      <inkml:brushProperty name="color" value="#E71224"/>
    </inkml:brush>
  </inkml:definitions>
  <inkml:trace contextRef="#ctx0" brushRef="#br0">14 73 13689,'-3'28'7485,"-2"11"-6645,0 2-605,17 13-112,7-8 192,62-12 234,7-62-549,-11 12 44,-19-25 68,-54 25 79,-3 1-191,0 4-157,-1-25 23,-6 3 167,2-1-33,-4 8 45,4 15-45,1 5 134,-3-6-111,3 6-46,-8-4 79,-21-2-1232,-16 11 1176,-18 30 0,23-16 0,13 24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09.119"/>
    </inkml:context>
    <inkml:brush xml:id="br0">
      <inkml:brushProperty name="width" value="0.08571" units="cm"/>
      <inkml:brushProperty name="height" value="0.08571" units="cm"/>
      <inkml:brushProperty name="color" value="#E71224"/>
    </inkml:brush>
  </inkml:definitions>
  <inkml:trace contextRef="#ctx0" brushRef="#br0">11 22 12164,'-4'-10'8314,"-1"-1"-6745,5 10-941,-1 1 52,7 8 956,45 35-1592,-20-15-3305,31 23 3284,-38-28-5,-5-2 16,1 1-45,-8-6-4359,2-3 4370,6-19 0,-11 4 0,5-9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09.477"/>
    </inkml:context>
    <inkml:brush xml:id="br0">
      <inkml:brushProperty name="width" value="0.08571" units="cm"/>
      <inkml:brushProperty name="height" value="0.08571" units="cm"/>
      <inkml:brushProperty name="color" value="#E71224"/>
    </inkml:brush>
  </inkml:definitions>
  <inkml:trace contextRef="#ctx0" brushRef="#br0">254 0 12244,'-36'81'3276,"0"1"1,0-1 0,16 6-2554,-21-5 1,-12 15-1,22-24-6001,35-31 5278,12-34 0,-7 7 0,5-19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10.150"/>
    </inkml:context>
    <inkml:brush xml:id="br0">
      <inkml:brushProperty name="width" value="0.08571" units="cm"/>
      <inkml:brushProperty name="height" value="0.08571" units="cm"/>
      <inkml:brushProperty name="color" value="#E71224"/>
    </inkml:brush>
  </inkml:definitions>
  <inkml:trace contextRef="#ctx0" brushRef="#br0">1 0 14428,'5'14'6342,"-1"-4"-4134,-4-10-57,2 0-1568,-2 11 616,5 28-4457,-4 5 3269,3 10 91,-3 3-58,-1-36 1,0 15-45,0-31-33,0 2 10,0-6-339,0 1-3279,1-2-6190,2-1 9453,1-12 1,-1 7 0,0-7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1.785"/>
    </inkml:context>
    <inkml:brush xml:id="br0">
      <inkml:brushProperty name="width" value="0.08571" units="cm"/>
      <inkml:brushProperty name="height" value="0.08571" units="cm"/>
      <inkml:brushProperty name="color" value="#E71224"/>
    </inkml:brush>
  </inkml:definitions>
  <inkml:trace contextRef="#ctx0" brushRef="#br0">10 10 11795,'-5'-5'4740,"0"0"-4146,5 5 6376,0 0-6825,0 9-44,0-2 56,2 8 67,3 6-146,0-7 45,3 16-44,-5-10-79,-1 5 78,-2 12-78,0-20 0,0 12 0,0-15 11,0-3 1,0 25-12,0-15 44,3 59-21,-4-27-1184,0 20 1150,-2-33-3019,1-2 3030,1-21-11,1 12-212,0 0 212,0-4-1960,4 47 1971,-1-37-11,3 20-132,-1-8 132,-2 6 56,-1 12-45,-2-23 2107,0-23-2219,0-17 274,0 1-218,0 5 2745,0-5-3552,0 2-3462,0-5-3743,0-6 7220,0-5 0,0 2 0,0-1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2.466"/>
    </inkml:context>
    <inkml:brush xml:id="br0">
      <inkml:brushProperty name="width" value="0.08571" units="cm"/>
      <inkml:brushProperty name="height" value="0.08571" units="cm"/>
      <inkml:brushProperty name="color" value="#E71224"/>
    </inkml:brush>
  </inkml:definitions>
  <inkml:trace contextRef="#ctx0" brushRef="#br0">0 0 14686,'17'20'5614,"-3"-5"-5233,-14-15 11,3 3 0,2 5 179,7 8-3055,12 19 2888,-3-5-110,33 43-261,-29-40 46,34 34-23,-37-52 594,24 2-538,-28-22 78,17-19-190,-25 7 3322,12-22-3322,-13 25 325,5-10-269,-9 13-45,-2-4-291,-2 5-4863,-7-7 5143,-2 0 0,0 6 0,2-1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3.385"/>
    </inkml:context>
    <inkml:brush xml:id="br0">
      <inkml:brushProperty name="width" value="0.08571" units="cm"/>
      <inkml:brushProperty name="height" value="0.08571" units="cm"/>
      <inkml:brushProperty name="color" value="#E71224"/>
    </inkml:brush>
  </inkml:definitions>
  <inkml:trace contextRef="#ctx0" brushRef="#br0">202 23 10305,'-14'-2'4751,"2"1"-3698,12 1-11,0 0 2073,30-8-3193,-22 5-34,22-5 112,-31 13 67,-5 7 224,-13 25-28,-10 10 1,-3 4-185,-11 20-1759,9-19 1,2-2 1735,7-5-33,12-21-522,4-5 958,8-19-324,1-7-314,11-34-538,15-21 627,-1 3 303,26-21 22,-34 55-33,13-13 100,-24 21 2628,-1 7-2841,0-3 103,-1 8-92,-1 2 1600,-1 1-1778,0 2 201,9 8 157,1 1 493,26 19-78,10 5 235,33 21-930,-33-24-3317,-9 3-313,-54-30 2782,-33-1 0,24-2 0,-11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559"/>
    </inkml:context>
    <inkml:brush xml:id="br0">
      <inkml:brushProperty name="width" value="0.04286" units="cm"/>
      <inkml:brushProperty name="height" value="0.04286" units="cm"/>
    </inkml:brush>
  </inkml:definitions>
  <inkml:trace contextRef="#ctx0" brushRef="#br0">50 1 10933,'5'5'5983,"-2"-1"-3910,-13 13-1524,-8 51-526,5-33 649,-4 29 549,17-66-5820,14-21 4509,-1 12 113,46-9-67,-8 36 1,3 10 502,-9-11 1,-1 4-303,9 9 0,-13 6 279,-39 27-391,-14-33-45,-24 16-1918,-24-11 0,10-18 1918,44-30 0,-43 32 0,7-1 0,71-47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4.468"/>
    </inkml:context>
    <inkml:brush xml:id="br0">
      <inkml:brushProperty name="width" value="0.08571" units="cm"/>
      <inkml:brushProperty name="height" value="0.08571" units="cm"/>
      <inkml:brushProperty name="color" value="#E71224"/>
    </inkml:brush>
  </inkml:definitions>
  <inkml:trace contextRef="#ctx0" brushRef="#br0">0 1065 11930,'12'18'4089,"-3"-3"-3102,-9-15 1052,0 0-5994,932-201 3505,-834 164 1,-14-2 0,-4-2 0,6 0 0,14 0 594,-25 16 1,10 0 0,7 0-1,6 0 1,4 1 0,0-2-1,0 1 1,-4 0 0,-6-1-1,-7-1 1,-10 1 0,-12-1 365,37-34 1,-24-1 0,-13 8 7,-12 13 0,-16 9-575,-23 14 0,-2 11 348,26-15 537,-1 2-101,3-4-1344,-10 2 157,-16 13 1321,-3 0-716,-4 7 2999,-3 1-7649,-2 1 4504,-3-3 0,2 2 0,-2-2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5.601"/>
    </inkml:context>
    <inkml:brush xml:id="br0">
      <inkml:brushProperty name="width" value="0.08571" units="cm"/>
      <inkml:brushProperty name="height" value="0.08571" units="cm"/>
      <inkml:brushProperty name="color" value="#E71224"/>
    </inkml:brush>
  </inkml:definitions>
  <inkml:trace contextRef="#ctx0" brushRef="#br0">113 114 7421,'6'12'8829,"27"-58"-6221,-25 28 261,21-41-2406,-27 56-463,-1 14-902,-12 46 1,-4 13 1001,1-2-884,-8 20 1,-2-2 850,3-31 79,-24 30 335,29-55-1825,-8-8 964,46-103 1,-16 46 0,17-44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6.150"/>
    </inkml:context>
    <inkml:brush xml:id="br0">
      <inkml:brushProperty name="width" value="0.08571" units="cm"/>
      <inkml:brushProperty name="height" value="0.08571" units="cm"/>
      <inkml:brushProperty name="color" value="#E71224"/>
    </inkml:brush>
  </inkml:definitions>
  <inkml:trace contextRef="#ctx0" brushRef="#br0">0 0 10125,'64'70'1966,"-1"1"0,0-1 0,-13-15 0,-4-3 0,-1-2 475,10 13 1,-10-11-2476,-18-19-257,19 23 112,-46-54-23,-3 1 34,-10 5 145,-2-3-335,-50 7 291,27-8-3538,-48 1 3426,47-5-420,-21-2 386,40 0-3047,-4 0 1175,24 1 2085,0-2 0,0 2 0,0-2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6.719"/>
    </inkml:context>
    <inkml:brush xml:id="br0">
      <inkml:brushProperty name="width" value="0.08571" units="cm"/>
      <inkml:brushProperty name="height" value="0.08571" units="cm"/>
      <inkml:brushProperty name="color" value="#E71224"/>
    </inkml:brush>
  </inkml:definitions>
  <inkml:trace contextRef="#ctx0" brushRef="#br0">63 34 9601,'-8'-16'4762,"1"4"-2038,7 12-1794,0 0 182,-21-4 344,15 3-667,-14 1 1027,47 39-291,-5-7-1122,18 17 0,3 4-234,0-4-237,3 2 1,-3-3-325,-18-22-2779,10 9 1120,-32-34 2051,13-13 0,-12 9 0,9-9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3:27.200"/>
    </inkml:context>
    <inkml:brush xml:id="br0">
      <inkml:brushProperty name="width" value="0.08571" units="cm"/>
      <inkml:brushProperty name="height" value="0.08571" units="cm"/>
      <inkml:brushProperty name="color" value="#E71224"/>
    </inkml:brush>
  </inkml:definitions>
  <inkml:trace contextRef="#ctx0" brushRef="#br0">367 0 14675,'17'6'5703,"-4"-2"-5389,-13-4 2431,-16 52-2286,4-18 96,-9 25 0,-4 10-174,1-15 0,-2 1 11,-13 36 0,-1 1-2021,12-34 1,2-1 1700,-9 20 1,4-2-39,4 8 33,-1-3-67,14-26-1154,9-39-661,5-23 1815,12-29 0,-9 17 0,8-15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29.083"/>
    </inkml:context>
    <inkml:brush xml:id="br0">
      <inkml:brushProperty name="width" value="0.08571" units="cm"/>
      <inkml:brushProperty name="height" value="0.08571" units="cm"/>
      <inkml:brushProperty name="color" value="#E71224"/>
    </inkml:brush>
  </inkml:definitions>
  <inkml:trace contextRef="#ctx0" brushRef="#br0">1 3371 12153,'21'10'2802,"-4"-3"-1934,-17-7 152,0 0-252,-3 0 587,3 0 302,-4 0-1590,4 0 295,-1 0 2282,-1 0-1838,55-34-470,-34 19-325,50-33 23,-22 6 22,11-12-101,13-8 45,2 4 11,-30 26 23,13-10-34,-38 26-1741,23-26 0,2-4 1719,-17 17 10,20-26 1,-1 1-11,-25 29-23,21-30 45,-18 23 0,9-8 34,-4 4-68,4 1 3415,-16 19-3392,31-26 11,-21 17 0,9-7 0,6-5-6,2 0 0,0 1 29,31-29-18,-31 29 1,-1 3-40,6-5-22,16-16 39,-17 15 1,3-2 10,-3 5 1,-1 0 5,2-2 0,-1 1-1691,-2 0 1,-4 3 1656,7-5-1034,14-17 0,2-2 978,-9 12-616,-4 2 1,0 2 705,-2 7-587,-19 13 565,19-14-34,-2 5 45,-5-1 0,1 4 1221,-23 12-1513,39-25 46,-17 6 246,19-9 39,-2-1-5,-37 30 1392,23-15-1426,-18 13 11,-12 8 33,46-26 23,-38 22 2575,22-13-2676,-14 9 1318,-10 4-1239,22-18 900,-26 18-956,13-15 10,-13 14 24,14-12-12,-6 5 0,9-4 0,-16 10 33,4-1-33,-17 12 11,2-3-11,-5 4-33,19-8-12,-9 4 23,18-10 33,-19 11 11,16-11-22,-16 9 34,31-16-23,-19 12-22,16-8 22,13-1-22,-20 6 0,40-13-1,-40 16 1,39-16 22,-44 17 23,23-12-34,-38 15-45,29-15 12,-19 10-1,41-23 45,-36 19 12,12-8-23,-25 15 0,0-3-12,11-6-10,25-15 22,-12 9 45,29-17-23,-46 28-55,11-9 21,-16 11 12,-3 2 0,2-2 0,0-3 12,-8 8 100,7-10-112,-8 11-23,27-17 34,-12 11 79,36-18 11,-35 17 437,9-6-527,-27 15 34,-1-1 11,-2 4 56,1-2-213,-1-2-2543,-8 2-3911,-12 7-292,-1-3 6847,-3 5 0,16-6 0,3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0.865"/>
    </inkml:context>
    <inkml:brush xml:id="br0">
      <inkml:brushProperty name="width" value="0.08571" units="cm"/>
      <inkml:brushProperty name="height" value="0.08571" units="cm"/>
      <inkml:brushProperty name="color" value="#E71224"/>
    </inkml:brush>
  </inkml:definitions>
  <inkml:trace contextRef="#ctx0" brushRef="#br0">19 266 12826,'-10'-14'3821,"1"3"-3014,9 11-34,0 0 1479,0-4-1288,0 1-695,1-3-146,21-11-134,-4 5-23,65-34 34,-48 28-3370,38-18 3404,-57 28-23,1 0 79,-6 0-90,-4 3 0,23-14 11,-14 9 11,20-12 3382,-25 14-3281,0 0-112,-11 7-8661,1 1 8650,-7-1 0,6 1 0,-6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1.535"/>
    </inkml:context>
    <inkml:brush xml:id="br0">
      <inkml:brushProperty name="width" value="0.08571" units="cm"/>
      <inkml:brushProperty name="height" value="0.08571" units="cm"/>
      <inkml:brushProperty name="color" value="#E71224"/>
    </inkml:brush>
  </inkml:definitions>
  <inkml:trace contextRef="#ctx0" brushRef="#br0">11 8 9610,'-11'-4'9830,"13"0"-6931,16 5-2776,16 0-10,29 3-102,-7-1 67,24 4 174,-5 5 0,-1 1 73,5 3-286,-12-7 1,-12 5-108,-37 7 136,-24-6-68,-5 17 67,-12 34-45,2-13 1,-2 3-7,2-6 1,0-1-1713,0 1 0,2-7 1696,0-14-1524,21-35-1826,5-12 2783,10-44 0,-7 33 0,2-18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2.771"/>
    </inkml:context>
    <inkml:brush xml:id="br0">
      <inkml:brushProperty name="width" value="0.08571" units="cm"/>
      <inkml:brushProperty name="height" value="0.08571" units="cm"/>
      <inkml:brushProperty name="color" value="#E71224"/>
    </inkml:brush>
  </inkml:definitions>
  <inkml:trace contextRef="#ctx0" brushRef="#br0">5 181 10709,'-5'-18'8605,"77"-45"-8460,-38 45-10,20-10 0,1 2 77,-19 20-21,12 2-90,0 17-146,-22-1-4039,6 40 4264,-32-17 791,-23 37-993,5-43-214,-43 5 270,29-34-2101,-39-14 2190,35-1 1489,-24-35-1209,40 27 348,1-40-739,27 42-24,10-14-144,25 18 618,-12 9-473,56-2 1839,-48 9-2501,31 14 707,-82 51 89,-32-9 79,-12 11 470,-11-44 3126,47-67-3551,18-8-539,32-30-134,4 37 213,33 55 157,-36 14-3369,8 47 3268,-32-23-637,-26 19 805,4-32 538,-37-4 156,19-53-413,2-10-370,13-1-752,35 6 595,0 25-347,35 2 357,-29 2 3373,7 1-3417,-27 1 624,-7-2-646,-5 1-557,-21 3 0,16-3 0,-9 2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5.083"/>
    </inkml:context>
    <inkml:brush xml:id="br0">
      <inkml:brushProperty name="width" value="0.08571" units="cm"/>
      <inkml:brushProperty name="height" value="0.08571" units="cm"/>
      <inkml:brushProperty name="color" value="#E71224"/>
    </inkml:brush>
  </inkml:definitions>
  <inkml:trace contextRef="#ctx0" brushRef="#br0">95 60 9577,'-12'-16'5412,"3"3"-1385,7-1-3646,2 11 395,-2-10-776,0 15 306,-4 17-148,0 0 88,-9 56-56,10-25 1,2 2 61,-2 3 0,0 7-152,3 12 1,0 11 0,0 1-68,-2 7 1,-2 2 0,2-1-16,2-5 1,1-1 0,1 1-16,0 9 1,1 1 0,2-13-27,1-22 1,2-1-1146,-1 23 0,0 12 0,-1-13 1196,-3-28 0,-1 0 24,-1 23 1,1 11-1,2-18 116,11-7-168,-4 6 67,10 5-32,-13-51 9,1 41 236,1-13 3135,-5-10-3337,4 34 12,-7-52 986,0 15-808,0-32-3226,0-7 2958,13-31 0,-10 21 0,10-21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10.933"/>
    </inkml:context>
    <inkml:brush xml:id="br0">
      <inkml:brushProperty name="width" value="0.04286" units="cm"/>
      <inkml:brushProperty name="height" value="0.04286" units="cm"/>
    </inkml:brush>
  </inkml:definitions>
  <inkml:trace contextRef="#ctx0" brushRef="#br0">0 32 15280,'59'-5'270,"-2"1"0,1 0 1,0 0-1,21-2 0,-4 0 1,-40 4-1,-43 2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5.727"/>
    </inkml:context>
    <inkml:brush xml:id="br0">
      <inkml:brushProperty name="width" value="0.08571" units="cm"/>
      <inkml:brushProperty name="height" value="0.08571" units="cm"/>
      <inkml:brushProperty name="color" value="#E71224"/>
    </inkml:brush>
  </inkml:definitions>
  <inkml:trace contextRef="#ctx0" brushRef="#br0">13 170 13196,'-6'-42'8269,"0"19"-8101,13 2-112,-1 24 146,6 9-4118,19 26 4095,1 4 1,1 3-68,14 15-749,-11-13 0,-4-6 648,-16-21 471,1 2 235,-12-17-426,-3 1-44,-2-6 10,2 1 2034,0-5-1944,24-46-324,-9 21-23,10-14 0,2 1-101,-3 11-2330,28-43-7400,-40 30 9767,-1-18 1,-15 33 0,-5 11-1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6.942"/>
    </inkml:context>
    <inkml:brush xml:id="br0">
      <inkml:brushProperty name="width" value="0.08571" units="cm"/>
      <inkml:brushProperty name="height" value="0.08571" units="cm"/>
      <inkml:brushProperty name="color" value="#E71224"/>
    </inkml:brush>
  </inkml:definitions>
  <inkml:trace contextRef="#ctx0" brushRef="#br0">358 33 2394,'-16'-16'7496,"4"4"-3800,12 12-2699,0 0 1242,0-3-2408,-1 2-1441,-20 18 1654,6 1 304,-29 39-135,17-17-134,-13 18-7,0-14 1,1-2-73,1 1 605,-27 18-583,68-67 1112,22-32 1,9-12-911,-7 8 0,2 1-123,6-9 0,-2 2 493,3-12-382,-32 51 3214,1-2-3404,-4 8 169,0 2-191,-1 1-34,2-1-123,5 1 280,25 46 1,6 19-23,10 0-695,-1 9 0,-4-4-941,-14-27 1535,-29-23 0,1-20 0,-12-4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8.139"/>
    </inkml:context>
    <inkml:brush xml:id="br0">
      <inkml:brushProperty name="width" value="0.08571" units="cm"/>
      <inkml:brushProperty name="height" value="0.08571" units="cm"/>
      <inkml:brushProperty name="color" value="#E71224"/>
    </inkml:brush>
  </inkml:definitions>
  <inkml:trace contextRef="#ctx0" brushRef="#br0">207 0 14911,'-29'92'2782,"0"0"0,0 0 1,10-3-4614,-12 1 0,-10 14 1,15-39 1998,23-58 1028,4-15-2855,13-37 1981,-5 11-597,9-24 1,1-3 341,-1 8 174,7-19 0,1 1 6,-6 27 425,20-37-314,-32 67-10,2-1-404,-10 14-191,0 0 247,4 7 68,7 14 3425,3 4-3404,9 13 57,10 11-45,14 24-113,-8-14 6,-13-10 1,-3-3 5,-9-12-33,5 21 33,-16-37-483,1-2 114,-7 0 324,-1-8-34,-13 8-44,-12-10-179,-32 0 33,6-5 235,-2 0-111,11 0 43,27 0-1589,-20-4 1097,25 1-3115,-13-4 740,20 5 2969,-3 0 0,10 2 0,0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9.099"/>
    </inkml:context>
    <inkml:brush xml:id="br0">
      <inkml:brushProperty name="width" value="0.08571" units="cm"/>
      <inkml:brushProperty name="height" value="0.08571" units="cm"/>
      <inkml:brushProperty name="color" value="#E71224"/>
    </inkml:brush>
  </inkml:definitions>
  <inkml:trace contextRef="#ctx0" brushRef="#br0">1 0 7294,'4'16'7395,"0"-3"-1941,-6-18-4950,6 12 387,35 45 0,13 15-2162,-18-23-1,1 2 1300,26 32 0,-2-4-1114,-13-18 447,-29-36 445,-17-20-8500,0-1 8694,2-15 0,-3 20 0,0-8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39.688"/>
    </inkml:context>
    <inkml:brush xml:id="br0">
      <inkml:brushProperty name="width" value="0.08571" units="cm"/>
      <inkml:brushProperty name="height" value="0.08571" units="cm"/>
      <inkml:brushProperty name="color" value="#E71224"/>
    </inkml:brush>
  </inkml:definitions>
  <inkml:trace contextRef="#ctx0" brushRef="#br0">265 0 12568,'-15'79'1638,"1"0"0,-1 0 1,-2 5-1,-2 6 0,-1 0 1,0-5-270,-4 7 1,0-4 0,1 0-1389,-5 14 1,2 0-1,9-34-507,15-45-1805,2-16-7500,2-9 8243,6-7 1,-5 5 0,5-4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3.931"/>
    </inkml:context>
    <inkml:brush xml:id="br0">
      <inkml:brushProperty name="width" value="0.08571" units="cm"/>
      <inkml:brushProperty name="height" value="0.08571" units="cm"/>
      <inkml:brushProperty name="color" value="#E71224"/>
    </inkml:brush>
  </inkml:definitions>
  <inkml:trace contextRef="#ctx0" brushRef="#br0">27 75 12456,'-4'-19'3664,"1"3"-2767,3 16 1086,0 0-1467,-7-17-57,5 12 1233,-6-12-807,7 17 67,0 0-772,47 47-1781,0-14 0,6 1 1623,13 4 1,1-1-1,-6-4 1,-2-7 33,30-11 291,-61-15-1254,-4 0 907,-11-24 0,-11 18 0,5-19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4.443"/>
    </inkml:context>
    <inkml:brush xml:id="br0">
      <inkml:brushProperty name="width" value="0.08571" units="cm"/>
      <inkml:brushProperty name="height" value="0.08571" units="cm"/>
      <inkml:brushProperty name="color" value="#E71224"/>
    </inkml:brush>
  </inkml:definitions>
  <inkml:trace contextRef="#ctx0" brushRef="#br0">420 1 13432,'-25'93'1092,"1"0"0,-1 0 0,1 0 0,0 0 1,-1 0-1,1 0 0,2-19 0,2-14 1,-2 12-944,2 5 1,-5 20 0,-1 11 0,-1-3-1,3-12 1,4-25 0,6-36 0,8-31 0,-16 6-1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7.878"/>
    </inkml:context>
    <inkml:brush xml:id="br0">
      <inkml:brushProperty name="width" value="0.08571" units="cm"/>
      <inkml:brushProperty name="height" value="0.08571" units="cm"/>
      <inkml:brushProperty name="color" value="#E71224"/>
    </inkml:brush>
  </inkml:definitions>
  <inkml:trace contextRef="#ctx0" brushRef="#br0">3 71 7307,'-1'-15'1793,"0"4"-694,1 11 3137,0-19 629,0 13-3992,0-13-603,0 42 21,6 26-224,9 32 106,0-12-184,12 19 592,-15-58-44,11-28-2328,-13-22 1667,7-41 1,1-7 101,-2 17-90,12-38 157,13 97 55,-20 5-10,50 37-1419,-41-2 1,-3 1 1328,18 6 1269,-2 33-921,-33-81-34,2-3 123,36-32-448,-22 12 11,20-17-180,-22 8-21,-10 11-57,6-7-1446,-5 4 3505,-8 6-1801,-15-8 0,5 14 0,-10-6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8.703"/>
    </inkml:context>
    <inkml:brush xml:id="br0">
      <inkml:brushProperty name="width" value="0.08571" units="cm"/>
      <inkml:brushProperty name="height" value="0.08571" units="cm"/>
      <inkml:brushProperty name="color" value="#E71224"/>
    </inkml:brush>
  </inkml:definitions>
  <inkml:trace contextRef="#ctx0" brushRef="#br0">0 0 12636,'35'34'8728,"1"-12"-8582,21-29-9977,27 1 9081,-26-2 0,1 7 1,-58 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9.046"/>
    </inkml:context>
    <inkml:brush xml:id="br0">
      <inkml:brushProperty name="width" value="0.08571" units="cm"/>
      <inkml:brushProperty name="height" value="0.08571" units="cm"/>
      <inkml:brushProperty name="color" value="#E71224"/>
    </inkml:brush>
  </inkml:definitions>
  <inkml:trace contextRef="#ctx0" brushRef="#br0">1 1 14003,'10'66'4263,"0"-1"0,19-4-5395,1 19 0,3-7 0,1-40 0,-3-25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34:40.032"/>
    </inkml:context>
    <inkml:brush xml:id="br0">
      <inkml:brushProperty name="width" value="0.08571" units="cm"/>
      <inkml:brushProperty name="height" value="0.08571" units="cm"/>
      <inkml:brushProperty name="color" value="#008C3A"/>
    </inkml:brush>
  </inkml:definitions>
  <inkml:trace contextRef="#ctx0" brushRef="#br0">0 62 8565,'59'-4'3,"1"-1"1,0 1 0,-11 2 0,12 0 0,8 0 0,7 0 0,4 1-1,4-1 1,2 0 0,-1 1 0,-2-2 0,-3 2 0,-6-1 0,-8 1-1,-8-1 1,23 0 0,-15-1 0,0 1 0,14 0 0,-9 0 0,0 1-1,1-1 1,-2 1 0,1 0 0,1-1 0,-1 1 0,-1 0 0,2 0 0,-1-1-1,0 1 1,0-1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49.632"/>
    </inkml:context>
    <inkml:brush xml:id="br0">
      <inkml:brushProperty name="width" value="0.08571" units="cm"/>
      <inkml:brushProperty name="height" value="0.08571" units="cm"/>
      <inkml:brushProperty name="color" value="#E71224"/>
    </inkml:brush>
  </inkml:definitions>
  <inkml:trace contextRef="#ctx0" brushRef="#br0">1 0 12199,'16'68'2457,"0"-1"1,0 1-1,-2 1 1,1-9-5465,15 11 3007,-18-85 0,-4 10 0,0-15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0.126"/>
    </inkml:context>
    <inkml:brush xml:id="br0">
      <inkml:brushProperty name="width" value="0.08571" units="cm"/>
      <inkml:brushProperty name="height" value="0.08571" units="cm"/>
      <inkml:brushProperty name="color" value="#E71224"/>
    </inkml:brush>
  </inkml:definitions>
  <inkml:trace contextRef="#ctx0" brushRef="#br0">1 7 6767,'21'19'4515,"-5"-4"-2507,-16-15-820,0 0 470,113-13-1758,-68 8-170,21-2 1,2-1-4447,-14 3 391,-26 2 4535,6 6 1,-30-2-1,-4 4 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0.336"/>
    </inkml:context>
    <inkml:brush xml:id="br0">
      <inkml:brushProperty name="width" value="0.08571" units="cm"/>
      <inkml:brushProperty name="height" value="0.08571" units="cm"/>
      <inkml:brushProperty name="color" value="#E71224"/>
    </inkml:brush>
  </inkml:definitions>
  <inkml:trace contextRef="#ctx0" brushRef="#br0">1 26 15392,'85'-3'-1096,"0"0"1,0-1 0,-5 1 0,-3 0-1,-27 0 1,-36 0 0,-6-1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1.550"/>
    </inkml:context>
    <inkml:brush xml:id="br0">
      <inkml:brushProperty name="width" value="0.08571" units="cm"/>
      <inkml:brushProperty name="height" value="0.08571" units="cm"/>
      <inkml:brushProperty name="color" value="#E71224"/>
    </inkml:brush>
  </inkml:definitions>
  <inkml:trace contextRef="#ctx0" brushRef="#br0">0 0 10989,'79'47'2457,"-1"-1"1,1 1-1,5 9 1,-2-11-1962,4-24 1,-12-11-2032,-29-5-739,12-3 2274,-75-2 0,23 0 0,-10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2.043"/>
    </inkml:context>
    <inkml:brush xml:id="br0">
      <inkml:brushProperty name="width" value="0.08571" units="cm"/>
      <inkml:brushProperty name="height" value="0.08571" units="cm"/>
      <inkml:brushProperty name="color" value="#E71224"/>
    </inkml:brush>
  </inkml:definitions>
  <inkml:trace contextRef="#ctx0" brushRef="#br0">8 0 6364,'7'15'8763,"1"-14"-7710,-8-3 1537,2-9-438,-2 12-1319,0 7-307,0 8 80,-2 47-961,0 2 0,-1 20 0,-1 6 1,2-8 455,1-7 0,1-5 0,-1 5 95,-1 7 0,-1 8 0,0-3 0,2-16-185,2-9 1,2-19-180,0-29-393,-1-8-3405,7-19 1377,0-2-7242,15-23 10176,-10 14 0,1 2 0,-11 13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2.867"/>
    </inkml:context>
    <inkml:brush xml:id="br0">
      <inkml:brushProperty name="width" value="0.08571" units="cm"/>
      <inkml:brushProperty name="height" value="0.08571" units="cm"/>
      <inkml:brushProperty name="color" value="#E71224"/>
    </inkml:brush>
  </inkml:definitions>
  <inkml:trace contextRef="#ctx0" brushRef="#br0">9 36 5811,'-5'-20'2790,"2"5"682,3 15-1477,0 0-1412,8 35 1759,17 28-1939,-5 0-1133,8 8 1279,-14-29-944,-4-13 530,4 5 1393,-6-17-1528,5-4 67,-7-7 247,4-2 1988,-8-5-2157,4-10 3236,-2 3-3381,2-10-22,2 6-34,18-13 45,10 4 22,1-3 56,5 8 23,-27 12-90,5 0 0,-13 4 100,3 10 348,10 42-392,10 24-100,-6-3-2085,-2-2-90,-21-57-649,2-1 2868,7-40 0,-5 19 0,5-19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3.305"/>
    </inkml:context>
    <inkml:brush xml:id="br0">
      <inkml:brushProperty name="width" value="0.08571" units="cm"/>
      <inkml:brushProperty name="height" value="0.08571" units="cm"/>
      <inkml:brushProperty name="color" value="#E71224"/>
    </inkml:brush>
  </inkml:definitions>
  <inkml:trace contextRef="#ctx0" brushRef="#br0">0 0 12767,'16'2'9065,"26"15"-9451,40-17 0,8-2-1968,-10 14-2562,17-14 1,-17-7 3650,-67 2 1,-4 2 0,-9 2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3.643"/>
    </inkml:context>
    <inkml:brush xml:id="br0">
      <inkml:brushProperty name="width" value="0.08571" units="cm"/>
      <inkml:brushProperty name="height" value="0.08571" units="cm"/>
      <inkml:brushProperty name="color" value="#E71224"/>
    </inkml:brush>
  </inkml:definitions>
  <inkml:trace contextRef="#ctx0" brushRef="#br0">1 1 14798,'2'82'1167,"0"0"0,0-1 0,-5 5 0,8-19 0,0 0 0,-1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4.414"/>
    </inkml:context>
    <inkml:brush xml:id="br0">
      <inkml:brushProperty name="width" value="0.08571" units="cm"/>
      <inkml:brushProperty name="height" value="0.08571" units="cm"/>
      <inkml:brushProperty name="color" value="#E71224"/>
    </inkml:brush>
  </inkml:definitions>
  <inkml:trace contextRef="#ctx0" brushRef="#br0">199 0 12624,'8'3'3810,"-2"0"-1580,-6-3-829,7-2 649,-5 19 281,-24 80-2085,2-27-162,-1-5 0,-4 1-28,5-16 0,-1-4-56,-9 21-11,-3 15-3627,16-39 3246,10-19-135,2-8-67,5-16-7697,27-55 8291,-5-4 0,9-7 0,-15 22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4.899"/>
    </inkml:context>
    <inkml:brush xml:id="br0">
      <inkml:brushProperty name="width" value="0.08571" units="cm"/>
      <inkml:brushProperty name="height" value="0.08571" units="cm"/>
      <inkml:brushProperty name="color" value="#E71224"/>
    </inkml:brush>
  </inkml:definitions>
  <inkml:trace contextRef="#ctx0" brushRef="#br0">1 1 13184,'58'58'1228,"0"0"1,0 0 0,0 1 0,0-1-1,1 19 1,0 7 0,-16-11 0,-29-26 987,-41-30-2340,-20 11 1,-5-3-112,-7-22-280,-9 0-3631,16 1 863,27 1 3283,10 4 0,13-5 0,-1 3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114 1 9151,'4'13'4045,"-1"-3"-2970,-3-10 1234,0 0-1895,6-1-190,-5 1-44,5-2 212,-6 2 258,0 0 22,0 0-33,1-1-124,0 0 23,0 1-34,-1 0 348,0 0-718,2 0 23,0 0 45,3 0 11,1 0-45,2 4-45,-1 1-11,-1 5 56,-2 4-11,-2 3 0,-6 7-90,-7 2-67,-9 2-246,-8 5-247,-3-1-449,-1 0-1007,5-4-2388,10-8-4100,8-9 8437,20-15 0,-8 2 0,10-6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5.616"/>
    </inkml:context>
    <inkml:brush xml:id="br0">
      <inkml:brushProperty name="width" value="0.08571" units="cm"/>
      <inkml:brushProperty name="height" value="0.08571" units="cm"/>
      <inkml:brushProperty name="color" value="#E71224"/>
    </inkml:brush>
  </inkml:definitions>
  <inkml:trace contextRef="#ctx0" brushRef="#br0">20 24 12546,'-11'-13'4885,"3"3"-3305,8 10 179,0 0-1293,30 37 83,17-6 0,4 3-493,22 29-744,-8-21 1,-6-5 687,-25-13-112,1 2-3037,-25-18-1960,3-9 5109,8-23 0,-9 13 0,6-13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56.197"/>
    </inkml:context>
    <inkml:brush xml:id="br0">
      <inkml:brushProperty name="width" value="0.08571" units="cm"/>
      <inkml:brushProperty name="height" value="0.08571" units="cm"/>
      <inkml:brushProperty name="color" value="#E71224"/>
    </inkml:brush>
  </inkml:definitions>
  <inkml:trace contextRef="#ctx0" brushRef="#br0">344 0 11322,'11'16'9278,"-11"49"-9633,-13-6 1,-6 9 772,2 3 1,-2 7-1,1-3-624,-6 19 1,0-1 261,5-21 0,-1 2 0,1-2-44,1-2 0,0-2 1,1-4-30,1 3 0,0-3 170,-5 20 0,1-13-9984,2-32 9454,13-37 0,-7 8 0,11-11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5:50.799"/>
    </inkml:context>
    <inkml:brush xml:id="br0">
      <inkml:brushProperty name="width" value="0.08571" units="cm"/>
      <inkml:brushProperty name="height" value="0.08571" units="cm"/>
      <inkml:brushProperty name="color" value="#E71224"/>
    </inkml:brush>
  </inkml:definitions>
  <inkml:trace contextRef="#ctx0" brushRef="#br0">74 284 11863,'2'12'3238,"-1"-2"-2308,-1-10 2341,-8-2-2161,1 10-976,-7 9 146,-5 43-257,8-6-7,3-1 1,2 1 6,3 15 130,3-7 0,1 13 0,1-1-41,1-3 0,2-1 0,-1 1-101,-1 3 1,0-1-1,1-1 0,3 24 0,1-9-11,5 8-11,-3-44 0,1 2 11,3 9 0,-1-2 0,7 17-381,4-11 370,-19-56-11,11 11 10,-9-11-21,4 8-169,4 17 56,-3-4-392,6 10 292,2-8 224,-10-16 55,6 7-100,-10-14-11,-1 1-90,1-4 190,-3-5 56,-2-2-78,-1 1-78,0 2 56,7 12 22,25-4 100,38-8-61,-21-6 1,1-2-7,37-10 45,-2 2 1,-2 2-45,-22 4-34,-1 3 0,13-1 0,0-2 186,-9-7 1,0-2 0,4 1-158,26 3 1,5 2 0,0-3-4,-4-8 0,0-3 1,-2 4 21,-7 6 1,0 4 0,-11 0-1695,-13 0 1,-6 1 1745,-5 4 1,0 0-1908,48-2 1829,-30 0 1,4-1-67,11-3 1,7 0 58,-7-1 0,6 1 0,2 1-29,-18 6 0,2 2 0,2 0 0,2 0-17,17-3 0,5 0 0,0 0 1,-3 1 30,-10 3 0,-1 0 0,-3 1 0,-2-1-523,9 0 1,-4 0 0,-8-1 516,1-3 1,-12 1 1672,3 4-1555,-7 0 123,-15 0-123,7 0 0,5 0-95,-11 0 0,4 0 24,19 4 0,10 1 0,-2 1 66,18 3 0,-3 1 920,2 1 1,1 2-980,-22-3 1,2 1 0,-4 0-27,15 3 1,-3-1 98,2 0 0,0-1-88,4 2 1,-9-1 11,-6-3-40,-31-4 1,4 1-12,9 6 1,-2 0-18,4 2 34,-12-2 1,-5 0-12,-17-4 44,31-3 1,3-2-67,-17 2 38,20 0 1,5 2 28,12 10-67,-25-1 33,-6-5 0,-4 0 0,-14 0 45,32 11 0,-22-9-22,23 4 33,29-10-56,-12-3-11,-28-5 0,6 0-62,33-3 1,0 1 1746,-30 3 0,0 0-1678,8 2 1,7 1-1,-11 1-7,26 6-1696,-45-2 0,1-1 1623,9-4 1,0-1-2219,35 8 2296,-37-7 1,-2 0 5,8 8 45,-7-5-90,-1-6 1,2 0 44,20 1-792,-13-3 0,-3 1 748,-7 5 572,-6-2 0,2 1-583,20 3 44,-14-3 0,2-2 16,-4-5 1,-3-2-39,38 0 38,-31-1 1,2 1-6,-5 3 1,-3 1-35,28-1 6,10 1 1,-3-2 16,-27-1-172,7 0 0,-3-1 138,-24-1 2015,50 1-2026,-22 2-957,10 1 1,8 2 978,-15 7 1,8-6 575,4-14 0,15-10 0,1-1 0,-15 6-587,-5 11 0,-4-3 352,14-13 1,6-8 0,-32 0-252,-47-4 12,4-18-2279,21-35 2200,-6 15 2188,7-2-2232,-9-7-1003,-10 11 0,-6-10 1084,-15 12 1,-6-5-1,1 3-868,11-13 0,-7-1 801,-19 6 0,-12-3 0,2 12 1569,-13-12-1558,7 18 1,-7-11-1,-5 6-30,0 18 1,-3 5 0,-10 0 76,-16-1 0,-11-1 0,-6 3 0,4 6-104,13 8 0,0 4 1,1 3-1,-1 2 65,-2 2 0,-2 2 0,4 3 0,6 4 1122,-15 4 1,9 5-1135,11 1 1,5 1 22,-21 3 26,12-1 0,-14 2 1,3 2-1167,-18 7 0,3 2 1140,-1-3 0,2 0 1054,8 3 0,13-1-1065,21-1-1131,-22 1 1,-10 3 1118,16 1 1,-1 0-595,1-2 0,-4 0 0,1 0 521,-26 7 1,9-3 1543,-10 2-1431,44-13 0,-5-1-705,-37 5 0,-3 0 542,28-6 1,-3 1 141,-2 2 0,-8 1 1,5-1 19,-10-2 1,3-2-68,2 1 1,-1-1 0,-17-2 0,0-2 55,25 2 1,1 0-18,-15-4 1,-2 0-17,0 2 0,3 0-6,21-1 1,-2 0 509,0-1 0,-5 0 0,11-3-454,-21-9-22,33 5 0,2 0 22,-24-9 57,-6 4-57,20 6-22,-20-1-33,3 7-978,25-1 0,0 1 910,-33-4 45,-9-1 101,24-6 56,14 3 33,-19 4 1,-2 1-124,2 0-11,-4 3 0,2-1-33,17-1-12,6-4 0,-3-3 45,-23-9 770,22 5 0,-3 0-737,8 4 1,0 0-18,-2 3 1,0 2-23,2 1 1,1 2-17,-25 0-1,-15-12 46,48 3-23,-31-17 67,40 12 2302,-41-4-2649,-19 12 269,17-2 0,-8 4 44,36-9 57,10 3-34,-17-4 33,14 6-21,-5 3-46,-1 1-2357,-48 3 2055,10 2-287,14-1 1,1-1 577,-10-2 68,30 1 0,0-2-12,-26-8 509,27 7 0,-2 1-587,-31-4 11,-14 5 0,6 4-23,24 0-10,-28 0 22,59 0-667,-13 0 678,15 0 455,1 0-376,-32-6-68,32 1-213,-43-16 2448,53 11-2358,-14-8 2085,3 11-2029,3 3 56,-51 1 0,37 1 0,-38-3 0,49-1-3120,-20-5 3064,19 3-11,-30-8-22,-31-1 66,15 5-106,17 5 1,-2 2 38,-30 4 68,16 1 743,9 4-1360,10 10 3885,26-4-3313,-49 9 78,39-10-67,-12 4 22,7 3 68,-11 7-2771,22-9 2754,-12-6 0,-3 0-185,-18 6 156,12-4 1,-3 1 95,1 0 0,5 0 107,-11 7-247,7-14 45,56-4 67,4 0 134,1 0-112,-3 0 1,-1 2 2680,-4 1-2692,-9 4 0,2-2 80,-12 2-80,12-4 370,-11 1-68,11-3-156,-9-2-179,13 0-527,-2-2-1087,10 2-2913,3 0 4493,8-6 0,-5 5 0,6-5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32.720"/>
    </inkml:context>
    <inkml:brush xml:id="br0">
      <inkml:brushProperty name="width" value="0.08571" units="cm"/>
      <inkml:brushProperty name="height" value="0.08571" units="cm"/>
      <inkml:brushProperty name="color" value="#E71224"/>
    </inkml:brush>
  </inkml:definitions>
  <inkml:trace contextRef="#ctx0" brushRef="#br0">4 296 12300,'-2'4'4448,"1"0"-3047,1-4 627,0 4-1401,0-3 1098,0 3-862,-1-4-695,22-31-179,13-10-22,9-16 33,3 3 212,-7-8-324,-21 35 168,5-13 112,-23 40-246,0 1 156,0 1-190,0 21 224,2 70-106,3-43 0,2 4-1674,2 26 0,2 4 1752,5-6 0,2-3-84,-1-15 0,0-5 23,6 32 66,-9-52-8907,-13-34 8818,-1-1 0,0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4:33.591"/>
    </inkml:context>
    <inkml:brush xml:id="br0">
      <inkml:brushProperty name="width" value="0.08571" units="cm"/>
      <inkml:brushProperty name="height" value="0.08571" units="cm"/>
      <inkml:brushProperty name="color" value="#E71224"/>
    </inkml:brush>
  </inkml:definitions>
  <inkml:trace contextRef="#ctx0" brushRef="#br0">1 57 14798,'6'16'9457,"-1"-3"-9501,-3-13 189,39 0-134,-3-4 11,37-7 1,7-2-34,1-1-23,-17 1 1,-8 2-102,-26 6 35,-24 4 32,-8 1-1893,0 0-3978,0-3 5939,-4-1 0,3 0 0,-3 1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7:28.177"/>
    </inkml:context>
    <inkml:brush xml:id="br0">
      <inkml:brushProperty name="width" value="0.08571" units="cm"/>
      <inkml:brushProperty name="height" value="0.08571" units="cm"/>
      <inkml:brushProperty name="color" value="#E71224"/>
    </inkml:brush>
  </inkml:definitions>
  <inkml:trace contextRef="#ctx0" brushRef="#br0">56 17 6298,'-7'-9'5669,"1"2"-5543,-13 10 0,15-2 1,-16 2-1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7:29.912"/>
    </inkml:context>
    <inkml:brush xml:id="br0">
      <inkml:brushProperty name="width" value="0.08571" units="cm"/>
      <inkml:brushProperty name="height" value="0.08571" units="cm"/>
      <inkml:brushProperty name="color" value="#E71224"/>
    </inkml:brush>
  </inkml:definitions>
  <inkml:trace contextRef="#ctx0" brushRef="#br0">1 217 10877,'62'-61'9830,"-18"46"-8566,0-27 1,3-2-1041,22 18-5818,-40 15 5774,6-5 915,-30 15-1050,-1 4-45,-1-1 859,3 5-859,0-2 23,-1 3-23,10 10 3369,-7-4-3380,17 57-3359,-17-41 3382,10 58-781,-16-42 758,2-3-1981,-4-7 1992,1-23 68,-1 17-68,-16 18 0,0-1-23,-24 28 2048,19-39-2058,-14 25 801,24-39-813,-9 17 68,13-23-23,-4 9-56,-3-2 3425,3-4-3503,-7 10 67,10-15 22,-4 4-45,3-5 79,4-3 11,-1-1 11,3-3 12,2-5-34,-2 2-34,3-3 168,0 2-11,4 0 56,6 2-45,3 1-78,6-2 190,23 2-190,-16-3-23,19 0 270,5 1 44,-7 3-336,10 0 11,-19 2-11,-10-1 56,-7-3-44,6 2 324,14-4-336,-15 0 78,44 4-78,-50-4 67,21 5 516,-37-6-202,0 0-381,-34 2 0,25-1 0,-25 1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18:47:43.470"/>
    </inkml:context>
    <inkml:brush xml:id="br0">
      <inkml:brushProperty name="width" value="0.08571" units="cm"/>
      <inkml:brushProperty name="height" value="0.08571" units="cm"/>
      <inkml:brushProperty name="color" value="#E71224"/>
    </inkml:brush>
  </inkml:definitions>
  <inkml:trace contextRef="#ctx0" brushRef="#br0">45 228 9308,'-12'-9'2667,"2"2"5568,6 8-7854,2-1-23,-2 1 46,4-1 459,-2-3-763,0-4 170,-2-12-124,2-4-34,-1-9-90,9 8-22,19-10 11,23 5-11,-7 5-22,14 7-1,-32 15 46,6 2 22,1 0-34,-8 0 190,17 3 337,5 0-471,6 2-145,13 8 123,-38 34 44,-22 6-67,-19-4 1,-7-2-1,-13 10-11,-7 3 1,2-2-1,12-20-6,-5 8 1,1-1-17,6-5 11,6-8-11,-9 12-3415,17-20 3415,-1 1-34,6-4 45,4-11 0,0 5-89,3 6 77,0-8 57,6 6 56,3-14 370,21 1-169,10-2-111,18 0 3313,38-1-3347,-12-2-1151,-17-2 0,-1-2 1118,5-1 89,6-5 370,-40 4-449,-20 2-112,1 1-44,-15 2-415,-2 0-9394,0-3 9638,-5-1 1,4 0 0,-4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7.527"/>
    </inkml:context>
    <inkml:brush xml:id="br0">
      <inkml:brushProperty name="width" value="0.04286" units="cm"/>
      <inkml:brushProperty name="height" value="0.04286" units="cm"/>
    </inkml:brush>
  </inkml:definitions>
  <inkml:trace contextRef="#ctx0" brushRef="#br0">152 1 9151,'5'17'4045,"-1"-3"-2970,-4-14 1234,0 0-1895,8-2-190,-6 2-44,5-2 212,-7 2 258,0-1 22,1 1-33,0-1-124,0 0 23,0 1-34,0 0 348,-1 0-718,2 0 23,1 0 45,3 0 11,3 0-45,1 5-45,0 2-11,-2 6 56,-3 6-11,-2 4 0,-9 8-90,-9 4-67,-11 3-246,-12 5-247,-3 0-449,-2 0-1007,8-6-2388,12-10-4100,11-13 8437,27-19 0,-11 3 0,13-9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52 20 10181,'-10'-5'4583,"2"1"-3406,8 4 795,0 0-1131,-1-4-214,0 2-89,1-3-68,-1 5 1,1 0-123,-2 0-180,2 0-168,-3 0-12,0 0-10,-2 5 44,-2 6-10,2 6-1,1 7 11,2 4 157,8 1 57,8 4-1,13-2-67,9 0-67,7-2-79,2-4 12,-3-4 10,-4-7-290,8-6-504,-14-8-1009,8-11-1132,-14-8 2891,-4-20 0,-9 21 0,-5-7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1:28.687"/>
    </inkml:context>
    <inkml:brush xml:id="br0">
      <inkml:brushProperty name="width" value="0.04286" units="cm"/>
      <inkml:brushProperty name="height" value="0.04286" units="cm"/>
    </inkml:brush>
  </inkml:definitions>
  <inkml:trace contextRef="#ctx0" brushRef="#br0">1 0 16266,'5'3'4672,"-2"-1"-4122,-3-2-405,0 0-896,3 10-2241,0-5-4840,4 8 7832,0-8 0,-3-3 0,-1-1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8.885"/>
    </inkml:context>
    <inkml:brush xml:id="br0">
      <inkml:brushProperty name="width" value="0.04286" units="cm"/>
      <inkml:brushProperty name="height" value="0.04286" units="cm"/>
    </inkml:brush>
  </inkml:definitions>
  <inkml:trace contextRef="#ctx0" brushRef="#br0">39 15 10181,'-7'-4'4583,"1"1"-3406,6 3 795,0 0-1131,-1-3-214,0 2-89,1-3-68,-1 4 1,1 0-123,-1 0-180,1 0-168,-2 0-12,-1 0-10,0 4 44,-3 4-10,3 5-1,0 5 11,1 3 157,7 1 57,5 2-1,10 0-67,7-1-67,6-1-79,0-4 12,-1-2 10,-4-5-290,7-5-504,-11-6-1009,6-9-1132,-11-5 2891,-2-15 0,-7 15 0,-4-4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198 21 13465,'-13'-11'5591,"2"3"-5008,11 8-258,0 0-224,-8-1 515,6 9-67,-6 4-112,8 13-112,0 6 33,4 4 68,3 6 0,6 3-146,3 7-67,2 1-45,1 2 0,0-1-67,0-2-67,-3-4-1,-4-4-10,-2-5-1,-4-5 12,-3-5-34,-1-5 0,-5-2 0,-8-3-101,-9-1-224,-14 0-45,-9-1-572,-6 2-424,-2-1-382,4 3-1311,10-2-3250,18-2 6309,14-7 0,6-4 0,4-5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84 60 8478,'17'-3'1076,"-5"0"-1076,-12 3-246,0 0 246,9-19 89,-7 12 763,8-15 470,-9 20 448,-1 0-358,0 2 5367,0-1-6734,-2 1 22,-3 5 381,-4 7-112,-4 11 180,-2 13-90,-3 9-34,0 8-202,2 5-32,1 4-113,3-1-45,5-2 0,2-5 0,8-3-180,11-7-459,14-4-627,15-7-650,8-8-1087,3-11-2263,-7-7 5266,-7-8 0,-20 0 0,-8-2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37 128 13633,'-2'-22'3395,"1"4"-3395,1 18 459,0 0-336,-15 38 23,11-12 33,-11 34 1,24-20-23,6-2 45,12-3 89,9-8 34,4-7 55,3-11-32,-1-4-1,-1-7 202,-5-8-44,-3-5-35,-6-9-67,-6-3-123,-6-3 35,-7-20-226,-4 10 12,-5-12-67,-6 18-34,-4 4-67,-7 5-1357,-21 1-772,1 12-2129,-22 2-4840,7 9 9165,-4 1 0,24 0 0,7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14742,'23'6'4560,"-5"-1"-4156,-18-5 436,0 0 23,19 43-336,1-6 66,21 43-10,-2-16-157,3 5 22,-1-2-190,-7-2-157,-7-6 0,-11-6 0,-7-6-34,-7-6-67,-13-4-247,-7-3-750,-16-2-1188,-7-2-1222,-4-1-3102,1-6 6509,6-9 0,17-6 0,9-7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13352,'15'8'4741,"-2"-2"-3733,-13-6 987,0 0-1279,52 0-122,-22 1-313,46 1-281,-35-1-45,2 0-785,1-1-1253,-3 0-1649,0 0-2968,-9 0 6700,-7 0 0,-13 0 0,-6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16 13678,'18'11'5423,"-3"-2"-4403,-15-9-158,53 0-189,-25 0-214,46 0-258,-38 0-145,3 0-56,-2-3-235,-4-1-829,-3-2-897,-6 0-2162,-4 1 4123,-2-1 0,-9 4 0,-2-1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13039,'6'4'5782,"0"-1"-4998,-6-3 437,0 0-929,0-1 369,1 9 325,-1 9-213,0 16-201,1 9-102,-1 11-89,1 2 0,-1 3-100,0 0-80,0-2-55,3-2-90,2-2-34,5-3-22,2-6-594,0-6-818,-1-7-1490,-4-8-4358,-2-11 7260,-4-5 0,-1-6 0,0-1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926 2517 9453,'6'4'4729,"-2"-1"-3597,-4-3 2207,0 0-2510,0 2-168,-1-1-56,1 1-101,0-2-123,0 0-336,0 2 11,0-2 258,4 2-68,5-2-56,8 0-43,7 0-46,4 0-45,4 0 22,5-3-11,2-4-44,2-2 21,2-4-21,-3 2 22,-3-1-34,-3 2 11,-2 1-11,1 3 1,1 0 10,5 1 12,3 0-34,6-2 0,2-1-12,3 0 1,0-2 11,-2 2-11,-5 1 0,-3 0 11,-3 3-11,15-2-12,-14 4 23,11 0 0,-20 2 11,-1-1 12,3-2-12,25-2-11,-11 0 0,21 1-11,-21 1-45,-4 3 33,-4 0-21,-8 0-57,-6 3 45,-4 1 33,-4 4 35,15 4 21,-3-4-22,15 1-22,-5-6 0,2-1 0,0-1-56,-2 0 55,-3 1-122,5 5 100,-10 1 12,6 3 22,-7-1 0,7-2-11,9 0-24,8-1-110,9-1-57,32 4 124,-21-3-279,18 4 334,-36-1 1,-6-1 22,-3 2 11,-3-1-11,1 1 0,1 0 0,5-1-89,28 4 10,-16-5 23,19 1 34,-28-5 22,-7-1 0,-6-2 0,-7-1 334,-2-1-322,-2 0-1,0 0 22,12 0-10,-6 0-23,13 0-11,-7 0 11,5 0-12,5 0-10,0 0 11,-1 0 0,16 0 11,-19 0 0,10 0 0,-25-1 0,-1 0 0,-4-1 0,0-2 22,1-1-44,4-1 22,3 0-90,28-3 23,-13 2-79,19-1 101,-22 3-11,-3 0 56,-4 3 0,-5-1 0,-3 1 12,3-1-1,-11 0 0,4-1-11,-11 0 0,1 0 11,3-2-11,1 1 11,1-1 12,3-1 33,-9 1 0,0 0 22,-10 2-44,-3 1 11,0-1-45,2 0 11,1-1-11,4-1 0,7 0-11,29-6 11,-5 5 0,22-4-12,-17 7 12,0-1-22,0 3 11,2-2 11,5 2 0,5-1 0,5 1 0,29 1-23,-27 0 1,14 1 22,-41 0 0,-11 0 22,-11 0-22,-8 0 23,-5 0 111,5 0-134,-1-1 34,9-3-23,-3-2 34,2 0-12,-4-1-33,-2 2 23,-4 1-34,-2 1-1,0 3 1,1-1 11,7 0-22,8-1-1,15 0-10,8 0 33,10 1 0,-1 0 11,-1 1-11,14 0-11,-15 0 11,11 2-11,-17 2 11,2 5 0,6 1-23,3 2 12,3-1 0,1-1-23,-5 0 1,14-1-1,-21-3 12,6 0 10,-24-2 1,-5-1 11,-4 0 0,-2 0 0,0-2 0,16 3 0,-7-2 0,13 2 23,-12-1-23,2 0 11,2 1 0,1-3 11,5 1 1,29-1-23,-9 1 0,25 2 0,-16-1 11,1 2 0,2-1-11,-3 0 0,-4 0 0,-5 0 0,-5-1 0,14 2-22,-17-1 11,13-1 11,-18-2 0,0-1 0,0 0 0,-1 0 0,-6 0 11,-5 0-11,-8 0 67,-4-5-67,-9 2 11,1-4 0,-6 2 1,1-1-12,1 0-12,0 0 1,0-2 34,3-1-23,-5 4 44,1-2-44,-6 4 0,2-1 0,2-2-44,11 1 10,9-2-44,15 1 44,11-1 34,36-2 22,-19 3-22,19-1 0,-31 4 12,-2 1-1,1 0-11,-1-1 0,5 1 0,33 0 0,-21 2-11,24 0-1,-40 0 12,-9 0 0,-14 0-33,-12 0 22,-11 0-79,-6 0 68,-5 0 22,2 0 67,1 0-11,3-1 0,3-2-34,1 0 12,3-3-23,0 1-11,0-1 0,6-2-22,-2 2-1,9 0-10,4 3-1,10 0 0,10 2 23,8 0 0,4 1 22,30 0-11,-23 0-209,19 0 209,-33 3 0,-3 0-22,0 3 11,0 0-56,3 0 0,3-2-23,1-1 68,25-2 22,-27 0 197,11-1-197,-35 0-11,-7 0-45,-4 0 11,0 0 34,2 0-45,21 3 11,-8 0-89,18 2-57,-15 0 123,-1-1 68,-7-2 12,-8 0 21,-7-2-22,-5 0-11,1 0-11,21-1-34,2 1-67,25-1 90,-4 1 11,2 0 11,-3 0 11,-7 1 56,-7 1-11,15 2-45,-11 0 1,22-1-12,-11 2 11,8-3-11,4 2 33,0-2-33,-5 1 23,-11-2 78,-14-1 605,-12 0-639,-14-4-22,-5-1-45,-7-4 33,0 0 12,-1 1-34,0 1 1,-1 2-35,0 1-22,0 0 34,0 2-22,0 0-1,0 2-11,0-2 45,0 1 11,0-1 23,0 0 89,0-2-78,-4-7 45,1-1-90,-5-9 0,2 0 0,1-6 0,1-3-12,2-5-21,1-2 44,11-21 34,-3 12 0,8-16-12,-9 19 57,-2-1-57,-3 3 1,-1-1-23,0 3-11,0-2 0,0 0 0,4-20 0,1 11-22,6-16 22,1 17 22,2 1 12,-1 2-23,-2 2 23,-3 1-23,-5-23-11,-2 14 33,-1-17-33,-3 22 0,-4 5 0,-5 5-22,-3 3-12,-2 4 34,-6-8-22,7 10-23,-5-8 12,7 15 33,0-3-12,0 5 1,2 0 11,2 3 0,2 4 0,3 2-33,1 2 44,1 3-11,0-1-56,-1 1 0,1-1 22,-1 0 12,-2 0-45,-2-3 55,-2 0 12,0-1-44,-8-6 44,5 4 0,-5-4 0,5 5-45,1 0-67,-15-7 101,-9 0-1,1 1 1,-1 3 11,12 7-11,-1 0 11,0 0 0,-2 0 0,1 0-22,-1 2-12,-3-2 34,-3 2 0,-4-1 11,-5 0-11,-3 1 0,-2-2 0,0 1 11,0-1-11,3 0-145,-17-5-214,15 1 112,-14-5 35,17 4 100,-2-1 22,-2 1-33,-2-2-56,-2 1 89,-2-2 23,-2 1-56,-30-9 11,20 3 0,-21-5 112,29 6 0,1 1 0,-1 1-34,-1 2 0,-1 2-224,-30-2 247,21 2 11,-20-3 11,26 4 0,-1 1 57,-3 2-24,-4 1-32,-3 2-1,-2 2 23,1 1-34,-21-1 0,27 1 0,-12-1 0,32 0 11,4 3-11,1 0-11,0 1 0,0 0 11,-20 0-11,14 0-1,-14 0 12,17 1 56,-1 2 56,-2 1-44,-3 1-1,-1-2 45,-3 1 56,-1-2-11,-28 1-113,22-1-44,-18 2 0,33-2 23,5 0-23,7 0-11,4 0-1,5 2 12,-7 0 34,9 1-34,-5 1-22,12-3 10,4 0 1,6-1 11,2-1-11,4 0 11,-1-1-11,1 0-12,-6 0-10,-1 1 22,-8-1-23,-2 0 34,-6 0 0,-7 1 11,-6-1 0,-6 2-11,-30 0-11,15 0 11,-20 2 0,25-2 11,2 2 12,0-1 10,-1 1 12,-2 0 11,1 0-33,-1 0-12,-17 3 0,22-2 11,-12 0 12,27-2-34,3-2 22,1 0 23,0-1 0,-4 1 33,-21-1-55,8 0-1,-15 0 45,17 0-44,3 0 55,4 0 34,3 0-33,1 0-34,0 0-34,-1 0 0,-24 0-11,10 0-11,-21-1 11,16 1 56,-2-1-45,1 1-11,1 0 0,3 0 79,-21 2-34,16 0-23,-18 2 12,23-1-23,-3 2 22,-1-1-21,-2 0-12,0-1 11,0 0 22,-2-1-33,-24 0 0,20 1 0,-16 0-11,30 1 11,2-2 34,0 1-34,-1 0 11,-2-1 11,-20-1-44,19 0 11,-13-1 11,24 0-11,2 0-12,-2 0 23,-1 0 34,-4 0-34,-4 2 33,-5 1 57,-31 5-68,19-3 1,-20 2 10,29-3-33,1-1 0,1-1 23,1-1-12,2-1 0,-19 0 0,19 0 12,-14 0-23,26 0 0,1 0-11,1 0 33,1 0-22,0 0 0,2 0-11,-1 0 11,-12 0 0,11 0 0,-10 0-11,15 0-1,0 0 12,2 0 0,0 0 0,2 0-33,-12-1-1,8 0 12,-9 0 22,7 0-11,-4 0 22,-7 1-22,-6-1 22,-3 1-22,-1 0 11,-1 0 11,-21-2 0,20-1-11,-16-2 0,23 0 11,1 0-11,-2 1 0,0 1 11,-1 1 23,-20-1-23,19 1-11,-13-1 11,27 1-11,1 0 12,1 0-12,0-2-12,-1 2 1,-1 0 11,-1 1-11,-18 0 11,15 1-11,-13 0 11,20 0 0,-1 0-34,-3 0 34,-2 0 0,-3 0-11,-24 0 11,14 1 11,-16 1-11,20-1 0,2 0 0,-1-1 11,0 0-11,-1 0-11,0 0 11,-3-1 45,-24-1-45,20 0 0,-16-2 0,27 2 0,2 0 11,2 0-11,3 0 0,4-2 0,-9 1-11,14 0 0,-8 1 11,15 1-11,1 0-1,2 1 12,1 0-11,3 0-11,0 0-12,-2 0-268,-11 0 201,2 0-22,-9 0 66,6 0 35,-1 0 11,-1 0 22,0 0 22,1 0-55,-10 0 22,11 0-11,-6 0 11,15 0 22,2 0-22,1 1-22,1-1-23,4 1 45,1-1 0,1 1-34,-13 0 46,3 0-12,-13 0 0,3-1-23,-6 0-10,-6 0-12,-6 0-11,-2 0 33,-25 0 12,17 0-146,-18 0 113,21 0-1,-2 0 45,1 0 0,5 0 168,9 0 67,14 0-78,13 0-56,10 0-101,5 0-11,3 0 33,0 0 12,4 1-23,1 3-11,3 0 11,4 4 12,1 0 10,4 5-33,1 0 12,3 3 55,-1 2-56,2 2 0,-1 2 0,-2 1 12,-4 1-23,-4 1 33,2 12-10,-3-7-12,2 9 0,-4-12 12,-2-3-1,1 1 0,-2-2 46,-1 2 178,-2 16-201,-2-7 0,0 13-23,0-11-11,0-2-11,0 1 11,0-3 12,0 0-23,6 1 22,1-1 23,12 16-11,-5-11 22,3 12-12,-8-15-32,-1 0 10,-3 3 23,0-1-45,-1 2 11,4 18-11,-1-11 22,3 14-10,-3-17-12,-3 0 0,-2 0 11,-2 2 0,0 1-11,0 3 22,0 1-22,-2 18-11,2-16 11,-2 10 23,2-24-23,1-4-12,1-5 12,0-4 0,0-4-22,-1 6 33,-1-6-22,0 7 11,0-6 0,0-1-11,0-1 11,1-1 0,0-1 0,2 3 33,1 2-33,0 17 0,-2-8 0,1 9 0,0-13-11,0-6-11,-1 0-1,2-3 23,-2 2-22,1 9 22,-1-6 0,0 7 11,-1-12-11,0-1 0,0-5 0,0-1 0,0-2 0,-1-2-11,0 0 11,0-2 0,1-2 56,0 0-11,0-3 191,-1 0-483,0 0 79,1 1 67,0-1 34,0 0 67,2 0 78,2 0 23,4 0-12,1 0 46,5-1-57,3-1-10,6-3 22,8 1-68,10 0-22,10-2-325,14 1-1490,12-4-3449,8-4 5264,2-5 0,-37 8 0,-15-1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6:01:02.076"/>
    </inkml:context>
    <inkml:brush xml:id="br0">
      <inkml:brushProperty name="width" value="0.05" units="cm"/>
      <inkml:brushProperty name="height" value="0.3" units="cm"/>
      <inkml:brushProperty name="color" value="#FFC114"/>
      <inkml:brushProperty name="inkEffects" value="pencil"/>
    </inkml:brush>
  </inkml:definitions>
  <inkml:trace contextRef="#ctx0" brushRef="#br0">553 1534 11432 180000 90000,'5'21'7238'0'0,"0"-5"-6566"0"0,-5-16 6903 0 0,0 0-7317 0 0,1-1-12 0 0,0 0-89 0 0,0-3-101 0 0,-2 0 11 0 0,-2-2-56 0 0,-2-2 12 0 0,-3 0-23 0 0,-1-1 0 0 0,0 1 0 0 0,-2-1 11 0 0,2-1 0 0 0,-1 0-11 0 0,1 1 22 0 0,0-2-10 0 0,1 2-12 0 0,0-2 0 0 0,2 1 33 0 0,-2-3-22 0 0,3 0 23 0 0,-3-3 0 0 0,0 2 10 0 0,-2-3 1 0 0,0 2-45 0 0,-1-1 11 0 0,-1 1 1 0 0,0-1-1 0 0,0 1 22 0 0,0-1 46 0 0,2-1 22 0 0,1-1-56 0 0,1-1 34 0 0,0 1-46 0 0,2-1 12 0 0,-1 3-34 0 0,2-3 12 0 0,-1 2-1 0 0,2-2-22 0 0,-1 1 0 0 0,2 0 11 0 0,1 0-11 0 0,0 1 11 0 0,-1-1 1 0 0,1 1-12 0 0,-1-3 11 0 0,1-2-11 0 0,-3-1 22 0 0,2 0-11 0 0,-3-1 1 0 0,0 3 10 0 0,-1-1-22 0 0,0 2 22 0 0,-1 1 1 0 0,2-1-23 0 0,0 1 0 0 0,2 1-23 0 0,2-2 23 0 0,1 0 0 0 0,0 1 23 0 0,1 0-23 0 0,0 0 22 0 0,0 2 23 0 0,0 0 11 0 0,1 1-11 0 0,-1 1-23 0 0,2-2 1 0 0,-2-1-12 0 0,1-1 22 0 0,-1-2-33 0 0,0 0 45 0 0,0 1-45 0 0,0-1 11 0 0,0 1 1 0 0,0 2 10 0 0,-1 0-22 0 0,-1 1 0 0 0,-1-1 11 0 0,0 0-11 0 0,1 1 11 0 0,-1 0 12 0 0,3 2-1 0 0,-1 1-11 0 0,0-2 1 0 0,1-1 21 0 0,-1-3 12 0 0,0-1-23 0 0,0 0-10 0 0,0 1-1 0 0,-2 1 0 0 0,1 3 11 0 0,-1 3-10 0 0,1 3 10 0 0,0 2-11 0 0,1 1-11 0 0,0 2 11 0 0,1 0-11 0 0,-1 2 0 0 0,1 1 0 0 0,0 0 0 0 0,-1 1 34 0 0,1-2-34 0 0,-2 1 0 0 0,2-1-11 0 0,-1-2 11 0 0,1 1-23 0 0,0 0 1 0 0,0-1 22 0 0,-1 1 11 0 0,1-2-11 0 0,-2 1 0 0 0,2 1 0 0 0,-1 1 0 0 0,0 1-33 0 0,1 1 55 0 0,0-1-22 0 0,0 0 11 0 0,0-5-11 0 0,0 3 11 0 0,0-3 23 0 0,0 3-34 0 0,0 2-638 0 0,0 1 492 0 0,-3 1 112 0 0,1 3 34 0 0,-5 4 23 0 0,-1 7-23 0 0,-3 5-11 0 0,-1 3-1 0 0,-2 3 12 0 0,-1 1 0 0 0,0 2 0 0 0,0 0-11 0 0,1 0-45 0 0,-1-3 0 0 0,3 0 11 0 0,3-6 12 0 0,1-3-57 0 0,5-5 57 0 0,1-4 33 0 0,1-4 526 0 0,1-2-459 0 0,3-8-33 0 0,1 3-1 0 0,2-7-33 0 0,0 3 0 0 0,1-1-56 0 0,1-3 12 0 0,2-3 21 0 0,2-3 1 0 0,2-4 22 0 0,1-2-23 0 0,0 0 23 0 0,-1 0 0 0 0,0 1 23 0 0,-3 4-1 0 0,-3 3 12 0 0,-3 5-23 0 0,-3 4-11 0 0,-1 2-11 0 0,-1 3-12 0 0,0 1 12 0 0,1-1-448 0 0,0 2 234 0 0,2-1 225 0 0,1 7 0 0 0,6 3 11 0 0,6 8 1 0 0,6 3 10 0 0,6 1-11 0 0,4 0 12 0 0,4-2-23 0 0,-1-1-45 0 0,-3-3 34 0 0,-8-3-1 0 0,-9-2-100 0 0,-7-3-11 0 0,-4-2 11 0 0,-3-2 67 0 0,-1 0 12 0 0,0-1 22 0 0,0-1 134 0 0,0 0-134 0 0,0 0 11 0 0,-3 2 0 0 0,-2 0-12 0 0,-4 1 12 0 0,-3 1 23 0 0,-1 1-23 0 0,-3 0 0 0 0,-2 1 11 0 0,-1-2-11 0 0,0 0 11 0 0,-1-1 12 0 0,3-1-1 0 0,2-1 23 0 0,5-1-45 0 0,3-1-34 0 0,5 0-7664 0 0,1 0 7698 0 0,7-1 0 0 0,-5 1 0 0 0,5-1 0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1:41.116"/>
    </inkml:context>
    <inkml:brush xml:id="br0">
      <inkml:brushProperty name="width" value="0.04286" units="cm"/>
      <inkml:brushProperty name="height" value="0.04286" units="cm"/>
    </inkml:brush>
  </inkml:definitions>
  <inkml:trace contextRef="#ctx0" brushRef="#br0">72 64 7784,'5'5'3798,"-2"-2"-2924,-3-3 2051,0 0-2399,0-11-66,0 8-135,0-9-101,0 12-358,0 0 358,0-1 89,0-1 394,0-2-35,0 1-269,-1 0-146,0 2-99,0 1-35,-1 0 34,1-1-101,-1 0 45,-1-1 22,-1-2 22,-1 1 113,1-2 190,0 0 34,1 1 0,1 0-124,1 2-212,0 1-79,1 1-67,-1 0 0,0 0 11,0 0-11,-1 0 0,2 0-22,-1 0 22,1 2 33,0 5 47,0 4 20,0 9-21,0 4 156,0 7-157,0 2-22,0 3-33,0 1 33,0 0-11,-1-1-1,-2 0-32,-3-3-1,0-3-11,0-2 0,2-6 0,1-3-11,1-3-1,1-4 24,-1-1-12,2 0 11,-1 2 22,1 2-33,-1 1 0,0-1 12,0-2-1,1-3 0,0-4 0,0-4 45,0-1 617,0-1-595,1-5-55,5-4 10,3-8-33,4-6 34,3-2-23,-1-4-11,3 0 0,-1-2 0,0 2 0,0 0 11,-3 2-11,2 3 0,-3 1-22,1 2-1,0 1 12,2 1 11,-1 2-11,1 2 0,-1 3-23,-2 2 12,0 1 22,1 2 0,3 0 45,0-2 11,0 2 11,-2 0 0,-4 1-22,-5 3-45,-2 2-34,-3 1-44,0 0 11,1 0 55,0 0 12,3 0 45,2 0 0,2 1 11,1 1 0,0 3-34,-1-1-22,-2 3 12,0 1-1,-4 6 67,-1 5-22,-1 6 34,-1 4-23,-6 4-45,0-1 12,-6-2 33,3-2-22,1-4 0,2-5-45,2-4 11,2-5-22,2-4 11,0-3 0,1-2 67,10 0 23,7-1-90,16 0-280,9-7-303,5-1-414,-1-7-930,-6 2-751,-8 3-2992,-9 4 5670,-7 3 0,-8 2 0,-4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260"/>
    </inkml:context>
    <inkml:brush xml:id="br0">
      <inkml:brushProperty name="width" value="0.04286" units="cm"/>
      <inkml:brushProperty name="height" value="0.04286" units="cm"/>
    </inkml:brush>
  </inkml:definitions>
  <inkml:trace contextRef="#ctx0" brushRef="#br0">149 16 13465,'-10'-8'5591,"2"2"-5008,8 6-258,0 0-224,-6-1 515,4 7-67,-4 3-112,6 10-112,0 4 33,3 3 68,3 5 0,3 2-146,3 5-67,2 1-45,0 2 0,0-1-67,1-2-67,-3-3-1,-3-3-10,-2-3-1,-2-4 12,-3-4-34,-1-4 0,-3-1 0,-6-3-101,-7 0-224,-11 0-45,-6-1-572,-5 1-424,-1 0-382,3 2-1311,7-2-3250,14-1 6309,10-5 0,5-3 0,3-4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1:44.735"/>
    </inkml:context>
    <inkml:brush xml:id="br0">
      <inkml:brushProperty name="width" value="0.04286" units="cm"/>
      <inkml:brushProperty name="height" value="0.04286" units="cm"/>
    </inkml:brush>
  </inkml:definitions>
  <inkml:trace contextRef="#ctx0" brushRef="#br0">225 83 12378,'2'10'4628,"0"-2"-3407,-2-8 549,0 0-1064,0-9-101,0 7 23,0-6-169,0 8-22,-1 0-89,-2 0-147,-2 0-201,-3 0-11,-6 6 11,-7 5 22,-6 8-22,-4 6-22,1 2 22,2 1-34,6 1-10,5-1 21,5 1 1,6 0-23,2-1 45,4 1-11,11-1 22,6-2-11,14-1 11,6-4 45,6-2-45,5-6 1,1-3 21,1-7-10,-4 0 10,-4-3-33,-6 0 67,-6 0-22,-5-5 56,-4-2-23,2-7-33,-1-4-22,3-2 21,-1-3 1,-1 0-11,-3 1 11,-3 0-1,-5 2 12,-2 2-33,-3 0 67,-1 3 78,-2-2-11,-2 1-34,-1-4 11,-1-2-55,-1-2-34,-6-4-34,-5 0-11,-10-1-23,-6 0-44,-7 4 34,-7 3 10,-7 5-22,-4 7-257,-3 4-527,0 9-561,5 14-1153,7 15-1928,12 22-2476,11 17 6947,11 11 0,7-33 0,3-8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1:45.534"/>
    </inkml:context>
    <inkml:brush xml:id="br0">
      <inkml:brushProperty name="width" value="0.04286" units="cm"/>
      <inkml:brushProperty name="height" value="0.04286" units="cm"/>
    </inkml:brush>
  </inkml:definitions>
  <inkml:trace contextRef="#ctx0" brushRef="#br0">0 57 12165,'22'4'6992,"-5"0"-5972,-17-4-57,0 0-179,12-29-268,-9 22-124,8-21-201,-11 28-102,0 3 337,0 9 135,0 11-113,-4 17 67,-2 10-67,-5 10-179,0 6-123,0 3-68,4 2-22,3-2-33,2-4-34,1-4 11,1-8-68,4-8-167,1-11-370,3-9-505,-2-11-492,-2-6-661,-2-5-1345,0-2 3608,-1-3 0,0 2 0,-1-2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1:46.918"/>
    </inkml:context>
    <inkml:brush xml:id="br0">
      <inkml:brushProperty name="width" value="0.04286" units="cm"/>
      <inkml:brushProperty name="height" value="0.04286" units="cm"/>
    </inkml:brush>
  </inkml:definitions>
  <inkml:trace contextRef="#ctx0" brushRef="#br0">60 199 10697,'-9'-14'3653,"2"3"-2734,7 11 549,0 0-651,-19 3 80,14-2-225,-15 2-145,20-3-101,1-2 11,4-5-1,4-3-99,7-5-46,6-1-134,5-3-45,7 0-11,5-1-79,6 1 34,1 2 34,-3 3-34,-5 4-56,-8 2-11,-8 6-34,-8 0 45,-4 4 89,-3 9 68,1 7 34,0 12 67,-1 6-79,-1 1-22,-2 3 0,-3-2-34,0 2-67,-1-1 101,-1 1-90,-4 0-22,-2 0-34,-2-1 0,0-3 12,0-1-12,-1-3 22,-2-4 35,-2-2-12,-3-2-12,-2-4-10,-3-1 0,-2 0 11,-3-1-34,-4 2-11,3 1-22,1 0-12,5-2-34,5-1 12,5 0-11,5-2 34,2-1 21,4 0 1,0 0 11,1-1 45,0 0 11,2 0 45,5 0 23,4-1 10,5 1 23,5-2-56,6 0-12,8-1 46,10-3-79,10-1 33,10-4-66,7-2 10,1-1-10,-2 0 10,-11 0-33,-12 0 23,-16 0-23,-12 0 0,-10 0 11,-5 0 11,-3 0 1,-1 0-3071,-1 0-974,-2 0 4022,-5 2 0,3-2 0,-3 2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17.777"/>
    </inkml:context>
    <inkml:brush xml:id="br0">
      <inkml:brushProperty name="width" value="0.08571" units="cm"/>
      <inkml:brushProperty name="height" value="0.08571" units="cm"/>
      <inkml:brushProperty name="color" value="#E71224"/>
    </inkml:brush>
  </inkml:definitions>
  <inkml:trace contextRef="#ctx0" brushRef="#br0">261 0 10731,'19'0'3059,"-5"1"-2510,-14-1 8628,0 0-9110,0 2-67,0-1-45,-1 3 0,0-2-22,-1 1 67,-3 3 78,-1 3-44,-3 4 0,-2 2 10,0 1 35,0 3-1,-2 2 12,-2 3-34,-2 3-56,-1 3 0,-1 2 0,-1 2 11,2-1-22,1 0 11,3-2-11,2-4 11,3-2 0,1-3 0,0-1 22,0-1 0,-2-1 1,2-2-23,0-2 0,2-2-11,2-6 11,1-1-12,2-4-436,0-1 482,1 1-12,2 1 1,1 2-12,6 0-11,3 0 11,6-1 45,7 2-45,6-2 1,8 1-1,3 1-11,4 3 0,0 2-11,0 2-1,-2 2 12,-5-2-11,-4 0 11,-6-3 0,-7-4 0,-7-3 11,-5-2 68,-5-1 22,-3 0-1469,-1 0-514,0 0-112,0 0-1603,1-1-4235,-1-3 7832,1-3 0,-2 2 0,2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18.227"/>
    </inkml:context>
    <inkml:brush xml:id="br0">
      <inkml:brushProperty name="width" value="0.08571" units="cm"/>
      <inkml:brushProperty name="height" value="0.08571" units="cm"/>
      <inkml:brushProperty name="color" value="#E71224"/>
    </inkml:brush>
  </inkml:definitions>
  <inkml:trace contextRef="#ctx0" brushRef="#br0">67 1 14574,'20'20'4202,"-5"-4"-3508,-15-16 640,0 0-751,-4-2-135,3 2-101,-3-2-145,3 2 56,-2 7 369,-1 9-190,-3 14-56,-1 10-123,0 10 44,0 5 23,2 5-101,1 3 56,2-2-55,1-1-79,-2-3 10,1-3-100,-2-3-11,1-5 22,0-4-67,0-6 23,0-6-1,0-7-11,2-7 1,0-8-12,2-4 0,-1-3-1088,1 1 360,0-1-549,0 1-706,0 0-706,0 3-3463,0-1 6152,4 0 0,-3-3 0,3-1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39.976"/>
    </inkml:context>
    <inkml:brush xml:id="br0">
      <inkml:brushProperty name="width" value="0.08571" units="cm"/>
      <inkml:brushProperty name="height" value="0.08571" units="cm"/>
      <inkml:brushProperty name="color" value="#E71224"/>
    </inkml:brush>
  </inkml:definitions>
  <inkml:trace contextRef="#ctx0" brushRef="#br0">208 0 8422,'19'19'3160,"-5"-4"-2577,-14-15 5546,0 0-5737,2-3-100,-2 2 291,2-1-23,-2 1-292,0 0 416,0-1-370,0 0 952,0 1-1243,-1 8 10,-3 2 23,-3 9 34,-5 1-34,-1 2 56,-3 5-23,-1 1-33,-2 3-22,-1 0 0,1 2-12,1-1-22,1 1-11,4-1 11,1 1 0,3-1 11,1-3-11,1-3 11,2-4-11,-1-2 0,3-4 11,-1-3-11,0-1 0,1-2-33,1-2 22,-1-1-12,2-1-10,0-2 21,0-1-324,1-1 336,5-1 0,5 2 23,10 2 10,8 0-10,10 1-1,8-1-22,5-1 0,3-2-22,-1 0-12,-5-1-22,-8 1-33,-10 0 10,-9 1 1,-7 0-24,-6-1 24,-4 0 22,-3 0-3709,-1 0 919,2-1-1501,3 0 4347,5-3 0,-4 2 0,1-1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40.426"/>
    </inkml:context>
    <inkml:brush xml:id="br0">
      <inkml:brushProperty name="width" value="0.08571" units="cm"/>
      <inkml:brushProperty name="height" value="0.08571" units="cm"/>
      <inkml:brushProperty name="color" value="#E71224"/>
    </inkml:brush>
  </inkml:definitions>
  <inkml:trace contextRef="#ctx0" brushRef="#br0">1 1 13555,'5'15'3473,"0"-4"-2812,-5-11 247,0 0 280,-2-1-371,4 4-178,-1 2-168,4 5-12,-1 2-22,1 2-22,-1 3-158,1 3 12,-1 4 34,2 4-12,-2 4-11,0 5-145,0 4-34,-1 5 22,1 3 11,-1 4-100,1-1 55,-2-1-33,2-5-44,0-3-1,-1-5 22,1-6-10,-1-5-23,0-6-11,-2-6-1,0-5 12,1-3 0,-2-4-56,1-1-100,0-1-102,0-1-1131,1 0-57,0 0-727,-1 0-2074,1 0-3529,-1 0 7776,2 1 0,-2 0 0,0 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53.414"/>
    </inkml:context>
    <inkml:brush xml:id="br0">
      <inkml:brushProperty name="width" value="0.08571" units="cm"/>
      <inkml:brushProperty name="height" value="0.08571" units="cm"/>
      <inkml:brushProperty name="color" value="#E71224"/>
    </inkml:brush>
  </inkml:definitions>
  <inkml:trace contextRef="#ctx0" brushRef="#br0">361 21 7022,'0'-11'2297,"0"2"-1277,0 9 4806,0 0-5377,-3 0-35,3 0 4034,-3 0-3136,3 0-1021,-2 0-34,1 0-33,-1 0-33,0 0-57,0 0-134,0 0 0,0 0-22,-3 2 22,-5 8 145,-5 8-133,-7 10 55,-4 7-22,-2 6 0,-2 3-45,2 2 34,-1 1 22,3 0-56,1-2 11,3-2-11,2-2-11,5-4 11,2-5 0,3-5 0,3-5 0,2-7 0,3-5 22,0-3-22,1-4 0,1 0 0,-1-2-493,1 1 515,5-2 45,3 1-56,7-1-11,0 0 0,1 0-44,0 0 32,0 0 12,2 0-22,1 2-23,2 1 12,1 2 21,0-1 12,1 1-22,-2-2 11,0 0 22,-3-1-33,0-1-1,-4-1 1,-3 2-101,-3 0 11,0 2-68,0 1-44,5 2-168,3 3-325,4-2-538,2 0-583,-1-5-1310,-1-1-2959,-6-7 6107,-5-5 0,-6 3 0,-2-2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2:53.938"/>
    </inkml:context>
    <inkml:brush xml:id="br0">
      <inkml:brushProperty name="width" value="0.08571" units="cm"/>
      <inkml:brushProperty name="height" value="0.08571" units="cm"/>
      <inkml:brushProperty name="color" value="#E71224"/>
    </inkml:brush>
  </inkml:definitions>
  <inkml:trace contextRef="#ctx0" brushRef="#br0">91 9 12535,'16'1'5064,"-3"0"-3719,-13-1 604,0 0-1142,0-5-168,0 4-90,0-4 426,0 5-830,-3 12 562,-1 8-360,-5 20 134,-2 9-189,-2 9-34,-3 0-90,2 1-22,0-2-34,3 0-34,3 0-22,1-1 0,3-3-11,1-5-45,2-7 22,0-7-22,1-5 0,0-8 11,0-6 1,0-6-1,1-4 22,-1-2 1,1 0-34,-1-2-2230,0 0 449,1-1-1671,4 1-5669,5-11 9121,7-8 0,-7 4 0,2-1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38.423"/>
    </inkml:context>
    <inkml:brush xml:id="br0">
      <inkml:brushProperty name="width" value="0.04286" units="cm"/>
      <inkml:brushProperty name="height" value="0.04286" units="cm"/>
    </inkml:brush>
  </inkml:definitions>
  <inkml:trace contextRef="#ctx0" brushRef="#br0">4 1 7022,'18'10'1602,"-4"-2"-649,-14-8 3081,0 0-3004,-7-2 57,5 1-347,-4-2 10,6 1-122,0 1-34,-1 0-202,0 1 0,-1 0-157,1 0-33,0 0-11,0 0 100,-1 0 90,1 0-12,0 0 80,0 0 2117,0 0-2297,0 0-146,0 0 23,-1 0-90,1 0-23,0 0-10,0 0-34,1 0 11,0 5 11,0 4 22,1 6-33,2 1 12,2 3-12,1-3 22,0 1-22,-1-1 22,1-3-44,-2-2 22,0 0-11,-1-4 11,0-1-45,-1-1 23,0-2-46,-1-1 57,0-1 22,0 0-11,-1-1 45,1 0-34,0 0 34,0 0 78,0 0-111,-1-2-46,1-1 45,2-3-22,-1 0 0,1-1 11,-1 0 0,1 0-11,-1 0-1,0 2 1,-1 1-11,0 2-45,-1 1-662,0 1 740,2-1-33,0-1 11,3-3 11,1 0 0,-1 0-12,1-1-10,1 2 22,1-2-11,3 1 22,2-3 101,4-1-90,2-1 68,0 1-34,-3 0-22,-4 4-23,-4 2-11,-4 1 0,-2 2-90,-2 0 68,0 0 22,2 0 11,2 0-11,2 0 45,3 0 11,1 0 0,4 0-44,1-1-1,-2 0-22,-1 1-1,-4-1 1,-2 1-22,-4 0 33,1 0-12,-3 0 46,1 0-23,-1 2 56,0 2-55,0 3 88,0 2-100,0 2 56,0 3 12,0 1-35,-4 3-22,0-2 1,-2-1-24,1-3 1,3-2-11,0-4 44,2-2-11,0-3 258,0 0-302,0 0-1,0 1 34,0 2 0,0 3-11,0 0 33,0 1-44,1-2 11,1-1-157,2-3-516,1-2-795,4 0-3048,2-3 4527,0-7 0,-4 5 0,-3-4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39.959"/>
    </inkml:context>
    <inkml:brush xml:id="br0">
      <inkml:brushProperty name="width" value="0.04286" units="cm"/>
      <inkml:brushProperty name="height" value="0.04286" units="cm"/>
    </inkml:brush>
  </inkml:definitions>
  <inkml:trace contextRef="#ctx0" brushRef="#br0">63 45 8478,'13'-2'1076,"-4"0"-1076,-9 2-246,0 0 246,7-14 89,-6 8 763,7-10 470,-8 14 448,0 1-358,0 1 5367,0-1-6734,-1 1 22,-3 4 381,-3 5-112,-2 8 180,-3 10-90,-1 7-34,-1 6-202,2 3-32,1 4-113,2-2-45,4 0 0,1-5 0,6-2-180,9-5-459,10-3-627,11-5-650,6-6-1087,3-9-2263,-6-4 5266,-5-7 0,-15 0 0,-6-1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19.847"/>
    </inkml:context>
    <inkml:brush xml:id="br0">
      <inkml:brushProperty name="width" value="0.04286" units="cm"/>
      <inkml:brushProperty name="height" value="0.04286" units="cm"/>
    </inkml:brush>
  </inkml:definitions>
  <inkml:trace contextRef="#ctx0" brushRef="#br0">59 5 7067,'-3'-3'2454,"1"1"-1446,2 2 1166,0 0-1917,-9 8-178,3-2-79,-7 7-56,7-6 11,3-1 45,0-3 302,3-1 282,-1-2-92,1 1-66,0 0-179,0 0-180,0 0-33,-1 0-23,1-1 0,-1 2-11,0 0-303,1 2-246,-1 1-11,0-1 0,0 1 212,0-3 348,1-1 180,0 0 235,0-1 257,-1 1-437,0-1 0,0 0 0,-1 0 24,2 0 5555,-1 0-5724,1 2 235,0 0 123,4 2-145,3 0-113,3 2-111,3-1-23,-2 2 11,1 1-11,-1 1 68,5 2 21,1 0 68,5 1-90,2-1 34,1-1-11,0 0-45,-2-3-12,-1-1-44,-2-1 22,-3 0-56,-2-2 1,-1 1 10,0 0 23,3-1-45,2 2 11,4-1 11,2 3 1,2-2 22,1 1-1,-1-2 57,-2-1 23,-1-1-1,-2-1-33,-2-1-45,-5 0 22,-5 0-56,-5 1-11,-3-1-11,-2 1-56,1-1 67,2 1 33,4 0-22,4 1 12,3 1-23,3 0 0,2 0 11,0-1-11,-1-1 0,-1 0-11,-2 0 11,-1 1 0,-1-1-11,2 0 11,-2-1 0,0 0 0,-1 0 0,-1 0 11,-1 0-11,1 0 0,1 0 0,1-2 0,2-1-11,1 0-1,0-2-55,0 2 22,0 1 1,-3 1-12,2 0-12,-1 1 46,0 0-23,-1 0 22,0 0-22,2 0 34,1 0-22,3 0 10,2 0 1,0 1-1,-1 0-33,-1 1-22,-3 2-45,-2-2 44,2 1 35,-1-2 32,1 0-21,0-1 33,-1 1 0,-3-1 0,-3 0-45,-2 0 0,-2 0 23,0 0 11,0 0 11,1 0 0,2 0 0,3 0-12,5-2-10,2-1-34,3-2 34,-3 1 22,-3 1 0,-5 1-12,-3 0 12,-1 1 0,1-1 0,1-1 0,3 0 0,1 1 0,2-1-11,1 0 11,1 0 0,2-1 0,-1 1 23,-1 0-23,-2-1 0,0 0 0,-1 0 11,2 0-11,2-2 11,2 0 0,4 0 12,0-1-23,0 0 67,-2 0 45,-6 1 22,-6 2 34,-4 1-89,-3 2 10,-2-1-22,1 2 24,0-1-58,2-1-33,1 0-11,2-2 11,2-2 22,1 0 23,0-1 56,0 1-23,-1 1-33,0 2 11,-2 0 11,0 0-33,-1 1 22,0 0 0,-2 1 11,0 0-33,-2 1-841,0 0 415,-1-1-493,2 0-897,3-2-2352,5-2 4134,1-6 0,-3 5 0,-4-2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22.413"/>
    </inkml:context>
    <inkml:brush xml:id="br0">
      <inkml:brushProperty name="width" value="0.04286" units="cm"/>
      <inkml:brushProperty name="height" value="0.04286" units="cm"/>
    </inkml:brush>
  </inkml:definitions>
  <inkml:trace contextRef="#ctx0" brushRef="#br0">299 112 8624,'-7'-16'482,"1"3"-426,6 13 538,0 0 482,-10-31-203,7 23 125,-6-24-169,9 31-235,0-1 55,0 2 125,0-1 88,0 0-99,0 1-80,0-2-156,0 2-157,0-2-57,-1 1-44,1 0 807,-1 1-1099,0 0 23,-1 1 135,-1 6-1,-1 5 12,-2 7-34,1 2 56,-3 4-44,3 1 32,-1 0 1,2 1 22,1 1-33,-2 0 33,2 3-123,-3 1 0,1 0 56,-1 0-33,1-1-12,-1-2 22,1-1 80,1 0-90,0 0 10,1 0-55,-1 1-12,0 0 1,0 1 10,0 1-22,-1-1-11,2 1 12,1-3 32,1-1-44,0-4 45,0-4-22,1 0 10,-1-2-22,1 1 57,-1 0-12,1 2 0,-1 0-23,1 1-22,0 0 1,0-1 21,0 0-22,0-2 1,0 2-12,0-3 11,0 1 0,0 0 0,0 2-11,0 1 34,0 2-34,2 1 11,-1-1 0,3 0 23,-3-1-23,0-1 11,-1 1-22,0 1 23,0 0 44,0 3-33,0 3 10,-2 1-21,-1 4 33,-1 2-23,1 2 12,1 2-22,0 1 44,-1 0-56,1 0 0,-1-2 0,1 0-11,-1-3 12,-1-1-1,1-1 11,-1 0-22,-1 2 23,0-1-23,-2 1 23,-1-2-23,0 0 0,-1-2 0,2 1 0,1 0 0,1 0 0,1 1 0,0-1 0,0 2 0,1-2 0,0 0 0,0-1 0,0-1 0,2 1-12,-1 1 12,1 1-11,1 1 11,0 1 0,0 0 0,0 2 11,0 0 1,0 0-1,0-1 34,0 0-12,0 0 12,0 0-11,0 0-23,1 0-11,1-2 33,1-2-33,0-1 12,-1-2-12,0-2 11,-1-2-11,-1-2 11,0-1-11,0 0 34,0-1-12,0 2-11,0 0-11,-1 2 11,0 3-11,-2 3 12,1 2-1,1 4 11,0 3-11,1 3 1,0 1-1,0 1-11,0-1 11,0-1 11,0 1 12,0-1 11,0 0 0,0 1-12,-4-2-10,1 1-1,-3-1-11,4-1-11,1 0 23,1 0-12,0 0 11,0 0 12,1 0-1,1-1-10,0-1-23,0-1 11,-2 0 0,0-1 12,0 1-23,0 0 11,0-1-11,0 0 0,0 0 0,-1-2 11,-1 0 0,0 1 0,0 1 1,2 0 10,0 3-22,0 1 34,0 0-12,2 2 0,2-1-22,2-2 0,0 0 0,-2-3 12,-1-1 10,-2-1 12,0-3-34,-1 1 22,0-3-11,0 2-11,0-2 11,0 1 12,-1 0-1,1 3-11,-1 1 12,1 2-12,0 0 0,0 0 12,2-2-23,0-2 33,1-3-10,0 0-1,-2-3 0,-1 1 12,0-1 22,0 2 0,0 2-22,0 4-22,1 2-12,0 1 22,1 2-22,0 0 11,-1 2 12,0 0-1,-1 2-11,0 0-11,0 3 11,0 1 1,0 3 10,0 2-22,0 2 11,0-3 12,0-2-23,0-7 0,0-3 11,0-4 11,0-2-22,0 0 11,0 1 45,0 1 12,-3 2-12,-1 1 0,0 2 0,-2 0-56,3-1 22,2-2-22,0-4 0,1-5 11,0-6-11,0-4 0,0-4 11,0-3 12,0-4-12,0-1 0,0-6 0,0 0-1591,0-2-583,2-15-1915,5-11-5753,10-27 9650,8-18 0,-9 28 0,0 3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24.797"/>
    </inkml:context>
    <inkml:brush xml:id="br0">
      <inkml:brushProperty name="width" value="0.04286" units="cm"/>
      <inkml:brushProperty name="height" value="0.04286" units="cm"/>
    </inkml:brush>
  </inkml:definitions>
  <inkml:trace contextRef="#ctx0" brushRef="#br0">338 47 8109,'-10'-19'4403,"1"4"-3091,9 15 2082,0 0-2318,0-5-180,0 4-77,0-4-58,0 5 1593,0 0-2321,-1-1-33,1 1 23,-1 3 66,1 5 12,0 10 33,0 5 90,0 5-33,0 3 123,0-1-56,0 2-90,0 1-45,0-1 11,0 2-55,0 2-35,0 2 12,0 4 0,0 4-11,0 2 0,-1 1-11,1-1-12,-1 0 12,1-3 10,0-3-21,0-4-23,0-5 11,0-4 11,-1-4-10,-1-2 10,1 1-11,0 0-11,1 2 11,0 4-11,0 1 0,0 3 12,0 1-1,0 0 0,0-1 0,0-2 0,0-2 12,-1-1 10,-3 1-33,-2 2 12,-3 2-12,-1 4-12,3 3 12,0 4 12,2 0-12,0 3 0,0-3 0,0-1 0,-3-2 23,0-1-12,-3 0-11,0 2 0,-1 2 34,1 2-34,1 3 11,2 1-11,2 1 11,1 0 23,1 0-23,-1 0-11,-1-2 45,-2 0-1,-4-1 35,0 2-1,-1 0-11,-1-1-44,1 2-12,2-3 11,3 3 1,2-2-12,2 3 23,0 2-1,1 2-22,-1 3 1,1 1 10,-2-2-22,1-2 0,0-2 0,0-2 11,0-2-11,2 2 0,1-1 0,0 1 11,1 1-11,0-2 12,0 0-12,0-3 0,0-1 0,0-1 0,0-3 0,1 3 0,1 0 0,0 2 11,2 3-11,0 2 0,2 1 0,1 1 11,0-2-11,0 1 0,0 1-11,-1 0 11,-1 1 0,0-2 0,0-1 11,0-3 0,3-2-11,-1-1 0,3 0 11,0-1-11,1 1 0,0 3 0,-2 0 12,1 1-12,-1-1 11,-1-4 11,1-2-22,-3-1 0,1-3 11,-2 1-11,0-4 0,-2 0 0,1-2 12,-2-1 10,1 1-11,-2-1 34,2 3 11,0 0-34,1 3-22,2 2 23,0 3-12,3 2 0,-1-1-11,0 2 0,0-1 0,-3 0 0,-1-1 0,-1-2 0,-2-3 34,-1-3-34,1-2 0,0-2-34,2-1 34,0-2 11,0 0 12,2 3-46,-2 2 23,1 3 0,-2 3 12,2 0 10,-2 2-11,1-2 12,1 2-1,1-1-11,0 0 12,1 1-1,-1-1 0,-1 1 23,0 0-11,-2 0 22,-1 3-11,-1 1-45,0 3 11,0 1 0,0-1-11,0-2 0,0-5 11,0-4-11,0-5 0,0-4-22,0-5 22,0-6 0,0-4 0,0-8 45,0-3-12,0-4 69,0-1-102,0-1 0,1-4-964,3-10-1322,1-12-1793,5-17-5752,-2-16 9356,-2-13 0,-3 29 0,-3 4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26.093"/>
    </inkml:context>
    <inkml:brush xml:id="br0">
      <inkml:brushProperty name="width" value="0.04286" units="cm"/>
      <inkml:brushProperty name="height" value="0.04286" units="cm"/>
    </inkml:brush>
  </inkml:definitions>
  <inkml:trace contextRef="#ctx0" brushRef="#br0">1 1 9095,'9'21'3395,"-2"-4"-2633,-7-17 5659,0 0-6242,0 2 112,0 1 90,5 4-56,0-1 22,7 2 68,1-2-46,5 1-21,5-2-101,6 0-79,4-2-23,5-1-21,2 1-46,0-3-22,1 2 0,1-1-34,3-1 1,5 1-12,5-1 11,6 0 23,0 0 11,-3 0 34,-7 0-23,-10 0-3358,-12-1 3369,-9-1-55,-8 0-23,-6 0-12,-1 1-32,-3 1 44,1 0 11,0 0 3392,1 0-3369,-2 0-1,1 0 1,-2 0 55,0 0 35,0 0-12,0 0-33,2 0 77,4 0 35,2 0-34,3 0-1,-1 0-32,-1-1-57,-5 1-22,-2-1-34,-2 1-190,-1 0-314,-4 0-549,-3 0-706,-3 0-1390,-1 0-5904,5 0 9042,4-2 0,2 1 0,1-1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0.194"/>
    </inkml:context>
    <inkml:brush xml:id="br0">
      <inkml:brushProperty name="width" value="0.04286" units="cm"/>
      <inkml:brushProperty name="height" value="0.04286" units="cm"/>
    </inkml:brush>
  </inkml:definitions>
  <inkml:trace contextRef="#ctx0" brushRef="#br0">8 90 11056,'-4'-13'3978,"1"3"-3306,3 10 1008,0 0-872,1-6-13,-1 4-123,1-4-235,-1 5-56,0 1-79,0-1-78,0-1 1,0-1-35,0-1 79,0-2-34,0 3 124,0-3 45,0 2 66,0-1-89,0 1 45,0 0-34,0 1-33,0 0-1,0 1-22,0 1-55,0 0-281,0 7 101,6 6 33,1 10-56,6 6 46,1 3-102,2-1 68,-1 1-79,0-3 34,-1-2-34,-2-4 11,-1-3-22,-4-3 0,1-2-11,-4-5 33,0-1-44,-1-4 44,-2-1-66,0-3-2903,0 0 582,-1-3-1713,0 1-4550,0-3 8628,0 2 0,0 1 0,0 1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0.784"/>
    </inkml:context>
    <inkml:brush xml:id="br0">
      <inkml:brushProperty name="width" value="0.04286" units="cm"/>
      <inkml:brushProperty name="height" value="0.04286" units="cm"/>
    </inkml:brush>
  </inkml:definitions>
  <inkml:trace contextRef="#ctx0" brushRef="#br0">284 0 10552,'13'23'5905,"-2"-5"-4595,-11-18 1021,0 0-1558,1-2-56,0 1 45,0-1-201,-1 2 694,0 0-1244,-5 0 45,-3 5 112,-10 7 78,-3 11-178,-4 6 200,0 9-122,0 4 67,3 2-56,1 3-79,1 0 46,2 0-57,-1-1-22,2-1-23,1-3-22,2-5 45,3-5-45,3-7 11,3-5-11,2-4 23,2-4-23,-1-2 0,2-1 33,-2-2-44,1 0 45,-1-2-45,1-1 11,0-1-124,1-3-6789,0 0-236,5 0 7149,2 0 0,-1 0 0,0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1.804"/>
    </inkml:context>
    <inkml:brush xml:id="br0">
      <inkml:brushProperty name="width" value="0.04286" units="cm"/>
      <inkml:brushProperty name="height" value="0.04286" units="cm"/>
    </inkml:brush>
  </inkml:definitions>
  <inkml:trace contextRef="#ctx0" brushRef="#br0">43 71 10036,'0'-21'3855,"0"4"-3564,0 17 807,0 0-146,-13-13-122,10 8-158,-10-9-56,12 13 303,1 1-258,-1 4-168,-1 6 124,-1 5-102,1 5-123,-1 3 0,2-1-156,0 2 21,1-4-55,0-2-45,1-3-112,1-3 44,0-1-89,1-3 45,-2 1-34,0-4 0,-1 2 23,0-2-23,0-1 23,0-2-23,0 0 426,0-2-437,1 0-23,1 0-111,2-4 67,0-3-112,4-5 67,1-2-34,3-1-22,2 2 90,-1 1 22,0 2 44,-2 2 24,-2 1-24,0 0-32,-2 3 44,1 0-12,-3 3 12,-1-2-22,-1 3-68,-2-1-33,0 1 134,-1 4 12,0 2 111,0 6 23,0 3-34,0 2 12,0 2-23,0-1-56,0 0-12,0-3-44,0-2 0,0-2-33,0-3-527,0-3-796,0-2-1154,0-2-1546,1 0-3015,4-1 7071,3 0 0,-2 0 0,-1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2.234"/>
    </inkml:context>
    <inkml:brush xml:id="br0">
      <inkml:brushProperty name="width" value="0.04286" units="cm"/>
      <inkml:brushProperty name="height" value="0.04286" units="cm"/>
    </inkml:brush>
  </inkml:definitions>
  <inkml:trace contextRef="#ctx0" brushRef="#br0">14 16 11728,'-7'-9'4191,"1"2"-3340,6 7 1737,0 0-1725,9 2-303,0 1 1,9 1-203,0 0-55,0-1-180,1 0-112,1-1-11,-3-1-437,-2 0-381,-4-1-694,-5 0-796,-3 0-930,-1 1-931,1 1 4169,0-1 0,-1 0 0,-1-1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2.550"/>
    </inkml:context>
    <inkml:brush xml:id="br0">
      <inkml:brushProperty name="width" value="0.04286" units="cm"/>
      <inkml:brushProperty name="height" value="0.04286" units="cm"/>
    </inkml:brush>
  </inkml:definitions>
  <inkml:trace contextRef="#ctx0" brushRef="#br0">85 27 11560,'-7'-13'5154,"1"3"-4112,6 10 605,0 0-1209,-5-2 21,3 2-224,-3-2-45,2 2-33,1 0 191,-2 1-79,-3 5 0,0 3-79,-3 6-100,0 3-79,2 2 11,3 2-44,2 3-34,2 0-459,3 2-640,4-2-592,3-1-2310,5-2-3607,-1-5 7664,-2-6 0,-5-4 0,-3-5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43.359"/>
    </inkml:context>
    <inkml:brush xml:id="br0">
      <inkml:brushProperty name="width" value="0.04286" units="cm"/>
      <inkml:brushProperty name="height" value="0.04286" units="cm"/>
    </inkml:brush>
  </inkml:definitions>
  <inkml:trace contextRef="#ctx0" brushRef="#br0">0 0 11526,'15'20'5110,"-3"-4"-3788,-12-16 841,0 0-1188,0-4-147,0 4-20,0-4-316,0 4 763,0 0-919,0 7-89,0 1 10,0 8-66,0 0-22,0 2-113,0 0-12,0 0-21,0-2-23,0-1 0,0-2-247,0-2-761,0-3-595,0 0-1848,0 0-4908,-1 1 8359,-2 2 0,1-5 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415"/>
    </inkml:context>
    <inkml:brush xml:id="br0">
      <inkml:brushProperty name="width" value="0.04286" units="cm"/>
      <inkml:brushProperty name="height" value="0.04286" units="cm"/>
    </inkml:brush>
  </inkml:definitions>
  <inkml:trace contextRef="#ctx0" brushRef="#br0">28 96 13633,'-2'-16'3395,"2"2"-3395,0 14 459,0 0-336,-12 29 23,9-10 33,-8 26 1,18-15-23,4-1 45,9-3 89,7-6 34,3-5 55,3-8-32,-2-3-1,0-6 202,-4-5-44,-2-5-35,-5-6-67,-4-2-123,-5-2 35,-5-16-226,-3 8 12,-4-9-67,-4 14-34,-3 2-67,-6 4-1357,-15 1-772,0 9-2129,-16 2-4840,6 6 9165,-4 1 0,18 0 0,6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54.762"/>
    </inkml:context>
    <inkml:brush xml:id="br0">
      <inkml:brushProperty name="width" value="0.08571" units="cm"/>
      <inkml:brushProperty name="height" value="0.08571" units="cm"/>
      <inkml:brushProperty name="color" value="#E71224"/>
    </inkml:brush>
  </inkml:definitions>
  <inkml:trace contextRef="#ctx0" brushRef="#br0">25 185 8490,'-10'-10'2219,"2"2"-2018,8 8 2713,0 0-2052,-3 4-21,2-4 43,-1 5-155,2-4 5871,0 0-6578,0-5 56,0 1-44,2-7 11,2 3 56,2 0-11,0-1-45,2 0 33,0-2 23,0 2 33,1-4-78,1 2-22,1-3-12,0 2-22,-1 0 34,1 1-23,-2 2 34,2 0-23,-2 3-22,1 0 11,0 2 1,2 0-12,2 0 22,5 0 12,1 0 33,0 1 34,-2 0-34,-8 1-67,-3 1-23,-4 0-44,-1 0 67,3 0 0,2 1 0,4 4 23,2 3-23,2 5 33,3 0-10,-1-1 21,-1-1 57,-1-4 11,-5-1-89,-1-1-23,-6-2-23,-1 1 12,-2 1 11,0 4 11,0 1-11,0 4 0,0-1 11,-1 1-11,-1-2 12,-4 0-1,1-1 0,-3-1 0,1 1 12,-3 0-23,-1 2 0,-1 0 0,-3 2-34,1 1 0,-1-1-66,2 0 55,0 0 22,2-1-10,1 0 10,0 0 12,1-1-11,3-1 22,-1 2 0,1-2-11,0 1-1,0 0 1,0 0-34,-2-1 23,1-1 0,0-1-12,0 0-11,1-1 45,1-1-33,0 0-1,3-3 12,-1 1 22,1 0 0,0 1-12,0 1 1,0 0 0,-1 0 0,2-1 0,0-3-45,1 0 33,0-2 12,0 0 11,0 0 0,0 1 22,0 1 1,4 1-1,2 2 1,6-1 33,4 1 0,4-1 11,5-2-22,2-1-1,2-2 46,-2-1-12,-2 1 23,-2-1 0,-2 0-45,-2 0-45,-6 0-11,-2 0-11,-6 0 11,-2 0 157,-2 0 124,0 0-136,1 0-33,1 0 11,0 0 1,2 0-80,-1 0-32,0 0 32,-1 0-3321,-2 0 0,-1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55.885"/>
    </inkml:context>
    <inkml:brush xml:id="br0">
      <inkml:brushProperty name="width" value="0.08571" units="cm"/>
      <inkml:brushProperty name="height" value="0.08571" units="cm"/>
      <inkml:brushProperty name="color" value="#E71224"/>
    </inkml:brush>
  </inkml:definitions>
  <inkml:trace contextRef="#ctx0" brushRef="#br0">227 1 12669,'9'1'5446,"-2"1"-4147,-7-2 674,0 0-1245,0 5-67,0-4-45,0 4 1110,0-5-953,0 0-761,0 3 21,0 3-10,-5 5 33,-3 5-56,-5 5 11,-5 3 0,0 3 0,-4 2-11,0 2 0,-2 1 23,0 1-23,1 0-12,1-3-32,4-3-12,4-6-23,7-6 12,3-6 0,3-6 67,1-1 11,2-2 123,7 0-66,5 0-24,7 0-44,2 0 0,-4 0-33,-3 0 22,-4 1-1,0 0 12,1 2 12,3 0-1,2 3 11,4-2-11,4-1-11,0 0 0,-2-2 0,-6 0 0,-8-1-22,-5 0-56,-4 1-674,0-1 58,1 1 223,3-1-291,5 1-392,4 1-829,3-2-303,0 0-740,-1 0-335,-4 0 145,-4-2 3216,-4-2 0,-3 1 0,-1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56.236"/>
    </inkml:context>
    <inkml:brush xml:id="br0">
      <inkml:brushProperty name="width" value="0.08571" units="cm"/>
      <inkml:brushProperty name="height" value="0.08571" units="cm"/>
      <inkml:brushProperty name="color" value="#E71224"/>
    </inkml:brush>
  </inkml:definitions>
  <inkml:trace contextRef="#ctx0" brushRef="#br0">72 38 9980,'-16'-21'9830,"2"5"-3827,14 16-5689,-1 0 122,1 3-21,0 3 11,-1 8-68,-2 4-100,-2 6-56,-3 2-113,0 6-10,1 3-57,2 3 23,3 2-34,0 1-22,2-2 22,5-3-11,0-1 0,4-6 0,-2-6 0,-2-6-56,-3-6-11,-1-2-112,-1-2-247,0 2-78,0 2-12,0 2-369,-2 2-942,0-2-772,-1-2-2679,1-5 5278,6-3 0,-2-3 0,2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3:57.917"/>
    </inkml:context>
    <inkml:brush xml:id="br0">
      <inkml:brushProperty name="width" value="0.08571" units="cm"/>
      <inkml:brushProperty name="height" value="0.08571" units="cm"/>
      <inkml:brushProperty name="color" value="#E71224"/>
    </inkml:brush>
  </inkml:definitions>
  <inkml:trace contextRef="#ctx0" brushRef="#br0">177 164 10092,'20'9'4515,"-3"-3"-3159,-17-6 1054,0 0-1514,-4-11-134,3 6 67,-3-8-168,3 10-146,1-1-223,0-1-192,0-5 1,7-3 12,5-5 100,10-1 112,5 0-45,0 3-45,0 3-11,-6 3 12,-4 2-124,-6 4-90,-2 0-22,-4 2-22,0 1-34,-2 1 56,0 0 22,1 2-11,-1 6 56,1 5-44,-1 6 10,0 3 46,-1 3-12,-2 4 11,0 4 12,0 1 56,-4 5-57,-4 0-10,-5 2-57,-3 0-11,2-4 0,-1-3 23,3-4-12,2-5 1,0-1-1,-1-3 45,-2 0-33,-3 1 0,-1 0-23,-3 1 11,-4 0-11,-3 1-22,-3 1-11,0-1 11,2 1 11,2 1-45,4 2 22,4 1-10,3 1-12,4-2-56,5-1 23,3-4 55,4 0-33,9-2 56,8-3 23,15-4 10,10-3-21,6-5-12,2-2 0,-5-3 11,-7 0 22,-8-1 1,-9 0 11,-6 0 11,-5 0-23,-2 0 12,-2-1 34,0-2-1,-1-2-11,0-4 0,0-2-33,0-2 11,0-4 0,-2-2-22,-1-3-1,-3-1 12,0-2-23,0-1 11,-1 0 12,-3-1-23,-2 1 12,-1 0-12,0 1-11,-1 1 11,-2-1-11,-1-1 0,-1 0 11,-3-2 12,-2-1 44,-2-1 56,-1-1 67,2 1 12,4-1-112,4 0-34,5-2-56,4-4-56,1-1-45,4 0-56,0 3-134,3 6-147,-4 8-525,-1 7-606,-2 5-1904,0 4-6358,0 1 9439,0 2 1,0 0 0,0 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0.766"/>
    </inkml:context>
    <inkml:brush xml:id="br0">
      <inkml:brushProperty name="width" value="0.08571" units="cm"/>
      <inkml:brushProperty name="height" value="0.08571" units="cm"/>
      <inkml:brushProperty name="color" value="#E71224"/>
    </inkml:brush>
  </inkml:definitions>
  <inkml:trace contextRef="#ctx0" brushRef="#br0">133 41 10384,'4'3'3608,"-1"0"-818,-3-3-2342,-1 3-191,0-2 214,-1 2 0,0-3-158,-4-1-212,-1-3-34,-3-2 57,-3-1 21,-2-1 57,-3 1 67,2 0 67,-1 2 67,3 1 113,5 2-90,3 0-68,4 2 359,1 0-605,9 6 326,10 6 21,16 12-56,15 8 34,12 6-101,6 2-44,2 0-80,-6-2-122,-12-7-12,-13-7-66,-15-9 21,-11-7-10,-6-4 10,-5-4-2229,-1 0 336,2 0-1344,2 0-1626,4 0 4830,5 0 0,-5 0 0,1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1.232"/>
    </inkml:context>
    <inkml:brush xml:id="br0">
      <inkml:brushProperty name="width" value="0.08571" units="cm"/>
      <inkml:brushProperty name="height" value="0.08571" units="cm"/>
      <inkml:brushProperty name="color" value="#E71224"/>
    </inkml:brush>
  </inkml:definitions>
  <inkml:trace contextRef="#ctx0" brushRef="#br0">527 1 13387,'13'4'5064,"-3"0"-4078,-10-4 773,0 0-1456,1 2 10,-1 8 562,-2 9-214,-7 13-23,-9 13 57,-10 10-236,-9 12-78,-10 9-595,-6 8 298,25-40 0,-2 0-45,1 0 0,-1 0-22,1-2 0,0 0 17,-23 37-1,7-9-33,10-9-11,11-12-23,8-12-10,10-14 10,2-11-224,4-7-65,0-3-574,0-2-469,4-6-1032,5-4-1961,6-6-4728,3 0 9087,-2 3 0,-8 6 0,-4 3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2.124"/>
    </inkml:context>
    <inkml:brush xml:id="br0">
      <inkml:brushProperty name="width" value="0.08571" units="cm"/>
      <inkml:brushProperty name="height" value="0.08571" units="cm"/>
      <inkml:brushProperty name="color" value="#E71224"/>
    </inkml:brush>
  </inkml:definitions>
  <inkml:trace contextRef="#ctx0" brushRef="#br0">88 48 10417,'25'-5'4302,"-5"1"-3270,-20 4 1209,0 0-1199,11-17-101,-8 12-112,9-12-179,-12 17 392,0 0-1042,-2 7 180,-6 7 55,-6 12-134,-8 9-101,-4 5 0,0 2-392,3-1-1211,5-1-1647,5-2-4066,6-4 7316,7-5 0,1-13 0,2-6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2.857"/>
    </inkml:context>
    <inkml:brush xml:id="br0">
      <inkml:brushProperty name="width" value="0.08571" units="cm"/>
      <inkml:brushProperty name="height" value="0.08571" units="cm"/>
      <inkml:brushProperty name="color" value="#E71224"/>
    </inkml:brush>
  </inkml:definitions>
  <inkml:trace contextRef="#ctx0" brushRef="#br0">1 1 12512,'18'20'3339,"-4"-5"-2958,-14-15-224,0 0-146,21-12 57,-16 9 66,18-7 135,-22 17 146,2 3-23,-2 2 12,-1 1 55,0-3-112,-3 0-157,-2-2 1,-3-2-34,1-2 22,0-2 101,4-2-56,-1 0-56,1-5-33,1-3-57,-1-5-33,2-3-45,1 3-112,1 1-56,5 3-11,3 4 56,6 2 22,0 3-45,-1 0 68,-4 5 22,-2 0-34,-3 3-11,-3-2 67,-1-3 34,-1-3-190,-7 0-930,-3 0-2108,-8 0-3999,2-3 7227,2 0 0,6 0 0,4 1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4.336"/>
    </inkml:context>
    <inkml:brush xml:id="br0">
      <inkml:brushProperty name="width" value="0.08571" units="cm"/>
      <inkml:brushProperty name="height" value="0.08571" units="cm"/>
      <inkml:brushProperty name="color" value="#E71224"/>
    </inkml:brush>
  </inkml:definitions>
  <inkml:trace contextRef="#ctx0" brushRef="#br0">1 0 12400,'18'3'4270,"-4"0"-3330,-14-3 5560,0 0-6343,-1 1-157,0 6 0,-1 9 448,2 14-191,-1 17 23,1 16-22,3 17-450,5 11 265,-1-41 0,2 1-40,1 2 1,2-1-6,0 0 0,0 0-11,1-3 0,-1-1-6,10 39 0,-4-12 0,-3-15-11,-4-15 12,-4-13-12,-2-12 0,-4-9 22,0-4 338,-1-6-293,0 1 34,0-1-56,4 0-45,0-3-78,6-7-1,5-7-55,5-6 44,7-2-100,5-1 10,3 1 90,2 0 79,-2 3-23,-2 2 12,-4 4 11,-6 3 0,-6 6 11,-7 1-12,-5 4-44,-3 1-280,-1 0 247,-1 8 89,0 7 22,0 14-22,1 8 0,2 5 11,3 1 45,2 0 56,2 1 45,5-2-34,2 0 1,5-5-12,3-5-33,3-6 55,4-5 1,4-7-23,9-7-45,4-4-22,7-5-45,-1-8-168,1-6-348,-3-9-548,-4-4-617,-6 1-605,-8 0-728,-14 5-4124,-10 4 7138,-12 4 0,0 7 0,-2 3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18.527"/>
    </inkml:context>
    <inkml:brush xml:id="br0">
      <inkml:brushProperty name="width" value="0.08571" units="cm"/>
      <inkml:brushProperty name="height" value="0.08571" units="cm"/>
      <inkml:brushProperty name="color" value="#E71224"/>
    </inkml:brush>
  </inkml:definitions>
  <inkml:trace contextRef="#ctx0" brushRef="#br0">291 0 14227,'18'18'3821,"-3"-5"-3261,-15-13 1501,0 0-1332,0 10 89,0-7-56,0 9-146,0-10-11,0 0 0,0 0-90,0-1-223,0 1-112,-1 3-102,-4 4-11,-3 5-44,-4 7 21,-5 7-21,-2 5-1,-5 7 23,-4 4-34,-3 2 12,-2 2-1,-1-2-22,3-3 11,4-6-11,7-5 0,6-6 0,4-7 11,4-7-11,3-7 12,3-2-3542,0-3 280,0-8-2901,0-3 6151,8-11 0,-5 10 0,4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0.933"/>
    </inkml:context>
    <inkml:brush xml:id="br0">
      <inkml:brushProperty name="width" value="0.04286" units="cm"/>
      <inkml:brushProperty name="height" value="0.04286" units="cm"/>
    </inkml:brush>
  </inkml:definitions>
  <inkml:trace contextRef="#ctx0" brushRef="#br0">1 1 14742,'17'5'4560,"-3"-2"-4156,-14-3 436,0 0 23,14 33-336,1-6 66,16 33-10,-2-12-157,3 4 22,-2-2-190,-4-1-157,-6-5 0,-8-4 0,-5-5-34,-6-4-67,-9-3-247,-5-3-750,-13-1-1188,-5-1-1222,-2-1-3102,0-5 6509,4-7 0,13-4 0,7-5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19.223"/>
    </inkml:context>
    <inkml:brush xml:id="br0">
      <inkml:brushProperty name="width" value="0.08571" units="cm"/>
      <inkml:brushProperty name="height" value="0.08571" units="cm"/>
      <inkml:brushProperty name="color" value="#E71224"/>
    </inkml:brush>
  </inkml:definitions>
  <inkml:trace contextRef="#ctx0" brushRef="#br0">392 19 19852,'-27'-10'1311,"6"1"-897,21 9 292,0 0 135,7 10-203,6 3-21,11 11-24,6 3-167,8 0-112,5 3-123,2 0-79,5 5-56,-4 3-34,0 5 34,-5 1-34,-4 1-22,-6-5 23,-6-4 44,-7-6 11,-5-7-22,-5-7-11,-4-5-22,-2-6 10,-1-3 180,-1-1-179,-8 1-34,-5 1-23,-11 1-66,-8 3-1,-6 0-11,-6 2 68,-5 1-91,-2 2 35,-3-1 55,3 0 12,6-3-23,9 0-22,13-3-56,10-2-23,8-2 0,4-1-426,1 0-312,-5 0-495,-5-5-178,-10-3 89,-8-6-404,-12 0 124,-10 2 550,-5 1 525,-2 4 606,8 3 67,11 2-537,18 2-943,13 2-2016,33 4 3496,21 0 0,-12 0 0,2-4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19.922"/>
    </inkml:context>
    <inkml:brush xml:id="br0">
      <inkml:brushProperty name="width" value="0.08571" units="cm"/>
      <inkml:brushProperty name="height" value="0.08571" units="cm"/>
      <inkml:brushProperty name="color" value="#E71224"/>
    </inkml:brush>
  </inkml:definitions>
  <inkml:trace contextRef="#ctx0" brushRef="#br0">1 1 13443,'3'18'5423,"-1"-4"-4381,-2-14 1254,0 0-1757,6 0 21,4 7-67,8 6-11,4 12-45,5 8-169,2 4-100,3 4 23,1 3-90,2 2-45,0 2-56,-3-1 0,-1-3-404,-5-4-380,-5-8-280,-6-9-359,-4-8-840,-5-9-1491,-4-3-6028,-1-7 9782,-1-7 0,0 5 0,0-5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20.334"/>
    </inkml:context>
    <inkml:brush xml:id="br0">
      <inkml:brushProperty name="width" value="0.08571" units="cm"/>
      <inkml:brushProperty name="height" value="0.08571" units="cm"/>
      <inkml:brushProperty name="color" value="#E71224"/>
    </inkml:brush>
  </inkml:definitions>
  <inkml:trace contextRef="#ctx0" brushRef="#br0">400 1 14495,'2'10'5715,"-1"-1"-4381,-1-9 290,0 0-1232,1-3-168,-1 2 0,1 3 292,-2 13 391,-6 14-368,-6 17-46,-8 14-113,-7 10-88,-3 8-79,-4 4-267,-2 2 177,-2-2-55,1-2 10,1-5-56,3-4 1,5-4-12,8-7-11,4-2 0,7-9-34,6-8-22,1-9 0,3-8-44,0-7-259,0-3-67,0-1 222,0-1-434,0 1-573,0 0-581,0-2-1323,0-5-3014,4-3 6129,12-14 0,-8 8 0,6-7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20.896"/>
    </inkml:context>
    <inkml:brush xml:id="br0">
      <inkml:brushProperty name="width" value="0.08571" units="cm"/>
      <inkml:brushProperty name="height" value="0.08571" units="cm"/>
      <inkml:brushProperty name="color" value="#E71224"/>
    </inkml:brush>
  </inkml:definitions>
  <inkml:trace contextRef="#ctx0" brushRef="#br0">31 41 10092,'0'-22'4807,"-1"3"-3530,1 19 1043,0 0-1289,-13 0-68,10 0 191,-10 0-269,13 0 236,0 0-538,8 0-12,7 0-246,17 0-135,13 0-134,16 0-56,12 2-212,8 1-348,1 1-516,-8 1-303,-13-2-996,-17 2-1367,-15-2-1580,-16 2 5322,-7-2 0,-5-1 0,-1-2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21.226"/>
    </inkml:context>
    <inkml:brush xml:id="br0">
      <inkml:brushProperty name="width" value="0.08571" units="cm"/>
      <inkml:brushProperty name="height" value="0.08571" units="cm"/>
      <inkml:brushProperty name="color" value="#E71224"/>
    </inkml:brush>
  </inkml:definitions>
  <inkml:trace contextRef="#ctx0" brushRef="#br0">0 0 12535,'7'13'5737,"-2"-2"-4213,-5-11-258,0 0-437,50 7 12,-13-5-102,47 6-179,-23-8-33,3 0-270,-2 0-167,-6 0-45,-13 0-45,-13 0-23,-9 0-447,-7 0-550,-1 0-739,3 2-897,6-2-2867,4 1 5523,2-1 0,-11 0 0,-4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39.159"/>
    </inkml:context>
    <inkml:brush xml:id="br0">
      <inkml:brushProperty name="width" value="0.08571" units="cm"/>
      <inkml:brushProperty name="height" value="0.08571" units="cm"/>
      <inkml:brushProperty name="color" value="#E71224"/>
    </inkml:brush>
  </inkml:definitions>
  <inkml:trace contextRef="#ctx0" brushRef="#br0">3238 1116 11694,'3'6'3945,"-1"0"-2926,-2-6 2600,0 0-3417,2-5-23,-2-1-89,2-4-1,-2-2-77,0-3 10,0-4 45,0-3 35,0-4-13,0-2 113,-3 0-34,1-1-23,-2 1 46,0 0-34,0 1-101,1 0-34,0-1-11,0 0 12,-1-3-23,-3 0-12,-1-1-10,-5 0 11,-3-1-12,-4 0 12,-4-1 11,-3 0 0,-4-1 0,-4-2-33,-3 0 33,-5 0-45,-4 4 34,-1 2-23,-5 6 0,3 2 34,-3 3-22,3 0 0,1 3 10,3 0 24,4 1-24,3 1 12,2 2-22,0 1 0,-4 1 10,-4 0-32,-4 1 32,-4-1-66,-1 2 33,-2-1 34,-2 0-11,-1 0 10,-2-1-32,0 3 32,2 2 1,2 2 11,5 2-11,3 1-23,4 1 23,4 0 0,2 0 0,3 3 11,2 2-34,0 3 23,1 3 0,-1 1 0,0 3 11,-4 2-12,-1 4 12,-5 2-33,-2 3 22,-3 2-12,-1 3 12,0 1 11,-1 3-11,1-1 11,-2 2 0,3-1-34,1 1 23,3 1-11,2 3-23,1 2-34,3 1-22,-2 0 45,2-3 45,-3-1 0,3-6-1,0-2 12,5-7 12,5-5-1,5-5 0,5-1-11,2-3 0,2 1 0,1 0 56,-2 3-34,1 1-22,0 1-11,3-1-22,4-3 33,2-3 0,4-4 89,0-2 24,2-3 21,-1 1-123,0 0 45,-1 4-11,-2 2-11,-1 4-34,-2 5-11,1-1-23,0-1 34,2-3-34,2-5 34,1-1 34,1-4-23,0 2 12,-2 0 89,-3 3 78,-3 5 56,-5 3-134,-3 5-89,-4 1-1,1-1-22,4-3-11,3-5 11,7-6 78,3-2 124,2-3-56,3 0-146,4-4-56,4-4-314,1-4-392,1-3-526,-3 1-370,1 0-953,1 0-672,1 1-2981,1 1 6264,0-1 0,-6 6 0,-2 1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40.546"/>
    </inkml:context>
    <inkml:brush xml:id="br0">
      <inkml:brushProperty name="width" value="0.08571" units="cm"/>
      <inkml:brushProperty name="height" value="0.08571" units="cm"/>
      <inkml:brushProperty name="color" value="#E71224"/>
    </inkml:brush>
  </inkml:definitions>
  <inkml:trace contextRef="#ctx0" brushRef="#br0">199 1 12927,'11'5'3171,"-2"0"-2779,-9-5-212,0 0 66,0-3 572,0 9-336,-3 2 22,-3 13-134,-6 5 56,-3 6-236,-3 4-78,-1 4-56,-1 2-45,0 0 12,2-2-1,1 0 1,3-6-12,4-3 11,2-8 23,3-5-23,1-4-22,0-6 0,3-2 0,0-1 12,1-2-12,0-1 22,0 0 370,0-1-392,-1 0-22,0-1-572,-1 1 639,12-4-45,4-2-23,13-6 23,0-6 0,3-1 12,2-3-12,0 0 22,1 1-22,-4 2 0,-4 3 0,-5 3 22,-6 3-22,-5 2 23,-6 3-23,1 2-23,-4-1-33,1 3 23,-1-2-1,1 1 23,3-2 11,4-3 11,4-1 23,4-2-23,2-1 79,-2 1-12,-3 1 23,-4 2-68,-5 3-33,-2 2 426,-2 1-415,-4-2-11,-2-1 34,-6-3-23,-1-2-11,-4-4 11,2-2-11,-3-3 0,2 0 0,0-2 0,0 3-22,2 2 11,1 4 11,3 2 11,3 3 11,2 3-22,4 0 11,0 2 57,1-1-1,0-1-538,0 1 460,1 5-22,5 3-57,2 8 45,3 3 45,1 1-11,1 1 0,-1-3-23,-2-1-11,-2-8-134,-4-1 0,-3-3 67,-1 1 112,-5 5 0,-9 6-169,-11 6-133,-10 6-314,-6 4-550,-2 1 23,1-1-269,3-5-1366,4-6 2778,6-11 0,13-5 0,6-5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55.565"/>
    </inkml:context>
    <inkml:brush xml:id="br0">
      <inkml:brushProperty name="width" value="0.08571" units="cm"/>
      <inkml:brushProperty name="height" value="0.08571" units="cm"/>
      <inkml:brushProperty name="color" value="#E71224"/>
    </inkml:brush>
  </inkml:definitions>
  <inkml:trace contextRef="#ctx0" brushRef="#br0">1 7 11112,'20'15'3787,"-4"-4"-2655,-16-11 2588,0 0-3227,0-3 89,0 2-10,0-3-79,0 4 1602,0-2-2061,0 0-34,0 0-12,1 0-21,1-1 10,1 0 23,-1 0 34,0 1 11,-1 0 79,0 0 424,-1 1-772,0 5 224,0 9 135,0 11-57,0 12 12,3 5-34,2 4-23,6-1 23,6-2 12,5-1-1,5-5-22,2-5-12,0-6 34,-4-6-22,-5-7 22,-6-5 1,-6-3-68,-4-2-292,-2 0-324,-2 0-493,0-1-807,0 2-919,0 0-2443,4 1 1738,6 0 3540,8 0 0,-6-2 0,1-1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55.956"/>
    </inkml:context>
    <inkml:brush xml:id="br0">
      <inkml:brushProperty name="width" value="0.08571" units="cm"/>
      <inkml:brushProperty name="height" value="0.08571" units="cm"/>
      <inkml:brushProperty name="color" value="#E71224"/>
    </inkml:brush>
  </inkml:definitions>
  <inkml:trace contextRef="#ctx0" brushRef="#br0">489 28 2102,'18'1'6230,"-4"0"-2174,-14-1-2264,0 0 233,6-13-1510,-4 10 793,4-10-1117,-7 13 3313,-4 0-3000,-8 10-22,-8 5-34,-7 14-101,-7 9-55,-3 8 55,-4 8-44,-1 7-113,0 3-55,0 1-46,4-4-44,1-4 11,4-3-56,4-7 45,5-6 0,6-7-45,4-7 0,6-6-23,1-7-89,5-3-134,1-4-325,1-3-404,1-2-729,0 0-959,0-1 0,0 1 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4:56.518"/>
    </inkml:context>
    <inkml:brush xml:id="br0">
      <inkml:brushProperty name="width" value="0.08571" units="cm"/>
      <inkml:brushProperty name="height" value="0.08571" units="cm"/>
      <inkml:brushProperty name="color" value="#E71224"/>
    </inkml:brush>
  </inkml:definitions>
  <inkml:trace contextRef="#ctx0" brushRef="#br0">316 14 12927,'1'8'5031,"0"-2"-4011,-1-6 459,0 0-594,12-12-67,-8 9-157,8-10-280,-12 13-247,0 0 135,-3 7 381,-8 8-168,-9 12-224,-9 12-146,-9 7-112,-4 8-314,-2 3-919,1 2-996,3 1-1839,7-1-5763,9-5 9594,11-6 0,7-23 0,6-8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412"/>
    </inkml:context>
    <inkml:brush xml:id="br0">
      <inkml:brushProperty name="width" value="0.04286" units="cm"/>
      <inkml:brushProperty name="height" value="0.04286" units="cm"/>
    </inkml:brush>
  </inkml:definitions>
  <inkml:trace contextRef="#ctx0" brushRef="#br0">1 0 13352,'11'6'4741,"-1"-1"-3733,-10-5 987,0 0-1279,39 0-122,-16 0-313,34 2-281,-27-1-45,3-1-785,0 0-1253,-3 0-1649,1 0-2968,-7 0 6700,-5 0 0,-10 0 0,-5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5:09.902"/>
    </inkml:context>
    <inkml:brush xml:id="br0">
      <inkml:brushProperty name="width" value="0.04286" units="cm"/>
      <inkml:brushProperty name="height" value="0.04286" units="cm"/>
    </inkml:brush>
  </inkml:definitions>
  <inkml:trace contextRef="#ctx0" brushRef="#br0">100 33 10237,'-5'-17'3956,"1"3"-3318,4 14 931,0 0-1535,-8-1-11,4 1 10,-6-1 1,5 1 44,1 0-33,-2 0-45,-1 0-123,-1 0-516,-1 0-515,2 1-281,0 0 192,3 0 1243,3 0 1042,0-1 2320,1 0-2298,-1 0-190,0 0-101,0 0 773,0 0-1176,0 0 2263,1 0-2128,-2 0-46,2 0-67,-1 0-67,0 0-89,1 0-349,0 2-21,0 3 134,0 7 44,2 8 12,7 10 34,8 5-56,7 6 34,5 2-46,2-2-22,-2 0 0,-1-4 11,-4-3 0,-5-2 1,-2-4 21,-5-2-33,-1-4 11,-4-4-11,0-5 0,-2-4 23,-1-4-1,-1-3 12,1-1-34,-2-1-67,1 0-57,2 0 102,2 4-304,4 2-402,1 0-291,-1 1-1110,-4-4-1176,-3-2-2914,-3-1 6219,-1-6 0,0 4 0,0-5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5:10.485"/>
    </inkml:context>
    <inkml:brush xml:id="br0">
      <inkml:brushProperty name="width" value="0.04286" units="cm"/>
      <inkml:brushProperty name="height" value="0.04286" units="cm"/>
    </inkml:brush>
  </inkml:definitions>
  <inkml:trace contextRef="#ctx0" brushRef="#br0">401 25 14148,'8'17'2589,"-1"-4"-2018,-7-13 1255,0 0-839,15-23-114,-11 16-245,10-16-214,-14 21-190,0 2-201,0 2 33,-6 10 123,-6 10 91,-7 15-24,-7 11 12,-4 8-12,-5 8-11,-2 3-44,-2 5-79,1 0 34,2-2-23,4-5 0,4-4-11,5-8-22,4-6-68,5-7 23,4-9-45,4-6 0,3-8-11,2-4 11,0-1-23,1 1 1,0 5 0,-3 4-79,-1 3 34,-2 2 11,-2-2-101,2-5-449,2-6-435,2-8-1021,2-3-1613,12-11 3675,10-11 0,-5 7 0,2-6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5:11.175"/>
    </inkml:context>
    <inkml:brush xml:id="br0">
      <inkml:brushProperty name="width" value="0.04286" units="cm"/>
      <inkml:brushProperty name="height" value="0.04286" units="cm"/>
    </inkml:brush>
  </inkml:definitions>
  <inkml:trace contextRef="#ctx0" brushRef="#br0">142 16 11661,'14'2'6902,"-2"-1"-5277,-12-1 795,0 0-1748,3-8-448,-2 6-224,2-7 12,-3 13 100,-3 9 302,-4 9-133,-6 13-125,-4 5-156,-5 5-190,0 0-953,-1 0-1770,2 3-2701,4 2 5614,1 3 0,8-24 0,3-5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5:18.105"/>
    </inkml:context>
    <inkml:brush xml:id="br0">
      <inkml:brushProperty name="width" value="0.04286" units="cm"/>
      <inkml:brushProperty name="height" value="0.04286" units="cm"/>
    </inkml:brush>
  </inkml:definitions>
  <inkml:trace contextRef="#ctx0" brushRef="#br0">151 0 12176,'4'16'3720,"0"-4"-2834,-4-12 626,0 0-1097,-2-4 145,2 3 34,-2-3-12,2 4 2377,0 0-2959,-2 0 11,0 0 0,-3 3 146,-2 5-56,-5 7-12,-2 5-10,-2 3-46,0 0 23,3-1-11,0 0-23,0 0 1,3 0 45,-1 1-46,3-2-22,2-1 0,2-2 0,2 0-11,1-3 11,1-2-23,0-3 12,0-1 11,0-1 0,5-1 112,6 0 11,11-2-33,7 1-45,5-2-34,-1 0-11,-3 1-34,-7-1-10,-9 2-46,-5-2-56,-4 0-123,-3-1-269,-1-2-3293,-1 0-103,2-1-2385,2 0 6319,2-6 0,-2 4 0,-2-3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5:18.623"/>
    </inkml:context>
    <inkml:brush xml:id="br0">
      <inkml:brushProperty name="width" value="0.04286" units="cm"/>
      <inkml:brushProperty name="height" value="0.04286" units="cm"/>
    </inkml:brush>
  </inkml:definitions>
  <inkml:trace contextRef="#ctx0" brushRef="#br0">40 44 10271,'-19'-22'4572,"4"4"-3664,15 18 1119,0 0-1320,-1-1-170,0 0 35,-1 0-113,1 1 1569,0 0-1658,9 0 381,8 0-404,14 2-212,5 3 21,3 1-111,-5 3-11,-4-2-34,-7 0-314,-6-2-649,-5-1-1368,-4-2-2117,-5 1-5383,-1 0 9756,-7 2 1,4-2 0,-4 0-1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6:13.982"/>
    </inkml:context>
    <inkml:brush xml:id="br0">
      <inkml:brushProperty name="width" value="0.08571" units="cm"/>
      <inkml:brushProperty name="height" value="0.08571" units="cm"/>
      <inkml:brushProperty name="color" value="#E71224"/>
    </inkml:brush>
  </inkml:definitions>
  <inkml:trace contextRef="#ctx0" brushRef="#br0">358 119 7011,'-9'8'773,"2"-2"-751,7-6 12,0 0 224,-42-9 593,32 6 45,-32-6-279,42 9-348,0-1-269,0-2 459,0 3 583,0-4 2073,0 4-1277,-1-2-1457,0 1-124,0-2-223,-2-1-23,1 0 34,-2 0-45,2-1 169,0 2 122,2 0 90,0 1 493,0 2-751,0-2-112,-1 0 23,1 0-23,-1 0 135,1 0 22,0 0 302,0 1-459,-2 0 23,0 1-34,-1-1 22,-1 0 12,0-1 100,0 1-78,2 1-157,1 0 79,-1 0 22,-2 0 11,-3 0 12,-2 0-23,-4 0 0,1 2-12,-1 0-10,2 4 44,0-2-55,1 3 55,-3-1-44,-1 2 22,-2 0-23,-2 1 23,1-2-100,2 1-57,3-3-56,5 2 123,4-1-66,2 1 111,1 3 45,0 1 45,2 2 67,3 0-45,3-1 22,4 0-66,0-3-1,-1 0 1,-1-1-35,1 0 24,-1 0 21,3 2-33,0-2-33,5 2 33,0-1-56,2-1 56,1-3 0,-2-1 89,0-3 46,-5 0 100,-3-1-123,-1 0-34,-1 0-78,0-1 0,3-2 34,-1-1-23,2-2 79,-1 0-45,-1-2 168,-3 0-12,-1-1 46,-3-1-135,-1-1-56,0-1 0,-1 1-56,0-2 33,-1 2-10,0-3 22,0 1-34,2-1 101,-1 0-34,-1 2 90,0 1 1,-1 1-35,0 0-66,0-1-57,0 0-22,0-1-79,-3-1 23,-2 0-248,-6 2-357,-3 0-571,-7 2-516,-9 2-808,-8 3-1589,-10 2 4156,-3 3 0,19-1 0,9 1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6:15.528"/>
    </inkml:context>
    <inkml:brush xml:id="br0">
      <inkml:brushProperty name="width" value="0.08571" units="cm"/>
      <inkml:brushProperty name="height" value="0.08571" units="cm"/>
      <inkml:brushProperty name="color" value="#E71224"/>
    </inkml:brush>
  </inkml:definitions>
  <inkml:trace contextRef="#ctx0" brushRef="#br0">1 0 10933,'12'19'4694,"-2"-4"-3539,-10-15 548,0 0-1054,0-4-88,0 3-68,0-4-23,0 5 2018,0-1-2477,-2-1-22,2 2-830,-2-2 752,1 2-1368,0 0-392,-1 0-840,0 0-2543,-2 0 5232,0-1 0,2 1 0,0-1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6:42.082"/>
    </inkml:context>
    <inkml:brush xml:id="br0">
      <inkml:brushProperty name="width" value="0.08571" units="cm"/>
      <inkml:brushProperty name="height" value="0.08571" units="cm"/>
      <inkml:brushProperty name="color" value="#E71224"/>
    </inkml:brush>
  </inkml:definitions>
  <inkml:trace contextRef="#ctx0" brushRef="#br0">2 1 12412,'14'14'2935,"-2"-3"-2543,-12-11 953,0 0-785,0-5-10,0 4-2,0-4 416,0 5 2924,0-1-3888,-2 5 56,-1 2-56,-1 7 90,1 1-34,0 2 89,1 0-44,1 2 0,0 3-22,1 2-57,-2-1 12,1 0-12,0-1-22,-1-1 23,1 0-35,0 0 24,0-1-1,1 1-11,0-1 0,0-2 0,0-2 22,0-1-33,0-3 33,0-1-10,0-3 10,0-2-22,0-1 11,0-1-11,0 1 0,0-1 11,0 2 1,0-1-1,0 0 22,1-2-5534,0-2-4330,3 0 9523,3 0 1,-3-1 0,1 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6:05.817"/>
    </inkml:context>
    <inkml:brush xml:id="br0">
      <inkml:brushProperty name="width" value="0.08571" units="cm"/>
      <inkml:brushProperty name="height" value="0.08571" units="cm"/>
      <inkml:brushProperty name="color" value="#008C3A"/>
    </inkml:brush>
  </inkml:definitions>
  <inkml:trace contextRef="#ctx0" brushRef="#br0">1 9120 24401,'54'-22'34,"-9"3"10,-34 18-32,0-2-1,-1 0 0,-2 2 11,-2-1 1,0 1-12,2-2 23,1 1 10,8-5-10,-3 3 11,1-2-34,-4 2 0,-3 1 34,-2 2-67,0-1 66,-4 2-55,0-1 11,0 1 0,0-1 0,2 0 0,4-2 45,-2 1-90,3-1 90,-3 0-79,1 0 57,1 0-23,1 0 0,0-1 0,4 0 22,-5 1-55,1 0 66,-3 3-89,-1-2 101,4 0-56,0-2 22,5-1-11,9-8 22,-5 6-55,5-6 66,-12 9-66,-3 1-34,-3 2-1,-1 1-200,0 0 268,14-4 33,-3 1-22,11-4 12,-7 1-1,-2-2-44,-2 2 33,-5 2-45,-2 1 12,-1 2-12,1 0 12,2 1 22,2-1-45,3-3 90,-1 0-67,5-1 78,0-2-68,1 1 35,-2-1-23,1 0-11,-7 2 11,1 0-12,-6 2-32,2 0 88,-1 1-88,2-1 77,-1 1-33,2-1 0,1 1 0,0-1 0,4 0-33,3-1 66,-2 0-78,1 0 90,-6 1-90,-2 2 45,1-1 0,0-1 12,1 0-12,8-2 0,-6 2-34,4-3 56,-7 4-66,-2 0 55,0 0-34,-2 0 23,-1 1 0,0-1-11,2 1 0,5-3 45,-3 1-68,6-2 56,-5 1-66,4 0 55,0 1-11,1-1 0,-1 0-11,3-1 33,-6 1-56,3-1 79,-5 1-90,2 0 79,0-1-34,20-11 0,-13 7 11,14-6-44,-19 9 44,-2 2-34,-4-1-21,-2 4 32,-1-1-32,-1 2 44,4-3 22,4 0-11,8-2 23,6-4-23,6-2 11,1-3 23,2-1-90,-3 1 90,-5 2-56,-5 3 11,-6 2 0,-5 2-11,-3 0-12,6-2 35,-3 0-57,11-3 45,-1 0-11,6-1-1,1 0 12,2-1 12,1-1-12,10-6 11,-10 5-11,6-3 33,-14 7-55,-3 1 67,-2 0-68,-1 2 23,2-2-11,3 0 11,5-1 0,18-7 23,-8 2-35,12-7 46,-17 5-34,-3 2 22,-4-1-22,1-1 0,-6 5 0,2-2 23,-6 6-34,-1 0 55,3 0-77,1-1 66,4-1-33,1-1 0,0 1 0,-4 1 0,-4 4-22,-6 1 11,-2 2-34,-2 1 90,1-1-68,3-2 57,7 0-34,2-3 11,6 0 0,13-9 34,-9 3-56,6-3 33,-14 6-10,-7 3 21,-2 1-22,-4 2-11,3 0 12,12-6-12,0 1 100,13-7-66,-3 3 33,3-3-33,2 0-34,1 1 22,-4 1-11,-3 2 34,-6 0 90,-1 1-135,-8 1 22,1 0 23,-4 1-90,2-3 90,4-1-90,4-3 45,2 1 0,13-6 11,-12 6-33,8-5 67,-15 7-68,-1 1 57,-1 0-45,0-1 33,0 0-33,16-12 11,-5 6-11,12-9 33,-12 9-44,-2 3 55,-4 1-55,-2 3 67,-3 0-57,-2 0 12,1 0-22,9-7 33,-4 5-44,8-4 55,-7 6-67,1 1 56,-1 1-33,-1 0 44,0 0-22,-1 0 0,-1-1 0,6-7 12,-7 4-24,6-6 57,-9 5-78,2 1 77,1-2-77,-1 0 44,1 0-11,6-7 11,-8 5-22,7-4 33,-8 8-78,-1 0 79,1 0-57,-2 2 68,0 0-45,1 0 22,0 1-11,9-7 33,-6 4-66,6-5 78,-8 6-79,-2 0 79,2-1-56,0 0 11,3 0-12,16-11 24,-5 4-35,12-4 68,-15 7-67,-3 4 55,-7 2 1,-4 2-12,-3 0-44,2-2 22,3 0-45,14-10 11,-4 6 12,10-7 44,-8 6-55,-2 1 89,-2 2-79,-4 0 1,-1 2 33,10-8-33,-9 8 67,9-6-90,-12 7 101,1-1-101,2-1 90,0-1-45,0 1 0,-2-1 0,-2 4 0,-2-1 22,1 0-44,-1 1 67,2-3-101,2 1 100,0-1-66,0 0 33,0 1 23,3-5-23,-5 4 0,3-4 34,-7 5-79,2-1 90,2-4-100,4 0 77,4-3-44,3-2 22,3-1 45,14-9-11,-14 7-11,7-8-12,-18 13 90,-1-2-101,-2 1 90,1-2-101,-1 0 11,4 0 0,-2 1-11,15-8 35,-8 8-58,10-8 57,-10 10 0,1-2-12,-1 1 34,-2 0-45,0 1 12,4-7 10,-7 7-66,4-6 66,-8 11-66,0-2 77,-1 2-66,1 0 33,-1-1-11,0 1 0,0 1 23,3-5 21,-6 7-88,1-3 88,-6 7-111,1 1 90,-2 1-46,1 1 12,-1 0-23,6-2 34,-4 2-11,3-1 56,-6 3-56,-1 0 56,-1 1-57,1-1 35,-1 2-23,-1-1-11,0 2-34,2-2 0,1 1 34,3-4 11,1 1-45,1-1 90,-1 0 0,-1 1-1,-4 1 1,-1 1-112,-2 1-203,2 1 326,-2-2 505,2 2-718,-2-2 146,0 1 34,0-1 21,1 1-88,1-1 44,5-2-12,-2-1 12,4-2 0,-2 1 0,0-1 0,-1 2-11,-1-1 34,1 2-46,-1-1 68,0 2-90,-1 0 101,0-1-67,1 1 0,-2-1 11,2-1 0,-1 2 0,1-3-45,1 0 23,2-1 10,2-1-44,2 0 68,1-2-24,6-2 12,-7 3-11,3-2 11,-7 6 11,-2-2 34,0 1-90,1 0 90,0-2-101,2 1 45,0-3-45,7-6 56,-4 4-11,5-4-12,-6 5-10,0 0 66,1 0-89,-3 0 79,2-1-46,0 0-10,0 0 33,7-7 11,-5 5-22,5-6 44,-5 6-66,-1 0 66,0 1-21,0 1-1,-3 0-11,1-4 11,-3 5-45,2-3 46,-3 8-46,-1-1 56,0 1-66,0 0 77,0-1-33,3-2 0,-2 3 0,0-3 11,-1 5-22,-2-1 67,0 1-112,1-1 90,0 0-101,3-4 67,0 0 0,3-2-12,0 2-10,-2 1 44,1 1-22,-2 0 23,-2 1-1,0 2 12,-3 1-34,0 1 0,-2 0-11,4-2 22,0 0 11,2-4-11,-1 3 90,-2-1-78,0 2 89,-1 0-79,0 2-10,-1 0-12,0 1 11,-1 0 1,2 0 21,-1 0-66,0 0 672,0 0-1647,-1-1 1030,0 1 1,0-1 0,0 0-1,1 0-10,1-2-46,1-1 12,0-1-11,1-1 22,0 1-34,-1-2 12,3 0-12,-1-3 23,4-1 0,-1-1-23,2-1 68,0-2-90,0 2 112,0 0-68,0-3 12,-3 3 0,2-2 0,-2 1-11,1 0 11,2-2-22,0-1 33,1 2-56,-1-1 90,0 3-79,2-4 34,-3 4 0,2-1-11,-4 4-22,2 1 55,0-2-67,2 1 90,0 0-34,5-6-11,-4 3 0,4-6 11,-5 6-22,0 0 34,-1 0-46,-1 1 57,-1 0-45,0 2 55,-2 1-44,1-5 0,-1 4-11,2-4 11,-1 3-33,0-1 77,1 0-88,0-1 88,1-1-21,2-4-12,-1 4 0,1-2 0,-4 7-11,-2 1 34,0 1-68,-1-1 68,1 1-56,-1-1 66,0 1-44,3-3 0,-2 2 23,2-1-12,-1 0-22,-1 0 67,3-3-112,-1-2 101,3-2-90,0 1 56,0-2-11,6-4 11,-3 5-11,3-4 56,-5 7-89,-1-1 66,-1 2-33,-1-1 34,2 1-68,0 1 34,1-1 0,9-7 11,-3 3-22,6-5 45,-4 4-90,-1 2 101,1-2-90,0 0 45,1-1 0,15-17 0,-13 13 33,11-13 12,-18 18-34,-2 0 12,-1 1 10,1-1-55,0 1 22,2-3 0,2 0 0,1-1 0,2-1-34,3 0 79,0 0-90,1-1 90,-2 0-11,9-12-12,-9 9-11,5-10 1,-8 10-12,0-3 11,2 1-45,-1-4 68,3 2-68,-1 0 79,1 1-45,-1 1 11,-3 3 12,6-7-12,-8 8-22,4-4 44,-7 11-78,-1-2 90,1 3-67,4-11 22,-3 8 11,1-7-11,-5 10 34,-1 0-12,-2 2-22,-2 2 34,0 0-68,-2 3 68,0 0-46,0 1 12,-1 1 0,2-1 12,-2 1-24,1-2 68,-1 3-112,1-3 135,-1 1-146,5-9 67,-1 5 0,3-8 11,-1 7-22,-1-1 44,0 0-78,-1-1 113,0 1-80,-1 1 57,0 2-78,-1-1 55,0 0-22,2-6 11,0 5-44,2-6 55,-2 5-67,1 0 90,0-2-56,4-8 11,-1 6 0,3-7 11,-5 7-11,2-2 0,-1 0-22,1 0 22,-1-1-45,1 0 90,-1 0-23,0 2-22,-2-1 0,4-6 22,-3 5-33,3-7 45,-3 8-45,-1-1 55,0 0-88,0-1 88,0-1-44,4-7 0,-4 7 0,4-7 0,-3 9-44,0-1 88,-1-1-66,-1 1 78,-3 0-78,2 0 33,-2 2-22,3-8 11,-2 7-23,2-5 57,-2 8-90,2 1 112,-2 0-112,3 1 78,-1 1-33,4-6 11,-4 5 0,1-4 11,-4 8-44,1 0 66,0 2-66,-2-2 77,2 2-66,-3-4 22,0 4 0,0-3 11,1 3-44,1-2 55,-1-1-78,3-1 101,-2-1-79,8-7 34,-4 4 0,6-7 0,-5 9 0,-1-1 0,0 1-33,-1 1 77,-2-1-88,3 0 77,-2-2-44,6-7 0,-3 6 0,5-7 11,-6 9-45,2-2 90,0 1-90,0 0 90,1-1-23,2-6-44,-3 5 44,2-4-22,-5 8 0,-1-1 0,1 2-22,-1 0 44,1-1-44,-1 1 66,1-1-77,-1 0 44,1 0-11,6-9 0,-4 6-22,4-7 55,-4 7-66,0 0 55,-2 0-22,4-6 11,-3 6-11,2-4 0,-3 6-11,0 1 11,2-2-34,0 0 68,0-2-68,2 0 90,-1-1-78,1-1 22,-1 1-22,2-11 22,-3 8-12,3-6 57,-4 9-90,0 1 57,0-1-68,2-9 56,-1 8-12,2-7 12,-3 11-11,-1 3 45,-1-1-79,0 3 90,-2 0-68,2 1 68,-3 2-67,0 1 22,-1 2-11,0 0 44,-1 3-66,0 1 66,0 1-5613,0 1 2633,-1 4-336,0 9-2622,0 7 5905,0 7 0,0-11 0,0-2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7:40.351"/>
    </inkml:context>
    <inkml:brush xml:id="br0">
      <inkml:brushProperty name="width" value="0.08571" units="cm"/>
      <inkml:brushProperty name="height" value="0.08571" units="cm"/>
      <inkml:brushProperty name="color" value="#008C3A"/>
    </inkml:brush>
  </inkml:definitions>
  <inkml:trace contextRef="#ctx0" brushRef="#br0">73 194 12042,'-40'-81'9830,"8"16"-9475,32 65-355,0 0-23,1-2 12,5 1 11,3-3-11,8 1 0,1 1 11,2 0 11,-2-1 0,0 0-11,1 0 0,0 0 0,1 2 0,0-3 11,0 4-22,-2-2-22,-1 2-124,-4-1 45,0 0-56,-7 0 45,1 1 55,-2 0 35,2 0-1,2 0-22,3 0-45,0 0 45,0 0 56,0 0 12,-2 0-1,-1 0 0,-2 0 11,0 0 1,-2 0-23,1 0-11,3 0 11,2 0-12,15-3 12,-3 2 0,9-3 0,-10 2 0,-4 1 0,-1 1-22,-5 0 22,-1 0-11,-3 0 0,-1 0 11,10 0 0,-4 0 11,11 0-11,-5 0 11,2 0-11,1 0 22,-2 0-55,-1 0 10,7 0 12,-9 0 11,8 0 11,-11 1-11,6 1 34,3 0-34,3 1 0,4-2 0,-1 1 0,-1-2 0,-1 0-11,-4 0 11,1 0-11,-2 0 11,5 0 0,2 1 0,4 1 56,2-1-34,32 1-22,-26-1 34,20-1-34,-34 0 33,-4 0-10,-1 0-1,-3 0-22,1 0 0,3 0 0,2 0-11,4 0 11,3 0 0,-2 1 0,1 1 0,-3 1 22,-1-1-11,11 2 1,-8-3-1,9 1-11,-11-2 56,0 0-45,2 0 23,1 0-34,1 0 11,1 0-11,-1 0 11,-2 0 0,-3 0 0,8 0-11,-9 0 12,6 0 10,-11 0-22,0 0 0,-4 0 22,1 0-10,-2 0 44,4 0-45,-3 0-11,1 0 11,-3 0 0,-1 0-11,1 0 0,-1 0 11,-1 0 1,-2 1-12,-2-1 78,-2 1 56,-2-1 57,-3 0-3194,-1 0-2006,-8 0 5009,-8 0 0,4 0 0,-2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1.675"/>
    </inkml:context>
    <inkml:brush xml:id="br0">
      <inkml:brushProperty name="width" value="0.04286" units="cm"/>
      <inkml:brushProperty name="height" value="0.04286" units="cm"/>
    </inkml:brush>
  </inkml:definitions>
  <inkml:trace contextRef="#ctx0" brushRef="#br0">1 12 13678,'14'9'5423,"-3"-3"-4403,-11-6-158,40 0-189,-19 0-214,34 0-258,-28 0-145,2 0-56,-1-2-235,-3-1-829,-3-1-897,-4-1-2162,-3 1 4123,-1 0 0,-7 2 0,-2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8.099"/>
    </inkml:context>
    <inkml:brush xml:id="br0">
      <inkml:brushProperty name="width" value="0.08571" units="cm"/>
      <inkml:brushProperty name="height" value="0.08571" units="cm"/>
      <inkml:brushProperty name="color" value="#008C3A"/>
    </inkml:brush>
  </inkml:definitions>
  <inkml:trace contextRef="#ctx0" brushRef="#br0">0 89 20882,'69'-2'684,"-9"-2"-538,-31-5-34,-4 2-56,-3 1 0,-5 3-34,0 0 0,-3-1-22,-1 2 0,-1-1-22,-1 0-34,-2 1 34,-1 1 10,-1 0 12,1 0 0,3 0 0,0-2 0,2-2 0,-2 1 0,0-2 0,1 1 0,-1 0 12,1 1-1,-1 1 0,-4 2-11,-2 1-302,-4 0-539,-1 0 751,-5 0 46,1 0 44,-4 0 0,5 0 89,1 0-89,1 0-67,0 0-258,-5 1-369,-4 2-57,-6 4-292,-7 3-637,-4 3 55,-3 1 718,2-1 178,3-3-1243,4-4-1053,5-1 3025,1-1 0,7-2 0,2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9.313"/>
    </inkml:context>
    <inkml:brush xml:id="br0">
      <inkml:brushProperty name="width" value="0.08571" units="cm"/>
      <inkml:brushProperty name="height" value="0.08571" units="cm"/>
      <inkml:brushProperty name="color" value="#008C3A"/>
    </inkml:brush>
  </inkml:definitions>
  <inkml:trace contextRef="#ctx0" brushRef="#br0">74 10 17610,'-32'7'-560,"7"-1"572,16-6 189,4 0 202,3 0 1166,2 0-1131,1 4-125,3 0 1,2 5-57,3 0 46,2 1 56,5 1-34,5 2-90,3 2-157,3 1 1,0 1-57,-1-2 34,-1 2-45,-1-2 45,2 0-11,-1 1 11,5-1-11,1 0 0,4-1-12,2-3 57,15 2-57,-15-5 12,7 0 11,-22-4-33,-6-2-23,-6 0-45,-4-2 11,-3 1-33,-2-1-45,0 1 852,0 0-740,-1 1 269,1-1-213,-3 0-56,-2-5-11,-4-5-57,-2-6 12,-1-7 56,1-5-11,1-4 11,2-1-56,3-1 56,1 2-45,2 3-33,0 6-45,1 6-23,0 8-11,0 3-23,-1 4 1,0-1-67,0 2-774,-1-1 706,1 1 337,1-2-23,-1-1-370,1-2 202,0-1-818,0 4-2443,-1 0 3429,-1 3 0,1-1 0,-1 1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2.029"/>
    </inkml:context>
    <inkml:brush xml:id="br0">
      <inkml:brushProperty name="width" value="0.08571" units="cm"/>
      <inkml:brushProperty name="height" value="0.08571" units="cm"/>
      <inkml:brushProperty name="color" value="#008C3A"/>
    </inkml:brush>
  </inkml:definitions>
  <inkml:trace contextRef="#ctx0" brushRef="#br0">0 0 6182,'0'0'0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4.510"/>
    </inkml:context>
    <inkml:brush xml:id="br0">
      <inkml:brushProperty name="width" value="0.08571" units="cm"/>
      <inkml:brushProperty name="height" value="0.08571" units="cm"/>
      <inkml:brushProperty name="color" value="#008C3A"/>
    </inkml:brush>
  </inkml:definitions>
  <inkml:trace contextRef="#ctx0" brushRef="#br0">0 1 21275,'20'71'179,"2"-8"-157,-2-35 12,7-1-34,2 0 34,5-2-34,2-2 33,1-3-10,0-6-1,-3-4 0,-4-4 34,-3-4 56,-6-1-44,-3-1 77,-5 0-66,-3 0-35,-1-1 1,-4 0 0,0-2-45,-3 1 56,0-1-22,-1 0-34,1 0 11,1-3-22,0-1-12,0 1-145,0-2 11,-1 5-145,-1 0-1815,-1 2-338,-5 1-2318,-3 0 4773,-4 0 0,4 0 0,2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5.076"/>
    </inkml:context>
    <inkml:brush xml:id="br0">
      <inkml:brushProperty name="width" value="0.08571" units="cm"/>
      <inkml:brushProperty name="height" value="0.08571" units="cm"/>
      <inkml:brushProperty name="color" value="#008C3A"/>
    </inkml:brush>
  </inkml:definitions>
  <inkml:trace contextRef="#ctx0" brushRef="#br0">506 1 19751,'-30'68'-984,"-17"-5"1,-21 19 0,-2 1 0,18-17-2009,3 19 1305,1-23 1,-18 16 0,10-7 0,37-31 1686,62-39 0,-12-1 0,-3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6.454"/>
    </inkml:context>
    <inkml:brush xml:id="br0">
      <inkml:brushProperty name="width" value="0.08571" units="cm"/>
      <inkml:brushProperty name="height" value="0.08571" units="cm"/>
      <inkml:brushProperty name="color" value="#008C3A"/>
    </inkml:brush>
  </inkml:definitions>
  <inkml:trace contextRef="#ctx0" brushRef="#br0">611 1 17510,'-41'46'1871,"3"-4"-1613,16-20-90,-2 1-34,0 1 34,1 1-100,0 1-12,1-1 0,0 1-12,3-1 80,1-2-46,1 2 34,2-1-22,-1 3-1,2-2-44,1 1 11,1-1-34,1-2 1,1-2 10,0-3 13,-1-2-13,1-3 12,-3-1-22,2 0-23,-1-2-23,3 0-10,0-2-23,-1 2 21,0-1 24,-2 4-134,-2 0 122,-1 4-167,-1 0 123,2 0-23,2-1-89,-1 0 134,6-5 34,0-1 11,5-7 526,1-3-7170,1 0-1748,-3-2 8392,1-5 0,-1 3 0,2-3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8.574"/>
    </inkml:context>
    <inkml:brush xml:id="br0">
      <inkml:brushProperty name="width" value="0.08571" units="cm"/>
      <inkml:brushProperty name="height" value="0.08571" units="cm"/>
      <inkml:brushProperty name="color" value="#008C3A"/>
    </inkml:brush>
  </inkml:definitions>
  <inkml:trace contextRef="#ctx0" brushRef="#br0">363 78 17834,'6'-33'1603,"-3"5"-1334,-6 23 34,-1-1 21,-1 3-178,1 2-124,-1 0-22,-3 1 0,-4 5 101,-8 7 0,-6 8-67,-8 10 66,-1 4-100,-2 4 12,2 4-12,5 2 0,2 0 22,4 2-22,4 1 0,4 2 0,3 2 0,4 3 0,6 18 34,11-20 22,8 10 23,11-31 66,5-6-66,2-8-68,1-6-11,0-6-1065,17-4-515,-10-1-2151,16-3-3238,-16-2 6969,-2-1 0,-19 2 0,-6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021"/>
    </inkml:context>
    <inkml:brush xml:id="br0">
      <inkml:brushProperty name="width" value="0.08571" units="cm"/>
      <inkml:brushProperty name="height" value="0.08571" units="cm"/>
      <inkml:brushProperty name="color" value="#008C3A"/>
    </inkml:brush>
  </inkml:definitions>
  <inkml:trace contextRef="#ctx0" brushRef="#br0">30 1 18518,'6'63'1670,"-3"-4"-1424,-7-21-44,-1 4-12,3 1-55,-3 2-113,0 0-22,-1-1 0,1-1-213,1-5-448,2-5-403,1-6-953,1-5-1266,0-7-2880,5-7 6163,1-4 0,0-4 0,-1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320"/>
    </inkml:context>
    <inkml:brush xml:id="br0">
      <inkml:brushProperty name="width" value="0.08571" units="cm"/>
      <inkml:brushProperty name="height" value="0.08571" units="cm"/>
      <inkml:brushProperty name="color" value="#008C3A"/>
    </inkml:brush>
  </inkml:definitions>
  <inkml:trace contextRef="#ctx0" brushRef="#br0">1 1 10787,'10'17'4840,"-1"-2"-3573,-9-15 290,0 0-1064,40-2-213,-26 1-146,36 0-22,-32 6-66,12 1-46,10 4-180,9-1-503,5-2-707,-2-3-604,-7-3-1693,-10-1 3687,-10-1 0,-12 0 0,-6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722"/>
    </inkml:context>
    <inkml:brush xml:id="br0">
      <inkml:brushProperty name="width" value="0.08571" units="cm"/>
      <inkml:brushProperty name="height" value="0.08571" units="cm"/>
      <inkml:brushProperty name="color" value="#008C3A"/>
    </inkml:brush>
  </inkml:definitions>
  <inkml:trace contextRef="#ctx0" brushRef="#br0">0 1 20938,'84'49'2152,"-8"6"-1794,-40-2-44,-3 10-90,-6 3-44,-8 3 10,-5 1-55,-5-2-91,-5-3-10,-1-5-12,-3-6-22,0-6-145,-5-7-146,-5-4 88,-11-5-446,-6-2-158,-8-4-695,-4-5-492,1-4-1681,5-9-1771,12-3 5446,10-4 0,8-1 0,3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42.224"/>
    </inkml:context>
    <inkml:brush xml:id="br0">
      <inkml:brushProperty name="width" value="0.04286" units="cm"/>
      <inkml:brushProperty name="height" value="0.04286" units="cm"/>
    </inkml:brush>
  </inkml:definitions>
  <inkml:trace contextRef="#ctx0" brushRef="#br0">1 0 13039,'5'3'5782,"-1"-1"-4998,-4-2 437,0 0-929,0 0 369,1 6 325,-1 6-213,0 13-201,1 7-102,-1 7-89,0 3 0,0 1-100,0 1-80,0-2-55,3-2-90,0-1-34,5-2-22,1-5-594,0-4-818,-1-6-1490,-3-5-4358,-1-9 7260,-3-3 0,-1-5 0,0-1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180"/>
    </inkml:context>
    <inkml:brush xml:id="br0">
      <inkml:brushProperty name="width" value="0.08571" units="cm"/>
      <inkml:brushProperty name="height" value="0.08571" units="cm"/>
      <inkml:brushProperty name="color" value="#008C3A"/>
    </inkml:brush>
  </inkml:definitions>
  <inkml:trace contextRef="#ctx0" brushRef="#br0">0 1 20748,'64'0'101,"-1"0"-258,-20 0-650,1 0-1030,-6 1-1548,-9 1-1757,-11 0 5142,-10 1 0,-5-2 0,-3-1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421"/>
    </inkml:context>
    <inkml:brush xml:id="br0">
      <inkml:brushProperty name="width" value="0.08571" units="cm"/>
      <inkml:brushProperty name="height" value="0.08571" units="cm"/>
      <inkml:brushProperty name="color" value="#008C3A"/>
    </inkml:brush>
  </inkml:definitions>
  <inkml:trace contextRef="#ctx0" brushRef="#br0">1 0 13308,'3'25'4291,"-1"-6"-3618,-2-19-292,60 0-68,-21 1-156,52-1-157,-37 1-526,-2-1-1289,-6 0-1255,-8 0-2802,-8 0 5872,-11 0 0,-9 0 0,-6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1.762"/>
    </inkml:context>
    <inkml:brush xml:id="br0">
      <inkml:brushProperty name="width" value="0.08571" units="cm"/>
      <inkml:brushProperty name="height" value="0.08571" units="cm"/>
      <inkml:brushProperty name="color" value="#008C3A"/>
    </inkml:brush>
  </inkml:definitions>
  <inkml:trace contextRef="#ctx0" brushRef="#br0">38 429 17162,'93'1'2343,"-7"0"-1963,-35-1-144,2-3-68,-2-5 44,-3-6 24,-4-4-46,-7-4-89,-4-1-11,-5-2-34,-3-2 0,-4-1 78,-4 2-44,-3 0 22,-5 3-34,-4 1 12,-3 2 0,-2 0-46,0 2-44,-7 0-44,-5 1-1,-10 0 34,-4 2 11,-4 2 22,-17-1-22,12 7 34,-13 1-12,14 5-11,0 1-11,-1 0 45,-10 8-23,10 3-10,-5 10-12,14 5 33,3 7 23,0 8-45,3 7 34,0 5 67,3 7-56,1 1-45,-3 32 1,6-25 10,-3 20-11,9-33-11,4-6 0,2-6 168,13-8 102,12-5 290,62-2-504,-3-13-567,-20-8 1,1-2 510,36-3 0,-5-2-309,-13-5-71,-17-3-92,-16-6-547,-19-3-1021,-15-1 2040,-10-11 0,-4 15 0,-3-5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474"/>
    </inkml:context>
    <inkml:brush xml:id="br0">
      <inkml:brushProperty name="width" value="0.08571" units="cm"/>
      <inkml:brushProperty name="height" value="0.08571" units="cm"/>
      <inkml:brushProperty name="color" value="#008C3A"/>
    </inkml:brush>
  </inkml:definitions>
  <inkml:trace contextRef="#ctx0" brushRef="#br0">100 1 20468,'4'68'773,"-4"-1"-650,-16-14-100,-2 2-12,1 0 0,2-2 0,2-4-11,3-3-11,2-4 11,4-4 11,2-5 23,1-4 11,8-4 44,5 0 1,13-3-34,7 0-56,12-3 0,4-4-67,6-4-202,0-5-191,-6-4-1075,12-1-381,-22-3-930,7-3-2767,-22-3 5613,-8-4 0,-7 5 0,-6 1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918"/>
    </inkml:context>
    <inkml:brush xml:id="br0">
      <inkml:brushProperty name="width" value="0.08571" units="cm"/>
      <inkml:brushProperty name="height" value="0.08571" units="cm"/>
      <inkml:brushProperty name="color" value="#008C3A"/>
    </inkml:brush>
  </inkml:definitions>
  <inkml:trace contextRef="#ctx0" brushRef="#br0">0 44 19157,'48'-1'2028,"3"0"-1569,-1 5-123,11-3 0,6 0-224,4-1-33,0 0-79,-9 0-280,-11 0-459,-15-2-841,-16-2-4303,-10-4 5883,-19-8 0,6 8 0,-8-2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6.058"/>
    </inkml:context>
    <inkml:brush xml:id="br0">
      <inkml:brushProperty name="width" value="0.08571" units="cm"/>
      <inkml:brushProperty name="height" value="0.08571" units="cm"/>
      <inkml:brushProperty name="color" value="#008C3A"/>
    </inkml:brush>
  </inkml:definitions>
  <inkml:trace contextRef="#ctx0" brushRef="#br0">1 235 22428,'65'-9'12,"-6"-1"10,-22 0 0,-4-1 34,-6 1 57,-6 0 22,-1-1-12,-7 0-78,-2 2-90,-7 3 22,-3 2-21,-1 2-24,0-3 12,0-1 23,0-10 33,0 4 0,0-6 11,0 8-11,0 1 0,0 2-78,0 1-13,-1 1 35,-3-1-33,-1 1 21,-2-2 46,0 2-12,-3-1 23,4 3 0,-2-1-23,5 3 34,0 0-44,-1 1-24,-6 0 68,1 0 12,-6 0 10,2 0 0,-2 1-22,0 2 0,0 2 23,0 2 33,3 1 45,-2 0-34,2 0 45,-1 1-67,-3 5-68,5-4 23,-2 7 11,7-6 13,-1 2-13,2 1 78,3 9 1,0-3-12,2 8 23,0-7-67,5 0 22,0-1-11,5 0-1,-1-1 1,1-2 11,-2-1-11,2-2 22,0-2 124,13 2-113,0-7 34,15 2-90,1-6 1,6-2 10,0 0-21,8-1-1,-21 1-22,-1 1-1,-22 0 12,-6-1-44,-1 0-1076,-2 0-46,2-1-671,4 1-2489,4-5 4326,3-3 0,-5 2 0,-3-1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7.426"/>
    </inkml:context>
    <inkml:brush xml:id="br0">
      <inkml:brushProperty name="width" value="0.08571" units="cm"/>
      <inkml:brushProperty name="height" value="0.08571" units="cm"/>
      <inkml:brushProperty name="color" value="#008C3A"/>
    </inkml:brush>
  </inkml:definitions>
  <inkml:trace contextRef="#ctx0" brushRef="#br0">238 0 20793,'-33'38'896,"3"-3"-661,17-17-123,-2 3 56,-2 1-100,0 3-57,-1-1-11,1 0 0,3-3-23,0-2 12,5-3-90,1-2-67,2-1-145,1-2-124,1 1-258,0 0-179,1-1-369,0-2-203,2-3-246,-1-2-3204,1-2 4896,-1-1 0,1 0 0,1-1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8.001"/>
    </inkml:context>
    <inkml:brush xml:id="br0">
      <inkml:brushProperty name="width" value="0.08571" units="cm"/>
      <inkml:brushProperty name="height" value="0.08571" units="cm"/>
      <inkml:brushProperty name="color" value="#008C3A"/>
    </inkml:brush>
  </inkml:definitions>
  <inkml:trace contextRef="#ctx0" brushRef="#br0">0 1 22564,'50'74'784,"-7"-6"-706,-20-37 45,0 2-33,4-1-57,0-2-10,1-4-23,-1-3-11,-3-5-68,-4-5 12,-3-2-213,-4-5-358,-5 0-718,-3-2-325,-2 0-1378,0 1-2566,0 0 5625,4 1 0,-3-3 0,1-2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9.194"/>
    </inkml:context>
    <inkml:brush xml:id="br0">
      <inkml:brushProperty name="width" value="0.08571" units="cm"/>
      <inkml:brushProperty name="height" value="0.08571" units="cm"/>
      <inkml:brushProperty name="color" value="#008C3A"/>
    </inkml:brush>
  </inkml:definitions>
  <inkml:trace contextRef="#ctx0" brushRef="#br0">286 11 19729,'-28'0'403,"5"1"-269,14-2-89,0 1-23,-3 0 1,-2 0 10,-4 2-10,-3 4-23,-2 3 0,-2 3 0,2 0-79,0 4 23,4 0-56,3 3 56,4 2 12,6 1-46,2 1 12,3 1 78,7 0 44,5-3 24,9-1 32,8-5-32,24-5-124,-11-5-34,14-2 56,-24-7-22,-6-1 56,-6-6-134,-2-8 0,-7 3-1,-2-7 79,-6 4 56,-1 1-23,-1-3-66,0 1 77,-2 1 12,-4-1 0,-2 2 45,-9-4-11,7 6 34,-3 0-35,8 8-22,2 2 23,3 2 33,-1 2-11,1 0 56,-2 1 79,2 6 66,-1 7-22,1 8 68,4 8 11,3 2-90,4 2 11,3-3 12,0 1-102,0-5-55,-1-4 11,-2-4-23,2-3-33,-2-2-45,3-3 0,1 0-325,5-3-515,5-1-393,7-1-862,5-1-2006,1 1-2432,-2-2 6533,-5 1 0,-14-2 0,-6-1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158"/>
    </inkml:context>
    <inkml:brush xml:id="br0">
      <inkml:brushProperty name="width" value="0.08571" units="cm"/>
      <inkml:brushProperty name="height" value="0.08571" units="cm"/>
      <inkml:brushProperty name="color" value="#008C3A"/>
    </inkml:brush>
  </inkml:definitions>
  <inkml:trace contextRef="#ctx0" brushRef="#br0">190 30 19852,'-32'-16'-11,"3"3"-1,10 13 1,-1 5 11,-2 3 34,1 8 44,3 1-78,3 4 45,6 1 45,5 2-1,3 1 57,10 0 11,7 0-23,11-1-33,8-2-34,1-2-33,1-2-1,-4-3-33,-5-2-67,-4-2-79,-5-1-526,-2-4 56,-7-2-515,0-2-1156,-5-2-2956,2 0 5243,2-7 0,-4 5 0,1-4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1T06:00:50.403"/>
    </inkml:context>
    <inkml:brush xml:id="br0">
      <inkml:brushProperty name="width" value="0.04286" units="cm"/>
      <inkml:brushProperty name="height" value="0.04286" units="cm"/>
    </inkml:brush>
  </inkml:definitions>
  <inkml:trace contextRef="#ctx0" brushRef="#br0">695 1888 9453,'4'3'4729,"-1"-1"-3597,-3-2 2207,0 0-2510,0 2-168,-1-1-56,1 0-101,0-1-123,0 0-336,0 2 11,0-2 258,3 1-68,4-1-56,6 0-43,5 0-46,3 0-45,3 0 22,4-2-11,1-3-44,2-2 21,1-3-21,-2 2 22,-2-1-34,-3 1 11,-1 2-11,1 1 1,0 1 10,5 0 12,1 0-34,5-1 0,2-1-12,1 0 1,1-2 11,-2 2-11,-3 1 0,-3 0 11,-2 2-11,11-2-12,-10 4 23,8-1 0,-15 2 11,-1 0 12,3-3-12,18 0-11,-8-1 0,16 1-11,-16 1-45,-3 2 33,-3 0-21,-6 0-57,-5 2 45,-2 1 33,-4 3 35,12 3 21,-2-3-22,10 1-22,-3-5 0,2-1 0,-1 0-56,-1 0 55,-2 0-122,4 5 100,-8 0 12,4 2 22,-5-1 0,6-1-11,6 0-24,6 0-110,7-2-57,24 4 124,-15-3-279,12 3 334,-26 0 1,-5-2 22,-2 3 11,-2-2-11,1 1 0,0 1 0,4-2-89,21 4 10,-12-5 23,14 2 34,-21-4 22,-5-1 0,-4-2 0,-6 0 334,-1-1-322,-2 0-1,0 0 22,10 0-10,-6 0-23,11 0-11,-6 0 11,4 0-12,4 0-10,0 0 11,-1 0 0,12 0 11,-15 0 0,9 0 0,-20-1 0,0 0 0,-3 0 0,-1-2 22,2-1-44,2 0 22,3-1-90,21-2 23,-10 2-79,14-1 101,-16 2-11,-3 1 56,-2 1 0,-4 0 0,-3 0 12,3 0-1,-9 0 0,4-1-11,-9 0 0,1 0 11,2-2-11,1 2 11,1-2 12,2 0 33,-7 0 0,1 1 22,-9 1-44,-1 1 11,-1-1-45,2 0 11,1-1-11,3-1 0,5 1-11,22-5 11,-4 4 0,16-4-12,-12 6 12,0 0-22,-1 1 11,3-1 11,3 2 0,3-2 0,5 2 0,21 0-23,-20 0 1,11 1 22,-32 0 0,-7 0 22,-9 0-22,-6 0 23,-3 0 111,3 0-134,0 0 34,6-3-23,-2-2 34,1 1-12,-2-2-33,-2 3 23,-3 0-34,-2 0-1,1 3 1,0 0 11,6-1-22,5-1-1,12 1-10,6-1 33,7 2 0,-1-1 11,0 1-11,10 0-11,-11 0 11,9 1-11,-14 2 11,2 4 0,5 1-23,1 1 12,3-1 0,1-1-23,-4 1 1,11-1-1,-17-3 12,6 1 10,-19-2 1,-4-1 11,-2 0 0,-2 0 0,0-1 0,12 2 0,-5-1 0,9 1 23,-8-1-23,1 0 11,1 1 0,1-2 11,4 0 1,22 0-23,-7 1 0,19 1 0,-12-1 11,0 2 0,2-1-11,-2 0 0,-3 0 0,-4 0 0,-4-1 0,11 2-22,-13-1 11,9-1 11,-12-1 0,-1-1 0,0 0 0,0 0 0,-5 0 11,-4 0-11,-6 0 67,-3-4-67,-6 2 11,0-4 0,-4 3 1,0-2-12,2 1-12,-1-1 1,0-1 34,3-1-23,-5 4 44,2-3-44,-5 4 0,1-1 0,2-1-44,9 0 10,6-1-44,11 0 44,8 0 34,28-2 22,-15 3-22,15-2 0,-24 4 12,-1 1-1,0-1-11,0 0 0,3 0 0,26 1 0,-17 1-11,19 0-1,-31 0 12,-6 0 0,-11 0-33,-9 0 22,-8 0-79,-4 0 68,-4 0 22,1 0 67,1 0-11,2-1 0,3-1-34,0 0 12,2-3-23,1 1-11,-1 0 0,5-2-22,-1 1-1,6 1-10,3 2-1,8-1 0,7 3 23,7-1 0,2 1 22,23 0-11,-18 0-209,15 0 209,-25 2 0,-2 0-22,-1 3 11,1-1-56,2 1 0,2-2-23,1-1 68,19-1 22,-20 0 197,7-1-197,-25 0-11,-6 0-45,-3 0 11,1 0 34,0 0-45,17 2 11,-7 0-89,14 2-57,-11 0 123,-1-1 68,-5-2 12,-6 1 21,-6-2-22,-3 0-11,0 0-11,17-1-34,0 1-67,20-1 90,-4 1 11,2 0 11,-2 0 11,-5 1 56,-6 0-11,11 2-45,-7 0 1,15 0-12,-7 0 11,5-1-11,4 1 33,-1-2-33,-3 2 23,-8-3 78,-11 0 605,-9 0-639,-11-3-22,-3 0-45,-6-4 33,1 0 12,-1 1-34,-1 1 1,0 1-35,0 1-22,0 0 34,0 2-22,0-1-1,0 2-11,0-1 45,0 0 11,0-1 23,0 1 89,0-2-78,-3-5 45,1-1-90,-4-7 0,2 0 0,0-4 0,1-3-12,1-3-21,2-2 44,7-15 34,-2 8 0,7-11-12,-8 14 57,-1-1-57,-2 2 1,-1-1-23,0 3-11,0-2 0,0 1 0,3-16 0,1 8-22,4-11 22,1 12 22,1 1 12,0 2-23,-2 1 23,-2 0-23,-3-16-11,-3 10 33,0-13-33,-2 17 0,-3 3 0,-4 5-22,-2 1-12,-2 4 34,-4-7-22,5 8-23,-4-6 12,5 11 33,1-2-12,-1 4 1,2 0 11,2 2 0,1 3 0,2 1-33,1 2 44,1 3-11,0-2-56,-1 1 0,0 0 22,0-1 12,-1 1-45,-2-3 55,-2 0 12,1 0-44,-7-5 44,5 3 0,-5-3 0,4 4-45,1-1-67,-11-4 101,-7-1-1,1 2 1,-1 1 11,9 6-11,-1 0 11,0-1 0,-1 1 0,1 0-22,-2 1-12,-1-1 34,-3 1 0,-3 0 11,-3-1-11,-3 1 0,-1-1 0,0 1 11,-1-2-11,3 1-145,-12-4-214,10 1 112,-10-4 35,13 3 100,-2-1 22,-1 1-33,-2-1-56,-1 0 89,-2-1 23,-1 0-56,-23-6 11,15 2 0,-15-4 112,21 5 0,1 0 0,-1 2-34,0 0 0,-1 3-224,-23-3 247,16 3 11,-15-3 11,19 3 0,0 0 57,-2 3-24,-4 0-32,-2 1-1,-1 2 23,1 1-34,-17-1 0,21 1 0,-9-1 0,24 0 11,3 2-11,1 0-11,0 1 0,0 0 11,-16 0-11,12 0-1,-12 0 12,14 1 56,-1 1 56,-2 1-44,-2 1-1,-1-2 45,-2 1 56,-1-1-11,-20 0-113,15-1-44,-12 2 0,24-1 23,3-1-23,6 1-11,3-1-1,4 2 12,-5 0 34,6 1-34,-4 1-22,10-3 10,2 0 1,5 0 11,2-2-11,2 1 11,0-1-11,1 0-12,-5 0-10,-1 1 22,-6-1-23,-1 0 34,-5 0 0,-5 1 11,-4-1 0,-5 1-11,-23 1-11,12-1 11,-15 2 0,18-1 11,2 1 12,0-1 10,-1 1 12,-1 0 11,1 0-33,-2 0-12,-12 2 0,17-1 11,-10 0 12,21-2-34,2-1 22,1-1 23,0 0 0,-4 1 33,-15-1-55,6 0-1,-11 0 45,13 0-44,1 0 55,4 0 34,2 0-33,1 0-34,0 0-34,-1 0 0,-18 0-11,7 0-11,-15-1 11,12 1 56,-2 0-45,1 0-11,1 0 0,2 0 79,-16 1-34,12 1-23,-13 1 12,17-1-23,-2 2 22,-1-1-21,-2 0-12,1-1 11,-1 0 22,-1 0-33,-18-1 0,15 1 0,-12 1-11,23 0 11,1-2 34,0 1-34,-1 1 11,-1-2 11,-16 0-44,15 0 11,-9-1 11,17 0-11,2 0-12,-2 0 23,-1 0 34,-2 0-34,-4 1 33,-3 1 57,-23 4-68,13-2 1,-14 1 10,22-2-33,0 0 0,1-2 23,1 0-12,1-1 0,-14 0 0,14 0 12,-10 0-23,19 0 0,1 0-11,1 0 33,0 0-22,1 0 0,1 0-11,-1 0 11,-9 0 0,9 0 0,-8 0-11,11 0-1,0 0 12,2 0 0,0 0 0,1 0-33,-9-1-1,7 0 12,-8 1 22,6-1-11,-3 0 22,-6 1-22,-4-1 22,-2 1-22,-1 0 11,-1 0 11,-15-1 0,14-1-11,-11-2 0,16 0 11,2 0-11,-2 1 0,0 1 11,-1 1 23,-15-2-23,15 2-11,-10-1 11,20 0-11,0 1 12,2-1-12,-1-1-12,0 2 1,-1-1 11,-1 1-11,-13 1 11,11 0-11,-10 0 11,16 0 0,-2 0-34,-2 0 34,-1 0 0,-2 0-11,-19 0 11,11 0 11,-12 2-11,15-1 0,2-1 0,-2 0 11,1 0-11,-1 0-11,0 0 11,-2 0 45,-18-2-45,14 1 0,-11-2 0,20 1 0,2 1 11,1-1-11,2 1 0,3-2 0,-6 0-11,10 1 0,-6 1 11,11 0-11,1 0-1,1 1 12,2 0-11,1 0-11,1 0-12,-2 0-268,-9 0 201,3 0-22,-8 0 66,5 0 35,-1 0 11,0 0 22,-1 0 22,2 0-55,-9 0 22,9 0-11,-4 0 11,11 0 22,1 0-22,1 1-22,1-1-23,2 1 45,2-1 0,0 0-34,-9 1 46,1 0-12,-9 0 0,3-1-23,-6 0-10,-3 0-12,-6 0-11,0 0 33,-20 0 12,13 0-146,-13 0 113,16 0-1,-2 0 45,0 0 0,5 0 168,6 0 67,11 0-78,9 0-56,8 0-101,4 0-11,2 0 33,0 0 12,3 0-23,1 3-11,2 0 11,3 3 12,1 0 10,2 4-33,2 0 12,2 2 55,-1 1-56,1 2 0,0 2 0,-2 0 12,-3 1-23,-2 1 33,0 9-10,-1-6-12,1 7 0,-3-8 12,-2-3-1,2 0 0,-3 0 46,0 0 178,-1 13-201,-2-5 0,0 9-23,0-8-11,0-2-11,0 2 11,0-3 12,0 0-23,4 0 22,2 0 23,8 12-11,-4-8 22,3 9-12,-6-12-32,-1 1 10,-2 2 23,-1-1-45,0 1 11,3 14-11,0-8 22,1 10-10,-2-12-12,-2-1 0,-1 1 11,-2 1 0,0 0-11,0 3 22,0 1-22,-2 13-11,2-11 11,-1 6 23,1-17-23,1-3-12,0-4 12,1-3 0,-1-3-22,0 4 33,-1-4-22,0 6 11,0-6 0,0 0-11,0 0 11,1-2 0,-1 0 0,3 2 33,0 1-33,0 14 0,-2-7 0,1 7 0,1-10-11,-1-4-11,-1 0-1,2-3 23,-1 2-22,0 7 22,0-5 0,-1 6 11,0-10-11,0 0 0,-1-4 0,1-1 0,0-1 0,-1-2-11,0 0 11,0-1 0,1-2 56,-1 1-11,1-3 191,-1 0-483,0 0 79,1 0 67,0 0 34,-1 0 67,3 0 78,0 0 23,4 0-12,1 0 46,3 0-57,2-2-10,5-2 22,6 1-68,8 0-22,7-1-325,10 0-1490,10-3-3449,5-2 5264,2-5 0,-27 7 0,-12-2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0.814"/>
    </inkml:context>
    <inkml:brush xml:id="br0">
      <inkml:brushProperty name="width" value="0.08571" units="cm"/>
      <inkml:brushProperty name="height" value="0.08571" units="cm"/>
      <inkml:brushProperty name="color" value="#008C3A"/>
    </inkml:brush>
  </inkml:definitions>
  <inkml:trace contextRef="#ctx0" brushRef="#br0">0 1 20031,'6'77'1837,"-2"-4"-1545,-8-24-68,2 2-124,1-2 13,1-4-34,0-4-46,4-4 12,5-4-23,6-2 57,8-4-57,2-2-22,4-3-11,-2-5-224,-4-2-360,-5-6-458,-6-2-549,-5-3-874,-5-3-382,-1 1 1,-1-2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1.248"/>
    </inkml:context>
    <inkml:brush xml:id="br0">
      <inkml:brushProperty name="width" value="0.08571" units="cm"/>
      <inkml:brushProperty name="height" value="0.08571" units="cm"/>
      <inkml:brushProperty name="color" value="#008C3A"/>
    </inkml:brush>
  </inkml:definitions>
  <inkml:trace contextRef="#ctx0" brushRef="#br0">44 41 12535,'-21'-19'4560,"4"3"-3517,17 16 1410,0 0-1960,-2 0-33,1 0 111,-1 0-470,8 0-101,13-2-45,17 1-11,19-1-157,12 1-112,7 1-112,-3 2-470,-11 1-539,-15 1-537,-16-1-303,-15-2-5849,-8-1 8135,-18-5 0,9 4 0,-8-4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2.883"/>
    </inkml:context>
    <inkml:brush xml:id="br0">
      <inkml:brushProperty name="width" value="0.08571" units="cm"/>
      <inkml:brushProperty name="height" value="0.08571" units="cm"/>
      <inkml:brushProperty name="color" value="#008C3A"/>
    </inkml:brush>
  </inkml:definitions>
  <inkml:trace contextRef="#ctx0" brushRef="#br0">338 10 19370,'-31'-5'851,"0"1"-772,9 3-23,-4 1 33,-5 0-10,-2 4-34,-2 1-23,0 4 34,3 2 22,6-3-78,8 1-44,7-4 10,7-1 34,2-1 34,2-1-1,0 2 34,0 0 68,6 4 22,6 4-45,10 3-45,5 5-55,5 1-12,0 1 0,1-1 0,-3-1-12,-3-3 12,-3-1 0,-4-3-11,5 9 11,-7-4 0,5 7 11,-6-6-22,1 1-22,-1-1-124,0 1 22,-8-6-44,-1-1 11,-8-8 112,0 0 33,-5-1 23,-6 1-22,-10-2-79,-8-1 34,-6-1 44,-1 0 12,-1-1-11,-14 0-1,14 0-77,-9-1-225,20-2-180,3-4-828,6-1-505,4-4-930,6 2 2768,16-5 0,-6 8 0,10-2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3.694"/>
    </inkml:context>
    <inkml:brush xml:id="br0">
      <inkml:brushProperty name="width" value="0.08571" units="cm"/>
      <inkml:brushProperty name="height" value="0.08571" units="cm"/>
      <inkml:brushProperty name="color" value="#008C3A"/>
    </inkml:brush>
  </inkml:definitions>
  <inkml:trace contextRef="#ctx0" brushRef="#br0">100 81 17196,'-30'12'728,"2"2"-414,16 5-235,0 3-68,3 4-22,4 2 11,2-1 0,6-2 45,10-3-1,10-5 35,12-3-79,6-7 11,1-3-11,-1-3 22,-5-1 34,-5-4 68,-6-3 100,-6-6 22,-5-3 45,-3-2-111,-3-2 78,-4-2-57,-2 0-33,-1 1 34,-1 0 22,-2 1 180,-10-8-158,0 8-112,-9-4-55,5 11-34,-10-5-124,4 8-178,-10-3-69,5 8-279,-2 2 23,-2 2-393,1 2-941,0 8-975,6 5-1602,6 10 4493,9 5 0,6-13 0,3-2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5.229"/>
    </inkml:context>
    <inkml:brush xml:id="br0">
      <inkml:brushProperty name="width" value="0.08571" units="cm"/>
      <inkml:brushProperty name="height" value="0.08571" units="cm"/>
      <inkml:brushProperty name="color" value="#008C3A"/>
    </inkml:brush>
  </inkml:definitions>
  <inkml:trace contextRef="#ctx0" brushRef="#br0">20 626 18406,'49'-71'538,"-7"7"-269,-22 31-180,-2 0-44,-1 2 11,-5 4-33,-2-2-12,-4 3-11,-2-2 0,-3 0 0,-1-1-11,-1-1 11,-5 0 0,-1 2-12,-4 2 12,-1 2 45,1 5-45,1-1 0,3 6 0,2 2 23,2 3-12,2 3 34,0 2 34,0 2-79,0 1 0,-1 0-79,1 1 34,-1 0-78,0 0-1,-1 0 102,-1 0-56,-9 10 55,0 4 23,-6 15 0,4 6 34,0 10 44,2 6-33,3 4-11,4 1 33,3 0-22,8-2 11,7-4 0,7-4-33,16 5 21,-6-19 1,10 2-45,-11-20-22,2-2-23,0-6-79,11 1 68,-10-5-78,5 1-1,-14-3 91,-3 0-57,0 0 34,0 0-1,1 0-100,0-6-22,2-3 156,0-8 23,-1-3 34,5-14 10,-9 8 68,0-7 101,-10 13-90,-4 4 78,-2 3-67,-1 3-22,0 0 112,0 0-157,0 2 0,-1 0 12,-1 4-1,-1 1-56,0 2 11,-5 0-22,2 1 0,-5-1 12,3 1-12,-1 0 0,0 3 11,1 4-11,-2 3 11,3 5 23,1 2-12,2 16-22,2-7 11,3 9 0,8-11-11,4-3 0,8-2-67,2-5-22,2-3-23,-1-3-34,-1-3 0,-4-3 79,-2 0 44,1-2 23,-6-4 34,2-1 11,-7-5-12,-1-1-10,0-2 67,-2-8-57,-2 4-10,0-4-1,-2 6 23,0 4-45,0 1 0,0 4 0,0 2 11,0 1-56,0 2 90,-1 8 22,1 4 23,-1 11-56,1 3 22,5 4 22,1 3 0,7-1-33,-1 1 11,2-5-22,-1-5-12,0-5-22,2-6-291,3-4-494,3-4-1679,4-2-2725,2-2 5189,0-7 0,-11 6 0,-5-6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468"/>
    </inkml:context>
    <inkml:brush xml:id="br0">
      <inkml:brushProperty name="width" value="0.08571" units="cm"/>
      <inkml:brushProperty name="height" value="0.08571" units="cm"/>
      <inkml:brushProperty name="color" value="#008C3A"/>
    </inkml:brush>
  </inkml:definitions>
  <inkml:trace contextRef="#ctx0" brushRef="#br0">98 0 20513,'-4'71'1277,"1"-3"-1210,1-10-22,1 1 33,1 0-44,0-2-12,0-4-22,0-4 0,0-4 23,4-5-23,1-3 0,4-5 0,2-5-56,-1-6-56,0-5-45,-2-6-56,-1-3-44,-1-3-91,-1-3-100,-1 0-67,3-1-147,-1 0-111,1 0-101,-1-4 34,-2-1-113,-1-5-145,-2 0-201,-1-2-382,-5-1 359,-4-2 179,-7-2-280,-2-3 1076,-2-3 347,-1-3 33,0-1 1446,-7-10-292,9 9-55,-2-4 504,10 15-705,4 5-181,4 4 539,1 3-807,2 3 895,0 1-1377,4 0 45,10 1-34,10 1 1,13 3-12,7 2-101,3 0-101,0-1 57,-4-2 145,-4-2 11,-8-1 56,-7 0 280,-10 0 80,-5 0-58,-6 0 2141,-2 0-2655,1 0 145,0 3 89,2 7 34,1 8 68,-1 8-102,1 6-44,-2 1 0,-1 0-23,0-3-22,0-4-145,-1-6-303,1-6-606,-1-6-1075,1-3-1602,0-3 3731,1-7 0,-1 3 0,0-3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6.806"/>
    </inkml:context>
    <inkml:brush xml:id="br0">
      <inkml:brushProperty name="width" value="0.08571" units="cm"/>
      <inkml:brushProperty name="height" value="0.08571" units="cm"/>
      <inkml:brushProperty name="color" value="#008C3A"/>
    </inkml:brush>
  </inkml:definitions>
  <inkml:trace contextRef="#ctx0" brushRef="#br0">1 0 8523,'0'0'0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7.410"/>
    </inkml:context>
    <inkml:brush xml:id="br0">
      <inkml:brushProperty name="width" value="0.08571" units="cm"/>
      <inkml:brushProperty name="height" value="0.08571" units="cm"/>
      <inkml:brushProperty name="color" value="#008C3A"/>
    </inkml:brush>
  </inkml:definitions>
  <inkml:trace contextRef="#ctx0" brushRef="#br0">17 217 12434,'-7'-11'2902,"2"2"-2667,5 9-55,0 0-80,0 7 180,-1 0-22,1 8-112,1-1-34,6 2 11,4 1 12,4 1 22,4-3-101,-2-2 0,3-1-12,-1-4 46,-1-4-23,4-1 34,1-3 0,4 0-56,2-3 22,2-3-11,-2-5 56,-1-3 57,-4-3 279,-3 1 11,-4-3-112,-7 1 57,-5-1-191,-3-2-57,-13-14-55,-4 9 11,-13-10-56,-4 12 90,-2 3-68,-2 0-55,-1 6-23,-3 2-90,2 6-369,0 4-2376,-3 6 291,17 6-2084,3 7 4628,18 5 0,3-9 0,1-2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8.254"/>
    </inkml:context>
    <inkml:brush xml:id="br0">
      <inkml:brushProperty name="width" value="0.08571" units="cm"/>
      <inkml:brushProperty name="height" value="0.08571" units="cm"/>
      <inkml:brushProperty name="color" value="#008C3A"/>
    </inkml:brush>
  </inkml:definitions>
  <inkml:trace contextRef="#ctx0" brushRef="#br0">1 1 21028,'2'45'404,"1"0"-382,5-10 23,1 0-45,-3 0 22,0-1-11,1-1 12,-1-5-23,2-4-56,-3-6-11,1-6-1,-3-7 68,0-2 56,-1-3 168,3 0-33,2 0-102,5-7-89,7-3-67,3-8 34,7-4 10,-1-1-22,1-2-11,0 2 34,-3 2 22,-2 4 56,-5 5 45,-6 3-56,-4 4-79,-6 2-134,0 3-1132,-3 0 1267,0 7-23,0 3 11,0 9 22,0 2 23,4 0 56,3 0 45,9-2 112,7-2-90,7-4-56,5-6 79,0-2-135,-5-5-22,-7-6 11,-11-5-448,-6-8-538,-5-3-773,-1-1-1088,0 3-3450,0 2 6297,0 0 0,0 8 0,0 2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19.342"/>
    </inkml:context>
    <inkml:brush xml:id="br0">
      <inkml:brushProperty name="width" value="0.08571" units="cm"/>
      <inkml:brushProperty name="height" value="0.08571" units="cm"/>
      <inkml:brushProperty name="color" value="#008C3A"/>
    </inkml:brush>
  </inkml:definitions>
  <inkml:trace contextRef="#ctx0" brushRef="#br0">1 1 7851,'0'0'0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6:05.817"/>
    </inkml:context>
    <inkml:brush xml:id="br0">
      <inkml:brushProperty name="width" value="0.08571" units="cm"/>
      <inkml:brushProperty name="height" value="0.08571" units="cm"/>
      <inkml:brushProperty name="color" value="#008C3A"/>
    </inkml:brush>
  </inkml:definitions>
  <inkml:trace contextRef="#ctx0" brushRef="#br0">1 6840 24401,'41'-16'34,"-8"1"10,-24 15-32,-1-3-1,-1 1 0,-1 1 11,-1 0 1,-1 0-12,2-1 23,1 0 10,6-3-10,-3 2 11,2-1-34,-4 1 0,-2 0 34,-2 3-67,1-2 66,-4 2-55,1-1 11,-1 1 0,1 0 0,1-1 0,3-1 45,-2 0-90,3 0 90,-2 0-79,0-1 57,1 1-23,1 0 0,-1-1 0,4 0 22,-4 1-55,1-1 66,-3 3-89,0-1 101,3-1-56,0-1 22,3 0-11,7-7 22,-3 5-55,3-5 66,-9 7-66,-2 1-34,-2 1-1,-1 1-200,0 0 268,11-3 33,-3 1-22,8-4 12,-4 2-1,-3-2-44,0 1 33,-5 2-45,-1 1 12,-1 1-12,1 1 12,2 0 22,1-1-45,2-2 90,0 0-67,3-1 78,0-1-68,1 0 35,-1 0-23,0 0-11,-5 1 11,1 0-12,-5 2-32,2 0 88,-1 0-88,1 0 77,0 1-33,1-2 0,1 2 0,0-1 0,3-1-33,2 0 66,-1 0-78,1 0 90,-5 1-90,-2 1 45,1 0 0,1-1 12,0-1-12,6 0 0,-5 0-34,4-1 56,-6 2-66,-1 1 55,-1-1-34,0 1 23,-2 0 0,1 0-11,1 0 0,3-2 45,-1 1-68,4-2 56,-4 1-66,3 0 55,1 1-11,0-1 0,-1 0-11,2-1 33,-4 1-56,3-1 79,-5 1-90,2 0 79,0-1-34,15-8 0,-10 6 11,11-6-44,-14 8 44,-2 1-34,-3-1-21,-2 3 32,0 0-32,-1 1 44,3-2 22,3-1-11,6 0 23,4-4-23,5-1 11,1-3 23,1 0-90,-2 0 90,-3 2-56,-5 3 11,-4 0 0,-4 3-11,-2-1-12,5-1 35,-3-1-57,9-1 45,-2-1-11,6 0-1,0 0 12,1-1 12,1-1-12,8-4 11,-8 3-11,5-1 33,-11 4-55,-2 1 67,-1 1-68,-1 0 23,1 0-11,2-1 11,5-1 0,12-4 23,-5 0-35,9-4 46,-13 3-34,-2 2 22,-4-1-22,2-1 0,-5 4 0,1-1 23,-4 4-34,0 0 55,1 0-77,1-1 66,4-1-33,0 0 0,0 1 0,-3 0 0,-3 3-22,-5 1 11,-1 2-34,-1 0 90,0-1-68,2-1 57,6 0-34,1-2 11,5 0 0,10-7 34,-8 2-56,6-2 33,-12 5-10,-4 1 21,-2 2-22,-3 1-11,2 0 12,9-5-12,1 2 100,9-6-66,-3 2 33,3-2-33,2 0-34,0 1 22,-3 0-11,-2 2 34,-4 0 90,-1 1-135,-7 0 22,2 1 23,-4 0-90,2-2 90,3-1-90,3-2 45,2 1 0,9-5 11,-9 5-33,7-4 67,-12 5-68,-1 1 57,-1 0-45,1 0 33,-1-1-33,13-9 11,-4 5-11,8-7 33,-8 7-44,-2 2 55,-2 0-55,-3 3 67,-1 0-57,-2 0 12,1 0-22,6-5 33,-2 4-44,5-4 55,-5 5-67,1 1 56,0 0-33,-2 1 44,1-1-22,-2 1 0,0-1 0,5-6 12,-6 4-24,5-5 57,-7 3-78,1 2 77,2-2-77,-2 0 44,1 0-11,5-5 11,-6 3-22,5-2 33,-6 5-78,-1 1 79,1-1-57,-1 2 68,-1 0-45,1 0 22,1 1-11,6-6 33,-5 4-66,5-4 78,-6 4-79,-1 0 79,1 0-56,0-1 11,2 1-12,12-9 24,-3 3-35,8-3 68,-11 6-67,-2 2 55,-5 2 1,-3 2-12,-3-1-44,2-1 22,3 0-45,9-7 11,-2 4 12,7-5 44,-5 4-55,-3 1 89,0 1-79,-4 1 1,-1 1 33,8-6-33,-6 6 67,6-5-90,-9 6 101,0-1-101,3-1 90,-1 0-45,0 0 0,-1 0 0,-2 2 0,-1 0 22,0 0-44,0 0 67,1-2-101,2 1 100,0 0-66,0-1 33,-1 1 23,3-4-23,-3 3 0,1-2 34,-5 3-79,2-1 90,1-3-100,4 0 77,2-2-44,2-1 22,3-1 45,10-7-11,-10 5-11,5-6-12,-13 10 90,-2-1-101,0 0 90,0-1-101,-1-1 11,3 1 0,-1 1-11,11-7 35,-6 7-58,7-7 57,-7 8 0,1-1-12,-1 0 34,-1 0-45,-1 1 12,4-5 10,-6 5-66,3-5 66,-6 9-66,1-2 77,-2 2-66,1 0 33,0-1-11,-1 1 0,1 0 23,2-3 21,-5 5-88,1-2 88,-5 5-111,2 0 90,-3 2-46,2 0 12,-1 0-23,4-1 34,-3 1-11,3 0 56,-5 2-56,-1-1 56,-1 2-57,2-1 35,-2 1-23,0-1-11,0 2-34,1-1 0,1 0 34,2-3 11,1 1-45,1 0 90,-1-1 0,-1 1-1,-3 1 1,0 0-112,-2 1-203,1 1 326,-1-1 505,2 1-718,-2-2 146,0 2 34,0-2 21,1 1-88,0 0 44,4-2-12,-1-1 12,3-1 0,-2 0 0,0 0 0,0 1-11,-1 0 34,0 1-46,0-1 68,0 2-90,-1 0 101,0-1-67,0 0 0,0 0 11,0 0 0,0 0 0,1-1-45,1-1 23,1 0 10,1-1-44,2 0 68,1-1-24,4-2 12,-5 2-11,2-1 11,-5 4 11,-1-1 34,-1 0-90,2 1 90,-1-2-101,2 0 45,-1-1-45,6-5 56,-3 3-11,4-3-12,-5 4-10,1-1 66,0 1-89,-3 0 79,3-1-46,-1 0-10,0 0 33,6-5 11,-5 3-22,5-4 44,-4 5-66,-1-1 66,0 1-21,0 1-1,-3 0-11,2-3 11,-3 4-45,2-2 46,-3 5-46,0 0 56,0 0-66,0 1 77,-1-1-33,3-2 0,-1 2 0,-1-1 11,0 3-22,-2-1 67,1 1-112,0-1 90,0 0-101,2-2 67,0-1 0,3-1-12,-1 1-10,-1 1 44,1 1-22,-2-1 23,-1 2-1,0 1 12,-3 1-34,1 0 0,-2 1-11,3-2 22,0 0 11,1-3-11,0 2 90,-2-1-78,0 2 89,0 0-79,-1 2-10,0-1-12,0 2 11,-1-1 1,1 0 21,0 0-66,0 1 672,0-1-1647,-1-1 1030,0 2 1,0-2 0,0 1-1,0-1-10,2-1-46,0-1 12,0 0-11,1-1 22,0 0-34,0-1 12,1 0-12,0-2 23,3-1 0,-1-1-23,1 0 68,1-2-90,-1 1 112,1 1-68,-1-3 12,-2 2 0,2-1 0,-2 1-11,1 0 11,2-2-22,-1 0 33,2 1-56,-2-1 90,1 2-79,1-2 34,-3 2 0,3 0-11,-4 3-22,2 0 55,-1-1-67,3 1 90,-1 0-34,4-5-11,-3 3 0,3-5 11,-4 4-22,0 1 34,0-1-46,-1 1 57,-1 1-45,0 0 55,-2 2-44,1-4 0,0 2-11,1-2 11,-1 2-33,0-1 77,1 1-88,0-2 88,1 0-21,1-3-12,0 2 0,0 0 0,-3 4-11,-1 1 34,0 1-68,-1 0 68,1 0-56,-1-1 66,0 1-44,2-2 0,-1 1 23,1-1-12,-1 1-22,0-1 67,2-1-112,-1-3 101,3 0-90,-1 0 56,1-2-11,4-2 11,-2 3-11,2-3 56,-4 6-89,-1-2 66,0 3-33,-1-2 34,2 1-68,-1 1 34,1 0 0,7-6 11,-2 2-22,4-4 45,-2 4-90,-2 1 101,1-2-90,1 1 45,0-1 0,11-13 0,-10 9 33,9-9 12,-14 14-34,-1-1 12,-1 2 10,1-2-55,0 1 22,1-2 0,2 0 0,0 0 0,2-2-34,2 1 79,1-1-90,0 0 90,-2 0-11,7-10-12,-6 8-11,3-8 1,-6 7-12,1-1 11,0 0-45,0-3 68,3 1-68,-2 1 79,1 0-45,0 1 11,-3 2 12,5-5-12,-6 6-22,2-3 44,-4 8-78,-1-1 90,0 2-67,4-8 22,-3 6 11,1-6-11,-4 8 34,0 0-12,-2 2-22,-2 1 34,1 0-68,-2 2 68,0 0-46,0 1 12,-1 1 0,2-1 12,-2 1-24,1-2 68,-1 2-112,1-1 135,-1 0-146,4-7 67,0 4 0,1-6 11,0 5-22,-1 0 44,0-1-78,-1 0 113,0 0-80,0 2 57,-1 0-78,0 0 55,0 0-22,1-4 11,0 3-44,2-4 55,-2 3-67,1 1 90,0-2-56,3-6 11,0 4 0,1-4 11,-3 4-11,1-1 0,0 0-22,0 0 22,-1-1-45,2 1 90,-2-1-23,1 2-22,-2-1 0,3-5 22,-3 4-33,3-5 45,-2 6-45,-1 0 55,0-1-88,0-1 88,0 0-44,3-5 0,-3 4 0,3-4 0,-2 6-44,0 0 88,-1-2-66,-1 2 78,-2-1-78,1 1 33,-1 1-22,3-6 11,-3 5-23,3-3 57,-3 5-90,3 1 112,-3 1-112,3 0 78,0 0-33,2-3 11,-3 3 0,1-3 11,-3 6-44,1 0 66,0 1-66,-2-1 77,2 2-66,-3-4 22,1 4 0,-1-3 11,1 2-44,1-1 55,0 0-78,1-2 101,-1 0-79,6-6 34,-3 4 0,5-6 0,-5 7 0,0-1 0,0 1-33,0 1 77,-3-1-88,3 0 77,-1-1-44,4-6 0,-2 5 0,3-6 11,-4 7-45,2-1 90,-1 1-90,1-1 90,0 0-23,2-5-44,-3 4 44,2-3-22,-4 6 0,0-1 0,0 2-22,0 0 44,0-1-44,-1 1 66,2-1-77,-2 0 44,1 0-11,5-7 0,-3 5-22,3-6 55,-4 6-66,1 0 55,-2-1-22,4-3 11,-3 3-11,1-2 0,-2 4-11,1 1 11,0-1-34,1-1 68,0-1-68,1 0 90,0 0-78,0-2 22,-1 1-22,2-8 22,-2 6-12,2-4 57,-3 6-90,0 1 57,0-1-68,2-6 56,-2 5-12,3-4 12,-3 7-11,-1 3 45,-1-1-79,1 2 90,-2 0-68,1 1 68,-1 2-67,-1 0 22,-1 2-11,1 0 44,-1 2-66,-1 0 66,1 2-5613,0 0 2633,-1 3-336,0 7-2622,0 6 5905,0 4 0,0-8 0,0-1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21.156"/>
    </inkml:context>
    <inkml:brush xml:id="br0">
      <inkml:brushProperty name="width" value="0.08571" units="cm"/>
      <inkml:brushProperty name="height" value="0.08571" units="cm"/>
      <inkml:brushProperty name="color" value="#008C3A"/>
    </inkml:brush>
  </inkml:definitions>
  <inkml:trace contextRef="#ctx0" brushRef="#br0">8 83 17946,'59'0'281,"-10"1"-247,-36 3 22,-5-2 33,-5-1-89,-1 0-336,-2-1-56,0 3 336,-1-1 56,-4 4 11,-2-4-11,-4 2 112,0-3-34,0 0 91,-1-1 55,-1 0-78,-1-3-34,-1-2 22,0-6 101,4-1 56,2-2 45,5 1-223,1 0-102,3 2-11,4 1-45,3 2-34,4 2 68,3 3-11,3 1 11,-6 2 11,-1 0-45,-7 0-202,-2 0 214,-1 3 22,0 0-23,-2 1-78,0-2-246,-1-2-774,1 1 7,1-1 1,0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3.420"/>
    </inkml:context>
    <inkml:brush xml:id="br0">
      <inkml:brushProperty name="width" value="0.08571" units="cm"/>
      <inkml:brushProperty name="height" value="0.08571" units="cm"/>
      <inkml:brushProperty name="color" value="#E71224"/>
    </inkml:brush>
  </inkml:definitions>
  <inkml:trace contextRef="#ctx0" brushRef="#br0">1 1 22417,'77'13'90,"-10"-2"-79,-34-11 0,-1 0-11,-1 0 11,-1 0-22,2 0 46,-1 0-35,-1 0 11,-2 0-22,-2 0-1,12 3-11,-6-1-10,10 3 33,-9-3 0,-4 2-34,1-2 23,-4 1 11,-4-1-34,3 3-11,-9-2 1,3 2 21,-8-2 46,4-2-46,3 1 46,4-1-46,5 0 46,1-1-23,-1 0-34,8 0 12,-10 1-79,5 0 56,-9 0 45,-2 0-11,2 0 33,7-1-22,-4 1 0,4-1 0,-10 0-11,-1 0 0,-1 0-23,1 0 34,3 0-78,4 0 55,5 0-21,21 1 32,-13-1 12,13 0 0,-22 0 23,-2 0-34,-3 0 22,-3 0 11,-2 0-11,-3-1 12,-2 0-23,3-4 11,-3 3 0,6-3 45,-3 2-11,4-2 78,2 2-100,0 0 77,-1-1-32,-1 3 56,-6-1 10,-5 2-134,-6 0-3429,-2 0-1412,-10 0 4841,-7-5 0,3 3 0,-1-3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4.529"/>
    </inkml:context>
    <inkml:brush xml:id="br0">
      <inkml:brushProperty name="width" value="0.08571" units="cm"/>
      <inkml:brushProperty name="height" value="0.08571" units="cm"/>
      <inkml:brushProperty name="color" value="#E71224"/>
    </inkml:brush>
  </inkml:definitions>
  <inkml:trace contextRef="#ctx0" brushRef="#br0">288 0 21219,'-57'36'-23,"6"-3"-21,24-9-24,1-2-100,1 0 56,5-4-23,2-2 57,4-5 22,2-3 22,2-2-22,2-1 56,0-1 0,3-2 23,1 0-23,2-1-280,2 0 246,0 2 34,3 2 90,6 5 11,9 2 33,9 4-100,10 0-34,3 4 0,3 1-34,-1 0-33,-5 1-56,-5-2-1,-5 0 12,-3-4-22,-6-2 67,-2-3 56,-6-3 11,-2-2 11,-1-3 22,-5-1 57,1-2 548,-3 0-570,2 0-46,0 0-44,1 0 44,1-3-33,2-2 22,3-5 79,2-1-1,1-4 34,2-4 1,-1-4-23,-2-7-101,-2-6-67,-4-5-147,-3 0-379,-1 5-517,-1 11-2833,0 9 3943,0 9 0,0 4 0,0 2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6.046"/>
    </inkml:context>
    <inkml:brush xml:id="br0">
      <inkml:brushProperty name="width" value="0.08571" units="cm"/>
      <inkml:brushProperty name="height" value="0.08571" units="cm"/>
      <inkml:brushProperty name="color" value="#E71224"/>
    </inkml:brush>
  </inkml:definitions>
  <inkml:trace contextRef="#ctx0" brushRef="#br0">1 58 16367,'35'-30'56,"-6"6"-56,-17 22 56,-3 1 0,-6 1 112,-1 0 885,-2 0-1053,0 5 34,0 6-23,0 8-22,0 5 22,0 3-22,0 2-236,3-1-503,1 3-1032,4 1-1983,-4 3 3765,-1 1 0,-3-16 0,0-5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8.130"/>
    </inkml:context>
    <inkml:brush xml:id="br0">
      <inkml:brushProperty name="width" value="0.08571" units="cm"/>
      <inkml:brushProperty name="height" value="0.08571" units="cm"/>
      <inkml:brushProperty name="color" value="#E71224"/>
    </inkml:brush>
  </inkml:definitions>
  <inkml:trace contextRef="#ctx0" brushRef="#br0">165 102 18966,'-43'68'819,"4"-8"-685,17-32-78,2-2-11,4-6-12,4-3-33,5-8 34,4-2-34,2-5-538,0 0-493,1-13 370,3-4 101,5-12 134,5-5 57,4-3 369,1-2 78,0 0-44,-3 1 100,-2 3 202,-3 7-134,-3 5 302,-1 7-100,-2 5-12,-3 4-202,0 3-548,-1 2 358,2 2 22,2 7 157,5 8 56,4 8 23,5 6-12,4 4-43,4 3 21,2 1-79,3-1-89,-3-2-56,-3-4-22,-5-5-169,-5-6-324,-3-4-695,-2-6-651,-2-1-805,-2-5-1894,-3-1 4560,-1-2 0,-2-2 0,0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8.391"/>
    </inkml:context>
    <inkml:brush xml:id="br0">
      <inkml:brushProperty name="width" value="0.08571" units="cm"/>
      <inkml:brushProperty name="height" value="0.08571" units="cm"/>
      <inkml:brushProperty name="color" value="#E71224"/>
    </inkml:brush>
  </inkml:definitions>
  <inkml:trace contextRef="#ctx0" brushRef="#br0">1 0 16826,'93'23'-3215,"-10"-4"-506,-38-11 3721,-6-5 0,-19-1 0,-6-2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8.781"/>
    </inkml:context>
    <inkml:brush xml:id="br0">
      <inkml:brushProperty name="width" value="0.08571" units="cm"/>
      <inkml:brushProperty name="height" value="0.08571" units="cm"/>
      <inkml:brushProperty name="color" value="#E71224"/>
    </inkml:brush>
  </inkml:definitions>
  <inkml:trace contextRef="#ctx0" brushRef="#br0">1 0 12468,'3'10'2779,"-1"-2"-2712,-2-8 2017,0 0-1154,3 50-90,1-14-369,5 45-90,0-25-124,5 1-122,-1 0-34,1-1-90,-1-1 0,0-2-11,-3-3-101,-1-5-22,-2-8-179,-4-9 111,0-11-224,-3-8-391,0-5-1267,0-3 33,-1-10-1635,-7-8 583,-3-15 3092,-7-9 0,7 17 0,2 3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9.054"/>
    </inkml:context>
    <inkml:brush xml:id="br0">
      <inkml:brushProperty name="width" value="0.08571" units="cm"/>
      <inkml:brushProperty name="height" value="0.08571" units="cm"/>
      <inkml:brushProperty name="color" value="#E71224"/>
    </inkml:brush>
  </inkml:definitions>
  <inkml:trace contextRef="#ctx0" brushRef="#br0">4 214 14204,'-3'-95'4494,"10"25"-4315,10 37-112,10 22 0,0 8 0,3 1-67,2 2 34,1 3-34,-3 3 0,-3 4-11,-2 6-23,-5 2 23,-5 1 0,-4 4 0,-6 0 11,-2 3 56,-3 1-23,-9 0-33,-4 0-11,-12-1-504,-3-2-1289,0-3-1233,5-6-2397,8-3 5434,8-7 0,6-3 0,1-2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39.667"/>
    </inkml:context>
    <inkml:brush xml:id="br0">
      <inkml:brushProperty name="width" value="0.08571" units="cm"/>
      <inkml:brushProperty name="height" value="0.08571" units="cm"/>
      <inkml:brushProperty name="color" value="#E71224"/>
    </inkml:brush>
  </inkml:definitions>
  <inkml:trace contextRef="#ctx0" brushRef="#br0">40 41 13712,'-22'-23'2296,"5"6"-2184,17 17 1098,0 0-492,5 37-180,2-5-281,7 36 46,1-13-46,-2 4-66,-1 0-112,-5 0 44,-2-1-67,-3-2-34,-1-2-22,0-7 0,0-5-33,3-10-79,1-9 22,-1-10-11,-2-7 101,-1-4-79,2-8-503,-1-10-34,1-14-12,-2-14 135,-1-9 370,-4-7 123,-2-2 201,-3-1 113,0 0 269,4 4 89,1-14-549,7 26-123,4-4-44,6 30-80,9 8 24,5 7 21,30 4-22,-12 5 45,21 8 23,-24 9-68,-2 10 56,-7 4-56,-9 2 90,-8-1 11,-9-1-22,-7-4-326,-28 3 146,-1-14-167,-29-1-741,5-13-571,-1-4-1579,8-1 3260,12-5 0,16 3 0,12-2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0.598"/>
    </inkml:context>
    <inkml:brush xml:id="br0">
      <inkml:brushProperty name="width" value="0.08571" units="cm"/>
      <inkml:brushProperty name="height" value="0.08571" units="cm"/>
      <inkml:brushProperty name="color" value="#E71224"/>
    </inkml:brush>
  </inkml:definitions>
  <inkml:trace contextRef="#ctx0" brushRef="#br0">0 214 16972,'27'46'1602,"-5"-4"-1176,-11-13-68,-2-3-178,-1-3-79,-2-6 33,-1-5-100,-2-5 56,-1-3 22,-1-3 1087,-1 0-886,0-5-302,0-6-11,0-10-112,0-9 0,1-9 23,1-4 66,3-3-77,1 2 9,3 2 2,3 6-158,2 6-100,4 4-11,3 6-248,4 2-502,2 6-304,1 3-1065,1 4-3002,2 3 5479,-2 1 0,-11 0 0,-6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8.540"/>
    </inkml:context>
    <inkml:brush xml:id="br0">
      <inkml:brushProperty name="width" value="0.04286" units="cm"/>
      <inkml:brushProperty name="height" value="0.04286" units="cm"/>
    </inkml:brush>
  </inkml:definitions>
  <inkml:trace contextRef="#ctx0" brushRef="#br0">49 1 7952,'8'0'3395,"-2"1"-2476,-6-1 8911,0 0-9867,-3 0 37,1 3-23,-5 2 57,0 5-56,-3 2 44,0 3-44,1 1 44,2 2-22,2-1 11,3 0-11,2 0 23,6-2-1,5 0 45,8-3-44,4-3-35,2-3 24,4-3-113,9-4 22,-10-3 68,3-2-22,-14-2 21,-5-2-21,-2 0-57,0-7 79,-4 5 0,1-5 11,-4 5 0,-1 1 0,-1 2 56,-1 0 11,0 1 45,0 3-67,0 0 156,0 3-145,0 0 12,0 0-24,0 2 1,-1-1-34,0 1-55,-1 0 32,0 0 1,-1 1-34,-2 4 45,1 4 0,1 3 12,0 4 21,3 2-22,1 3 12,3 3-1,3 1-11,2 3 46,0 3-46,1 2 34,0 3-22,0 1-23,-2 1 22,-1-2 0,-2-1-22,-1-4 12,-3-3 32,1-4-32,-2-4 88,-5-3-88,-2-2 32,-5-2-44,-3-1-11,-3-4 11,-1-1 0,-1-4-33,-3-2 33,1 0-12,-14-9 1,12 1 11,-8-8 0,16 1-22,4 0 22,6 0-11,2 0-180,2-1-930,8-9-234,3 5-2018,6-8-4325,2 11 7698,-1 2 0,-7 6 0,-2 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7:40.351"/>
    </inkml:context>
    <inkml:brush xml:id="br0">
      <inkml:brushProperty name="width" value="0.08571" units="cm"/>
      <inkml:brushProperty name="height" value="0.08571" units="cm"/>
      <inkml:brushProperty name="color" value="#008C3A"/>
    </inkml:brush>
  </inkml:definitions>
  <inkml:trace contextRef="#ctx0" brushRef="#br0">55 146 12042,'-30'-61'9830,"6"12"-9475,24 49-355,0 0-23,1-1 12,3 0 11,3-2-11,6 1 0,0 0 11,2 1 11,-1-1 0,-1-1-11,2 1 0,-1 0 0,1 1 0,0-2 11,0 3-22,-2-1-22,0 1-124,-3-1 45,0 0-56,-6 0 45,1 1 55,-1 0 35,1 0-1,2 0-22,2 0-45,0 0 45,0 0 56,0 0 12,-1 0-1,-2 0 0,0 0 11,-1 0 1,-1 0-23,0 0-11,3 0 11,1 0-12,12-2 12,-3 1 0,7-2 0,-8 2 0,-2 0 0,-1 1-22,-4 0 22,-1 0-11,-2 0 0,-1 0 11,8 0 0,-3 0 11,8 0-11,-4 0 11,2 0-11,0 0 22,-1 0-55,-1 0 10,6 0 12,-7 0 11,5 0 11,-7 1-11,4 0 34,2 1-34,3 0 0,2-1 0,0 0 0,-1-1 0,-1 0-11,-3 0 11,1 0-11,-1 0 11,3 0 0,2 1 0,3 1 56,1-2-34,24 2-22,-19-1 34,15-1-34,-26 0 33,-3 0-10,0 0-1,-3 0-22,1 0 0,2 0 0,2 0-11,3 0 11,2 0 0,-2 0 0,1 2 0,-2 0 22,0 0-11,7 1 1,-5-3-1,6 2-11,-8-2 56,0 0-45,1 0 23,2 0-34,0 0 11,0 0-11,0 0 11,-1 0 0,-3 0 0,6 0-11,-6 0 12,4 0 10,-8 0-22,-1 0 0,-2 0 22,1 0-10,-2 0 44,3 0-45,-3 0-11,2 0 11,-3 0 0,0 0-11,0 0 0,-1 0 11,0 0 1,-2 1-12,-1-1 78,-2 0 56,-1 0 57,-2 0-3194,-2 0-2006,-5 0 5009,-6 0 0,3 0 0,-2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0.929"/>
    </inkml:context>
    <inkml:brush xml:id="br0">
      <inkml:brushProperty name="width" value="0.08571" units="cm"/>
      <inkml:brushProperty name="height" value="0.08571" units="cm"/>
      <inkml:brushProperty name="color" value="#E71224"/>
    </inkml:brush>
  </inkml:definitions>
  <inkml:trace contextRef="#ctx0" brushRef="#br0">24 94 12311,'-12'-16'3664,"3"3"-3149,9 13-100,0 0 156,-3 47-44,16-24-135,1 37-145,13-37-147,-4-6-10,-10-3 11,-5-7 123,-8-3 1221,0-3-907,0-9-280,0-3-157,0-11-45,0-2-34,0-3-22,0-1-22,0 0-281,0 3-112,0 1-279,0 2-505,0 4-515,0 5-617,0 6-2039,-5 3 4370,-6 8 0,3-3 0,-1 4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1.309"/>
    </inkml:context>
    <inkml:brush xml:id="br0">
      <inkml:brushProperty name="width" value="0.08571" units="cm"/>
      <inkml:brushProperty name="height" value="0.08571" units="cm"/>
      <inkml:brushProperty name="color" value="#E71224"/>
    </inkml:brush>
  </inkml:definitions>
  <inkml:trace contextRef="#ctx0" brushRef="#br0">0 0 9812,'0'0'0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7.615"/>
    </inkml:context>
    <inkml:brush xml:id="br0">
      <inkml:brushProperty name="width" value="0.08571" units="cm"/>
      <inkml:brushProperty name="height" value="0.08571" units="cm"/>
      <inkml:brushProperty name="color" value="#E71224"/>
    </inkml:brush>
  </inkml:definitions>
  <inkml:trace contextRef="#ctx0" brushRef="#br0">43 4 21499,'-23'35'45,"5"-2"-45,17-9-45,1 1-11,0 2-23,0-1-10,1 1 89,4-1 0,4 0 0,4-3 0,5-2 33,3-4 46,4-5-68,2-3 23,4-6-1,-2-1-22,-1-2 57,-4 0 32,-6-3 68,-3-2-100,-6-2-1,0 0-45,-2 0 1,-1 0-1,1 1-22,0-3 22,0-1-10,1-2 111,-2-1-34,-1 0 102,-2 0 34,-1-4-203,-1 4-22,0-3-11,-1 6 11,0 1 0,-3-2-11,-8-8-34,-1 2-11,-9-4-12,1 6 45,-5 0 1,-4 0-90,-2 1 22,1 3-22,4 1 23,6 3-135,7 2-571,5 2-3654,2 8 2477,3 11-2667,1 12 4639,1 8 0,1-14 0,0-4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046"/>
    </inkml:context>
    <inkml:brush xml:id="br0">
      <inkml:brushProperty name="width" value="0.08571" units="cm"/>
      <inkml:brushProperty name="height" value="0.08571" units="cm"/>
      <inkml:brushProperty name="color" value="#E71224"/>
    </inkml:brush>
  </inkml:definitions>
  <inkml:trace contextRef="#ctx0" brushRef="#br0">239 1 19885,'-34'68'448,"-2"-6"-436,-2-26-12,2 2-112,4-1-90,8-2-67,5-6-213,9-5-392,3-7-123,5-6 168,1-6-135,5-3-1030,5-3-1760,6-6 3754,1-6 0,-7 3 0,-3 1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315"/>
    </inkml:context>
    <inkml:brush xml:id="br0">
      <inkml:brushProperty name="width" value="0.08571" units="cm"/>
      <inkml:brushProperty name="height" value="0.08571" units="cm"/>
      <inkml:brushProperty name="color" value="#E71224"/>
    </inkml:brush>
  </inkml:definitions>
  <inkml:trace contextRef="#ctx0" brushRef="#br0">0 1 12983,'22'14'6129,"1"2"-5692,-5-6 11,6 9-112,4 6-201,2 4-113,-2 2-22,-1 2-123,-4 1-191,-1 0-302,-1-2-1390,0-5-1635,1-2-4415,3-8 8056,-2-5 0,-8-8 0,-4-2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8.495"/>
    </inkml:context>
    <inkml:brush xml:id="br0">
      <inkml:brushProperty name="width" value="0.08571" units="cm"/>
      <inkml:brushProperty name="height" value="0.08571" units="cm"/>
      <inkml:brushProperty name="color" value="#E71224"/>
    </inkml:brush>
  </inkml:definitions>
  <inkml:trace contextRef="#ctx0" brushRef="#br0">0 0 16569,'0'0'0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49.837"/>
    </inkml:context>
    <inkml:brush xml:id="br0">
      <inkml:brushProperty name="width" value="0.08571" units="cm"/>
      <inkml:brushProperty name="height" value="0.08571" units="cm"/>
      <inkml:brushProperty name="color" value="#E71224"/>
    </inkml:brush>
  </inkml:definitions>
  <inkml:trace contextRef="#ctx0" brushRef="#br0">234 1 18227,'-64'41'426,"6"-2"-404,26-16-22,3-1 0,7-3 0,6-4-56,8-6 23,4-4-68,4-2 101,0-1 157,5 1 134,8 0-34,10 1-145,8 2-112,2-2 12,2 3-24,-4 2 24,-4 3-24,-3 2 12,-3 2-11,-2 3 11,-3 0-11,-2 2 22,-3-1-22,-1 1 11,-3-3 0,-3-2 0,-2-3 34,-1-3 122,-3-1 13,-22 3-169,-1-4-314,-21 3-168,8-5-33,1 0 224,5-1-1,8-1-55,10-1-3507,6-2-494,13-4 4348,8-4 0,-3 3 0,1-2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0.315"/>
    </inkml:context>
    <inkml:brush xml:id="br0">
      <inkml:brushProperty name="width" value="0.08571" units="cm"/>
      <inkml:brushProperty name="height" value="0.08571" units="cm"/>
      <inkml:brushProperty name="color" value="#E71224"/>
    </inkml:brush>
  </inkml:definitions>
  <inkml:trace contextRef="#ctx0" brushRef="#br0">0 1 16165,'10'59'1266,"2"-4"-1064,-3-30-45,8 2 56,7-3-45,5-5 67,5-7 169,4-7-57,-2-4-101,1-11-66,-6-3-34,-5-9 134,-6 0-168,-8 2-56,-5 2-56,-5 4-180,-2 1-88,-6 2-103,-4 1-189,-10 0-156,-3 3-215,-8 1-2005,-20 3 169,9 3-2387,-15 4 5154,19 3 0,17-1 0,6-1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1.501"/>
    </inkml:context>
    <inkml:brush xml:id="br0">
      <inkml:brushProperty name="width" value="0.08571" units="cm"/>
      <inkml:brushProperty name="height" value="0.08571" units="cm"/>
      <inkml:brushProperty name="color" value="#E71224"/>
    </inkml:brush>
  </inkml:definitions>
  <inkml:trace contextRef="#ctx0" brushRef="#br0">48 345 13039,'56'-70'874,"-8"6"-616,-32 32 290,-5 1 181,-6 1-158,-2 4-66,-3 3-415,-4 5-90,-5 2-68,-4 4 35,-4 2 33,2 4-11,-1 2-23,1 2-23,2 2 46,1 0 11,2 0 0,1 5 23,2 1 123,0 9 33,0 3-33,1 4 44,-2 4 34,0 18-190,3-9 10,1 10-32,3-15 10,3-1-22,5-3 0,3-2 67,8-3 34,22-5-101,-4-7-56,18-3-90,-10-10 12,1-5 56,-5-2 10,-5-4 68,-7 3 12,-9 2 66,-5 1 135,-6-1-56,-4 3-1,-2-2-55,-2 4-78,0 1 33,0 1 68,0-1 55,0 3 112,-1-1-168,-1 2-22,-1-1 11,-1 1 22,2 0-134,-3 0 23,-1 1 22,-3 5 134,-1 2-112,0 8-78,1 7-124,4-4-33,2 2-33,3-9 190,5-3-23,4-3 34,8-2 0,2-2 0,3-2-11,1-4 11,11-6-11,-10-1 11,6-1-34,-15 5 23,-4 4-12,-3 1-21,-4 1-1,-2 1-90,-1 0 147,-1 2-12,0 4 67,1 4 34,0 5 33,2 2 12,1 3-102,2 0-44,0 1-156,0-3-797,0-3-896,-1-3-1691,1-1-2813,0-2 6353,-2-2 0,-1-3 0,-1-2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1.965"/>
    </inkml:context>
    <inkml:brush xml:id="br0">
      <inkml:brushProperty name="width" value="0.08571" units="cm"/>
      <inkml:brushProperty name="height" value="0.08571" units="cm"/>
      <inkml:brushProperty name="color" value="#E71224"/>
    </inkml:brush>
  </inkml:definitions>
  <inkml:trace contextRef="#ctx0" brushRef="#br0">32 0 18866,'4'53'689,"-1"0"0,3 41-376,-1-46-122,0-2-90,0-5-90,-1-3-11,1-4-11,0-2-45,2-5-68,-2-4-77,0-3-34,-2-6-79,-1-4-146,-2-4-66,0-4-573,0-1-357,-5-1-483,-6-4-985,-7-5-852,-3-7 3776,0-8 0,10 11 0,3-1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8.099"/>
    </inkml:context>
    <inkml:brush xml:id="br0">
      <inkml:brushProperty name="width" value="0.08571" units="cm"/>
      <inkml:brushProperty name="height" value="0.08571" units="cm"/>
      <inkml:brushProperty name="color" value="#008C3A"/>
    </inkml:brush>
  </inkml:definitions>
  <inkml:trace contextRef="#ctx0" brushRef="#br0">0 67 20882,'52'-1'684,"-7"-2"-538,-23-4-34,-4 2-56,-1 0 0,-4 3-34,-1 0 0,-1-1-22,-1 1 0,-1 0-22,-1 0-34,-1 0 34,-1 1 10,-1 1 12,1-1 0,2 0 0,0-1 0,2-2 0,-2 1 0,1-1 0,0 0 0,-1 0 12,1 1-1,-1 1 0,-3 1-11,-1 1-302,-3 0-539,-1 0 751,-4 0 46,1 0 44,-3 0 0,4 0 89,0 0-89,2 0-67,-1 0-258,-4 1-369,-2 1-57,-5 3-292,-5 3-637,-4 2 55,-1 0 718,1 0 178,2-3-1243,3-2-1053,4-1 3025,1-1 0,5-2 0,2 1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2.281"/>
    </inkml:context>
    <inkml:brush xml:id="br0">
      <inkml:brushProperty name="width" value="0.08571" units="cm"/>
      <inkml:brushProperty name="height" value="0.08571" units="cm"/>
      <inkml:brushProperty name="color" value="#E71224"/>
    </inkml:brush>
  </inkml:definitions>
  <inkml:trace contextRef="#ctx0" brushRef="#br0">0 1 8557,'16'9'5658,"2"-1"-5221,6-11-224,4 3 45,3 0-112,0 0 67,-2 0 156,-4 1 35,-7 1 11,-4 0-46,-4 1 34,-3 1-111,-3 0 22,-1 2-56,-1 1 134,-1 3-112,0 2-34,0 3-33,1 3-22,0 0-57,1 1-123,0 1 12,3-2-23,-1 0-135,2-3-448,1-2-761,0-3-975,2-1-987,0-2 3306,-2-2 0,-3-3 0,-3-1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2.608"/>
    </inkml:context>
    <inkml:brush xml:id="br0">
      <inkml:brushProperty name="width" value="0.08571" units="cm"/>
      <inkml:brushProperty name="height" value="0.08571" units="cm"/>
      <inkml:brushProperty name="color" value="#E71224"/>
    </inkml:brush>
  </inkml:definitions>
  <inkml:trace contextRef="#ctx0" brushRef="#br0">0 1 11078,'42'58'0,"-8"-12"0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2.889"/>
    </inkml:context>
    <inkml:brush xml:id="br0">
      <inkml:brushProperty name="width" value="0.08571" units="cm"/>
      <inkml:brushProperty name="height" value="0.08571" units="cm"/>
      <inkml:brushProperty name="color" value="#E71224"/>
    </inkml:brush>
  </inkml:definitions>
  <inkml:trace contextRef="#ctx0" brushRef="#br0">1 131 10697,'10'13'5367,"-1"-3"-3742,43 8-639,-16-13-235,45 13-34,-34-18-67,-6-6-191,-9-1-11,-11-6-168,-5-1-190,-8 1 56,-4-3-146,-2 1-112,-2-1-101,-7 1-123,-4-1-45,-12 2-101,-4 0-45,-8 2-156,-3 1-426,-4 4-684,1 3-1176,2 2 2969,-3 7 0,21-4 0,0 4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3.481"/>
    </inkml:context>
    <inkml:brush xml:id="br0">
      <inkml:brushProperty name="width" value="0.08571" units="cm"/>
      <inkml:brushProperty name="height" value="0.08571" units="cm"/>
      <inkml:brushProperty name="color" value="#E71224"/>
    </inkml:brush>
  </inkml:definitions>
  <inkml:trace contextRef="#ctx0" brushRef="#br0">1 1 20871,'1'73'1154,"-1"-7"-941,0-33-90,-1 0 23,1-5 90,0-4-158,4-4 57,2-7-1,5-5 213,5-5-89,2-3-79,7-3-157,3-3-22,-1-2-22,-4 2-236,-6 2-212,-7 3 89,-2 4 89,0 5-33,3 4 34,6 3-258,8-2-829,11-6-1759,11-4-2410,7-14 5547,3-9 0,-24 5 0,-8-1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7.166"/>
    </inkml:context>
    <inkml:brush xml:id="br0">
      <inkml:brushProperty name="width" value="0.08571" units="cm"/>
      <inkml:brushProperty name="height" value="0.08571" units="cm"/>
      <inkml:brushProperty name="color" value="#E71224"/>
    </inkml:brush>
  </inkml:definitions>
  <inkml:trace contextRef="#ctx0" brushRef="#br0">192 142 19762,'-56'7'179,"10"-1"-55,39-5-1,3 0 45,2-1 347,1 0-593,1-3-113,2-4 124,3-5 56,4-3 11,4 2 0,0 2-45,-1 3 0,-1 3-67,-3 2 23,1 1 33,-2 2 11,1 0-34,-2 0 12,0 5 22,-1 4 45,-3 6-22,0 4-90,-2 1-11,0 0 56,0-2 67,-3-1 11,-2-4 56,-4-1-45,0-3 34,-1-2 23,0-3-57,-9-2-55,2-1-12,-8-1-22,6-1 44,-1-4-10,2-3-46,4-5-45,5-4 91,4-3 33,4-3 168,4-12-67,3 10-34,2-5-33,2 15-34,-1 2-45,0 3-22,9-2 67,-1 4 0,6-1 22,-6 7-10,0 0 21,-2 2-22,-3 2 1,-1 6 32,-3 4-10,-1 4-34,0 2 11,-4 0 56,-1 6-44,-2-5 290,-28 26-268,15-30 67,-22 14-11,22-27-11,1-2 44,0-5-44,0-5-34,3-6-56,1-3 0,4 0-56,1 4-180,2 3-357,0 5-606,1 4-2521,0 2-5535,0-1 9255,8-1 0,-7 0 0,7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58.556"/>
    </inkml:context>
    <inkml:brush xml:id="br0">
      <inkml:brushProperty name="width" value="0.08571" units="cm"/>
      <inkml:brushProperty name="height" value="0.08571" units="cm"/>
      <inkml:brushProperty name="color" value="#E71224"/>
    </inkml:brush>
  </inkml:definitions>
  <inkml:trace contextRef="#ctx0" brushRef="#br0">1 189 20188,'36'-42'-157,"-2"6"112,-7 26 12,-3 2-1,-3 1 23,-7 4-56,-6 1-157,-4 1-303,-3 1 527,-1 4 11,0 4 0,0 4-11,0 3 11,0 1 12,0 0-23,0-1 0,0-1 22,0-1-11,0-2 34,-4-1-23,-2-1 79,-6 1-45,-2-1-33,0-2 21,0 0-21,4-4 67,3-1 44,2-1-66,1-1-46,0-5 0,-1-5 90,1-9 112,2-20-168,0 8-44,3-10-1,5 15-22,3 4-1,6 4-10,3 4-23,4 1-22,12 1 0,-9 6 0,3 1-1,-16 5 68,-3 8 12,-5 3 21,-1 9-33,-3 2-1434,-14 5-2253,1-9 3687,-12-1 0,14-13 0,2-4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00.100"/>
    </inkml:context>
    <inkml:brush xml:id="br0">
      <inkml:brushProperty name="width" value="0.08571" units="cm"/>
      <inkml:brushProperty name="height" value="0.08571" units="cm"/>
      <inkml:brushProperty name="color" value="#E71224"/>
    </inkml:brush>
  </inkml:definitions>
  <inkml:trace contextRef="#ctx0" brushRef="#br0">0 166 19785,'60'-21'-236,"-10"4"180,-34 8 56,-3 4-34,-6 2 1,-2 2-23,-2 0-12,-1 1 12,-1 0 45,1 0 11,1 0 0,1 1 34,3 1-1,1 2 23,1 2-56,0-1 0,-1 0 0,-2-1 0,-3-1-56,-1 0-56,-2-1 34,0 0 78,0 3 45,-4 2-23,-3 3-22,-7 2-22,-4-1 22,-2-1 56,0-4 78,-8 1 1,9-5 11,-4-1-68,12-2-78,4-8-11,4-5 11,11-26 0,5 9-45,12-13 45,1 18 0,1 6 56,-3 5-56,-2 6-22,-6 4-45,-4 3-45,-2 1 33,-3 8 79,-1 3 56,-1 6-33,-3 4 55,-1 0-11,0 0-11,-1-1 0,0-5 23,0 1-46,0-8 12,0-1-45,0-5-78,-1-1-785,-6 0-2409,-4-4-3911,-8-3 7183,2-6 0,6 4 0,5 1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09.950"/>
    </inkml:context>
    <inkml:brush xml:id="br0">
      <inkml:brushProperty name="width" value="0.08571" units="cm"/>
      <inkml:brushProperty name="height" value="0.08571" units="cm"/>
      <inkml:brushProperty name="color" value="#E71224"/>
    </inkml:brush>
  </inkml:definitions>
  <inkml:trace contextRef="#ctx0" brushRef="#br0">1 6 21510,'16'67'78,"-3"-6"-66,-12-29 10,0-2-22,0-6 11,0-5-11,1-5 11,-1-6 12,0-4 78,0-1 179,-1-3-101,2 1-56,0-1-89,5-3-34,3-6-45,3-7 22,3-7-10,2-2 10,-1-1 1,0 0 11,-2 2 11,-3 1-34,0 3 12,-3 1-1,1 4 12,-2 4-22,0 1-1,-3 4-22,0 1-11,-2 2-79,0 0 113,1 2-35,0 0 35,8 1 10,-2 1 12,6 3 22,-5 1-22,1 5 34,-1 2-46,-2 2 46,0 3-12,-2 12 11,-3-4 1,-2 11-12,-2-8 0,0 1 11,0-1-44,-2-3-135,0-7-515,0-5-348,1-8-695,1-2 1,0-3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0.317"/>
    </inkml:context>
    <inkml:brush xml:id="br0">
      <inkml:brushProperty name="width" value="0.08571" units="cm"/>
      <inkml:brushProperty name="height" value="0.08571" units="cm"/>
      <inkml:brushProperty name="color" value="#E71224"/>
    </inkml:brush>
  </inkml:definitions>
  <inkml:trace contextRef="#ctx0" brushRef="#br0">1 1 19146,'67'8'313,"-9"-2"-582,-34-6-839,-5 0-506,-8 0-986,-5 1-795,-4 3 67,-4 2 3328,-7 4 0,4-4 0,-3-1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0.497"/>
    </inkml:context>
    <inkml:brush xml:id="br0">
      <inkml:brushProperty name="width" value="0.08571" units="cm"/>
      <inkml:brushProperty name="height" value="0.08571" units="cm"/>
      <inkml:brushProperty name="color" value="#E71224"/>
    </inkml:brush>
  </inkml:definitions>
  <inkml:trace contextRef="#ctx0" brushRef="#br0">1 0 10843,'1'12'5356,"-1"-3"-3933,0-9-381,0 0-1042,46 1-11,-17-1-1054,37 1-772,-31-1-1883,-3 0 3720,-7 0 0,-11 0 0,-7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29.313"/>
    </inkml:context>
    <inkml:brush xml:id="br0">
      <inkml:brushProperty name="width" value="0.08571" units="cm"/>
      <inkml:brushProperty name="height" value="0.08571" units="cm"/>
      <inkml:brushProperty name="color" value="#008C3A"/>
    </inkml:brush>
  </inkml:definitions>
  <inkml:trace contextRef="#ctx0" brushRef="#br0">56 8 17610,'-24'5'-560,"5"0"572,12-5 189,4 0 202,1 0 1166,2 0-1131,1 3-125,2 0 1,1 3-57,3 1 46,1 1 56,4 0-34,4 2-90,2 1-157,2 1 1,1 1-57,-2-2 34,0 2-45,-1-2 45,1 0-11,0 1 11,4-1-11,0 1 0,3-2-12,2-2 57,11 2-57,-11-4 12,5 0 11,-17-3-33,-4-1-23,-4-1-45,-4-1 11,-2 1-33,-1-1-45,0 1 852,0-1-740,-1 2 269,0-1-213,-1-1-56,-2-3-11,-3-3-57,-2-6 12,0-4 56,1-4-11,0-4 11,2 0-56,2 0 56,0 0-45,3 3-33,-1 5-45,1 4-23,0 6-11,0 2-23,-1 3 1,0 0-67,1 1-774,-2-1 706,1 1 337,1-1-23,0-2-370,0 0 202,0-2-818,0 4-2443,-1-1 3429,-1 3 0,2-1 0,-2 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1.268"/>
    </inkml:context>
    <inkml:brush xml:id="br0">
      <inkml:brushProperty name="width" value="0.08571" units="cm"/>
      <inkml:brushProperty name="height" value="0.08571" units="cm"/>
      <inkml:brushProperty name="color" value="#E71224"/>
    </inkml:brush>
  </inkml:definitions>
  <inkml:trace contextRef="#ctx0" brushRef="#br0">1 132 16176,'49'-48'1423,"-8"7"-1199,-24 28-77,-2 3-103,-1 4 1,1 0-11,-1 3 11,2 1 33,0 1 12,-1 0-79,-2 1 56,-4 0 11,-3 0 34,-3 5 23,-2 2 10,-1 7-10,0 1-90,-4 3-45,-2 0 11,-5 1 0,1-2-11,0 1-11,-3 7 11,4-4 0,-4 6-23,3-6 23,-1 0-11,0 1-56,-3 6-11,6-9-1,1 1 79,6-12 45,2-2 145,9-3 57,4-1-146,12-1-12,4-1-89,2 0 11,16 0-100,-16 0-158,7 0-301,-22 0-786,-1 0-1064,-4 0-1859,2 0 4257,-1 0 0,-5 0 0,-2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3.068"/>
    </inkml:context>
    <inkml:brush xml:id="br0">
      <inkml:brushProperty name="width" value="0.08571" units="cm"/>
      <inkml:brushProperty name="height" value="0.08571" units="cm"/>
      <inkml:brushProperty name="color" value="#E71224"/>
    </inkml:brush>
  </inkml:definitions>
  <inkml:trace contextRef="#ctx0" brushRef="#br0">1 28 20972,'34'66'101,"-5"-8"-78,-22-34-23,-1-2 22,0-4-11,-2-2-11,0-6 0,-1-3-11,-1-4 11,-1-1 45,0-2 112,3 0-23,1-7-134,6-7-146,3-12 1,6-6-35,0-2 102,0 0-1,0 5 79,-5 3 11,-2 6 1,-3 5 77,-3 6-66,-3 4 10,-2 3 1,0 1-34,-2 1 370,20 11-247,-12 2 56,14 12-22,-17 3-11,-1 2-68,-2 1-78,-2-2-22,1-3-426,-1-7-326,3-6-794,-1-6-1525,3-4-1602,3-3 4695,1-3 0,-3 2 0,-1-2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3.428"/>
    </inkml:context>
    <inkml:brush xml:id="br0">
      <inkml:brushProperty name="width" value="0.08571" units="cm"/>
      <inkml:brushProperty name="height" value="0.08571" units="cm"/>
      <inkml:brushProperty name="color" value="#E71224"/>
    </inkml:brush>
  </inkml:definitions>
  <inkml:trace contextRef="#ctx0" brushRef="#br0">0 1 18518,'80'9'594,"-9"-2"-594,-37-7-515,-5 0-561,-6 0-840,-8 0-1020,-6 0-1411,-5 0 4347,-3 4 0,-1-3 0,0 3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3.630"/>
    </inkml:context>
    <inkml:brush xml:id="br0">
      <inkml:brushProperty name="width" value="0.08571" units="cm"/>
      <inkml:brushProperty name="height" value="0.08571" units="cm"/>
      <inkml:brushProperty name="color" value="#E71224"/>
    </inkml:brush>
  </inkml:definitions>
  <inkml:trace contextRef="#ctx0" brushRef="#br0">0 35 13330,'14'2'3429,"-3"-1"-2802,-11-1-223,43-11-68,-20 5-336,34-7-89,-32 9-1110,-4 2-1368,-4 1-3562,-3 1 6129,1 0 0,-7 0 0,-1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3.952"/>
    </inkml:context>
    <inkml:brush xml:id="br0">
      <inkml:brushProperty name="width" value="0.08571" units="cm"/>
      <inkml:brushProperty name="height" value="0.08571" units="cm"/>
      <inkml:brushProperty name="color" value="#E71224"/>
    </inkml:brush>
  </inkml:definitions>
  <inkml:trace contextRef="#ctx0" brushRef="#br0">0 0 21152,'8'88'750,"-2"-9"-772,-4-32-729,1-4-919,0-2-2520,0-1 4190,-2-2 0,0-15 0,-1-7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657"/>
    </inkml:context>
    <inkml:brush xml:id="br0">
      <inkml:brushProperty name="width" value="0.08571" units="cm"/>
      <inkml:brushProperty name="height" value="0.08571" units="cm"/>
      <inkml:brushProperty name="color" value="#E71224"/>
    </inkml:brush>
  </inkml:definitions>
  <inkml:trace contextRef="#ctx0" brushRef="#br0">1 82 19146,'11'38'370,"-1"-2"-303,-1-12 67,-3-1-10,0-3 55,-3-1-45,-1-3-22,-1-3-67,-1-3-34,1-4 56,0-3-11,0-2 90,1-1 134,-1-1-157,3-8-123,2-7-89,3-13-46,6-5 34,2-3 79,2 0-56,-2 4 66,3-4 24,-8 14 10,0 1 12,-8 15-12,-3 3-22,0 3-482,-1 0 482,4 2 101,1 6-22,6 4 55,1 10-44,0 4-46,-1 7-10,-1-1-34,-3 2-146,-1-3-402,-4-5-506,0-7-1848,-1-5-1983,-1-7 4885,0-3 0,0-3 0,0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5.957"/>
    </inkml:context>
    <inkml:brush xml:id="br0">
      <inkml:brushProperty name="width" value="0.08571" units="cm"/>
      <inkml:brushProperty name="height" value="0.08571" units="cm"/>
      <inkml:brushProperty name="color" value="#E71224"/>
    </inkml:brush>
  </inkml:definitions>
  <inkml:trace contextRef="#ctx0" brushRef="#br0">1 0 16714,'78'16'-851,"-11"-4"-1099,-44-12-2454,-3 1 4404,-3 3 0,-8-2 0,-4 1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143"/>
    </inkml:context>
    <inkml:brush xml:id="br0">
      <inkml:brushProperty name="width" value="0.08571" units="cm"/>
      <inkml:brushProperty name="height" value="0.08571" units="cm"/>
      <inkml:brushProperty name="color" value="#E71224"/>
    </inkml:brush>
  </inkml:definitions>
  <inkml:trace contextRef="#ctx0" brushRef="#br0">0 75 12792,'7'8'3250,"41"-23"-2937,-23 5-313,32-16-750,-28 16-942,-5 2-2768,-5 3 4460,-4 0 0,-8 3 0,-3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0:16.653"/>
    </inkml:context>
    <inkml:brush xml:id="br0">
      <inkml:brushProperty name="width" value="0.08571" units="cm"/>
      <inkml:brushProperty name="height" value="0.08571" units="cm"/>
      <inkml:brushProperty name="color" value="#E71224"/>
    </inkml:brush>
  </inkml:definitions>
  <inkml:trace contextRef="#ctx0" brushRef="#br0">0 93 17140,'12'67'168,"6"-10"0,-1-43 45,14-3 11,9-5 12,6-4 391,2-2-224,-2-6-66,-3-2-281,-5-8 67,-8 0 146,-9 0 89,-7 3-212,-9 0-90,-2-1-56,-3-2-34,-3-2 1,-5-1 21,-6-1 1,-7-1-34,-6 2 12,-3 2-102,-4 6-840,-18 5-739,14 6-1211,-9 11-3618,22 5 6543,6 10 0,10-11 0,3-3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0.399"/>
    </inkml:context>
    <inkml:brush xml:id="br0">
      <inkml:brushProperty name="width" value="0.08571" units="cm"/>
      <inkml:brushProperty name="height" value="0.08571" units="cm"/>
    </inkml:brush>
  </inkml:definitions>
  <inkml:trace contextRef="#ctx0" brushRef="#br0">31 113 21812,'0'-45'-112,"2"9"45,9 26 11,0 3-22,-2 3-1,-2 2-100,-1 1 123,0 1 11,0 3 34,0 2-56,1 4 45,0 2-1,-2 2 23,0-1 11,-4 0 1,1 0 44,-2 0-45,0-1 22,-2 0-21,-2-3 44,-2-1-45,-4 0-11,-3-2 0,0 1 0,-3-3 123,2-1-22,2-1 380,-2-11-189,5-3-259,2-9 90,5 0-100,2 0-34,5 3 11,1 4-45,7 3 34,3 2-113,1 4 68,9 2 23,-9 2-57,3 1 1,-12 3 33,-2 4 56,-3 5 0,-2 18 0,-2-4-56,-3 8 22,-3-14 34,-2-3 34,2-5 33,3-6 45,2-2 112,0-3-403,-1-5-639,-3-2-1311,-1-6-2353,1 1 4482,-2 3 0,4 4 0,1 3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2.029"/>
    </inkml:context>
    <inkml:brush xml:id="br0">
      <inkml:brushProperty name="width" value="0.08571" units="cm"/>
      <inkml:brushProperty name="height" value="0.08571" units="cm"/>
      <inkml:brushProperty name="color" value="#008C3A"/>
    </inkml:brush>
  </inkml:definitions>
  <inkml:trace contextRef="#ctx0" brushRef="#br0">0 0 6182,'0'0'0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29.070"/>
    </inkml:context>
    <inkml:brush xml:id="br0">
      <inkml:brushProperty name="width" value="0.08571" units="cm"/>
      <inkml:brushProperty name="height" value="0.08571" units="cm"/>
    </inkml:brush>
  </inkml:definitions>
  <inkml:trace contextRef="#ctx0" brushRef="#br0">0 52 14742,'11'-29'1513,"-3"6"-1379,-9 23 7676,1 0-7765,-1 2-34,1 1 23,-2 2 0,2 2 22,0 2 0,0 0 78,1 2-33,0 0 134,1 3 0,1 1-44,0 2-102,-1-1 34,0 2-43,0-2-80,0-1 11,-1-1 11,0-3-11,-1-1 1,1-1 66,0 0-56,1-1 68,0 1-56,1-1 22,-1 2-23,0-3-10,0 1-1,-1-4-11,0 1 12,-1 0-23,0 2 11,1 1 11,0 8-11,1-4-11,0 5 12,-1-3-24,1-2 35,-1 1-57,2 0 68,0 0-34,-1 0 0,1 0 0,0 5 0,0-3-11,-2 2 55,1-4-88,-1-2 88,0 1-77,1-1 55,0 0-22,1 6 0,0-3-11,-1 4 22,0-4-22,0-1 33,0 2-44,-1 0 44,0 0-22,-1 1 0,2 1 0,2 8 0,-2-5-33,2 5 55,-1-8-55,-1-1 66,0 0-44,0-1 11,-2 1 0,0 7 0,0-4 0,0 8 22,0-9-44,0 1 56,0-1-68,0-1 56,0-1-33,-1-1 11,-1-1 0,1 4 11,0-5-44,1 4 66,-1-6-55,1-1 44,-3 2-33,2-2 11,-1 3 0,-1 4 0,2-4-11,-2 3 22,1-5-33,0-3 33,1 0-33,-2-1 10,3 0 12,-1 0 0,0 2 12,0 7-12,-1 0 33,0 6 1,0-5 33,1 2-45,-1 0-44,0 0 44,0 0-33,-1 5-11,0-5 22,-1 4 0,2-7-11,0 0 33,0 1-44,-1 2 44,1 0 0,-2 3-22,0 0 0,-2 9 12,3-6-68,-3 5 112,3-10-112,1-1 78,1-1-56,1-1 68,-1-2-56,1 7 22,-1-5 11,1 7 0,0-8-22,-1 2 22,1 0-33,0 0 44,0-1-33,0 8 0,0-8-12,0 6 23,0-10-11,0-1 45,0 0-68,0-1 45,0-1-22,0-2 11,0 0 0,0 3 0,0-2 0,0 3 0,0-3-22,0 2 22,0 0 0,0 0 0,0-2 11,0 0-11,-1-2 0,0 7 22,0-2-44,0 5 55,1-6-66,0 2 33,0 0 0,0-1 22,0 3-22,0 6 0,0-1-22,-2 5 67,2-6-79,-3 1 79,1 1-45,-1 0 11,0 1-22,1 0 44,0 0 23,2 9-44,-2-7 44,1 8-45,1-11-11,-1 0 33,1-1-66,0 2 44,0-3-33,0 12 22,0-7 11,0 7 0,0-8-11,0 0 11,0 0-22,0 1 33,0 1-44,0 0 44,0 0-33,0 14 11,0-9-11,0 9 33,0-12-44,0-2 56,0-1-57,0 1 23,0-1 0,0 10 0,0-9-11,0 7 33,0-10-44,0 0 44,0-1-55,0-1 55,0 0-22,0 0 0,0-2-22,0 9 33,0-8-11,0 7 0,0-10 0,0 0 11,0 0-33,0 0 44,0 2-33,1 7 11,0-6-11,1 6 33,-1-7-44,-1 0 55,1 0-77,-1 1 77,0 0-55,0-2 22,0 2 11,0 8 11,0-5-33,0 6 22,1-5-22,-1-2 45,3 2-79,0 0 79,-1 0-34,2 13 0,-1-9-12,0 9 35,-1-10-46,-1 1 35,0 1-24,0 1 24,0 1-1,0 1-11,1-1-23,2 13 46,0-11-46,0 9 46,-1-13-46,-1 0 46,-1 1-46,-1 0 35,0 0-12,0 15 0,0-11 0,0 9 11,1-15-45,0 0 57,1-4-57,0 1 68,-1-1-46,1 0 24,-2 1-12,1 10 0,-1-7-23,0 8 57,0-12-68,0-1 68,1-1-68,0 0 34,1-2 0,1 8 0,-1-7 0,0 7 23,-2-9-46,0 0 68,0 1-79,0-1 57,0 0-23,0 0 0,0-1-23,0 7 46,1-7-46,0 8 57,0-10-68,0 3 68,0-2-68,0-1 46,-1-2-12,0-2 0,0-4-12,0-1 46,0-4-79,0 0 90,0 1-79,0-1 68,0 0-56,0 0 33,0-1-11,0 3 0,0 2 0,0 4 0,0 2 11,0 2 11,0 2-44,0 2 22,0 0 22,0 12 12,0-5 44,1 9-66,0-8 77,0 2-78,-1 1 12,1 1-12,-1 1 0,1-2-11,0-1 11,2 11-11,-3-11 0,2 9 34,-2-13-68,0-1 68,0 0-56,0-2 33,1-1-11,0 6 0,1-8 0,1 4 0,-2-8-23,1-1 57,-2 0-68,0-2 68,0 0-56,0 0 10,0-4 12,0-1 0,0-4-2095,0-1-22,0-10-3195,3-2 5312,1-12 0,-1 11 0,0-1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1.427"/>
    </inkml:context>
    <inkml:brush xml:id="br0">
      <inkml:brushProperty name="width" value="0.08571" units="cm"/>
      <inkml:brushProperty name="height" value="0.08571" units="cm"/>
    </inkml:brush>
  </inkml:definitions>
  <inkml:trace contextRef="#ctx0" brushRef="#br0">1 138 21185,'28'0'885,"1"0"-717,-1 0 22,3-3 13,2-1 110,1-3-66,0 0-1,0 0-78,-1-1 34,-1 2-68,-1-2-55,-2 1 22,-3 2-56,-2 1 11,-4-1-11,-2 1-23,-3 2-11,0-1 23,0 2 33,2-1-11,1 1 0,1-2 22,1 0 1,-1 0-57,1 0 1,-1 1-1,-4 1-22,-3 0 0,-3 1-11,0 0 22,-3 0 0,3 0 0,-1 0-11,2-1 12,5 0 10,0-2-22,2 1 0,2 0 0,-8 0-11,1 0 0,-7 1-1,0 1-44,0 0 56,2-1-33,2-1 22,1 0 22,1-1 0,4 0-11,-5 0-22,-1 2-12,-7 0 34,1 1-34,0 0 34,13 0 56,2 0-22,35-2-68,8 0 23,4 0-22,-4 1-23,-8 6 44,-14 1 12,11 5 0,-11-1 0,5 2 0,6-1-11,4-1 22,3 0-22,0-1 22,0-1-11,-4-1 0,-5 0 12,10 2-12,-18-3-12,8 2-10,-19-3 22,1 1 0,0-2 34,27 2-34,-8-2 11,22 0-22,-14-2-341,0-1 341,0 1 0,-3-1 11,-1 1 0,-1 0 0,1 0-34,1-1 57,1 1-23,-17 0 0,1-1 22,19 2-22,16 1 0,-24-1 34,0 0-23,2-1-22,1 0 33,2-1-11,-13 0 0,0 0-44,23 0-249,-22-1 0,-2 1 271,13-1 188,-4 2-199,-4-2 22,-4 3-45,-2-2 45,1 1-45,-1-1 23,22 0 22,-15-1 0,15 0 0,-18 0 552,0 0-518,-1 0 118,11 0-152,-12-1 0,9-1 0,-16-1 0,2 0 0,1 0 22,3 0-11,4 1-22,2-2 0,0 1-12,0 1-21,-3-1 32,17 0 12,-13 0-11,17-2 11,-12 1-11,3-1 22,3 1-17,-17 2 1,0-1-6,19 2 16,-23-1 1,0 1-17,9 1 22,-3 0-11,-2 0 0,-2 0 22,1 0-22,-2 0 12,5 0 10,0 0-22,3 0-45,27 0 23,-19 0 22,17 0-23,-26 0 12,-1 0 22,-1 0-11,24 0 0,-14 0 0,18 0 0,-22-1 0,0-1 12,-3-1-35,-4 0 46,-4 1-23,-3 1 0,0 0 11,-1 0 0,4 0 23,24-2-34,-10 1 0,20-1-12,-18 2-10,0 1 0,-2 0-12,19 0 23,-18 0 11,14 0 0,-18 0-11,1 0-1,2 0 1,-1 0 22,1 0-22,-2 0 34,-4 0-23,-4 0 0,-5 0 0,2 0 11,-12 0-11,4 0 11,-11 0-11,0 0 11,3 0 0,7 0 12,-12 0-1,1 0 101,-15 0-44,-4 0-2466,-1 0 381,0-3-3585,0-2 5591,0-7 0,0 5 0,0 1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2.431"/>
    </inkml:context>
    <inkml:brush xml:id="br0">
      <inkml:brushProperty name="width" value="0.08571" units="cm"/>
      <inkml:brushProperty name="height" value="0.08571" units="cm"/>
    </inkml:brush>
  </inkml:definitions>
  <inkml:trace contextRef="#ctx0" brushRef="#br0">120 25 22765,'-35'-14'661,"6"3"-448,29 11-191,0 0-22,9 0 90,3 4 100,15 2-134,9 4 46,6 0-46,4 0 22,0-2 34,-3 0-34,-3-4 57,-5 1-34,-5-2 111,-9-2-100,-6 0-44,-8 0-68,-3-1-45,-4 0 0,0 0 0,0 1 45,0 5 45,0 4 325,-14 21-180,-2-3-88,-16 15-46,-1-6-34,-6 1-22,-4 1-494,-3 0-749,0-3-1099,-2-2-1815,3-5-5674,4-10 9532,7-7 0,14-9 1,8-3-1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3.931"/>
    </inkml:context>
    <inkml:brush xml:id="br0">
      <inkml:brushProperty name="width" value="0.08571" units="cm"/>
      <inkml:brushProperty name="height" value="0.08571" units="cm"/>
    </inkml:brush>
  </inkml:definitions>
  <inkml:trace contextRef="#ctx0" brushRef="#br0">221 126 17398,'-30'25'1098,"1"0"0,-22 20-639,31-15-78,0 0 34,0 0-202,2-4-23,4-5-156,4-7 67,4-6 134,4-5 157,1-3-101,1-6-291,2-8-67,5-14 0,3-11 56,5-8 22,1-6 11,1 1 23,-1 4 22,-3 11-33,-2 10-23,-4 9-11,-1 9-101,-4 6-78,1 1-34,0 5 213,6 8 202,6 8 134,9 10-44,9 7-68,-3-9 0,3 0-135,18 15-89,-16-16 0,-1-1-369,9 6-763,-5-3-1871,-9-2-3328,-7 0 6331,-8 1 0,-7-12 0,-5-2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282"/>
    </inkml:context>
    <inkml:brush xml:id="br0">
      <inkml:brushProperty name="width" value="0.08571" units="cm"/>
      <inkml:brushProperty name="height" value="0.08571" units="cm"/>
    </inkml:brush>
  </inkml:definitions>
  <inkml:trace contextRef="#ctx0" brushRef="#br0">71 0 21152,'-12'58'1041,"-3"0"-929,-1-7 0,1 6-67,7 0 79,3-1-68,8-4 78,8-6-44,6-6 33,7-7-123,1-6 0,2-6 0,1-6-257,1-3-293,0-5-380,0-1-392,0-4-526,-1-1-663,-2-2-1870,-4-7 4381,-3-3 0,-9 2 0,-4 1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559"/>
    </inkml:context>
    <inkml:brush xml:id="br0">
      <inkml:brushProperty name="width" value="0.08571" units="cm"/>
      <inkml:brushProperty name="height" value="0.08571" units="cm"/>
    </inkml:brush>
  </inkml:definitions>
  <inkml:trace contextRef="#ctx0" brushRef="#br0">17 28 14428,'-9'-15'3373,"1"3"-2544,8 12 1581,0 0-1906,56 18-292,-9-10-212,2 4 0,2-2-212,-12-5 1,-2-4-428,37 2-1154,-8-1-2622,-14-2 4415,-14-6 0,-18 5 0,-10-4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7.082"/>
    </inkml:context>
    <inkml:brush xml:id="br0">
      <inkml:brushProperty name="width" value="0.08571" units="cm"/>
      <inkml:brushProperty name="height" value="0.08571" units="cm"/>
    </inkml:brush>
  </inkml:definitions>
  <inkml:trace contextRef="#ctx0" brushRef="#br0">30 40 16905,'-21'55'2241,"12"-6"-1670,23-25-78,12-2-90,8-5-223,8-7-136,3-5-44,0-10-89,-1-7-247,-5-10-101,-5-5-79,-7-2-44,-9 2 560,-7 4 0,-7 4 101,-2 4 134,-3 3 46,-1 2 122,-1 2 123,0 2 517,-2 2-763,4 2 0,-1 2-90,1 0-100,-1 0-34,-1 0 100,1 5 159,-4 4 54,2 12-66,-2 7 22,3 34-292,6-8-5,2-15 0,1 0 6,13 23-1,3-3-33,1-3 45,-4 15 68,-9-22-102,-9 8-11,-16-26-90,-11-6-123,-14-6-246,-8-6-472,-4-7-301,-1-4-886,5-2-1837,4 0 3955,6 1 0,18-1 0,6 1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3.793"/>
    </inkml:context>
    <inkml:brush xml:id="br0">
      <inkml:brushProperty name="width" value="0.08571" units="cm"/>
      <inkml:brushProperty name="height" value="0.08571" units="cm"/>
    </inkml:brush>
  </inkml:definitions>
  <inkml:trace contextRef="#ctx0" brushRef="#br0">0 1 22529,'12'45'785,"-1"-6"-673,-2-25 56,-1-1-101,1 1 0,-2 0 1,0 1-1,0 1 67,-1 2-32,0 3 43,-2 3-89,1 0 23,-1 1-46,0 1 23,0-4-11,1 0-34,0-3 0,1-2-11,-1-1 34,0-1-23,1 0 12,1 6 21,-1-6-44,1 6 23,-3-7-12,1 1 23,0 0 22,0 0-56,1 0 44,4 5-10,-4-5-34,2 3 22,-3-7-10,-1-2 21,1 2 34,3 5-33,-2-2-23,2 5 0,-1-6 1,1 1 10,0 0 0,2 0-10,0 1 21,0 1 169,1 0-57,5 11-44,-4-6-90,4 7 69,-5-8-58,1 0 68,1-1-34,1 2 100,0 1 1,8 11-90,-7-6-44,5 8 33,-9-9-23,0 0-10,-2 0-23,2-1 0,-1 0 22,1-2-22,1 0 23,7 8-35,-4-5 35,6 6-46,-6-7 57,-2-1-34,-1 3 11,-2-2 12,-1 1-23,3 10 11,-1-8-11,3 7 0,-3-13 11,1-1-11,-2 0 0,2-1 11,-3 1-11,2-1 11,-1 1-11,3 12-22,-2-8 56,4 10-68,-4-11 68,1-1-34,1 0 0,2-1 0,-2-2-12,1 1 24,-1-3-12,4 9-23,-5-7 46,3 5-23,-6-6 11,3-1-11,-1 1 0,1 0 0,2-1 22,7 8-55,-4-6 66,7 6-44,-8-8 11,4 1-11,-2-1-23,3 0 34,0 1-11,0-1 0,1 0 11,9 7-34,-7-4 34,8 4-11,-9-6 11,1 0 0,-1 0-11,0 1 11,0 0 11,11 11-56,-8-6 101,8 7-89,-9-10 55,0 0-22,1-1 0,-1 0 11,1-1-11,8 8-22,-8-7 55,7 6-66,-11-8 66,0-1-66,0 0 66,0 0-44,0 1 22,0-1-11,0 2 12,9 6-35,-8-7 57,7 7-68,-11-9 79,0 0-67,0 0 22,1-1 0,2 0 33,14 7-44,-7-6 45,10 4-68,-11-8 45,-1 1-33,0-1-1,-1 1 23,0-1 0,-1 0-22,-1 1 11,13 4 0,-7-3-1,11 3-21,-10-6 66,2-1-77,0 0 44,-2 0 0,0-1 0,-3 1 33,-3 0-33,7 5-33,-7-3 66,5 5-66,-9-5 33,0-1 0,1-1 11,0 0-11,2 1 22,12 2-22,-7-2 11,9 1 1,-10-2 21,0-3-55,2 0 44,-1 1-33,-1-1 11,1 1-11,-3 0-12,6 4 12,-7-1 22,6 4-11,-9-5 0,0 1 0,2-1-33,1-1 33,3-1 0,11 3-23,-9-4 23,8 2-22,-14-2 22,-3-1-22,0 0 22,-1 0 0,1 0 0,13 2 0,-6-1 33,11-1-66,-10-1 44,1-1-34,-2 0 46,-1 1-46,-3-1 35,-2 1-12,-1 0 11,10 0-22,-7 0 33,10-1-44,-8-2 55,4 0-44,3 0 11,1 0 0,0 1-11,10 4 11,-14-1-11,10 5 27,13 1 1,1 0-383,6-1 354,3 1 1,0-2 11,-7-4-22,-1 0 11,-4 2-12,0 0 12,-1 2 11,0 0-22,0 2-1,1-1 23,0 1 0,3 0 0,0 0 0,3-2 23,0 2-34,-3-2 67,-1 0-101,-6 0 78,0 1-33,-4-2 344,1 0-366,1-1-23,21 1 23,-15-2-1,15 0 12,-22-3 11,0-2-11,0 1-23,-5-2 23,-1 1-45,3-1 45,-13 0 0,0 0-12,-16-2 46,-4 0-23,-4 0 22,-1 0-11,-3 0-11,1 0-33,0 0 22,3 0 22,2 0-22,3 0 33,1 0-44,-1 0 22,-1 0 0,-5 0 0,0 0 0,-3 0 11,1 0-34,1 0 35,-1-1-12,3-1 0,-1 1 11,1-1-34,-1 2 46,0-1-57,-1 1-2868,-1 0-459,-1-3-6470,0-5 9812,-1-5 0,1 5 1,-1-1-1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2.352"/>
    </inkml:context>
    <inkml:brush xml:id="br0">
      <inkml:brushProperty name="width" value="0.08571" units="cm"/>
      <inkml:brushProperty name="height" value="0.08571" units="cm"/>
    </inkml:brush>
  </inkml:definitions>
  <inkml:trace contextRef="#ctx0" brushRef="#br0">1 1 24793,'20'47'302,"-4"-3"-268,-14-25 33,-2 5-56,2 3-11,-1 2 45,0 2-56,1 1 33,1 1-22,-3-1 0,2 0 0,-1-2 0,-1-1 34,0-1-56,0-2 44,-1-1-22,-1-1 11,-2 8 0,2-7-11,-1 6 23,3-8-23,0-1 0,0 1 0,0 0 0,0 0-23,-2 11 35,1-10-12,-1 9 0,1-11 11,1 2-22,0 1 11,0 15 0,0-9 0,2 10 0,-1-11 0,2 1-12,-2-1 12,-1 2 0,0-1 12,0 2-24,0-1 24,0 2-46,0 0 45,0 19 12,0-13-23,0 13 0,0-17-23,1-1 23,0-2 0,1 13 11,-1-12-33,2 10 56,-3-13-57,2-1 23,-1 1 0,3 0 0,-1 0 0,0 2 0,2 0 0,-3 0-11,1 1 22,-1 16-11,-1-8 0,0 13 0,-1-12 11,0-1-11,0 2-11,2-1-11,2-1 44,-1 0-55,3 0 44,2 20 22,-2-13-33,1 14 0,-4-19-11,0 0 0,-3 0 22,0-1-22,1 0 11,1 20 0,-1-15 0,2 14 0,-1-18 0,0-1-11,-1 0 22,2 0 0,-1 2 0,1 0-22,1 1 11,2 22 11,-2-20-11,2 16-11,-2-22 11,-1-1 0,-1 1 11,0 1-22,0-1 11,-1 18 11,-1-14-22,0 13 22,3-21 1,-1 1-12,2-3-12,1 16 24,-1-11-12,1 11 0,-2-15 0,1-2 11,-1 1-22,1-1 22,1 0-11,-2 2 0,2 1 11,-1 1-33,0-1 22,1 15 11,-1-15 0,1 11-11,-2-17 0,1-1 0,0 1 22,0 1-22,-1-1 34,1 0-56,-1 0 33,2 13 11,-2-11-22,3 9 0,-4-12 11,1-1-22,0 1 34,1-1-46,-1 0 23,1 15 23,-2-11-1,0 13-22,-1-14 34,-1 1-34,1-1 22,1 0-44,1 1 44,0 0-11,0 3-11,1 17 0,-2-12 0,1 12 0,-2-19 23,0-2-35,0 0 24,-1-3-24,0 0 12,0 12 23,0-9-23,0 8 0,2-14 0,-2-2 0,1-1 11,-1-3-22,0-2 22,0-1-33,0-1 33,0 3 11,0-7-22,0 4 11,0-11-11,0 0 12,0-5 0,0 2 21,0-3 23,0 3-56,0-1 56,0 0-56,0 0 247,0-2-135,0 1-101,0 1 56,0-2-45,0 2 68,0 0 0,0 0-46,0 1-32,0-1-1,0-1-213,0 0-403,0-4-717,2-4-1894,5-6-4504,5-8 7720,5-5 0,-6 9 0,-3 4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54.070"/>
    </inkml:context>
    <inkml:brush xml:id="br0">
      <inkml:brushProperty name="width" value="0.08571" units="cm"/>
      <inkml:brushProperty name="height" value="0.08571" units="cm"/>
    </inkml:brush>
  </inkml:definitions>
  <inkml:trace contextRef="#ctx0" brushRef="#br0">0 4 19583,'51'16'2039,"-1"-3"-1546,-14-11-124,3-1 2,1-1-125,-2 0-134,-4 0 23,-4 0-113,-4 0 56,-3 0-33,-4 0 0,-1 0 33,-2 0 23,0 0 56,0-1-23,-1-2 80,2-3-69,-1 2 35,-3-1-80,0 1 1,-3-1-34,-3 3-22,1 0-45,4 0 0,9 1-33,9 0 33,12 1 0,9 0-34,8 2 34,6 2-287,3 2 264,4 2 1,2 0 22,0 0 0,-3 0 0,-5 1-11,-4-2 33,-3 1-33,0 0 27,-20-3 1,3 1-17,18 2 6,-19-3 0,-1 1-6,15 1 0,2 2-12,0-1-5,-16-3 1,1 0 5,23 1 5,-22-2 0,-1-1-5,21 0 11,0 1 0,-2 0 11,-3 1-22,-4 1 34,-5 0-57,-2 1 56,20 5-10,-15-3-12,17 3 11,-18-5-11,2 0 0,2-3 11,2 2-33,2-3 16,-18-1 0,0-1-16,21 2 22,-23-3 0,0 1-11,14 0 11,0 0-23,3-1 23,-2 0-11,-2 0 34,0 0-46,-3 3 46,21-3-23,-19 2 11,16-1-11,-24-1 209,1 0-209,1 0 0,0 0 0,2-2-11,3 1-79,1-2-22,22-1 56,-17 1 22,15-1 12,-25 3 22,-1-2-11,0 3-12,2-2 1,-1 1-45,26 0-57,-15 1 101,-19 0 1,0 0-419,17 0 430,0 0 0,-1 0 22,-4 0-11,-4 0 45,17 0-45,-13 0 0,17 0-22,-13 0-12,3 0 12,3 1-23,1 0 45,1 1-23,-2-1 23,-3 1 23,13-2-12,-20 1-11,10 0 11,-22-1-11,0 0 0,3 0 11,3 0-33,2 0 33,25 0 12,-16 0-12,18 0-11,-22 0 0,2 0 0,1 0-34,1 0 12,1 0-34,2 0 11,2 0 6,-14 0 0,0 0-6,21 0 45,-24 0 0,-3 0-23,1 0 363,-17 0-351,-13-1 22,-8-1-33,-3-1 33,0-1-22,0 1-45,0-4-34,0 1 12,0-3-34,0 1 67,0 1 45,0-2 0,0-1 0,0 0 0,0-4 23,0 4-35,0-3 12,0 3 0,0-1 0,0 1 0,0 1 0,0 5 0,0 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4.510"/>
    </inkml:context>
    <inkml:brush xml:id="br0">
      <inkml:brushProperty name="width" value="0.08571" units="cm"/>
      <inkml:brushProperty name="height" value="0.08571" units="cm"/>
      <inkml:brushProperty name="color" value="#008C3A"/>
    </inkml:brush>
  </inkml:definitions>
  <inkml:trace contextRef="#ctx0" brushRef="#br0">0 1 21275,'15'53'179,"2"-5"-157,-2-27 12,5-1-34,2 0 34,3-1-34,2-2 33,1-2-10,0-4-1,-3-4 0,-2-2 34,-3-4 56,-4 0-44,-3-1 77,-3 0-66,-3 0-35,0-1 1,-3 0 0,0-1-45,-3 1 56,1-2-22,-2 1-34,2 0 11,0-3-22,0 0-12,1 1-145,-1-2 11,-1 3-145,0 1-1815,-1 1-338,-4 1-2318,-2 0 4773,-3 0 0,3 0 0,2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1.621"/>
    </inkml:context>
    <inkml:brush xml:id="br0">
      <inkml:brushProperty name="width" value="0.08571" units="cm"/>
      <inkml:brushProperty name="height" value="0.08571" units="cm"/>
    </inkml:brush>
  </inkml:definitions>
  <inkml:trace contextRef="#ctx0" brushRef="#br0">0 236 22709,'41'10'235,"-5"0"-212,-21-12-1,3 2 1,6-1-46,3 0 46,6 1-57,2-3 68,3 0-46,1 0 12,-1-3 0,-2 2 0,-1 0 12,-3 0-24,0 2-21,-2-1 22,0 2-34,-1-1 11,1 1 34,1 0 0,2 0 11,-1 0-11,12-1 56,-14 1-89,8 0 66,-16 1-66,1 0 55,-3 0-22,10 0-22,-6 0-1,6 0-44,-7 0 67,-1 0-101,0 0 34,-3 0-79,-2 0 101,-2 0-33,0 0 55,1 2-33,4 0 23,25 5-46,-6-2 57,20 2 11,-18-4-1,-7-2 24,-9 0 44,-10-1-56,-8 0 0,-4 0 0,-3 0-12,2 0 1,3 0 0,2 0 22,5 0-22,1 0 33,4 0 12,3 0-23,0 0-11,3 0 11,-9 0-22,-2 1 22,-9-1 12,0 0-1,0 0 124,-2 0-45,1 0-863,-1 0 34,-4 0-1,0 0 169,-3 0-45,0 0 79,-1-2-34,-1-4-35,-3-2 405,1-5 190,-5-2 22,0-2 180,-5-4 167,-2-2 215,-2-2 211,1-1-347,1 1 23,5 5 246,6 5-45,4 5-168,5 5-358,2 1-90,6 4-45,7-2 45,11 2-22,10 3 78,26 14-22,-13 0 78,16 14 56,-25-4-22,-4 0-158,-7 0 46,-9-2 11,-9-1 56,-13 10-79,-7-8-78,-11 8-112,-4-12-661,-2 0-1311,-1-3-1972,1-4-5132,2-5 9188,2-4 0,11-5 0,4-1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2.918"/>
    </inkml:context>
    <inkml:brush xml:id="br0">
      <inkml:brushProperty name="width" value="0.08571" units="cm"/>
      <inkml:brushProperty name="height" value="0.08571" units="cm"/>
    </inkml:brush>
  </inkml:definitions>
  <inkml:trace contextRef="#ctx0" brushRef="#br0">330 54 22642,'-36'50'358,"-3"-1"-358,3-4-1252,-1 6 1140,0 4-179,2 2 308,3-2-140,5-8 112,6-12 259,6-11-203,6-12 246,5-6-291,3-11 608,1-11-732,0-16 68,1-15 0,6-14 22,4 10 1,2-1 16,-1 13 0,0 1 11,5-11 1,0 4 5,5 0 233,-3 14-233,-1 12-11,-1 11 11,2 7 78,2 12 1,4 9 67,18 33-123,-9-6 27,-11-15 0,-1 2-16,7 19-34,-4 5-22,-2 2-332,-9-17 1,1 1-2078,8 20-555,-9-23 0,2-2 2986,8 6 0,-11-21 0,-1-9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103"/>
    </inkml:context>
    <inkml:brush xml:id="br0">
      <inkml:brushProperty name="width" value="0.08571" units="cm"/>
      <inkml:brushProperty name="height" value="0.08571" units="cm"/>
    </inkml:brush>
  </inkml:definitions>
  <inkml:trace contextRef="#ctx0" brushRef="#br0">278 0 21241,'-18'34'429,"1"-1"1,-2 1-1,1-1-126,-14 27-924,-4 6 705,19-31 0,1-1-45,-1 1 1,1-1-7,-12 34 63,6-6-96,8-6 0,7-8 240,9-9-150,10-10-90,12-9-90,15-8-290,9-7-383,4-5-446,-1-8 77,-7-4 251,-11-4-2032,-11-4-1591,-11 3 4504,-5-2 0,-5 9 0,-1 1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4.342"/>
    </inkml:context>
    <inkml:brush xml:id="br0">
      <inkml:brushProperty name="width" value="0.08571" units="cm"/>
      <inkml:brushProperty name="height" value="0.08571" units="cm"/>
    </inkml:brush>
  </inkml:definitions>
  <inkml:trace contextRef="#ctx0" brushRef="#br0">2 12 16187,'-1'-6'3318,"0"1"-1997,1 5-413,0 0-482,46 26-314,-6-12-382,0 4 1,4 0 45,27-2-1064,1-2-1099,-7-4-1680,-12-3 4100,-17-5 0,-18 0 0,-9-2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06.674"/>
    </inkml:context>
    <inkml:brush xml:id="br0">
      <inkml:brushProperty name="width" value="0.08571" units="cm"/>
      <inkml:brushProperty name="height" value="0.08571" units="cm"/>
    </inkml:brush>
  </inkml:definitions>
  <inkml:trace contextRef="#ctx0" brushRef="#br0">246 13 21051,'-26'-7'56,"-1"1"-56,8 9 0,-6 4 22,-1 8-22,-4 7 11,0 8-11,3 7-22,6 5-56,10 5-13,8 2-155,20-1 168,15-5-57,20-9 135,10-11 11,1-12 23,-7-7 168,-10-12 44,-14-4 292,-12-10-202,-9-4 258,-6-16-347,-6 10 55,-3-8-89,-2 21-213,0 7-56,1 7-22,2 3 78,0 3 101,-3 21-1,3 0-32,-1 24 44,7 0 212,8 8-144,8 8-557,9 4 438,-12-32 1,1 2-28,4 13 0,1 1-34,-7-14 0,-1 1-141,2 10 1,-2-2 17,-6 11 21,-8-5-77,-14-5-56,-7-7-11,-15-6-68,-5-9-22,-5-9 258,-23-8 55,17-12 23,-15-8 11,27-6 489,7-2-433,9 0 170,12 0-552,8-5-1668,47-23-101,3 8-122,-3 12 0,4 0-1189,-6 8 0,0 2 3395,0-1 0,-1 2 0,6-2 0,-13 4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16.123"/>
    </inkml:context>
    <inkml:brush xml:id="br0">
      <inkml:brushProperty name="width" value="0.08571" units="cm"/>
      <inkml:brushProperty name="height" value="0.08571" units="cm"/>
    </inkml:brush>
  </inkml:definitions>
  <inkml:trace contextRef="#ctx0" brushRef="#br0">0 1447 22350,'5'-26'45,"0"3"-45,-2 11 22,1 0-11,0 0-22,1 0 22,-1-2-22,1-1 22,1-1-11,3-1 12,-1-1-12,1-1 33,0 2 1,-2 1 23,0 1-46,0 2-11,-1 0 22,0 1-22,0 0 0,1-1 0,-1 1 11,0 0 12,0 1-46,0-2 46,0 1-46,1-2 46,1 0-12,2-8 0,-1 6-11,2-7 23,-3 8 10,-1 0-22,0-1 34,3-7-22,-3 4 10,1-5-33,-2 7 0,0 1 0,0 0 0,0 2 11,-1-1-11,0 2 23,1 0-23,3-4-23,-3 3 68,4-4-45,-2 3 0,-1 0 0,2-1 11,0-1-11,2 0 0,2-7 0,-2 8 0,2-5 0,-5 9 0,1 1-11,0 1-11,0-2 22,3 0 0,0-1-11,2-1 11,8-8-23,-4 7 46,3-6-35,-5 9 12,-2-2 0,2 1 0,0-1 12,-1 2-12,4-3-23,-4 2 46,3-1-35,-6 3 12,2 1 0,0 0 12,0-1 10,1-1-22,-3 2 0,0-1-11,3 1 0,-3 1-1,3-2 12,-3 2 0,2-1 12,0 0-12,1 0 11,1-2 22,6-3-10,-5 2-1,3-3-11,-7 6-11,-1 0 0,0 1 0,-2 1 12,1 2 21,6-3 34,-4 3-44,7-3 55,-5 3-78,2-1 34,-1 1-23,1 0 0,-1 1-11,1-1 11,-2 3-22,7-2 0,-5 3 22,8 0 23,-4-1-12,3 2-22,5-2 56,-1 1-22,1-2 33,5 1-67,-10 1-11,2 1-12,-11 0 46,-2 1 44,1 0 34,1 0 22,2 0-78,-1 0-12,2 0-10,3 0-34,-5 1 33,3 0-22,-5 3 11,0 1 0,0 1-11,0 0 45,0 0 11,6 2-45,-5-2 12,4 2-12,-6-3 0,-2 1 0,0-1 1,-2 0 10,0 0-22,0 1 11,0 2 135,9 6-45,-4-3-67,6 5 55,-5-4-77,-3-1 21,2 1 1,-4 0 33,2-2 11,0 3-33,-1-4-22,1 1 33,-4-1-45,2-1 56,-1 2-11,2 1-22,0 0 22,1 1-45,0 0 67,3 4-44,-3-3-12,3 5 12,-6-3-12,0 0 45,0 3-22,0 2-22,2 0-1,4 7-11,-2-7 23,4 5 44,-6-11-67,-1 0 23,-1-1-23,-3-1 34,1 1 1,-3-1-2,1 1 46,2 5-23,-1-5-56,2 6 135,-1-5 11,1 0-90,1 1-56,1 0 12,1 1 10,4 9 46,-5-5-68,4 5 67,-5-6-67,1-3 124,-1 2-34,-1-3-90,2 1 67,-1-2-78,0-2 90,4 5-45,-3-5-12,2 3-33,-3-4 23,1 0-1,1 0 135,1 0-145,0-1 21,2 4 23,-4-3-45,2 2 57,-5-2-68,2 1 145,1 1-145,1 1 0,3-1 0,-2 1 112,0-2-89,3 6 10,-3-5 57,2 4-23,-4-5-45,0 0 1,0 0-23,0-1 101,-1 1-68,0-2-22,0 0 23,1 6-34,-2-5 0,2 5 22,-1-6-10,0 2-1,0-2 0,7 7-11,-3-4 11,5 6 23,-3-5-34,1 3 11,0 0 0,-1 2 12,1 1-12,-1 2-11,0 1 33,6 14-21,-4-8-1,5 8 0,-6-13 23,-1-3-12,0-3-11,0-1 0,-1-1-11,-2 0 12,-1 1 10,5 6-44,-4-6 44,4 4-44,-3-5 44,-3-3 12,2 2-34,-3 0 0,0-1-23,0 4 1,-2-7 44,-1 1-22,-4-7 0,1-1 23,-2-2-23,1 1-45,-2-3 45,3 3 11,-1-1-11,3 3 0,0-1 11,3 3-11,-2-1 11,3 0-11,-2 1 0,2-2 0,0 2 0,5 5 0,-1-1 0,4 6 12,-1-4-1,-1 0 11,0-1-22,0-1 0,0 0 0,1-1 11,2 0 23,9 2-56,-5-4 44,3 1-56,-9-4 23,-2-2 11,-1 0-11,-1-2 11,1 2-56,4 0 34,0 0 22,7 3-56,0-1 44,3 1 1,6 1 11,0 0-67,3-1 56,-3 0 0,0-1-12,4 0-10,-12-3 66,1 0-66,-9-2 66,-1 0-33,6-1 0,2-3 11,4-3-33,17-4 0,-9 3 22,8-2-12,-19 6-10,-3 1 11,-4 0 11,-1 0 0,-1 0-67,1-1 100,34-10-66,-23 7 66,28-9-55,-29 10 44,0 0-22,-3 1 11,-3 0-11,0-1 23,-3-3-23,1 0 11,0-3 0,1 0 12,0 0-23,1 0 0,2-1-23,1-1 12,0 2 11,-1-3-56,0 1 56,-3 1 0,-1-2-22,-1 1 22,0 0 0,-2-2 11,1 2-11,-2-2 22,6-4-67,-4 4 68,4-3-46,-6 4 46,1 2-23,2-2 11,-1-1-11,-1-1 11,-1-1-11,1-2 45,7-17-67,-6 7 44,4-11-33,-8 13 22,-3 2-11,1 2 22,-2 1-22,1 1 23,4-11-34,-2 8 22,2-7-22,-4 11 33,-1-1-56,1 2 34,1 0 0,1 0 0,0 0 0,0 0 23,6-8-23,-5 7 11,3-6 34,-6 9-45,-2 0 11,0 0-11,0 0 0,0 0-11,2-8-12,-1 6 46,3-6-34,-4 8 22,-1 0-22,0 0-34,-1 2 34,0 0 11,0 1-34,-1 2 0,4-8-10,-2 6 44,4-5-34,-5 6 34,0 0 0,1 1-11,-2 2-12,1-1-21,2-3 44,-1 0-90,2-4 79,0 1-34,0 0 11,0 1 12,-1 1 0,-1 2-79,0 2 0,-1 0 45,6-3 11,-4 1-78,7-3 22,-4 3 45,2-1 33,1 1-33,0-2 56,1 3 34,5-8-45,-5 4-12,4-3 23,-6 5 0,2 2-45,-1 0 34,1 1 11,-1 1-22,1 1-23,-2-1-45,9-6 79,-3 2 0,4-6-11,-5 6-23,-2-1 34,2 1-12,-4 2 23,0 2 23,2-1-46,-5 2 23,3 0-11,-4 2-11,1 0-1,2-1-100,1-1 112,1 1-12,0 0 12,3 1 11,8-4-22,-4 3 44,7-3-44,-8 5 33,-2 2-33,-4 1 22,-1 2-12,-3 1 35,5 1 33,-3-1-56,4 1 89,-2 0-33,5 4 101,7 1-101,6 6-22,4 1 22,0 3-56,2 3 89,13 8-21,-13-5-57,11 4-11,-20-9 0,-3-2 0,-8-2-34,-4-3 34,-6 0-22,2 3 11,-5-3 22,4 6 22,-1-3-21,2 3 167,3 0-111,2 3-46,4 3 68,0 0-23,1 3 0,8 8-67,-6-7 34,5 5-68,-10-12 34,-2 0 0,-1-3 22,-3-1-22,-1-1 12,2 4-12,-3-5 33,3 4-44,-5-6 33,0 0-33,0 1 22,-1 0 68,1 2-12,0 1-45,0 2 90,7 12-22,-2-6-56,5 11-23,-5-10 11,1 2 1,-2 1-23,-1-1 0,-1 2 22,0 9 12,-1-6-34,0 9 89,0-9-89,0 2 45,3 2-45,0-1 0,3 3 11,-1-3-11,-1 0 34,6 8-57,-6-13 46,3 7-46,-8-15 35,-1 0-12,-1-2 11,-1 3 0,-1 0-11,5 15 11,-2-9 0,4 11-22,0-13 45,0 1-57,2-2 46,0 0-23,-1-2 11,1 1-11,-1-1 34,6 10-34,-4-7 11,2 8-22,-5-9 33,-1 0 34,3 0-45,0 2-11,2 1 11,12 15 1,-7-11 10,8 11-44,-10-13 89,2-1-101,2-1 79,-1-1-34,1-1-11,0-2 0,0-1 0,3 5-11,-5-10 22,1 5-22,-8-12-23,-1 0 23,0-3 22,-1 0-22,1 0 0,9 3 11,-3-2-34,9 2 34,-9-5-22,2-1 0,-1 0-1,2 1 23,5-2-56,5 3 45,4 0-45,22 9 0,-12-3 56,12 5-22,-20-4 44,-5-2-56,-4 0 46,-4-2-24,-3-2-55,6-3 56,-8-2-23,7-1-10,-8-6-12,3-1 44,0-5-10,0 0 11,0 0-12,-2 1 23,1 1 0,11-6-11,-5 3 11,10-5-11,-8 3 11,0-2-11,0 0 22,-1-2-11,-1 0 11,12-9-11,-7 4-45,10-8 1,-10 8 44,1 0-12,-3-1 24,-2-1-24,-4-1 12,-1-3 0,-2 0 0,-1-4 12,2-1-1,3-23-34,-5 13 57,4-14-45,-8 16 11,3 1 0,0-2 11,15-24-11,-9 15 11,8-15 45,-16 27-56,-2 8 56,-5 8-56,-3 6 0,-2 3 0,-1 2-33,3-3-68,11-13 90,0 0 11,12-11-12,-5 8 46,0 3-34,-4 4 11,-5 6 0,-5 3 90,0 0-34,-4 4-44,1-1 44,-3 7-56,-3 1-22,0 3-23,-1 2 482,1 0-379,0 0-821,1 0 797,-2-1 11,0 0-45,0-1-9842,0 1 9182,-6 1 0,5-1 1,-6 1-1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4.826"/>
    </inkml:context>
    <inkml:brush xml:id="br0">
      <inkml:brushProperty name="width" value="0.08571" units="cm"/>
      <inkml:brushProperty name="height" value="0.08571" units="cm"/>
      <inkml:brushProperty name="color" value="#008C3A"/>
    </inkml:brush>
  </inkml:definitions>
  <inkml:trace contextRef="#ctx0" brushRef="#br0">13 0 21801,'-9'62'953,"6"4"-819,9-1-797,4 5 775,-1 2-79,-2-1-10,-1-3 21,-3-3-44,-3-5 12,0-4 241,0-8-286,0-11 178,0-8-179,0-10 23,0-7 11,0-6 377,1-3-254,0-3 90,1 0 78,2-6-201,3-7-90,5-13-45,6-11 0,13-28 56,-5 13-11,10-11-67,-12 28 11,-2 10 45,-3 7 11,-6 5-45,-3 6-11,-3 4-145,-3 1 33,1 1 100,1 1 68,1 6 90,4 3-56,4 10 156,1 7 112,4 32-100,-7-7 45,-1 21-213,-9-20-12,-2-4-22,0-7-449,-1-7-211,1-6-1055,2-6-369,1-4-5435,7 0 7519,1-10 0,-2 1 0,-4-9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117"/>
    </inkml:context>
    <inkml:brush xml:id="br0">
      <inkml:brushProperty name="width" value="0.08571" units="cm"/>
      <inkml:brushProperty name="height" value="0.08571" units="cm"/>
      <inkml:brushProperty name="color" value="#008C3A"/>
    </inkml:brush>
  </inkml:definitions>
  <inkml:trace contextRef="#ctx0" brushRef="#br0">1 1 20703,'50'17'-75,"-1"0"1,-2-1-1,-3-4-1214,14-4-1848,-10-4-751,-12 0-2543,-15-1 6431,-12-1 0,-7 0 0,-2-2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266"/>
    </inkml:context>
    <inkml:brush xml:id="br0">
      <inkml:brushProperty name="width" value="0.08571" units="cm"/>
      <inkml:brushProperty name="height" value="0.08571" units="cm"/>
      <inkml:brushProperty name="color" value="#008C3A"/>
    </inkml:brush>
  </inkml:definitions>
  <inkml:trace contextRef="#ctx0" brushRef="#br0">0 0 11381,'8'12'7059,"-3"-2"-5490,-5-10-685,47 14-625,-13-9-259,3 3 0,2-1-975,15-6-2903,6-1 3878,2-7 0,-27 5 0,-7-5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5.876"/>
    </inkml:context>
    <inkml:brush xml:id="br0">
      <inkml:brushProperty name="width" value="0.08571" units="cm"/>
      <inkml:brushProperty name="height" value="0.08571" units="cm"/>
      <inkml:brushProperty name="color" value="#008C3A"/>
    </inkml:brush>
  </inkml:definitions>
  <inkml:trace contextRef="#ctx0" brushRef="#br0">0 165 15863,'51'-37'522,"0"1"1,-3 1 0,-4 9-220,1 11-79,3 5-33,3 6 201,-2 2-45,0 2 224,-3 1-503,-5 4 55,-4 4-123,-7 7 67,-5 3-22,-8 5 67,-4 4-33,-7 2-68,-2 2 56,-9 1-67,-7 0-34,-11 3 34,-14 0-67,-8 3-101,6-9 0,-3 0 134,9-6 1,0 0-120,-9 8 1,0 0 152,-6 13-113,11 0-144,16-2-427,10 0-604,19-1-7699,37 15 8987,0-18 0,3-3 0,-24-24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5.076"/>
    </inkml:context>
    <inkml:brush xml:id="br0">
      <inkml:brushProperty name="width" value="0.08571" units="cm"/>
      <inkml:brushProperty name="height" value="0.08571" units="cm"/>
      <inkml:brushProperty name="color" value="#008C3A"/>
    </inkml:brush>
  </inkml:definitions>
  <inkml:trace contextRef="#ctx0" brushRef="#br0">380 1 19751,'-23'51'-984,"-12"-4"1,-16 15 0,-1 0 0,13-12-2009,2 13 1305,1-16 1,-14 11 0,8-4 0,28-24 1686,46-30 0,-8 0 0,-3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6.124"/>
    </inkml:context>
    <inkml:brush xml:id="br0">
      <inkml:brushProperty name="width" value="0.08571" units="cm"/>
      <inkml:brushProperty name="height" value="0.08571" units="cm"/>
      <inkml:brushProperty name="color" value="#008C3A"/>
    </inkml:brush>
  </inkml:definitions>
  <inkml:trace contextRef="#ctx0" brushRef="#br0">0 1 16569,'0'0'0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8.644"/>
    </inkml:context>
    <inkml:brush xml:id="br0">
      <inkml:brushProperty name="width" value="0.08571" units="cm"/>
      <inkml:brushProperty name="height" value="0.08571" units="cm"/>
      <inkml:brushProperty name="color" value="#008C3A"/>
    </inkml:brush>
  </inkml:definitions>
  <inkml:trace contextRef="#ctx0" brushRef="#br0">63 0 18686,'37'6'-33,"-7"0"-23,-28-1 56,0 1 56,-1 0 45,-1 1 89,-5 0-22,-2-3 0,-7 2-34,-1-4 46,-2-1 11,1-1 33,3 0 380,4 0 203,2-1-191,3-2-201,3-2-134,0-4-125,1-1-144,2 0-12,3 3-157,4 4 11,3 0-112,0 3 79,2 0-57,-4 3 1,0 2-505,-4 3 304,-4-3-1,0-1-112,-8-3-762,-6-1-1154,-8 0-1905,-6-4 4370,4-1 0,7 0 0,7 1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1.929"/>
    </inkml:context>
    <inkml:brush xml:id="br0">
      <inkml:brushProperty name="width" value="0.08571" units="cm"/>
      <inkml:brushProperty name="height" value="0.08571" units="cm"/>
      <inkml:brushProperty name="color" value="#008C3A"/>
    </inkml:brush>
  </inkml:definitions>
  <inkml:trace contextRef="#ctx0" brushRef="#br0">0 0 23549,'17'59'90,"-3"1"-68,-14-3-1210,0 6 1188,3 3 56,5 5-22,5 2-1786,-5-35 1,-1 0 1756,2 0 1,-1 0-12,-1-1 1,2 1-589,0 9 1,-1-1 593,4 16-94,1 6 94,-6-38 212,-1-12-234,-1-6 2241,-2-7-2208,-1-3 3891,-1-2-3712,-1-4 32,1-8-233,3-11 0,5-11-101,4-9 56,4-4-112,4 2 134,2 1-90,1 7 57,-1 7 33,-4 9-10,-4 9 44,-6 5-168,-4 5-12,-4 1 102,3 6 78,2 9 0,4 12 11,3 11 23,1 8-23,1 3 11,0-2 12,-2-2-68,1-6 1,1 3-393,-5-15-952,1 0-314,-5-17-1065,2-5-1601,3-1 4358,6-6 0,-8 3 0,2-3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237"/>
    </inkml:context>
    <inkml:brush xml:id="br0">
      <inkml:brushProperty name="width" value="0.08571" units="cm"/>
      <inkml:brushProperty name="height" value="0.08571" units="cm"/>
      <inkml:brushProperty name="color" value="#008C3A"/>
    </inkml:brush>
  </inkml:definitions>
  <inkml:trace contextRef="#ctx0" brushRef="#br0">0 22 18563,'55'-6'2420,"0"1"-2083,-2 0-337,0 2-124,-4 1-660,-8 2-1087,-8 5-1435,-8 3-2543,-10 5 5849,-7 2 0,-6-7 0,-2-2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416"/>
    </inkml:context>
    <inkml:brush xml:id="br0">
      <inkml:brushProperty name="width" value="0.08571" units="cm"/>
      <inkml:brushProperty name="height" value="0.08571" units="cm"/>
      <inkml:brushProperty name="color" value="#008C3A"/>
    </inkml:brush>
  </inkml:definitions>
  <inkml:trace contextRef="#ctx0" brushRef="#br0">1 9 14518,'22'8'4023,"32"-2"-3441,-28-8-470,31-1-112,-18 1-336,-1 0-1681,2 1-2397,1-1 4414,1-2 0,-18 2 0,-6-3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009"/>
    </inkml:context>
    <inkml:brush xml:id="br0">
      <inkml:brushProperty name="width" value="0.08571" units="cm"/>
      <inkml:brushProperty name="height" value="0.08571" units="cm"/>
      <inkml:brushProperty name="color" value="#008C3A"/>
    </inkml:brush>
  </inkml:definitions>
  <inkml:trace contextRef="#ctx0" brushRef="#br0">0 289 15437,'18'-62'3272,"5"5"-2869,9 16 1,8 5 279,5 7-11,4 6-111,2 6-69,1 5-10,-1 5-168,-2 4-157,-7 1-123,-7 2-34,-11 2-67,-9 2-12,-9 5 79,-4 8 79,-6 4-35,-6 9 24,-8 5-46,-8 4-22,-4 3 34,-1 0-68,-1 3 68,2 0-90,0 4 16,14-11 1,2 1-387,-4 22-112,9-21 1,2 0-1021,8 13-1221,11-1-168,6-3-3372,10-3 6319,0-6 0,-12-18 0,-4-7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167"/>
    </inkml:context>
    <inkml:brush xml:id="br0">
      <inkml:brushProperty name="width" value="0.08571" units="cm"/>
      <inkml:brushProperty name="height" value="0.08571" units="cm"/>
      <inkml:brushProperty name="color" value="#008C3A"/>
    </inkml:brush>
  </inkml:definitions>
  <inkml:trace contextRef="#ctx0" brushRef="#br0">1 0 14383,'0'0'0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0.927"/>
    </inkml:context>
    <inkml:brush xml:id="br0">
      <inkml:brushProperty name="width" value="0.08571" units="cm"/>
      <inkml:brushProperty name="height" value="0.08571" units="cm"/>
      <inkml:brushProperty name="color" value="#008C3A"/>
    </inkml:brush>
  </inkml:definitions>
  <inkml:trace contextRef="#ctx0" brushRef="#br0">38 30 16524,'37'-13'-113,"-6"2"181,-27 15-12,2 0-22,-1 5-34,-1 1 56,-1 0 123,-2 0 191,0-1-124,-3 0 112,-4-1-144,-6-2-12,-6-2-46,0-2 124,-1-1 258,2-4-22,4-3-113,5-3-336,3-6 112,3-1-179,2 2-33,3 1-34,4 5-12,4 3-55,5 3 33,0 1 67,1 5-22,-3 3-11,-3 3-168,-3 7 190,-5-5-101,-6 5 34,-5-10-605,-7-1-1255,-3-3-896,-3-2-4012,2-1 6880,2-7 0,8 6 0,3-6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321"/>
    </inkml:context>
    <inkml:brush xml:id="br0">
      <inkml:brushProperty name="width" value="0.04286" units="cm"/>
      <inkml:brushProperty name="height" value="0.04286" units="cm"/>
    </inkml:brush>
  </inkml:definitions>
  <inkml:trace contextRef="#ctx0" brushRef="#br0">522 1 13173,'-39'41'1004,"0"1"1,2-2 0,2 0-361,10-11 1,2 0-313,-4 3 0,0-1 133,0 2 0,-1-1-141,0 0 1,0 0-98,3-2 1,0 0-127,-15 25-101,8-6 39,13-9-734,7-7-974,8-11-1390,3-6-821,3-8 3880,3-3 0,-2-4 0,1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8.785"/>
    </inkml:context>
    <inkml:brush xml:id="br0">
      <inkml:brushProperty name="width" value="0.04286" units="cm"/>
      <inkml:brushProperty name="height" value="0.04286" units="cm"/>
    </inkml:brush>
  </inkml:definitions>
  <inkml:trace contextRef="#ctx0" brushRef="#br0">103 1 19639,'-8'38'722,"-1"0"1,-7 32-331,-1-23-11,2-4-11,1-3-57,2-6-88,5-7-90,3-6 10,3-7-66,6-6 145,10-5-224,15-3-819,18-9-1041,10-3-874,3-8-3910,-6 1 6644,-11 1 0,-21 9 0,-10 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6.454"/>
    </inkml:context>
    <inkml:brush xml:id="br0">
      <inkml:brushProperty name="width" value="0.08571" units="cm"/>
      <inkml:brushProperty name="height" value="0.08571" units="cm"/>
      <inkml:brushProperty name="color" value="#008C3A"/>
    </inkml:brush>
  </inkml:definitions>
  <inkml:trace contextRef="#ctx0" brushRef="#br0">458 1 17510,'-30'35'1871,"1"-4"-1613,13-14-90,-2 0-34,0 1 34,0 1-100,1 0-12,1 0 0,-1 0-12,3 0 80,0-2-46,2 2 34,0-1-22,0 2-1,2-1-44,0 1 11,1-2-34,1 0 1,0-3 10,1-1 13,-1-2-13,0-2 12,-2-1-22,2 0-23,-1-2-23,2 1-10,1-2-23,-2 1 21,1 0 24,-2 3-134,-2-1 122,0 4-167,-1 0 123,1 0-23,2-1-89,0 0 134,3-4 34,1-1 11,4-4 526,0-3-7170,1 0-1748,-2-2 8392,0-3 0,0 2 0,1-2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670"/>
    </inkml:context>
    <inkml:brush xml:id="br0">
      <inkml:brushProperty name="width" value="0.04286" units="cm"/>
      <inkml:brushProperty name="height" value="0.04286" units="cm"/>
    </inkml:brush>
  </inkml:definitions>
  <inkml:trace contextRef="#ctx0" brushRef="#br0">72 119 19325,'52'2'493,"-6"-5"-403,-23-13 33,-4-3-67,-6 0-34,-4 1-44,-6 5-12,-3 1-290,-8 3 100,-6 3 145,-10 2 0,-5 3 46,-2 6 21,-1 4 12,2 7 23,4 5-23,6 1-67,6 2 67,6 1 22,8-1 45,12 1-67,10-2-123,17 0-1412,10-7-2767,10-4 4302,3-6 0,-27-3 0,-6-3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9.919"/>
    </inkml:context>
    <inkml:brush xml:id="br0">
      <inkml:brushProperty name="width" value="0.04286" units="cm"/>
      <inkml:brushProperty name="height" value="0.04286" units="cm"/>
    </inkml:brush>
  </inkml:definitions>
  <inkml:trace contextRef="#ctx0" brushRef="#br0">233 1 16154,'-57'47'1872,"4"1"-1626,23-10-246,0-1-550,4-4-1242,6-7-359,9-7-2354,5-11 4505,9-4 0,-1-4 0,1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120"/>
    </inkml:context>
    <inkml:brush xml:id="br0">
      <inkml:brushProperty name="width" value="0.04286" units="cm"/>
      <inkml:brushProperty name="height" value="0.04286" units="cm"/>
    </inkml:brush>
  </inkml:definitions>
  <inkml:trace contextRef="#ctx0" brushRef="#br0">1 1 13095,'4'8'6017,"1"-1"-5894,-8-19 56,1 15 46,-1-6-23,1 20-68,4 4 90,10 6-224,12 4-112,13 2-1143,10-1-1972,3-3-2118,-1-9 5345,-5-7 0,-19-7 0,-9-5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663"/>
    </inkml:context>
    <inkml:brush xml:id="br0">
      <inkml:brushProperty name="width" value="0.04286" units="cm"/>
      <inkml:brushProperty name="height" value="0.04286" units="cm"/>
    </inkml:brush>
  </inkml:definitions>
  <inkml:trace contextRef="#ctx0" brushRef="#br0">1 33 18485,'14'63'571,"-4"-7"-560,-11-27 23,-1-2-34,-1-3 0,0-6-11,1-5-12,1-6 12,0-5-179,1-1-225,0-2-571,0-7 112,4-5 459,-2-10 404,3-8 11,-4-4 246,0-1 360,-1 0 178,0 5 34,0 7-56,0 7 67,0 7 12,0 5-572,0 3-269,0 2-449,0 4 449,0 6 11,0 8 45,0 9-45,0 3 23,0 3-23,0-1-22,0-1-2319,0 5-1637,0-13-2946,0-1 6913,0-15 0,0-3 0,0-4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0.855"/>
    </inkml:context>
    <inkml:brush xml:id="br0">
      <inkml:brushProperty name="width" value="0.04286" units="cm"/>
      <inkml:brushProperty name="height" value="0.04286" units="cm"/>
    </inkml:brush>
  </inkml:definitions>
  <inkml:trace contextRef="#ctx0" brushRef="#br0">1 1 14260,'14'3'2499,"-4"-1"-2499,-10-2-1815,0 0-1312,0 3 3127,0-2 0,0 2 0,0-3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6.954"/>
    </inkml:context>
    <inkml:brush xml:id="br0">
      <inkml:brushProperty name="width" value="0.04286" units="cm"/>
      <inkml:brushProperty name="height" value="0.04286" units="cm"/>
    </inkml:brush>
  </inkml:definitions>
  <inkml:trace contextRef="#ctx0" brushRef="#br0">0 0 20546,'46'20'67,"-6"-1"-55,-25-4 21,0 0-10,0 2-12,-2-1 34,-2 1-45,-2 2 44,-5 1-32,-2 1 44,-2 0-56,0 1-112,-1-3-101,-1-3-123,1-4 11,0-3-79,1-3-313,2-3-482,4 0-918,3-3 2117,2-4 0,-5 3 0,-2-3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238"/>
    </inkml:context>
    <inkml:brush xml:id="br0">
      <inkml:brushProperty name="width" value="0.04286" units="cm"/>
      <inkml:brushProperty name="height" value="0.04286" units="cm"/>
    </inkml:brush>
  </inkml:definitions>
  <inkml:trace contextRef="#ctx0" brushRef="#br0">1 15 16647,'58'-7'-896,"-3"3"-1009,-16 3-3754,-1 1 5659,-4-1 0,-16 1 0,-5-2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563"/>
    </inkml:context>
    <inkml:brush xml:id="br0">
      <inkml:brushProperty name="width" value="0.04286" units="cm"/>
      <inkml:brushProperty name="height" value="0.04286" units="cm"/>
    </inkml:brush>
  </inkml:definitions>
  <inkml:trace contextRef="#ctx0" brushRef="#br0">47 1 12154,'12'4'3574,"-3"-2"-2991,-9-2 571,0 0-616,-15 5 0,6-1-90,-12 4-247,12 0-55,1 1-45,4 2-45,2 1 90,8 3 67,7-1-112,12 2-101,8-4 0,8-3-359,3-4-918,2-3-1177,1-7-449,-4-4-2508,-6-8 5411,-7-4 0,-15 10 0,-7 1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795"/>
    </inkml:context>
    <inkml:brush xml:id="br0">
      <inkml:brushProperty name="width" value="0.04286" units="cm"/>
      <inkml:brushProperty name="height" value="0.04286" units="cm"/>
    </inkml:brush>
  </inkml:definitions>
  <inkml:trace contextRef="#ctx0" brushRef="#br0">1 1 20658,'42'21'942,"-5"2"-864,-23 2-44,1 2-34,-1-1-101,-3-1-594,-3-6-403,-3-5-414,-3-6-528,-1-5-458,-1-1-3531,-3-8 6029,-3-5 0,3 2 0,-2-1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7.983"/>
    </inkml:context>
    <inkml:brush xml:id="br0">
      <inkml:brushProperty name="width" value="0.04286" units="cm"/>
      <inkml:brushProperty name="height" value="0.04286" units="cm"/>
    </inkml:brush>
  </inkml:definitions>
  <inkml:trace contextRef="#ctx0" brushRef="#br0">46 142 10159,'-19'-21'9514,"-7"-23"-9134,71 32-380,-11-20-56,8 26 0,4 5-369,24-5-1335,-4 2-1277,-11-1-1298,-14 1 4335,-18 0 0,-12 3 0,-10-1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8.574"/>
    </inkml:context>
    <inkml:brush xml:id="br0">
      <inkml:brushProperty name="width" value="0.08571" units="cm"/>
      <inkml:brushProperty name="height" value="0.08571" units="cm"/>
      <inkml:brushProperty name="color" value="#008C3A"/>
    </inkml:brush>
  </inkml:definitions>
  <inkml:trace contextRef="#ctx0" brushRef="#br0">273 59 17834,'4'-25'1603,"-2"4"-1334,-4 17 34,-1 0 21,-1 2-178,1 1-124,0 0-22,-3 1 0,-3 4 101,-6 5 0,-5 6-67,-5 7 66,-2 4-100,0 2 12,0 4-12,5 1 0,1 0 22,3 1-22,3 2 0,3 0 0,2 3 0,3 1 0,5 14 34,8-15 22,6 8 23,8-24 66,4-4-66,2-7-68,0-3-11,0-6-1065,13-2-515,-7-1-2151,11-2-3238,-11-2 6969,-2 0 0,-14 1 0,-5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047"/>
    </inkml:context>
    <inkml:brush xml:id="br0">
      <inkml:brushProperty name="width" value="0.04286" units="cm"/>
      <inkml:brushProperty name="height" value="0.04286" units="cm"/>
    </inkml:brush>
  </inkml:definitions>
  <inkml:trace contextRef="#ctx0" brushRef="#br0">226 1 16569,'-47'38'2577,"2"-5"-2062,11-15-201,2-1-269,5 1-45,7-3-101,7-3-89,7-2 66,4-3 124,7 1 325,6 0 78,11 2-145,9 2-79,6 2-112,1 4-44,-2 3-12,-4 1-11,-5 3 0,-6 1 11,-5 1-11,-4 0 11,-7-4-11,-1-2 23,-4-4 112,-4-4 156,-11-4-291,-4-5-78,-11-1-270,1-3-246,1-5-201,2-1-830,6-5-2263,10-2-2521,6-1 6409,14-3 0,-7 8 0,7 2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29.414"/>
    </inkml:context>
    <inkml:brush xml:id="br0">
      <inkml:brushProperty name="width" value="0.04286" units="cm"/>
      <inkml:brushProperty name="height" value="0.04286" units="cm"/>
    </inkml:brush>
  </inkml:definitions>
  <inkml:trace contextRef="#ctx0" brushRef="#br0">10 81 9901,'15'12'3508,"-3"-3"-2858,-12-9 1456,0 0-806,27 18-392,-13-15-270,24 6-291,-21-22 12,-1-7 56,-4-1-169,-5-2 90,-4 4-201,-2 4-135,-1 4-191,-4 5-33,-5 4 0,-7 1 157,-6 6-45,-4 4-123,-1 7-415,1 3-1009,5 0-1153,8-1-2107,6-3 4919,15-6 0,-5-4 0,6-4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268"/>
    </inkml:context>
    <inkml:brush xml:id="br0">
      <inkml:brushProperty name="width" value="0.04286" units="cm"/>
      <inkml:brushProperty name="height" value="0.04286" units="cm"/>
    </inkml:brush>
  </inkml:definitions>
  <inkml:trace contextRef="#ctx0" brushRef="#br0">0 353 14182,'41'-41'919,"-5"1"-807,-21-1 370,-2-4 66,-2-1-9,-5 1 121,-1 8 148,-4 10-405,0 10-403,-2 8-146,-5 6 101,-3 1 45,-6 7-56,-2 6-33,-2 8 89,1 8 33,4 6 91,4 19-91,7-12 90,5 12 34,8-20-78,8-4-1,7-2-78,4-4 101,3-6-168,8-5-23,-10-6 90,2-3 45,-17-3 56,-4-2 100,-3-2 326,-3-6-236,-1 3 269,-3-2-168,-1 5-89,0-1 45,0 2 10,0 0-100,0 2-124,0 1-123,0 0-336,0 1 269,0 6 45,-1 2-11,1 7-34,-2 1-45,2 0 101,9-2 56,7-5 22,15-3-22,6-5-44,4-2-12,-2-2 0,-8 1-45,-10-2-67,-12 3-112,-5 6 224,-4 7 0,-2 9-392,-2 7-617,0-1-1355,1-2-1244,19-9-1277,3-10 4885,16-16 0,-16 4 0,-4-8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547"/>
    </inkml:context>
    <inkml:brush xml:id="br0">
      <inkml:brushProperty name="width" value="0.04286" units="cm"/>
      <inkml:brushProperty name="height" value="0.04286" units="cm"/>
    </inkml:brush>
  </inkml:definitions>
  <inkml:trace contextRef="#ctx0" brushRef="#br0">33 1 21342,'-9'37'414,"0"0"1,-5 32-180,14-22-66,5 1-68,2-4-101,7-3-68,-1-8-336,0-7-268,-3-8-291,-5-9-595,-2-4 281,-2-4-2342,-3-5-3003,-5-5 6622,-5-6 0,3 5 0,0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787"/>
    </inkml:context>
    <inkml:brush xml:id="br0">
      <inkml:brushProperty name="width" value="0.04286" units="cm"/>
      <inkml:brushProperty name="height" value="0.04286" units="cm"/>
    </inkml:brush>
  </inkml:definitions>
  <inkml:trace contextRef="#ctx0" brushRef="#br0">1 43 9319,'67'-2'5154,"-25"3"-4823,-2-7 0,0-3 497,3 3 315,-4-2-11,-5 3-325,-9 0-224,-8 3-113,-8 2-67,-5 0-347,-3 1 438,-2 6 267,-3 6-301,-2 7-292,-3 0-168,-1-1-146,2-4-492,5-3-472,0-6 1110,6-22 0,-2 12 0,3-13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0.936"/>
    </inkml:context>
    <inkml:brush xml:id="br0">
      <inkml:brushProperty name="width" value="0.04286" units="cm"/>
      <inkml:brushProperty name="height" value="0.04286" units="cm"/>
    </inkml:brush>
  </inkml:definitions>
  <inkml:trace contextRef="#ctx0" brushRef="#br0">29 1 18115,'-18'38'-1460,"7"-7"1,19-22 0,0-4-1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211"/>
    </inkml:context>
    <inkml:brush xml:id="br0">
      <inkml:brushProperty name="width" value="0.04286" units="cm"/>
      <inkml:brushProperty name="height" value="0.04286" units="cm"/>
    </inkml:brush>
  </inkml:definitions>
  <inkml:trace contextRef="#ctx0" brushRef="#br0">0 136 9386,'8'5'6152,"45"6"-4259,-18-10-682,39 4-618,-28-14 449,-8-3 169,-12-9-651,-13 0-280,-9-3-79,-11 2-201,-7 3-123,-11 5-45,-7 4-381,-3 6-100,1 2-808,3 2-2196,9 4-3709,9 0 7362,8 1 0,5-2 0,1-2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31.589"/>
    </inkml:context>
    <inkml:brush xml:id="br0">
      <inkml:brushProperty name="width" value="0.04286" units="cm"/>
      <inkml:brushProperty name="height" value="0.04286" units="cm"/>
    </inkml:brush>
  </inkml:definitions>
  <inkml:trace contextRef="#ctx0" brushRef="#br0">1 1 21152,'6'56'1568,"0"-7"57,44-11-1513,-11-20-134,23 6-202,-32-24-147,-19 8 192,-5 4-11,-1 7-437,1 4-1155,5-2-1502,5-3 3284,33-12 0,-27-2 0,17-8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2.824"/>
    </inkml:context>
    <inkml:brush xml:id="br0">
      <inkml:brushProperty name="width" value="0.04286" units="cm"/>
      <inkml:brushProperty name="height" value="0.04286" units="cm"/>
    </inkml:brush>
  </inkml:definitions>
  <inkml:trace contextRef="#ctx0" brushRef="#br0">0 382 22328,'15'-35'258,"0"-1"-224,-1 7-12,1-5 23,3-2-12,-2-2 68,0 1 11,-3 3 56,-4 3-112,-3 7 56,-1 5-11,-4 7 45,0 5 33,-1 2 45,0 3 112,0 1-89,0 0-102,0 0-257,0 5 90,0 6 44,0 9 1,0 11-12,0 9 23,0 8-34,0 4 0,1 1 0,2 0 11,1 0-11,4-4 11,-1 1-22,2-5 33,-3-5-44,1-6 22,-2-7-34,-1-7-582,-2 1 22,0-7-538,-1 0-806,-1-4-897,0-1-1804,0 0 4639,0-4 0,0-1 0,0-3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3.160"/>
    </inkml:context>
    <inkml:brush xml:id="br0">
      <inkml:brushProperty name="width" value="0.04286" units="cm"/>
      <inkml:brushProperty name="height" value="0.04286" units="cm"/>
    </inkml:brush>
  </inkml:definitions>
  <inkml:trace contextRef="#ctx0" brushRef="#br0">0 56 25914,'53'-9'728,"1"0"-683,3-3-34,-2 1-22,-6 4-269,-9 2-437,-12 3-617,-11 1-414,-9 1-829,-5 0-605,-11 5-6197,-5 1 9379,-12 2 0,10-2 0,1-3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021"/>
    </inkml:context>
    <inkml:brush xml:id="br0">
      <inkml:brushProperty name="width" value="0.08571" units="cm"/>
      <inkml:brushProperty name="height" value="0.08571" units="cm"/>
      <inkml:brushProperty name="color" value="#008C3A"/>
    </inkml:brush>
  </inkml:definitions>
  <inkml:trace contextRef="#ctx0" brushRef="#br0">23 1 18518,'4'47'1670,"-2"-2"-1424,-5-17-44,0 4-12,1 0-55,-2 2-113,1-1-22,-2 0 0,1 0-213,1-5-448,2-3-403,0-5-953,1-3-1266,0-6-2880,4-5 6163,0-3 0,1-3 0,-1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064"/>
    </inkml:context>
    <inkml:brush xml:id="br0">
      <inkml:brushProperty name="width" value="0.04286" units="cm"/>
      <inkml:brushProperty name="height" value="0.04286" units="cm"/>
    </inkml:brush>
  </inkml:definitions>
  <inkml:trace contextRef="#ctx0" brushRef="#br0">1 531 21824,'61'-11'123,"5"-7"-134,-8-13-1021,-21 10 1,2 1 1031,7-4 0,1 0 0,6-3 0,2 0 5,4-1 1,2 0-6,4 0 0,-1 0-23,1 2 1,-1 1 22,-5 1 0,-2 2 86,-6 2 1,-3 1-98,-11 3 0,-3 2 11,12-8 374,-22 9-810,-15 5-203,-6 4-751,-6 3-768,-6 0-2716,-8 3 4977,-6 1 0,9 0 0,2-1 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813"/>
    </inkml:context>
    <inkml:brush xml:id="br0">
      <inkml:brushProperty name="width" value="0.04286" units="cm"/>
      <inkml:brushProperty name="height" value="0.04286" units="cm"/>
    </inkml:brush>
  </inkml:definitions>
  <inkml:trace contextRef="#ctx0" brushRef="#br0">165 1 20849,'-42'41'123,"4"-5"-33,13-12-90,3-1 22,6-2-44,5-3 11,4-4-23,5-2 34,0-4 0,3 0 90,6-1 67,6 0-23,12 1-100,6 1-34,8-2-23,3-1-313,3-1-415,-3-2-213,-3-3-3349,3 0 1545,-17-2-2745,1-2 5513,-21-3 0,-2 3 0,-3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0.880"/>
    </inkml:context>
    <inkml:brush xml:id="br0">
      <inkml:brushProperty name="width" value="0.04286" units="cm"/>
      <inkml:brushProperty name="height" value="0.04286" units="cm"/>
    </inkml:brush>
  </inkml:definitions>
  <inkml:trace contextRef="#ctx0" brushRef="#br0">165 75 19908,'53'4'269,"-8"-4"-269,-26-15 67,-4 2-67,-5 1 11,-5 5-11,-2 0-101,-3 2-67,0 2-22,0-2-1,-2 2-145,-4 0 190,-4 0 113,-6 1 33,-4 2 0,-4 0 0,-6 5 0,-3 3 56,-3 6-23,-2 4 23,4 2-56,4 0 34,10-1-23,10 1 112,5-1 315,10 1-69,10-1-145,12-1-33,38 6-191,-11-9-230,-17-6 0,-1-1-845,10-4-987,-8-2-2095,-10-2 4157,-8-2 0,-9 2 0,-6-3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1.466"/>
    </inkml:context>
    <inkml:brush xml:id="br0">
      <inkml:brushProperty name="width" value="0.04286" units="cm"/>
      <inkml:brushProperty name="height" value="0.04286" units="cm"/>
    </inkml:brush>
  </inkml:definitions>
  <inkml:trace contextRef="#ctx0" brushRef="#br0">255 1 17319,'-19'33'879,"-1"1"1,-14 27-588,15-25-79,4-3 11,3-2-134,4-7-68,1-5-22,4-7 0,1-7-235,1-3-147,1-2-424,0-2-808,0-6 1,0-6 638,0-7 56,0-1-639,-3 1-33,-4-2 919,-11-7 1513,0 5 391,-5-7 673,9 13-695,0 3 146,5 5-314,4 5-751,2 4-235,3 1 359,0 5 369,3 6 46,5 7-147,8 4-112,7 4-178,7 1-158,9 2-179,24 9-448,-17-10-516,12 4-1097,-30-14-2186,-6-4 4191,-8-5 0,-5-4 0,-6-2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194"/>
    </inkml:context>
    <inkml:brush xml:id="br0">
      <inkml:brushProperty name="width" value="0.04286" units="cm"/>
      <inkml:brushProperty name="height" value="0.04286" units="cm"/>
    </inkml:brush>
  </inkml:definitions>
  <inkml:trace contextRef="#ctx0" brushRef="#br0">82 0 19516,'-13'74'1030,"-1"-6"-750,-4-25-78,2-1-101,5-3-101,5-4 0,4-8-78,1-8-360,1-7 2,0-8-12,0-2 212,5-8-313,1-7 202,3-13 100,2-6 124,-3-7 101,0-1-12,-2-14 191,-2 17 78,0-3 168,-3 25-33,-1 7-280,0 5-102,0 1 12,1 2 0,2 2 415,2 4 56,4 4-158,3 7-66,3 4-23,1 3-168,3 4-22,0 4-23,2 2-22,-2 1-1681,7 6-572,-8-12-2072,0-2 4336,-12-19 0,-3-4 0,-2-4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395"/>
    </inkml:context>
    <inkml:brush xml:id="br0">
      <inkml:brushProperty name="width" value="0.04286" units="cm"/>
      <inkml:brushProperty name="height" value="0.04286" units="cm"/>
    </inkml:brush>
  </inkml:definitions>
  <inkml:trace contextRef="#ctx0" brushRef="#br0">0 32 15336,'40'-8'67,"0"0"1,30-4-831,-32 9-2172,-3 2 2935,-3 1 0,-15 0 0,-5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728"/>
    </inkml:context>
    <inkml:brush xml:id="br0">
      <inkml:brushProperty name="width" value="0.04286" units="cm"/>
      <inkml:brushProperty name="height" value="0.04286" units="cm"/>
    </inkml:brush>
  </inkml:definitions>
  <inkml:trace contextRef="#ctx0" brushRef="#br0">84 1 13364,'8'10'3866,"-1"-3"-3217,-7-7 13,0 0-427,-19-4 90,6 5-68,-15 2-54,12 9-203,4 3-23,5 3 23,4-2 11,10 0 23,7-4-34,13-4-78,11-3-158,9-5-515,3-6-1613,3-6 179,-5-8-1243,-6-2 3428,-6-4 0,-18 13 0,-5 1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980"/>
    </inkml:context>
    <inkml:brush xml:id="br0">
      <inkml:brushProperty name="width" value="0.04286" units="cm"/>
      <inkml:brushProperty name="height" value="0.04286" units="cm"/>
    </inkml:brush>
  </inkml:definitions>
  <inkml:trace contextRef="#ctx0" brushRef="#br0">6 0 21622,'-3'49'1815,"1"-5"-1445,3-13-281,3 1 1,1 1-90,3 0-45,2-3-470,0-3-280,-1-7-427,-1-5-5994,-1-24 3440,-4-6-549,-3-20 4325,-9-2 0,3 16 0,-1 3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3.144"/>
    </inkml:context>
    <inkml:brush xml:id="br0">
      <inkml:brushProperty name="width" value="0.04286" units="cm"/>
      <inkml:brushProperty name="height" value="0.04286" units="cm"/>
    </inkml:brush>
  </inkml:definitions>
  <inkml:trace contextRef="#ctx0" brushRef="#br0">156 198 11123,'-42'-40'7115,"15"14"-5524,-24-7-324,30 21-1223,11 5-44,6 5 370,65-1-398,-19 0 0,4 0-1009,27-3 1,2-1-533,-16 1 0,-2-2 1569,-3-3 0,-6 1 0,-16 1 0,-7-2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4.398"/>
    </inkml:context>
    <inkml:brush xml:id="br0">
      <inkml:brushProperty name="width" value="0.04286" units="cm"/>
      <inkml:brushProperty name="height" value="0.04286" units="cm"/>
    </inkml:brush>
  </inkml:definitions>
  <inkml:trace contextRef="#ctx0" brushRef="#br0">203 1 17644,'-43'24'1961,"3"-1"-1468,8-6-90,3-2-134,3 0-235,8-5-34,9-3-135,4-3 135,10-2 236,10 1-45,15 2-147,15 1-44,9 3 0,2 5 0,-4 2-33,-7 5-23,-11 0-34,-11 2-22,-12-2 89,-7-2-78,-9-1-11,-8-3-358,-12-1-124,-9-4-201,-4-4-102,1-3 68,3-6-1042,16-8-718,20-7 146,24-9 203,18-3 2240,10-1 627,0 0 1379,-3 4 1367,0 1-2331,-24 14-45,-3 2-695,-21 11 976,-6 9-561,-3 7-638,-2 10-79,2 1-382,16 6 348,12-15-55,17-2 33,6-20 56,0-8 549,-8-10-45,-10-5 225,-12-3-337,-9-3-56,-11 2-168,-24-4-269,-3 16-123,-20 1-280,10 19-1211,-1 6-2408,5 4 4123,11 3 0,13-6 0,8-3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320"/>
    </inkml:context>
    <inkml:brush xml:id="br0">
      <inkml:brushProperty name="width" value="0.08571" units="cm"/>
      <inkml:brushProperty name="height" value="0.08571" units="cm"/>
      <inkml:brushProperty name="color" value="#008C3A"/>
    </inkml:brush>
  </inkml:definitions>
  <inkml:trace contextRef="#ctx0" brushRef="#br0">1 1 10787,'8'13'4840,"-2"-2"-3573,-6-11 290,0 0-1064,30-1-213,-19 0-146,26 0-22,-23 5-66,8 0-46,8 4-180,7-1-503,4-2-707,-2-2-604,-6-2-1693,-6-1 3687,-9-1 0,-8 0 0,-5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261"/>
    </inkml:context>
    <inkml:brush xml:id="br0">
      <inkml:brushProperty name="width" value="0.04286" units="cm"/>
      <inkml:brushProperty name="height" value="0.04286" units="cm"/>
    </inkml:brush>
  </inkml:definitions>
  <inkml:trace contextRef="#ctx0" brushRef="#br0">53 500 15247,'24'-31'380,"0"0"1,17-30-336,-25 13-34,-4-3 157,-6-4 135,-3 2 324,-4 3-279,-8 8 88,-5 10-32,-7 10-180,0 8-212,0 7-12,4 4-68,1 8 57,1 6-45,1 10 34,1 10 44,4 5 45,3 9 1,4 2 10,8 3-56,6 0 12,11-2-85,1-19 1,3-2 17,16 7 33,16-2 56,-18-25-45,-3-6 0,-5-8 0,-5-2 146,-7-9 448,-3-7-235,-8 5-101,-4-1 100,-4 11-100,-2 3-34,0 4 136,0 1-226,0 1 158,0 1-303,-2 0 78,-1 6 45,-5 4-11,1 8-78,-2 4-23,3 2-11,3-1-45,2-4 45,5-4 34,8-3 134,9-8-112,9-2-11,6-6-45,1-4 78,-4-4-78,-7 2-34,-10 2 12,-8 5-168,-5 2 66,-3 8 102,-2 5-56,-1 9-382,-1 3-335,0-2-472,2-2-593,6-7-1019,7-5-796,7-5 3675,6-9 0,-9 5 0,-3-5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838"/>
    </inkml:context>
    <inkml:brush xml:id="br0">
      <inkml:brushProperty name="width" value="0.04286" units="cm"/>
      <inkml:brushProperty name="height" value="0.04286" units="cm"/>
    </inkml:brush>
  </inkml:definitions>
  <inkml:trace contextRef="#ctx0" brushRef="#br0">31 1 20770,'9'39'930,"-1"4"-661,-8 5 0,1 2-34,4 4-10,1 1-203,3-1-22,-1-2-549,-4-7-370,1-9-145,-4-10-146,-1-13 33,0-5-1120,0-10-11,-8-10-482,-2-6 2050,-5-9 740,0-1 1390,1 0 369,4 5-235,1 6-448,5 5-696,3 4-424,9 3 44,7 1 33,10 0-33,7 0 67,6-2 325,2-1 785,1 1 1109,6 0-1491,-17 3-32,-1 0-159,-23 3-525,-4 0-23,-2 0-34,1 6 135,0 2-79,1 17-78,1-5-56,0 7-56,-1-9-190,-1-3-348,0-2-627,0-2-1020,-1-2 2297,-1-3 0,1-3 0,-1-1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055"/>
    </inkml:context>
    <inkml:brush xml:id="br0">
      <inkml:brushProperty name="width" value="0.04286" units="cm"/>
      <inkml:brushProperty name="height" value="0.04286" units="cm"/>
    </inkml:brush>
  </inkml:definitions>
  <inkml:trace contextRef="#ctx0" brushRef="#br0">1 54 23213,'37'-27'-7429,"-1"6"-1669,-4 17 9098,-3 3 0,-14 1 0,-4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318"/>
    </inkml:context>
    <inkml:brush xml:id="br0">
      <inkml:brushProperty name="width" value="0.04286" units="cm"/>
      <inkml:brushProperty name="height" value="0.04286" units="cm"/>
    </inkml:brush>
  </inkml:definitions>
  <inkml:trace contextRef="#ctx0" brushRef="#br0">1 142 13341,'53'14'8483,"-17"-11"-8170,24 1-111,-29-18-79,-4-8 169,-7-2-68,-8-1-101,-6 3-123,-12 2-45,-9 5-145,-12 4-45,-7 5 44,-4 3-582,0 2-953,5 4-1568,8 2-2275,10 1 5569,10-1 0,4-3 0,3-2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782"/>
    </inkml:context>
    <inkml:brush xml:id="br0">
      <inkml:brushProperty name="width" value="0.04286" units="cm"/>
      <inkml:brushProperty name="height" value="0.04286" units="cm"/>
    </inkml:brush>
  </inkml:definitions>
  <inkml:trace contextRef="#ctx0" brushRef="#br0">0 1 22586,'11'59'1580,"-2"-7"-1233,-9-24-56,3-3-100,4-7-23,7-6 257,10-6-278,6-3-91,6-5-56,-3 0-12,-7 0-66,-10-1-158,-9 12 236,-5 7 0,-5 13-78,-2 6-662,1-1-694,4-4-605,16-11-1177,16-8-5468,19-9 8684,9-16 0,-24 8 0,-8-7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6.587"/>
    </inkml:context>
    <inkml:brush xml:id="br0">
      <inkml:brushProperty name="width" value="0.04286" units="cm"/>
      <inkml:brushProperty name="height" value="0.04286" units="cm"/>
    </inkml:brush>
  </inkml:definitions>
  <inkml:trace contextRef="#ctx0" brushRef="#br0">1 1 21633,'0'32'-56,"6"-3"56,13-17 45,6-5-11,2-3-1,3-3 1,-4-6 33,-2-1-11,-5-3 90,-7 0 190,-5 3 56,-4 3-100,-2 0-147,-1 3 281,0 0-426,1 0-135,-1 0-100,4 3 235,2 6 157,6 8-101,3 10-11,4 6-12,0 2 1,-1 3-34,-1-2 22,-4 0-22,-3-3 12,-3 0-12,-4-3 0,-2-3 22,-1-3 23,-6-5 33,-5-2-67,-10-4-11,-7 1-100,-5-4-46,-4 0 0,-1-2-22,3 0-672,2-1 190,14-3-728,5 0-1144,16-4-503,13-5-5277,11-7 8302,12-11 0,-15 8 0,-4-1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089"/>
    </inkml:context>
    <inkml:brush xml:id="br0">
      <inkml:brushProperty name="width" value="0.04286" units="cm"/>
      <inkml:brushProperty name="height" value="0.04286" units="cm"/>
    </inkml:brush>
  </inkml:definitions>
  <inkml:trace contextRef="#ctx0" brushRef="#br0">146 1 22989,'-31'43'874,"2"3"-549,3 0-67,2 7-191,4 3-33,10 0-34,5-4-12,16-6-66,10-6-213,15-8-292,9-8-291,5-9-549,2-8-930,-3-5-1389,-3-6-550,-9-4 4292,-7-5 0,-15 4 0,-8 1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419"/>
    </inkml:context>
    <inkml:brush xml:id="br0">
      <inkml:brushProperty name="width" value="0.04286" units="cm"/>
      <inkml:brushProperty name="height" value="0.04286" units="cm"/>
    </inkml:brush>
  </inkml:definitions>
  <inkml:trace contextRef="#ctx0" brushRef="#br0">0 0 15056,'14'10'4975,"-5"-3"-4415,-9-7-190,0 0 403,0 13-213,0 4 23,0 15-180,1 1-123,4 1-44,2 0-57,5-2-112,1-3-56,1-2-11,0-2-291,-2-5-415,-1-4-706,-3-4-470,-2-6-818,-4-2 1643,0-3 0,-2-1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615"/>
    </inkml:context>
    <inkml:brush xml:id="br0">
      <inkml:brushProperty name="width" value="0.04286" units="cm"/>
      <inkml:brushProperty name="height" value="0.04286" units="cm"/>
    </inkml:brush>
  </inkml:definitions>
  <inkml:trace contextRef="#ctx0" brushRef="#br0">0 0 20031,'59'17'414,"-5"-5"-1287,-20-6-1268,0-4-1052,-6 0-1939,-4-6 5132,-8-5 0,-7 3 0,-4-1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901"/>
    </inkml:context>
    <inkml:brush xml:id="br0">
      <inkml:brushProperty name="width" value="0.04286" units="cm"/>
      <inkml:brushProperty name="height" value="0.04286" units="cm"/>
    </inkml:brush>
  </inkml:definitions>
  <inkml:trace contextRef="#ctx0" brushRef="#br0">1 1 14641,'5'10'4920,"-1"-3"-4338,-4-7 919,0 0 987,93 24-1480,-41 23-1870,-12-21 1,7 2-1,-10 3 996,-11 6 1,-7 3-62,-1 1 0,-4-1 28,-1 12-90,-7-2-11,-4-3-314,-10-2-672,-5-3-527,-12-3-873,-3-7-471,1-8-1469,5-9 4326,10-9 0,5-4 0,7-2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5:44:29.326"/>
    </inkml:context>
    <inkml:brush xml:id="br0">
      <inkml:brushProperty name="width" value="0.04286" units="cm"/>
      <inkml:brushProperty name="height" value="0.04286" units="cm"/>
    </inkml:brush>
  </inkml:definitions>
  <inkml:trace contextRef="#ctx0" brushRef="#br0">94 1 13341,'10'13'5726,"-2"-3"-4639,-8-10 683,0 0-1277,1-10-167,0 8-237,0-8-44,-8 14-34,-3 4 34,-8 8-45,-3 3-67,0 4-1031,3 2-1121,6 0-2868,6-1 5087,4-3 0,3-8 0,0-5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39.722"/>
    </inkml:context>
    <inkml:brush xml:id="br0">
      <inkml:brushProperty name="width" value="0.08571" units="cm"/>
      <inkml:brushProperty name="height" value="0.08571" units="cm"/>
      <inkml:brushProperty name="color" value="#008C3A"/>
    </inkml:brush>
  </inkml:definitions>
  <inkml:trace contextRef="#ctx0" brushRef="#br0">0 1 20938,'63'37'2152,"-6"4"-1794,-30-1-44,-2 7-90,-5 3-44,-6 1 10,-3 2-55,-4-2-91,-4-2-10,-1-4-12,-2-5-22,0-4-145,-4-5-146,-3-3 88,-9-4-446,-4-2-158,-7-2-695,-2-5-492,1-2-1681,3-7-1771,9-2 5446,8-3 0,6-1 0,2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9.581"/>
    </inkml:context>
    <inkml:brush xml:id="br0">
      <inkml:brushProperty name="width" value="0.04286" units="cm"/>
      <inkml:brushProperty name="height" value="0.04286" units="cm"/>
    </inkml:brush>
  </inkml:definitions>
  <inkml:trace contextRef="#ctx0" brushRef="#br0">0 165 22395,'21'-40'997,"-1"2"-840,-3 13-78,-1 2 10,-1 5-89,-3 7-33,-3 4-113,0 5 90,0 4 56,2 7 0,3 5 0,3 7 11,4 0 23,3-1 22,6-4 246,5-6 124,5-4-22,5-4-326,1-4-11,-5-4 68,-8 0 10,-11-2-145,-11 3-22,-6 3-281,-4 0-5960,-1 2-1883,-4-4 8146,-4-2 0,3 0 0,-1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220"/>
    </inkml:context>
    <inkml:brush xml:id="br0">
      <inkml:brushProperty name="width" value="0.04286" units="cm"/>
      <inkml:brushProperty name="height" value="0.04286" units="cm"/>
    </inkml:brush>
  </inkml:definitions>
  <inkml:trace contextRef="#ctx0" brushRef="#br0">1 335 22428,'66'0'662,"-1"-4"-584,-15-5-10,2-5 10,2-3-44,-6-1 89,-4-1-11,-10 1 67,-7-2-22,-9 3-101,-5-1 11,-5 1-10,-2 2-57,-2 0 0,-2 2 0,-2 1-46,0 0 13,0 0-23,0 0-23,-4-2 34,-3 1-11,-4-1-78,-11 0 112,3 5-23,-11 2 34,4 5 22,-3 2-11,-3 5 11,-13 9-11,11 4-45,-7 10 23,16-1 22,3 6 11,3 4 11,5 5 113,3 4 44,6 0 34,2 0 34,4-2-34,8-2 470,21 10-257,1-16-123,17 3 33,-7-22-56,6-8-90,7-6-67,-10-6 0,1-2-123,23-5-17,-24 2 1,-2-2-152,2-3-415,-15 2-459,-13 2-437,-10 3-1905,-4-2-1826,-9 1 5210,-4-3 0,3 5 0,-2-1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993"/>
    </inkml:context>
    <inkml:brush xml:id="br0">
      <inkml:brushProperty name="width" value="0.04286" units="cm"/>
      <inkml:brushProperty name="height" value="0.04286" units="cm"/>
    </inkml:brush>
  </inkml:definitions>
  <inkml:trace contextRef="#ctx0" brushRef="#br0">0 11 22249,'24'-6'1457,"7"1"-1278,10 6-112,6 0-2394,-9-1 0,-1 0 1722,-1 0 97,15 0-1778,-50 0-3114,-6 0 5400,-6 0 0,3 0 0,-1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257"/>
    </inkml:context>
    <inkml:brush xml:id="br0">
      <inkml:brushProperty name="width" value="0.04286" units="cm"/>
      <inkml:brushProperty name="height" value="0.04286" units="cm"/>
    </inkml:brush>
  </inkml:definitions>
  <inkml:trace contextRef="#ctx0" brushRef="#br0">29 0 21353,'-15'47'23,"11"-7"44,30-28-34,5-4-33,0-3-44,-3-4 44,-4-1 33,-5 0 34,-6 0-33,-5-3-23,-2 0-11,-2-2 11,0-1 34,-1 2-34,0-2 23,-1 1 0,1 1 145,0-2-56,-1 0-22,-1 0 89,-1 1-33,0 2 12,0 1-46,0 0-11,0 1-90,0-1 68,0 2-23,0-1 56,0 0-156,0 6 33,0 4 67,3 8 56,4 7-11,6 6-33,5 6 21,4 4-77,-1 2 33,0 2-45,-3 0 56,-4 0-67,-4-2 0,-4-3 23,-3-4-23,-2-4 0,-2-5-34,-6-3-11,-4-4-33,-10-5-169,-24-2 23,4-6-11,-21-2-146,14-4 101,1-2-168,6-2-202,12-4-1289,12-3-2442,9-5 4381,16-5 0,-5 9 0,7-1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8.895"/>
    </inkml:context>
    <inkml:brush xml:id="br0">
      <inkml:brushProperty name="width" value="0.04286" units="cm"/>
      <inkml:brushProperty name="height" value="0.04286" units="cm"/>
    </inkml:brush>
  </inkml:definitions>
  <inkml:trace contextRef="#ctx0" brushRef="#br0">156 1 19112,'-25'44'523,"-1"0"0,2-2 0,3-2-164,-4 13-158,6 1 12,8-3-112,6-7 11,11-6-45,8-8-67,11-6-168,11-7-796,6-8-817,3-5-1110,0-4-2118,-7-6 5009,-5-3 0,-16 2 0,-7-1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194"/>
    </inkml:context>
    <inkml:brush xml:id="br0">
      <inkml:brushProperty name="width" value="0.04286" units="cm"/>
      <inkml:brushProperty name="height" value="0.04286" units="cm"/>
    </inkml:brush>
  </inkml:definitions>
  <inkml:trace contextRef="#ctx0" brushRef="#br0">0 0 13499,'12'5'4952,"-2"-2"-4291,-10-3 112,0 0-358,-3-3-169,2 3 259,-3 5 368,4 6-110,0 9-147,3 4-280,1 5-101,2 1-112,2 1-89,0 0-34,1 0-123,1-3-348,1-1-257,-1-3-706,0-6-662,-3-6-1568,-3-4-470,-2-4 4134,-9-4 0,6 0 0,-6-1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374"/>
    </inkml:context>
    <inkml:brush xml:id="br0">
      <inkml:brushProperty name="width" value="0.04286" units="cm"/>
      <inkml:brushProperty name="height" value="0.04286" units="cm"/>
    </inkml:brush>
  </inkml:definitions>
  <inkml:trace contextRef="#ctx0" brushRef="#br0">1 0 19291,'36'14'-151,"1"-1"0,28 10-1799,-32-11-2005,-1-6 3955,-6-3 0,-12-2 0,-4-1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39.675"/>
    </inkml:context>
    <inkml:brush xml:id="br0">
      <inkml:brushProperty name="width" value="0.04286" units="cm"/>
      <inkml:brushProperty name="height" value="0.04286" units="cm"/>
    </inkml:brush>
  </inkml:definitions>
  <inkml:trace contextRef="#ctx0" brushRef="#br0">0 1 16591,'11'0'5445,"32"12"-3887,-2 17-997,16 8-91,-6 15-44,-19-6-146,-4 5-146,-4-2-78,-7 1-56,-4-7-168,-8-4-325,-2-4-336,-10-5-515,-6 0-1234,-13-2-1310,-6-2-3922,-1-6 7810,4-9 0,13-6 0,7-5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0.224"/>
    </inkml:context>
    <inkml:brush xml:id="br0">
      <inkml:brushProperty name="width" value="0.04286" units="cm"/>
      <inkml:brushProperty name="height" value="0.04286" units="cm"/>
    </inkml:brush>
  </inkml:definitions>
  <inkml:trace contextRef="#ctx0" brushRef="#br0">1 64 23404,'47'-20'807,"-5"2"-807,-24 4-34,-2 6-90,-5 4 35,-2 6 66,1 6 23,3 5 0,5 7 0,4-1 11,4-4 34,1-3 45,-2-7-22,-1-3-68,-6-6-113,-2-5-290,-4-7-628,-4-2-1120,-3 1-1043,-3 5-4772,-2 6 7966,-4 2 0,3 4 0,-3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2.707"/>
    </inkml:context>
    <inkml:brush xml:id="br0">
      <inkml:brushProperty name="width" value="0.04286" units="cm"/>
      <inkml:brushProperty name="height" value="0.04286" units="cm"/>
    </inkml:brush>
  </inkml:definitions>
  <inkml:trace contextRef="#ctx0" brushRef="#br0">201 1 21118,'-31'11'78,"2"0"-33,10-5-11,2-1-23,0 3 45,2-2-56,1 3 0,1 0-22,2 2-23,0 1 11,3 0-11,1-2 45,3-1 12,1-1 21,2-4-33,0-1-22,1 0 22,0-2 0,0 1 0,0 1 11,0-1 0,0 1 12,1-2-1,3 1 34,3 0 11,18 4-67,-3-1 11,12 5-11,-8-2 34,2 2-12,1 0 23,-1 0 0,-1 1-11,4 3-34,-11-4 0,0 4 11,-12-6-11,-2 2 22,0-1 34,-2 1-56,0 0-11,-2 3 11,-1-3 22,-1 3-22,-3-5 0,-3 2 0,-6-1-44,-5 3-80,-5-2 24,-3 2-12,-1-3 33,-11 0 1,7-5 78,-6-1-67,14-5 55,1-4-123,4-6 46,5-3-124,4-3-2028,5-3-974,11 6-2657,10-3 5872,17 7 0,-15 5 0,1 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180"/>
    </inkml:context>
    <inkml:brush xml:id="br0">
      <inkml:brushProperty name="width" value="0.08571" units="cm"/>
      <inkml:brushProperty name="height" value="0.08571" units="cm"/>
      <inkml:brushProperty name="color" value="#008C3A"/>
    </inkml:brush>
  </inkml:definitions>
  <inkml:trace contextRef="#ctx0" brushRef="#br0">0 1 20748,'48'0'101,"-1"0"-258,-14 0-650,0 0-1030,-5 1-1548,-6 0-1757,-9 1 5142,-7 0 0,-3-1 0,-3-1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013"/>
    </inkml:context>
    <inkml:brush xml:id="br0">
      <inkml:brushProperty name="width" value="0.04286" units="cm"/>
      <inkml:brushProperty name="height" value="0.04286" units="cm"/>
    </inkml:brush>
  </inkml:definitions>
  <inkml:trace contextRef="#ctx0" brushRef="#br0">0 1 22115,'19'38'549,"-1"-1"0,7 9-739,-13 2-707,-10-37-1052,-1-3-1726,-1-5-2847,1-1 6522,-2-7 0,1 3 0,0-2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3.269"/>
    </inkml:context>
    <inkml:brush xml:id="br0">
      <inkml:brushProperty name="width" value="0.04286" units="cm"/>
      <inkml:brushProperty name="height" value="0.04286" units="cm"/>
    </inkml:brush>
  </inkml:definitions>
  <inkml:trace contextRef="#ctx0" brushRef="#br0">0 17 17039,'5'5'3608,"-2"-1"-3608,-3-4-1356,0 0-526,3-6-1558,4 3 3440,5-7 0,-3 8 0,-2-2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4.594"/>
    </inkml:context>
    <inkml:brush xml:id="br0">
      <inkml:brushProperty name="width" value="0.04286" units="cm"/>
      <inkml:brushProperty name="height" value="0.04286" units="cm"/>
    </inkml:brush>
  </inkml:definitions>
  <inkml:trace contextRef="#ctx0" brushRef="#br0">0 0 21264,'24'23'112,"-2"-1"-101,-10 1-11,0-1 11,-3-1-22,-1-2 0,-1-3-34,-1-5-11,-1-4 56,-2-3 0,0-2 123,-1-2 0,1 0-56,1-5-44,1-2-1,1-5-11,0 0 34,0-3-34,0 2-11,0-1 0,0-1 0,-1 3 0,1-2 68,-2 4-12,0 1 56,-2 1-12,1 4 35,0-1-102,-2 3 1,1-1-34,-2 2 34,3 0-34,-3 1 89,2 0-78,-2 0-11,1 0-44,-1 0 21,1 0 23,0 0 56,1 0-45,0 1 34,1 0-22,-1 0 89,1 0-78,-1 0 11,1-1-45,-2 0 403,-1 0-414,0 1 0,0-1-12,0 1-66,0 1 21,1 0 68,2 2 68,1 2-24,4 0 24,1 3-24,0 1 68,1 1-67,0 3 45,-1 0 44,0 3 1,-2 2-35,0 1-21,-1-1-57,-2-2 1,-2-3-46,0-4 1,-2-2-325,0 0 11,0-2-416,-2 2-1063,1 0-1781,0-1-4371,8-4 7967,11 0 0,-6-3 0,6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125"/>
    </inkml:context>
    <inkml:brush xml:id="br0">
      <inkml:brushProperty name="width" value="0.04286" units="cm"/>
      <inkml:brushProperty name="height" value="0.04286" units="cm"/>
    </inkml:brush>
  </inkml:definitions>
  <inkml:trace contextRef="#ctx0" brushRef="#br0">34 0 21734,'-17'53'-56,"5"-4"56,8-23 22,4-1 1,8-2-12,5-2 56,13-5-67,7-5-33,3-5-12,-1-4 0,-4-2 45,-9 0 34,-5-2 100,-5-2-22,-6-2 11,-1-1-33,-4 0-68,1 1 101,-2 0 23,0 0 23,0 0 55,0 1 78,-2 0-145,2 1-90,-2 1-67,1 2-45,1 1-1053,0 0 706,0 5 258,0 5-57,3 7 102,6 4 10,4-1 79,7-2-33,0-4 33,0-5 33,-2-4 90,-2-4 191,-4-3-56,0-6 22,-5-6-157,-1-10 90,-3 0-11,-3 0 44,-10-5-246,0 9-44,-11-1-315,4 11-638,2 3-908,2 2-1961,6 3 3866,4 0 0,1 1 0,2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6.733"/>
    </inkml:context>
    <inkml:brush xml:id="br0">
      <inkml:brushProperty name="width" value="0.04286" units="cm"/>
      <inkml:brushProperty name="height" value="0.04286" units="cm"/>
    </inkml:brush>
  </inkml:definitions>
  <inkml:trace contextRef="#ctx0" brushRef="#br0">100 0 21320,'-32'47'1300,"2"0"-964,16-13-157,3 2-11,3 2-157,4 1 112,3 1-112,10-1 12,6-3 66,11-3-33,7-5-56,4-5-11,3-8-235,0-4-337,-3-7-190,-4-1-337,-6-9-772,-4-1-953,-8-9-1826,-5 0 4661,-5-3 0,-4 9 0,-1 2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47.274"/>
    </inkml:context>
    <inkml:brush xml:id="br0">
      <inkml:brushProperty name="width" value="0.04286" units="cm"/>
      <inkml:brushProperty name="height" value="0.04286" units="cm"/>
    </inkml:brush>
  </inkml:definitions>
  <inkml:trace contextRef="#ctx0" brushRef="#br0">0 1 22417,'41'5'718,"8"1"-1009,13-6-1133,6 2-1646,-2-1-2566,-11-1 5636,-10 0 0,-23 0 0,-8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25.868"/>
    </inkml:context>
    <inkml:brush xml:id="br0">
      <inkml:brushProperty name="width" value="0.04286" units="cm"/>
      <inkml:brushProperty name="height" value="0.04286" units="cm"/>
    </inkml:brush>
  </inkml:definitions>
  <inkml:trace contextRef="#ctx0" brushRef="#br0">0 0 24211,'27'54'168,"-4"-5"-146,-20-24 23,0 12 0,0-9-23,-1 8 45,-1-13 79,-1 9-90,0-10-11,0 6-45,0-10 22,0-2-11,0 2-22,0-1 22,0-1 12,0 1-23,2-3-23,0 6 23,0-7 11,0 2 12,-1-9-23,-1-1 11,0-2-22,0-1 11,0-1 11,0 0-11,0-1 246,0 1-302,1-4 45,0-1-11,0-3 11,1-2-1,-1 0-21,2-1-46,0-2 35,-1-1 44,2-2-12,-1 1 12,1-2-22,1 0 11,1 2 0,0-1 11,3 0 0,3-1 11,0-1 0,4 0 23,2-2 10,3-3 91,12-11-46,-8 7 35,6-8-1,-13 13-11,-6 3-23,-2 4-32,-4 4-34,-4 4-181,-1 3-55,-1 3-683,0 0 896,1 0-78,0-1-539,1 0-862,-2-1-974,0 0-2937,0 1 5390,-4-1 0,3 2 0,-2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26.469"/>
    </inkml:context>
    <inkml:brush xml:id="br0">
      <inkml:brushProperty name="width" value="0.04286" units="cm"/>
      <inkml:brushProperty name="height" value="0.04286" units="cm"/>
    </inkml:brush>
  </inkml:definitions>
  <inkml:trace contextRef="#ctx0" brushRef="#br0">0 0 23482,'40'55'807,"-5"-9"-661,-24-24-46,1-3 12,-1-2 0,-2-3-11,-1 0 11,-1-2 23,-1-1-12,0 0-56,-1 1-11,0-3 0,1 0-34,-3-3 34,0-3 12,-1-1 33,-1-1 11,0-1-11,0 0-9932,-1 0 8792,0-5 1,0 4 0,0-4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27.491"/>
    </inkml:context>
    <inkml:brush xml:id="br0">
      <inkml:brushProperty name="width" value="0.04286" units="cm"/>
      <inkml:brushProperty name="height" value="0.04286" units="cm"/>
    </inkml:brush>
  </inkml:definitions>
  <inkml:trace contextRef="#ctx0" brushRef="#br0">59 0 26093,'-9'63'78,"0"-4"-44,0-22 0,2 2-1,0 1-10,1 0-1,1 1-22,1-2 0,3-2 22,-1-4 23,2-3-34,0-4 45,0-5-44,4-5 77,1-2 57,6-5 44,1-1 12,3-2 22,0-1-89,3-2-23,1-1-79,-1-1 1,-1 0-23,1 1-11,-3-1 0,3 0 45,6 0-23,-3-1 12,6 0 22,-10 0 34,2 0-68,-9 0-11,1 0 0,-8 0-11,-2 0-33,1 0-57,-2-2-145,2-1-135,-1-2-403,5-4-583,0-3-358,2-4-4169,-1-7-459,-4 7 6342,-3-3 0,0 14 0,-3 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28.219"/>
    </inkml:context>
    <inkml:brush xml:id="br0">
      <inkml:brushProperty name="width" value="0.04286" units="cm"/>
      <inkml:brushProperty name="height" value="0.04286" units="cm"/>
    </inkml:brush>
  </inkml:definitions>
  <inkml:trace contextRef="#ctx0" brushRef="#br0">0 47 27460,'52'2'974,"-5"-1"-772,-21-7-167,0 0-35,0 0 0,-2 0 0,-2 1 0,-3 1 0,-4 1 0,0 2 0,0-1 0,0 0 0,-3-1 0,-3 2 0,-3-1-371,-5 1-290,0 0-191,-1 1-369,2-1-314,0 1-482,2 0-2196,1 0-4751,-3 0 8964,-1 0 0,-1 0 0,0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0.421"/>
    </inkml:context>
    <inkml:brush xml:id="br0">
      <inkml:brushProperty name="width" value="0.08571" units="cm"/>
      <inkml:brushProperty name="height" value="0.08571" units="cm"/>
      <inkml:brushProperty name="color" value="#008C3A"/>
    </inkml:brush>
  </inkml:definitions>
  <inkml:trace contextRef="#ctx0" brushRef="#br0">1 0 13308,'2'19'4291,"0"-5"-3618,-2-14-292,45 0-68,-16 1-156,39-1-157,-27 1-526,-2-1-1289,-5 0-1255,-5 0-2802,-7 0 5872,-7 0 0,-8 0 0,-4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26.168"/>
    </inkml:context>
    <inkml:brush xml:id="br0">
      <inkml:brushProperty name="width" value="0.04286" units="cm"/>
      <inkml:brushProperty name="height" value="0.04286" units="cm"/>
    </inkml:brush>
  </inkml:definitions>
  <inkml:trace contextRef="#ctx0" brushRef="#br0">0 1 23796,'55'5'246,"-6"-1"-189,-28-4 55,-3 0 22,-4 0 23,-4-1-34,-4 0-56,-3 0-78,-1 0-34,-1 1-145,-1 0 156,0 0-11,1 0 45,2 0 12,1 0 32,3 0 1,-1-1-11,0 0 55,-3 0-89,0 0-44,-3 0-3233,1 1 0,-1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27.128"/>
    </inkml:context>
    <inkml:brush xml:id="br0">
      <inkml:brushProperty name="width" value="0.04286" units="cm"/>
      <inkml:brushProperty name="height" value="0.04286" units="cm"/>
    </inkml:brush>
  </inkml:definitions>
  <inkml:trace contextRef="#ctx0" brushRef="#br0">0 1 23157,'21'39'381,"-5"-5"-325,-15-24 56,0 3-22,0 2-46,0 0 12,-1 0 12,2 0-46,0-3 0,-1 0-10,1-2 21,-1-2 1,0 0-22,-1-2-1,0 0-11,0 2 11,0 0-11,0 3-11,0 7 0,0-3 11,3 5-12,-1-7-22,1-3 34,0-2 23,-1-4-12,0-1 79,-2-2 33,0 0 572,1-1-259,0 0-155,0 0-247,1-3-12,0-1-22,0-2-348,0-2-559,-1-1-5614,-1-6 6521,0 2 0,0 1 0,0 6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28.711"/>
    </inkml:context>
    <inkml:brush xml:id="br0">
      <inkml:brushProperty name="width" value="0.04286" units="cm"/>
      <inkml:brushProperty name="height" value="0.04286" units="cm"/>
    </inkml:brush>
  </inkml:definitions>
  <inkml:trace contextRef="#ctx0" brushRef="#br0">332 29 24513,'-46'-16'-11,"7"3"11,28 13-34,-1 0 23,3 0-11,-3 0 22,0 1 33,-1 3-22,-1 0 12,1 4-1,1-2 1,0 1-23,1 0-23,2 0 23,2 0 0,0 2 11,2-1 1,-1 2-1,-1-1 22,1 2 1,0-2 22,-1 3-22,0-2-23,-1 3-11,1 0-23,1 1-10,-3 9 22,4-4-1,-1 6 12,3-8 0,0-1 0,2-1 23,0 5-1,1-4 1,0 3 33,2-5-45,1-2 22,3 0 35,2 0-24,2-2 46,0 1 0,3-3 78,6 3-112,-2-3-45,5 1 22,-7-3-21,3 0 21,0 0-33,2-1-22,-1 1 22,6 1 22,-7-3-11,5 1 12,-11-4 10,0-1 23,-3 0-11,2 0 1,-3 0-13,3 0-21,-2-2 32,6-5 24,-4 2 32,3-4 91,-7 4 22,0 0-23,-4 1-22,1-1-45,-2 0 68,-1-3-180,0 4 11,-1-2 1,0 3-1,0 2 12,0 0-23,0 1 281,0-1-236,0 0-34,0 0-22,0 0-22,0-1-202,0 2-942,0-5-1490,-3 1-3764,-4-4 6420,-6 0 0,4 2 0,1 2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34.050"/>
    </inkml:context>
    <inkml:brush xml:id="br0">
      <inkml:brushProperty name="width" value="0.04286" units="cm"/>
      <inkml:brushProperty name="height" value="0.04286" units="cm"/>
    </inkml:brush>
  </inkml:definitions>
  <inkml:trace contextRef="#ctx0" brushRef="#br0">117 56 21409,'3'27'56,"-4"-6"-45,-11-12-11,0-2-11,1-2 11,-1-2 11,3-2 68,0 0-1,1-1-11,2-2 68,2-3-34,2-2-90,1-2 11,1-2 12,0 1-34,0-1 0,4 0 0,1 0-11,3 0 11,0 1-12,0 2 1,-2 3 0,2 1-45,-3 2-34,3 1 46,-2 0-35,0 1 12,1 0-56,1 3-34,-1 1 11,0 4-10,-1 1-147,-2 7 224,-1-3 23,-2 4-11,-1-4 22,0-1 12,0-2 33,0-1 22,-1-3 45,-7 1-44,-1-3 10,-6 0-33,4-2 67,0-1 23,2-1 44,2 0 24,2 0-13,2-1-21,2-4-12,-1-7-45,2-2 0,0-4-56,0 5-11,0 2-22,1 0-23,4 1 34,3 0 11,11 0 0,-4 2 0,5 0-23,-8 5-33,-2 2 0,-2 1 23,-2 3 33,-2 2 0,-1 5 33,-2 2-21,0 7-12,-3-4-12,-1 3-21,-3-6 33,-2-2-11,0 0-34,0-4 11,-3 0 34,-4-1 11,1-3-22,-5-1 0,3-1-11,0-1 33,-1-4-11,5-1 11,0-4 23,6 0 89,2 1-134,3-6-12,4 3-44,4-6 67,5 5 0,2 0-11,1 2 11,-3 3-11,-4 2-1,-1 2-21,-5 2-12,1 0-56,-3 2-426,0 0 482,2 2 23,0 4-12,1 3 12,1 3-34,-2-1-11,-1 0 11,0 0-11,-1-2-1,0 0-111,0-2-34,0-1 90,0-3 123,0-1 23,0-2 268,0 0-235,-4 0 56,-1 0-101,-4-3-11,-2-2-11,-2-1 11,3 2 0,1-1 11,4 1 0,2 1-11,3-2-67,0-1 56,6-4 0,2-1 11,3 0 44,2 0-10,-3 5-12,1 0-22,-2 3 0,-2 2 0,-2 0 45,-1 1 0,-4 0 0,0 0 22,0 2 11,0 3-55,-5 3-158,-5 9-481,-1-5-1110,-5 3-3170,5-9 4896,-2-2 0,5-4 0,2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8:50.063"/>
    </inkml:context>
    <inkml:brush xml:id="br0">
      <inkml:brushProperty name="width" value="0.04286" units="cm"/>
      <inkml:brushProperty name="height" value="0.04286" units="cm"/>
    </inkml:brush>
  </inkml:definitions>
  <inkml:trace contextRef="#ctx0" brushRef="#br0">335 36 22092,'-28'-18'168,"2"4"-100,11 13 10,0 0 0,2 1 35,2-1-12,1 1 56,2 0-23,1 0-11,0 0 12,1 0-12,1 0-45,-2 0 23,0 2-22,-3 1-1,-2 4-11,0 0-56,-1 0 23,0 1-34,2-1 34,-2 2 10,2 0 1,-1 2 113,-3 5-91,2-4-22,1 5-12,3-6-22,3 2 1,3-1-12,0 1 44,2 1 24,0 0 10,1 0 68,2 5-34,1-4-45,0 5 34,3-6-34,0 0-34,-1 3 57,2-1-12,-1 2 79,6 8-112,-1-8 45,3 6-12,-3-13-11,1-1 1,-1-3 11,0-1 33,1-2 11,4-2-56,3 0 101,18-5-157,-8-1 34,13-4 11,-15-1-45,-5 2 0,-3-1 34,-3 3-34,-2-1 1,5 0-1,-5 1 0,5-1 34,-7 3-12,0-1 35,-2 2 66,-2 0-11,-2 2-22,-3-2 11,0 2 45,-3-1-919,0 1-2454,0 0-4638,-3-3 7854,-2 1 0,1 0 0,-1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2.685"/>
    </inkml:context>
    <inkml:brush xml:id="br0">
      <inkml:brushProperty name="width" value="0.04286" units="cm"/>
      <inkml:brushProperty name="height" value="0.04286" units="cm"/>
    </inkml:brush>
  </inkml:definitions>
  <inkml:trace contextRef="#ctx0" brushRef="#br0">1 1 22608,'50'44'-1382,"0"0"0,-1-1 0,-15-16 0,-30-27 0,1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3.854"/>
    </inkml:context>
    <inkml:brush xml:id="br0">
      <inkml:brushProperty name="width" value="0.04286" units="cm"/>
      <inkml:brushProperty name="height" value="0.04286" units="cm"/>
    </inkml:brush>
  </inkml:definitions>
  <inkml:trace contextRef="#ctx0" brushRef="#br0">257 0 24076,'-30'54'1075,"3"-4"-772,9-21-123,1 3-23,0 3-23,0 1-44,0 3-46,0 1 35,2 2-34,0-1-23,4-2 12,2-3-1,3-3 23,4-3 0,-2-3-22,2-2 44,-1-2-33,-1 0 11,1-3 11,-3 0-44,3-4 55,-3-2-22,3-2-34,0-7-10,1-1 100,2-4-1199,0 0-863,5-6-1927,4-2-5954,9-8 9700,6-5 1,-9 9-1,-3 0 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4.829"/>
    </inkml:context>
    <inkml:brush xml:id="br0">
      <inkml:brushProperty name="width" value="0.04286" units="cm"/>
      <inkml:brushProperty name="height" value="0.04286" units="cm"/>
    </inkml:brush>
  </inkml:definitions>
  <inkml:trace contextRef="#ctx0" brushRef="#br0">68 0 24345,'-15'53'202,"0"-5"-191,8-15-11,-1-2-392,1-1-572,0-4-1142,3-6-1626,1-4-4851,1-8 8583,3-4 0,-1-3 0,1-1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5.677"/>
    </inkml:context>
    <inkml:brush xml:id="br0">
      <inkml:brushProperty name="width" value="0.04286" units="cm"/>
      <inkml:brushProperty name="height" value="0.04286" units="cm"/>
    </inkml:brush>
  </inkml:definitions>
  <inkml:trace contextRef="#ctx0" brushRef="#br0">43 0 22137,'-20'47'964,"5"-5"-729,12-18 45,0 2-67,2 1-45,0-2-78,1-2-45,0-3-11,0-4 33,5-3 101,3-4 45,8-4-12,7-3-100,3-2-101,1 0-45,-2-1-257,-4-2-371,-5-1-435,-4 1-607,-4-1-694,-3 2-1300,-1 0-1356,-3 0 5065,-1-1 0,0 2 0,0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6.028"/>
    </inkml:context>
    <inkml:brush xml:id="br0">
      <inkml:brushProperty name="width" value="0.04286" units="cm"/>
      <inkml:brushProperty name="height" value="0.04286" units="cm"/>
    </inkml:brush>
  </inkml:definitions>
  <inkml:trace contextRef="#ctx0" brushRef="#br0">3 54 12456,'-1'-15'7093,"-1"4"-5905,36 11-225,-15 0-55,28 0-146,-23 0-269,-2-2-314,0 0-179,-5-2-179,-5 2-1008,-4 0-1480,-3 0-2656,0-1 5323,2-2 0,-2 3 0,-2-1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1.762"/>
    </inkml:context>
    <inkml:brush xml:id="br0">
      <inkml:brushProperty name="width" value="0.08571" units="cm"/>
      <inkml:brushProperty name="height" value="0.08571" units="cm"/>
      <inkml:brushProperty name="color" value="#008C3A"/>
    </inkml:brush>
  </inkml:definitions>
  <inkml:trace contextRef="#ctx0" brushRef="#br0">29 322 17162,'70'1'2343,"-6"-1"-1963,-26 0-144,2-2-68,-2-4 44,-2-4 24,-3-4-46,-5-2-89,-3-2-11,-4 0-34,-2-3 0,-4 0 78,-2 2-44,-2-1 22,-5 3-34,-2 1 12,-2 1 0,-2 0-46,0 1-44,-6 1-44,-3 0-1,-7 0 34,-4 2 11,-2 1 22,-13 0-22,8 4 34,-9 2-12,11 3-11,-1 1-11,0 0 45,-8 6-23,8 2-10,-4 8-12,11 4 33,1 4 23,1 7-45,2 5 34,0 4 67,2 5-56,1 1-45,-2 23 1,4-18 10,-2 15-11,7-24-11,3-6 0,1-3 168,10-7 102,9-4 290,47-1-504,-3-9-567,-15-7 1,1-1 510,27-3 0,-4-1-309,-9-4-71,-13-2-92,-13-4-547,-13-3-1021,-12 0 2040,-7-9 0,-3 11 0,-3-3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6.539"/>
    </inkml:context>
    <inkml:brush xml:id="br0">
      <inkml:brushProperty name="width" value="0.04286" units="cm"/>
      <inkml:brushProperty name="height" value="0.04286" units="cm"/>
    </inkml:brush>
  </inkml:definitions>
  <inkml:trace contextRef="#ctx0" brushRef="#br0">1 0 23101,'35'5'2062,"4"-2"-1883,-2-3-179,3 0-370,-2 0-605,-5-2-1120,-7 1-1737,-7-1-2533,-8 1 6365,-6 1 0,-4 0 0,-1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6.778"/>
    </inkml:context>
    <inkml:brush xml:id="br0">
      <inkml:brushProperty name="width" value="0.04286" units="cm"/>
      <inkml:brushProperty name="height" value="0.04286" units="cm"/>
    </inkml:brush>
  </inkml:definitions>
  <inkml:trace contextRef="#ctx0" brushRef="#br0">1 20 16232,'22'9'5883,"-5"-2"-4785,-17-7-448,41 0-246,-17-1-180,36-2-224,-26-3-45,0 2-605,-6-3-908,-3 2-1523,-9 0-2880,-6 2 5961,-6 2 0,-3 0 0,-1 1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7.506"/>
    </inkml:context>
    <inkml:brush xml:id="br0">
      <inkml:brushProperty name="width" value="0.04286" units="cm"/>
      <inkml:brushProperty name="height" value="0.04286" units="cm"/>
    </inkml:brush>
  </inkml:definitions>
  <inkml:trace contextRef="#ctx0" brushRef="#br0">1 1 23437,'59'5'1558,"-5"-2"-1267,-23-3-190,-2 0-101,-4 0-157,-8 0-661,-7 0-997,-5 0-818,-5 0 1086,0 0 1,0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8.804"/>
    </inkml:context>
    <inkml:brush xml:id="br0">
      <inkml:brushProperty name="width" value="0.04286" units="cm"/>
      <inkml:brushProperty name="height" value="0.04286" units="cm"/>
    </inkml:brush>
  </inkml:definitions>
  <inkml:trace contextRef="#ctx0" brushRef="#br0">0 1 24423,'14'65'1692,"-3"-5"-1479,-7-17-90,-2 1-89,1-1 33,0-2-44,1-4-12,0-5 0,0-5-11,0-5 0,-1-5-67,0-6-168,-1-4-191,-1-1-616,0-4-437,0 1-796,0-1-448,2 2-1770,0 0 4493,3 0 0,-3-1 0,0-1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9.184"/>
    </inkml:context>
    <inkml:brush xml:id="br0">
      <inkml:brushProperty name="width" value="0.04286" units="cm"/>
      <inkml:brushProperty name="height" value="0.04286" units="cm"/>
    </inkml:brush>
  </inkml:definitions>
  <inkml:trace contextRef="#ctx0" brushRef="#br0">21 257 14978,'-11'-11'5232,"2"2"-4391,9 9 200,0 0-558,14-27-24,-3 12-145,12-22-180,-3 19-56,-1 0-22,4 2-22,-1 0 0,4 0-34,-1 1-68,1 0-55,-4 1-56,-3 3 11,-8 2-258,-5 3-470,-4 4-1031,-2 0-572,-1 2-784,-5 3-729,-5 4 4012,-6 3 0,7-3 0,1-1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19.486"/>
    </inkml:context>
    <inkml:brush xml:id="br0">
      <inkml:brushProperty name="width" value="0.04286" units="cm"/>
      <inkml:brushProperty name="height" value="0.04286" units="cm"/>
    </inkml:brush>
  </inkml:definitions>
  <inkml:trace contextRef="#ctx0" brushRef="#br0">1 1 20748,'10'32'2286,"5"-3"-1748,10-14-158,5-2-77,1 1-135,3-2-56,-3 0-112,-4-2-190,-5-1-337,-5-1-1053,-6-1-1400,-3-1-2320,-4 0 5300,0-3 0,-2 0 0,-1-3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0.102"/>
    </inkml:context>
    <inkml:brush xml:id="br0">
      <inkml:brushProperty name="width" value="0.04286" units="cm"/>
      <inkml:brushProperty name="height" value="0.04286" units="cm"/>
    </inkml:brush>
  </inkml:definitions>
  <inkml:trace contextRef="#ctx0" brushRef="#br0">0 1 23068,'22'37'1479,"5"-3"-1099,6-13 158,3-2-201,-1-4-147,-6-4-145,-8-4-45,-6-4-224,-7-1-964,-3-2-986,-1 0-1893,-1 0-5764,1 1 9790,2-1 0,-3 0 0,0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0.574"/>
    </inkml:context>
    <inkml:brush xml:id="br0">
      <inkml:brushProperty name="width" value="0.04286" units="cm"/>
      <inkml:brushProperty name="height" value="0.04286" units="cm"/>
    </inkml:brush>
  </inkml:definitions>
  <inkml:trace contextRef="#ctx0" brushRef="#br0">259 0 15079,'12'14'5243,"-2"-2"-4369,-10-12 650,0 0-896,-3-1 77,1 2 281,-4 5-324,2 5-270,-1 8-157,-1 2-56,2 7-55,2 3 44,1 6-68,1 3-21,0 7 168,0 2-90,1 6-135,5 0 0,0 2 1,3-3-23,-2-4 0,-2-4-11,-2-5-34,-1-6-11,-3-6 0,-5-8-11,-4-9-214,-24-6 102,2-5 0,-16-7 33,10-3 45,4-1-44,4 1-1290,3 3-257,13 3-1568,3 3-2253,10 0 5513,1 2 0,0-1 0,0 1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6.436"/>
    </inkml:context>
    <inkml:brush xml:id="br0">
      <inkml:brushProperty name="width" value="0.04286" units="cm"/>
      <inkml:brushProperty name="height" value="0.04286" units="cm"/>
    </inkml:brush>
  </inkml:definitions>
  <inkml:trace contextRef="#ctx0" brushRef="#br0">145 0 23056,'-34'2'672,"4"0"-582,13 2-12,1 5-22,1 6 0,3 4-22,1 4 0,6 4-11,2 2 33,2 2-34,4 2 45,5-2 56,5-2 135,6-5-23,5-6-123,3-5-67,4-3-45,2-4-22,0-2-46,-3-2 24,-3-1 44,-6-1 22,-5 0 56,-5-2-10,-2-2-1,-1-4-45,-2-2 12,-1 0-23,-1-1 11,0-2 1,1-6-12,-2 6 0,1-5 68,-1 7-23,-1 3 78,-1 0 147,-1 2-136,0 3-55,0 0-56,0 3-1,0 0-78,0 1 45,0 7 23,0 5 100,0 10 23,1 6-23,2 5 0,2 3-78,2 2 22,1 2-56,-1-1 45,0 1-45,-2-1 12,-2 0-12,-2-1 11,-1-4-10,0-3 21,-2-5 12,-4-6-11,-5-3-23,-14 1-22,3-7-1,-10 0-21,9-7 33,-1-3 22,2-1 1,1-1-1,4 0 23,1-3-45,4 0-795,4-9-248,1 3-671,1-6-1860,0 0-3407,-2-3 6981,0-5 0,2 10 0,3 3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6.988"/>
    </inkml:context>
    <inkml:brush xml:id="br0">
      <inkml:brushProperty name="width" value="0.04286" units="cm"/>
      <inkml:brushProperty name="height" value="0.04286" units="cm"/>
    </inkml:brush>
  </inkml:definitions>
  <inkml:trace contextRef="#ctx0" brushRef="#br0">32 1 22776,'9'44'1154,"-1"-4"-1076,-13-20-55,2 0-23,-3-3-336,1-1-683,-1-1-1144,-1 1-1624,1-1-1939,0 2 5726,3-1 0,1-7 0,2-2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474"/>
    </inkml:context>
    <inkml:brush xml:id="br0">
      <inkml:brushProperty name="width" value="0.08571" units="cm"/>
      <inkml:brushProperty name="height" value="0.08571" units="cm"/>
      <inkml:brushProperty name="color" value="#008C3A"/>
    </inkml:brush>
  </inkml:definitions>
  <inkml:trace contextRef="#ctx0" brushRef="#br0">75 1 20468,'3'51'773,"-3"-1"-650,-12-10-100,-1 1-12,0 1 0,2-3 0,1-2-11,2-2-11,2-4 11,3-2 11,2-5 23,0-2 11,6-3 44,4 0 1,10-3-34,5 1-56,9-3 0,3-3-67,5-3-202,-1-3-191,-4-4-1075,9 0-381,-16-2-930,4-3-2767,-15-2 5613,-7-3 0,-5 4 0,-5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7.265"/>
    </inkml:context>
    <inkml:brush xml:id="br0">
      <inkml:brushProperty name="width" value="0.04286" units="cm"/>
      <inkml:brushProperty name="height" value="0.04286" units="cm"/>
    </inkml:brush>
  </inkml:definitions>
  <inkml:trace contextRef="#ctx0" brushRef="#br0">78 1 14742,'4'2'5569,"1"-1"-4706,-5-1 78,0 0-796,0-3 237,0 9 156,0 2-124,0 10-235,0 5-168,0-1-11,0 1-392,-1-2-964,-4-2-593,-3 2-1681,-4 0-2847,-5 2 6477,-3-1 0,7-8 0,3-4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7.992"/>
    </inkml:context>
    <inkml:brush xml:id="br0">
      <inkml:brushProperty name="width" value="0.04286" units="cm"/>
      <inkml:brushProperty name="height" value="0.04286" units="cm"/>
    </inkml:brush>
  </inkml:definitions>
  <inkml:trace contextRef="#ctx0" brushRef="#br0">5 0 21790,'10'62'1726,"-2"-5"-1446,-8-24-68,0 2 147,-1-1-11,-3-3-136,0 0-100,-1-4-33,0-2-1,3-4-22,1-3-22,1-3 33,1-3-45,4-3-22,6-2-89,8-1-337,4-1-212,1-1-2018,3-1 34,-9-1-2017,-3 0-3507,-9-1 8146,0-1 0,-4 0 0,-1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8.276"/>
    </inkml:context>
    <inkml:brush xml:id="br0">
      <inkml:brushProperty name="width" value="0.04286" units="cm"/>
      <inkml:brushProperty name="height" value="0.04286" units="cm"/>
    </inkml:brush>
  </inkml:definitions>
  <inkml:trace contextRef="#ctx0" brushRef="#br0">25 88 15784,'-13'-17'5109,"2"3"-4324,11 14-214,44 0-291,-16-1-280,38-1-157,-30-2-1086,-2-2-1569,-4-2-4136,-6-2 6948,-5-2 0,-8 5 0,-5 1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8.748"/>
    </inkml:context>
    <inkml:brush xml:id="br0">
      <inkml:brushProperty name="width" value="0.04286" units="cm"/>
      <inkml:brushProperty name="height" value="0.04286" units="cm"/>
    </inkml:brush>
  </inkml:definitions>
  <inkml:trace contextRef="#ctx0" brushRef="#br0">1 1 23818,'54'5'852,"-4"0"-852,-22-5-493,0 0-605,-3 0-1032,-5 0-1679,-7 0-3295,-7 0 7104,-3 0 0,-3 0 0,0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28.959"/>
    </inkml:context>
    <inkml:brush xml:id="br0">
      <inkml:brushProperty name="width" value="0.04286" units="cm"/>
      <inkml:brushProperty name="height" value="0.04286" units="cm"/>
    </inkml:brush>
  </inkml:definitions>
  <inkml:trace contextRef="#ctx0" brushRef="#br0">0 0 13352,'5'14'7642,"0"-2"-6241,-5-12-650,0 0-561,32 3-190,-11-3-324,28 3-988,-21-3-929,-2 0-2577,-2 0 4818,-4 0 0,-9 0 0,-3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47.258"/>
    </inkml:context>
    <inkml:brush xml:id="br0">
      <inkml:brushProperty name="width" value="0.04286" units="cm"/>
      <inkml:brushProperty name="height" value="0.04286" units="cm"/>
    </inkml:brush>
  </inkml:definitions>
  <inkml:trace contextRef="#ctx0" brushRef="#br0">1 3 23034,'37'-1'291,"-2"0"-168,-9 4-67,-5-1 12,-3-1 66,-6 0-44,-3-1 10,-3 0-77,-3 0-1,-3 0-111,0 0 77,1 0 35,1 0-12,1 0 11,1 0-33,1 0 34,3 0-23,0 0 11,-1 0 11,-1 0 1,-2 0-23,-2 0 0,-2 0-4706,0 0 975,1 0-3822,1 0 7553,1 0 0,-1 0 0,0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48.655"/>
    </inkml:context>
    <inkml:brush xml:id="br0">
      <inkml:brushProperty name="width" value="0.04286" units="cm"/>
      <inkml:brushProperty name="height" value="0.04286" units="cm"/>
    </inkml:brush>
  </inkml:definitions>
  <inkml:trace contextRef="#ctx0" brushRef="#br0">57 1 22900,'-25'43'100,"4"-4"-77,16-14-12,1 0 0,3 1 12,1-2-23,3-3 67,2-2-22,4-5 22,4-2-22,0-5 22,2-2-22,2-2-12,2-1 12,-1-1-11,0-1 33,-3 0-22,-2-3 22,-4 0-45,1-3 34,-2-1-56,2-1 11,0 1 1,-1-2 32,0-1 46,-3 0-56,-2 0 78,-2 2 34,-1-1-101,-1 4-23,0 1-22,0 3 0,0-1 0,0 2-583,0-1 426,0 5 79,0 2 33,-3 6 34,2 3 0,-1 3 11,1 1 33,2 1 12,1 1 11,-1-6-11,2 0-34,-3-6 11,0-2 46,0-2-35,0-3 79,0-2 191,0 0-56,0-3-1,0-1 45,0-3 90,0 0-67,0-1-22,0 1-24,0 0 12,0 0-44,0 0-102,0-1-44,0-10-90,0 0 0,0-9-124,0 1 1,0 1-34,0 1-111,0 4-192,0 5-2005,0 5-6734,0 6 9199,0 17 0,0-10 0,0 12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56.708"/>
    </inkml:context>
    <inkml:brush xml:id="br0">
      <inkml:brushProperty name="width" value="0.04286" units="cm"/>
      <inkml:brushProperty name="height" value="0.04286" units="cm"/>
    </inkml:brush>
  </inkml:definitions>
  <inkml:trace contextRef="#ctx0" brushRef="#br0">0 178 23336,'4'24'23,"0"-3"-23,3-10 0,-1 1 0,0-1 0,-1-2-11,-1-1 11,-1-1 0,0-4-12,-1 2 12,1-3-11,0 1 11,1 0 11,2 0-11,2 0 34,2 1-34,1 0 11,-1 0-22,-2 0 11,-2-2-11,-2 0 11,0-1-11,-2 0-12,0 0 12,-1 0 11,1 0 11,1 0 0,-1-1 1,2 0-12,1 0 22,0 0-11,1 0 0,1 0 1,1 0-12,1 0 0,1 0-23,6 0 23,-3 0 34,3 0-34,-7 0 0,-2 0 33,-1 0 12,-3 0 67,1 0 0,1-2-112,1 1 79,3-3-57,-2-1-11,1 0 45,0-1-56,-1 0 56,-1 1-33,0 0 66,-2 0 57,1-3-67,-2 1-12,2-4-67,-2 2 0,1-2 34,-2-1 44,0-1-78,-1-1 22,0-4-10,-1 4 21,0-2 12,0 7 0,-1 1 11,1 0-34,-1 0-11,1 1 23,0-1-12,0 0 113,2-5 22,-2 4 44,2-2-44,-1 4-23,-1 2-32,0-1-80,0 1-22,-1 0-68,-4-2 68,-1 2 35,-1-2-2,2 3-21,2 0 21,0 2-33,0 0 0,2 0-45,0 2 23,0-1-169,-2 1 12,0-1-45,0 1-224,1 0-259,0 0-32,1 0-2538,0 0 0,1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9:58.020"/>
    </inkml:context>
    <inkml:brush xml:id="br0">
      <inkml:brushProperty name="width" value="0.04286" units="cm"/>
      <inkml:brushProperty name="height" value="0.04286" units="cm"/>
    </inkml:brush>
  </inkml:definitions>
  <inkml:trace contextRef="#ctx0" brushRef="#br0">1 35 22350,'30'-17'157,"-5"4"-100,-14 11 10,0 1-34,1 1-21,0-1-1,0 1-11,-1 0 0,-3 0 0,0 0 0,-1 0 0,-1 0 11,1 2 0,-1-1-11,-1 2 0,0 0-11,-2-1 11,-2 0-11,0-1-12,0 2 23,-1 0 12,0 3-12,0 0 0,0 1 11,0 0 0,-2 0-11,-2-1 11,-2 2 12,-2-1-23,-2 2-23,-1 2-10,-8 6-12,5-3 34,-4 4 11,8-6-23,1 0 23,3-3 0,2-2 0,1-2 0,1-1 23,0-2-23,1-2 201,1 0-190,0 1 90,3 1 179,3 1 191,8 1-147,7 1-21,5-2-67,5 0-12,1 0-23,-3-3-10,-3 0-12,-7 0-22,-5 0 0,-7 0-67,-2 0-79,-3 0 23,-1 0-8371,0 0 1368,-1 0 6969,-6 2 0,4-1 0,-3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20:00.174"/>
    </inkml:context>
    <inkml:brush xml:id="br0">
      <inkml:brushProperty name="width" value="0.04286" units="cm"/>
      <inkml:brushProperty name="height" value="0.04286" units="cm"/>
    </inkml:brush>
  </inkml:definitions>
  <inkml:trace contextRef="#ctx0" brushRef="#br0">50 1 23023,'-5'20'56,"0"-1"-23,-1-11 1,-1 0-23,1 1 0,1 0 1,-1 0-12,2 0-45,1-1 34,1 0 11,2 1-12,0 0 12,0 2 0,0 1 12,5-1-1,1 0-11,6 1 56,2-2-45,1 1 11,0-1-22,-2-1 0,-2-1-11,-3 0 11,-1-1-22,-2-2 22,2 0 0,-3-2-11,2 0 11,1-2 44,1-1-32,3 0-1,7 0-34,-4 0 23,4 0 12,-8 0-1,-3 0 0,-2-1 23,-1 1-12,-1-1 45,-2 0 12,1-1 122,2-3-156,1-1-11,1-4-12,-2 1 0,1-2-10,-1 0-1,0 0-11,0 2 0,-1-1 22,-1 4 23,0 0 0,-1 4 0,-1 1-1,1 0 1,-1 1 68,0-1 44,0 0-45,0-1 112,0 0-124,0 1-32,0 0-35,0 0-122,0 1-12,-1 0-34,-1 0 35,-3 0-1,-1 0 78,-2 1 12,-2 3-56,0 2 33,-1 2-22,1 2 12,2 2-24,1 0 12,1 1 45,4 1-23,0 1 34,2-2 0,1 1 0,4 1 11,5-3 12,6 3 21,4-4-44,3 1 0,1-4-22,1 1-12,-3-2-10,6 0 32,-9-2-10,2-1 22,-7-3 22,-2 0-22,1-1 12,-2 0 10,1 0 135,2-5-123,-4 1 11,1-5 11,-5 1-56,-1 2 0,1-1-11,0 0 11,-1 3 0,-1-2 22,0 2 12,0-3-23,0 3-11,1-3 0,-1 2 22,-1 0 34,1 0-45,-1 0 79,0-2-12,1-4-55,-2 2-23,0-4 11,-2 5-11,1 0 0,-1 1 11,0 1-11,1 0 0,0 1 0,0-1 0,1-2 23,-1 1-23,0 0 33,-1 2-33,0 1 23,0 1-23,0 0-12,0-1 24,0-3 10,0 3 12,0-3 22,0 3-23,0 0-10,-1-1-1,0 0-11,1 0-11,-2 0 34,1 1 22,-2 0-56,1 0 45,0 0-34,0 1-11,1 1-23,-1 0-100,1 0-314,-1 2-2924,-2-1-774,-1 0-2947,-1 1 7082,-1 0 0,3 0 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8:48.918"/>
    </inkml:context>
    <inkml:brush xml:id="br0">
      <inkml:brushProperty name="width" value="0.08571" units="cm"/>
      <inkml:brushProperty name="height" value="0.08571" units="cm"/>
      <inkml:brushProperty name="color" value="#008C3A"/>
    </inkml:brush>
  </inkml:definitions>
  <inkml:trace contextRef="#ctx0" brushRef="#br0">0 33 19157,'36'-1'2028,"2"1"-1569,0 3-123,8-3 0,4 1-224,3-1-33,0 0-79,-6 0-280,-9 0-459,-11-1-841,-12-2-4303,-7-3 5883,-15-6 0,5 6 0,-7-2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20:01.620"/>
    </inkml:context>
    <inkml:brush xml:id="br0">
      <inkml:brushProperty name="width" value="0.04286" units="cm"/>
      <inkml:brushProperty name="height" value="0.04286" units="cm"/>
    </inkml:brush>
  </inkml:definitions>
  <inkml:trace contextRef="#ctx0" brushRef="#br0">29 66 19381,'-16'-36'1961,"4"8"-1502,12 28 964,0 0-1288,0-1 89,6 2 280,5 6 168,8 6-235,5 8-213,5 2-56,0 2-55,-1-1 21,-4-3-10,-4-3-24,-7-5 1,-2-6-56,-6-2 11,0-3-22,-4-1 10,1 0 1,0-1-45,-1 0-6219,-1 0 2275,0 0-1266,-1 3 5210,-1 1 0,1 0 0,-1-2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20:02.760"/>
    </inkml:context>
    <inkml:brush xml:id="br0">
      <inkml:brushProperty name="width" value="0.04286" units="cm"/>
      <inkml:brushProperty name="height" value="0.04286" units="cm"/>
    </inkml:brush>
  </inkml:definitions>
  <inkml:trace contextRef="#ctx0" brushRef="#br0">375 1 23919,'-3'56'280,"2"-5"-179,0-24 34,1 3 44,0 0-11,0 3-112,-1-1 11,0-1-22,-1-1 0,-1-3-23,1-3 12,-1-3-23,1-4 22,-2-4-21,0-3-12,-2-2-34,0-2 34,-3-1 22,-2 0 34,-16 3-56,5-2-33,-8 1 10,9-2 1,4-1 0,1 1-34,-2-1-23,4-2 79,-3 0 0,6-2 23,-1 0 44,1 0 22,1 0-89,1-3 0,1-2-112,1-1-515,-3-3-101,3 5-34,-4 0-101,3 3-426,-2 1-492,2 2-2006,1 3-2522,3 2 6309,4 3 0,0-5 0,2-2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0.399"/>
    </inkml:context>
    <inkml:brush xml:id="br0">
      <inkml:brushProperty name="width" value="0.08571" units="cm"/>
      <inkml:brushProperty name="height" value="0.08571" units="cm"/>
    </inkml:brush>
  </inkml:definitions>
  <inkml:trace contextRef="#ctx0" brushRef="#br0">31 113 21812,'0'-45'-112,"2"9"45,9 26 11,0 3-22,-2 3-1,-2 2-100,-1 1 123,0 1 11,0 3 34,0 2-56,1 4 45,0 2-1,-2 2 23,0-1 11,-4 0 1,1 0 44,-2 0-45,0-1 22,-2 0-21,-2-3 44,-2-1-45,-4 0-11,-3-2 0,0 1 0,-3-3 123,2-1-22,2-1 380,-2-11-189,5-3-259,2-9 90,5 0-100,2 0-34,5 3 11,1 4-45,7 3 34,3 2-113,1 4 68,9 2 23,-9 2-57,3 1 1,-12 3 33,-2 4 56,-3 5 0,-2 18 0,-2-4-56,-3 8 22,-3-14 34,-2-3 34,2-5 33,3-6 45,2-2 112,0-3-403,-1-5-639,-3-2-1311,-1-6-2353,1 1 4482,-2 3 0,4 4 0,1 3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29.070"/>
    </inkml:context>
    <inkml:brush xml:id="br0">
      <inkml:brushProperty name="width" value="0.08571" units="cm"/>
      <inkml:brushProperty name="height" value="0.08571" units="cm"/>
    </inkml:brush>
  </inkml:definitions>
  <inkml:trace contextRef="#ctx0" brushRef="#br0">0 52 14742,'11'-29'1513,"-3"6"-1379,-9 23 7676,1 0-7765,-1 2-34,1 1 23,-2 2 0,2 2 22,0 2 0,0 0 78,1 2-33,0 0 134,1 3 0,1 1-44,0 2-102,-1-1 34,0 2-43,0-2-80,0-1 11,-1-1 11,0-3-11,-1-1 1,1-1 66,0 0-56,1-1 68,0 1-56,1-1 22,-1 2-23,0-3-10,0 1-1,-1-4-11,0 1 12,-1 0-23,0 2 11,1 1 11,0 8-11,1-4-11,0 5 12,-1-3-24,1-2 35,-1 1-57,2 0 68,0 0-34,-1 0 0,1 0 0,0 5 0,0-3-11,-2 2 55,1-4-88,-1-2 88,0 1-77,1-1 55,0 0-22,1 6 0,0-3-11,-1 4 22,0-4-22,0-1 33,0 2-44,-1 0 44,0 0-22,-1 1 0,2 1 0,2 8 0,-2-5-33,2 5 55,-1-8-55,-1-1 66,0 0-44,0-1 11,-2 1 0,0 7 0,0-4 0,0 8 22,0-9-44,0 1 56,0-1-68,0-1 56,0-1-33,-1-1 11,-1-1 0,1 4 11,0-5-44,1 4 66,-1-6-55,1-1 44,-3 2-33,2-2 11,-1 3 0,-1 4 0,2-4-11,-2 3 22,1-5-33,0-3 33,1 0-33,-2-1 10,3 0 12,-1 0 0,0 2 12,0 7-12,-1 0 33,0 6 1,0-5 33,1 2-45,-1 0-44,0 0 44,0 0-33,-1 5-11,0-5 22,-1 4 0,2-7-11,0 0 33,0 1-44,-1 2 44,1 0 0,-2 3-22,0 0 0,-2 9 12,3-6-68,-3 5 112,3-10-112,1-1 78,1-1-56,1-1 68,-1-2-56,1 7 22,-1-5 11,1 7 0,0-8-22,-1 2 22,1 0-33,0 0 44,0-1-33,0 8 0,0-8-12,0 6 23,0-10-11,0-1 45,0 0-68,0-1 45,0-1-22,0-2 11,0 0 0,0 3 0,0-2 0,0 3 0,0-3-22,0 2 22,0 0 0,0 0 0,0-2 11,0 0-11,-1-2 0,0 7 22,0-2-44,0 5 55,1-6-66,0 2 33,0 0 0,0-1 22,0 3-22,0 6 0,0-1-22,-2 5 67,2-6-79,-3 1 79,1 1-45,-1 0 11,0 1-22,1 0 44,0 0 23,2 9-44,-2-7 44,1 8-45,1-11-11,-1 0 33,1-1-66,0 2 44,0-3-33,0 12 22,0-7 11,0 7 0,0-8-11,0 0 11,0 0-22,0 1 33,0 1-44,0 0 44,0 0-33,0 14 11,0-9-11,0 9 33,0-12-44,0-2 56,0-1-57,0 1 23,0-1 0,0 10 0,0-9-11,0 7 33,0-10-44,0 0 44,0-1-55,0-1 55,0 0-22,0 0 0,0-2-22,0 9 33,0-8-11,0 7 0,0-10 0,0 0 11,0 0-33,0 0 44,0 2-33,1 7 11,0-6-11,1 6 33,-1-7-44,-1 0 55,1 0-77,-1 1 77,0 0-55,0-2 22,0 2 11,0 8 11,0-5-33,0 6 22,1-5-22,-1-2 45,3 2-79,0 0 79,-1 0-34,2 13 0,-1-9-12,0 9 35,-1-10-46,-1 1 35,0 1-24,0 1 24,0 1-1,0 1-11,1-1-23,2 13 46,0-11-46,0 9 46,-1-13-46,-1 0 46,-1 1-46,-1 0 35,0 0-12,0 15 0,0-11 0,0 9 11,1-15-45,0 0 57,1-4-57,0 1 68,-1-1-46,1 0 24,-2 1-12,1 10 0,-1-7-23,0 8 57,0-12-68,0-1 68,1-1-68,0 0 34,1-2 0,1 8 0,-1-7 0,0 7 23,-2-9-46,0 0 68,0 1-79,0-1 57,0 0-23,0 0 0,0-1-23,0 7 46,1-7-46,0 8 57,0-10-68,0 3 68,0-2-68,0-1 46,-1-2-12,0-2 0,0-4-12,0-1 46,0-4-79,0 0 90,0 1-79,0-1 68,0 0-56,0 0 33,0-1-11,0 3 0,0 2 0,0 4 0,0 2 11,0 2 11,0 2-44,0 2 22,0 0 22,0 12 12,0-5 44,1 9-66,0-8 77,0 2-78,-1 1 12,1 1-12,-1 1 0,1-2-11,0-1 11,2 11-11,-3-11 0,2 9 34,-2-13-68,0-1 68,0 0-56,0-2 33,1-1-11,0 6 0,1-8 0,1 4 0,-2-8-23,1-1 57,-2 0-68,0-2 68,0 0-56,0 0 10,0-4 12,0-1 0,0-4-2095,0-1-22,0-10-3195,3-2 5312,1-12 0,-1 11 0,0-1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1.427"/>
    </inkml:context>
    <inkml:brush xml:id="br0">
      <inkml:brushProperty name="width" value="0.08571" units="cm"/>
      <inkml:brushProperty name="height" value="0.08571" units="cm"/>
    </inkml:brush>
  </inkml:definitions>
  <inkml:trace contextRef="#ctx0" brushRef="#br0">1 138 21185,'28'0'885,"1"0"-717,-1 0 22,3-3 13,2-1 110,1-3-66,0 0-1,0 0-78,-1-1 34,-1 2-68,-1-2-55,-2 1 22,-3 2-56,-2 1 11,-4-1-11,-2 1-23,-3 2-11,0-1 23,0 2 33,2-1-11,1 1 0,1-2 22,1 0 1,-1 0-57,1 0 1,-1 1-1,-4 1-22,-3 0 0,-3 1-11,0 0 22,-3 0 0,3 0 0,-1 0-11,2-1 12,5 0 10,0-2-22,2 1 0,2 0 0,-8 0-11,1 0 0,-7 1-1,0 1-44,0 0 56,2-1-33,2-1 22,1 0 22,1-1 0,4 0-11,-5 0-22,-1 2-12,-7 0 34,1 1-34,0 0 34,13 0 56,2 0-22,35-2-68,8 0 23,4 0-22,-4 1-23,-8 6 44,-14 1 12,11 5 0,-11-1 0,5 2 0,6-1-11,4-1 22,3 0-22,0-1 22,0-1-11,-4-1 0,-5 0 12,10 2-12,-18-3-12,8 2-10,-19-3 22,1 1 0,0-2 34,27 2-34,-8-2 11,22 0-22,-14-2-341,0-1 341,0 1 0,-3-1 11,-1 1 0,-1 0 0,1 0-34,1-1 57,1 1-23,-17 0 0,1-1 22,19 2-22,16 1 0,-24-1 34,0 0-23,2-1-22,1 0 33,2-1-11,-13 0 0,0 0-44,23 0-249,-22-1 0,-2 1 271,13-1 188,-4 2-199,-4-2 22,-4 3-45,-2-2 45,1 1-45,-1-1 23,22 0 22,-15-1 0,15 0 0,-18 0 552,0 0-518,-1 0 118,11 0-152,-12-1 0,9-1 0,-16-1 0,2 0 0,1 0 22,3 0-11,4 1-22,2-2 0,0 1-12,0 1-21,-3-1 32,17 0 12,-13 0-11,17-2 11,-12 1-11,3-1 22,3 1-17,-17 2 1,0-1-6,19 2 16,-23-1 1,0 1-17,9 1 22,-3 0-11,-2 0 0,-2 0 22,1 0-22,-2 0 12,5 0 10,0 0-22,3 0-45,27 0 23,-19 0 22,17 0-23,-26 0 12,-1 0 22,-1 0-11,24 0 0,-14 0 0,18 0 0,-22-1 0,0-1 12,-3-1-35,-4 0 46,-4 1-23,-3 1 0,0 0 11,-1 0 0,4 0 23,24-2-34,-10 1 0,20-1-12,-18 2-10,0 1 0,-2 0-12,19 0 23,-18 0 11,14 0 0,-18 0-11,1 0-1,2 0 1,-1 0 22,1 0-22,-2 0 34,-4 0-23,-4 0 0,-5 0 0,2 0 11,-12 0-11,4 0 11,-11 0-11,0 0 11,3 0 0,7 0 12,-12 0-1,1 0 101,-15 0-44,-4 0-2466,-1 0 381,0-3-3585,0-2 5591,0-7 0,0 5 0,0 1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2.431"/>
    </inkml:context>
    <inkml:brush xml:id="br0">
      <inkml:brushProperty name="width" value="0.08571" units="cm"/>
      <inkml:brushProperty name="height" value="0.08571" units="cm"/>
    </inkml:brush>
  </inkml:definitions>
  <inkml:trace contextRef="#ctx0" brushRef="#br0">120 25 22765,'-35'-14'661,"6"3"-448,29 11-191,0 0-22,9 0 90,3 4 100,15 2-134,9 4 46,6 0-46,4 0 22,0-2 34,-3 0-34,-3-4 57,-5 1-34,-5-2 111,-9-2-100,-6 0-44,-8 0-68,-3-1-45,-4 0 0,0 0 0,0 1 45,0 5 45,0 4 325,-14 21-180,-2-3-88,-16 15-46,-1-6-34,-6 1-22,-4 1-494,-3 0-749,0-3-1099,-2-2-1815,3-5-5674,4-10 9532,7-7 0,14-9 1,8-3-1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3.931"/>
    </inkml:context>
    <inkml:brush xml:id="br0">
      <inkml:brushProperty name="width" value="0.08571" units="cm"/>
      <inkml:brushProperty name="height" value="0.08571" units="cm"/>
    </inkml:brush>
  </inkml:definitions>
  <inkml:trace contextRef="#ctx0" brushRef="#br0">221 126 17398,'-30'25'1098,"1"0"0,-22 20-639,31-15-78,0 0 34,0 0-202,2-4-23,4-5-156,4-7 67,4-6 134,4-5 157,1-3-101,1-6-291,2-8-67,5-14 0,3-11 56,5-8 22,1-6 11,1 1 23,-1 4 22,-3 11-33,-2 10-23,-4 9-11,-1 9-101,-4 6-78,1 1-34,0 5 213,6 8 202,6 8 134,9 10-44,9 7-68,-3-9 0,3 0-135,18 15-89,-16-16 0,-1-1-369,9 6-763,-5-3-1871,-9-2-3328,-7 0 6331,-8 1 0,-7-12 0,-5-2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282"/>
    </inkml:context>
    <inkml:brush xml:id="br0">
      <inkml:brushProperty name="width" value="0.08571" units="cm"/>
      <inkml:brushProperty name="height" value="0.08571" units="cm"/>
    </inkml:brush>
  </inkml:definitions>
  <inkml:trace contextRef="#ctx0" brushRef="#br0">71 0 21152,'-12'58'1041,"-3"0"-929,-1-7 0,1 6-67,7 0 79,3-1-68,8-4 78,8-6-44,6-6 33,7-7-123,1-6 0,2-6 0,1-6-257,1-3-293,0-5-380,0-1-392,0-4-526,-1-1-663,-2-2-1870,-4-7 4381,-3-3 0,-9 2 0,-4 1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5.559"/>
    </inkml:context>
    <inkml:brush xml:id="br0">
      <inkml:brushProperty name="width" value="0.08571" units="cm"/>
      <inkml:brushProperty name="height" value="0.08571" units="cm"/>
    </inkml:brush>
  </inkml:definitions>
  <inkml:trace contextRef="#ctx0" brushRef="#br0">17 28 14428,'-9'-15'3373,"1"3"-2544,8 12 1581,0 0-1906,56 18-292,-9-10-212,2 4 0,2-2-212,-12-5 1,-2-4-428,37 2-1154,-8-1-2622,-14-2 4415,-14-6 0,-18 5 0,-10-4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7.082"/>
    </inkml:context>
    <inkml:brush xml:id="br0">
      <inkml:brushProperty name="width" value="0.08571" units="cm"/>
      <inkml:brushProperty name="height" value="0.08571" units="cm"/>
    </inkml:brush>
  </inkml:definitions>
  <inkml:trace contextRef="#ctx0" brushRef="#br0">30 40 16905,'-21'55'2241,"12"-6"-1670,23-25-78,12-2-90,8-5-223,8-7-136,3-5-44,0-10-89,-1-7-247,-5-10-101,-5-5-79,-7-2-44,-9 2 560,-7 4 0,-7 4 101,-2 4 134,-3 3 46,-1 2 122,-1 2 123,0 2 517,-2 2-763,4 2 0,-1 2-90,1 0-100,-1 0-34,-1 0 100,1 5 159,-4 4 54,2 12-66,-2 7 22,3 34-292,6-8-5,2-15 0,1 0 6,13 23-1,3-3-33,1-3 45,-4 15 68,-9-22-102,-9 8-11,-16-26-90,-11-6-123,-14-6-246,-8-6-472,-4-7-301,-1-4-886,5-2-1837,4 0 3955,6 1 0,18-1 0,6 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6.058"/>
    </inkml:context>
    <inkml:brush xml:id="br0">
      <inkml:brushProperty name="width" value="0.08571" units="cm"/>
      <inkml:brushProperty name="height" value="0.08571" units="cm"/>
      <inkml:brushProperty name="color" value="#008C3A"/>
    </inkml:brush>
  </inkml:definitions>
  <inkml:trace contextRef="#ctx0" brushRef="#br0">1 176 22428,'49'-6'12,"-5"-2"10,-16 1 0,-3-2 34,-5 2 57,-4-1 22,-1 0-12,-6 0-78,0 1-90,-6 3 22,-3 1-21,0 1-24,0-2 12,0 0 23,0-8 33,0 3 0,0-5 11,0 7-11,0 0 0,0 2-78,0 0-13,0 2 35,-3-2-33,-1 1 21,-1-1 46,-1 1-12,-1 0 23,2 2 0,-1-1-23,4 2 34,0 0-44,-1 1-24,-5 0 68,2 0 12,-6 0 10,3 0 0,-3 1-22,1 1 0,0 2 23,0 1 33,2 1 45,-2 0-34,2 0 45,-1 1-67,-2 3-68,4-2 23,-2 5 11,6-5 13,-1 2-13,1 0 78,2 7 1,1-2-12,1 6 23,0-5-67,4 0 22,-1-1-11,5 0-1,-1-1 1,0-1 11,-1-1-11,2-2 22,-1-1 124,10 2-113,1-6 34,10 2-90,1-5 1,5-1 10,0 0-21,6-1-1,-16 0-22,-1 2-1,-16-1 12,-5 0-44,-1 0-1076,-1 0-46,2-1-671,2 0-2489,4-3 4326,2-2 0,-4 1 0,-3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3.793"/>
    </inkml:context>
    <inkml:brush xml:id="br0">
      <inkml:brushProperty name="width" value="0.08571" units="cm"/>
      <inkml:brushProperty name="height" value="0.08571" units="cm"/>
    </inkml:brush>
  </inkml:definitions>
  <inkml:trace contextRef="#ctx0" brushRef="#br0">0 1 22529,'12'45'785,"-1"-6"-673,-2-25 56,-1-1-101,1 1 0,-2 0 1,0 1-1,0 1 67,-1 2-32,0 3 43,-2 3-89,1 0 23,-1 1-46,0 1 23,0-4-11,1 0-34,0-3 0,1-2-11,-1-1 34,0-1-23,1 0 12,1 6 21,-1-6-44,1 6 23,-3-7-12,1 1 23,0 0 22,0 0-56,1 0 44,4 5-10,-4-5-34,2 3 22,-3-7-10,-1-2 21,1 2 34,3 5-33,-2-2-23,2 5 0,-1-6 1,1 1 10,0 0 0,2 0-10,0 1 21,0 1 169,1 0-57,5 11-44,-4-6-90,4 7 69,-5-8-58,1 0 68,1-1-34,1 2 100,0 1 1,8 11-90,-7-6-44,5 8 33,-9-9-23,0 0-10,-2 0-23,2-1 0,-1 0 22,1-2-22,1 0 23,7 8-35,-4-5 35,6 6-46,-6-7 57,-2-1-34,-1 3 11,-2-2 12,-1 1-23,3 10 11,-1-8-11,3 7 0,-3-13 11,1-1-11,-2 0 0,2-1 11,-3 1-11,2-1 11,-1 1-11,3 12-22,-2-8 56,4 10-68,-4-11 68,1-1-34,1 0 0,2-1 0,-2-2-12,1 1 24,-1-3-12,4 9-23,-5-7 46,3 5-23,-6-6 11,3-1-11,-1 1 0,1 0 0,2-1 22,7 8-55,-4-6 66,7 6-44,-8-8 11,4 1-11,-2-1-23,3 0 34,0 1-11,0-1 0,1 0 11,9 7-34,-7-4 34,8 4-11,-9-6 11,1 0 0,-1 0-11,0 1 11,0 0 11,11 11-56,-8-6 101,8 7-89,-9-10 55,0 0-22,1-1 0,-1 0 11,1-1-11,8 8-22,-8-7 55,7 6-66,-11-8 66,0-1-66,0 0 66,0 0-44,0 1 22,0-1-11,0 2 12,9 6-35,-8-7 57,7 7-68,-11-9 79,0 0-67,0 0 22,1-1 0,2 0 33,14 7-44,-7-6 45,10 4-68,-11-8 45,-1 1-33,0-1-1,-1 1 23,0-1 0,-1 0-22,-1 1 11,13 4 0,-7-3-1,11 3-21,-10-6 66,2-1-77,0 0 44,-2 0 0,0-1 0,-3 1 33,-3 0-33,7 5-33,-7-3 66,5 5-66,-9-5 33,0-1 0,1-1 11,0 0-11,2 1 22,12 2-22,-7-2 11,9 1 1,-10-2 21,0-3-55,2 0 44,-1 1-33,-1-1 11,1 1-11,-3 0-12,6 4 12,-7-1 22,6 4-11,-9-5 0,0 1 0,2-1-33,1-1 33,3-1 0,11 3-23,-9-4 23,8 2-22,-14-2 22,-3-1-22,0 0 22,-1 0 0,1 0 0,13 2 0,-6-1 33,11-1-66,-10-1 44,1-1-34,-2 0 46,-1 1-46,-3-1 35,-2 1-12,-1 0 11,10 0-22,-7 0 33,10-1-44,-8-2 55,4 0-44,3 0 11,1 0 0,0 1-11,10 4 11,-14-1-11,10 5 27,13 1 1,1 0-383,6-1 354,3 1 1,0-2 11,-7-4-22,-1 0 11,-4 2-12,0 0 12,-1 2 11,0 0-22,0 2-1,1-1 23,0 1 0,3 0 0,0 0 0,3-2 23,0 2-34,-3-2 67,-1 0-101,-6 0 78,0 1-33,-4-2 344,1 0-366,1-1-23,21 1 23,-15-2-1,15 0 12,-22-3 11,0-2-11,0 1-23,-5-2 23,-1 1-45,3-1 45,-13 0 0,0 0-12,-16-2 46,-4 0-23,-4 0 22,-1 0-11,-3 0-11,1 0-33,0 0 22,3 0 22,2 0-22,3 0 33,1 0-44,-1 0 22,-1 0 0,-5 0 0,0 0 0,-3 0 11,1 0-34,1 0 35,-1-1-12,3-1 0,-1 1 11,1-1-34,-1 2 46,0-1-57,-1 1-2868,-1 0-459,-1-3-6470,0-5 9812,-1-5 0,1 5 1,-1-1-1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1.929"/>
    </inkml:context>
    <inkml:brush xml:id="br0">
      <inkml:brushProperty name="width" value="0.08571" units="cm"/>
      <inkml:brushProperty name="height" value="0.08571" units="cm"/>
      <inkml:brushProperty name="color" value="#008C3A"/>
    </inkml:brush>
  </inkml:definitions>
  <inkml:trace contextRef="#ctx0" brushRef="#br0">0 0 23549,'17'59'90,"-3"1"-68,-14-3-1210,0 6 1188,3 3 56,5 5-22,5 2-1786,-5-35 1,-1 0 1756,2 0 1,-1 0-12,-1-1 1,2 1-589,0 9 1,-1-1 593,4 16-94,1 6 94,-6-38 212,-1-12-234,-1-6 2241,-2-7-2208,-1-3 3891,-1-2-3712,-1-4 32,1-8-233,3-11 0,5-11-101,4-9 56,4-4-112,4 2 134,2 1-90,1 7 57,-1 7 33,-4 9-10,-4 9 44,-6 5-168,-4 5-12,-4 1 102,3 6 78,2 9 0,4 12 11,3 11 23,1 8-23,1 3 11,0-2 12,-2-2-68,1-6 1,1 3-393,-5-15-952,1 0-314,-5-17-1065,2-5-1601,3-1 4358,6-6 0,-8 3 0,2-3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237"/>
    </inkml:context>
    <inkml:brush xml:id="br0">
      <inkml:brushProperty name="width" value="0.08571" units="cm"/>
      <inkml:brushProperty name="height" value="0.08571" units="cm"/>
      <inkml:brushProperty name="color" value="#008C3A"/>
    </inkml:brush>
  </inkml:definitions>
  <inkml:trace contextRef="#ctx0" brushRef="#br0">0 22 18563,'55'-6'2420,"0"1"-2083,-2 0-337,0 2-124,-4 1-660,-8 2-1087,-8 5-1435,-8 3-2543,-10 5 5849,-7 2 0,-6-7 0,-2-2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2.416"/>
    </inkml:context>
    <inkml:brush xml:id="br0">
      <inkml:brushProperty name="width" value="0.08571" units="cm"/>
      <inkml:brushProperty name="height" value="0.08571" units="cm"/>
      <inkml:brushProperty name="color" value="#008C3A"/>
    </inkml:brush>
  </inkml:definitions>
  <inkml:trace contextRef="#ctx0" brushRef="#br0">1 9 14518,'22'8'4023,"32"-2"-3441,-28-8-470,31-1-112,-18 1-336,-1 0-1681,2 1-2397,1-1 4414,1-2 0,-18 2 0,-6-3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009"/>
    </inkml:context>
    <inkml:brush xml:id="br0">
      <inkml:brushProperty name="width" value="0.08571" units="cm"/>
      <inkml:brushProperty name="height" value="0.08571" units="cm"/>
      <inkml:brushProperty name="color" value="#008C3A"/>
    </inkml:brush>
  </inkml:definitions>
  <inkml:trace contextRef="#ctx0" brushRef="#br0">0 289 15437,'18'-62'3272,"5"5"-2869,9 16 1,8 5 279,5 7-11,4 6-111,2 6-69,1 5-10,-1 5-168,-2 4-157,-7 1-123,-7 2-34,-11 2-67,-9 2-12,-9 5 79,-4 8 79,-6 4-35,-6 9 24,-8 5-46,-8 4-22,-4 3 34,-1 0-68,-1 3 68,2 0-90,0 4 16,14-11 1,2 1-387,-4 22-112,9-21 1,2 0-1021,8 13-1221,11-1-168,6-3-3372,10-3 6319,0-6 0,-12-18 0,-4-7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8:53.167"/>
    </inkml:context>
    <inkml:brush xml:id="br0">
      <inkml:brushProperty name="width" value="0.08571" units="cm"/>
      <inkml:brushProperty name="height" value="0.08571" units="cm"/>
      <inkml:brushProperty name="color" value="#008C3A"/>
    </inkml:brush>
  </inkml:definitions>
  <inkml:trace contextRef="#ctx0" brushRef="#br0">1 0 14383,'0'0'0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0.927"/>
    </inkml:context>
    <inkml:brush xml:id="br0">
      <inkml:brushProperty name="width" value="0.08571" units="cm"/>
      <inkml:brushProperty name="height" value="0.08571" units="cm"/>
      <inkml:brushProperty name="color" value="#008C3A"/>
    </inkml:brush>
  </inkml:definitions>
  <inkml:trace contextRef="#ctx0" brushRef="#br0">38 30 16524,'37'-13'-113,"-6"2"181,-27 15-12,2 0-22,-1 5-34,-1 1 56,-1 0 123,-2 0 191,0-1-124,-3 0 112,-4-1-144,-6-2-12,-6-2-46,0-2 124,-1-1 258,2-4-22,4-3-113,5-3-336,3-6 112,3-1-179,2 2-33,3 1-34,4 5-12,4 3-55,5 3 33,0 1 67,1 5-22,-3 3-11,-3 3-168,-3 7 190,-5-5-101,-6 5 34,-5-10-605,-7-1-1255,-3-3-896,-3-2-4012,2-1 6880,2-7 0,8 6 0,3-6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2.824"/>
    </inkml:context>
    <inkml:brush xml:id="br0">
      <inkml:brushProperty name="width" value="0.04286" units="cm"/>
      <inkml:brushProperty name="height" value="0.04286" units="cm"/>
    </inkml:brush>
  </inkml:definitions>
  <inkml:trace contextRef="#ctx0" brushRef="#br0">0 382 22328,'15'-35'258,"0"-1"-224,-1 7-12,1-5 23,3-2-12,-2-2 68,0 1 11,-3 3 56,-4 3-112,-3 7 56,-1 5-11,-4 7 45,0 5 33,-1 2 45,0 3 112,0 1-89,0 0-102,0 0-257,0 5 90,0 6 44,0 9 1,0 11-12,0 9 23,0 8-34,0 4 0,1 1 0,2 0 11,1 0-11,4-4 11,-1 1-22,2-5 33,-3-5-44,1-6 22,-2-7-34,-1-7-582,-2 1 22,0-7-538,-1 0-806,-1-4-897,0-1-1804,0 0 4639,0-4 0,0-1 0,0-3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3.160"/>
    </inkml:context>
    <inkml:brush xml:id="br0">
      <inkml:brushProperty name="width" value="0.04286" units="cm"/>
      <inkml:brushProperty name="height" value="0.04286" units="cm"/>
    </inkml:brush>
  </inkml:definitions>
  <inkml:trace contextRef="#ctx0" brushRef="#br0">0 56 25914,'53'-9'728,"1"0"-683,3-3-34,-2 1-22,-6 4-269,-9 2-437,-12 3-617,-11 1-414,-9 1-829,-5 0-605,-11 5-6197,-5 1 9379,-12 2 0,10-2 0,1-3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064"/>
    </inkml:context>
    <inkml:brush xml:id="br0">
      <inkml:brushProperty name="width" value="0.04286" units="cm"/>
      <inkml:brushProperty name="height" value="0.04286" units="cm"/>
    </inkml:brush>
  </inkml:definitions>
  <inkml:trace contextRef="#ctx0" brushRef="#br0">1 531 21824,'61'-11'123,"5"-7"-134,-8-13-1021,-21 10 1,2 1 1031,7-4 0,1 0 0,6-3 0,2 0 5,4-1 1,2 0-6,4 0 0,-1 0-23,1 2 1,-1 1 22,-5 1 0,-2 2 86,-6 2 1,-3 1-98,-11 3 0,-3 2 11,12-8 374,-22 9-810,-15 5-203,-6 4-751,-6 3-768,-6 0-2716,-8 3 4977,-6 1 0,9 0 0,2-1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7.426"/>
    </inkml:context>
    <inkml:brush xml:id="br0">
      <inkml:brushProperty name="width" value="0.08571" units="cm"/>
      <inkml:brushProperty name="height" value="0.08571" units="cm"/>
      <inkml:brushProperty name="color" value="#008C3A"/>
    </inkml:brush>
  </inkml:definitions>
  <inkml:trace contextRef="#ctx0" brushRef="#br0">179 0 20793,'-25'29'896,"3"-3"-661,12-13-123,-1 3 56,-2 1-100,0 1-57,0 0-11,0 0 0,2-2-23,1-2 12,3-2-90,1-1-67,2-1-145,0-2-124,1 1-258,0 0-179,1-1-369,-1-1-203,3-3-246,-2-1-3204,1-1 4896,0-1 0,0-1 0,1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09.813"/>
    </inkml:context>
    <inkml:brush xml:id="br0">
      <inkml:brushProperty name="width" value="0.04286" units="cm"/>
      <inkml:brushProperty name="height" value="0.04286" units="cm"/>
    </inkml:brush>
  </inkml:definitions>
  <inkml:trace contextRef="#ctx0" brushRef="#br0">165 1 20849,'-42'41'123,"4"-5"-33,13-12-90,3-1 22,6-2-44,5-3 11,4-4-23,5-2 34,0-4 0,3 0 90,6-1 67,6 0-23,12 1-100,6 1-34,8-2-23,3-1-313,3-1-415,-3-2-213,-3-3-3349,3 0 1545,-17-2-2745,1-2 5513,-21-3 0,-2 3 0,-3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0.880"/>
    </inkml:context>
    <inkml:brush xml:id="br0">
      <inkml:brushProperty name="width" value="0.04286" units="cm"/>
      <inkml:brushProperty name="height" value="0.04286" units="cm"/>
    </inkml:brush>
  </inkml:definitions>
  <inkml:trace contextRef="#ctx0" brushRef="#br0">165 75 19908,'53'4'269,"-8"-4"-269,-26-15 67,-4 2-67,-5 1 11,-5 5-11,-2 0-101,-3 2-67,0 2-22,0-2-1,-2 2-145,-4 0 190,-4 0 113,-6 1 33,-4 2 0,-4 0 0,-6 5 0,-3 3 56,-3 6-23,-2 4 23,4 2-56,4 0 34,10-1-23,10 1 112,5-1 315,10 1-69,10-1-145,12-1-33,38 6-191,-11-9-230,-17-6 0,-1-1-845,10-4-987,-8-2-2095,-10-2 4157,-8-2 0,-9 2 0,-6-3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1.466"/>
    </inkml:context>
    <inkml:brush xml:id="br0">
      <inkml:brushProperty name="width" value="0.04286" units="cm"/>
      <inkml:brushProperty name="height" value="0.04286" units="cm"/>
    </inkml:brush>
  </inkml:definitions>
  <inkml:trace contextRef="#ctx0" brushRef="#br0">255 1 17319,'-19'33'879,"-1"1"1,-14 27-588,15-25-79,4-3 11,3-2-134,4-7-68,1-5-22,4-7 0,1-7-235,1-3-147,1-2-424,0-2-808,0-6 1,0-6 638,0-7 56,0-1-639,-3 1-33,-4-2 919,-11-7 1513,0 5 391,-5-7 673,9 13-695,0 3 146,5 5-314,4 5-751,2 4-235,3 1 359,0 5 369,3 6 46,5 7-147,8 4-112,7 4-178,7 1-158,9 2-179,24 9-448,-17-10-516,12 4-1097,-30-14-2186,-6-4 4191,-8-5 0,-5-4 0,-6-2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194"/>
    </inkml:context>
    <inkml:brush xml:id="br0">
      <inkml:brushProperty name="width" value="0.04286" units="cm"/>
      <inkml:brushProperty name="height" value="0.04286" units="cm"/>
    </inkml:brush>
  </inkml:definitions>
  <inkml:trace contextRef="#ctx0" brushRef="#br0">82 0 19516,'-13'74'1030,"-1"-6"-750,-4-25-78,2-1-101,5-3-101,5-4 0,4-8-78,1-8-360,1-7 2,0-8-12,0-2 212,5-8-313,1-7 202,3-13 100,2-6 124,-3-7 101,0-1-12,-2-14 191,-2 17 78,0-3 168,-3 25-33,-1 7-280,0 5-102,0 1 12,1 2 0,2 2 415,2 4 56,4 4-158,3 7-66,3 4-23,1 3-168,3 4-22,0 4-23,2 2-22,-2 1-1681,7 6-572,-8-12-2072,0-2 4336,-12-19 0,-3-4 0,-2-4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395"/>
    </inkml:context>
    <inkml:brush xml:id="br0">
      <inkml:brushProperty name="width" value="0.04286" units="cm"/>
      <inkml:brushProperty name="height" value="0.04286" units="cm"/>
    </inkml:brush>
  </inkml:definitions>
  <inkml:trace contextRef="#ctx0" brushRef="#br0">0 32 15336,'40'-8'67,"0"0"1,30-4-831,-32 9-2172,-3 2 2935,-3 1 0,-15 0 0,-5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728"/>
    </inkml:context>
    <inkml:brush xml:id="br0">
      <inkml:brushProperty name="width" value="0.04286" units="cm"/>
      <inkml:brushProperty name="height" value="0.04286" units="cm"/>
    </inkml:brush>
  </inkml:definitions>
  <inkml:trace contextRef="#ctx0" brushRef="#br0">84 1 13364,'8'10'3866,"-1"-3"-3217,-7-7 13,0 0-427,-19-4 90,6 5-68,-15 2-54,12 9-203,4 3-23,5 3 23,4-2 11,10 0 23,7-4-34,13-4-78,11-3-158,9-5-515,3-6-1613,3-6 179,-5-8-1243,-6-2 3428,-6-4 0,-18 13 0,-5 1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2.980"/>
    </inkml:context>
    <inkml:brush xml:id="br0">
      <inkml:brushProperty name="width" value="0.04286" units="cm"/>
      <inkml:brushProperty name="height" value="0.04286" units="cm"/>
    </inkml:brush>
  </inkml:definitions>
  <inkml:trace contextRef="#ctx0" brushRef="#br0">6 0 21622,'-3'49'1815,"1"-5"-1445,3-13-281,3 1 1,1 1-90,3 0-45,2-3-470,0-3-280,-1-7-427,-1-5-5994,-1-24 3440,-4-6-549,-3-20 4325,-9-2 0,3 16 0,-1 3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3.144"/>
    </inkml:context>
    <inkml:brush xml:id="br0">
      <inkml:brushProperty name="width" value="0.04286" units="cm"/>
      <inkml:brushProperty name="height" value="0.04286" units="cm"/>
    </inkml:brush>
  </inkml:definitions>
  <inkml:trace contextRef="#ctx0" brushRef="#br0">156 198 11123,'-42'-40'7115,"15"14"-5524,-24-7-324,30 21-1223,11 5-44,6 5 370,65-1-398,-19 0 0,4 0-1009,27-3 1,2-1-533,-16 1 0,-2-2 1569,-3-3 0,-6 1 0,-16 1 0,-7-2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4.398"/>
    </inkml:context>
    <inkml:brush xml:id="br0">
      <inkml:brushProperty name="width" value="0.04286" units="cm"/>
      <inkml:brushProperty name="height" value="0.04286" units="cm"/>
    </inkml:brush>
  </inkml:definitions>
  <inkml:trace contextRef="#ctx0" brushRef="#br0">203 1 17644,'-43'24'1961,"3"-1"-1468,8-6-90,3-2-134,3 0-235,8-5-34,9-3-135,4-3 135,10-2 236,10 1-45,15 2-147,15 1-44,9 3 0,2 5 0,-4 2-33,-7 5-23,-11 0-34,-11 2-22,-12-2 89,-7-2-78,-9-1-11,-8-3-358,-12-1-124,-9-4-201,-4-4-102,1-3 68,3-6-1042,16-8-718,20-7 146,24-9 203,18-3 2240,10-1 627,0 0 1379,-3 4 1367,0 1-2331,-24 14-45,-3 2-695,-21 11 976,-6 9-561,-3 7-638,-2 10-79,2 1-382,16 6 348,12-15-55,17-2 33,6-20 56,0-8 549,-8-10-45,-10-5 225,-12-3-337,-9-3-56,-11 2-168,-24-4-269,-3 16-123,-20 1-280,10 19-1211,-1 6-2408,5 4 4123,11 3 0,13-6 0,8-3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261"/>
    </inkml:context>
    <inkml:brush xml:id="br0">
      <inkml:brushProperty name="width" value="0.04286" units="cm"/>
      <inkml:brushProperty name="height" value="0.04286" units="cm"/>
    </inkml:brush>
  </inkml:definitions>
  <inkml:trace contextRef="#ctx0" brushRef="#br0">53 500 15247,'24'-31'380,"0"0"1,17-30-336,-25 13-34,-4-3 157,-6-4 135,-3 2 324,-4 3-279,-8 8 88,-5 10-32,-7 10-180,0 8-212,0 7-12,4 4-68,1 8 57,1 6-45,1 10 34,1 10 44,4 5 45,3 9 1,4 2 10,8 3-56,6 0 12,11-2-85,1-19 1,3-2 17,16 7 33,16-2 56,-18-25-45,-3-6 0,-5-8 0,-5-2 146,-7-9 448,-3-7-235,-8 5-101,-4-1 100,-4 11-100,-2 3-34,0 4 136,0 1-226,0 1 158,0 1-303,-2 0 78,-1 6 45,-5 4-11,1 8-78,-2 4-23,3 2-11,3-1-45,2-4 45,5-4 34,8-3 134,9-8-112,9-2-11,6-6-45,1-4 78,-4-4-78,-7 2-34,-10 2 12,-8 5-168,-5 2 66,-3 8 102,-2 5-56,-1 9-382,-1 3-335,0-2-472,2-2-593,6-7-1019,7-5-796,7-5 3675,6-9 0,-9 5 0,-3-5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8.001"/>
    </inkml:context>
    <inkml:brush xml:id="br0">
      <inkml:brushProperty name="width" value="0.08571" units="cm"/>
      <inkml:brushProperty name="height" value="0.08571" units="cm"/>
      <inkml:brushProperty name="color" value="#008C3A"/>
    </inkml:brush>
  </inkml:definitions>
  <inkml:trace contextRef="#ctx0" brushRef="#br0">0 1 22564,'38'56'784,"-6"-5"-706,-15-28 45,0 2-33,4-1-57,-1-2-10,1-2-23,-1-3-11,-2-4-68,-3-3 12,-2-2-213,-3-3-358,-4-1-718,-3-1-325,0 0-1378,-1 1-2566,0 0 5625,3 0 0,-2-1 0,1-3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5.838"/>
    </inkml:context>
    <inkml:brush xml:id="br0">
      <inkml:brushProperty name="width" value="0.04286" units="cm"/>
      <inkml:brushProperty name="height" value="0.04286" units="cm"/>
    </inkml:brush>
  </inkml:definitions>
  <inkml:trace contextRef="#ctx0" brushRef="#br0">31 1 20770,'9'39'930,"-1"4"-661,-8 5 0,1 2-34,4 4-10,1 1-203,3-1-22,-1-2-549,-4-7-370,1-9-145,-4-10-146,-1-13 33,0-5-1120,0-10-11,-8-10-482,-2-6 2050,-5-9 740,0-1 1390,1 0 369,4 5-235,1 6-448,5 5-696,3 4-424,9 3 44,7 1 33,10 0-33,7 0 67,6-2 325,2-1 785,1 1 1109,6 0-1491,-17 3-32,-1 0-159,-23 3-525,-4 0-23,-2 0-34,1 6 135,0 2-79,1 17-78,1-5-56,0 7-56,-1-9-190,-1-3-348,0-2-627,0-2-1020,-1-2 2297,-1-3 0,1-3 0,-1-1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055"/>
    </inkml:context>
    <inkml:brush xml:id="br0">
      <inkml:brushProperty name="width" value="0.04286" units="cm"/>
      <inkml:brushProperty name="height" value="0.04286" units="cm"/>
    </inkml:brush>
  </inkml:definitions>
  <inkml:trace contextRef="#ctx0" brushRef="#br0">1 54 23213,'37'-27'-7429,"-1"6"-1669,-4 17 9098,-3 3 0,-14 1 0,-4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318"/>
    </inkml:context>
    <inkml:brush xml:id="br0">
      <inkml:brushProperty name="width" value="0.04286" units="cm"/>
      <inkml:brushProperty name="height" value="0.04286" units="cm"/>
    </inkml:brush>
  </inkml:definitions>
  <inkml:trace contextRef="#ctx0" brushRef="#br0">1 142 13341,'53'14'8483,"-17"-11"-8170,24 1-111,-29-18-79,-4-8 169,-7-2-68,-8-1-101,-6 3-123,-12 2-45,-9 5-145,-12 4-45,-7 5 44,-4 3-582,0 2-953,5 4-1568,8 2-2275,10 1 5569,10-1 0,4-3 0,3-2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9:16.782"/>
    </inkml:context>
    <inkml:brush xml:id="br0">
      <inkml:brushProperty name="width" value="0.04286" units="cm"/>
      <inkml:brushProperty name="height" value="0.04286" units="cm"/>
    </inkml:brush>
  </inkml:definitions>
  <inkml:trace contextRef="#ctx0" brushRef="#br0">0 1 22586,'11'59'1580,"-2"-7"-1233,-9-24-56,3-3-100,4-7-23,7-6 257,10-6-278,6-3-91,6-5-56,-3 0-12,-7 0-66,-10-1-158,-9 12 236,-5 7 0,-5 13-78,-2 6-662,1-1-694,4-4-605,16-11-1177,16-8-5468,19-9 8684,9-16 0,-24 8 0,-8-7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6.587"/>
    </inkml:context>
    <inkml:brush xml:id="br0">
      <inkml:brushProperty name="width" value="0.04286" units="cm"/>
      <inkml:brushProperty name="height" value="0.04286" units="cm"/>
    </inkml:brush>
  </inkml:definitions>
  <inkml:trace contextRef="#ctx0" brushRef="#br0">1 1 21633,'0'32'-56,"6"-3"56,13-17 45,6-5-11,2-3-1,3-3 1,-4-6 33,-2-1-11,-5-3 90,-7 0 190,-5 3 56,-4 3-100,-2 0-147,-1 3 281,0 0-426,1 0-135,-1 0-100,4 3 235,2 6 157,6 8-101,3 10-11,4 6-12,0 2 1,-1 3-34,-1-2 22,-4 0-22,-3-3 12,-3 0-12,-4-3 0,-2-3 22,-1-3 23,-6-5 33,-5-2-67,-10-4-11,-7 1-100,-5-4-46,-4 0 0,-1-2-22,3 0-672,2-1 190,14-3-728,5 0-1144,16-4-503,13-5-5277,11-7 8302,12-11 0,-15 8 0,-4-1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089"/>
    </inkml:context>
    <inkml:brush xml:id="br0">
      <inkml:brushProperty name="width" value="0.04286" units="cm"/>
      <inkml:brushProperty name="height" value="0.04286" units="cm"/>
    </inkml:brush>
  </inkml:definitions>
  <inkml:trace contextRef="#ctx0" brushRef="#br0">146 1 22989,'-31'43'874,"2"3"-549,3 0-67,2 7-191,4 3-33,10 0-34,5-4-12,16-6-66,10-6-213,15-8-292,9-8-291,5-9-549,2-8-930,-3-5-1389,-3-6-550,-9-4 4292,-7-5 0,-15 4 0,-8 1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419"/>
    </inkml:context>
    <inkml:brush xml:id="br0">
      <inkml:brushProperty name="width" value="0.04286" units="cm"/>
      <inkml:brushProperty name="height" value="0.04286" units="cm"/>
    </inkml:brush>
  </inkml:definitions>
  <inkml:trace contextRef="#ctx0" brushRef="#br0">0 0 15056,'14'10'4975,"-5"-3"-4415,-9-7-190,0 0 403,0 13-213,0 4 23,0 15-180,1 1-123,4 1-44,2 0-57,5-2-112,1-3-56,1-2-11,0-2-291,-2-5-415,-1-4-706,-3-4-470,-2-6-818,-4-2 1643,0-3 0,-2-1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615"/>
    </inkml:context>
    <inkml:brush xml:id="br0">
      <inkml:brushProperty name="width" value="0.04286" units="cm"/>
      <inkml:brushProperty name="height" value="0.04286" units="cm"/>
    </inkml:brush>
  </inkml:definitions>
  <inkml:trace contextRef="#ctx0" brushRef="#br0">0 0 20031,'59'17'414,"-5"-5"-1287,-20-6-1268,0-4-1052,-6 0-1939,-4-6 5132,-8-5 0,-7 3 0,-4-1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7.901"/>
    </inkml:context>
    <inkml:brush xml:id="br0">
      <inkml:brushProperty name="width" value="0.04286" units="cm"/>
      <inkml:brushProperty name="height" value="0.04286" units="cm"/>
    </inkml:brush>
  </inkml:definitions>
  <inkml:trace contextRef="#ctx0" brushRef="#br0">1 1 14641,'5'10'4920,"-1"-3"-4338,-4-7 919,0 0 987,93 24-1480,-41 23-1870,-12-21 1,7 2-1,-10 3 996,-11 6 1,-7 3-62,-1 1 0,-4-1 28,-1 12-90,-7-2-11,-4-3-314,-10-2-672,-5-3-527,-12-3-873,-3-7-471,1-8-1469,5-9 4326,10-9 0,5-4 0,7-2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09.581"/>
    </inkml:context>
    <inkml:brush xml:id="br0">
      <inkml:brushProperty name="width" value="0.04286" units="cm"/>
      <inkml:brushProperty name="height" value="0.04286" units="cm"/>
    </inkml:brush>
  </inkml:definitions>
  <inkml:trace contextRef="#ctx0" brushRef="#br0">0 165 22395,'21'-40'997,"-1"2"-840,-3 13-78,-1 2 10,-1 5-89,-3 7-33,-3 4-113,0 5 90,0 4 56,2 7 0,3 5 0,3 7 11,4 0 23,3-1 22,6-4 246,5-6 124,5-4-22,5-4-326,1-4-11,-5-4 68,-8 0 10,-11-2-145,-11 3-22,-6 3-281,-4 0-5960,-1 2-1883,-4-4 8146,-4-2 0,3 0 0,-1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49:09.194"/>
    </inkml:context>
    <inkml:brush xml:id="br0">
      <inkml:brushProperty name="width" value="0.08571" units="cm"/>
      <inkml:brushProperty name="height" value="0.08571" units="cm"/>
      <inkml:brushProperty name="color" value="#008C3A"/>
    </inkml:brush>
  </inkml:definitions>
  <inkml:trace contextRef="#ctx0" brushRef="#br0">215 9 19729,'-21'0'403,"3"0"-269,12 0-89,-1 0-23,-2 0 1,-2 0 10,-2 1-10,-3 4-23,-1 1 0,-2 3 0,2 0-79,0 3 23,2 0-56,3 3 56,3 0 12,5 2-46,1 0 12,2 1 78,6 0 44,3-2 24,7-1 32,6-4-32,18-3-124,-8-5-34,10 0 56,-18-6-22,-4-1 56,-5-4-134,-1-7 0,-6 3-1,-1-5 79,-4 3 56,-1 0-23,-1-1-66,0 0 77,-2 0 12,-2 0 0,-2 2 45,-7-4-11,5 5 34,-1 0-35,5 6-22,2 2 23,2 1 33,-1 1-11,1 1 56,-2 0 79,2 5 66,0 5-22,0 6 68,3 6 11,2 1-90,3 2 11,3-2 12,-1 1-102,1-5-55,-2-2 11,0-3-23,0-3-33,0-1-45,1-2 0,1 0-325,4-3-515,4 0-393,5-1-862,4-1-2006,0 1-2432,-1-1 6533,-3 0 0,-12-1 0,-3-1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220"/>
    </inkml:context>
    <inkml:brush xml:id="br0">
      <inkml:brushProperty name="width" value="0.04286" units="cm"/>
      <inkml:brushProperty name="height" value="0.04286" units="cm"/>
    </inkml:brush>
  </inkml:definitions>
  <inkml:trace contextRef="#ctx0" brushRef="#br0">1 335 22428,'66'0'662,"-1"-4"-584,-15-5-10,2-5 10,2-3-44,-6-1 89,-4-1-11,-10 1 67,-7-2-22,-9 3-101,-5-1 11,-5 1-10,-2 2-57,-2 0 0,-2 2 0,-2 1-46,0 0 13,0 0-23,0 0-23,-4-2 34,-3 1-11,-4-1-78,-11 0 112,3 5-23,-11 2 34,4 5 22,-3 2-11,-3 5 11,-13 9-11,11 4-45,-7 10 23,16-1 22,3 6 11,3 4 11,5 5 113,3 4 44,6 0 34,2 0 34,4-2-34,8-2 470,21 10-257,1-16-123,17 3 33,-7-22-56,6-8-90,7-6-67,-10-6 0,1-2-123,23-5-17,-24 2 1,-2-2-152,2-3-415,-15 2-459,-13 2-437,-10 3-1905,-4-2-1826,-9 1 5210,-4-3 0,3 5 0,-2-1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7:00:12.993"/>
    </inkml:context>
    <inkml:brush xml:id="br0">
      <inkml:brushProperty name="width" value="0.04286" units="cm"/>
      <inkml:brushProperty name="height" value="0.04286" units="cm"/>
    </inkml:brush>
  </inkml:definitions>
  <inkml:trace contextRef="#ctx0" brushRef="#br0">0 11 22249,'24'-6'1457,"7"1"-1278,10 6-112,6 0-2394,-9-1 0,-1 0 1722,-1 0 97,15 0-1778,-50 0-3114,-6 0 5400,-6 0 0,3 0 0,-1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0.977"/>
    </inkml:context>
    <inkml:brush xml:id="br0">
      <inkml:brushProperty name="width" value="0.04286" units="cm"/>
      <inkml:brushProperty name="height" value="0.04286" units="cm"/>
    </inkml:brush>
  </inkml:definitions>
  <inkml:trace contextRef="#ctx0" brushRef="#br0">1 1 24995,'15'56'235,"-2"-8"-157,-10-25 1,-1-2-23,-1 1 0,0-3-23,-1 0-22,1-1-11,1-2 0,0 1 23,1-1-1,0 0 13,-1 1 9,0-1-10,1-2-34,-3-1 11,1-4-11,1-4 0,-2-2 0,1-1 0,-1 1 0,2 1 0,-2 2 23,2 3-23,-1 7 0,2-5 0,-2 0 22,1-9 34,-1-1 134,1-1 617,-2 0-527,1-2-100,0-1-113,0-1-45,2-2-22,-1 0 23,0 1-23,0-1 11,-2 3-11,1 2-11,-1-1-1,0 2 12,0 0 0,0-5-134,2-4 100,0-5 23,2-3 11,1-2 0,2-1 0,-1 2-11,8-9 0,-3 7 11,5-6-23,-2 7-22,1-1-11,2 0 34,1 1-1,0 2 34,0 0-11,-8 9-11,-2 1-34,-8 7-1781,0 0 1860,1-3-34,1-2-157,3-4 67,-2 1-291,1 3-818,-3 1-1008,0 4-650,-1 0-886,0 5 147,0 4 3596,0 5 0,0-4 0,0-3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1.413"/>
    </inkml:context>
    <inkml:brush xml:id="br0">
      <inkml:brushProperty name="width" value="0.04286" units="cm"/>
      <inkml:brushProperty name="height" value="0.04286" units="cm"/>
    </inkml:brush>
  </inkml:definitions>
  <inkml:trace contextRef="#ctx0" brushRef="#br0">0 1 26799,'20'30'437,"0"-1"-347,-5-5-46,1 0 1,1-1-45,-2-1 23,-1-3-12,-2 0-11,-2-5-34,-2 0-201,-2-5-191,-2-5-493,-2-1-638,-1-3-293,-1 0-1085,1-5-4673,2-3 7608,2-6 0,-2 6 0,0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338"/>
    </inkml:context>
    <inkml:brush xml:id="br0">
      <inkml:brushProperty name="width" value="0.04286" units="cm"/>
      <inkml:brushProperty name="height" value="0.04286" units="cm"/>
    </inkml:brush>
  </inkml:definitions>
  <inkml:trace contextRef="#ctx0" brushRef="#br0">1 0 24143,'5'63'717,"0"-6"-426,-5-23-44,1 1 11,0 0 33,2 1-89,0 0-90,0-1-22,2-1-23,-2-6 0,3-2-33,-1-4 33,0-2 0,2-3 11,0-2-33,1-3 0,2-2 45,2-4 66,5 0 13,4-4-79,5-1-68,3-1-11,6 0-11,-10 0-33,-1-1-12,-12-1-22,-6-2-57,-3 1-156,-1-1-135,-1 1-268,-1-1-740,1-2-2645,1-6 741,-2 2-1413,0-5 4740,-1 5 0,0 5 0,0 2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4:15:42.972"/>
    </inkml:context>
    <inkml:brush xml:id="br0">
      <inkml:brushProperty name="width" value="0.04286" units="cm"/>
      <inkml:brushProperty name="height" value="0.04286" units="cm"/>
    </inkml:brush>
  </inkml:definitions>
  <inkml:trace contextRef="#ctx0" brushRef="#br0">1 59 27236,'52'-10'504,"3"0"-403,-3 0-101,1 1 11,-7 1 11,-10 4-22,-11 2 0,-12 1 0,-7 1-44,-5-1-147,-1-1-167,0 2-192,0-1-491,0 1-775,0-1-1041,-4 1-2869,-4 0 5726,-5 0 0,4 0 0,2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40.399"/>
    </inkml:context>
    <inkml:brush xml:id="br0">
      <inkml:brushProperty name="width" value="0.08571" units="cm"/>
      <inkml:brushProperty name="height" value="0.08571" units="cm"/>
    </inkml:brush>
  </inkml:definitions>
  <inkml:trace contextRef="#ctx0" brushRef="#br0">31 113 21812,'0'-45'-112,"2"9"45,9 26 11,0 3-22,-2 3-1,-2 2-100,-1 1 123,0 1 11,0 3 34,0 2-56,1 4 45,0 2-1,-2 2 23,0-1 11,-4 0 1,1 0 44,-2 0-45,0-1 22,-2 0-21,-2-3 44,-2-1-45,-4 0-11,-3-2 0,0 1 0,-3-3 123,2-1-22,2-1 380,-2-11-189,5-3-259,2-9 90,5 0-100,2 0-34,5 3 11,1 4-45,7 3 34,3 2-113,1 4 68,9 2 23,-9 2-57,3 1 1,-12 3 33,-2 4 56,-3 5 0,-2 18 0,-2-4-56,-3 8 22,-3-14 34,-2-3 34,2-5 33,3-6 45,2-2 112,0-3-403,-1-5-639,-3-2-1311,-1-6-2353,1 1 4482,-2 3 0,4 4 0,1 3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29.070"/>
    </inkml:context>
    <inkml:brush xml:id="br0">
      <inkml:brushProperty name="width" value="0.08571" units="cm"/>
      <inkml:brushProperty name="height" value="0.08571" units="cm"/>
    </inkml:brush>
  </inkml:definitions>
  <inkml:trace contextRef="#ctx0" brushRef="#br0">0 52 14742,'11'-29'1513,"-3"6"-1379,-9 23 7676,1 0-7765,-1 2-34,1 1 23,-2 2 0,2 2 22,0 2 0,0 0 78,1 2-33,0 0 134,1 3 0,1 1-44,0 2-102,-1-1 34,0 2-43,0-2-80,0-1 11,-1-1 11,0-3-11,-1-1 1,1-1 66,0 0-56,1-1 68,0 1-56,1-1 22,-1 2-23,0-3-10,0 1-1,-1-4-11,0 1 12,-1 0-23,0 2 11,1 1 11,0 8-11,1-4-11,0 5 12,-1-3-24,1-2 35,-1 1-57,2 0 68,0 0-34,-1 0 0,1 0 0,0 5 0,0-3-11,-2 2 55,1-4-88,-1-2 88,0 1-77,1-1 55,0 0-22,1 6 0,0-3-11,-1 4 22,0-4-22,0-1 33,0 2-44,-1 0 44,0 0-22,-1 1 0,2 1 0,2 8 0,-2-5-33,2 5 55,-1-8-55,-1-1 66,0 0-44,0-1 11,-2 1 0,0 7 0,0-4 0,0 8 22,0-9-44,0 1 56,0-1-68,0-1 56,0-1-33,-1-1 11,-1-1 0,1 4 11,0-5-44,1 4 66,-1-6-55,1-1 44,-3 2-33,2-2 11,-1 3 0,-1 4 0,2-4-11,-2 3 22,1-5-33,0-3 33,1 0-33,-2-1 10,3 0 12,-1 0 0,0 2 12,0 7-12,-1 0 33,0 6 1,0-5 33,1 2-45,-1 0-44,0 0 44,0 0-33,-1 5-11,0-5 22,-1 4 0,2-7-11,0 0 33,0 1-44,-1 2 44,1 0 0,-2 3-22,0 0 0,-2 9 12,3-6-68,-3 5 112,3-10-112,1-1 78,1-1-56,1-1 68,-1-2-56,1 7 22,-1-5 11,1 7 0,0-8-22,-1 2 22,1 0-33,0 0 44,0-1-33,0 8 0,0-8-12,0 6 23,0-10-11,0-1 45,0 0-68,0-1 45,0-1-22,0-2 11,0 0 0,0 3 0,0-2 0,0 3 0,0-3-22,0 2 22,0 0 0,0 0 0,0-2 11,0 0-11,-1-2 0,0 7 22,0-2-44,0 5 55,1-6-66,0 2 33,0 0 0,0-1 22,0 3-22,0 6 0,0-1-22,-2 5 67,2-6-79,-3 1 79,1 1-45,-1 0 11,0 1-22,1 0 44,0 0 23,2 9-44,-2-7 44,1 8-45,1-11-11,-1 0 33,1-1-66,0 2 44,0-3-33,0 12 22,0-7 11,0 7 0,0-8-11,0 0 11,0 0-22,0 1 33,0 1-44,0 0 44,0 0-33,0 14 11,0-9-11,0 9 33,0-12-44,0-2 56,0-1-57,0 1 23,0-1 0,0 10 0,0-9-11,0 7 33,0-10-44,0 0 44,0-1-55,0-1 55,0 0-22,0 0 0,0-2-22,0 9 33,0-8-11,0 7 0,0-10 0,0 0 11,0 0-33,0 0 44,0 2-33,1 7 11,0-6-11,1 6 33,-1-7-44,-1 0 55,1 0-77,-1 1 77,0 0-55,0-2 22,0 2 11,0 8 11,0-5-33,0 6 22,1-5-22,-1-2 45,3 2-79,0 0 79,-1 0-34,2 13 0,-1-9-12,0 9 35,-1-10-46,-1 1 35,0 1-24,0 1 24,0 1-1,0 1-11,1-1-23,2 13 46,0-11-46,0 9 46,-1-13-46,-1 0 46,-1 1-46,-1 0 35,0 0-12,0 15 0,0-11 0,0 9 11,1-15-45,0 0 57,1-4-57,0 1 68,-1-1-46,1 0 24,-2 1-12,1 10 0,-1-7-23,0 8 57,0-12-68,0-1 68,1-1-68,0 0 34,1-2 0,1 8 0,-1-7 0,0 7 23,-2-9-46,0 0 68,0 1-79,0-1 57,0 0-23,0 0 0,0-1-23,0 7 46,1-7-46,0 8 57,0-10-68,0 3 68,0-2-68,0-1 46,-1-2-12,0-2 0,0-4-12,0-1 46,0-4-79,0 0 90,0 1-79,0-1 68,0 0-56,0 0 33,0-1-11,0 3 0,0 2 0,0 4 0,0 2 11,0 2 11,0 2-44,0 2 22,0 0 22,0 12 12,0-5 44,1 9-66,0-8 77,0 2-78,-1 1 12,1 1-12,-1 1 0,1-2-11,0-1 11,2 11-11,-3-11 0,2 9 34,-2-13-68,0-1 68,0 0-56,0-2 33,1-1-11,0 6 0,1-8 0,1 4 0,-2-8-23,1-1 57,-2 0-68,0-2 68,0 0-56,0 0 10,0-4 12,0-1 0,0-4-2095,0-1-22,0-10-3195,3-2 5312,1-12 0,-1 11 0,0-1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1.427"/>
    </inkml:context>
    <inkml:brush xml:id="br0">
      <inkml:brushProperty name="width" value="0.08571" units="cm"/>
      <inkml:brushProperty name="height" value="0.08571" units="cm"/>
    </inkml:brush>
  </inkml:definitions>
  <inkml:trace contextRef="#ctx0" brushRef="#br0">1 138 21185,'28'0'885,"1"0"-717,-1 0 22,3-3 13,2-1 110,1-3-66,0 0-1,0 0-78,-1-1 34,-1 2-68,-1-2-55,-2 1 22,-3 2-56,-2 1 11,-4-1-11,-2 1-23,-3 2-11,0-1 23,0 2 33,2-1-11,1 1 0,1-2 22,1 0 1,-1 0-57,1 0 1,-1 1-1,-4 1-22,-3 0 0,-3 1-11,0 0 22,-3 0 0,3 0 0,-1 0-11,2-1 12,5 0 10,0-2-22,2 1 0,2 0 0,-8 0-11,1 0 0,-7 1-1,0 1-44,0 0 56,2-1-33,2-1 22,1 0 22,1-1 0,4 0-11,-5 0-22,-1 2-12,-7 0 34,1 1-34,0 0 34,13 0 56,2 0-22,35-2-68,8 0 23,4 0-22,-4 1-23,-8 6 44,-14 1 12,11 5 0,-11-1 0,5 2 0,6-1-11,4-1 22,3 0-22,0-1 22,0-1-11,-4-1 0,-5 0 12,10 2-12,-18-3-12,8 2-10,-19-3 22,1 1 0,0-2 34,27 2-34,-8-2 11,22 0-22,-14-2-341,0-1 341,0 1 0,-3-1 11,-1 1 0,-1 0 0,1 0-34,1-1 57,1 1-23,-17 0 0,1-1 22,19 2-22,16 1 0,-24-1 34,0 0-23,2-1-22,1 0 33,2-1-11,-13 0 0,0 0-44,23 0-249,-22-1 0,-2 1 271,13-1 188,-4 2-199,-4-2 22,-4 3-45,-2-2 45,1 1-45,-1-1 23,22 0 22,-15-1 0,15 0 0,-18 0 552,0 0-518,-1 0 118,11 0-152,-12-1 0,9-1 0,-16-1 0,2 0 0,1 0 22,3 0-11,4 1-22,2-2 0,0 1-12,0 1-21,-3-1 32,17 0 12,-13 0-11,17-2 11,-12 1-11,3-1 22,3 1-17,-17 2 1,0-1-6,19 2 16,-23-1 1,0 1-17,9 1 22,-3 0-11,-2 0 0,-2 0 22,1 0-22,-2 0 12,5 0 10,0 0-22,3 0-45,27 0 23,-19 0 22,17 0-23,-26 0 12,-1 0 22,-1 0-11,24 0 0,-14 0 0,18 0 0,-22-1 0,0-1 12,-3-1-35,-4 0 46,-4 1-23,-3 1 0,0 0 11,-1 0 0,4 0 23,24-2-34,-10 1 0,20-1-12,-18 2-10,0 1 0,-2 0-12,19 0 23,-18 0 11,14 0 0,-18 0-11,1 0-1,2 0 1,-1 0 22,1 0-22,-2 0 34,-4 0-23,-4 0 0,-5 0 0,2 0 11,-12 0-11,4 0 11,-11 0-11,0 0 11,3 0 0,7 0 12,-12 0-1,1 0 101,-15 0-44,-4 0-2466,-1 0 381,0-3-3585,0-2 5591,0-7 0,0 5 0,0 1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6:57:32.431"/>
    </inkml:context>
    <inkml:brush xml:id="br0">
      <inkml:brushProperty name="width" value="0.08571" units="cm"/>
      <inkml:brushProperty name="height" value="0.08571" units="cm"/>
    </inkml:brush>
  </inkml:definitions>
  <inkml:trace contextRef="#ctx0" brushRef="#br0">120 25 22765,'-35'-14'661,"6"3"-448,29 11-191,0 0-22,9 0 90,3 4 100,15 2-134,9 4 46,6 0-46,4 0 22,0-2 34,-3 0-34,-3-4 57,-5 1-34,-5-2 111,-9-2-100,-6 0-44,-8 0-68,-3-1-45,-4 0 0,0 0 0,0 1 45,0 5 45,0 4 325,-14 21-180,-2-3-88,-16 15-46,-1-6-34,-6 1-22,-4 1-494,-3 0-749,0-3-1099,-2-2-1815,3-5-5674,4-10 9532,7-7 0,14-9 1,8-3-1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149B5-49D5-6740-998E-6472B2F3B32C}" type="datetimeFigureOut">
              <a:rPr lang="en-US" smtClean="0"/>
              <a:t>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53B7-31A0-5245-B021-09F8E5089B7D}" type="slidenum">
              <a:rPr lang="en-US" smtClean="0"/>
              <a:t>‹#›</a:t>
            </a:fld>
            <a:endParaRPr lang="en-US"/>
          </a:p>
        </p:txBody>
      </p:sp>
    </p:spTree>
    <p:extLst>
      <p:ext uri="{BB962C8B-B14F-4D97-AF65-F5344CB8AC3E}">
        <p14:creationId xmlns:p14="http://schemas.microsoft.com/office/powerpoint/2010/main" val="390774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2</a:t>
            </a:fld>
            <a:endParaRPr lang="en-US"/>
          </a:p>
        </p:txBody>
      </p:sp>
    </p:spTree>
    <p:extLst>
      <p:ext uri="{BB962C8B-B14F-4D97-AF65-F5344CB8AC3E}">
        <p14:creationId xmlns:p14="http://schemas.microsoft.com/office/powerpoint/2010/main" val="402160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3</a:t>
            </a:fld>
            <a:endParaRPr lang="en-US"/>
          </a:p>
        </p:txBody>
      </p:sp>
    </p:spTree>
    <p:extLst>
      <p:ext uri="{BB962C8B-B14F-4D97-AF65-F5344CB8AC3E}">
        <p14:creationId xmlns:p14="http://schemas.microsoft.com/office/powerpoint/2010/main" val="416075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4</a:t>
            </a:fld>
            <a:endParaRPr lang="en-US"/>
          </a:p>
        </p:txBody>
      </p:sp>
    </p:spTree>
    <p:extLst>
      <p:ext uri="{BB962C8B-B14F-4D97-AF65-F5344CB8AC3E}">
        <p14:creationId xmlns:p14="http://schemas.microsoft.com/office/powerpoint/2010/main" val="215831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5</a:t>
            </a:fld>
            <a:endParaRPr lang="en-US"/>
          </a:p>
        </p:txBody>
      </p:sp>
    </p:spTree>
    <p:extLst>
      <p:ext uri="{BB962C8B-B14F-4D97-AF65-F5344CB8AC3E}">
        <p14:creationId xmlns:p14="http://schemas.microsoft.com/office/powerpoint/2010/main" val="133150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6</a:t>
            </a:fld>
            <a:endParaRPr lang="en-US"/>
          </a:p>
        </p:txBody>
      </p:sp>
    </p:spTree>
    <p:extLst>
      <p:ext uri="{BB962C8B-B14F-4D97-AF65-F5344CB8AC3E}">
        <p14:creationId xmlns:p14="http://schemas.microsoft.com/office/powerpoint/2010/main" val="256298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453B7-31A0-5245-B021-09F8E5089B7D}" type="slidenum">
              <a:rPr lang="en-US" smtClean="0"/>
              <a:t>7</a:t>
            </a:fld>
            <a:endParaRPr lang="en-US"/>
          </a:p>
        </p:txBody>
      </p:sp>
    </p:spTree>
    <p:extLst>
      <p:ext uri="{BB962C8B-B14F-4D97-AF65-F5344CB8AC3E}">
        <p14:creationId xmlns:p14="http://schemas.microsoft.com/office/powerpoint/2010/main" val="277344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DCF2DA8-FB62-024C-9E86-166AF72EC878}" type="slidenum">
              <a:rPr lang="en-US"/>
              <a:pPr/>
              <a:t>10</a:t>
            </a:fld>
            <a:endParaRPr lang="en-US"/>
          </a:p>
        </p:txBody>
      </p:sp>
      <p:sp>
        <p:nvSpPr>
          <p:cNvPr id="1638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169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00FA-CE74-E644-A0A7-45CC85A2C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64C4ED-F0D1-DD4B-A57C-14DACCD63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2C4BCB-5743-FB4B-871A-6580F8F60E85}"/>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C3ABB1AA-9A68-EF42-91A7-6E5106E86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2F167-20E8-104F-9B98-50548AAD13B0}"/>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322461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B1C2-7931-F74A-92D0-2891701DB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D09B9-0F48-3A4B-A5B3-B11FC3C8E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35BC3-2C6E-AA4E-AC98-F593A75753C2}"/>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FE16ED5D-BEF5-304E-A699-9D0965DD3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54476-A4F6-BC41-907E-2A857E34DD5D}"/>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352940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20FD7-C587-E249-B9B0-49B93E9D24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1BC8C-B0C3-FC4E-AB02-FEF273885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ADB1F-2970-5E48-9E80-2B51F7DD5A38}"/>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FA892108-8ABF-F843-B6A6-7ABF21879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F55E1-42E7-E946-8A3F-FA2F5B4BE739}"/>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145102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2E2B-8717-2848-A84E-770B3564E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4C13E-642A-5F47-894C-A579AF65FB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17875-0AE9-464A-B2F4-61ED08D40FA5}"/>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B847D0C8-DCB5-C84C-9638-AF6FBA685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6F1E4-1345-4247-B924-659B8B17C3CF}"/>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375502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F7B4-6163-6B4D-91AD-800CC09BD9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7455A-AEF2-1F40-8E3D-37893A6A8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F1BC0-6D49-E945-AF9B-BA987715F2AC}"/>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D2A7E533-F8B1-6D4B-AD50-27810B3B4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0993E-75F4-5643-AF47-B7439C0334C0}"/>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98011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35F7-1896-D14E-B586-083666652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C37D0-F4C4-8A48-8746-61F1DCAA6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58D7E-A859-0346-B979-8889BB7D43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5DB50-F017-1E49-B059-A61BFF9F8172}"/>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6" name="Footer Placeholder 5">
            <a:extLst>
              <a:ext uri="{FF2B5EF4-FFF2-40B4-BE49-F238E27FC236}">
                <a16:creationId xmlns:a16="http://schemas.microsoft.com/office/drawing/2014/main" id="{33AACE22-CCA5-674F-A0F0-3A33E6A88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31AA8-6589-C64D-928A-BF37427500D8}"/>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398732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7C74-190B-DA48-B824-5AA7FCE4BD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A4B7C-AEB6-A044-B1E7-E71290109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866FB-EA09-7549-BC71-790784965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67F3A-A5F7-AE49-B7C2-998CB393BC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1DD71-7388-4B4A-A2CE-81A9B6FAD2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18BAD9-049E-3A4A-907A-CDF0179CAD0D}"/>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8" name="Footer Placeholder 7">
            <a:extLst>
              <a:ext uri="{FF2B5EF4-FFF2-40B4-BE49-F238E27FC236}">
                <a16:creationId xmlns:a16="http://schemas.microsoft.com/office/drawing/2014/main" id="{EEE17216-78BE-BB49-B3A5-AB49D507B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BC01DB-073B-2A4F-8BB0-DF2EF185873C}"/>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141342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1DD8-AD52-874C-A3F1-BA6A8400E1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9307A-0542-DE44-B9D7-58BD7597FCB7}"/>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4" name="Footer Placeholder 3">
            <a:extLst>
              <a:ext uri="{FF2B5EF4-FFF2-40B4-BE49-F238E27FC236}">
                <a16:creationId xmlns:a16="http://schemas.microsoft.com/office/drawing/2014/main" id="{C7348498-09C0-A249-A48B-4BC156191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1ACC8-B6E8-7947-AF7F-6A42E0EA8BD0}"/>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101412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8FECB-3791-D94D-996F-34633B95AA3C}"/>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3" name="Footer Placeholder 2">
            <a:extLst>
              <a:ext uri="{FF2B5EF4-FFF2-40B4-BE49-F238E27FC236}">
                <a16:creationId xmlns:a16="http://schemas.microsoft.com/office/drawing/2014/main" id="{FB595638-A130-CB4B-9D7B-E8A48A6C7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73571-8EED-5D4A-9641-AE348DDA537C}"/>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301097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8690-FDF5-304C-93CC-B9EC4FDBC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79E1E-E0F4-7D48-84AB-583D48D6E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D5527C-B373-2F46-9490-C2810E372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CD848-871C-4D4B-94EE-0E64C57EFA2D}"/>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6" name="Footer Placeholder 5">
            <a:extLst>
              <a:ext uri="{FF2B5EF4-FFF2-40B4-BE49-F238E27FC236}">
                <a16:creationId xmlns:a16="http://schemas.microsoft.com/office/drawing/2014/main" id="{591D2E0E-8363-4140-BF1F-E44861AE7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E3BCF-6EE3-6549-BE4D-4777470EF933}"/>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291864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D0B-9F93-744E-8E8E-66014D3E4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394F3-3F2B-424D-AED8-1C31F6758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1C16A0-4618-8841-A9B3-FA6AE9222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46CDF-72F9-9845-A07E-C52495C3CDAE}"/>
              </a:ext>
            </a:extLst>
          </p:cNvPr>
          <p:cNvSpPr>
            <a:spLocks noGrp="1"/>
          </p:cNvSpPr>
          <p:nvPr>
            <p:ph type="dt" sz="half" idx="10"/>
          </p:nvPr>
        </p:nvSpPr>
        <p:spPr/>
        <p:txBody>
          <a:bodyPr/>
          <a:lstStyle/>
          <a:p>
            <a:fld id="{F20E8DB5-EF27-4B44-B112-2A8AA1721554}" type="datetimeFigureOut">
              <a:rPr lang="en-US" smtClean="0"/>
              <a:t>2/4/21</a:t>
            </a:fld>
            <a:endParaRPr lang="en-US"/>
          </a:p>
        </p:txBody>
      </p:sp>
      <p:sp>
        <p:nvSpPr>
          <p:cNvPr id="6" name="Footer Placeholder 5">
            <a:extLst>
              <a:ext uri="{FF2B5EF4-FFF2-40B4-BE49-F238E27FC236}">
                <a16:creationId xmlns:a16="http://schemas.microsoft.com/office/drawing/2014/main" id="{891F780D-8887-554A-89FE-098BF8FDF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1CBD6-DECF-BC43-81C8-12F5664ED643}"/>
              </a:ext>
            </a:extLst>
          </p:cNvPr>
          <p:cNvSpPr>
            <a:spLocks noGrp="1"/>
          </p:cNvSpPr>
          <p:nvPr>
            <p:ph type="sldNum" sz="quarter" idx="12"/>
          </p:nvPr>
        </p:nvSpPr>
        <p:spPr/>
        <p:txBody>
          <a:bodyPr/>
          <a:lstStyle/>
          <a:p>
            <a:fld id="{D5E35F12-7EE0-5846-8B62-876A89751395}" type="slidenum">
              <a:rPr lang="en-US" smtClean="0"/>
              <a:t>‹#›</a:t>
            </a:fld>
            <a:endParaRPr lang="en-US"/>
          </a:p>
        </p:txBody>
      </p:sp>
    </p:spTree>
    <p:extLst>
      <p:ext uri="{BB962C8B-B14F-4D97-AF65-F5344CB8AC3E}">
        <p14:creationId xmlns:p14="http://schemas.microsoft.com/office/powerpoint/2010/main" val="28699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3CCF9-5ADF-E94D-9C47-AD7B64802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53EE1-07F2-6F42-A3F6-FC91E5936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F475C-5465-C94F-B545-DFDAB952F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E8DB5-EF27-4B44-B112-2A8AA1721554}" type="datetimeFigureOut">
              <a:rPr lang="en-US" smtClean="0"/>
              <a:t>2/4/21</a:t>
            </a:fld>
            <a:endParaRPr lang="en-US"/>
          </a:p>
        </p:txBody>
      </p:sp>
      <p:sp>
        <p:nvSpPr>
          <p:cNvPr id="5" name="Footer Placeholder 4">
            <a:extLst>
              <a:ext uri="{FF2B5EF4-FFF2-40B4-BE49-F238E27FC236}">
                <a16:creationId xmlns:a16="http://schemas.microsoft.com/office/drawing/2014/main" id="{366A228D-17FB-514A-8237-C2E53147D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D84D9C-23DE-344E-A805-64D900B6E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35F12-7EE0-5846-8B62-876A89751395}" type="slidenum">
              <a:rPr lang="en-US" smtClean="0"/>
              <a:t>‹#›</a:t>
            </a:fld>
            <a:endParaRPr lang="en-US"/>
          </a:p>
        </p:txBody>
      </p:sp>
    </p:spTree>
    <p:extLst>
      <p:ext uri="{BB962C8B-B14F-4D97-AF65-F5344CB8AC3E}">
        <p14:creationId xmlns:p14="http://schemas.microsoft.com/office/powerpoint/2010/main" val="9573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image" Target="../media/image2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 Id="rId4" Type="http://schemas.openxmlformats.org/officeDocument/2006/relationships/image" Target="../media/image276.png"/></Relationships>
</file>

<file path=ppt/slides/_rels/slide15.xml.rels><?xml version="1.0" encoding="UTF-8" standalone="yes"?>
<Relationships xmlns="http://schemas.openxmlformats.org/package/2006/relationships"><Relationship Id="rId117" Type="http://schemas.openxmlformats.org/officeDocument/2006/relationships/customXml" Target="../ink/ink887.xml"/><Relationship Id="rId21" Type="http://schemas.openxmlformats.org/officeDocument/2006/relationships/image" Target="../media/image292.png"/><Relationship Id="rId42" Type="http://schemas.openxmlformats.org/officeDocument/2006/relationships/customXml" Target="../ink/ink849.xml"/><Relationship Id="rId63" Type="http://schemas.openxmlformats.org/officeDocument/2006/relationships/customXml" Target="../ink/ink860.xml"/><Relationship Id="rId84" Type="http://schemas.openxmlformats.org/officeDocument/2006/relationships/image" Target="../media/image322.png"/><Relationship Id="rId138" Type="http://schemas.openxmlformats.org/officeDocument/2006/relationships/image" Target="../media/image349.png"/><Relationship Id="rId170" Type="http://schemas.openxmlformats.org/officeDocument/2006/relationships/image" Target="../media/image365.png"/><Relationship Id="rId191" Type="http://schemas.openxmlformats.org/officeDocument/2006/relationships/customXml" Target="../ink/ink919.xml"/><Relationship Id="rId205" Type="http://schemas.openxmlformats.org/officeDocument/2006/relationships/customXml" Target="../ink/ink926.xml"/><Relationship Id="rId226" Type="http://schemas.openxmlformats.org/officeDocument/2006/relationships/image" Target="../media/image388.png"/><Relationship Id="rId247" Type="http://schemas.openxmlformats.org/officeDocument/2006/relationships/customXml" Target="../ink/ink947.xml"/><Relationship Id="rId107" Type="http://schemas.openxmlformats.org/officeDocument/2006/relationships/customXml" Target="../ink/ink882.xml"/><Relationship Id="rId11" Type="http://schemas.openxmlformats.org/officeDocument/2006/relationships/image" Target="../media/image287.png"/><Relationship Id="rId32" Type="http://schemas.openxmlformats.org/officeDocument/2006/relationships/customXml" Target="../ink/ink844.xml"/><Relationship Id="rId53" Type="http://schemas.openxmlformats.org/officeDocument/2006/relationships/image" Target="../media/image307.png"/><Relationship Id="rId74" Type="http://schemas.openxmlformats.org/officeDocument/2006/relationships/image" Target="../media/image317.png"/><Relationship Id="rId128" Type="http://schemas.openxmlformats.org/officeDocument/2006/relationships/image" Target="../media/image344.png"/><Relationship Id="rId149" Type="http://schemas.openxmlformats.org/officeDocument/2006/relationships/customXml" Target="../ink/ink903.xml"/><Relationship Id="rId5" Type="http://schemas.openxmlformats.org/officeDocument/2006/relationships/image" Target="../media/image284.png"/><Relationship Id="rId95" Type="http://schemas.openxmlformats.org/officeDocument/2006/relationships/customXml" Target="../ink/ink876.xml"/><Relationship Id="rId160" Type="http://schemas.openxmlformats.org/officeDocument/2006/relationships/image" Target="../media/image360.png"/><Relationship Id="rId181" Type="http://schemas.openxmlformats.org/officeDocument/2006/relationships/customXml" Target="../ink/ink914.xml"/><Relationship Id="rId216" Type="http://schemas.openxmlformats.org/officeDocument/2006/relationships/image" Target="../media/image383.png"/><Relationship Id="rId237" Type="http://schemas.openxmlformats.org/officeDocument/2006/relationships/customXml" Target="../ink/ink942.xml"/><Relationship Id="rId22" Type="http://schemas.openxmlformats.org/officeDocument/2006/relationships/customXml" Target="../ink/ink839.xml"/><Relationship Id="rId43" Type="http://schemas.openxmlformats.org/officeDocument/2006/relationships/image" Target="../media/image303.png"/><Relationship Id="rId64" Type="http://schemas.openxmlformats.org/officeDocument/2006/relationships/image" Target="../media/image312.png"/><Relationship Id="rId118" Type="http://schemas.openxmlformats.org/officeDocument/2006/relationships/image" Target="../media/image339.png"/><Relationship Id="rId139" Type="http://schemas.openxmlformats.org/officeDocument/2006/relationships/customXml" Target="../ink/ink898.xml"/><Relationship Id="rId85" Type="http://schemas.openxmlformats.org/officeDocument/2006/relationships/customXml" Target="../ink/ink871.xml"/><Relationship Id="rId171" Type="http://schemas.openxmlformats.org/officeDocument/2006/relationships/customXml" Target="../ink/ink909.xml"/><Relationship Id="rId192" Type="http://schemas.openxmlformats.org/officeDocument/2006/relationships/image" Target="../media/image358.png"/><Relationship Id="rId206" Type="http://schemas.openxmlformats.org/officeDocument/2006/relationships/image" Target="../media/image378.png"/><Relationship Id="rId227" Type="http://schemas.openxmlformats.org/officeDocument/2006/relationships/customXml" Target="../ink/ink937.xml"/><Relationship Id="rId248" Type="http://schemas.openxmlformats.org/officeDocument/2006/relationships/image" Target="../media/image399.png"/><Relationship Id="rId12" Type="http://schemas.openxmlformats.org/officeDocument/2006/relationships/customXml" Target="../ink/ink834.xml"/><Relationship Id="rId33" Type="http://schemas.openxmlformats.org/officeDocument/2006/relationships/image" Target="../media/image283.png"/><Relationship Id="rId108" Type="http://schemas.openxmlformats.org/officeDocument/2006/relationships/image" Target="../media/image334.png"/><Relationship Id="rId129" Type="http://schemas.openxmlformats.org/officeDocument/2006/relationships/customXml" Target="../ink/ink893.xml"/><Relationship Id="rId54" Type="http://schemas.openxmlformats.org/officeDocument/2006/relationships/customXml" Target="../ink/ink855.xml"/><Relationship Id="rId75" Type="http://schemas.openxmlformats.org/officeDocument/2006/relationships/customXml" Target="../ink/ink866.xml"/><Relationship Id="rId96" Type="http://schemas.openxmlformats.org/officeDocument/2006/relationships/image" Target="../media/image328.png"/><Relationship Id="rId140" Type="http://schemas.openxmlformats.org/officeDocument/2006/relationships/image" Target="../media/image350.png"/><Relationship Id="rId161" Type="http://schemas.openxmlformats.org/officeDocument/2006/relationships/customXml" Target="../ink/ink904.xml"/><Relationship Id="rId182" Type="http://schemas.openxmlformats.org/officeDocument/2006/relationships/image" Target="../media/image371.png"/><Relationship Id="rId217" Type="http://schemas.openxmlformats.org/officeDocument/2006/relationships/customXml" Target="../ink/ink932.xml"/><Relationship Id="rId6" Type="http://schemas.openxmlformats.org/officeDocument/2006/relationships/customXml" Target="../ink/ink831.xml"/><Relationship Id="rId238" Type="http://schemas.openxmlformats.org/officeDocument/2006/relationships/image" Target="../media/image394.png"/><Relationship Id="rId23" Type="http://schemas.openxmlformats.org/officeDocument/2006/relationships/image" Target="../media/image293.png"/><Relationship Id="rId119" Type="http://schemas.openxmlformats.org/officeDocument/2006/relationships/customXml" Target="../ink/ink888.xml"/><Relationship Id="rId44" Type="http://schemas.openxmlformats.org/officeDocument/2006/relationships/customXml" Target="../ink/ink850.xml"/><Relationship Id="rId65" Type="http://schemas.openxmlformats.org/officeDocument/2006/relationships/customXml" Target="../ink/ink861.xml"/><Relationship Id="rId86" Type="http://schemas.openxmlformats.org/officeDocument/2006/relationships/image" Target="../media/image323.png"/><Relationship Id="rId130" Type="http://schemas.openxmlformats.org/officeDocument/2006/relationships/image" Target="../media/image345.png"/><Relationship Id="rId172" Type="http://schemas.openxmlformats.org/officeDocument/2006/relationships/image" Target="../media/image366.png"/><Relationship Id="rId193" Type="http://schemas.openxmlformats.org/officeDocument/2006/relationships/customXml" Target="../ink/ink920.xml"/><Relationship Id="rId207" Type="http://schemas.openxmlformats.org/officeDocument/2006/relationships/customXml" Target="../ink/ink927.xml"/><Relationship Id="rId228" Type="http://schemas.openxmlformats.org/officeDocument/2006/relationships/image" Target="../media/image389.png"/><Relationship Id="rId249" Type="http://schemas.openxmlformats.org/officeDocument/2006/relationships/customXml" Target="../ink/ink948.xml"/><Relationship Id="rId13" Type="http://schemas.openxmlformats.org/officeDocument/2006/relationships/image" Target="../media/image288.png"/><Relationship Id="rId109" Type="http://schemas.openxmlformats.org/officeDocument/2006/relationships/customXml" Target="../ink/ink883.xml"/><Relationship Id="rId34" Type="http://schemas.openxmlformats.org/officeDocument/2006/relationships/customXml" Target="../ink/ink845.xml"/><Relationship Id="rId55" Type="http://schemas.openxmlformats.org/officeDocument/2006/relationships/image" Target="../media/image308.png"/><Relationship Id="rId76" Type="http://schemas.openxmlformats.org/officeDocument/2006/relationships/image" Target="../media/image318.png"/><Relationship Id="rId97" Type="http://schemas.openxmlformats.org/officeDocument/2006/relationships/customXml" Target="../ink/ink877.xml"/><Relationship Id="rId120" Type="http://schemas.openxmlformats.org/officeDocument/2006/relationships/image" Target="../media/image340.png"/><Relationship Id="rId141" Type="http://schemas.openxmlformats.org/officeDocument/2006/relationships/customXml" Target="../ink/ink899.xml"/><Relationship Id="rId7" Type="http://schemas.openxmlformats.org/officeDocument/2006/relationships/image" Target="../media/image285.png"/><Relationship Id="rId162" Type="http://schemas.openxmlformats.org/officeDocument/2006/relationships/image" Target="../media/image361.png"/><Relationship Id="rId183" Type="http://schemas.openxmlformats.org/officeDocument/2006/relationships/customXml" Target="../ink/ink915.xml"/><Relationship Id="rId218" Type="http://schemas.openxmlformats.org/officeDocument/2006/relationships/image" Target="../media/image384.png"/><Relationship Id="rId239" Type="http://schemas.openxmlformats.org/officeDocument/2006/relationships/customXml" Target="../ink/ink943.xml"/><Relationship Id="rId250" Type="http://schemas.openxmlformats.org/officeDocument/2006/relationships/image" Target="../media/image400.png"/><Relationship Id="rId24" Type="http://schemas.openxmlformats.org/officeDocument/2006/relationships/customXml" Target="../ink/ink840.xml"/><Relationship Id="rId45" Type="http://schemas.openxmlformats.org/officeDocument/2006/relationships/image" Target="../media/image50.png"/><Relationship Id="rId66" Type="http://schemas.openxmlformats.org/officeDocument/2006/relationships/image" Target="../media/image313.png"/><Relationship Id="rId87" Type="http://schemas.openxmlformats.org/officeDocument/2006/relationships/customXml" Target="../ink/ink872.xml"/><Relationship Id="rId110" Type="http://schemas.openxmlformats.org/officeDocument/2006/relationships/image" Target="../media/image335.png"/><Relationship Id="rId131" Type="http://schemas.openxmlformats.org/officeDocument/2006/relationships/customXml" Target="../ink/ink894.xml"/><Relationship Id="rId173" Type="http://schemas.openxmlformats.org/officeDocument/2006/relationships/customXml" Target="../ink/ink910.xml"/><Relationship Id="rId194" Type="http://schemas.openxmlformats.org/officeDocument/2006/relationships/image" Target="../media/image359.png"/><Relationship Id="rId208" Type="http://schemas.openxmlformats.org/officeDocument/2006/relationships/image" Target="../media/image379.png"/><Relationship Id="rId229" Type="http://schemas.openxmlformats.org/officeDocument/2006/relationships/customXml" Target="../ink/ink938.xml"/><Relationship Id="rId240" Type="http://schemas.openxmlformats.org/officeDocument/2006/relationships/image" Target="../media/image395.png"/><Relationship Id="rId14" Type="http://schemas.openxmlformats.org/officeDocument/2006/relationships/customXml" Target="../ink/ink835.xml"/><Relationship Id="rId35" Type="http://schemas.openxmlformats.org/officeDocument/2006/relationships/image" Target="../media/image294.png"/><Relationship Id="rId56" Type="http://schemas.openxmlformats.org/officeDocument/2006/relationships/customXml" Target="../ink/ink856.xml"/><Relationship Id="rId77" Type="http://schemas.openxmlformats.org/officeDocument/2006/relationships/customXml" Target="../ink/ink867.xml"/><Relationship Id="rId100" Type="http://schemas.openxmlformats.org/officeDocument/2006/relationships/image" Target="../media/image330.png"/><Relationship Id="rId8" Type="http://schemas.openxmlformats.org/officeDocument/2006/relationships/customXml" Target="../ink/ink832.xml"/><Relationship Id="rId98" Type="http://schemas.openxmlformats.org/officeDocument/2006/relationships/image" Target="../media/image329.png"/><Relationship Id="rId121" Type="http://schemas.openxmlformats.org/officeDocument/2006/relationships/customXml" Target="../ink/ink889.xml"/><Relationship Id="rId142" Type="http://schemas.openxmlformats.org/officeDocument/2006/relationships/image" Target="../media/image351.png"/><Relationship Id="rId163" Type="http://schemas.openxmlformats.org/officeDocument/2006/relationships/customXml" Target="../ink/ink905.xml"/><Relationship Id="rId184" Type="http://schemas.openxmlformats.org/officeDocument/2006/relationships/image" Target="../media/image372.png"/><Relationship Id="rId219" Type="http://schemas.openxmlformats.org/officeDocument/2006/relationships/customXml" Target="../ink/ink933.xml"/><Relationship Id="rId230" Type="http://schemas.openxmlformats.org/officeDocument/2006/relationships/image" Target="../media/image390.png"/><Relationship Id="rId251" Type="http://schemas.openxmlformats.org/officeDocument/2006/relationships/customXml" Target="../ink/ink949.xml"/><Relationship Id="rId25" Type="http://schemas.openxmlformats.org/officeDocument/2006/relationships/image" Target="../media/image281.png"/><Relationship Id="rId46" Type="http://schemas.openxmlformats.org/officeDocument/2006/relationships/customXml" Target="../ink/ink851.xml"/><Relationship Id="rId67" Type="http://schemas.openxmlformats.org/officeDocument/2006/relationships/customXml" Target="../ink/ink862.xml"/><Relationship Id="rId88" Type="http://schemas.openxmlformats.org/officeDocument/2006/relationships/image" Target="../media/image324.png"/><Relationship Id="rId111" Type="http://schemas.openxmlformats.org/officeDocument/2006/relationships/customXml" Target="../ink/ink884.xml"/><Relationship Id="rId132" Type="http://schemas.openxmlformats.org/officeDocument/2006/relationships/image" Target="../media/image346.png"/><Relationship Id="rId174" Type="http://schemas.openxmlformats.org/officeDocument/2006/relationships/image" Target="../media/image367.png"/><Relationship Id="rId195" Type="http://schemas.openxmlformats.org/officeDocument/2006/relationships/customXml" Target="../ink/ink921.xml"/><Relationship Id="rId209" Type="http://schemas.openxmlformats.org/officeDocument/2006/relationships/customXml" Target="../ink/ink928.xml"/><Relationship Id="rId220" Type="http://schemas.openxmlformats.org/officeDocument/2006/relationships/image" Target="../media/image385.png"/><Relationship Id="rId241" Type="http://schemas.openxmlformats.org/officeDocument/2006/relationships/customXml" Target="../ink/ink944.xml"/><Relationship Id="rId15" Type="http://schemas.openxmlformats.org/officeDocument/2006/relationships/image" Target="../media/image289.png"/><Relationship Id="rId36" Type="http://schemas.openxmlformats.org/officeDocument/2006/relationships/customXml" Target="../ink/ink846.xml"/><Relationship Id="rId57" Type="http://schemas.openxmlformats.org/officeDocument/2006/relationships/customXml" Target="../ink/ink857.xml"/><Relationship Id="rId10" Type="http://schemas.openxmlformats.org/officeDocument/2006/relationships/customXml" Target="../ink/ink833.xml"/><Relationship Id="rId31" Type="http://schemas.openxmlformats.org/officeDocument/2006/relationships/image" Target="../media/image297.png"/><Relationship Id="rId52" Type="http://schemas.openxmlformats.org/officeDocument/2006/relationships/customXml" Target="../ink/ink854.xml"/><Relationship Id="rId73" Type="http://schemas.openxmlformats.org/officeDocument/2006/relationships/customXml" Target="../ink/ink865.xml"/><Relationship Id="rId78" Type="http://schemas.openxmlformats.org/officeDocument/2006/relationships/image" Target="../media/image319.png"/><Relationship Id="rId94" Type="http://schemas.openxmlformats.org/officeDocument/2006/relationships/image" Target="../media/image327.png"/><Relationship Id="rId99" Type="http://schemas.openxmlformats.org/officeDocument/2006/relationships/customXml" Target="../ink/ink878.xml"/><Relationship Id="rId101" Type="http://schemas.openxmlformats.org/officeDocument/2006/relationships/customXml" Target="../ink/ink879.xml"/><Relationship Id="rId122" Type="http://schemas.openxmlformats.org/officeDocument/2006/relationships/image" Target="../media/image341.png"/><Relationship Id="rId143" Type="http://schemas.openxmlformats.org/officeDocument/2006/relationships/customXml" Target="../ink/ink900.xml"/><Relationship Id="rId148" Type="http://schemas.openxmlformats.org/officeDocument/2006/relationships/image" Target="../media/image354.png"/><Relationship Id="rId164" Type="http://schemas.openxmlformats.org/officeDocument/2006/relationships/image" Target="../media/image362.png"/><Relationship Id="rId169" Type="http://schemas.openxmlformats.org/officeDocument/2006/relationships/customXml" Target="../ink/ink908.xml"/><Relationship Id="rId185" Type="http://schemas.openxmlformats.org/officeDocument/2006/relationships/customXml" Target="../ink/ink916.xml"/><Relationship Id="rId4" Type="http://schemas.openxmlformats.org/officeDocument/2006/relationships/customXml" Target="../ink/ink830.xml"/><Relationship Id="rId9" Type="http://schemas.openxmlformats.org/officeDocument/2006/relationships/image" Target="../media/image286.png"/><Relationship Id="rId180" Type="http://schemas.openxmlformats.org/officeDocument/2006/relationships/image" Target="../media/image370.png"/><Relationship Id="rId210" Type="http://schemas.openxmlformats.org/officeDocument/2006/relationships/image" Target="../media/image380.png"/><Relationship Id="rId215" Type="http://schemas.openxmlformats.org/officeDocument/2006/relationships/customXml" Target="../ink/ink931.xml"/><Relationship Id="rId236" Type="http://schemas.openxmlformats.org/officeDocument/2006/relationships/image" Target="../media/image393.png"/><Relationship Id="rId26" Type="http://schemas.openxmlformats.org/officeDocument/2006/relationships/customXml" Target="../ink/ink841.xml"/><Relationship Id="rId231" Type="http://schemas.openxmlformats.org/officeDocument/2006/relationships/customXml" Target="../ink/ink939.xml"/><Relationship Id="rId252" Type="http://schemas.openxmlformats.org/officeDocument/2006/relationships/image" Target="../media/image401.png"/><Relationship Id="rId47" Type="http://schemas.openxmlformats.org/officeDocument/2006/relationships/image" Target="../media/image304.png"/><Relationship Id="rId68" Type="http://schemas.openxmlformats.org/officeDocument/2006/relationships/image" Target="../media/image314.png"/><Relationship Id="rId89" Type="http://schemas.openxmlformats.org/officeDocument/2006/relationships/customXml" Target="../ink/ink873.xml"/><Relationship Id="rId112" Type="http://schemas.openxmlformats.org/officeDocument/2006/relationships/image" Target="../media/image336.png"/><Relationship Id="rId133" Type="http://schemas.openxmlformats.org/officeDocument/2006/relationships/customXml" Target="../ink/ink895.xml"/><Relationship Id="rId175" Type="http://schemas.openxmlformats.org/officeDocument/2006/relationships/customXml" Target="../ink/ink911.xml"/><Relationship Id="rId196" Type="http://schemas.openxmlformats.org/officeDocument/2006/relationships/image" Target="../media/image373.png"/><Relationship Id="rId200" Type="http://schemas.openxmlformats.org/officeDocument/2006/relationships/image" Target="../media/image295.png"/><Relationship Id="rId16" Type="http://schemas.openxmlformats.org/officeDocument/2006/relationships/customXml" Target="../ink/ink836.xml"/><Relationship Id="rId221" Type="http://schemas.openxmlformats.org/officeDocument/2006/relationships/customXml" Target="../ink/ink934.xml"/><Relationship Id="rId242" Type="http://schemas.openxmlformats.org/officeDocument/2006/relationships/image" Target="../media/image396.png"/><Relationship Id="rId37" Type="http://schemas.openxmlformats.org/officeDocument/2006/relationships/image" Target="../media/image300.png"/><Relationship Id="rId58" Type="http://schemas.openxmlformats.org/officeDocument/2006/relationships/image" Target="../media/image309.png"/><Relationship Id="rId79" Type="http://schemas.openxmlformats.org/officeDocument/2006/relationships/customXml" Target="../ink/ink868.xml"/><Relationship Id="rId102" Type="http://schemas.openxmlformats.org/officeDocument/2006/relationships/image" Target="../media/image331.png"/><Relationship Id="rId123" Type="http://schemas.openxmlformats.org/officeDocument/2006/relationships/customXml" Target="../ink/ink890.xml"/><Relationship Id="rId144" Type="http://schemas.openxmlformats.org/officeDocument/2006/relationships/image" Target="../media/image352.png"/><Relationship Id="rId90" Type="http://schemas.openxmlformats.org/officeDocument/2006/relationships/image" Target="../media/image325.png"/><Relationship Id="rId165" Type="http://schemas.openxmlformats.org/officeDocument/2006/relationships/customXml" Target="../ink/ink906.xml"/><Relationship Id="rId186" Type="http://schemas.openxmlformats.org/officeDocument/2006/relationships/image" Target="../media/image355.png"/><Relationship Id="rId211" Type="http://schemas.openxmlformats.org/officeDocument/2006/relationships/customXml" Target="../ink/ink929.xml"/><Relationship Id="rId232" Type="http://schemas.openxmlformats.org/officeDocument/2006/relationships/image" Target="../media/image391.png"/><Relationship Id="rId253" Type="http://schemas.openxmlformats.org/officeDocument/2006/relationships/customXml" Target="../ink/ink950.xml"/><Relationship Id="rId27" Type="http://schemas.openxmlformats.org/officeDocument/2006/relationships/image" Target="../media/image282.png"/><Relationship Id="rId48" Type="http://schemas.openxmlformats.org/officeDocument/2006/relationships/customXml" Target="../ink/ink852.xml"/><Relationship Id="rId69" Type="http://schemas.openxmlformats.org/officeDocument/2006/relationships/customXml" Target="../ink/ink863.xml"/><Relationship Id="rId113" Type="http://schemas.openxmlformats.org/officeDocument/2006/relationships/customXml" Target="../ink/ink885.xml"/><Relationship Id="rId134" Type="http://schemas.openxmlformats.org/officeDocument/2006/relationships/image" Target="../media/image347.png"/><Relationship Id="rId80" Type="http://schemas.openxmlformats.org/officeDocument/2006/relationships/image" Target="../media/image320.png"/><Relationship Id="rId176" Type="http://schemas.openxmlformats.org/officeDocument/2006/relationships/image" Target="../media/image368.png"/><Relationship Id="rId197" Type="http://schemas.openxmlformats.org/officeDocument/2006/relationships/customXml" Target="../ink/ink922.xml"/><Relationship Id="rId201" Type="http://schemas.openxmlformats.org/officeDocument/2006/relationships/customXml" Target="../ink/ink924.xml"/><Relationship Id="rId222" Type="http://schemas.openxmlformats.org/officeDocument/2006/relationships/image" Target="../media/image386.png"/><Relationship Id="rId243" Type="http://schemas.openxmlformats.org/officeDocument/2006/relationships/customXml" Target="../ink/ink945.xml"/><Relationship Id="rId17" Type="http://schemas.openxmlformats.org/officeDocument/2006/relationships/image" Target="../media/image290.png"/><Relationship Id="rId38" Type="http://schemas.openxmlformats.org/officeDocument/2006/relationships/customXml" Target="../ink/ink847.xml"/><Relationship Id="rId59" Type="http://schemas.openxmlformats.org/officeDocument/2006/relationships/customXml" Target="../ink/ink858.xml"/><Relationship Id="rId103" Type="http://schemas.openxmlformats.org/officeDocument/2006/relationships/customXml" Target="../ink/ink880.xml"/><Relationship Id="rId124" Type="http://schemas.openxmlformats.org/officeDocument/2006/relationships/image" Target="../media/image342.png"/><Relationship Id="rId70" Type="http://schemas.openxmlformats.org/officeDocument/2006/relationships/image" Target="../media/image315.png"/><Relationship Id="rId91" Type="http://schemas.openxmlformats.org/officeDocument/2006/relationships/customXml" Target="../ink/ink874.xml"/><Relationship Id="rId145" Type="http://schemas.openxmlformats.org/officeDocument/2006/relationships/customXml" Target="../ink/ink901.xml"/><Relationship Id="rId166" Type="http://schemas.openxmlformats.org/officeDocument/2006/relationships/image" Target="../media/image363.png"/><Relationship Id="rId187" Type="http://schemas.openxmlformats.org/officeDocument/2006/relationships/customXml" Target="../ink/ink917.xml"/><Relationship Id="rId1" Type="http://schemas.openxmlformats.org/officeDocument/2006/relationships/slideLayout" Target="../slideLayouts/slideLayout2.xml"/><Relationship Id="rId212" Type="http://schemas.openxmlformats.org/officeDocument/2006/relationships/image" Target="../media/image381.png"/><Relationship Id="rId233" Type="http://schemas.openxmlformats.org/officeDocument/2006/relationships/customXml" Target="../ink/ink940.xml"/><Relationship Id="rId254" Type="http://schemas.openxmlformats.org/officeDocument/2006/relationships/image" Target="../media/image402.png"/><Relationship Id="rId28" Type="http://schemas.openxmlformats.org/officeDocument/2006/relationships/customXml" Target="../ink/ink842.xml"/><Relationship Id="rId49" Type="http://schemas.openxmlformats.org/officeDocument/2006/relationships/image" Target="../media/image305.png"/><Relationship Id="rId114" Type="http://schemas.openxmlformats.org/officeDocument/2006/relationships/image" Target="../media/image337.png"/><Relationship Id="rId60" Type="http://schemas.openxmlformats.org/officeDocument/2006/relationships/image" Target="../media/image310.png"/><Relationship Id="rId81" Type="http://schemas.openxmlformats.org/officeDocument/2006/relationships/customXml" Target="../ink/ink869.xml"/><Relationship Id="rId135" Type="http://schemas.openxmlformats.org/officeDocument/2006/relationships/customXml" Target="../ink/ink896.xml"/><Relationship Id="rId177" Type="http://schemas.openxmlformats.org/officeDocument/2006/relationships/customXml" Target="../ink/ink912.xml"/><Relationship Id="rId198" Type="http://schemas.openxmlformats.org/officeDocument/2006/relationships/image" Target="../media/image374.png"/><Relationship Id="rId202" Type="http://schemas.openxmlformats.org/officeDocument/2006/relationships/image" Target="../media/image298.png"/><Relationship Id="rId223" Type="http://schemas.openxmlformats.org/officeDocument/2006/relationships/customXml" Target="../ink/ink935.xml"/><Relationship Id="rId244" Type="http://schemas.openxmlformats.org/officeDocument/2006/relationships/image" Target="../media/image397.png"/><Relationship Id="rId18" Type="http://schemas.openxmlformats.org/officeDocument/2006/relationships/customXml" Target="../ink/ink837.xml"/><Relationship Id="rId39" Type="http://schemas.openxmlformats.org/officeDocument/2006/relationships/image" Target="../media/image301.png"/><Relationship Id="rId50" Type="http://schemas.openxmlformats.org/officeDocument/2006/relationships/customXml" Target="../ink/ink853.xml"/><Relationship Id="rId104" Type="http://schemas.openxmlformats.org/officeDocument/2006/relationships/image" Target="../media/image332.png"/><Relationship Id="rId125" Type="http://schemas.openxmlformats.org/officeDocument/2006/relationships/customXml" Target="../ink/ink891.xml"/><Relationship Id="rId146" Type="http://schemas.openxmlformats.org/officeDocument/2006/relationships/image" Target="../media/image353.png"/><Relationship Id="rId167" Type="http://schemas.openxmlformats.org/officeDocument/2006/relationships/customXml" Target="../ink/ink907.xml"/><Relationship Id="rId188" Type="http://schemas.openxmlformats.org/officeDocument/2006/relationships/image" Target="../media/image356.png"/><Relationship Id="rId71" Type="http://schemas.openxmlformats.org/officeDocument/2006/relationships/customXml" Target="../ink/ink864.xml"/><Relationship Id="rId92" Type="http://schemas.openxmlformats.org/officeDocument/2006/relationships/image" Target="../media/image326.png"/><Relationship Id="rId213" Type="http://schemas.openxmlformats.org/officeDocument/2006/relationships/customXml" Target="../ink/ink930.xml"/><Relationship Id="rId234" Type="http://schemas.openxmlformats.org/officeDocument/2006/relationships/image" Target="../media/image392.png"/><Relationship Id="rId2" Type="http://schemas.openxmlformats.org/officeDocument/2006/relationships/customXml" Target="../ink/ink829.xml"/><Relationship Id="rId29" Type="http://schemas.openxmlformats.org/officeDocument/2006/relationships/image" Target="../media/image296.png"/><Relationship Id="rId255" Type="http://schemas.openxmlformats.org/officeDocument/2006/relationships/customXml" Target="../ink/ink951.xml"/><Relationship Id="rId40" Type="http://schemas.openxmlformats.org/officeDocument/2006/relationships/customXml" Target="../ink/ink848.xml"/><Relationship Id="rId115" Type="http://schemas.openxmlformats.org/officeDocument/2006/relationships/customXml" Target="../ink/ink886.xml"/><Relationship Id="rId136" Type="http://schemas.openxmlformats.org/officeDocument/2006/relationships/image" Target="../media/image348.png"/><Relationship Id="rId178" Type="http://schemas.openxmlformats.org/officeDocument/2006/relationships/image" Target="../media/image369.png"/><Relationship Id="rId61" Type="http://schemas.openxmlformats.org/officeDocument/2006/relationships/customXml" Target="../ink/ink859.xml"/><Relationship Id="rId82" Type="http://schemas.openxmlformats.org/officeDocument/2006/relationships/image" Target="../media/image321.png"/><Relationship Id="rId199" Type="http://schemas.openxmlformats.org/officeDocument/2006/relationships/customXml" Target="../ink/ink923.xml"/><Relationship Id="rId203" Type="http://schemas.openxmlformats.org/officeDocument/2006/relationships/customXml" Target="../ink/ink925.xml"/><Relationship Id="rId19" Type="http://schemas.openxmlformats.org/officeDocument/2006/relationships/image" Target="../media/image291.png"/><Relationship Id="rId224" Type="http://schemas.openxmlformats.org/officeDocument/2006/relationships/image" Target="../media/image387.png"/><Relationship Id="rId245" Type="http://schemas.openxmlformats.org/officeDocument/2006/relationships/customXml" Target="../ink/ink946.xml"/><Relationship Id="rId30" Type="http://schemas.openxmlformats.org/officeDocument/2006/relationships/customXml" Target="../ink/ink843.xml"/><Relationship Id="rId105" Type="http://schemas.openxmlformats.org/officeDocument/2006/relationships/customXml" Target="../ink/ink881.xml"/><Relationship Id="rId126" Type="http://schemas.openxmlformats.org/officeDocument/2006/relationships/image" Target="../media/image343.png"/><Relationship Id="rId147" Type="http://schemas.openxmlformats.org/officeDocument/2006/relationships/customXml" Target="../ink/ink902.xml"/><Relationship Id="rId168" Type="http://schemas.openxmlformats.org/officeDocument/2006/relationships/image" Target="../media/image364.png"/><Relationship Id="rId51" Type="http://schemas.openxmlformats.org/officeDocument/2006/relationships/image" Target="../media/image306.png"/><Relationship Id="rId72" Type="http://schemas.openxmlformats.org/officeDocument/2006/relationships/image" Target="../media/image316.png"/><Relationship Id="rId93" Type="http://schemas.openxmlformats.org/officeDocument/2006/relationships/customXml" Target="../ink/ink875.xml"/><Relationship Id="rId189" Type="http://schemas.openxmlformats.org/officeDocument/2006/relationships/customXml" Target="../ink/ink918.xml"/><Relationship Id="rId3" Type="http://schemas.openxmlformats.org/officeDocument/2006/relationships/image" Target="../media/image280.png"/><Relationship Id="rId214" Type="http://schemas.openxmlformats.org/officeDocument/2006/relationships/image" Target="../media/image382.png"/><Relationship Id="rId235" Type="http://schemas.openxmlformats.org/officeDocument/2006/relationships/customXml" Target="../ink/ink941.xml"/><Relationship Id="rId256" Type="http://schemas.openxmlformats.org/officeDocument/2006/relationships/image" Target="../media/image403.png"/><Relationship Id="rId116" Type="http://schemas.openxmlformats.org/officeDocument/2006/relationships/image" Target="../media/image338.png"/><Relationship Id="rId137" Type="http://schemas.openxmlformats.org/officeDocument/2006/relationships/customXml" Target="../ink/ink897.xml"/><Relationship Id="rId20" Type="http://schemas.openxmlformats.org/officeDocument/2006/relationships/customXml" Target="../ink/ink838.xml"/><Relationship Id="rId41" Type="http://schemas.openxmlformats.org/officeDocument/2006/relationships/image" Target="../media/image302.png"/><Relationship Id="rId62" Type="http://schemas.openxmlformats.org/officeDocument/2006/relationships/image" Target="../media/image311.png"/><Relationship Id="rId83" Type="http://schemas.openxmlformats.org/officeDocument/2006/relationships/customXml" Target="../ink/ink870.xml"/><Relationship Id="rId179" Type="http://schemas.openxmlformats.org/officeDocument/2006/relationships/customXml" Target="../ink/ink913.xml"/><Relationship Id="rId190" Type="http://schemas.openxmlformats.org/officeDocument/2006/relationships/image" Target="../media/image357.png"/><Relationship Id="rId204" Type="http://schemas.openxmlformats.org/officeDocument/2006/relationships/image" Target="../media/image377.png"/><Relationship Id="rId225" Type="http://schemas.openxmlformats.org/officeDocument/2006/relationships/customXml" Target="../ink/ink936.xml"/><Relationship Id="rId246" Type="http://schemas.openxmlformats.org/officeDocument/2006/relationships/image" Target="../media/image398.png"/><Relationship Id="rId106" Type="http://schemas.openxmlformats.org/officeDocument/2006/relationships/image" Target="../media/image333.png"/><Relationship Id="rId127" Type="http://schemas.openxmlformats.org/officeDocument/2006/relationships/customXml" Target="../ink/ink892.xml"/></Relationships>
</file>

<file path=ppt/slides/_rels/slide16.xml.rels><?xml version="1.0" encoding="UTF-8" standalone="yes"?>
<Relationships xmlns="http://schemas.openxmlformats.org/package/2006/relationships"><Relationship Id="rId117" Type="http://schemas.openxmlformats.org/officeDocument/2006/relationships/customXml" Target="../ink/ink976.xml"/><Relationship Id="rId112" Type="http://schemas.openxmlformats.org/officeDocument/2006/relationships/image" Target="../media/image336.png"/><Relationship Id="rId133" Type="http://schemas.openxmlformats.org/officeDocument/2006/relationships/customXml" Target="../ink/ink984.xml"/><Relationship Id="rId138" Type="http://schemas.openxmlformats.org/officeDocument/2006/relationships/image" Target="../media/image349.png"/><Relationship Id="rId191" Type="http://schemas.openxmlformats.org/officeDocument/2006/relationships/customXml" Target="../ink/ink995.xml"/><Relationship Id="rId16" Type="http://schemas.openxmlformats.org/officeDocument/2006/relationships/customXml" Target="../ink/ink959.xml"/><Relationship Id="rId107" Type="http://schemas.openxmlformats.org/officeDocument/2006/relationships/customXml" Target="../ink/ink971.xml"/><Relationship Id="rId11" Type="http://schemas.openxmlformats.org/officeDocument/2006/relationships/image" Target="../media/image287.png"/><Relationship Id="rId53" Type="http://schemas.openxmlformats.org/officeDocument/2006/relationships/image" Target="../media/image307.png"/><Relationship Id="rId58" Type="http://schemas.openxmlformats.org/officeDocument/2006/relationships/image" Target="../media/image309.png"/><Relationship Id="rId102" Type="http://schemas.openxmlformats.org/officeDocument/2006/relationships/image" Target="../media/image331.png"/><Relationship Id="rId123" Type="http://schemas.openxmlformats.org/officeDocument/2006/relationships/customXml" Target="../ink/ink979.xml"/><Relationship Id="rId128" Type="http://schemas.openxmlformats.org/officeDocument/2006/relationships/image" Target="../media/image344.png"/><Relationship Id="rId144" Type="http://schemas.openxmlformats.org/officeDocument/2006/relationships/image" Target="../media/image352.png"/><Relationship Id="rId149" Type="http://schemas.openxmlformats.org/officeDocument/2006/relationships/customXml" Target="../ink/ink992.xml"/><Relationship Id="rId5" Type="http://schemas.openxmlformats.org/officeDocument/2006/relationships/image" Target="../media/image284.png"/><Relationship Id="rId186" Type="http://schemas.openxmlformats.org/officeDocument/2006/relationships/image" Target="../media/image404.png"/><Relationship Id="rId14" Type="http://schemas.openxmlformats.org/officeDocument/2006/relationships/customXml" Target="../ink/ink958.xml"/><Relationship Id="rId56" Type="http://schemas.openxmlformats.org/officeDocument/2006/relationships/customXml" Target="../ink/ink965.xml"/><Relationship Id="rId100" Type="http://schemas.openxmlformats.org/officeDocument/2006/relationships/image" Target="../media/image330.png"/><Relationship Id="rId105" Type="http://schemas.openxmlformats.org/officeDocument/2006/relationships/customXml" Target="../ink/ink970.xml"/><Relationship Id="rId113" Type="http://schemas.openxmlformats.org/officeDocument/2006/relationships/customXml" Target="../ink/ink974.xml"/><Relationship Id="rId118" Type="http://schemas.openxmlformats.org/officeDocument/2006/relationships/image" Target="../media/image339.png"/><Relationship Id="rId126" Type="http://schemas.openxmlformats.org/officeDocument/2006/relationships/image" Target="../media/image343.png"/><Relationship Id="rId134" Type="http://schemas.openxmlformats.org/officeDocument/2006/relationships/image" Target="../media/image347.png"/><Relationship Id="rId139" Type="http://schemas.openxmlformats.org/officeDocument/2006/relationships/customXml" Target="../ink/ink987.xml"/><Relationship Id="rId147" Type="http://schemas.openxmlformats.org/officeDocument/2006/relationships/customXml" Target="../ink/ink991.xml"/><Relationship Id="rId8" Type="http://schemas.openxmlformats.org/officeDocument/2006/relationships/customXml" Target="../ink/ink955.xml"/><Relationship Id="rId51" Type="http://schemas.openxmlformats.org/officeDocument/2006/relationships/image" Target="../media/image306.png"/><Relationship Id="rId121" Type="http://schemas.openxmlformats.org/officeDocument/2006/relationships/customXml" Target="../ink/ink978.xml"/><Relationship Id="rId142" Type="http://schemas.openxmlformats.org/officeDocument/2006/relationships/image" Target="../media/image351.png"/><Relationship Id="rId189" Type="http://schemas.openxmlformats.org/officeDocument/2006/relationships/customXml" Target="../ink/ink994.xml"/><Relationship Id="rId192" Type="http://schemas.openxmlformats.org/officeDocument/2006/relationships/image" Target="../media/image407.png"/><Relationship Id="rId3" Type="http://schemas.openxmlformats.org/officeDocument/2006/relationships/image" Target="../media/image280.png"/><Relationship Id="rId12" Type="http://schemas.openxmlformats.org/officeDocument/2006/relationships/customXml" Target="../ink/ink957.xml"/><Relationship Id="rId17" Type="http://schemas.openxmlformats.org/officeDocument/2006/relationships/image" Target="../media/image290.png"/><Relationship Id="rId59" Type="http://schemas.openxmlformats.org/officeDocument/2006/relationships/customXml" Target="../ink/ink967.xml"/><Relationship Id="rId103" Type="http://schemas.openxmlformats.org/officeDocument/2006/relationships/customXml" Target="../ink/ink969.xml"/><Relationship Id="rId108" Type="http://schemas.openxmlformats.org/officeDocument/2006/relationships/image" Target="../media/image334.png"/><Relationship Id="rId116" Type="http://schemas.openxmlformats.org/officeDocument/2006/relationships/image" Target="../media/image338.png"/><Relationship Id="rId124" Type="http://schemas.openxmlformats.org/officeDocument/2006/relationships/image" Target="../media/image342.png"/><Relationship Id="rId129" Type="http://schemas.openxmlformats.org/officeDocument/2006/relationships/customXml" Target="../ink/ink982.xml"/><Relationship Id="rId137" Type="http://schemas.openxmlformats.org/officeDocument/2006/relationships/customXml" Target="../ink/ink986.xml"/><Relationship Id="rId20" Type="http://schemas.openxmlformats.org/officeDocument/2006/relationships/customXml" Target="../ink/ink961.xml"/><Relationship Id="rId54" Type="http://schemas.openxmlformats.org/officeDocument/2006/relationships/customXml" Target="../ink/ink964.xml"/><Relationship Id="rId111" Type="http://schemas.openxmlformats.org/officeDocument/2006/relationships/customXml" Target="../ink/ink973.xml"/><Relationship Id="rId132" Type="http://schemas.openxmlformats.org/officeDocument/2006/relationships/image" Target="../media/image346.png"/><Relationship Id="rId140" Type="http://schemas.openxmlformats.org/officeDocument/2006/relationships/image" Target="../media/image350.png"/><Relationship Id="rId145" Type="http://schemas.openxmlformats.org/officeDocument/2006/relationships/customXml" Target="../ink/ink990.xml"/><Relationship Id="rId187" Type="http://schemas.openxmlformats.org/officeDocument/2006/relationships/customXml" Target="../ink/ink993.xml"/><Relationship Id="rId1" Type="http://schemas.openxmlformats.org/officeDocument/2006/relationships/slideLayout" Target="../slideLayouts/slideLayout2.xml"/><Relationship Id="rId6" Type="http://schemas.openxmlformats.org/officeDocument/2006/relationships/customXml" Target="../ink/ink954.xml"/><Relationship Id="rId190" Type="http://schemas.openxmlformats.org/officeDocument/2006/relationships/image" Target="../media/image406.png"/><Relationship Id="rId15" Type="http://schemas.openxmlformats.org/officeDocument/2006/relationships/image" Target="../media/image289.png"/><Relationship Id="rId49" Type="http://schemas.openxmlformats.org/officeDocument/2006/relationships/image" Target="../media/image305.png"/><Relationship Id="rId57" Type="http://schemas.openxmlformats.org/officeDocument/2006/relationships/customXml" Target="../ink/ink966.xml"/><Relationship Id="rId106" Type="http://schemas.openxmlformats.org/officeDocument/2006/relationships/image" Target="../media/image333.png"/><Relationship Id="rId114" Type="http://schemas.openxmlformats.org/officeDocument/2006/relationships/image" Target="../media/image337.png"/><Relationship Id="rId119" Type="http://schemas.openxmlformats.org/officeDocument/2006/relationships/customXml" Target="../ink/ink977.xml"/><Relationship Id="rId127" Type="http://schemas.openxmlformats.org/officeDocument/2006/relationships/customXml" Target="../ink/ink981.xml"/><Relationship Id="rId10" Type="http://schemas.openxmlformats.org/officeDocument/2006/relationships/customXml" Target="../ink/ink956.xml"/><Relationship Id="rId52" Type="http://schemas.openxmlformats.org/officeDocument/2006/relationships/customXml" Target="../ink/ink963.xml"/><Relationship Id="rId101" Type="http://schemas.openxmlformats.org/officeDocument/2006/relationships/customXml" Target="../ink/ink968.xml"/><Relationship Id="rId122" Type="http://schemas.openxmlformats.org/officeDocument/2006/relationships/image" Target="../media/image341.png"/><Relationship Id="rId130" Type="http://schemas.openxmlformats.org/officeDocument/2006/relationships/image" Target="../media/image345.png"/><Relationship Id="rId135" Type="http://schemas.openxmlformats.org/officeDocument/2006/relationships/customXml" Target="../ink/ink985.xml"/><Relationship Id="rId143" Type="http://schemas.openxmlformats.org/officeDocument/2006/relationships/customXml" Target="../ink/ink989.xml"/><Relationship Id="rId148" Type="http://schemas.openxmlformats.org/officeDocument/2006/relationships/image" Target="../media/image354.png"/><Relationship Id="rId4" Type="http://schemas.openxmlformats.org/officeDocument/2006/relationships/customXml" Target="../ink/ink953.xml"/><Relationship Id="rId9" Type="http://schemas.openxmlformats.org/officeDocument/2006/relationships/image" Target="../media/image286.png"/><Relationship Id="rId13" Type="http://schemas.openxmlformats.org/officeDocument/2006/relationships/image" Target="../media/image288.png"/><Relationship Id="rId18" Type="http://schemas.openxmlformats.org/officeDocument/2006/relationships/customXml" Target="../ink/ink960.xml"/><Relationship Id="rId109" Type="http://schemas.openxmlformats.org/officeDocument/2006/relationships/customXml" Target="../ink/ink972.xml"/><Relationship Id="rId50" Type="http://schemas.openxmlformats.org/officeDocument/2006/relationships/customXml" Target="../ink/ink962.xml"/><Relationship Id="rId55" Type="http://schemas.openxmlformats.org/officeDocument/2006/relationships/image" Target="../media/image308.png"/><Relationship Id="rId104" Type="http://schemas.openxmlformats.org/officeDocument/2006/relationships/image" Target="../media/image332.png"/><Relationship Id="rId120" Type="http://schemas.openxmlformats.org/officeDocument/2006/relationships/image" Target="../media/image340.png"/><Relationship Id="rId125" Type="http://schemas.openxmlformats.org/officeDocument/2006/relationships/customXml" Target="../ink/ink980.xml"/><Relationship Id="rId141" Type="http://schemas.openxmlformats.org/officeDocument/2006/relationships/customXml" Target="../ink/ink988.xml"/><Relationship Id="rId146" Type="http://schemas.openxmlformats.org/officeDocument/2006/relationships/image" Target="../media/image353.png"/><Relationship Id="rId188" Type="http://schemas.openxmlformats.org/officeDocument/2006/relationships/image" Target="../media/image405.png"/><Relationship Id="rId7" Type="http://schemas.openxmlformats.org/officeDocument/2006/relationships/image" Target="../media/image285.png"/><Relationship Id="rId2" Type="http://schemas.openxmlformats.org/officeDocument/2006/relationships/customXml" Target="../ink/ink952.xml"/><Relationship Id="rId45" Type="http://schemas.openxmlformats.org/officeDocument/2006/relationships/image" Target="../media/image50.png"/><Relationship Id="rId110" Type="http://schemas.openxmlformats.org/officeDocument/2006/relationships/image" Target="../media/image335.png"/><Relationship Id="rId115" Type="http://schemas.openxmlformats.org/officeDocument/2006/relationships/customXml" Target="../ink/ink975.xml"/><Relationship Id="rId131" Type="http://schemas.openxmlformats.org/officeDocument/2006/relationships/customXml" Target="../ink/ink983.xml"/><Relationship Id="rId136" Type="http://schemas.openxmlformats.org/officeDocument/2006/relationships/image" Target="../media/image348.png"/><Relationship Id="rId19" Type="http://schemas.openxmlformats.org/officeDocument/2006/relationships/image" Target="../media/image291.png"/></Relationships>
</file>

<file path=ppt/slides/_rels/slide17.xml.rels><?xml version="1.0" encoding="UTF-8" standalone="yes"?>
<Relationships xmlns="http://schemas.openxmlformats.org/package/2006/relationships"><Relationship Id="rId117" Type="http://schemas.openxmlformats.org/officeDocument/2006/relationships/customXml" Target="../ink/ink1020.xml"/><Relationship Id="rId138" Type="http://schemas.openxmlformats.org/officeDocument/2006/relationships/image" Target="../media/image349.png"/><Relationship Id="rId531" Type="http://schemas.openxmlformats.org/officeDocument/2006/relationships/customXml" Target="../ink/ink1053.xml"/><Relationship Id="rId552" Type="http://schemas.openxmlformats.org/officeDocument/2006/relationships/image" Target="../media/image532.png"/><Relationship Id="rId573" Type="http://schemas.openxmlformats.org/officeDocument/2006/relationships/customXml" Target="../ink/ink1074.xml"/><Relationship Id="rId594" Type="http://schemas.openxmlformats.org/officeDocument/2006/relationships/image" Target="../media/image553.png"/><Relationship Id="rId191" Type="http://schemas.openxmlformats.org/officeDocument/2006/relationships/customXml" Target="../ink/ink1039.xml"/><Relationship Id="rId107" Type="http://schemas.openxmlformats.org/officeDocument/2006/relationships/customXml" Target="../ink/ink1015.xml"/><Relationship Id="rId11" Type="http://schemas.openxmlformats.org/officeDocument/2006/relationships/image" Target="../media/image287.png"/><Relationship Id="rId53" Type="http://schemas.openxmlformats.org/officeDocument/2006/relationships/image" Target="../media/image307.png"/><Relationship Id="rId128" Type="http://schemas.openxmlformats.org/officeDocument/2006/relationships/image" Target="../media/image344.png"/><Relationship Id="rId149" Type="http://schemas.openxmlformats.org/officeDocument/2006/relationships/customXml" Target="../ink/ink1036.xml"/><Relationship Id="rId335" Type="http://schemas.openxmlformats.org/officeDocument/2006/relationships/customXml" Target="../ink/ink1047.xml"/><Relationship Id="rId542" Type="http://schemas.openxmlformats.org/officeDocument/2006/relationships/image" Target="../media/image527.png"/><Relationship Id="rId563" Type="http://schemas.openxmlformats.org/officeDocument/2006/relationships/customXml" Target="../ink/ink1069.xml"/><Relationship Id="rId584" Type="http://schemas.openxmlformats.org/officeDocument/2006/relationships/image" Target="../media/image548.png"/><Relationship Id="rId5" Type="http://schemas.openxmlformats.org/officeDocument/2006/relationships/image" Target="../media/image284.png"/><Relationship Id="rId118" Type="http://schemas.openxmlformats.org/officeDocument/2006/relationships/image" Target="../media/image339.png"/><Relationship Id="rId139" Type="http://schemas.openxmlformats.org/officeDocument/2006/relationships/customXml" Target="../ink/ink1031.xml"/><Relationship Id="rId532" Type="http://schemas.openxmlformats.org/officeDocument/2006/relationships/image" Target="../media/image470.png"/><Relationship Id="rId553" Type="http://schemas.openxmlformats.org/officeDocument/2006/relationships/customXml" Target="../ink/ink1064.xml"/><Relationship Id="rId574" Type="http://schemas.openxmlformats.org/officeDocument/2006/relationships/image" Target="../media/image543.png"/><Relationship Id="rId192" Type="http://schemas.openxmlformats.org/officeDocument/2006/relationships/image" Target="../media/image407.png"/><Relationship Id="rId595" Type="http://schemas.openxmlformats.org/officeDocument/2006/relationships/customXml" Target="../ink/ink1085.xml"/><Relationship Id="rId12" Type="http://schemas.openxmlformats.org/officeDocument/2006/relationships/customXml" Target="../ink/ink1001.xml"/><Relationship Id="rId108" Type="http://schemas.openxmlformats.org/officeDocument/2006/relationships/image" Target="../media/image334.png"/><Relationship Id="rId129" Type="http://schemas.openxmlformats.org/officeDocument/2006/relationships/customXml" Target="../ink/ink1026.xml"/><Relationship Id="rId336" Type="http://schemas.openxmlformats.org/officeDocument/2006/relationships/image" Target="../media/image409.png"/><Relationship Id="rId543" Type="http://schemas.openxmlformats.org/officeDocument/2006/relationships/customXml" Target="../ink/ink1059.xml"/><Relationship Id="rId54" Type="http://schemas.openxmlformats.org/officeDocument/2006/relationships/customXml" Target="../ink/ink1008.xml"/><Relationship Id="rId140" Type="http://schemas.openxmlformats.org/officeDocument/2006/relationships/image" Target="../media/image350.png"/><Relationship Id="rId564" Type="http://schemas.openxmlformats.org/officeDocument/2006/relationships/image" Target="../media/image538.png"/><Relationship Id="rId585" Type="http://schemas.openxmlformats.org/officeDocument/2006/relationships/customXml" Target="../ink/ink1080.xml"/><Relationship Id="rId6" Type="http://schemas.openxmlformats.org/officeDocument/2006/relationships/customXml" Target="../ink/ink998.xml"/><Relationship Id="rId119" Type="http://schemas.openxmlformats.org/officeDocument/2006/relationships/customXml" Target="../ink/ink1021.xml"/><Relationship Id="rId533" Type="http://schemas.openxmlformats.org/officeDocument/2006/relationships/customXml" Target="../ink/ink1054.xml"/><Relationship Id="rId130" Type="http://schemas.openxmlformats.org/officeDocument/2006/relationships/image" Target="../media/image345.png"/><Relationship Id="rId135" Type="http://schemas.openxmlformats.org/officeDocument/2006/relationships/customXml" Target="../ink/ink1029.xml"/><Relationship Id="rId198" Type="http://schemas.openxmlformats.org/officeDocument/2006/relationships/image" Target="../media/image376.png"/><Relationship Id="rId554" Type="http://schemas.openxmlformats.org/officeDocument/2006/relationships/image" Target="../media/image533.png"/><Relationship Id="rId570" Type="http://schemas.openxmlformats.org/officeDocument/2006/relationships/image" Target="../media/image541.png"/><Relationship Id="rId575" Type="http://schemas.openxmlformats.org/officeDocument/2006/relationships/customXml" Target="../ink/ink1075.xml"/><Relationship Id="rId591" Type="http://schemas.openxmlformats.org/officeDocument/2006/relationships/customXml" Target="../ink/ink1083.xml"/><Relationship Id="rId596" Type="http://schemas.openxmlformats.org/officeDocument/2006/relationships/image" Target="../media/image412.png"/><Relationship Id="rId193" Type="http://schemas.openxmlformats.org/officeDocument/2006/relationships/customXml" Target="../ink/ink1040.xml"/><Relationship Id="rId202" Type="http://schemas.openxmlformats.org/officeDocument/2006/relationships/image" Target="../media/image2820.png"/><Relationship Id="rId13" Type="http://schemas.openxmlformats.org/officeDocument/2006/relationships/image" Target="../media/image288.png"/><Relationship Id="rId18" Type="http://schemas.openxmlformats.org/officeDocument/2006/relationships/customXml" Target="../ink/ink1004.xml"/><Relationship Id="rId109" Type="http://schemas.openxmlformats.org/officeDocument/2006/relationships/customXml" Target="../ink/ink1016.xml"/><Relationship Id="rId316" Type="http://schemas.openxmlformats.org/officeDocument/2006/relationships/image" Target="../media/image465.png"/><Relationship Id="rId337" Type="http://schemas.openxmlformats.org/officeDocument/2006/relationships/customXml" Target="../ink/ink1048.xml"/><Relationship Id="rId528" Type="http://schemas.openxmlformats.org/officeDocument/2006/relationships/image" Target="../media/image468.png"/><Relationship Id="rId549" Type="http://schemas.openxmlformats.org/officeDocument/2006/relationships/customXml" Target="../ink/ink1062.xml"/><Relationship Id="rId50" Type="http://schemas.openxmlformats.org/officeDocument/2006/relationships/customXml" Target="../ink/ink1006.xml"/><Relationship Id="rId55" Type="http://schemas.openxmlformats.org/officeDocument/2006/relationships/image" Target="../media/image308.png"/><Relationship Id="rId104" Type="http://schemas.openxmlformats.org/officeDocument/2006/relationships/image" Target="../media/image332.png"/><Relationship Id="rId120" Type="http://schemas.openxmlformats.org/officeDocument/2006/relationships/image" Target="../media/image340.png"/><Relationship Id="rId125" Type="http://schemas.openxmlformats.org/officeDocument/2006/relationships/customXml" Target="../ink/ink1024.xml"/><Relationship Id="rId141" Type="http://schemas.openxmlformats.org/officeDocument/2006/relationships/customXml" Target="../ink/ink1032.xml"/><Relationship Id="rId146" Type="http://schemas.openxmlformats.org/officeDocument/2006/relationships/image" Target="../media/image353.png"/><Relationship Id="rId188" Type="http://schemas.openxmlformats.org/officeDocument/2006/relationships/image" Target="../media/image405.png"/><Relationship Id="rId544" Type="http://schemas.openxmlformats.org/officeDocument/2006/relationships/image" Target="../media/image528.png"/><Relationship Id="rId560" Type="http://schemas.openxmlformats.org/officeDocument/2006/relationships/image" Target="../media/image536.png"/><Relationship Id="rId565" Type="http://schemas.openxmlformats.org/officeDocument/2006/relationships/customXml" Target="../ink/ink1070.xml"/><Relationship Id="rId581" Type="http://schemas.openxmlformats.org/officeDocument/2006/relationships/customXml" Target="../ink/ink1078.xml"/><Relationship Id="rId586" Type="http://schemas.openxmlformats.org/officeDocument/2006/relationships/image" Target="../media/image549.png"/><Relationship Id="rId7" Type="http://schemas.openxmlformats.org/officeDocument/2006/relationships/image" Target="../media/image285.png"/><Relationship Id="rId2" Type="http://schemas.openxmlformats.org/officeDocument/2006/relationships/customXml" Target="../ink/ink996.xml"/><Relationship Id="rId539" Type="http://schemas.openxmlformats.org/officeDocument/2006/relationships/customXml" Target="../ink/ink1057.xml"/><Relationship Id="rId45" Type="http://schemas.openxmlformats.org/officeDocument/2006/relationships/image" Target="../media/image50.png"/><Relationship Id="rId110" Type="http://schemas.openxmlformats.org/officeDocument/2006/relationships/image" Target="../media/image335.png"/><Relationship Id="rId115" Type="http://schemas.openxmlformats.org/officeDocument/2006/relationships/customXml" Target="../ink/ink1019.xml"/><Relationship Id="rId131" Type="http://schemas.openxmlformats.org/officeDocument/2006/relationships/customXml" Target="../ink/ink1027.xml"/><Relationship Id="rId136" Type="http://schemas.openxmlformats.org/officeDocument/2006/relationships/image" Target="../media/image348.png"/><Relationship Id="rId534" Type="http://schemas.openxmlformats.org/officeDocument/2006/relationships/image" Target="../media/image471.png"/><Relationship Id="rId550" Type="http://schemas.openxmlformats.org/officeDocument/2006/relationships/image" Target="../media/image531.png"/><Relationship Id="rId555" Type="http://schemas.openxmlformats.org/officeDocument/2006/relationships/customXml" Target="../ink/ink1065.xml"/><Relationship Id="rId576" Type="http://schemas.openxmlformats.org/officeDocument/2006/relationships/image" Target="../media/image544.png"/><Relationship Id="rId597" Type="http://schemas.openxmlformats.org/officeDocument/2006/relationships/customXml" Target="../ink/ink1086.xml"/><Relationship Id="rId194" Type="http://schemas.openxmlformats.org/officeDocument/2006/relationships/image" Target="../media/image299.png"/><Relationship Id="rId199" Type="http://schemas.openxmlformats.org/officeDocument/2006/relationships/customXml" Target="../ink/ink1043.xml"/><Relationship Id="rId203" Type="http://schemas.openxmlformats.org/officeDocument/2006/relationships/customXml" Target="../ink/ink1045.xml"/><Relationship Id="rId571" Type="http://schemas.openxmlformats.org/officeDocument/2006/relationships/customXml" Target="../ink/ink1073.xml"/><Relationship Id="rId592" Type="http://schemas.openxmlformats.org/officeDocument/2006/relationships/image" Target="../media/image552.png"/><Relationship Id="rId19" Type="http://schemas.openxmlformats.org/officeDocument/2006/relationships/image" Target="../media/image291.png"/><Relationship Id="rId529" Type="http://schemas.openxmlformats.org/officeDocument/2006/relationships/customXml" Target="../ink/ink1052.xml"/><Relationship Id="rId14" Type="http://schemas.openxmlformats.org/officeDocument/2006/relationships/customXml" Target="../ink/ink1002.xml"/><Relationship Id="rId56" Type="http://schemas.openxmlformats.org/officeDocument/2006/relationships/customXml" Target="../ink/ink1009.xml"/><Relationship Id="rId100" Type="http://schemas.openxmlformats.org/officeDocument/2006/relationships/image" Target="../media/image330.png"/><Relationship Id="rId105" Type="http://schemas.openxmlformats.org/officeDocument/2006/relationships/customXml" Target="../ink/ink1014.xml"/><Relationship Id="rId126" Type="http://schemas.openxmlformats.org/officeDocument/2006/relationships/image" Target="../media/image343.png"/><Relationship Id="rId147" Type="http://schemas.openxmlformats.org/officeDocument/2006/relationships/customXml" Target="../ink/ink1035.xml"/><Relationship Id="rId317" Type="http://schemas.openxmlformats.org/officeDocument/2006/relationships/customXml" Target="../ink/ink1046.xml"/><Relationship Id="rId338" Type="http://schemas.openxmlformats.org/officeDocument/2006/relationships/image" Target="../media/image410.png"/><Relationship Id="rId540" Type="http://schemas.openxmlformats.org/officeDocument/2006/relationships/image" Target="../media/image526.png"/><Relationship Id="rId545" Type="http://schemas.openxmlformats.org/officeDocument/2006/relationships/customXml" Target="../ink/ink1060.xml"/><Relationship Id="rId566" Type="http://schemas.openxmlformats.org/officeDocument/2006/relationships/image" Target="../media/image539.png"/><Relationship Id="rId587" Type="http://schemas.openxmlformats.org/officeDocument/2006/relationships/customXml" Target="../ink/ink1081.xml"/><Relationship Id="rId8" Type="http://schemas.openxmlformats.org/officeDocument/2006/relationships/customXml" Target="../ink/ink999.xml"/><Relationship Id="rId51" Type="http://schemas.openxmlformats.org/officeDocument/2006/relationships/image" Target="../media/image306.png"/><Relationship Id="rId121" Type="http://schemas.openxmlformats.org/officeDocument/2006/relationships/customXml" Target="../ink/ink1022.xml"/><Relationship Id="rId142" Type="http://schemas.openxmlformats.org/officeDocument/2006/relationships/image" Target="../media/image351.png"/><Relationship Id="rId189" Type="http://schemas.openxmlformats.org/officeDocument/2006/relationships/customXml" Target="../ink/ink1038.xml"/><Relationship Id="rId561" Type="http://schemas.openxmlformats.org/officeDocument/2006/relationships/customXml" Target="../ink/ink1068.xml"/><Relationship Id="rId582" Type="http://schemas.openxmlformats.org/officeDocument/2006/relationships/image" Target="../media/image547.png"/><Relationship Id="rId3" Type="http://schemas.openxmlformats.org/officeDocument/2006/relationships/image" Target="../media/image280.png"/><Relationship Id="rId116" Type="http://schemas.openxmlformats.org/officeDocument/2006/relationships/image" Target="../media/image338.png"/><Relationship Id="rId137" Type="http://schemas.openxmlformats.org/officeDocument/2006/relationships/customXml" Target="../ink/ink1030.xml"/><Relationship Id="rId530" Type="http://schemas.openxmlformats.org/officeDocument/2006/relationships/image" Target="../media/image469.png"/><Relationship Id="rId535" Type="http://schemas.openxmlformats.org/officeDocument/2006/relationships/customXml" Target="../ink/ink1055.xml"/><Relationship Id="rId556" Type="http://schemas.openxmlformats.org/officeDocument/2006/relationships/image" Target="../media/image534.png"/><Relationship Id="rId577" Type="http://schemas.openxmlformats.org/officeDocument/2006/relationships/customXml" Target="../ink/ink1076.xml"/><Relationship Id="rId20" Type="http://schemas.openxmlformats.org/officeDocument/2006/relationships/customXml" Target="../ink/ink1005.xml"/><Relationship Id="rId111" Type="http://schemas.openxmlformats.org/officeDocument/2006/relationships/customXml" Target="../ink/ink1017.xml"/><Relationship Id="rId132" Type="http://schemas.openxmlformats.org/officeDocument/2006/relationships/image" Target="../media/image346.png"/><Relationship Id="rId195" Type="http://schemas.openxmlformats.org/officeDocument/2006/relationships/customXml" Target="../ink/ink1041.xml"/><Relationship Id="rId551" Type="http://schemas.openxmlformats.org/officeDocument/2006/relationships/customXml" Target="../ink/ink1063.xml"/><Relationship Id="rId572" Type="http://schemas.openxmlformats.org/officeDocument/2006/relationships/image" Target="../media/image542.png"/><Relationship Id="rId593" Type="http://schemas.openxmlformats.org/officeDocument/2006/relationships/customXml" Target="../ink/ink1084.xml"/><Relationship Id="rId598" Type="http://schemas.openxmlformats.org/officeDocument/2006/relationships/image" Target="../media/image413.png"/><Relationship Id="rId190" Type="http://schemas.openxmlformats.org/officeDocument/2006/relationships/image" Target="../media/image406.png"/><Relationship Id="rId15" Type="http://schemas.openxmlformats.org/officeDocument/2006/relationships/image" Target="../media/image289.png"/><Relationship Id="rId57" Type="http://schemas.openxmlformats.org/officeDocument/2006/relationships/customXml" Target="../ink/ink1010.xml"/><Relationship Id="rId106" Type="http://schemas.openxmlformats.org/officeDocument/2006/relationships/image" Target="../media/image333.png"/><Relationship Id="rId127" Type="http://schemas.openxmlformats.org/officeDocument/2006/relationships/customXml" Target="../ink/ink1025.xml"/><Relationship Id="rId339" Type="http://schemas.openxmlformats.org/officeDocument/2006/relationships/customXml" Target="../ink/ink1049.xml"/><Relationship Id="rId546" Type="http://schemas.openxmlformats.org/officeDocument/2006/relationships/image" Target="../media/image529.png"/><Relationship Id="rId567" Type="http://schemas.openxmlformats.org/officeDocument/2006/relationships/customXml" Target="../ink/ink1071.xml"/><Relationship Id="rId10" Type="http://schemas.openxmlformats.org/officeDocument/2006/relationships/customXml" Target="../ink/ink1000.xml"/><Relationship Id="rId52" Type="http://schemas.openxmlformats.org/officeDocument/2006/relationships/customXml" Target="../ink/ink1007.xml"/><Relationship Id="rId101" Type="http://schemas.openxmlformats.org/officeDocument/2006/relationships/customXml" Target="../ink/ink1012.xml"/><Relationship Id="rId122" Type="http://schemas.openxmlformats.org/officeDocument/2006/relationships/image" Target="../media/image341.png"/><Relationship Id="rId143" Type="http://schemas.openxmlformats.org/officeDocument/2006/relationships/customXml" Target="../ink/ink1033.xml"/><Relationship Id="rId148" Type="http://schemas.openxmlformats.org/officeDocument/2006/relationships/image" Target="../media/image354.png"/><Relationship Id="rId334" Type="http://schemas.openxmlformats.org/officeDocument/2006/relationships/image" Target="../media/image474.png"/><Relationship Id="rId541" Type="http://schemas.openxmlformats.org/officeDocument/2006/relationships/customXml" Target="../ink/ink1058.xml"/><Relationship Id="rId562" Type="http://schemas.openxmlformats.org/officeDocument/2006/relationships/image" Target="../media/image537.png"/><Relationship Id="rId583" Type="http://schemas.openxmlformats.org/officeDocument/2006/relationships/customXml" Target="../ink/ink1079.xml"/><Relationship Id="rId588" Type="http://schemas.openxmlformats.org/officeDocument/2006/relationships/image" Target="../media/image550.png"/><Relationship Id="rId4" Type="http://schemas.openxmlformats.org/officeDocument/2006/relationships/customXml" Target="../ink/ink997.xml"/><Relationship Id="rId9" Type="http://schemas.openxmlformats.org/officeDocument/2006/relationships/image" Target="../media/image286.png"/><Relationship Id="rId536" Type="http://schemas.openxmlformats.org/officeDocument/2006/relationships/image" Target="../media/image472.png"/><Relationship Id="rId112" Type="http://schemas.openxmlformats.org/officeDocument/2006/relationships/image" Target="../media/image336.png"/><Relationship Id="rId133" Type="http://schemas.openxmlformats.org/officeDocument/2006/relationships/customXml" Target="../ink/ink1028.xml"/><Relationship Id="rId340" Type="http://schemas.openxmlformats.org/officeDocument/2006/relationships/image" Target="../media/image411.png"/><Relationship Id="rId557" Type="http://schemas.openxmlformats.org/officeDocument/2006/relationships/customXml" Target="../ink/ink1066.xml"/><Relationship Id="rId578" Type="http://schemas.openxmlformats.org/officeDocument/2006/relationships/image" Target="../media/image545.png"/><Relationship Id="rId196" Type="http://schemas.openxmlformats.org/officeDocument/2006/relationships/image" Target="../media/image375.png"/><Relationship Id="rId200" Type="http://schemas.openxmlformats.org/officeDocument/2006/relationships/image" Target="../media/image408.png"/><Relationship Id="rId16" Type="http://schemas.openxmlformats.org/officeDocument/2006/relationships/customXml" Target="../ink/ink1003.xml"/><Relationship Id="rId526" Type="http://schemas.openxmlformats.org/officeDocument/2006/relationships/image" Target="../media/image467.png"/><Relationship Id="rId58" Type="http://schemas.openxmlformats.org/officeDocument/2006/relationships/image" Target="../media/image309.png"/><Relationship Id="rId102" Type="http://schemas.openxmlformats.org/officeDocument/2006/relationships/image" Target="../media/image331.png"/><Relationship Id="rId123" Type="http://schemas.openxmlformats.org/officeDocument/2006/relationships/customXml" Target="../ink/ink1023.xml"/><Relationship Id="rId144" Type="http://schemas.openxmlformats.org/officeDocument/2006/relationships/image" Target="../media/image352.png"/><Relationship Id="rId547" Type="http://schemas.openxmlformats.org/officeDocument/2006/relationships/customXml" Target="../ink/ink1061.xml"/><Relationship Id="rId568" Type="http://schemas.openxmlformats.org/officeDocument/2006/relationships/image" Target="../media/image540.png"/><Relationship Id="rId589" Type="http://schemas.openxmlformats.org/officeDocument/2006/relationships/customXml" Target="../ink/ink1082.xml"/><Relationship Id="rId186" Type="http://schemas.openxmlformats.org/officeDocument/2006/relationships/image" Target="../media/image404.png"/><Relationship Id="rId113" Type="http://schemas.openxmlformats.org/officeDocument/2006/relationships/customXml" Target="../ink/ink1018.xml"/><Relationship Id="rId134" Type="http://schemas.openxmlformats.org/officeDocument/2006/relationships/image" Target="../media/image347.png"/><Relationship Id="rId537" Type="http://schemas.openxmlformats.org/officeDocument/2006/relationships/customXml" Target="../ink/ink1056.xml"/><Relationship Id="rId558" Type="http://schemas.openxmlformats.org/officeDocument/2006/relationships/image" Target="../media/image535.png"/><Relationship Id="rId579" Type="http://schemas.openxmlformats.org/officeDocument/2006/relationships/customXml" Target="../ink/ink1077.xml"/><Relationship Id="rId197" Type="http://schemas.openxmlformats.org/officeDocument/2006/relationships/customXml" Target="../ink/ink1042.xml"/><Relationship Id="rId341" Type="http://schemas.openxmlformats.org/officeDocument/2006/relationships/customXml" Target="../ink/ink1050.xml"/><Relationship Id="rId590" Type="http://schemas.openxmlformats.org/officeDocument/2006/relationships/image" Target="../media/image551.png"/><Relationship Id="rId201" Type="http://schemas.openxmlformats.org/officeDocument/2006/relationships/customXml" Target="../ink/ink1044.xml"/><Relationship Id="rId17" Type="http://schemas.openxmlformats.org/officeDocument/2006/relationships/image" Target="../media/image290.png"/><Relationship Id="rId59" Type="http://schemas.openxmlformats.org/officeDocument/2006/relationships/customXml" Target="../ink/ink1011.xml"/><Relationship Id="rId103" Type="http://schemas.openxmlformats.org/officeDocument/2006/relationships/customXml" Target="../ink/ink1013.xml"/><Relationship Id="rId124" Type="http://schemas.openxmlformats.org/officeDocument/2006/relationships/image" Target="../media/image342.png"/><Relationship Id="rId527" Type="http://schemas.openxmlformats.org/officeDocument/2006/relationships/customXml" Target="../ink/ink1051.xml"/><Relationship Id="rId548" Type="http://schemas.openxmlformats.org/officeDocument/2006/relationships/image" Target="../media/image530.png"/><Relationship Id="rId569" Type="http://schemas.openxmlformats.org/officeDocument/2006/relationships/customXml" Target="../ink/ink1072.xml"/><Relationship Id="rId145" Type="http://schemas.openxmlformats.org/officeDocument/2006/relationships/customXml" Target="../ink/ink1034.xml"/><Relationship Id="rId187" Type="http://schemas.openxmlformats.org/officeDocument/2006/relationships/customXml" Target="../ink/ink1037.xml"/><Relationship Id="rId580" Type="http://schemas.openxmlformats.org/officeDocument/2006/relationships/image" Target="../media/image546.png"/><Relationship Id="rId1" Type="http://schemas.openxmlformats.org/officeDocument/2006/relationships/slideLayout" Target="../slideLayouts/slideLayout2.xml"/><Relationship Id="rId49" Type="http://schemas.openxmlformats.org/officeDocument/2006/relationships/image" Target="../media/image305.png"/><Relationship Id="rId114" Type="http://schemas.openxmlformats.org/officeDocument/2006/relationships/image" Target="../media/image337.png"/><Relationship Id="rId538" Type="http://schemas.openxmlformats.org/officeDocument/2006/relationships/image" Target="../media/image473.png"/><Relationship Id="rId559" Type="http://schemas.openxmlformats.org/officeDocument/2006/relationships/customXml" Target="../ink/ink1067.xml"/></Relationships>
</file>

<file path=ppt/slides/_rels/slide18.xml.rels><?xml version="1.0" encoding="UTF-8" standalone="yes"?>
<Relationships xmlns="http://schemas.openxmlformats.org/package/2006/relationships"><Relationship Id="rId117" Type="http://schemas.openxmlformats.org/officeDocument/2006/relationships/customXml" Target="../ink/ink1111.xml"/><Relationship Id="rId671" Type="http://schemas.openxmlformats.org/officeDocument/2006/relationships/customXml" Target="../ink/ink1321.xml"/><Relationship Id="rId769" Type="http://schemas.openxmlformats.org/officeDocument/2006/relationships/image" Target="../media/image640.png"/><Relationship Id="rId531" Type="http://schemas.openxmlformats.org/officeDocument/2006/relationships/customXml" Target="../ink/ink1251.xml"/><Relationship Id="rId629" Type="http://schemas.openxmlformats.org/officeDocument/2006/relationships/customXml" Target="../ink/ink1300.xml"/><Relationship Id="rId268" Type="http://schemas.openxmlformats.org/officeDocument/2006/relationships/image" Target="../media/image2820.png"/><Relationship Id="rId682" Type="http://schemas.openxmlformats.org/officeDocument/2006/relationships/image" Target="../media/image598.png"/><Relationship Id="rId128" Type="http://schemas.openxmlformats.org/officeDocument/2006/relationships/image" Target="../media/image344.png"/><Relationship Id="rId335" Type="http://schemas.openxmlformats.org/officeDocument/2006/relationships/customXml" Target="../ink/ink1193.xml"/><Relationship Id="rId542" Type="http://schemas.openxmlformats.org/officeDocument/2006/relationships/image" Target="../media/image527.png"/><Relationship Id="rId402" Type="http://schemas.openxmlformats.org/officeDocument/2006/relationships/image" Target="../media/image508.png"/><Relationship Id="rId279" Type="http://schemas.openxmlformats.org/officeDocument/2006/relationships/customXml" Target="../ink/ink1173.xml"/><Relationship Id="rId693" Type="http://schemas.openxmlformats.org/officeDocument/2006/relationships/image" Target="../media/image603.png"/><Relationship Id="rId707" Type="http://schemas.openxmlformats.org/officeDocument/2006/relationships/image" Target="../media/image610.png"/><Relationship Id="rId139" Type="http://schemas.openxmlformats.org/officeDocument/2006/relationships/customXml" Target="../ink/ink1122.xml"/><Relationship Id="rId346" Type="http://schemas.openxmlformats.org/officeDocument/2006/relationships/image" Target="../media/image480.png"/><Relationship Id="rId553" Type="http://schemas.openxmlformats.org/officeDocument/2006/relationships/customXml" Target="../ink/ink1262.xml"/><Relationship Id="rId760" Type="http://schemas.openxmlformats.org/officeDocument/2006/relationships/customXml" Target="../ink/ink1367.xml"/><Relationship Id="rId192" Type="http://schemas.openxmlformats.org/officeDocument/2006/relationships/image" Target="../media/image407.png"/><Relationship Id="rId206" Type="http://schemas.openxmlformats.org/officeDocument/2006/relationships/image" Target="../media/image4110.png"/><Relationship Id="rId413" Type="http://schemas.openxmlformats.org/officeDocument/2006/relationships/customXml" Target="../ink/ink1232.xml"/><Relationship Id="rId620" Type="http://schemas.openxmlformats.org/officeDocument/2006/relationships/image" Target="../media/image566.png"/><Relationship Id="rId718" Type="http://schemas.openxmlformats.org/officeDocument/2006/relationships/image" Target="../media/image615.png"/><Relationship Id="rId357" Type="http://schemas.openxmlformats.org/officeDocument/2006/relationships/customXml" Target="../ink/ink1204.xml"/><Relationship Id="rId54" Type="http://schemas.openxmlformats.org/officeDocument/2006/relationships/customXml" Target="../ink/ink1099.xml"/><Relationship Id="rId217" Type="http://schemas.openxmlformats.org/officeDocument/2006/relationships/customXml" Target="../ink/ink1142.xml"/><Relationship Id="rId564" Type="http://schemas.openxmlformats.org/officeDocument/2006/relationships/image" Target="../media/image538.png"/><Relationship Id="rId771" Type="http://schemas.openxmlformats.org/officeDocument/2006/relationships/image" Target="../media/image641.png"/><Relationship Id="rId424" Type="http://schemas.openxmlformats.org/officeDocument/2006/relationships/image" Target="../media/image519.png"/><Relationship Id="rId631" Type="http://schemas.openxmlformats.org/officeDocument/2006/relationships/customXml" Target="../ink/ink1301.xml"/><Relationship Id="rId729" Type="http://schemas.openxmlformats.org/officeDocument/2006/relationships/customXml" Target="../ink/ink1351.xml"/><Relationship Id="rId270" Type="http://schemas.openxmlformats.org/officeDocument/2006/relationships/image" Target="../media/image442.png"/><Relationship Id="rId130" Type="http://schemas.openxmlformats.org/officeDocument/2006/relationships/image" Target="../media/image345.png"/><Relationship Id="rId368" Type="http://schemas.openxmlformats.org/officeDocument/2006/relationships/image" Target="../media/image491.png"/><Relationship Id="rId575" Type="http://schemas.openxmlformats.org/officeDocument/2006/relationships/customXml" Target="../ink/ink1273.xml"/><Relationship Id="rId782" Type="http://schemas.openxmlformats.org/officeDocument/2006/relationships/customXml" Target="../ink/ink1378.xml"/><Relationship Id="rId228" Type="http://schemas.openxmlformats.org/officeDocument/2006/relationships/image" Target="../media/image422.png"/><Relationship Id="rId435" Type="http://schemas.openxmlformats.org/officeDocument/2006/relationships/customXml" Target="../ink/ink1243.xml"/><Relationship Id="rId642" Type="http://schemas.openxmlformats.org/officeDocument/2006/relationships/image" Target="../media/image578.png"/><Relationship Id="rId281" Type="http://schemas.openxmlformats.org/officeDocument/2006/relationships/customXml" Target="../ink/ink1174.xml"/><Relationship Id="rId141" Type="http://schemas.openxmlformats.org/officeDocument/2006/relationships/customXml" Target="../ink/ink1123.xml"/><Relationship Id="rId379" Type="http://schemas.openxmlformats.org/officeDocument/2006/relationships/customXml" Target="../ink/ink1215.xml"/><Relationship Id="rId586" Type="http://schemas.openxmlformats.org/officeDocument/2006/relationships/image" Target="../media/image549.png"/><Relationship Id="rId7" Type="http://schemas.openxmlformats.org/officeDocument/2006/relationships/image" Target="../media/image285.png"/><Relationship Id="rId239" Type="http://schemas.openxmlformats.org/officeDocument/2006/relationships/customXml" Target="../ink/ink1153.xml"/><Relationship Id="rId390" Type="http://schemas.openxmlformats.org/officeDocument/2006/relationships/image" Target="../media/image502.png"/><Relationship Id="rId404" Type="http://schemas.openxmlformats.org/officeDocument/2006/relationships/image" Target="../media/image509.png"/><Relationship Id="rId611" Type="http://schemas.openxmlformats.org/officeDocument/2006/relationships/customXml" Target="../ink/ink1291.xml"/><Relationship Id="rId653" Type="http://schemas.openxmlformats.org/officeDocument/2006/relationships/customXml" Target="../ink/ink1312.xml"/><Relationship Id="rId250" Type="http://schemas.openxmlformats.org/officeDocument/2006/relationships/image" Target="../media/image433.png"/><Relationship Id="rId292" Type="http://schemas.openxmlformats.org/officeDocument/2006/relationships/image" Target="../media/image453.png"/><Relationship Id="rId306" Type="http://schemas.openxmlformats.org/officeDocument/2006/relationships/image" Target="../media/image460.png"/><Relationship Id="rId695" Type="http://schemas.openxmlformats.org/officeDocument/2006/relationships/image" Target="../media/image604.png"/><Relationship Id="rId709" Type="http://schemas.openxmlformats.org/officeDocument/2006/relationships/image" Target="../media/image611.png"/><Relationship Id="rId45" Type="http://schemas.openxmlformats.org/officeDocument/2006/relationships/image" Target="../media/image50.png"/><Relationship Id="rId110" Type="http://schemas.openxmlformats.org/officeDocument/2006/relationships/image" Target="../media/image335.png"/><Relationship Id="rId348" Type="http://schemas.openxmlformats.org/officeDocument/2006/relationships/image" Target="../media/image481.png"/><Relationship Id="rId555" Type="http://schemas.openxmlformats.org/officeDocument/2006/relationships/customXml" Target="../ink/ink1263.xml"/><Relationship Id="rId720" Type="http://schemas.openxmlformats.org/officeDocument/2006/relationships/image" Target="../media/image616.png"/><Relationship Id="rId762" Type="http://schemas.openxmlformats.org/officeDocument/2006/relationships/customXml" Target="../ink/ink1368.xml"/><Relationship Id="rId194" Type="http://schemas.openxmlformats.org/officeDocument/2006/relationships/image" Target="../media/image299.png"/><Relationship Id="rId208" Type="http://schemas.openxmlformats.org/officeDocument/2006/relationships/image" Target="../media/image4120.png"/><Relationship Id="rId415" Type="http://schemas.openxmlformats.org/officeDocument/2006/relationships/customXml" Target="../ink/ink1233.xml"/><Relationship Id="rId622" Type="http://schemas.openxmlformats.org/officeDocument/2006/relationships/image" Target="../media/image568.png"/><Relationship Id="rId261" Type="http://schemas.openxmlformats.org/officeDocument/2006/relationships/customXml" Target="../ink/ink1164.xml"/><Relationship Id="rId664" Type="http://schemas.openxmlformats.org/officeDocument/2006/relationships/image" Target="../media/image589.png"/><Relationship Id="rId14" Type="http://schemas.openxmlformats.org/officeDocument/2006/relationships/customXml" Target="../ink/ink1093.xml"/><Relationship Id="rId56" Type="http://schemas.openxmlformats.org/officeDocument/2006/relationships/customXml" Target="../ink/ink1100.xml"/><Relationship Id="rId317" Type="http://schemas.openxmlformats.org/officeDocument/2006/relationships/customXml" Target="../ink/ink1192.xml"/><Relationship Id="rId359" Type="http://schemas.openxmlformats.org/officeDocument/2006/relationships/customXml" Target="../ink/ink1205.xml"/><Relationship Id="rId566" Type="http://schemas.openxmlformats.org/officeDocument/2006/relationships/image" Target="../media/image539.png"/><Relationship Id="rId731" Type="http://schemas.openxmlformats.org/officeDocument/2006/relationships/customXml" Target="../ink/ink1352.xml"/><Relationship Id="rId773" Type="http://schemas.openxmlformats.org/officeDocument/2006/relationships/image" Target="../media/image642.png"/><Relationship Id="rId121" Type="http://schemas.openxmlformats.org/officeDocument/2006/relationships/customXml" Target="../ink/ink1113.xml"/><Relationship Id="rId219" Type="http://schemas.openxmlformats.org/officeDocument/2006/relationships/customXml" Target="../ink/ink1143.xml"/><Relationship Id="rId370" Type="http://schemas.openxmlformats.org/officeDocument/2006/relationships/image" Target="../media/image492.png"/><Relationship Id="rId426" Type="http://schemas.openxmlformats.org/officeDocument/2006/relationships/image" Target="../media/image520.png"/><Relationship Id="rId633" Type="http://schemas.openxmlformats.org/officeDocument/2006/relationships/customXml" Target="../ink/ink1302.xml"/><Relationship Id="rId230" Type="http://schemas.openxmlformats.org/officeDocument/2006/relationships/image" Target="../media/image423.png"/><Relationship Id="rId675" Type="http://schemas.openxmlformats.org/officeDocument/2006/relationships/customXml" Target="../ink/ink1323.xml"/><Relationship Id="rId272" Type="http://schemas.openxmlformats.org/officeDocument/2006/relationships/image" Target="../media/image443.png"/><Relationship Id="rId535" Type="http://schemas.openxmlformats.org/officeDocument/2006/relationships/customXml" Target="../ink/ink1253.xml"/><Relationship Id="rId577" Type="http://schemas.openxmlformats.org/officeDocument/2006/relationships/customXml" Target="../ink/ink1274.xml"/><Relationship Id="rId700" Type="http://schemas.openxmlformats.org/officeDocument/2006/relationships/customXml" Target="../ink/ink1336.xml"/><Relationship Id="rId742" Type="http://schemas.openxmlformats.org/officeDocument/2006/relationships/image" Target="../media/image627.png"/><Relationship Id="rId132" Type="http://schemas.openxmlformats.org/officeDocument/2006/relationships/image" Target="../media/image346.png"/><Relationship Id="rId381" Type="http://schemas.openxmlformats.org/officeDocument/2006/relationships/customXml" Target="../ink/ink1216.xml"/><Relationship Id="rId602" Type="http://schemas.openxmlformats.org/officeDocument/2006/relationships/image" Target="../media/image557.png"/><Relationship Id="rId784" Type="http://schemas.openxmlformats.org/officeDocument/2006/relationships/customXml" Target="../ink/ink1379.xml"/><Relationship Id="rId241" Type="http://schemas.openxmlformats.org/officeDocument/2006/relationships/customXml" Target="../ink/ink1154.xml"/><Relationship Id="rId437" Type="http://schemas.openxmlformats.org/officeDocument/2006/relationships/customXml" Target="../ink/ink1244.xml"/><Relationship Id="rId644" Type="http://schemas.openxmlformats.org/officeDocument/2006/relationships/image" Target="../media/image579.png"/><Relationship Id="rId686" Type="http://schemas.openxmlformats.org/officeDocument/2006/relationships/image" Target="../media/image600.png"/><Relationship Id="rId283" Type="http://schemas.openxmlformats.org/officeDocument/2006/relationships/customXml" Target="../ink/ink1175.xml"/><Relationship Id="rId339" Type="http://schemas.openxmlformats.org/officeDocument/2006/relationships/customXml" Target="../ink/ink1195.xml"/><Relationship Id="rId546" Type="http://schemas.openxmlformats.org/officeDocument/2006/relationships/image" Target="../media/image529.png"/><Relationship Id="rId711" Type="http://schemas.openxmlformats.org/officeDocument/2006/relationships/image" Target="../media/image612.png"/><Relationship Id="rId753" Type="http://schemas.openxmlformats.org/officeDocument/2006/relationships/image" Target="../media/image632.png"/><Relationship Id="rId101" Type="http://schemas.openxmlformats.org/officeDocument/2006/relationships/customXml" Target="../ink/ink1103.xml"/><Relationship Id="rId143" Type="http://schemas.openxmlformats.org/officeDocument/2006/relationships/customXml" Target="../ink/ink1124.xml"/><Relationship Id="rId350" Type="http://schemas.openxmlformats.org/officeDocument/2006/relationships/image" Target="../media/image482.png"/><Relationship Id="rId406" Type="http://schemas.openxmlformats.org/officeDocument/2006/relationships/image" Target="../media/image510.png"/><Relationship Id="rId588" Type="http://schemas.openxmlformats.org/officeDocument/2006/relationships/image" Target="../media/image550.png"/><Relationship Id="rId9" Type="http://schemas.openxmlformats.org/officeDocument/2006/relationships/image" Target="../media/image286.png"/><Relationship Id="rId210" Type="http://schemas.openxmlformats.org/officeDocument/2006/relationships/image" Target="../media/image4130.png"/><Relationship Id="rId392" Type="http://schemas.openxmlformats.org/officeDocument/2006/relationships/image" Target="../media/image503.png"/><Relationship Id="rId613" Type="http://schemas.openxmlformats.org/officeDocument/2006/relationships/customXml" Target="../ink/ink1292.xml"/><Relationship Id="rId655" Type="http://schemas.openxmlformats.org/officeDocument/2006/relationships/customXml" Target="../ink/ink1313.xml"/><Relationship Id="rId697" Type="http://schemas.openxmlformats.org/officeDocument/2006/relationships/image" Target="../media/image605.png"/><Relationship Id="rId252" Type="http://schemas.openxmlformats.org/officeDocument/2006/relationships/image" Target="../media/image434.png"/><Relationship Id="rId294" Type="http://schemas.openxmlformats.org/officeDocument/2006/relationships/image" Target="../media/image454.png"/><Relationship Id="rId308" Type="http://schemas.openxmlformats.org/officeDocument/2006/relationships/image" Target="../media/image461.png"/><Relationship Id="rId722" Type="http://schemas.openxmlformats.org/officeDocument/2006/relationships/image" Target="../media/image617.png"/><Relationship Id="rId112" Type="http://schemas.openxmlformats.org/officeDocument/2006/relationships/image" Target="../media/image336.png"/><Relationship Id="rId361" Type="http://schemas.openxmlformats.org/officeDocument/2006/relationships/customXml" Target="../ink/ink1206.xml"/><Relationship Id="rId557" Type="http://schemas.openxmlformats.org/officeDocument/2006/relationships/customXml" Target="../ink/ink1264.xml"/><Relationship Id="rId599" Type="http://schemas.openxmlformats.org/officeDocument/2006/relationships/customXml" Target="../ink/ink1285.xml"/><Relationship Id="rId764" Type="http://schemas.openxmlformats.org/officeDocument/2006/relationships/customXml" Target="../ink/ink1369.xml"/><Relationship Id="rId196" Type="http://schemas.openxmlformats.org/officeDocument/2006/relationships/image" Target="../media/image375.png"/><Relationship Id="rId417" Type="http://schemas.openxmlformats.org/officeDocument/2006/relationships/customXml" Target="../ink/ink1234.xml"/><Relationship Id="rId624" Type="http://schemas.openxmlformats.org/officeDocument/2006/relationships/image" Target="../media/image569.png"/><Relationship Id="rId666" Type="http://schemas.openxmlformats.org/officeDocument/2006/relationships/image" Target="../media/image590.png"/><Relationship Id="rId16" Type="http://schemas.openxmlformats.org/officeDocument/2006/relationships/customXml" Target="../ink/ink1094.xml"/><Relationship Id="rId221" Type="http://schemas.openxmlformats.org/officeDocument/2006/relationships/customXml" Target="../ink/ink1144.xml"/><Relationship Id="rId263" Type="http://schemas.openxmlformats.org/officeDocument/2006/relationships/customXml" Target="../ink/ink1165.xml"/><Relationship Id="rId526" Type="http://schemas.openxmlformats.org/officeDocument/2006/relationships/image" Target="../media/image467.png"/><Relationship Id="rId58" Type="http://schemas.openxmlformats.org/officeDocument/2006/relationships/image" Target="../media/image309.png"/><Relationship Id="rId123" Type="http://schemas.openxmlformats.org/officeDocument/2006/relationships/customXml" Target="../ink/ink1114.xml"/><Relationship Id="rId568" Type="http://schemas.openxmlformats.org/officeDocument/2006/relationships/image" Target="../media/image540.png"/><Relationship Id="rId733" Type="http://schemas.openxmlformats.org/officeDocument/2006/relationships/customXml" Target="../ink/ink1353.xml"/><Relationship Id="rId775" Type="http://schemas.openxmlformats.org/officeDocument/2006/relationships/image" Target="../media/image643.png"/><Relationship Id="rId372" Type="http://schemas.openxmlformats.org/officeDocument/2006/relationships/image" Target="../media/image493.png"/><Relationship Id="rId428" Type="http://schemas.openxmlformats.org/officeDocument/2006/relationships/image" Target="../media/image521.png"/><Relationship Id="rId635" Type="http://schemas.openxmlformats.org/officeDocument/2006/relationships/customXml" Target="../ink/ink1303.xml"/><Relationship Id="rId677" Type="http://schemas.openxmlformats.org/officeDocument/2006/relationships/customXml" Target="../ink/ink1324.xml"/><Relationship Id="rId232" Type="http://schemas.openxmlformats.org/officeDocument/2006/relationships/image" Target="../media/image424.png"/><Relationship Id="rId274" Type="http://schemas.openxmlformats.org/officeDocument/2006/relationships/image" Target="../media/image444.png"/><Relationship Id="rId702" Type="http://schemas.openxmlformats.org/officeDocument/2006/relationships/customXml" Target="../ink/ink1337.xml"/><Relationship Id="rId134" Type="http://schemas.openxmlformats.org/officeDocument/2006/relationships/image" Target="../media/image347.png"/><Relationship Id="rId537" Type="http://schemas.openxmlformats.org/officeDocument/2006/relationships/customXml" Target="../ink/ink1254.xml"/><Relationship Id="rId579" Type="http://schemas.openxmlformats.org/officeDocument/2006/relationships/customXml" Target="../ink/ink1275.xml"/><Relationship Id="rId744" Type="http://schemas.openxmlformats.org/officeDocument/2006/relationships/image" Target="../media/image628.png"/><Relationship Id="rId786" Type="http://schemas.openxmlformats.org/officeDocument/2006/relationships/customXml" Target="../ink/ink1380.xml"/><Relationship Id="rId341" Type="http://schemas.openxmlformats.org/officeDocument/2006/relationships/customXml" Target="../ink/ink1196.xml"/><Relationship Id="rId383" Type="http://schemas.openxmlformats.org/officeDocument/2006/relationships/customXml" Target="../ink/ink1217.xml"/><Relationship Id="rId439" Type="http://schemas.openxmlformats.org/officeDocument/2006/relationships/customXml" Target="../ink/ink1245.xml"/><Relationship Id="rId590" Type="http://schemas.openxmlformats.org/officeDocument/2006/relationships/image" Target="../media/image551.png"/><Relationship Id="rId604" Type="http://schemas.openxmlformats.org/officeDocument/2006/relationships/image" Target="../media/image558.png"/><Relationship Id="rId646" Type="http://schemas.openxmlformats.org/officeDocument/2006/relationships/image" Target="../media/image580.png"/><Relationship Id="rId243" Type="http://schemas.openxmlformats.org/officeDocument/2006/relationships/customXml" Target="../ink/ink1155.xml"/><Relationship Id="rId285" Type="http://schemas.openxmlformats.org/officeDocument/2006/relationships/customXml" Target="../ink/ink1176.xml"/><Relationship Id="rId688" Type="http://schemas.openxmlformats.org/officeDocument/2006/relationships/customXml" Target="../ink/ink1330.xml"/><Relationship Id="rId103" Type="http://schemas.openxmlformats.org/officeDocument/2006/relationships/customXml" Target="../ink/ink1104.xml"/><Relationship Id="rId310" Type="http://schemas.openxmlformats.org/officeDocument/2006/relationships/image" Target="../media/image462.png"/><Relationship Id="rId548" Type="http://schemas.openxmlformats.org/officeDocument/2006/relationships/image" Target="../media/image530.png"/><Relationship Id="rId713" Type="http://schemas.openxmlformats.org/officeDocument/2006/relationships/customXml" Target="../ink/ink1343.xml"/><Relationship Id="rId755" Type="http://schemas.openxmlformats.org/officeDocument/2006/relationships/image" Target="../media/image633.png"/><Relationship Id="rId145" Type="http://schemas.openxmlformats.org/officeDocument/2006/relationships/customXml" Target="../ink/ink1125.xml"/><Relationship Id="rId187" Type="http://schemas.openxmlformats.org/officeDocument/2006/relationships/customXml" Target="../ink/ink1128.xml"/><Relationship Id="rId352" Type="http://schemas.openxmlformats.org/officeDocument/2006/relationships/image" Target="../media/image483.png"/><Relationship Id="rId394" Type="http://schemas.openxmlformats.org/officeDocument/2006/relationships/image" Target="../media/image504.png"/><Relationship Id="rId408" Type="http://schemas.openxmlformats.org/officeDocument/2006/relationships/image" Target="../media/image511.png"/><Relationship Id="rId615" Type="http://schemas.openxmlformats.org/officeDocument/2006/relationships/customXml" Target="../ink/ink1293.xml"/><Relationship Id="rId212" Type="http://schemas.openxmlformats.org/officeDocument/2006/relationships/image" Target="../media/image414.png"/><Relationship Id="rId254" Type="http://schemas.openxmlformats.org/officeDocument/2006/relationships/image" Target="../media/image435.png"/><Relationship Id="rId657" Type="http://schemas.openxmlformats.org/officeDocument/2006/relationships/customXml" Target="../ink/ink1314.xml"/><Relationship Id="rId699" Type="http://schemas.openxmlformats.org/officeDocument/2006/relationships/image" Target="../media/image606.png"/><Relationship Id="rId49" Type="http://schemas.openxmlformats.org/officeDocument/2006/relationships/image" Target="../media/image305.png"/><Relationship Id="rId114" Type="http://schemas.openxmlformats.org/officeDocument/2006/relationships/image" Target="../media/image337.png"/><Relationship Id="rId296" Type="http://schemas.openxmlformats.org/officeDocument/2006/relationships/image" Target="../media/image455.png"/><Relationship Id="rId559" Type="http://schemas.openxmlformats.org/officeDocument/2006/relationships/customXml" Target="../ink/ink1265.xml"/><Relationship Id="rId724" Type="http://schemas.openxmlformats.org/officeDocument/2006/relationships/image" Target="../media/image618.png"/><Relationship Id="rId766" Type="http://schemas.openxmlformats.org/officeDocument/2006/relationships/customXml" Target="../ink/ink1370.xml"/><Relationship Id="rId198" Type="http://schemas.openxmlformats.org/officeDocument/2006/relationships/image" Target="../media/image376.png"/><Relationship Id="rId363" Type="http://schemas.openxmlformats.org/officeDocument/2006/relationships/customXml" Target="../ink/ink1207.xml"/><Relationship Id="rId419" Type="http://schemas.openxmlformats.org/officeDocument/2006/relationships/customXml" Target="../ink/ink1235.xml"/><Relationship Id="rId570" Type="http://schemas.openxmlformats.org/officeDocument/2006/relationships/image" Target="../media/image541.png"/><Relationship Id="rId626" Type="http://schemas.openxmlformats.org/officeDocument/2006/relationships/image" Target="../media/image570.png"/><Relationship Id="rId223" Type="http://schemas.openxmlformats.org/officeDocument/2006/relationships/customXml" Target="../ink/ink1145.xml"/><Relationship Id="rId430" Type="http://schemas.openxmlformats.org/officeDocument/2006/relationships/image" Target="../media/image522.png"/><Relationship Id="rId668" Type="http://schemas.openxmlformats.org/officeDocument/2006/relationships/image" Target="../media/image591.png"/><Relationship Id="rId18" Type="http://schemas.openxmlformats.org/officeDocument/2006/relationships/customXml" Target="../ink/ink1095.xml"/><Relationship Id="rId265" Type="http://schemas.openxmlformats.org/officeDocument/2006/relationships/customXml" Target="../ink/ink1166.xml"/><Relationship Id="rId528" Type="http://schemas.openxmlformats.org/officeDocument/2006/relationships/image" Target="../media/image468.png"/><Relationship Id="rId735" Type="http://schemas.openxmlformats.org/officeDocument/2006/relationships/customXml" Target="../ink/ink1354.xml"/><Relationship Id="rId125" Type="http://schemas.openxmlformats.org/officeDocument/2006/relationships/customXml" Target="../ink/ink1115.xml"/><Relationship Id="rId374" Type="http://schemas.openxmlformats.org/officeDocument/2006/relationships/image" Target="../media/image494.png"/><Relationship Id="rId581" Type="http://schemas.openxmlformats.org/officeDocument/2006/relationships/customXml" Target="../ink/ink1276.xml"/><Relationship Id="rId777" Type="http://schemas.openxmlformats.org/officeDocument/2006/relationships/image" Target="../media/image644.png"/><Relationship Id="rId234" Type="http://schemas.openxmlformats.org/officeDocument/2006/relationships/image" Target="../media/image425.png"/><Relationship Id="rId637" Type="http://schemas.openxmlformats.org/officeDocument/2006/relationships/customXml" Target="../ink/ink1304.xml"/><Relationship Id="rId679" Type="http://schemas.openxmlformats.org/officeDocument/2006/relationships/customXml" Target="../ink/ink1325.xml"/><Relationship Id="rId2" Type="http://schemas.openxmlformats.org/officeDocument/2006/relationships/customXml" Target="../ink/ink1087.xml"/><Relationship Id="rId276" Type="http://schemas.openxmlformats.org/officeDocument/2006/relationships/image" Target="../media/image445.png"/><Relationship Id="rId441" Type="http://schemas.openxmlformats.org/officeDocument/2006/relationships/customXml" Target="../ink/ink1247.xml"/><Relationship Id="rId539" Type="http://schemas.openxmlformats.org/officeDocument/2006/relationships/customXml" Target="../ink/ink1255.xml"/><Relationship Id="rId690" Type="http://schemas.openxmlformats.org/officeDocument/2006/relationships/customXml" Target="../ink/ink1331.xml"/><Relationship Id="rId704" Type="http://schemas.openxmlformats.org/officeDocument/2006/relationships/customXml" Target="../ink/ink1338.xml"/><Relationship Id="rId746" Type="http://schemas.openxmlformats.org/officeDocument/2006/relationships/image" Target="../media/image629.png"/><Relationship Id="rId136" Type="http://schemas.openxmlformats.org/officeDocument/2006/relationships/image" Target="../media/image348.png"/><Relationship Id="rId301" Type="http://schemas.openxmlformats.org/officeDocument/2006/relationships/customXml" Target="../ink/ink1184.xml"/><Relationship Id="rId343" Type="http://schemas.openxmlformats.org/officeDocument/2006/relationships/customXml" Target="../ink/ink1197.xml"/><Relationship Id="rId550" Type="http://schemas.openxmlformats.org/officeDocument/2006/relationships/image" Target="../media/image531.png"/><Relationship Id="rId788" Type="http://schemas.openxmlformats.org/officeDocument/2006/relationships/customXml" Target="../ink/ink1381.xml"/><Relationship Id="rId203" Type="http://schemas.openxmlformats.org/officeDocument/2006/relationships/customXml" Target="../ink/ink1135.xml"/><Relationship Id="rId385" Type="http://schemas.openxmlformats.org/officeDocument/2006/relationships/customXml" Target="../ink/ink1218.xml"/><Relationship Id="rId592" Type="http://schemas.openxmlformats.org/officeDocument/2006/relationships/image" Target="../media/image552.png"/><Relationship Id="rId606" Type="http://schemas.openxmlformats.org/officeDocument/2006/relationships/image" Target="../media/image559.png"/><Relationship Id="rId648" Type="http://schemas.openxmlformats.org/officeDocument/2006/relationships/image" Target="../media/image581.png"/><Relationship Id="rId245" Type="http://schemas.openxmlformats.org/officeDocument/2006/relationships/customXml" Target="../ink/ink1156.xml"/><Relationship Id="rId287" Type="http://schemas.openxmlformats.org/officeDocument/2006/relationships/customXml" Target="../ink/ink1177.xml"/><Relationship Id="rId410" Type="http://schemas.openxmlformats.org/officeDocument/2006/relationships/image" Target="../media/image512.png"/><Relationship Id="rId715" Type="http://schemas.openxmlformats.org/officeDocument/2006/relationships/customXml" Target="../ink/ink1344.xml"/><Relationship Id="rId105" Type="http://schemas.openxmlformats.org/officeDocument/2006/relationships/customXml" Target="../ink/ink1105.xml"/><Relationship Id="rId147" Type="http://schemas.openxmlformats.org/officeDocument/2006/relationships/customXml" Target="../ink/ink1126.xml"/><Relationship Id="rId312" Type="http://schemas.openxmlformats.org/officeDocument/2006/relationships/image" Target="../media/image408.png"/><Relationship Id="rId354" Type="http://schemas.openxmlformats.org/officeDocument/2006/relationships/image" Target="../media/image484.png"/><Relationship Id="rId757" Type="http://schemas.openxmlformats.org/officeDocument/2006/relationships/image" Target="../media/image634.png"/><Relationship Id="rId51" Type="http://schemas.openxmlformats.org/officeDocument/2006/relationships/image" Target="../media/image306.png"/><Relationship Id="rId189" Type="http://schemas.openxmlformats.org/officeDocument/2006/relationships/customXml" Target="../ink/ink1129.xml"/><Relationship Id="rId396" Type="http://schemas.openxmlformats.org/officeDocument/2006/relationships/image" Target="../media/image505.png"/><Relationship Id="rId561" Type="http://schemas.openxmlformats.org/officeDocument/2006/relationships/customXml" Target="../ink/ink1266.xml"/><Relationship Id="rId617" Type="http://schemas.openxmlformats.org/officeDocument/2006/relationships/customXml" Target="../ink/ink1294.xml"/><Relationship Id="rId659" Type="http://schemas.openxmlformats.org/officeDocument/2006/relationships/customXml" Target="../ink/ink1315.xml"/><Relationship Id="rId214" Type="http://schemas.openxmlformats.org/officeDocument/2006/relationships/image" Target="../media/image415.png"/><Relationship Id="rId256" Type="http://schemas.openxmlformats.org/officeDocument/2006/relationships/image" Target="../media/image436.png"/><Relationship Id="rId298" Type="http://schemas.openxmlformats.org/officeDocument/2006/relationships/image" Target="../media/image456.png"/><Relationship Id="rId421" Type="http://schemas.openxmlformats.org/officeDocument/2006/relationships/customXml" Target="../ink/ink1236.xml"/><Relationship Id="rId670" Type="http://schemas.openxmlformats.org/officeDocument/2006/relationships/image" Target="../media/image592.png"/><Relationship Id="rId116" Type="http://schemas.openxmlformats.org/officeDocument/2006/relationships/image" Target="../media/image338.png"/><Relationship Id="rId530" Type="http://schemas.openxmlformats.org/officeDocument/2006/relationships/image" Target="../media/image469.png"/><Relationship Id="rId726" Type="http://schemas.openxmlformats.org/officeDocument/2006/relationships/image" Target="../media/image619.png"/><Relationship Id="rId768" Type="http://schemas.openxmlformats.org/officeDocument/2006/relationships/customXml" Target="../ink/ink1371.xml"/><Relationship Id="rId20" Type="http://schemas.openxmlformats.org/officeDocument/2006/relationships/customXml" Target="../ink/ink1096.xml"/><Relationship Id="rId365" Type="http://schemas.openxmlformats.org/officeDocument/2006/relationships/customXml" Target="../ink/ink1208.xml"/><Relationship Id="rId572" Type="http://schemas.openxmlformats.org/officeDocument/2006/relationships/image" Target="../media/image542.png"/><Relationship Id="rId628" Type="http://schemas.openxmlformats.org/officeDocument/2006/relationships/image" Target="../media/image571.png"/><Relationship Id="rId225" Type="http://schemas.openxmlformats.org/officeDocument/2006/relationships/customXml" Target="../ink/ink1146.xml"/><Relationship Id="rId267" Type="http://schemas.openxmlformats.org/officeDocument/2006/relationships/customXml" Target="../ink/ink1167.xml"/><Relationship Id="rId432" Type="http://schemas.openxmlformats.org/officeDocument/2006/relationships/image" Target="../media/image523.png"/><Relationship Id="rId127" Type="http://schemas.openxmlformats.org/officeDocument/2006/relationships/customXml" Target="../ink/ink1116.xml"/><Relationship Id="rId681" Type="http://schemas.openxmlformats.org/officeDocument/2006/relationships/customXml" Target="../ink/ink1326.xml"/><Relationship Id="rId737" Type="http://schemas.openxmlformats.org/officeDocument/2006/relationships/customXml" Target="../ink/ink1355.xml"/><Relationship Id="rId779" Type="http://schemas.openxmlformats.org/officeDocument/2006/relationships/image" Target="../media/image645.png"/><Relationship Id="rId334" Type="http://schemas.openxmlformats.org/officeDocument/2006/relationships/image" Target="../media/image474.png"/><Relationship Id="rId376" Type="http://schemas.openxmlformats.org/officeDocument/2006/relationships/image" Target="../media/image495.png"/><Relationship Id="rId541" Type="http://schemas.openxmlformats.org/officeDocument/2006/relationships/customXml" Target="../ink/ink1256.xml"/><Relationship Id="rId583" Type="http://schemas.openxmlformats.org/officeDocument/2006/relationships/customXml" Target="../ink/ink1277.xml"/><Relationship Id="rId639" Type="http://schemas.openxmlformats.org/officeDocument/2006/relationships/customXml" Target="../ink/ink1305.xml"/><Relationship Id="rId790" Type="http://schemas.openxmlformats.org/officeDocument/2006/relationships/customXml" Target="../ink/ink1382.xml"/><Relationship Id="rId4" Type="http://schemas.openxmlformats.org/officeDocument/2006/relationships/customXml" Target="../ink/ink1088.xml"/><Relationship Id="rId236" Type="http://schemas.openxmlformats.org/officeDocument/2006/relationships/image" Target="../media/image426.png"/><Relationship Id="rId278" Type="http://schemas.openxmlformats.org/officeDocument/2006/relationships/image" Target="../media/image446.png"/><Relationship Id="rId401" Type="http://schemas.openxmlformats.org/officeDocument/2006/relationships/customXml" Target="../ink/ink1226.xml"/><Relationship Id="rId650" Type="http://schemas.openxmlformats.org/officeDocument/2006/relationships/image" Target="../media/image582.png"/><Relationship Id="rId303" Type="http://schemas.openxmlformats.org/officeDocument/2006/relationships/customXml" Target="../ink/ink1185.xml"/><Relationship Id="rId692" Type="http://schemas.openxmlformats.org/officeDocument/2006/relationships/customXml" Target="../ink/ink1332.xml"/><Relationship Id="rId706" Type="http://schemas.openxmlformats.org/officeDocument/2006/relationships/customXml" Target="../ink/ink1339.xml"/><Relationship Id="rId748" Type="http://schemas.openxmlformats.org/officeDocument/2006/relationships/image" Target="../media/image630.png"/><Relationship Id="rId138" Type="http://schemas.openxmlformats.org/officeDocument/2006/relationships/image" Target="../media/image349.png"/><Relationship Id="rId345" Type="http://schemas.openxmlformats.org/officeDocument/2006/relationships/customXml" Target="../ink/ink1198.xml"/><Relationship Id="rId387" Type="http://schemas.openxmlformats.org/officeDocument/2006/relationships/customXml" Target="../ink/ink1219.xml"/><Relationship Id="rId552" Type="http://schemas.openxmlformats.org/officeDocument/2006/relationships/image" Target="../media/image532.png"/><Relationship Id="rId594" Type="http://schemas.openxmlformats.org/officeDocument/2006/relationships/image" Target="../media/image553.png"/><Relationship Id="rId608" Type="http://schemas.openxmlformats.org/officeDocument/2006/relationships/image" Target="../media/image560.png"/><Relationship Id="rId191" Type="http://schemas.openxmlformats.org/officeDocument/2006/relationships/customXml" Target="../ink/ink1130.xml"/><Relationship Id="rId205" Type="http://schemas.openxmlformats.org/officeDocument/2006/relationships/customXml" Target="../ink/ink1136.xml"/><Relationship Id="rId247" Type="http://schemas.openxmlformats.org/officeDocument/2006/relationships/customXml" Target="../ink/ink1157.xml"/><Relationship Id="rId412" Type="http://schemas.openxmlformats.org/officeDocument/2006/relationships/image" Target="../media/image513.png"/><Relationship Id="rId107" Type="http://schemas.openxmlformats.org/officeDocument/2006/relationships/customXml" Target="../ink/ink1106.xml"/><Relationship Id="rId289" Type="http://schemas.openxmlformats.org/officeDocument/2006/relationships/customXml" Target="../ink/ink1178.xml"/><Relationship Id="rId661" Type="http://schemas.openxmlformats.org/officeDocument/2006/relationships/customXml" Target="../ink/ink1316.xml"/><Relationship Id="rId717" Type="http://schemas.openxmlformats.org/officeDocument/2006/relationships/customXml" Target="../ink/ink1345.xml"/><Relationship Id="rId759" Type="http://schemas.openxmlformats.org/officeDocument/2006/relationships/image" Target="../media/image635.png"/><Relationship Id="rId11" Type="http://schemas.openxmlformats.org/officeDocument/2006/relationships/image" Target="../media/image287.png"/><Relationship Id="rId53" Type="http://schemas.openxmlformats.org/officeDocument/2006/relationships/image" Target="../media/image307.png"/><Relationship Id="rId149" Type="http://schemas.openxmlformats.org/officeDocument/2006/relationships/customXml" Target="../ink/ink1127.xml"/><Relationship Id="rId314" Type="http://schemas.openxmlformats.org/officeDocument/2006/relationships/customXml" Target="../ink/ink1191.xml"/><Relationship Id="rId356" Type="http://schemas.openxmlformats.org/officeDocument/2006/relationships/image" Target="../media/image485.png"/><Relationship Id="rId398" Type="http://schemas.openxmlformats.org/officeDocument/2006/relationships/image" Target="../media/image506.png"/><Relationship Id="rId563" Type="http://schemas.openxmlformats.org/officeDocument/2006/relationships/customXml" Target="../ink/ink1267.xml"/><Relationship Id="rId619" Type="http://schemas.openxmlformats.org/officeDocument/2006/relationships/customXml" Target="../ink/ink1295.xml"/><Relationship Id="rId770" Type="http://schemas.openxmlformats.org/officeDocument/2006/relationships/customXml" Target="../ink/ink1372.xml"/><Relationship Id="rId216" Type="http://schemas.openxmlformats.org/officeDocument/2006/relationships/image" Target="../media/image416.png"/><Relationship Id="rId423" Type="http://schemas.openxmlformats.org/officeDocument/2006/relationships/customXml" Target="../ink/ink1237.xml"/><Relationship Id="rId258" Type="http://schemas.openxmlformats.org/officeDocument/2006/relationships/image" Target="../media/image437.png"/><Relationship Id="rId630" Type="http://schemas.openxmlformats.org/officeDocument/2006/relationships/image" Target="../media/image572.png"/><Relationship Id="rId672" Type="http://schemas.openxmlformats.org/officeDocument/2006/relationships/image" Target="../media/image593.png"/><Relationship Id="rId728" Type="http://schemas.openxmlformats.org/officeDocument/2006/relationships/image" Target="../media/image620.png"/><Relationship Id="rId118" Type="http://schemas.openxmlformats.org/officeDocument/2006/relationships/image" Target="../media/image339.png"/><Relationship Id="rId367" Type="http://schemas.openxmlformats.org/officeDocument/2006/relationships/customXml" Target="../ink/ink1209.xml"/><Relationship Id="rId532" Type="http://schemas.openxmlformats.org/officeDocument/2006/relationships/image" Target="../media/image470.png"/><Relationship Id="rId574" Type="http://schemas.openxmlformats.org/officeDocument/2006/relationships/image" Target="../media/image543.png"/><Relationship Id="rId227" Type="http://schemas.openxmlformats.org/officeDocument/2006/relationships/customXml" Target="../ink/ink1147.xml"/><Relationship Id="rId781" Type="http://schemas.openxmlformats.org/officeDocument/2006/relationships/image" Target="../media/image646.png"/><Relationship Id="rId269" Type="http://schemas.openxmlformats.org/officeDocument/2006/relationships/customXml" Target="../ink/ink1168.xml"/><Relationship Id="rId434" Type="http://schemas.openxmlformats.org/officeDocument/2006/relationships/image" Target="../media/image524.png"/><Relationship Id="rId641" Type="http://schemas.openxmlformats.org/officeDocument/2006/relationships/customXml" Target="../ink/ink1306.xml"/><Relationship Id="rId683" Type="http://schemas.openxmlformats.org/officeDocument/2006/relationships/customXml" Target="../ink/ink1327.xml"/><Relationship Id="rId739" Type="http://schemas.openxmlformats.org/officeDocument/2006/relationships/customXml" Target="../ink/ink1356.xml"/><Relationship Id="rId129" Type="http://schemas.openxmlformats.org/officeDocument/2006/relationships/customXml" Target="../ink/ink1117.xml"/><Relationship Id="rId280" Type="http://schemas.openxmlformats.org/officeDocument/2006/relationships/image" Target="../media/image447.png"/><Relationship Id="rId336" Type="http://schemas.openxmlformats.org/officeDocument/2006/relationships/customXml" Target="../ink/ink1194.xml"/><Relationship Id="rId543" Type="http://schemas.openxmlformats.org/officeDocument/2006/relationships/customXml" Target="../ink/ink1257.xml"/><Relationship Id="rId140" Type="http://schemas.openxmlformats.org/officeDocument/2006/relationships/image" Target="../media/image350.png"/><Relationship Id="rId378" Type="http://schemas.openxmlformats.org/officeDocument/2006/relationships/image" Target="../media/image496.png"/><Relationship Id="rId403" Type="http://schemas.openxmlformats.org/officeDocument/2006/relationships/customXml" Target="../ink/ink1227.xml"/><Relationship Id="rId585" Type="http://schemas.openxmlformats.org/officeDocument/2006/relationships/customXml" Target="../ink/ink1278.xml"/><Relationship Id="rId750" Type="http://schemas.openxmlformats.org/officeDocument/2006/relationships/customXml" Target="../ink/ink1362.xml"/><Relationship Id="rId6" Type="http://schemas.openxmlformats.org/officeDocument/2006/relationships/customXml" Target="../ink/ink1089.xml"/><Relationship Id="rId238" Type="http://schemas.openxmlformats.org/officeDocument/2006/relationships/image" Target="../media/image427.png"/><Relationship Id="rId610" Type="http://schemas.openxmlformats.org/officeDocument/2006/relationships/image" Target="../media/image561.png"/><Relationship Id="rId652" Type="http://schemas.openxmlformats.org/officeDocument/2006/relationships/image" Target="../media/image583.png"/><Relationship Id="rId694" Type="http://schemas.openxmlformats.org/officeDocument/2006/relationships/customXml" Target="../ink/ink1333.xml"/><Relationship Id="rId708" Type="http://schemas.openxmlformats.org/officeDocument/2006/relationships/customXml" Target="../ink/ink1340.xml"/><Relationship Id="rId291" Type="http://schemas.openxmlformats.org/officeDocument/2006/relationships/customXml" Target="../ink/ink1179.xml"/><Relationship Id="rId305" Type="http://schemas.openxmlformats.org/officeDocument/2006/relationships/customXml" Target="../ink/ink1186.xml"/><Relationship Id="rId347" Type="http://schemas.openxmlformats.org/officeDocument/2006/relationships/customXml" Target="../ink/ink1199.xml"/><Relationship Id="rId389" Type="http://schemas.openxmlformats.org/officeDocument/2006/relationships/customXml" Target="../ink/ink1220.xml"/><Relationship Id="rId554" Type="http://schemas.openxmlformats.org/officeDocument/2006/relationships/image" Target="../media/image533.png"/><Relationship Id="rId596" Type="http://schemas.openxmlformats.org/officeDocument/2006/relationships/customXml" Target="../ink/ink1284.xml"/><Relationship Id="rId761" Type="http://schemas.openxmlformats.org/officeDocument/2006/relationships/image" Target="../media/image636.png"/><Relationship Id="rId193" Type="http://schemas.openxmlformats.org/officeDocument/2006/relationships/customXml" Target="../ink/ink1131.xml"/><Relationship Id="rId207" Type="http://schemas.openxmlformats.org/officeDocument/2006/relationships/customXml" Target="../ink/ink1137.xml"/><Relationship Id="rId249" Type="http://schemas.openxmlformats.org/officeDocument/2006/relationships/customXml" Target="../ink/ink1158.xml"/><Relationship Id="rId414" Type="http://schemas.openxmlformats.org/officeDocument/2006/relationships/image" Target="../media/image514.png"/><Relationship Id="rId621" Type="http://schemas.openxmlformats.org/officeDocument/2006/relationships/customXml" Target="../ink/ink1296.xml"/><Relationship Id="rId663" Type="http://schemas.openxmlformats.org/officeDocument/2006/relationships/customXml" Target="../ink/ink1317.xml"/><Relationship Id="rId13" Type="http://schemas.openxmlformats.org/officeDocument/2006/relationships/image" Target="../media/image288.png"/><Relationship Id="rId109" Type="http://schemas.openxmlformats.org/officeDocument/2006/relationships/customXml" Target="../ink/ink1107.xml"/><Relationship Id="rId260" Type="http://schemas.openxmlformats.org/officeDocument/2006/relationships/image" Target="../media/image438.png"/><Relationship Id="rId316" Type="http://schemas.openxmlformats.org/officeDocument/2006/relationships/image" Target="../media/image465.png"/><Relationship Id="rId719" Type="http://schemas.openxmlformats.org/officeDocument/2006/relationships/customXml" Target="../ink/ink1346.xml"/><Relationship Id="rId55" Type="http://schemas.openxmlformats.org/officeDocument/2006/relationships/image" Target="../media/image308.png"/><Relationship Id="rId120" Type="http://schemas.openxmlformats.org/officeDocument/2006/relationships/image" Target="../media/image340.png"/><Relationship Id="rId358" Type="http://schemas.openxmlformats.org/officeDocument/2006/relationships/image" Target="../media/image486.png"/><Relationship Id="rId565" Type="http://schemas.openxmlformats.org/officeDocument/2006/relationships/customXml" Target="../ink/ink1268.xml"/><Relationship Id="rId730" Type="http://schemas.openxmlformats.org/officeDocument/2006/relationships/image" Target="../media/image621.png"/><Relationship Id="rId772" Type="http://schemas.openxmlformats.org/officeDocument/2006/relationships/customXml" Target="../ink/ink1373.xml"/><Relationship Id="rId218" Type="http://schemas.openxmlformats.org/officeDocument/2006/relationships/image" Target="../media/image417.png"/><Relationship Id="rId425" Type="http://schemas.openxmlformats.org/officeDocument/2006/relationships/customXml" Target="../ink/ink1238.xml"/><Relationship Id="rId632" Type="http://schemas.openxmlformats.org/officeDocument/2006/relationships/image" Target="../media/image573.png"/><Relationship Id="rId271" Type="http://schemas.openxmlformats.org/officeDocument/2006/relationships/customXml" Target="../ink/ink1169.xml"/><Relationship Id="rId674" Type="http://schemas.openxmlformats.org/officeDocument/2006/relationships/image" Target="../media/image594.png"/><Relationship Id="rId131" Type="http://schemas.openxmlformats.org/officeDocument/2006/relationships/customXml" Target="../ink/ink1118.xml"/><Relationship Id="rId369" Type="http://schemas.openxmlformats.org/officeDocument/2006/relationships/customXml" Target="../ink/ink1210.xml"/><Relationship Id="rId534" Type="http://schemas.openxmlformats.org/officeDocument/2006/relationships/image" Target="../media/image471.png"/><Relationship Id="rId576" Type="http://schemas.openxmlformats.org/officeDocument/2006/relationships/image" Target="../media/image544.png"/><Relationship Id="rId741" Type="http://schemas.openxmlformats.org/officeDocument/2006/relationships/customXml" Target="../ink/ink1357.xml"/><Relationship Id="rId783" Type="http://schemas.openxmlformats.org/officeDocument/2006/relationships/image" Target="../media/image647.png"/><Relationship Id="rId229" Type="http://schemas.openxmlformats.org/officeDocument/2006/relationships/customXml" Target="../ink/ink1148.xml"/><Relationship Id="rId380" Type="http://schemas.openxmlformats.org/officeDocument/2006/relationships/image" Target="../media/image497.png"/><Relationship Id="rId436" Type="http://schemas.openxmlformats.org/officeDocument/2006/relationships/image" Target="../media/image525.png"/><Relationship Id="rId601" Type="http://schemas.openxmlformats.org/officeDocument/2006/relationships/customXml" Target="../ink/ink1286.xml"/><Relationship Id="rId643" Type="http://schemas.openxmlformats.org/officeDocument/2006/relationships/customXml" Target="../ink/ink1307.xml"/><Relationship Id="rId240" Type="http://schemas.openxmlformats.org/officeDocument/2006/relationships/image" Target="../media/image428.png"/><Relationship Id="rId685" Type="http://schemas.openxmlformats.org/officeDocument/2006/relationships/customXml" Target="../ink/ink1328.xml"/><Relationship Id="rId100" Type="http://schemas.openxmlformats.org/officeDocument/2006/relationships/image" Target="../media/image330.png"/><Relationship Id="rId282" Type="http://schemas.openxmlformats.org/officeDocument/2006/relationships/image" Target="../media/image448.png"/><Relationship Id="rId338" Type="http://schemas.openxmlformats.org/officeDocument/2006/relationships/image" Target="../media/image476.png"/><Relationship Id="rId545" Type="http://schemas.openxmlformats.org/officeDocument/2006/relationships/customXml" Target="../ink/ink1258.xml"/><Relationship Id="rId587" Type="http://schemas.openxmlformats.org/officeDocument/2006/relationships/customXml" Target="../ink/ink1279.xml"/><Relationship Id="rId710" Type="http://schemas.openxmlformats.org/officeDocument/2006/relationships/customXml" Target="../ink/ink1341.xml"/><Relationship Id="rId752" Type="http://schemas.openxmlformats.org/officeDocument/2006/relationships/customXml" Target="../ink/ink1363.xml"/><Relationship Id="rId8" Type="http://schemas.openxmlformats.org/officeDocument/2006/relationships/customXml" Target="../ink/ink1090.xml"/><Relationship Id="rId142" Type="http://schemas.openxmlformats.org/officeDocument/2006/relationships/image" Target="../media/image351.png"/><Relationship Id="rId391" Type="http://schemas.openxmlformats.org/officeDocument/2006/relationships/customXml" Target="../ink/ink1221.xml"/><Relationship Id="rId405" Type="http://schemas.openxmlformats.org/officeDocument/2006/relationships/customXml" Target="../ink/ink1228.xml"/><Relationship Id="rId612" Type="http://schemas.openxmlformats.org/officeDocument/2006/relationships/image" Target="../media/image562.png"/><Relationship Id="rId251" Type="http://schemas.openxmlformats.org/officeDocument/2006/relationships/customXml" Target="../ink/ink1159.xml"/><Relationship Id="rId654" Type="http://schemas.openxmlformats.org/officeDocument/2006/relationships/image" Target="../media/image584.png"/><Relationship Id="rId696" Type="http://schemas.openxmlformats.org/officeDocument/2006/relationships/customXml" Target="../ink/ink1334.xml"/><Relationship Id="rId293" Type="http://schemas.openxmlformats.org/officeDocument/2006/relationships/customXml" Target="../ink/ink1180.xml"/><Relationship Id="rId307" Type="http://schemas.openxmlformats.org/officeDocument/2006/relationships/customXml" Target="../ink/ink1187.xml"/><Relationship Id="rId349" Type="http://schemas.openxmlformats.org/officeDocument/2006/relationships/customXml" Target="../ink/ink1200.xml"/><Relationship Id="rId556" Type="http://schemas.openxmlformats.org/officeDocument/2006/relationships/image" Target="../media/image534.png"/><Relationship Id="rId721" Type="http://schemas.openxmlformats.org/officeDocument/2006/relationships/customXml" Target="../ink/ink1347.xml"/><Relationship Id="rId763" Type="http://schemas.openxmlformats.org/officeDocument/2006/relationships/image" Target="../media/image637.png"/><Relationship Id="rId111" Type="http://schemas.openxmlformats.org/officeDocument/2006/relationships/customXml" Target="../ink/ink1108.xml"/><Relationship Id="rId195" Type="http://schemas.openxmlformats.org/officeDocument/2006/relationships/customXml" Target="../ink/ink1132.xml"/><Relationship Id="rId209" Type="http://schemas.openxmlformats.org/officeDocument/2006/relationships/customXml" Target="../ink/ink1138.xml"/><Relationship Id="rId360" Type="http://schemas.openxmlformats.org/officeDocument/2006/relationships/image" Target="../media/image487.png"/><Relationship Id="rId416" Type="http://schemas.openxmlformats.org/officeDocument/2006/relationships/image" Target="../media/image515.png"/><Relationship Id="rId598" Type="http://schemas.openxmlformats.org/officeDocument/2006/relationships/image" Target="../media/image555.png"/><Relationship Id="rId220" Type="http://schemas.openxmlformats.org/officeDocument/2006/relationships/image" Target="../media/image418.png"/><Relationship Id="rId623" Type="http://schemas.openxmlformats.org/officeDocument/2006/relationships/customXml" Target="../ink/ink1297.xml"/><Relationship Id="rId665" Type="http://schemas.openxmlformats.org/officeDocument/2006/relationships/customXml" Target="../ink/ink1318.xml"/><Relationship Id="rId15" Type="http://schemas.openxmlformats.org/officeDocument/2006/relationships/image" Target="../media/image289.png"/><Relationship Id="rId57" Type="http://schemas.openxmlformats.org/officeDocument/2006/relationships/customXml" Target="../ink/ink1101.xml"/><Relationship Id="rId262" Type="http://schemas.openxmlformats.org/officeDocument/2006/relationships/image" Target="../media/image439.png"/><Relationship Id="rId567" Type="http://schemas.openxmlformats.org/officeDocument/2006/relationships/customXml" Target="../ink/ink1269.xml"/><Relationship Id="rId732" Type="http://schemas.openxmlformats.org/officeDocument/2006/relationships/image" Target="../media/image622.png"/><Relationship Id="rId122" Type="http://schemas.openxmlformats.org/officeDocument/2006/relationships/image" Target="../media/image341.png"/><Relationship Id="rId371" Type="http://schemas.openxmlformats.org/officeDocument/2006/relationships/customXml" Target="../ink/ink1211.xml"/><Relationship Id="rId774" Type="http://schemas.openxmlformats.org/officeDocument/2006/relationships/customXml" Target="../ink/ink1374.xml"/><Relationship Id="rId427" Type="http://schemas.openxmlformats.org/officeDocument/2006/relationships/customXml" Target="../ink/ink1239.xml"/><Relationship Id="rId634" Type="http://schemas.openxmlformats.org/officeDocument/2006/relationships/image" Target="../media/image574.png"/><Relationship Id="rId676" Type="http://schemas.openxmlformats.org/officeDocument/2006/relationships/image" Target="../media/image595.png"/><Relationship Id="rId231" Type="http://schemas.openxmlformats.org/officeDocument/2006/relationships/customXml" Target="../ink/ink1149.xml"/><Relationship Id="rId273" Type="http://schemas.openxmlformats.org/officeDocument/2006/relationships/customXml" Target="../ink/ink1170.xml"/><Relationship Id="rId536" Type="http://schemas.openxmlformats.org/officeDocument/2006/relationships/image" Target="../media/image472.png"/><Relationship Id="rId701" Type="http://schemas.openxmlformats.org/officeDocument/2006/relationships/image" Target="../media/image607.png"/><Relationship Id="rId133" Type="http://schemas.openxmlformats.org/officeDocument/2006/relationships/customXml" Target="../ink/ink1119.xml"/><Relationship Id="rId340" Type="http://schemas.openxmlformats.org/officeDocument/2006/relationships/image" Target="../media/image477.png"/><Relationship Id="rId578" Type="http://schemas.openxmlformats.org/officeDocument/2006/relationships/image" Target="../media/image545.png"/><Relationship Id="rId743" Type="http://schemas.openxmlformats.org/officeDocument/2006/relationships/customXml" Target="../ink/ink1358.xml"/><Relationship Id="rId785" Type="http://schemas.openxmlformats.org/officeDocument/2006/relationships/image" Target="../media/image648.png"/><Relationship Id="rId382" Type="http://schemas.openxmlformats.org/officeDocument/2006/relationships/image" Target="../media/image498.png"/><Relationship Id="rId438" Type="http://schemas.openxmlformats.org/officeDocument/2006/relationships/image" Target="../media/image463.png"/><Relationship Id="rId603" Type="http://schemas.openxmlformats.org/officeDocument/2006/relationships/customXml" Target="../ink/ink1287.xml"/><Relationship Id="rId645" Type="http://schemas.openxmlformats.org/officeDocument/2006/relationships/customXml" Target="../ink/ink1308.xml"/><Relationship Id="rId687" Type="http://schemas.openxmlformats.org/officeDocument/2006/relationships/customXml" Target="../ink/ink1329.xml"/><Relationship Id="rId242" Type="http://schemas.openxmlformats.org/officeDocument/2006/relationships/image" Target="../media/image429.png"/><Relationship Id="rId284" Type="http://schemas.openxmlformats.org/officeDocument/2006/relationships/image" Target="../media/image449.png"/><Relationship Id="rId712" Type="http://schemas.openxmlformats.org/officeDocument/2006/relationships/customXml" Target="../ink/ink1342.xml"/><Relationship Id="rId102" Type="http://schemas.openxmlformats.org/officeDocument/2006/relationships/image" Target="../media/image331.png"/><Relationship Id="rId144" Type="http://schemas.openxmlformats.org/officeDocument/2006/relationships/image" Target="../media/image352.png"/><Relationship Id="rId547" Type="http://schemas.openxmlformats.org/officeDocument/2006/relationships/customXml" Target="../ink/ink1259.xml"/><Relationship Id="rId589" Type="http://schemas.openxmlformats.org/officeDocument/2006/relationships/customXml" Target="../ink/ink1280.xml"/><Relationship Id="rId754" Type="http://schemas.openxmlformats.org/officeDocument/2006/relationships/customXml" Target="../ink/ink1364.xml"/><Relationship Id="rId186" Type="http://schemas.openxmlformats.org/officeDocument/2006/relationships/image" Target="../media/image404.png"/><Relationship Id="rId351" Type="http://schemas.openxmlformats.org/officeDocument/2006/relationships/customXml" Target="../ink/ink1201.xml"/><Relationship Id="rId393" Type="http://schemas.openxmlformats.org/officeDocument/2006/relationships/customXml" Target="../ink/ink1222.xml"/><Relationship Id="rId407" Type="http://schemas.openxmlformats.org/officeDocument/2006/relationships/customXml" Target="../ink/ink1229.xml"/><Relationship Id="rId614" Type="http://schemas.openxmlformats.org/officeDocument/2006/relationships/image" Target="../media/image563.png"/><Relationship Id="rId656" Type="http://schemas.openxmlformats.org/officeDocument/2006/relationships/image" Target="../media/image585.png"/><Relationship Id="rId211" Type="http://schemas.openxmlformats.org/officeDocument/2006/relationships/customXml" Target="../ink/ink1139.xml"/><Relationship Id="rId253" Type="http://schemas.openxmlformats.org/officeDocument/2006/relationships/customXml" Target="../ink/ink1160.xml"/><Relationship Id="rId295" Type="http://schemas.openxmlformats.org/officeDocument/2006/relationships/customXml" Target="../ink/ink1181.xml"/><Relationship Id="rId309" Type="http://schemas.openxmlformats.org/officeDocument/2006/relationships/customXml" Target="../ink/ink1188.xml"/><Relationship Id="rId698" Type="http://schemas.openxmlformats.org/officeDocument/2006/relationships/customXml" Target="../ink/ink1335.xml"/><Relationship Id="rId113" Type="http://schemas.openxmlformats.org/officeDocument/2006/relationships/customXml" Target="../ink/ink1109.xml"/><Relationship Id="rId558" Type="http://schemas.openxmlformats.org/officeDocument/2006/relationships/image" Target="../media/image535.png"/><Relationship Id="rId723" Type="http://schemas.openxmlformats.org/officeDocument/2006/relationships/customXml" Target="../ink/ink1348.xml"/><Relationship Id="rId765" Type="http://schemas.openxmlformats.org/officeDocument/2006/relationships/image" Target="../media/image638.png"/><Relationship Id="rId197" Type="http://schemas.openxmlformats.org/officeDocument/2006/relationships/customXml" Target="../ink/ink1133.xml"/><Relationship Id="rId362" Type="http://schemas.openxmlformats.org/officeDocument/2006/relationships/image" Target="../media/image488.png"/><Relationship Id="rId418" Type="http://schemas.openxmlformats.org/officeDocument/2006/relationships/image" Target="../media/image516.png"/><Relationship Id="rId625" Type="http://schemas.openxmlformats.org/officeDocument/2006/relationships/customXml" Target="../ink/ink1298.xml"/><Relationship Id="rId222" Type="http://schemas.openxmlformats.org/officeDocument/2006/relationships/image" Target="../media/image419.png"/><Relationship Id="rId264" Type="http://schemas.openxmlformats.org/officeDocument/2006/relationships/image" Target="../media/image440.png"/><Relationship Id="rId667" Type="http://schemas.openxmlformats.org/officeDocument/2006/relationships/customXml" Target="../ink/ink1319.xml"/><Relationship Id="rId17" Type="http://schemas.openxmlformats.org/officeDocument/2006/relationships/image" Target="../media/image290.png"/><Relationship Id="rId59" Type="http://schemas.openxmlformats.org/officeDocument/2006/relationships/customXml" Target="../ink/ink1102.xml"/><Relationship Id="rId124" Type="http://schemas.openxmlformats.org/officeDocument/2006/relationships/image" Target="../media/image342.png"/><Relationship Id="rId527" Type="http://schemas.openxmlformats.org/officeDocument/2006/relationships/customXml" Target="../ink/ink1249.xml"/><Relationship Id="rId569" Type="http://schemas.openxmlformats.org/officeDocument/2006/relationships/customXml" Target="../ink/ink1270.xml"/><Relationship Id="rId734" Type="http://schemas.openxmlformats.org/officeDocument/2006/relationships/image" Target="../media/image623.png"/><Relationship Id="rId776" Type="http://schemas.openxmlformats.org/officeDocument/2006/relationships/customXml" Target="../ink/ink1375.xml"/><Relationship Id="rId373" Type="http://schemas.openxmlformats.org/officeDocument/2006/relationships/customXml" Target="../ink/ink1212.xml"/><Relationship Id="rId429" Type="http://schemas.openxmlformats.org/officeDocument/2006/relationships/customXml" Target="../ink/ink1240.xml"/><Relationship Id="rId580" Type="http://schemas.openxmlformats.org/officeDocument/2006/relationships/image" Target="../media/image546.png"/><Relationship Id="rId636" Type="http://schemas.openxmlformats.org/officeDocument/2006/relationships/image" Target="../media/image575.png"/><Relationship Id="rId1" Type="http://schemas.openxmlformats.org/officeDocument/2006/relationships/slideLayout" Target="../slideLayouts/slideLayout2.xml"/><Relationship Id="rId233" Type="http://schemas.openxmlformats.org/officeDocument/2006/relationships/customXml" Target="../ink/ink1150.xml"/><Relationship Id="rId440" Type="http://schemas.openxmlformats.org/officeDocument/2006/relationships/customXml" Target="../ink/ink1246.xml"/><Relationship Id="rId678" Type="http://schemas.openxmlformats.org/officeDocument/2006/relationships/image" Target="../media/image596.png"/><Relationship Id="rId275" Type="http://schemas.openxmlformats.org/officeDocument/2006/relationships/customXml" Target="../ink/ink1171.xml"/><Relationship Id="rId300" Type="http://schemas.openxmlformats.org/officeDocument/2006/relationships/image" Target="../media/image457.png"/><Relationship Id="rId538" Type="http://schemas.openxmlformats.org/officeDocument/2006/relationships/image" Target="../media/image473.png"/><Relationship Id="rId703" Type="http://schemas.openxmlformats.org/officeDocument/2006/relationships/image" Target="../media/image608.png"/><Relationship Id="rId745" Type="http://schemas.openxmlformats.org/officeDocument/2006/relationships/customXml" Target="../ink/ink1359.xml"/><Relationship Id="rId135" Type="http://schemas.openxmlformats.org/officeDocument/2006/relationships/customXml" Target="../ink/ink1120.xml"/><Relationship Id="rId342" Type="http://schemas.openxmlformats.org/officeDocument/2006/relationships/image" Target="../media/image478.png"/><Relationship Id="rId384" Type="http://schemas.openxmlformats.org/officeDocument/2006/relationships/image" Target="../media/image499.png"/><Relationship Id="rId591" Type="http://schemas.openxmlformats.org/officeDocument/2006/relationships/customXml" Target="../ink/ink1281.xml"/><Relationship Id="rId605" Type="http://schemas.openxmlformats.org/officeDocument/2006/relationships/customXml" Target="../ink/ink1288.xml"/><Relationship Id="rId787" Type="http://schemas.openxmlformats.org/officeDocument/2006/relationships/image" Target="../media/image649.png"/><Relationship Id="rId202" Type="http://schemas.openxmlformats.org/officeDocument/2006/relationships/image" Target="../media/image4091.png"/><Relationship Id="rId244" Type="http://schemas.openxmlformats.org/officeDocument/2006/relationships/image" Target="../media/image430.png"/><Relationship Id="rId647" Type="http://schemas.openxmlformats.org/officeDocument/2006/relationships/customXml" Target="../ink/ink1309.xml"/><Relationship Id="rId689" Type="http://schemas.openxmlformats.org/officeDocument/2006/relationships/image" Target="../media/image601.png"/><Relationship Id="rId286" Type="http://schemas.openxmlformats.org/officeDocument/2006/relationships/image" Target="../media/image450.png"/><Relationship Id="rId549" Type="http://schemas.openxmlformats.org/officeDocument/2006/relationships/customXml" Target="../ink/ink1260.xml"/><Relationship Id="rId714" Type="http://schemas.openxmlformats.org/officeDocument/2006/relationships/image" Target="../media/image613.png"/><Relationship Id="rId756" Type="http://schemas.openxmlformats.org/officeDocument/2006/relationships/customXml" Target="../ink/ink1365.xml"/><Relationship Id="rId50" Type="http://schemas.openxmlformats.org/officeDocument/2006/relationships/customXml" Target="../ink/ink1097.xml"/><Relationship Id="rId104" Type="http://schemas.openxmlformats.org/officeDocument/2006/relationships/image" Target="../media/image332.png"/><Relationship Id="rId146" Type="http://schemas.openxmlformats.org/officeDocument/2006/relationships/image" Target="../media/image353.png"/><Relationship Id="rId188" Type="http://schemas.openxmlformats.org/officeDocument/2006/relationships/image" Target="../media/image405.png"/><Relationship Id="rId311" Type="http://schemas.openxmlformats.org/officeDocument/2006/relationships/customXml" Target="../ink/ink1189.xml"/><Relationship Id="rId353" Type="http://schemas.openxmlformats.org/officeDocument/2006/relationships/customXml" Target="../ink/ink1202.xml"/><Relationship Id="rId395" Type="http://schemas.openxmlformats.org/officeDocument/2006/relationships/customXml" Target="../ink/ink1223.xml"/><Relationship Id="rId409" Type="http://schemas.openxmlformats.org/officeDocument/2006/relationships/customXml" Target="../ink/ink1230.xml"/><Relationship Id="rId560" Type="http://schemas.openxmlformats.org/officeDocument/2006/relationships/image" Target="../media/image536.png"/><Relationship Id="rId213" Type="http://schemas.openxmlformats.org/officeDocument/2006/relationships/customXml" Target="../ink/ink1140.xml"/><Relationship Id="rId420" Type="http://schemas.openxmlformats.org/officeDocument/2006/relationships/image" Target="../media/image517.png"/><Relationship Id="rId616" Type="http://schemas.openxmlformats.org/officeDocument/2006/relationships/image" Target="../media/image564.png"/><Relationship Id="rId658" Type="http://schemas.openxmlformats.org/officeDocument/2006/relationships/image" Target="../media/image586.png"/><Relationship Id="rId255" Type="http://schemas.openxmlformats.org/officeDocument/2006/relationships/customXml" Target="../ink/ink1161.xml"/><Relationship Id="rId297" Type="http://schemas.openxmlformats.org/officeDocument/2006/relationships/customXml" Target="../ink/ink1182.xml"/><Relationship Id="rId725" Type="http://schemas.openxmlformats.org/officeDocument/2006/relationships/customXml" Target="../ink/ink1349.xml"/><Relationship Id="rId115" Type="http://schemas.openxmlformats.org/officeDocument/2006/relationships/customXml" Target="../ink/ink1110.xml"/><Relationship Id="rId364" Type="http://schemas.openxmlformats.org/officeDocument/2006/relationships/image" Target="../media/image489.png"/><Relationship Id="rId767" Type="http://schemas.openxmlformats.org/officeDocument/2006/relationships/image" Target="../media/image639.png"/><Relationship Id="rId199" Type="http://schemas.openxmlformats.org/officeDocument/2006/relationships/customXml" Target="../ink/ink1134.xml"/><Relationship Id="rId571" Type="http://schemas.openxmlformats.org/officeDocument/2006/relationships/customXml" Target="../ink/ink1271.xml"/><Relationship Id="rId627" Type="http://schemas.openxmlformats.org/officeDocument/2006/relationships/customXml" Target="../ink/ink1299.xml"/><Relationship Id="rId669" Type="http://schemas.openxmlformats.org/officeDocument/2006/relationships/customXml" Target="../ink/ink1320.xml"/><Relationship Id="rId19" Type="http://schemas.openxmlformats.org/officeDocument/2006/relationships/image" Target="../media/image291.png"/><Relationship Id="rId224" Type="http://schemas.openxmlformats.org/officeDocument/2006/relationships/image" Target="../media/image420.png"/><Relationship Id="rId266" Type="http://schemas.openxmlformats.org/officeDocument/2006/relationships/image" Target="../media/image441.png"/><Relationship Id="rId431" Type="http://schemas.openxmlformats.org/officeDocument/2006/relationships/customXml" Target="../ink/ink1241.xml"/><Relationship Id="rId529" Type="http://schemas.openxmlformats.org/officeDocument/2006/relationships/customXml" Target="../ink/ink1250.xml"/><Relationship Id="rId680" Type="http://schemas.openxmlformats.org/officeDocument/2006/relationships/image" Target="../media/image597.png"/><Relationship Id="rId736" Type="http://schemas.openxmlformats.org/officeDocument/2006/relationships/image" Target="../media/image624.png"/><Relationship Id="rId126" Type="http://schemas.openxmlformats.org/officeDocument/2006/relationships/image" Target="../media/image343.png"/><Relationship Id="rId540" Type="http://schemas.openxmlformats.org/officeDocument/2006/relationships/image" Target="../media/image526.png"/><Relationship Id="rId778" Type="http://schemas.openxmlformats.org/officeDocument/2006/relationships/customXml" Target="../ink/ink1376.xml"/><Relationship Id="rId375" Type="http://schemas.openxmlformats.org/officeDocument/2006/relationships/customXml" Target="../ink/ink1213.xml"/><Relationship Id="rId582" Type="http://schemas.openxmlformats.org/officeDocument/2006/relationships/image" Target="../media/image547.png"/><Relationship Id="rId638" Type="http://schemas.openxmlformats.org/officeDocument/2006/relationships/image" Target="../media/image576.png"/><Relationship Id="rId3" Type="http://schemas.openxmlformats.org/officeDocument/2006/relationships/image" Target="../media/image280.png"/><Relationship Id="rId235" Type="http://schemas.openxmlformats.org/officeDocument/2006/relationships/customXml" Target="../ink/ink1151.xml"/><Relationship Id="rId277" Type="http://schemas.openxmlformats.org/officeDocument/2006/relationships/customXml" Target="../ink/ink1172.xml"/><Relationship Id="rId400" Type="http://schemas.openxmlformats.org/officeDocument/2006/relationships/image" Target="../media/image507.png"/><Relationship Id="rId442" Type="http://schemas.openxmlformats.org/officeDocument/2006/relationships/customXml" Target="../ink/ink1248.xml"/><Relationship Id="rId705" Type="http://schemas.openxmlformats.org/officeDocument/2006/relationships/image" Target="../media/image609.png"/><Relationship Id="rId137" Type="http://schemas.openxmlformats.org/officeDocument/2006/relationships/customXml" Target="../ink/ink1121.xml"/><Relationship Id="rId302" Type="http://schemas.openxmlformats.org/officeDocument/2006/relationships/image" Target="../media/image458.png"/><Relationship Id="rId344" Type="http://schemas.openxmlformats.org/officeDocument/2006/relationships/image" Target="../media/image479.png"/><Relationship Id="rId691" Type="http://schemas.openxmlformats.org/officeDocument/2006/relationships/image" Target="../media/image602.png"/><Relationship Id="rId747" Type="http://schemas.openxmlformats.org/officeDocument/2006/relationships/customXml" Target="../ink/ink1360.xml"/><Relationship Id="rId789" Type="http://schemas.openxmlformats.org/officeDocument/2006/relationships/image" Target="../media/image650.png"/><Relationship Id="rId386" Type="http://schemas.openxmlformats.org/officeDocument/2006/relationships/image" Target="../media/image500.png"/><Relationship Id="rId551" Type="http://schemas.openxmlformats.org/officeDocument/2006/relationships/customXml" Target="../ink/ink1261.xml"/><Relationship Id="rId593" Type="http://schemas.openxmlformats.org/officeDocument/2006/relationships/customXml" Target="../ink/ink1282.xml"/><Relationship Id="rId607" Type="http://schemas.openxmlformats.org/officeDocument/2006/relationships/customXml" Target="../ink/ink1289.xml"/><Relationship Id="rId649" Type="http://schemas.openxmlformats.org/officeDocument/2006/relationships/customXml" Target="../ink/ink1310.xml"/><Relationship Id="rId190" Type="http://schemas.openxmlformats.org/officeDocument/2006/relationships/image" Target="../media/image406.png"/><Relationship Id="rId204" Type="http://schemas.openxmlformats.org/officeDocument/2006/relationships/image" Target="../media/image4102.png"/><Relationship Id="rId246" Type="http://schemas.openxmlformats.org/officeDocument/2006/relationships/image" Target="../media/image431.png"/><Relationship Id="rId288" Type="http://schemas.openxmlformats.org/officeDocument/2006/relationships/image" Target="../media/image451.png"/><Relationship Id="rId411" Type="http://schemas.openxmlformats.org/officeDocument/2006/relationships/customXml" Target="../ink/ink1231.xml"/><Relationship Id="rId660" Type="http://schemas.openxmlformats.org/officeDocument/2006/relationships/image" Target="../media/image587.png"/><Relationship Id="rId106" Type="http://schemas.openxmlformats.org/officeDocument/2006/relationships/image" Target="../media/image333.png"/><Relationship Id="rId313" Type="http://schemas.openxmlformats.org/officeDocument/2006/relationships/customXml" Target="../ink/ink1190.xml"/><Relationship Id="rId716" Type="http://schemas.openxmlformats.org/officeDocument/2006/relationships/image" Target="../media/image614.png"/><Relationship Id="rId758" Type="http://schemas.openxmlformats.org/officeDocument/2006/relationships/customXml" Target="../ink/ink1366.xml"/><Relationship Id="rId10" Type="http://schemas.openxmlformats.org/officeDocument/2006/relationships/customXml" Target="../ink/ink1091.xml"/><Relationship Id="rId52" Type="http://schemas.openxmlformats.org/officeDocument/2006/relationships/customXml" Target="../ink/ink1098.xml"/><Relationship Id="rId148" Type="http://schemas.openxmlformats.org/officeDocument/2006/relationships/image" Target="../media/image354.png"/><Relationship Id="rId355" Type="http://schemas.openxmlformats.org/officeDocument/2006/relationships/customXml" Target="../ink/ink1203.xml"/><Relationship Id="rId397" Type="http://schemas.openxmlformats.org/officeDocument/2006/relationships/customXml" Target="../ink/ink1224.xml"/><Relationship Id="rId562" Type="http://schemas.openxmlformats.org/officeDocument/2006/relationships/image" Target="../media/image537.png"/><Relationship Id="rId618" Type="http://schemas.openxmlformats.org/officeDocument/2006/relationships/image" Target="../media/image565.png"/><Relationship Id="rId215" Type="http://schemas.openxmlformats.org/officeDocument/2006/relationships/customXml" Target="../ink/ink1141.xml"/><Relationship Id="rId257" Type="http://schemas.openxmlformats.org/officeDocument/2006/relationships/customXml" Target="../ink/ink1162.xml"/><Relationship Id="rId422" Type="http://schemas.openxmlformats.org/officeDocument/2006/relationships/image" Target="../media/image518.png"/><Relationship Id="rId299" Type="http://schemas.openxmlformats.org/officeDocument/2006/relationships/customXml" Target="../ink/ink1183.xml"/><Relationship Id="rId727" Type="http://schemas.openxmlformats.org/officeDocument/2006/relationships/customXml" Target="../ink/ink1350.xml"/><Relationship Id="rId366" Type="http://schemas.openxmlformats.org/officeDocument/2006/relationships/image" Target="../media/image490.png"/><Relationship Id="rId573" Type="http://schemas.openxmlformats.org/officeDocument/2006/relationships/customXml" Target="../ink/ink1272.xml"/><Relationship Id="rId780" Type="http://schemas.openxmlformats.org/officeDocument/2006/relationships/customXml" Target="../ink/ink1377.xml"/><Relationship Id="rId226" Type="http://schemas.openxmlformats.org/officeDocument/2006/relationships/image" Target="../media/image421.png"/><Relationship Id="rId433" Type="http://schemas.openxmlformats.org/officeDocument/2006/relationships/customXml" Target="../ink/ink1242.xml"/><Relationship Id="rId640" Type="http://schemas.openxmlformats.org/officeDocument/2006/relationships/image" Target="../media/image577.png"/><Relationship Id="rId738" Type="http://schemas.openxmlformats.org/officeDocument/2006/relationships/image" Target="../media/image625.png"/><Relationship Id="rId377" Type="http://schemas.openxmlformats.org/officeDocument/2006/relationships/customXml" Target="../ink/ink1214.xml"/><Relationship Id="rId584" Type="http://schemas.openxmlformats.org/officeDocument/2006/relationships/image" Target="../media/image548.png"/><Relationship Id="rId5" Type="http://schemas.openxmlformats.org/officeDocument/2006/relationships/image" Target="../media/image284.png"/><Relationship Id="rId237" Type="http://schemas.openxmlformats.org/officeDocument/2006/relationships/customXml" Target="../ink/ink1152.xml"/><Relationship Id="rId791" Type="http://schemas.openxmlformats.org/officeDocument/2006/relationships/image" Target="../media/image464.png"/><Relationship Id="rId651" Type="http://schemas.openxmlformats.org/officeDocument/2006/relationships/customXml" Target="../ink/ink1311.xml"/><Relationship Id="rId749" Type="http://schemas.openxmlformats.org/officeDocument/2006/relationships/customXml" Target="../ink/ink1361.xml"/><Relationship Id="rId290" Type="http://schemas.openxmlformats.org/officeDocument/2006/relationships/image" Target="../media/image452.png"/><Relationship Id="rId304" Type="http://schemas.openxmlformats.org/officeDocument/2006/relationships/image" Target="../media/image459.png"/><Relationship Id="rId388" Type="http://schemas.openxmlformats.org/officeDocument/2006/relationships/image" Target="../media/image501.png"/><Relationship Id="rId609" Type="http://schemas.openxmlformats.org/officeDocument/2006/relationships/customXml" Target="../ink/ink1290.xml"/><Relationship Id="rId595" Type="http://schemas.openxmlformats.org/officeDocument/2006/relationships/customXml" Target="../ink/ink1283.xml"/><Relationship Id="rId248" Type="http://schemas.openxmlformats.org/officeDocument/2006/relationships/image" Target="../media/image432.png"/><Relationship Id="rId662" Type="http://schemas.openxmlformats.org/officeDocument/2006/relationships/image" Target="../media/image588.png"/><Relationship Id="rId12" Type="http://schemas.openxmlformats.org/officeDocument/2006/relationships/customXml" Target="../ink/ink1092.xml"/><Relationship Id="rId108" Type="http://schemas.openxmlformats.org/officeDocument/2006/relationships/image" Target="../media/image334.png"/><Relationship Id="rId399" Type="http://schemas.openxmlformats.org/officeDocument/2006/relationships/customXml" Target="../ink/ink1225.xml"/><Relationship Id="rId259" Type="http://schemas.openxmlformats.org/officeDocument/2006/relationships/customXml" Target="../ink/ink1163.xml"/><Relationship Id="rId673" Type="http://schemas.openxmlformats.org/officeDocument/2006/relationships/customXml" Target="../ink/ink1322.xml"/><Relationship Id="rId119" Type="http://schemas.openxmlformats.org/officeDocument/2006/relationships/customXml" Target="../ink/ink1112.xml"/><Relationship Id="rId533" Type="http://schemas.openxmlformats.org/officeDocument/2006/relationships/customXml" Target="../ink/ink1252.xml"/><Relationship Id="rId740" Type="http://schemas.openxmlformats.org/officeDocument/2006/relationships/image" Target="../media/image626.png"/><Relationship Id="rId600" Type="http://schemas.openxmlformats.org/officeDocument/2006/relationships/image" Target="../media/image556.png"/><Relationship Id="rId684" Type="http://schemas.openxmlformats.org/officeDocument/2006/relationships/image" Target="../media/image599.png"/><Relationship Id="rId544" Type="http://schemas.openxmlformats.org/officeDocument/2006/relationships/image" Target="../media/image528.png"/><Relationship Id="rId751" Type="http://schemas.openxmlformats.org/officeDocument/2006/relationships/image" Target="../media/image6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 Id="rId4" Type="http://schemas.openxmlformats.org/officeDocument/2006/relationships/image" Target="../media/image276.png"/></Relationships>
</file>

<file path=ppt/slides/_rels/slide2.xml.rels><?xml version="1.0" encoding="UTF-8" standalone="yes"?>
<Relationships xmlns="http://schemas.openxmlformats.org/package/2006/relationships"><Relationship Id="rId18" Type="http://schemas.openxmlformats.org/officeDocument/2006/relationships/image" Target="../media/image8.png"/><Relationship Id="rId26" Type="http://schemas.openxmlformats.org/officeDocument/2006/relationships/image" Target="../media/image12100.png"/><Relationship Id="rId472" Type="http://schemas.openxmlformats.org/officeDocument/2006/relationships/customXml" Target="../ink/ink23.xml"/><Relationship Id="rId21" Type="http://schemas.openxmlformats.org/officeDocument/2006/relationships/customXml" Target="../ink/ink3.xml"/><Relationship Id="rId63" Type="http://schemas.openxmlformats.org/officeDocument/2006/relationships/image" Target="../media/image3112.png"/><Relationship Id="rId68" Type="http://schemas.openxmlformats.org/officeDocument/2006/relationships/customXml" Target="../ink/ink11.xml"/><Relationship Id="rId76" Type="http://schemas.openxmlformats.org/officeDocument/2006/relationships/customXml" Target="../ink/ink15.xml"/><Relationship Id="rId71" Type="http://schemas.openxmlformats.org/officeDocument/2006/relationships/image" Target="../media/image3512.png"/><Relationship Id="rId459" Type="http://schemas.openxmlformats.org/officeDocument/2006/relationships/image" Target="../media/image6511.png"/><Relationship Id="rId467" Type="http://schemas.openxmlformats.org/officeDocument/2006/relationships/image" Target="../media/image6910.png"/><Relationship Id="rId2" Type="http://schemas.openxmlformats.org/officeDocument/2006/relationships/notesSlide" Target="../notesSlides/notesSlide1.xml"/><Relationship Id="rId29" Type="http://schemas.openxmlformats.org/officeDocument/2006/relationships/customXml" Target="../ink/ink7.xml"/><Relationship Id="rId462" Type="http://schemas.openxmlformats.org/officeDocument/2006/relationships/customXml" Target="../ink/ink18.xml"/><Relationship Id="rId470" Type="http://schemas.openxmlformats.org/officeDocument/2006/relationships/customXml" Target="../ink/ink22.xml"/><Relationship Id="rId475" Type="http://schemas.openxmlformats.org/officeDocument/2006/relationships/image" Target="../media/image7310.png"/><Relationship Id="rId24" Type="http://schemas.openxmlformats.org/officeDocument/2006/relationships/image" Target="../media/image1178.png"/><Relationship Id="rId66" Type="http://schemas.openxmlformats.org/officeDocument/2006/relationships/customXml" Target="../ink/ink10.xml"/><Relationship Id="rId74" Type="http://schemas.openxmlformats.org/officeDocument/2006/relationships/customXml" Target="../ink/ink14.xml"/><Relationship Id="rId23" Type="http://schemas.openxmlformats.org/officeDocument/2006/relationships/customXml" Target="../ink/ink4.xml"/><Relationship Id="rId28" Type="http://schemas.openxmlformats.org/officeDocument/2006/relationships/image" Target="../media/image13100.png"/><Relationship Id="rId457" Type="http://schemas.openxmlformats.org/officeDocument/2006/relationships/image" Target="../media/image15100.png"/><Relationship Id="rId461" Type="http://schemas.openxmlformats.org/officeDocument/2006/relationships/image" Target="../media/image6611.png"/><Relationship Id="rId19" Type="http://schemas.openxmlformats.org/officeDocument/2006/relationships/customXml" Target="../ink/ink2.xml"/><Relationship Id="rId31" Type="http://schemas.openxmlformats.org/officeDocument/2006/relationships/customXml" Target="../ink/ink8.xml"/><Relationship Id="rId65" Type="http://schemas.openxmlformats.org/officeDocument/2006/relationships/image" Target="../media/image3212.png"/><Relationship Id="rId73" Type="http://schemas.openxmlformats.org/officeDocument/2006/relationships/image" Target="../media/image3612.png"/><Relationship Id="rId460" Type="http://schemas.openxmlformats.org/officeDocument/2006/relationships/customXml" Target="../ink/ink17.xml"/><Relationship Id="rId465" Type="http://schemas.openxmlformats.org/officeDocument/2006/relationships/image" Target="../media/image6810.png"/><Relationship Id="rId473" Type="http://schemas.openxmlformats.org/officeDocument/2006/relationships/image" Target="../media/image7210.png"/><Relationship Id="rId22" Type="http://schemas.openxmlformats.org/officeDocument/2006/relationships/image" Target="../media/image1044.png"/><Relationship Id="rId27" Type="http://schemas.openxmlformats.org/officeDocument/2006/relationships/customXml" Target="../ink/ink6.xml"/><Relationship Id="rId30" Type="http://schemas.openxmlformats.org/officeDocument/2006/relationships/image" Target="../media/image14100.png"/><Relationship Id="rId64" Type="http://schemas.openxmlformats.org/officeDocument/2006/relationships/customXml" Target="../ink/ink9.xml"/><Relationship Id="rId69" Type="http://schemas.openxmlformats.org/officeDocument/2006/relationships/image" Target="../media/image3412.png"/><Relationship Id="rId464" Type="http://schemas.openxmlformats.org/officeDocument/2006/relationships/customXml" Target="../ink/ink19.xml"/><Relationship Id="rId469" Type="http://schemas.openxmlformats.org/officeDocument/2006/relationships/image" Target="../media/image7010.png"/><Relationship Id="rId477" Type="http://schemas.openxmlformats.org/officeDocument/2006/relationships/image" Target="../media/image1.png"/><Relationship Id="rId72" Type="http://schemas.openxmlformats.org/officeDocument/2006/relationships/customXml" Target="../ink/ink13.xml"/><Relationship Id="rId3" Type="http://schemas.openxmlformats.org/officeDocument/2006/relationships/customXml" Target="../ink/ink1.xml"/><Relationship Id="rId463" Type="http://schemas.openxmlformats.org/officeDocument/2006/relationships/image" Target="../media/image6710.png"/><Relationship Id="rId468" Type="http://schemas.openxmlformats.org/officeDocument/2006/relationships/customXml" Target="../ink/ink21.xml"/><Relationship Id="rId471" Type="http://schemas.openxmlformats.org/officeDocument/2006/relationships/image" Target="../media/image7110.png"/><Relationship Id="rId476" Type="http://schemas.openxmlformats.org/officeDocument/2006/relationships/customXml" Target="../ink/ink25.xml"/><Relationship Id="rId25" Type="http://schemas.openxmlformats.org/officeDocument/2006/relationships/customXml" Target="../ink/ink5.xml"/><Relationship Id="rId67" Type="http://schemas.openxmlformats.org/officeDocument/2006/relationships/image" Target="../media/image3312.png"/><Relationship Id="rId20" Type="http://schemas.openxmlformats.org/officeDocument/2006/relationships/image" Target="../media/image9101.png"/><Relationship Id="rId70" Type="http://schemas.openxmlformats.org/officeDocument/2006/relationships/customXml" Target="../ink/ink12.xml"/><Relationship Id="rId75" Type="http://schemas.openxmlformats.org/officeDocument/2006/relationships/image" Target="../media/image3712.png"/><Relationship Id="rId1" Type="http://schemas.openxmlformats.org/officeDocument/2006/relationships/slideLayout" Target="../slideLayouts/slideLayout2.xml"/><Relationship Id="rId458" Type="http://schemas.openxmlformats.org/officeDocument/2006/relationships/customXml" Target="../ink/ink16.xml"/><Relationship Id="rId466" Type="http://schemas.openxmlformats.org/officeDocument/2006/relationships/customXml" Target="../ink/ink20.xml"/><Relationship Id="rId474" Type="http://schemas.openxmlformats.org/officeDocument/2006/relationships/customXml" Target="../ink/ink24.xml"/></Relationships>
</file>

<file path=ppt/slides/_rels/slide20.xml.rels><?xml version="1.0" encoding="UTF-8" standalone="yes"?>
<Relationships xmlns="http://schemas.openxmlformats.org/package/2006/relationships"><Relationship Id="rId26" Type="http://schemas.openxmlformats.org/officeDocument/2006/relationships/customXml" Target="../ink/ink1386.xml"/><Relationship Id="rId21" Type="http://schemas.openxmlformats.org/officeDocument/2006/relationships/image" Target="../media/image292.png"/><Relationship Id="rId42" Type="http://schemas.openxmlformats.org/officeDocument/2006/relationships/customXml" Target="../ink/ink1394.xml"/><Relationship Id="rId47" Type="http://schemas.openxmlformats.org/officeDocument/2006/relationships/image" Target="../media/image304.png"/><Relationship Id="rId63" Type="http://schemas.openxmlformats.org/officeDocument/2006/relationships/customXml" Target="../ink/ink1399.xml"/><Relationship Id="rId68" Type="http://schemas.openxmlformats.org/officeDocument/2006/relationships/image" Target="../media/image314.png"/><Relationship Id="rId84" Type="http://schemas.openxmlformats.org/officeDocument/2006/relationships/image" Target="../media/image322.png"/><Relationship Id="rId89" Type="http://schemas.openxmlformats.org/officeDocument/2006/relationships/customXml" Target="../ink/ink1412.xml"/><Relationship Id="rId175" Type="http://schemas.openxmlformats.org/officeDocument/2006/relationships/customXml" Target="../ink/ink1425.xml"/><Relationship Id="rId170" Type="http://schemas.openxmlformats.org/officeDocument/2006/relationships/image" Target="../media/image365.png"/><Relationship Id="rId196" Type="http://schemas.openxmlformats.org/officeDocument/2006/relationships/image" Target="../media/image4090.png"/><Relationship Id="rId32" Type="http://schemas.openxmlformats.org/officeDocument/2006/relationships/customXml" Target="../ink/ink1389.xml"/><Relationship Id="rId37" Type="http://schemas.openxmlformats.org/officeDocument/2006/relationships/image" Target="../media/image300.png"/><Relationship Id="rId74" Type="http://schemas.openxmlformats.org/officeDocument/2006/relationships/image" Target="../media/image317.png"/><Relationship Id="rId79" Type="http://schemas.openxmlformats.org/officeDocument/2006/relationships/customXml" Target="../ink/ink1407.xml"/><Relationship Id="rId90" Type="http://schemas.openxmlformats.org/officeDocument/2006/relationships/image" Target="../media/image325.png"/><Relationship Id="rId95" Type="http://schemas.openxmlformats.org/officeDocument/2006/relationships/customXml" Target="../ink/ink1415.xml"/><Relationship Id="rId160" Type="http://schemas.openxmlformats.org/officeDocument/2006/relationships/image" Target="../media/image360.png"/><Relationship Id="rId165" Type="http://schemas.openxmlformats.org/officeDocument/2006/relationships/customXml" Target="../ink/ink1420.xml"/><Relationship Id="rId181" Type="http://schemas.openxmlformats.org/officeDocument/2006/relationships/customXml" Target="../ink/ink1428.xml"/><Relationship Id="rId22" Type="http://schemas.openxmlformats.org/officeDocument/2006/relationships/customXml" Target="../ink/ink1384.xml"/><Relationship Id="rId27" Type="http://schemas.openxmlformats.org/officeDocument/2006/relationships/image" Target="../media/image2950.png"/><Relationship Id="rId43" Type="http://schemas.openxmlformats.org/officeDocument/2006/relationships/image" Target="../media/image303.png"/><Relationship Id="rId48" Type="http://schemas.openxmlformats.org/officeDocument/2006/relationships/customXml" Target="../ink/ink1397.xml"/><Relationship Id="rId64" Type="http://schemas.openxmlformats.org/officeDocument/2006/relationships/image" Target="../media/image312.png"/><Relationship Id="rId69" Type="http://schemas.openxmlformats.org/officeDocument/2006/relationships/customXml" Target="../ink/ink1402.xml"/><Relationship Id="rId80" Type="http://schemas.openxmlformats.org/officeDocument/2006/relationships/image" Target="../media/image320.png"/><Relationship Id="rId85" Type="http://schemas.openxmlformats.org/officeDocument/2006/relationships/customXml" Target="../ink/ink1410.xml"/><Relationship Id="rId171" Type="http://schemas.openxmlformats.org/officeDocument/2006/relationships/customXml" Target="../ink/ink1423.xml"/><Relationship Id="rId176" Type="http://schemas.openxmlformats.org/officeDocument/2006/relationships/image" Target="../media/image368.png"/><Relationship Id="rId197" Type="http://schemas.openxmlformats.org/officeDocument/2006/relationships/customXml" Target="../ink/ink1432.xml"/><Relationship Id="rId25" Type="http://schemas.openxmlformats.org/officeDocument/2006/relationships/image" Target="../media/image2940.png"/><Relationship Id="rId33" Type="http://schemas.openxmlformats.org/officeDocument/2006/relationships/image" Target="../media/image2980.png"/><Relationship Id="rId38" Type="http://schemas.openxmlformats.org/officeDocument/2006/relationships/customXml" Target="../ink/ink1392.xml"/><Relationship Id="rId46" Type="http://schemas.openxmlformats.org/officeDocument/2006/relationships/customXml" Target="../ink/ink1396.xml"/><Relationship Id="rId67" Type="http://schemas.openxmlformats.org/officeDocument/2006/relationships/customXml" Target="../ink/ink1401.xml"/><Relationship Id="rId41" Type="http://schemas.openxmlformats.org/officeDocument/2006/relationships/image" Target="../media/image302.png"/><Relationship Id="rId62" Type="http://schemas.openxmlformats.org/officeDocument/2006/relationships/image" Target="../media/image311.png"/><Relationship Id="rId70" Type="http://schemas.openxmlformats.org/officeDocument/2006/relationships/image" Target="../media/image315.png"/><Relationship Id="rId75" Type="http://schemas.openxmlformats.org/officeDocument/2006/relationships/customXml" Target="../ink/ink1405.xml"/><Relationship Id="rId83" Type="http://schemas.openxmlformats.org/officeDocument/2006/relationships/customXml" Target="../ink/ink1409.xml"/><Relationship Id="rId88" Type="http://schemas.openxmlformats.org/officeDocument/2006/relationships/image" Target="../media/image324.png"/><Relationship Id="rId91" Type="http://schemas.openxmlformats.org/officeDocument/2006/relationships/customXml" Target="../ink/ink1413.xml"/><Relationship Id="rId96" Type="http://schemas.openxmlformats.org/officeDocument/2006/relationships/image" Target="../media/image328.png"/><Relationship Id="rId161" Type="http://schemas.openxmlformats.org/officeDocument/2006/relationships/customXml" Target="../ink/ink1418.xml"/><Relationship Id="rId166" Type="http://schemas.openxmlformats.org/officeDocument/2006/relationships/image" Target="../media/image363.png"/><Relationship Id="rId174" Type="http://schemas.openxmlformats.org/officeDocument/2006/relationships/image" Target="../media/image367.png"/><Relationship Id="rId179" Type="http://schemas.openxmlformats.org/officeDocument/2006/relationships/customXml" Target="../ink/ink1427.xml"/><Relationship Id="rId182" Type="http://schemas.openxmlformats.org/officeDocument/2006/relationships/image" Target="../media/image371.png"/><Relationship Id="rId195" Type="http://schemas.openxmlformats.org/officeDocument/2006/relationships/customXml" Target="../ink/ink1431.xml"/><Relationship Id="rId1" Type="http://schemas.openxmlformats.org/officeDocument/2006/relationships/slideLayout" Target="../slideLayouts/slideLayout2.xml"/><Relationship Id="rId23" Type="http://schemas.openxmlformats.org/officeDocument/2006/relationships/image" Target="../media/image293.png"/><Relationship Id="rId28" Type="http://schemas.openxmlformats.org/officeDocument/2006/relationships/customXml" Target="../ink/ink1387.xml"/><Relationship Id="rId36" Type="http://schemas.openxmlformats.org/officeDocument/2006/relationships/customXml" Target="../ink/ink1391.xml"/><Relationship Id="rId31" Type="http://schemas.openxmlformats.org/officeDocument/2006/relationships/image" Target="../media/image297.png"/><Relationship Id="rId44" Type="http://schemas.openxmlformats.org/officeDocument/2006/relationships/customXml" Target="../ink/ink1395.xml"/><Relationship Id="rId60" Type="http://schemas.openxmlformats.org/officeDocument/2006/relationships/image" Target="../media/image310.png"/><Relationship Id="rId65" Type="http://schemas.openxmlformats.org/officeDocument/2006/relationships/customXml" Target="../ink/ink1400.xml"/><Relationship Id="rId73" Type="http://schemas.openxmlformats.org/officeDocument/2006/relationships/customXml" Target="../ink/ink1404.xml"/><Relationship Id="rId78" Type="http://schemas.openxmlformats.org/officeDocument/2006/relationships/image" Target="../media/image319.png"/><Relationship Id="rId81" Type="http://schemas.openxmlformats.org/officeDocument/2006/relationships/customXml" Target="../ink/ink1408.xml"/><Relationship Id="rId86" Type="http://schemas.openxmlformats.org/officeDocument/2006/relationships/image" Target="../media/image323.png"/><Relationship Id="rId94" Type="http://schemas.openxmlformats.org/officeDocument/2006/relationships/image" Target="../media/image327.png"/><Relationship Id="rId99" Type="http://schemas.openxmlformats.org/officeDocument/2006/relationships/customXml" Target="../ink/ink1417.xml"/><Relationship Id="rId164" Type="http://schemas.openxmlformats.org/officeDocument/2006/relationships/image" Target="../media/image362.png"/><Relationship Id="rId169" Type="http://schemas.openxmlformats.org/officeDocument/2006/relationships/customXml" Target="../ink/ink1422.xml"/><Relationship Id="rId177" Type="http://schemas.openxmlformats.org/officeDocument/2006/relationships/customXml" Target="../ink/ink1426.xml"/><Relationship Id="rId185" Type="http://schemas.openxmlformats.org/officeDocument/2006/relationships/customXml" Target="../ink/ink1430.xml"/><Relationship Id="rId198" Type="http://schemas.openxmlformats.org/officeDocument/2006/relationships/image" Target="../media/image4100.png"/><Relationship Id="rId172" Type="http://schemas.openxmlformats.org/officeDocument/2006/relationships/image" Target="../media/image366.png"/><Relationship Id="rId180" Type="http://schemas.openxmlformats.org/officeDocument/2006/relationships/image" Target="../media/image370.png"/><Relationship Id="rId39" Type="http://schemas.openxmlformats.org/officeDocument/2006/relationships/image" Target="../media/image301.png"/><Relationship Id="rId34" Type="http://schemas.openxmlformats.org/officeDocument/2006/relationships/customXml" Target="../ink/ink1390.xml"/><Relationship Id="rId76" Type="http://schemas.openxmlformats.org/officeDocument/2006/relationships/image" Target="../media/image318.png"/><Relationship Id="rId97" Type="http://schemas.openxmlformats.org/officeDocument/2006/relationships/customXml" Target="../ink/ink1416.xml"/><Relationship Id="rId167" Type="http://schemas.openxmlformats.org/officeDocument/2006/relationships/customXml" Target="../ink/ink1421.xml"/><Relationship Id="rId71" Type="http://schemas.openxmlformats.org/officeDocument/2006/relationships/customXml" Target="../ink/ink1403.xml"/><Relationship Id="rId92" Type="http://schemas.openxmlformats.org/officeDocument/2006/relationships/image" Target="../media/image326.png"/><Relationship Id="rId162" Type="http://schemas.openxmlformats.org/officeDocument/2006/relationships/image" Target="../media/image361.png"/><Relationship Id="rId183" Type="http://schemas.openxmlformats.org/officeDocument/2006/relationships/customXml" Target="../ink/ink1429.xml"/><Relationship Id="rId2" Type="http://schemas.openxmlformats.org/officeDocument/2006/relationships/customXml" Target="../ink/ink1383.xml"/><Relationship Id="rId29" Type="http://schemas.openxmlformats.org/officeDocument/2006/relationships/image" Target="../media/image296.png"/><Relationship Id="rId24" Type="http://schemas.openxmlformats.org/officeDocument/2006/relationships/customXml" Target="../ink/ink1385.xml"/><Relationship Id="rId40" Type="http://schemas.openxmlformats.org/officeDocument/2006/relationships/customXml" Target="../ink/ink1393.xml"/><Relationship Id="rId45" Type="http://schemas.openxmlformats.org/officeDocument/2006/relationships/image" Target="../media/image50.png"/><Relationship Id="rId66" Type="http://schemas.openxmlformats.org/officeDocument/2006/relationships/image" Target="../media/image313.png"/><Relationship Id="rId87" Type="http://schemas.openxmlformats.org/officeDocument/2006/relationships/customXml" Target="../ink/ink1411.xml"/><Relationship Id="rId178" Type="http://schemas.openxmlformats.org/officeDocument/2006/relationships/image" Target="../media/image369.png"/><Relationship Id="rId61" Type="http://schemas.openxmlformats.org/officeDocument/2006/relationships/customXml" Target="../ink/ink1398.xml"/><Relationship Id="rId82" Type="http://schemas.openxmlformats.org/officeDocument/2006/relationships/image" Target="../media/image321.png"/><Relationship Id="rId173" Type="http://schemas.openxmlformats.org/officeDocument/2006/relationships/customXml" Target="../ink/ink1424.xml"/><Relationship Id="rId194" Type="http://schemas.openxmlformats.org/officeDocument/2006/relationships/image" Target="../media/image4080.png"/><Relationship Id="rId30" Type="http://schemas.openxmlformats.org/officeDocument/2006/relationships/customXml" Target="../ink/ink1388.xml"/><Relationship Id="rId35" Type="http://schemas.openxmlformats.org/officeDocument/2006/relationships/image" Target="../media/image2990.png"/><Relationship Id="rId77" Type="http://schemas.openxmlformats.org/officeDocument/2006/relationships/customXml" Target="../ink/ink1406.xml"/><Relationship Id="rId168" Type="http://schemas.openxmlformats.org/officeDocument/2006/relationships/image" Target="../media/image364.png"/><Relationship Id="rId72" Type="http://schemas.openxmlformats.org/officeDocument/2006/relationships/image" Target="../media/image316.png"/><Relationship Id="rId93" Type="http://schemas.openxmlformats.org/officeDocument/2006/relationships/customXml" Target="../ink/ink1414.xml"/><Relationship Id="rId98" Type="http://schemas.openxmlformats.org/officeDocument/2006/relationships/image" Target="../media/image329.png"/><Relationship Id="rId163" Type="http://schemas.openxmlformats.org/officeDocument/2006/relationships/customXml" Target="../ink/ink1419.xml"/><Relationship Id="rId184" Type="http://schemas.openxmlformats.org/officeDocument/2006/relationships/image" Target="../media/image372.png"/></Relationships>
</file>

<file path=ppt/slides/_rels/slide21.xml.rels><?xml version="1.0" encoding="UTF-8" standalone="yes"?>
<Relationships xmlns="http://schemas.openxmlformats.org/package/2006/relationships"><Relationship Id="rId671" Type="http://schemas.openxmlformats.org/officeDocument/2006/relationships/image" Target="../media/image704.png"/><Relationship Id="rId769" Type="http://schemas.openxmlformats.org/officeDocument/2006/relationships/customXml" Target="../ink/ink1628.xml"/><Relationship Id="rId976" Type="http://schemas.openxmlformats.org/officeDocument/2006/relationships/image" Target="../media/image882.png"/><Relationship Id="rId21" Type="http://schemas.openxmlformats.org/officeDocument/2006/relationships/image" Target="../media/image292.png"/><Relationship Id="rId629" Type="http://schemas.openxmlformats.org/officeDocument/2006/relationships/image" Target="../media/image669.png"/><Relationship Id="rId170" Type="http://schemas.openxmlformats.org/officeDocument/2006/relationships/image" Target="../media/image365.png"/><Relationship Id="rId836" Type="http://schemas.openxmlformats.org/officeDocument/2006/relationships/image" Target="../media/image813.png"/><Relationship Id="rId1021" Type="http://schemas.openxmlformats.org/officeDocument/2006/relationships/customXml" Target="../ink/ink1755.xml"/><Relationship Id="rId682" Type="http://schemas.openxmlformats.org/officeDocument/2006/relationships/customXml" Target="../ink/ink1584.xml"/><Relationship Id="rId903" Type="http://schemas.openxmlformats.org/officeDocument/2006/relationships/customXml" Target="../ink/ink1696.xml"/><Relationship Id="rId32" Type="http://schemas.openxmlformats.org/officeDocument/2006/relationships/customXml" Target="../ink/ink1439.xml"/><Relationship Id="rId987" Type="http://schemas.openxmlformats.org/officeDocument/2006/relationships/customXml" Target="../ink/ink1738.xml"/><Relationship Id="rId181" Type="http://schemas.openxmlformats.org/officeDocument/2006/relationships/customXml" Target="../ink/ink1478.xml"/><Relationship Id="rId847" Type="http://schemas.openxmlformats.org/officeDocument/2006/relationships/customXml" Target="../ink/ink1667.xml"/><Relationship Id="rId1032" Type="http://schemas.openxmlformats.org/officeDocument/2006/relationships/image" Target="../media/image910.png"/><Relationship Id="rId486" Type="http://schemas.openxmlformats.org/officeDocument/2006/relationships/customXml" Target="../ink/ink1516.xml"/><Relationship Id="rId693" Type="http://schemas.openxmlformats.org/officeDocument/2006/relationships/image" Target="../media/image715.png"/><Relationship Id="rId707" Type="http://schemas.openxmlformats.org/officeDocument/2006/relationships/image" Target="../media/image722.png"/><Relationship Id="rId914" Type="http://schemas.openxmlformats.org/officeDocument/2006/relationships/image" Target="../media/image851.png"/><Relationship Id="rId43" Type="http://schemas.openxmlformats.org/officeDocument/2006/relationships/image" Target="../media/image303.png"/><Relationship Id="rId760" Type="http://schemas.openxmlformats.org/officeDocument/2006/relationships/image" Target="../media/image767.png"/><Relationship Id="rId998" Type="http://schemas.openxmlformats.org/officeDocument/2006/relationships/image" Target="../media/image893.png"/><Relationship Id="rId206" Type="http://schemas.openxmlformats.org/officeDocument/2006/relationships/image" Target="../media/image5860.png"/><Relationship Id="rId413" Type="http://schemas.openxmlformats.org/officeDocument/2006/relationships/customXml" Target="../ink/ink1504.xml"/><Relationship Id="rId858" Type="http://schemas.openxmlformats.org/officeDocument/2006/relationships/image" Target="../media/image824.png"/><Relationship Id="rId1043" Type="http://schemas.openxmlformats.org/officeDocument/2006/relationships/customXml" Target="../ink/ink1766.xml"/><Relationship Id="rId497" Type="http://schemas.openxmlformats.org/officeDocument/2006/relationships/image" Target="../media/image731.png"/><Relationship Id="rId620" Type="http://schemas.openxmlformats.org/officeDocument/2006/relationships/customXml" Target="../ink/ink1553.xml"/><Relationship Id="rId718" Type="http://schemas.openxmlformats.org/officeDocument/2006/relationships/customXml" Target="../ink/ink1602.xml"/><Relationship Id="rId925" Type="http://schemas.openxmlformats.org/officeDocument/2006/relationships/customXml" Target="../ink/ink1707.xml"/><Relationship Id="rId771" Type="http://schemas.openxmlformats.org/officeDocument/2006/relationships/customXml" Target="../ink/ink1629.xml"/><Relationship Id="rId869" Type="http://schemas.openxmlformats.org/officeDocument/2006/relationships/customXml" Target="../ink/ink1679.xml"/><Relationship Id="rId424" Type="http://schemas.openxmlformats.org/officeDocument/2006/relationships/image" Target="../media/image695.png"/><Relationship Id="rId631" Type="http://schemas.openxmlformats.org/officeDocument/2006/relationships/image" Target="../media/image670.png"/><Relationship Id="rId729" Type="http://schemas.openxmlformats.org/officeDocument/2006/relationships/customXml" Target="../ink/ink1608.xml"/><Relationship Id="rId936" Type="http://schemas.openxmlformats.org/officeDocument/2006/relationships/image" Target="../media/image862.png"/><Relationship Id="rId65" Type="http://schemas.openxmlformats.org/officeDocument/2006/relationships/customXml" Target="../ink/ink1450.xml"/><Relationship Id="rId575" Type="http://schemas.openxmlformats.org/officeDocument/2006/relationships/image" Target="../media/image770.png"/><Relationship Id="rId782" Type="http://schemas.openxmlformats.org/officeDocument/2006/relationships/image" Target="../media/image786.png"/><Relationship Id="rId642" Type="http://schemas.openxmlformats.org/officeDocument/2006/relationships/customXml" Target="../ink/ink1564.xml"/><Relationship Id="rId502" Type="http://schemas.openxmlformats.org/officeDocument/2006/relationships/customXml" Target="../ink/ink1524.xml"/><Relationship Id="rId947" Type="http://schemas.openxmlformats.org/officeDocument/2006/relationships/customXml" Target="../ink/ink1718.xml"/><Relationship Id="rId76" Type="http://schemas.openxmlformats.org/officeDocument/2006/relationships/image" Target="../media/image318.png"/><Relationship Id="rId586" Type="http://schemas.openxmlformats.org/officeDocument/2006/relationships/customXml" Target="../ink/ink1536.xml"/><Relationship Id="rId793" Type="http://schemas.openxmlformats.org/officeDocument/2006/relationships/customXml" Target="../ink/ink1640.xml"/><Relationship Id="rId807" Type="http://schemas.openxmlformats.org/officeDocument/2006/relationships/customXml" Target="../ink/ink1647.xml"/><Relationship Id="rId653" Type="http://schemas.openxmlformats.org/officeDocument/2006/relationships/image" Target="../media/image681.png"/><Relationship Id="rId860" Type="http://schemas.openxmlformats.org/officeDocument/2006/relationships/image" Target="../media/image825.png"/><Relationship Id="rId958" Type="http://schemas.openxmlformats.org/officeDocument/2006/relationships/image" Target="../media/image873.png"/><Relationship Id="rId87" Type="http://schemas.openxmlformats.org/officeDocument/2006/relationships/customXml" Target="../ink/ink1461.xml"/><Relationship Id="rId513" Type="http://schemas.openxmlformats.org/officeDocument/2006/relationships/image" Target="../media/image739.png"/><Relationship Id="rId597" Type="http://schemas.openxmlformats.org/officeDocument/2006/relationships/image" Target="../media/image653.png"/><Relationship Id="rId720" Type="http://schemas.openxmlformats.org/officeDocument/2006/relationships/customXml" Target="../ink/ink1603.xml"/><Relationship Id="rId818" Type="http://schemas.openxmlformats.org/officeDocument/2006/relationships/image" Target="../media/image804.png"/><Relationship Id="rId1003" Type="http://schemas.openxmlformats.org/officeDocument/2006/relationships/customXml" Target="../ink/ink1746.xml"/><Relationship Id="rId664" Type="http://schemas.openxmlformats.org/officeDocument/2006/relationships/customXml" Target="../ink/ink1575.xml"/><Relationship Id="rId871" Type="http://schemas.openxmlformats.org/officeDocument/2006/relationships/customXml" Target="../ink/ink1680.xml"/><Relationship Id="rId969" Type="http://schemas.openxmlformats.org/officeDocument/2006/relationships/customXml" Target="../ink/ink1729.xml"/><Relationship Id="rId317" Type="http://schemas.openxmlformats.org/officeDocument/2006/relationships/customXml" Target="../ink/ink1500.xml"/><Relationship Id="rId731" Type="http://schemas.openxmlformats.org/officeDocument/2006/relationships/customXml" Target="../ink/ink1609.xml"/><Relationship Id="rId98" Type="http://schemas.openxmlformats.org/officeDocument/2006/relationships/image" Target="../media/image329.png"/><Relationship Id="rId163" Type="http://schemas.openxmlformats.org/officeDocument/2006/relationships/customXml" Target="../ink/ink1469.xml"/><Relationship Id="rId829" Type="http://schemas.openxmlformats.org/officeDocument/2006/relationships/customXml" Target="../ink/ink1658.xml"/><Relationship Id="rId1014" Type="http://schemas.openxmlformats.org/officeDocument/2006/relationships/image" Target="../media/image901.png"/><Relationship Id="rId675" Type="http://schemas.openxmlformats.org/officeDocument/2006/relationships/image" Target="../media/image706.png"/><Relationship Id="rId882" Type="http://schemas.openxmlformats.org/officeDocument/2006/relationships/image" Target="../media/image835.png"/><Relationship Id="rId25" Type="http://schemas.openxmlformats.org/officeDocument/2006/relationships/image" Target="../media/image2940.png"/><Relationship Id="rId742" Type="http://schemas.openxmlformats.org/officeDocument/2006/relationships/image" Target="../media/image758.png"/><Relationship Id="rId174" Type="http://schemas.openxmlformats.org/officeDocument/2006/relationships/image" Target="../media/image367.png"/><Relationship Id="rId602" Type="http://schemas.openxmlformats.org/officeDocument/2006/relationships/customXml" Target="../ink/ink1544.xml"/><Relationship Id="rId1025" Type="http://schemas.openxmlformats.org/officeDocument/2006/relationships/customXml" Target="../ink/ink1757.xml"/><Relationship Id="rId686" Type="http://schemas.openxmlformats.org/officeDocument/2006/relationships/customXml" Target="../ink/ink1586.xml"/><Relationship Id="rId893" Type="http://schemas.openxmlformats.org/officeDocument/2006/relationships/customXml" Target="../ink/ink1691.xml"/><Relationship Id="rId907" Type="http://schemas.openxmlformats.org/officeDocument/2006/relationships/customXml" Target="../ink/ink1698.xml"/><Relationship Id="rId36" Type="http://schemas.openxmlformats.org/officeDocument/2006/relationships/customXml" Target="../ink/ink1441.xml"/><Relationship Id="rId753" Type="http://schemas.openxmlformats.org/officeDocument/2006/relationships/customXml" Target="../ink/ink1620.xml"/><Relationship Id="rId185" Type="http://schemas.openxmlformats.org/officeDocument/2006/relationships/customXml" Target="../ink/ink1480.xml"/><Relationship Id="rId406" Type="http://schemas.openxmlformats.org/officeDocument/2006/relationships/image" Target="../media/image686.png"/><Relationship Id="rId960" Type="http://schemas.openxmlformats.org/officeDocument/2006/relationships/image" Target="../media/image874.png"/><Relationship Id="rId1036" Type="http://schemas.openxmlformats.org/officeDocument/2006/relationships/image" Target="../media/image912.png"/><Relationship Id="rId613" Type="http://schemas.openxmlformats.org/officeDocument/2006/relationships/image" Target="../media/image661.png"/><Relationship Id="rId697" Type="http://schemas.openxmlformats.org/officeDocument/2006/relationships/image" Target="../media/image717.png"/><Relationship Id="rId820" Type="http://schemas.openxmlformats.org/officeDocument/2006/relationships/image" Target="../media/image805.png"/><Relationship Id="rId918" Type="http://schemas.openxmlformats.org/officeDocument/2006/relationships/image" Target="../media/image853.png"/><Relationship Id="rId252" Type="http://schemas.openxmlformats.org/officeDocument/2006/relationships/image" Target="../media/image6090.png"/><Relationship Id="rId47" Type="http://schemas.openxmlformats.org/officeDocument/2006/relationships/image" Target="../media/image304.png"/><Relationship Id="rId764" Type="http://schemas.openxmlformats.org/officeDocument/2006/relationships/image" Target="../media/image769.png"/><Relationship Id="rId971" Type="http://schemas.openxmlformats.org/officeDocument/2006/relationships/customXml" Target="../ink/ink1730.xml"/><Relationship Id="rId196" Type="http://schemas.openxmlformats.org/officeDocument/2006/relationships/image" Target="../media/image4090.png"/><Relationship Id="rId417" Type="http://schemas.openxmlformats.org/officeDocument/2006/relationships/customXml" Target="../ink/ink1506.xml"/><Relationship Id="rId624" Type="http://schemas.openxmlformats.org/officeDocument/2006/relationships/customXml" Target="../ink/ink1555.xml"/><Relationship Id="rId831" Type="http://schemas.openxmlformats.org/officeDocument/2006/relationships/customXml" Target="../ink/ink1659.xml"/><Relationship Id="rId1047" Type="http://schemas.openxmlformats.org/officeDocument/2006/relationships/customXml" Target="../ink/ink1768.xml"/><Relationship Id="rId263" Type="http://schemas.openxmlformats.org/officeDocument/2006/relationships/customXml" Target="../ink/ink1495.xml"/><Relationship Id="rId929" Type="http://schemas.openxmlformats.org/officeDocument/2006/relationships/customXml" Target="../ink/ink1709.xml"/><Relationship Id="rId775" Type="http://schemas.openxmlformats.org/officeDocument/2006/relationships/customXml" Target="../ink/ink1631.xml"/><Relationship Id="rId982" Type="http://schemas.openxmlformats.org/officeDocument/2006/relationships/image" Target="../media/image885.png"/><Relationship Id="rId428" Type="http://schemas.openxmlformats.org/officeDocument/2006/relationships/image" Target="../media/image697.png"/><Relationship Id="rId635" Type="http://schemas.openxmlformats.org/officeDocument/2006/relationships/image" Target="../media/image672.png"/><Relationship Id="rId842" Type="http://schemas.openxmlformats.org/officeDocument/2006/relationships/image" Target="../media/image816.png"/><Relationship Id="rId702" Type="http://schemas.openxmlformats.org/officeDocument/2006/relationships/customXml" Target="../ink/ink1594.xml"/><Relationship Id="rId69" Type="http://schemas.openxmlformats.org/officeDocument/2006/relationships/customXml" Target="../ink/ink1452.xml"/><Relationship Id="rId786" Type="http://schemas.openxmlformats.org/officeDocument/2006/relationships/image" Target="../media/image788.png"/><Relationship Id="rId993" Type="http://schemas.openxmlformats.org/officeDocument/2006/relationships/customXml" Target="../ink/ink1741.xml"/><Relationship Id="rId80" Type="http://schemas.openxmlformats.org/officeDocument/2006/relationships/image" Target="../media/image320.png"/><Relationship Id="rId176" Type="http://schemas.openxmlformats.org/officeDocument/2006/relationships/image" Target="../media/image368.png"/><Relationship Id="rId590" Type="http://schemas.openxmlformats.org/officeDocument/2006/relationships/customXml" Target="../ink/ink1538.xml"/><Relationship Id="rId604" Type="http://schemas.openxmlformats.org/officeDocument/2006/relationships/customXml" Target="../ink/ink1545.xml"/><Relationship Id="rId646" Type="http://schemas.openxmlformats.org/officeDocument/2006/relationships/customXml" Target="../ink/ink1566.xml"/><Relationship Id="rId811" Type="http://schemas.openxmlformats.org/officeDocument/2006/relationships/customXml" Target="../ink/ink1649.xml"/><Relationship Id="rId1027" Type="http://schemas.openxmlformats.org/officeDocument/2006/relationships/customXml" Target="../ink/ink1758.xml"/><Relationship Id="rId201" Type="http://schemas.openxmlformats.org/officeDocument/2006/relationships/customXml" Target="../ink/ink1484.xml"/><Relationship Id="rId506" Type="http://schemas.openxmlformats.org/officeDocument/2006/relationships/customXml" Target="../ink/ink1526.xml"/><Relationship Id="rId688" Type="http://schemas.openxmlformats.org/officeDocument/2006/relationships/customXml" Target="../ink/ink1587.xml"/><Relationship Id="rId853" Type="http://schemas.openxmlformats.org/officeDocument/2006/relationships/customXml" Target="../ink/ink1670.xml"/><Relationship Id="rId895" Type="http://schemas.openxmlformats.org/officeDocument/2006/relationships/customXml" Target="../ink/ink1692.xml"/><Relationship Id="rId909" Type="http://schemas.openxmlformats.org/officeDocument/2006/relationships/customXml" Target="../ink/ink1699.xml"/><Relationship Id="rId38" Type="http://schemas.openxmlformats.org/officeDocument/2006/relationships/customXml" Target="../ink/ink1442.xml"/><Relationship Id="rId310" Type="http://schemas.openxmlformats.org/officeDocument/2006/relationships/image" Target="../media/image6380.png"/><Relationship Id="rId492" Type="http://schemas.openxmlformats.org/officeDocument/2006/relationships/customXml" Target="../ink/ink1519.xml"/><Relationship Id="rId713" Type="http://schemas.openxmlformats.org/officeDocument/2006/relationships/image" Target="../media/image744.png"/><Relationship Id="rId755" Type="http://schemas.openxmlformats.org/officeDocument/2006/relationships/customXml" Target="../ink/ink1621.xml"/><Relationship Id="rId797" Type="http://schemas.openxmlformats.org/officeDocument/2006/relationships/customXml" Target="../ink/ink1642.xml"/><Relationship Id="rId920" Type="http://schemas.openxmlformats.org/officeDocument/2006/relationships/image" Target="../media/image854.png"/><Relationship Id="rId962" Type="http://schemas.openxmlformats.org/officeDocument/2006/relationships/image" Target="../media/image875.png"/><Relationship Id="rId91" Type="http://schemas.openxmlformats.org/officeDocument/2006/relationships/customXml" Target="../ink/ink1463.xml"/><Relationship Id="rId408" Type="http://schemas.openxmlformats.org/officeDocument/2006/relationships/image" Target="../media/image687.png"/><Relationship Id="rId615" Type="http://schemas.openxmlformats.org/officeDocument/2006/relationships/image" Target="../media/image662.png"/><Relationship Id="rId822" Type="http://schemas.openxmlformats.org/officeDocument/2006/relationships/image" Target="../media/image806.png"/><Relationship Id="rId1038" Type="http://schemas.openxmlformats.org/officeDocument/2006/relationships/image" Target="../media/image913.png"/><Relationship Id="rId254" Type="http://schemas.openxmlformats.org/officeDocument/2006/relationships/image" Target="../media/image6100.png"/><Relationship Id="rId657" Type="http://schemas.openxmlformats.org/officeDocument/2006/relationships/image" Target="../media/image683.png"/><Relationship Id="rId699" Type="http://schemas.openxmlformats.org/officeDocument/2006/relationships/image" Target="../media/image718.png"/><Relationship Id="rId864" Type="http://schemas.openxmlformats.org/officeDocument/2006/relationships/customXml" Target="../ink/ink1676.xml"/><Relationship Id="rId517" Type="http://schemas.openxmlformats.org/officeDocument/2006/relationships/image" Target="../media/image741.png"/><Relationship Id="rId724" Type="http://schemas.openxmlformats.org/officeDocument/2006/relationships/customXml" Target="../ink/ink1605.xml"/><Relationship Id="rId766" Type="http://schemas.openxmlformats.org/officeDocument/2006/relationships/image" Target="../media/image771.png"/><Relationship Id="rId931" Type="http://schemas.openxmlformats.org/officeDocument/2006/relationships/customXml" Target="../ink/ink1710.xml"/><Relationship Id="rId60" Type="http://schemas.openxmlformats.org/officeDocument/2006/relationships/image" Target="../media/image310.png"/><Relationship Id="rId198" Type="http://schemas.openxmlformats.org/officeDocument/2006/relationships/image" Target="../media/image4100.png"/><Relationship Id="rId419" Type="http://schemas.openxmlformats.org/officeDocument/2006/relationships/customXml" Target="../ink/ink1507.xml"/><Relationship Id="rId626" Type="http://schemas.openxmlformats.org/officeDocument/2006/relationships/customXml" Target="../ink/ink1556.xml"/><Relationship Id="rId973" Type="http://schemas.openxmlformats.org/officeDocument/2006/relationships/customXml" Target="../ink/ink1731.xml"/><Relationship Id="rId1007" Type="http://schemas.openxmlformats.org/officeDocument/2006/relationships/customXml" Target="../ink/ink1748.xml"/><Relationship Id="rId1049" Type="http://schemas.openxmlformats.org/officeDocument/2006/relationships/customXml" Target="../ink/ink1769.xml"/><Relationship Id="rId430" Type="http://schemas.openxmlformats.org/officeDocument/2006/relationships/image" Target="../media/image698.png"/><Relationship Id="rId668" Type="http://schemas.openxmlformats.org/officeDocument/2006/relationships/customXml" Target="../ink/ink1577.xml"/><Relationship Id="rId833" Type="http://schemas.openxmlformats.org/officeDocument/2006/relationships/customXml" Target="../ink/ink1660.xml"/><Relationship Id="rId875" Type="http://schemas.openxmlformats.org/officeDocument/2006/relationships/customXml" Target="../ink/ink1682.xml"/><Relationship Id="rId265" Type="http://schemas.openxmlformats.org/officeDocument/2006/relationships/customXml" Target="../ink/ink1496.xml"/><Relationship Id="rId735" Type="http://schemas.openxmlformats.org/officeDocument/2006/relationships/customXml" Target="../ink/ink1611.xml"/><Relationship Id="rId900" Type="http://schemas.openxmlformats.org/officeDocument/2006/relationships/image" Target="../media/image844.png"/><Relationship Id="rId942" Type="http://schemas.openxmlformats.org/officeDocument/2006/relationships/image" Target="../media/image865.png"/><Relationship Id="rId167" Type="http://schemas.openxmlformats.org/officeDocument/2006/relationships/customXml" Target="../ink/ink1471.xml"/><Relationship Id="rId777" Type="http://schemas.openxmlformats.org/officeDocument/2006/relationships/customXml" Target="../ink/ink1632.xml"/><Relationship Id="rId984" Type="http://schemas.openxmlformats.org/officeDocument/2006/relationships/image" Target="../media/image886.png"/><Relationship Id="rId1018" Type="http://schemas.openxmlformats.org/officeDocument/2006/relationships/image" Target="../media/image903.png"/><Relationship Id="rId71" Type="http://schemas.openxmlformats.org/officeDocument/2006/relationships/customXml" Target="../ink/ink1453.xml"/><Relationship Id="rId637" Type="http://schemas.openxmlformats.org/officeDocument/2006/relationships/image" Target="../media/image673.png"/><Relationship Id="rId679" Type="http://schemas.openxmlformats.org/officeDocument/2006/relationships/image" Target="../media/image708.png"/><Relationship Id="rId802" Type="http://schemas.openxmlformats.org/officeDocument/2006/relationships/image" Target="../media/image796.png"/><Relationship Id="rId844" Type="http://schemas.openxmlformats.org/officeDocument/2006/relationships/image" Target="../media/image817.png"/><Relationship Id="rId886" Type="http://schemas.openxmlformats.org/officeDocument/2006/relationships/image" Target="../media/image837.png"/><Relationship Id="rId2" Type="http://schemas.openxmlformats.org/officeDocument/2006/relationships/customXml" Target="../ink/ink1433.xml"/><Relationship Id="rId29" Type="http://schemas.openxmlformats.org/officeDocument/2006/relationships/image" Target="../media/image296.png"/><Relationship Id="rId483" Type="http://schemas.openxmlformats.org/officeDocument/2006/relationships/image" Target="../media/image724.png"/><Relationship Id="rId690" Type="http://schemas.openxmlformats.org/officeDocument/2006/relationships/customXml" Target="../ink/ink1588.xml"/><Relationship Id="rId704" Type="http://schemas.openxmlformats.org/officeDocument/2006/relationships/customXml" Target="../ink/ink1595.xml"/><Relationship Id="rId746" Type="http://schemas.openxmlformats.org/officeDocument/2006/relationships/image" Target="../media/image760.png"/><Relationship Id="rId911" Type="http://schemas.openxmlformats.org/officeDocument/2006/relationships/customXml" Target="../ink/ink1700.xml"/><Relationship Id="rId40" Type="http://schemas.openxmlformats.org/officeDocument/2006/relationships/customXml" Target="../ink/ink1443.xml"/><Relationship Id="rId178" Type="http://schemas.openxmlformats.org/officeDocument/2006/relationships/image" Target="../media/image369.png"/><Relationship Id="rId788" Type="http://schemas.openxmlformats.org/officeDocument/2006/relationships/image" Target="../media/image789.png"/><Relationship Id="rId953" Type="http://schemas.openxmlformats.org/officeDocument/2006/relationships/customXml" Target="../ink/ink1721.xml"/><Relationship Id="rId995" Type="http://schemas.openxmlformats.org/officeDocument/2006/relationships/customXml" Target="../ink/ink1742.xml"/><Relationship Id="rId1029" Type="http://schemas.openxmlformats.org/officeDocument/2006/relationships/customXml" Target="../ink/ink1759.xml"/><Relationship Id="rId82" Type="http://schemas.openxmlformats.org/officeDocument/2006/relationships/image" Target="../media/image321.png"/><Relationship Id="rId203" Type="http://schemas.openxmlformats.org/officeDocument/2006/relationships/customXml" Target="../ink/ink1485.xml"/><Relationship Id="rId592" Type="http://schemas.openxmlformats.org/officeDocument/2006/relationships/customXml" Target="../ink/ink1539.xml"/><Relationship Id="rId606" Type="http://schemas.openxmlformats.org/officeDocument/2006/relationships/customXml" Target="../ink/ink1546.xml"/><Relationship Id="rId648" Type="http://schemas.openxmlformats.org/officeDocument/2006/relationships/customXml" Target="../ink/ink1567.xml"/><Relationship Id="rId813" Type="http://schemas.openxmlformats.org/officeDocument/2006/relationships/customXml" Target="../ink/ink1650.xml"/><Relationship Id="rId855" Type="http://schemas.openxmlformats.org/officeDocument/2006/relationships/customXml" Target="../ink/ink1671.xml"/><Relationship Id="rId1040" Type="http://schemas.openxmlformats.org/officeDocument/2006/relationships/image" Target="../media/image914.png"/><Relationship Id="rId410" Type="http://schemas.openxmlformats.org/officeDocument/2006/relationships/image" Target="../media/image688.png"/><Relationship Id="rId494" Type="http://schemas.openxmlformats.org/officeDocument/2006/relationships/customXml" Target="../ink/ink1520.xml"/><Relationship Id="rId508" Type="http://schemas.openxmlformats.org/officeDocument/2006/relationships/customXml" Target="../ink/ink1527.xml"/><Relationship Id="rId715" Type="http://schemas.openxmlformats.org/officeDocument/2006/relationships/image" Target="../media/image745.png"/><Relationship Id="rId897" Type="http://schemas.openxmlformats.org/officeDocument/2006/relationships/customXml" Target="../ink/ink1693.xml"/><Relationship Id="rId922" Type="http://schemas.openxmlformats.org/officeDocument/2006/relationships/image" Target="../media/image855.png"/><Relationship Id="rId312" Type="http://schemas.openxmlformats.org/officeDocument/2006/relationships/image" Target="../media/image6390.png"/><Relationship Id="rId757" Type="http://schemas.openxmlformats.org/officeDocument/2006/relationships/customXml" Target="../ink/ink1622.xml"/><Relationship Id="rId799" Type="http://schemas.openxmlformats.org/officeDocument/2006/relationships/customXml" Target="../ink/ink1643.xml"/><Relationship Id="rId964" Type="http://schemas.openxmlformats.org/officeDocument/2006/relationships/image" Target="../media/image876.png"/><Relationship Id="rId93" Type="http://schemas.openxmlformats.org/officeDocument/2006/relationships/customXml" Target="../ink/ink1464.xml"/><Relationship Id="rId617" Type="http://schemas.openxmlformats.org/officeDocument/2006/relationships/image" Target="../media/image663.png"/><Relationship Id="rId659" Type="http://schemas.openxmlformats.org/officeDocument/2006/relationships/image" Target="../media/image684.png"/><Relationship Id="rId824" Type="http://schemas.openxmlformats.org/officeDocument/2006/relationships/image" Target="../media/image807.png"/><Relationship Id="rId866" Type="http://schemas.openxmlformats.org/officeDocument/2006/relationships/image" Target="../media/image827.png"/><Relationship Id="rId256" Type="http://schemas.openxmlformats.org/officeDocument/2006/relationships/image" Target="../media/image6110.png"/><Relationship Id="rId421" Type="http://schemas.openxmlformats.org/officeDocument/2006/relationships/customXml" Target="../ink/ink1508.xml"/><Relationship Id="rId519" Type="http://schemas.openxmlformats.org/officeDocument/2006/relationships/image" Target="../media/image742.png"/><Relationship Id="rId670" Type="http://schemas.openxmlformats.org/officeDocument/2006/relationships/customXml" Target="../ink/ink1578.xml"/><Relationship Id="rId726" Type="http://schemas.openxmlformats.org/officeDocument/2006/relationships/customXml" Target="../ink/ink1606.xml"/><Relationship Id="rId768" Type="http://schemas.openxmlformats.org/officeDocument/2006/relationships/image" Target="../media/image772.png"/><Relationship Id="rId933" Type="http://schemas.openxmlformats.org/officeDocument/2006/relationships/customXml" Target="../ink/ink1711.xml"/><Relationship Id="rId975" Type="http://schemas.openxmlformats.org/officeDocument/2006/relationships/customXml" Target="../ink/ink1732.xml"/><Relationship Id="rId1009" Type="http://schemas.openxmlformats.org/officeDocument/2006/relationships/customXml" Target="../ink/ink1749.xml"/><Relationship Id="rId62" Type="http://schemas.openxmlformats.org/officeDocument/2006/relationships/image" Target="../media/image311.png"/><Relationship Id="rId628" Type="http://schemas.openxmlformats.org/officeDocument/2006/relationships/customXml" Target="../ink/ink1557.xml"/><Relationship Id="rId835" Type="http://schemas.openxmlformats.org/officeDocument/2006/relationships/customXml" Target="../ink/ink1661.xml"/><Relationship Id="rId432" Type="http://schemas.openxmlformats.org/officeDocument/2006/relationships/image" Target="../media/image699.png"/><Relationship Id="rId877" Type="http://schemas.openxmlformats.org/officeDocument/2006/relationships/customXml" Target="../ink/ink1683.xml"/><Relationship Id="rId1020" Type="http://schemas.openxmlformats.org/officeDocument/2006/relationships/image" Target="../media/image904.png"/><Relationship Id="rId681" Type="http://schemas.openxmlformats.org/officeDocument/2006/relationships/image" Target="../media/image709.png"/><Relationship Id="rId737" Type="http://schemas.openxmlformats.org/officeDocument/2006/relationships/customXml" Target="../ink/ink1612.xml"/><Relationship Id="rId779" Type="http://schemas.openxmlformats.org/officeDocument/2006/relationships/customXml" Target="../ink/ink1633.xml"/><Relationship Id="rId902" Type="http://schemas.openxmlformats.org/officeDocument/2006/relationships/image" Target="../media/image845.png"/><Relationship Id="rId944" Type="http://schemas.openxmlformats.org/officeDocument/2006/relationships/image" Target="../media/image866.png"/><Relationship Id="rId986" Type="http://schemas.openxmlformats.org/officeDocument/2006/relationships/image" Target="../media/image887.png"/><Relationship Id="rId31" Type="http://schemas.openxmlformats.org/officeDocument/2006/relationships/image" Target="../media/image297.png"/><Relationship Id="rId73" Type="http://schemas.openxmlformats.org/officeDocument/2006/relationships/customXml" Target="../ink/ink1454.xml"/><Relationship Id="rId169" Type="http://schemas.openxmlformats.org/officeDocument/2006/relationships/customXml" Target="../ink/ink1472.xml"/><Relationship Id="rId583" Type="http://schemas.openxmlformats.org/officeDocument/2006/relationships/image" Target="../media/image774.png"/><Relationship Id="rId639" Type="http://schemas.openxmlformats.org/officeDocument/2006/relationships/image" Target="../media/image674.png"/><Relationship Id="rId790" Type="http://schemas.openxmlformats.org/officeDocument/2006/relationships/image" Target="../media/image790.png"/><Relationship Id="rId804" Type="http://schemas.openxmlformats.org/officeDocument/2006/relationships/image" Target="../media/image797.png"/><Relationship Id="rId180" Type="http://schemas.openxmlformats.org/officeDocument/2006/relationships/image" Target="../media/image370.png"/><Relationship Id="rId650" Type="http://schemas.openxmlformats.org/officeDocument/2006/relationships/customXml" Target="../ink/ink1568.xml"/><Relationship Id="rId846" Type="http://schemas.openxmlformats.org/officeDocument/2006/relationships/image" Target="../media/image818.png"/><Relationship Id="rId888" Type="http://schemas.openxmlformats.org/officeDocument/2006/relationships/image" Target="../media/image838.png"/><Relationship Id="rId1031" Type="http://schemas.openxmlformats.org/officeDocument/2006/relationships/customXml" Target="../ink/ink1760.xml"/><Relationship Id="rId485" Type="http://schemas.openxmlformats.org/officeDocument/2006/relationships/image" Target="../media/image725.png"/><Relationship Id="rId692" Type="http://schemas.openxmlformats.org/officeDocument/2006/relationships/customXml" Target="../ink/ink1589.xml"/><Relationship Id="rId706" Type="http://schemas.openxmlformats.org/officeDocument/2006/relationships/customXml" Target="../ink/ink1596.xml"/><Relationship Id="rId748" Type="http://schemas.openxmlformats.org/officeDocument/2006/relationships/image" Target="../media/image761.png"/><Relationship Id="rId913" Type="http://schemas.openxmlformats.org/officeDocument/2006/relationships/customXml" Target="../ink/ink1701.xml"/><Relationship Id="rId955" Type="http://schemas.openxmlformats.org/officeDocument/2006/relationships/customXml" Target="../ink/ink1722.xml"/><Relationship Id="rId42" Type="http://schemas.openxmlformats.org/officeDocument/2006/relationships/customXml" Target="../ink/ink1444.xml"/><Relationship Id="rId84" Type="http://schemas.openxmlformats.org/officeDocument/2006/relationships/image" Target="../media/image322.png"/><Relationship Id="rId510" Type="http://schemas.openxmlformats.org/officeDocument/2006/relationships/customXml" Target="../ink/ink1528.xml"/><Relationship Id="rId594" Type="http://schemas.openxmlformats.org/officeDocument/2006/relationships/customXml" Target="../ink/ink1540.xml"/><Relationship Id="rId608" Type="http://schemas.openxmlformats.org/officeDocument/2006/relationships/customXml" Target="../ink/ink1547.xml"/><Relationship Id="rId815" Type="http://schemas.openxmlformats.org/officeDocument/2006/relationships/customXml" Target="../ink/ink1651.xml"/><Relationship Id="rId997" Type="http://schemas.openxmlformats.org/officeDocument/2006/relationships/customXml" Target="../ink/ink1743.xml"/><Relationship Id="rId205" Type="http://schemas.openxmlformats.org/officeDocument/2006/relationships/customXml" Target="../ink/ink1486.xml"/><Relationship Id="rId412" Type="http://schemas.openxmlformats.org/officeDocument/2006/relationships/image" Target="../media/image689.png"/><Relationship Id="rId857" Type="http://schemas.openxmlformats.org/officeDocument/2006/relationships/customXml" Target="../ink/ink1672.xml"/><Relationship Id="rId899" Type="http://schemas.openxmlformats.org/officeDocument/2006/relationships/customXml" Target="../ink/ink1694.xml"/><Relationship Id="rId1000" Type="http://schemas.openxmlformats.org/officeDocument/2006/relationships/image" Target="../media/image894.png"/><Relationship Id="rId1042" Type="http://schemas.openxmlformats.org/officeDocument/2006/relationships/image" Target="../media/image915.png"/><Relationship Id="rId496" Type="http://schemas.openxmlformats.org/officeDocument/2006/relationships/customXml" Target="../ink/ink1521.xml"/><Relationship Id="rId661" Type="http://schemas.openxmlformats.org/officeDocument/2006/relationships/image" Target="../media/image685.png"/><Relationship Id="rId717" Type="http://schemas.openxmlformats.org/officeDocument/2006/relationships/image" Target="../media/image746.png"/><Relationship Id="rId759" Type="http://schemas.openxmlformats.org/officeDocument/2006/relationships/customXml" Target="../ink/ink1623.xml"/><Relationship Id="rId924" Type="http://schemas.openxmlformats.org/officeDocument/2006/relationships/image" Target="../media/image856.png"/><Relationship Id="rId966" Type="http://schemas.openxmlformats.org/officeDocument/2006/relationships/image" Target="../media/image877.png"/><Relationship Id="rId314" Type="http://schemas.openxmlformats.org/officeDocument/2006/relationships/image" Target="../media/image6400.png"/><Relationship Id="rId619" Type="http://schemas.openxmlformats.org/officeDocument/2006/relationships/image" Target="../media/image664.png"/><Relationship Id="rId770" Type="http://schemas.openxmlformats.org/officeDocument/2006/relationships/image" Target="../media/image773.png"/><Relationship Id="rId95" Type="http://schemas.openxmlformats.org/officeDocument/2006/relationships/customXml" Target="../ink/ink1465.xml"/><Relationship Id="rId160" Type="http://schemas.openxmlformats.org/officeDocument/2006/relationships/image" Target="../media/image360.png"/><Relationship Id="rId423" Type="http://schemas.openxmlformats.org/officeDocument/2006/relationships/customXml" Target="../ink/ink1509.xml"/><Relationship Id="rId826" Type="http://schemas.openxmlformats.org/officeDocument/2006/relationships/image" Target="../media/image808.png"/><Relationship Id="rId868" Type="http://schemas.openxmlformats.org/officeDocument/2006/relationships/image" Target="../media/image828.png"/><Relationship Id="rId1011" Type="http://schemas.openxmlformats.org/officeDocument/2006/relationships/customXml" Target="../ink/ink1750.xml"/><Relationship Id="rId258" Type="http://schemas.openxmlformats.org/officeDocument/2006/relationships/image" Target="../media/image6120.png"/><Relationship Id="rId630" Type="http://schemas.openxmlformats.org/officeDocument/2006/relationships/customXml" Target="../ink/ink1558.xml"/><Relationship Id="rId672" Type="http://schemas.openxmlformats.org/officeDocument/2006/relationships/customXml" Target="../ink/ink1579.xml"/><Relationship Id="rId728" Type="http://schemas.openxmlformats.org/officeDocument/2006/relationships/image" Target="../media/image751.png"/><Relationship Id="rId935" Type="http://schemas.openxmlformats.org/officeDocument/2006/relationships/customXml" Target="../ink/ink1712.xml"/><Relationship Id="rId22" Type="http://schemas.openxmlformats.org/officeDocument/2006/relationships/customXml" Target="../ink/ink1434.xml"/><Relationship Id="rId64" Type="http://schemas.openxmlformats.org/officeDocument/2006/relationships/image" Target="../media/image312.png"/><Relationship Id="rId977" Type="http://schemas.openxmlformats.org/officeDocument/2006/relationships/customXml" Target="../ink/ink1733.xml"/><Relationship Id="rId171" Type="http://schemas.openxmlformats.org/officeDocument/2006/relationships/customXml" Target="../ink/ink1473.xml"/><Relationship Id="rId781" Type="http://schemas.openxmlformats.org/officeDocument/2006/relationships/customXml" Target="../ink/ink1634.xml"/><Relationship Id="rId837" Type="http://schemas.openxmlformats.org/officeDocument/2006/relationships/customXml" Target="../ink/ink1662.xml"/><Relationship Id="rId879" Type="http://schemas.openxmlformats.org/officeDocument/2006/relationships/customXml" Target="../ink/ink1684.xml"/><Relationship Id="rId1022" Type="http://schemas.openxmlformats.org/officeDocument/2006/relationships/image" Target="../media/image905.png"/><Relationship Id="rId641" Type="http://schemas.openxmlformats.org/officeDocument/2006/relationships/image" Target="../media/image675.png"/><Relationship Id="rId683" Type="http://schemas.openxmlformats.org/officeDocument/2006/relationships/image" Target="../media/image710.png"/><Relationship Id="rId739" Type="http://schemas.openxmlformats.org/officeDocument/2006/relationships/customXml" Target="../ink/ink1613.xml"/><Relationship Id="rId890" Type="http://schemas.openxmlformats.org/officeDocument/2006/relationships/image" Target="../media/image839.png"/><Relationship Id="rId904" Type="http://schemas.openxmlformats.org/officeDocument/2006/relationships/image" Target="../media/image846.png"/><Relationship Id="rId33" Type="http://schemas.openxmlformats.org/officeDocument/2006/relationships/image" Target="../media/image2980.png"/><Relationship Id="rId501" Type="http://schemas.openxmlformats.org/officeDocument/2006/relationships/image" Target="../media/image733.png"/><Relationship Id="rId946" Type="http://schemas.openxmlformats.org/officeDocument/2006/relationships/image" Target="../media/image867.png"/><Relationship Id="rId988" Type="http://schemas.openxmlformats.org/officeDocument/2006/relationships/image" Target="../media/image888.png"/><Relationship Id="rId75" Type="http://schemas.openxmlformats.org/officeDocument/2006/relationships/customXml" Target="../ink/ink1455.xml"/><Relationship Id="rId182" Type="http://schemas.openxmlformats.org/officeDocument/2006/relationships/image" Target="../media/image371.png"/><Relationship Id="rId585" Type="http://schemas.openxmlformats.org/officeDocument/2006/relationships/image" Target="../media/image775.png"/><Relationship Id="rId750" Type="http://schemas.openxmlformats.org/officeDocument/2006/relationships/image" Target="../media/image762.png"/><Relationship Id="rId792" Type="http://schemas.openxmlformats.org/officeDocument/2006/relationships/image" Target="../media/image791.png"/><Relationship Id="rId806" Type="http://schemas.openxmlformats.org/officeDocument/2006/relationships/image" Target="../media/image798.png"/><Relationship Id="rId848" Type="http://schemas.openxmlformats.org/officeDocument/2006/relationships/image" Target="../media/image819.png"/><Relationship Id="rId1033" Type="http://schemas.openxmlformats.org/officeDocument/2006/relationships/customXml" Target="../ink/ink1761.xml"/><Relationship Id="rId487" Type="http://schemas.openxmlformats.org/officeDocument/2006/relationships/image" Target="../media/image726.png"/><Relationship Id="rId610" Type="http://schemas.openxmlformats.org/officeDocument/2006/relationships/customXml" Target="../ink/ink1548.xml"/><Relationship Id="rId652" Type="http://schemas.openxmlformats.org/officeDocument/2006/relationships/customXml" Target="../ink/ink1569.xml"/><Relationship Id="rId694" Type="http://schemas.openxmlformats.org/officeDocument/2006/relationships/customXml" Target="../ink/ink1590.xml"/><Relationship Id="rId708" Type="http://schemas.openxmlformats.org/officeDocument/2006/relationships/customXml" Target="../ink/ink1597.xml"/><Relationship Id="rId915" Type="http://schemas.openxmlformats.org/officeDocument/2006/relationships/customXml" Target="../ink/ink1702.xml"/><Relationship Id="rId512" Type="http://schemas.openxmlformats.org/officeDocument/2006/relationships/customXml" Target="../ink/ink1529.xml"/><Relationship Id="rId957" Type="http://schemas.openxmlformats.org/officeDocument/2006/relationships/customXml" Target="../ink/ink1723.xml"/><Relationship Id="rId999" Type="http://schemas.openxmlformats.org/officeDocument/2006/relationships/customXml" Target="../ink/ink1744.xml"/><Relationship Id="rId44" Type="http://schemas.openxmlformats.org/officeDocument/2006/relationships/customXml" Target="../ink/ink1445.xml"/><Relationship Id="rId86" Type="http://schemas.openxmlformats.org/officeDocument/2006/relationships/image" Target="../media/image323.png"/><Relationship Id="rId596" Type="http://schemas.openxmlformats.org/officeDocument/2006/relationships/customXml" Target="../ink/ink1541.xml"/><Relationship Id="rId761" Type="http://schemas.openxmlformats.org/officeDocument/2006/relationships/customXml" Target="../ink/ink1624.xml"/><Relationship Id="rId817" Type="http://schemas.openxmlformats.org/officeDocument/2006/relationships/customXml" Target="../ink/ink1652.xml"/><Relationship Id="rId859" Type="http://schemas.openxmlformats.org/officeDocument/2006/relationships/customXml" Target="../ink/ink1673.xml"/><Relationship Id="rId1002" Type="http://schemas.openxmlformats.org/officeDocument/2006/relationships/image" Target="../media/image895.png"/><Relationship Id="rId207" Type="http://schemas.openxmlformats.org/officeDocument/2006/relationships/customXml" Target="../ink/ink1487.xml"/><Relationship Id="rId414" Type="http://schemas.openxmlformats.org/officeDocument/2006/relationships/image" Target="../media/image690.png"/><Relationship Id="rId498" Type="http://schemas.openxmlformats.org/officeDocument/2006/relationships/customXml" Target="../ink/ink1522.xml"/><Relationship Id="rId621" Type="http://schemas.openxmlformats.org/officeDocument/2006/relationships/image" Target="../media/image665.png"/><Relationship Id="rId663" Type="http://schemas.openxmlformats.org/officeDocument/2006/relationships/image" Target="../media/image700.png"/><Relationship Id="rId870" Type="http://schemas.openxmlformats.org/officeDocument/2006/relationships/image" Target="../media/image829.png"/><Relationship Id="rId1044" Type="http://schemas.openxmlformats.org/officeDocument/2006/relationships/image" Target="../media/image916.png"/><Relationship Id="rId260" Type="http://schemas.openxmlformats.org/officeDocument/2006/relationships/image" Target="../media/image6130.png"/><Relationship Id="rId316" Type="http://schemas.openxmlformats.org/officeDocument/2006/relationships/image" Target="../media/image652.png"/><Relationship Id="rId719" Type="http://schemas.openxmlformats.org/officeDocument/2006/relationships/image" Target="../media/image747.png"/><Relationship Id="rId926" Type="http://schemas.openxmlformats.org/officeDocument/2006/relationships/image" Target="../media/image857.png"/><Relationship Id="rId968" Type="http://schemas.openxmlformats.org/officeDocument/2006/relationships/image" Target="../media/image878.png"/><Relationship Id="rId97" Type="http://schemas.openxmlformats.org/officeDocument/2006/relationships/customXml" Target="../ink/ink1466.xml"/><Relationship Id="rId730" Type="http://schemas.openxmlformats.org/officeDocument/2006/relationships/image" Target="../media/image752.png"/><Relationship Id="rId772" Type="http://schemas.openxmlformats.org/officeDocument/2006/relationships/image" Target="../media/image781.png"/><Relationship Id="rId828" Type="http://schemas.openxmlformats.org/officeDocument/2006/relationships/image" Target="../media/image809.png"/><Relationship Id="rId1013" Type="http://schemas.openxmlformats.org/officeDocument/2006/relationships/customXml" Target="../ink/ink1751.xml"/><Relationship Id="rId162" Type="http://schemas.openxmlformats.org/officeDocument/2006/relationships/image" Target="../media/image361.png"/><Relationship Id="rId425" Type="http://schemas.openxmlformats.org/officeDocument/2006/relationships/customXml" Target="../ink/ink1510.xml"/><Relationship Id="rId632" Type="http://schemas.openxmlformats.org/officeDocument/2006/relationships/customXml" Target="../ink/ink1559.xml"/><Relationship Id="rId674" Type="http://schemas.openxmlformats.org/officeDocument/2006/relationships/customXml" Target="../ink/ink1580.xml"/><Relationship Id="rId881" Type="http://schemas.openxmlformats.org/officeDocument/2006/relationships/customXml" Target="../ink/ink1685.xml"/><Relationship Id="rId937" Type="http://schemas.openxmlformats.org/officeDocument/2006/relationships/customXml" Target="../ink/ink1713.xml"/><Relationship Id="rId979" Type="http://schemas.openxmlformats.org/officeDocument/2006/relationships/customXml" Target="../ink/ink1734.xml"/><Relationship Id="rId24" Type="http://schemas.openxmlformats.org/officeDocument/2006/relationships/customXml" Target="../ink/ink1435.xml"/><Relationship Id="rId66" Type="http://schemas.openxmlformats.org/officeDocument/2006/relationships/image" Target="../media/image313.png"/><Relationship Id="rId576" Type="http://schemas.openxmlformats.org/officeDocument/2006/relationships/customXml" Target="../ink/ink1534.xml"/><Relationship Id="rId741" Type="http://schemas.openxmlformats.org/officeDocument/2006/relationships/customXml" Target="../ink/ink1614.xml"/><Relationship Id="rId783" Type="http://schemas.openxmlformats.org/officeDocument/2006/relationships/customXml" Target="../ink/ink1635.xml"/><Relationship Id="rId839" Type="http://schemas.openxmlformats.org/officeDocument/2006/relationships/customXml" Target="../ink/ink1663.xml"/><Relationship Id="rId990" Type="http://schemas.openxmlformats.org/officeDocument/2006/relationships/image" Target="../media/image889.png"/><Relationship Id="rId173" Type="http://schemas.openxmlformats.org/officeDocument/2006/relationships/customXml" Target="../ink/ink1474.xml"/><Relationship Id="rId601" Type="http://schemas.openxmlformats.org/officeDocument/2006/relationships/image" Target="../media/image655.png"/><Relationship Id="rId643" Type="http://schemas.openxmlformats.org/officeDocument/2006/relationships/image" Target="../media/image676.png"/><Relationship Id="rId1024" Type="http://schemas.openxmlformats.org/officeDocument/2006/relationships/image" Target="../media/image906.png"/><Relationship Id="rId685" Type="http://schemas.openxmlformats.org/officeDocument/2006/relationships/image" Target="../media/image711.png"/><Relationship Id="rId850" Type="http://schemas.openxmlformats.org/officeDocument/2006/relationships/image" Target="../media/image820.png"/><Relationship Id="rId892" Type="http://schemas.openxmlformats.org/officeDocument/2006/relationships/image" Target="../media/image840.png"/><Relationship Id="rId906" Type="http://schemas.openxmlformats.org/officeDocument/2006/relationships/image" Target="../media/image847.png"/><Relationship Id="rId948" Type="http://schemas.openxmlformats.org/officeDocument/2006/relationships/image" Target="../media/image868.png"/><Relationship Id="rId35" Type="http://schemas.openxmlformats.org/officeDocument/2006/relationships/image" Target="../media/image2990.png"/><Relationship Id="rId77" Type="http://schemas.openxmlformats.org/officeDocument/2006/relationships/customXml" Target="../ink/ink1456.xml"/><Relationship Id="rId503" Type="http://schemas.openxmlformats.org/officeDocument/2006/relationships/image" Target="../media/image734.png"/><Relationship Id="rId587" Type="http://schemas.openxmlformats.org/officeDocument/2006/relationships/image" Target="../media/image776.png"/><Relationship Id="rId710" Type="http://schemas.openxmlformats.org/officeDocument/2006/relationships/customXml" Target="../ink/ink1598.xml"/><Relationship Id="rId752" Type="http://schemas.openxmlformats.org/officeDocument/2006/relationships/image" Target="../media/image763.png"/><Relationship Id="rId808" Type="http://schemas.openxmlformats.org/officeDocument/2006/relationships/image" Target="../media/image799.png"/><Relationship Id="rId184" Type="http://schemas.openxmlformats.org/officeDocument/2006/relationships/image" Target="../media/image372.png"/><Relationship Id="rId612" Type="http://schemas.openxmlformats.org/officeDocument/2006/relationships/customXml" Target="../ink/ink1549.xml"/><Relationship Id="rId794" Type="http://schemas.openxmlformats.org/officeDocument/2006/relationships/image" Target="../media/image792.png"/><Relationship Id="rId1035" Type="http://schemas.openxmlformats.org/officeDocument/2006/relationships/customXml" Target="../ink/ink1762.xml"/><Relationship Id="rId251" Type="http://schemas.openxmlformats.org/officeDocument/2006/relationships/customXml" Target="../ink/ink1489.xml"/><Relationship Id="rId489" Type="http://schemas.openxmlformats.org/officeDocument/2006/relationships/image" Target="../media/image727.png"/><Relationship Id="rId654" Type="http://schemas.openxmlformats.org/officeDocument/2006/relationships/customXml" Target="../ink/ink1570.xml"/><Relationship Id="rId696" Type="http://schemas.openxmlformats.org/officeDocument/2006/relationships/customXml" Target="../ink/ink1591.xml"/><Relationship Id="rId861" Type="http://schemas.openxmlformats.org/officeDocument/2006/relationships/customXml" Target="../ink/ink1674.xml"/><Relationship Id="rId917" Type="http://schemas.openxmlformats.org/officeDocument/2006/relationships/customXml" Target="../ink/ink1703.xml"/><Relationship Id="rId959" Type="http://schemas.openxmlformats.org/officeDocument/2006/relationships/customXml" Target="../ink/ink1724.xml"/><Relationship Id="rId46" Type="http://schemas.openxmlformats.org/officeDocument/2006/relationships/customXml" Target="../ink/ink1446.xml"/><Relationship Id="rId514" Type="http://schemas.openxmlformats.org/officeDocument/2006/relationships/customXml" Target="../ink/ink1530.xml"/><Relationship Id="rId721" Type="http://schemas.openxmlformats.org/officeDocument/2006/relationships/image" Target="../media/image748.png"/><Relationship Id="rId763" Type="http://schemas.openxmlformats.org/officeDocument/2006/relationships/customXml" Target="../ink/ink1625.xml"/><Relationship Id="rId88" Type="http://schemas.openxmlformats.org/officeDocument/2006/relationships/image" Target="../media/image324.png"/><Relationship Id="rId195" Type="http://schemas.openxmlformats.org/officeDocument/2006/relationships/customXml" Target="../ink/ink1481.xml"/><Relationship Id="rId209" Type="http://schemas.openxmlformats.org/officeDocument/2006/relationships/customXml" Target="../ink/ink1488.xml"/><Relationship Id="rId416" Type="http://schemas.openxmlformats.org/officeDocument/2006/relationships/image" Target="../media/image691.png"/><Relationship Id="rId598" Type="http://schemas.openxmlformats.org/officeDocument/2006/relationships/customXml" Target="../ink/ink1542.xml"/><Relationship Id="rId819" Type="http://schemas.openxmlformats.org/officeDocument/2006/relationships/customXml" Target="../ink/ink1653.xml"/><Relationship Id="rId970" Type="http://schemas.openxmlformats.org/officeDocument/2006/relationships/image" Target="../media/image879.png"/><Relationship Id="rId1004" Type="http://schemas.openxmlformats.org/officeDocument/2006/relationships/image" Target="../media/image896.png"/><Relationship Id="rId1046" Type="http://schemas.openxmlformats.org/officeDocument/2006/relationships/image" Target="../media/image917.png"/><Relationship Id="rId623" Type="http://schemas.openxmlformats.org/officeDocument/2006/relationships/image" Target="../media/image666.png"/><Relationship Id="rId665" Type="http://schemas.openxmlformats.org/officeDocument/2006/relationships/image" Target="../media/image701.png"/><Relationship Id="rId830" Type="http://schemas.openxmlformats.org/officeDocument/2006/relationships/image" Target="../media/image810.png"/><Relationship Id="rId872" Type="http://schemas.openxmlformats.org/officeDocument/2006/relationships/image" Target="../media/image830.png"/><Relationship Id="rId928" Type="http://schemas.openxmlformats.org/officeDocument/2006/relationships/image" Target="../media/image858.png"/><Relationship Id="rId262" Type="http://schemas.openxmlformats.org/officeDocument/2006/relationships/image" Target="../media/image6140.png"/><Relationship Id="rId732" Type="http://schemas.openxmlformats.org/officeDocument/2006/relationships/image" Target="../media/image753.png"/><Relationship Id="rId99" Type="http://schemas.openxmlformats.org/officeDocument/2006/relationships/customXml" Target="../ink/ink1467.xml"/><Relationship Id="rId164" Type="http://schemas.openxmlformats.org/officeDocument/2006/relationships/image" Target="../media/image362.png"/><Relationship Id="rId774" Type="http://schemas.openxmlformats.org/officeDocument/2006/relationships/image" Target="../media/image782.png"/><Relationship Id="rId981" Type="http://schemas.openxmlformats.org/officeDocument/2006/relationships/customXml" Target="../ink/ink1735.xml"/><Relationship Id="rId1015" Type="http://schemas.openxmlformats.org/officeDocument/2006/relationships/customXml" Target="../ink/ink1752.xml"/><Relationship Id="rId427" Type="http://schemas.openxmlformats.org/officeDocument/2006/relationships/customXml" Target="../ink/ink1511.xml"/><Relationship Id="rId634" Type="http://schemas.openxmlformats.org/officeDocument/2006/relationships/customXml" Target="../ink/ink1560.xml"/><Relationship Id="rId676" Type="http://schemas.openxmlformats.org/officeDocument/2006/relationships/customXml" Target="../ink/ink1581.xml"/><Relationship Id="rId841" Type="http://schemas.openxmlformats.org/officeDocument/2006/relationships/customXml" Target="../ink/ink1664.xml"/><Relationship Id="rId883" Type="http://schemas.openxmlformats.org/officeDocument/2006/relationships/customXml" Target="../ink/ink1686.xml"/><Relationship Id="rId26" Type="http://schemas.openxmlformats.org/officeDocument/2006/relationships/customXml" Target="../ink/ink1436.xml"/><Relationship Id="rId701" Type="http://schemas.openxmlformats.org/officeDocument/2006/relationships/image" Target="../media/image719.png"/><Relationship Id="rId939" Type="http://schemas.openxmlformats.org/officeDocument/2006/relationships/customXml" Target="../ink/ink1714.xml"/><Relationship Id="rId68" Type="http://schemas.openxmlformats.org/officeDocument/2006/relationships/image" Target="../media/image314.png"/><Relationship Id="rId175" Type="http://schemas.openxmlformats.org/officeDocument/2006/relationships/customXml" Target="../ink/ink1475.xml"/><Relationship Id="rId743" Type="http://schemas.openxmlformats.org/officeDocument/2006/relationships/customXml" Target="../ink/ink1615.xml"/><Relationship Id="rId785" Type="http://schemas.openxmlformats.org/officeDocument/2006/relationships/customXml" Target="../ink/ink1636.xml"/><Relationship Id="rId950" Type="http://schemas.openxmlformats.org/officeDocument/2006/relationships/image" Target="../media/image869.png"/><Relationship Id="rId992" Type="http://schemas.openxmlformats.org/officeDocument/2006/relationships/image" Target="../media/image890.png"/><Relationship Id="rId1026" Type="http://schemas.openxmlformats.org/officeDocument/2006/relationships/image" Target="../media/image907.png"/><Relationship Id="rId200" Type="http://schemas.openxmlformats.org/officeDocument/2006/relationships/image" Target="../media/image2820.png"/><Relationship Id="rId603" Type="http://schemas.openxmlformats.org/officeDocument/2006/relationships/image" Target="../media/image656.png"/><Relationship Id="rId645" Type="http://schemas.openxmlformats.org/officeDocument/2006/relationships/image" Target="../media/image677.png"/><Relationship Id="rId687" Type="http://schemas.openxmlformats.org/officeDocument/2006/relationships/image" Target="../media/image712.png"/><Relationship Id="rId810" Type="http://schemas.openxmlformats.org/officeDocument/2006/relationships/image" Target="../media/image800.png"/><Relationship Id="rId852" Type="http://schemas.openxmlformats.org/officeDocument/2006/relationships/image" Target="../media/image821.png"/><Relationship Id="rId908" Type="http://schemas.openxmlformats.org/officeDocument/2006/relationships/image" Target="../media/image848.png"/><Relationship Id="rId491" Type="http://schemas.openxmlformats.org/officeDocument/2006/relationships/image" Target="../media/image728.png"/><Relationship Id="rId505" Type="http://schemas.openxmlformats.org/officeDocument/2006/relationships/image" Target="../media/image735.png"/><Relationship Id="rId712" Type="http://schemas.openxmlformats.org/officeDocument/2006/relationships/customXml" Target="../ink/ink1599.xml"/><Relationship Id="rId894" Type="http://schemas.openxmlformats.org/officeDocument/2006/relationships/image" Target="../media/image841.png"/><Relationship Id="rId37" Type="http://schemas.openxmlformats.org/officeDocument/2006/relationships/image" Target="../media/image300.png"/><Relationship Id="rId79" Type="http://schemas.openxmlformats.org/officeDocument/2006/relationships/customXml" Target="../ink/ink1457.xml"/><Relationship Id="rId589" Type="http://schemas.openxmlformats.org/officeDocument/2006/relationships/image" Target="../media/image777.png"/><Relationship Id="rId754" Type="http://schemas.openxmlformats.org/officeDocument/2006/relationships/image" Target="../media/image764.png"/><Relationship Id="rId796" Type="http://schemas.openxmlformats.org/officeDocument/2006/relationships/image" Target="../media/image793.png"/><Relationship Id="rId961" Type="http://schemas.openxmlformats.org/officeDocument/2006/relationships/customXml" Target="../ink/ink1725.xml"/><Relationship Id="rId90" Type="http://schemas.openxmlformats.org/officeDocument/2006/relationships/image" Target="../media/image325.png"/><Relationship Id="rId407" Type="http://schemas.openxmlformats.org/officeDocument/2006/relationships/customXml" Target="../ink/ink1501.xml"/><Relationship Id="rId614" Type="http://schemas.openxmlformats.org/officeDocument/2006/relationships/customXml" Target="../ink/ink1550.xml"/><Relationship Id="rId656" Type="http://schemas.openxmlformats.org/officeDocument/2006/relationships/customXml" Target="../ink/ink1571.xml"/><Relationship Id="rId821" Type="http://schemas.openxmlformats.org/officeDocument/2006/relationships/customXml" Target="../ink/ink1654.xml"/><Relationship Id="rId863" Type="http://schemas.openxmlformats.org/officeDocument/2006/relationships/customXml" Target="../ink/ink1675.xml"/><Relationship Id="rId1037" Type="http://schemas.openxmlformats.org/officeDocument/2006/relationships/customXml" Target="../ink/ink1763.xml"/><Relationship Id="rId253" Type="http://schemas.openxmlformats.org/officeDocument/2006/relationships/customXml" Target="../ink/ink1490.xml"/><Relationship Id="rId516" Type="http://schemas.openxmlformats.org/officeDocument/2006/relationships/customXml" Target="../ink/ink1531.xml"/><Relationship Id="rId698" Type="http://schemas.openxmlformats.org/officeDocument/2006/relationships/customXml" Target="../ink/ink1592.xml"/><Relationship Id="rId919" Type="http://schemas.openxmlformats.org/officeDocument/2006/relationships/customXml" Target="../ink/ink1704.xml"/><Relationship Id="rId48" Type="http://schemas.openxmlformats.org/officeDocument/2006/relationships/customXml" Target="../ink/ink1447.xml"/><Relationship Id="rId723" Type="http://schemas.openxmlformats.org/officeDocument/2006/relationships/image" Target="../media/image749.png"/><Relationship Id="rId765" Type="http://schemas.openxmlformats.org/officeDocument/2006/relationships/customXml" Target="../ink/ink1626.xml"/><Relationship Id="rId930" Type="http://schemas.openxmlformats.org/officeDocument/2006/relationships/image" Target="../media/image859.png"/><Relationship Id="rId972" Type="http://schemas.openxmlformats.org/officeDocument/2006/relationships/image" Target="../media/image880.png"/><Relationship Id="rId1006" Type="http://schemas.openxmlformats.org/officeDocument/2006/relationships/image" Target="../media/image897.png"/><Relationship Id="rId197" Type="http://schemas.openxmlformats.org/officeDocument/2006/relationships/customXml" Target="../ink/ink1482.xml"/><Relationship Id="rId418" Type="http://schemas.openxmlformats.org/officeDocument/2006/relationships/image" Target="../media/image692.png"/><Relationship Id="rId625" Type="http://schemas.openxmlformats.org/officeDocument/2006/relationships/image" Target="../media/image667.png"/><Relationship Id="rId832" Type="http://schemas.openxmlformats.org/officeDocument/2006/relationships/image" Target="../media/image811.png"/><Relationship Id="rId1048" Type="http://schemas.openxmlformats.org/officeDocument/2006/relationships/image" Target="../media/image918.png"/><Relationship Id="rId264" Type="http://schemas.openxmlformats.org/officeDocument/2006/relationships/image" Target="../media/image6150.png"/><Relationship Id="rId667" Type="http://schemas.openxmlformats.org/officeDocument/2006/relationships/image" Target="../media/image702.png"/><Relationship Id="rId874" Type="http://schemas.openxmlformats.org/officeDocument/2006/relationships/image" Target="../media/image831.png"/><Relationship Id="rId734" Type="http://schemas.openxmlformats.org/officeDocument/2006/relationships/image" Target="../media/image754.png"/><Relationship Id="rId776" Type="http://schemas.openxmlformats.org/officeDocument/2006/relationships/image" Target="../media/image783.png"/><Relationship Id="rId941" Type="http://schemas.openxmlformats.org/officeDocument/2006/relationships/customXml" Target="../ink/ink1715.xml"/><Relationship Id="rId983" Type="http://schemas.openxmlformats.org/officeDocument/2006/relationships/customXml" Target="../ink/ink1736.xml"/><Relationship Id="rId70" Type="http://schemas.openxmlformats.org/officeDocument/2006/relationships/image" Target="../media/image315.png"/><Relationship Id="rId166" Type="http://schemas.openxmlformats.org/officeDocument/2006/relationships/image" Target="../media/image363.png"/><Relationship Id="rId429" Type="http://schemas.openxmlformats.org/officeDocument/2006/relationships/customXml" Target="../ink/ink1512.xml"/><Relationship Id="rId636" Type="http://schemas.openxmlformats.org/officeDocument/2006/relationships/customXml" Target="../ink/ink1561.xml"/><Relationship Id="rId801" Type="http://schemas.openxmlformats.org/officeDocument/2006/relationships/customXml" Target="../ink/ink1644.xml"/><Relationship Id="rId1017" Type="http://schemas.openxmlformats.org/officeDocument/2006/relationships/customXml" Target="../ink/ink1753.xml"/><Relationship Id="rId1" Type="http://schemas.openxmlformats.org/officeDocument/2006/relationships/slideLayout" Target="../slideLayouts/slideLayout2.xml"/><Relationship Id="rId678" Type="http://schemas.openxmlformats.org/officeDocument/2006/relationships/customXml" Target="../ink/ink1582.xml"/><Relationship Id="rId843" Type="http://schemas.openxmlformats.org/officeDocument/2006/relationships/customXml" Target="../ink/ink1665.xml"/><Relationship Id="rId885" Type="http://schemas.openxmlformats.org/officeDocument/2006/relationships/customXml" Target="../ink/ink1687.xml"/><Relationship Id="rId28" Type="http://schemas.openxmlformats.org/officeDocument/2006/relationships/customXml" Target="../ink/ink1437.xml"/><Relationship Id="rId703" Type="http://schemas.openxmlformats.org/officeDocument/2006/relationships/image" Target="../media/image720.png"/><Relationship Id="rId745" Type="http://schemas.openxmlformats.org/officeDocument/2006/relationships/customXml" Target="../ink/ink1616.xml"/><Relationship Id="rId910" Type="http://schemas.openxmlformats.org/officeDocument/2006/relationships/image" Target="../media/image849.png"/><Relationship Id="rId952" Type="http://schemas.openxmlformats.org/officeDocument/2006/relationships/image" Target="../media/image870.png"/><Relationship Id="rId81" Type="http://schemas.openxmlformats.org/officeDocument/2006/relationships/customXml" Target="../ink/ink1458.xml"/><Relationship Id="rId177" Type="http://schemas.openxmlformats.org/officeDocument/2006/relationships/customXml" Target="../ink/ink1476.xml"/><Relationship Id="rId591" Type="http://schemas.openxmlformats.org/officeDocument/2006/relationships/image" Target="../media/image778.png"/><Relationship Id="rId605" Type="http://schemas.openxmlformats.org/officeDocument/2006/relationships/image" Target="../media/image657.png"/><Relationship Id="rId787" Type="http://schemas.openxmlformats.org/officeDocument/2006/relationships/customXml" Target="../ink/ink1637.xml"/><Relationship Id="rId812" Type="http://schemas.openxmlformats.org/officeDocument/2006/relationships/image" Target="../media/image801.png"/><Relationship Id="rId994" Type="http://schemas.openxmlformats.org/officeDocument/2006/relationships/image" Target="../media/image891.png"/><Relationship Id="rId1028" Type="http://schemas.openxmlformats.org/officeDocument/2006/relationships/image" Target="../media/image908.png"/><Relationship Id="rId202" Type="http://schemas.openxmlformats.org/officeDocument/2006/relationships/image" Target="../media/image5840.png"/><Relationship Id="rId647" Type="http://schemas.openxmlformats.org/officeDocument/2006/relationships/image" Target="../media/image678.png"/><Relationship Id="rId689" Type="http://schemas.openxmlformats.org/officeDocument/2006/relationships/image" Target="../media/image713.png"/><Relationship Id="rId854" Type="http://schemas.openxmlformats.org/officeDocument/2006/relationships/image" Target="../media/image822.png"/><Relationship Id="rId896" Type="http://schemas.openxmlformats.org/officeDocument/2006/relationships/image" Target="../media/image842.png"/><Relationship Id="rId39" Type="http://schemas.openxmlformats.org/officeDocument/2006/relationships/image" Target="../media/image301.png"/><Relationship Id="rId493" Type="http://schemas.openxmlformats.org/officeDocument/2006/relationships/image" Target="../media/image729.png"/><Relationship Id="rId507" Type="http://schemas.openxmlformats.org/officeDocument/2006/relationships/image" Target="../media/image736.png"/><Relationship Id="rId714" Type="http://schemas.openxmlformats.org/officeDocument/2006/relationships/customXml" Target="../ink/ink1600.xml"/><Relationship Id="rId756" Type="http://schemas.openxmlformats.org/officeDocument/2006/relationships/image" Target="../media/image765.png"/><Relationship Id="rId921" Type="http://schemas.openxmlformats.org/officeDocument/2006/relationships/customXml" Target="../ink/ink1705.xml"/><Relationship Id="rId311" Type="http://schemas.openxmlformats.org/officeDocument/2006/relationships/customXml" Target="../ink/ink1497.xml"/><Relationship Id="rId409" Type="http://schemas.openxmlformats.org/officeDocument/2006/relationships/customXml" Target="../ink/ink1502.xml"/><Relationship Id="rId798" Type="http://schemas.openxmlformats.org/officeDocument/2006/relationships/image" Target="../media/image794.png"/><Relationship Id="rId963" Type="http://schemas.openxmlformats.org/officeDocument/2006/relationships/customXml" Target="../ink/ink1726.xml"/><Relationship Id="rId1039" Type="http://schemas.openxmlformats.org/officeDocument/2006/relationships/customXml" Target="../ink/ink1764.xml"/><Relationship Id="rId92" Type="http://schemas.openxmlformats.org/officeDocument/2006/relationships/image" Target="../media/image326.png"/><Relationship Id="rId420" Type="http://schemas.openxmlformats.org/officeDocument/2006/relationships/image" Target="../media/image693.png"/><Relationship Id="rId616" Type="http://schemas.openxmlformats.org/officeDocument/2006/relationships/customXml" Target="../ink/ink1551.xml"/><Relationship Id="rId658" Type="http://schemas.openxmlformats.org/officeDocument/2006/relationships/customXml" Target="../ink/ink1572.xml"/><Relationship Id="rId823" Type="http://schemas.openxmlformats.org/officeDocument/2006/relationships/customXml" Target="../ink/ink1655.xml"/><Relationship Id="rId865" Type="http://schemas.openxmlformats.org/officeDocument/2006/relationships/customXml" Target="../ink/ink1677.xml"/><Relationship Id="rId1050" Type="http://schemas.openxmlformats.org/officeDocument/2006/relationships/image" Target="../media/image919.png"/><Relationship Id="rId255" Type="http://schemas.openxmlformats.org/officeDocument/2006/relationships/customXml" Target="../ink/ink1491.xml"/><Relationship Id="rId518" Type="http://schemas.openxmlformats.org/officeDocument/2006/relationships/customXml" Target="../ink/ink1532.xml"/><Relationship Id="rId725" Type="http://schemas.openxmlformats.org/officeDocument/2006/relationships/image" Target="../media/image750.png"/><Relationship Id="rId932" Type="http://schemas.openxmlformats.org/officeDocument/2006/relationships/image" Target="../media/image860.png"/><Relationship Id="rId767" Type="http://schemas.openxmlformats.org/officeDocument/2006/relationships/customXml" Target="../ink/ink1627.xml"/><Relationship Id="rId974" Type="http://schemas.openxmlformats.org/officeDocument/2006/relationships/image" Target="../media/image881.png"/><Relationship Id="rId1008" Type="http://schemas.openxmlformats.org/officeDocument/2006/relationships/image" Target="../media/image898.png"/><Relationship Id="rId61" Type="http://schemas.openxmlformats.org/officeDocument/2006/relationships/customXml" Target="../ink/ink1448.xml"/><Relationship Id="rId199" Type="http://schemas.openxmlformats.org/officeDocument/2006/relationships/customXml" Target="../ink/ink1483.xml"/><Relationship Id="rId627" Type="http://schemas.openxmlformats.org/officeDocument/2006/relationships/image" Target="../media/image668.png"/><Relationship Id="rId669" Type="http://schemas.openxmlformats.org/officeDocument/2006/relationships/image" Target="../media/image703.png"/><Relationship Id="rId834" Type="http://schemas.openxmlformats.org/officeDocument/2006/relationships/image" Target="../media/image812.png"/><Relationship Id="rId876" Type="http://schemas.openxmlformats.org/officeDocument/2006/relationships/image" Target="../media/image832.png"/><Relationship Id="rId431" Type="http://schemas.openxmlformats.org/officeDocument/2006/relationships/customXml" Target="../ink/ink1513.xml"/><Relationship Id="rId680" Type="http://schemas.openxmlformats.org/officeDocument/2006/relationships/customXml" Target="../ink/ink1583.xml"/><Relationship Id="rId736" Type="http://schemas.openxmlformats.org/officeDocument/2006/relationships/image" Target="../media/image755.png"/><Relationship Id="rId901" Type="http://schemas.openxmlformats.org/officeDocument/2006/relationships/customXml" Target="../ink/ink1695.xml"/><Relationship Id="rId30" Type="http://schemas.openxmlformats.org/officeDocument/2006/relationships/customXml" Target="../ink/ink1438.xml"/><Relationship Id="rId168" Type="http://schemas.openxmlformats.org/officeDocument/2006/relationships/image" Target="../media/image364.png"/><Relationship Id="rId778" Type="http://schemas.openxmlformats.org/officeDocument/2006/relationships/image" Target="../media/image784.png"/><Relationship Id="rId943" Type="http://schemas.openxmlformats.org/officeDocument/2006/relationships/customXml" Target="../ink/ink1716.xml"/><Relationship Id="rId985" Type="http://schemas.openxmlformats.org/officeDocument/2006/relationships/customXml" Target="../ink/ink1737.xml"/><Relationship Id="rId1019" Type="http://schemas.openxmlformats.org/officeDocument/2006/relationships/customXml" Target="../ink/ink1754.xml"/><Relationship Id="rId72" Type="http://schemas.openxmlformats.org/officeDocument/2006/relationships/image" Target="../media/image316.png"/><Relationship Id="rId638" Type="http://schemas.openxmlformats.org/officeDocument/2006/relationships/customXml" Target="../ink/ink1562.xml"/><Relationship Id="rId803" Type="http://schemas.openxmlformats.org/officeDocument/2006/relationships/customXml" Target="../ink/ink1645.xml"/><Relationship Id="rId845" Type="http://schemas.openxmlformats.org/officeDocument/2006/relationships/customXml" Target="../ink/ink1666.xml"/><Relationship Id="rId1030" Type="http://schemas.openxmlformats.org/officeDocument/2006/relationships/image" Target="../media/image909.png"/><Relationship Id="rId484" Type="http://schemas.openxmlformats.org/officeDocument/2006/relationships/customXml" Target="../ink/ink1515.xml"/><Relationship Id="rId705" Type="http://schemas.openxmlformats.org/officeDocument/2006/relationships/image" Target="../media/image721.png"/><Relationship Id="rId887" Type="http://schemas.openxmlformats.org/officeDocument/2006/relationships/customXml" Target="../ink/ink1688.xml"/><Relationship Id="rId691" Type="http://schemas.openxmlformats.org/officeDocument/2006/relationships/image" Target="../media/image714.png"/><Relationship Id="rId747" Type="http://schemas.openxmlformats.org/officeDocument/2006/relationships/customXml" Target="../ink/ink1617.xml"/><Relationship Id="rId789" Type="http://schemas.openxmlformats.org/officeDocument/2006/relationships/customXml" Target="../ink/ink1638.xml"/><Relationship Id="rId912" Type="http://schemas.openxmlformats.org/officeDocument/2006/relationships/image" Target="../media/image850.png"/><Relationship Id="rId954" Type="http://schemas.openxmlformats.org/officeDocument/2006/relationships/image" Target="../media/image871.png"/><Relationship Id="rId996" Type="http://schemas.openxmlformats.org/officeDocument/2006/relationships/image" Target="../media/image892.png"/><Relationship Id="rId41" Type="http://schemas.openxmlformats.org/officeDocument/2006/relationships/image" Target="../media/image302.png"/><Relationship Id="rId83" Type="http://schemas.openxmlformats.org/officeDocument/2006/relationships/customXml" Target="../ink/ink1459.xml"/><Relationship Id="rId179" Type="http://schemas.openxmlformats.org/officeDocument/2006/relationships/customXml" Target="../ink/ink1477.xml"/><Relationship Id="rId593" Type="http://schemas.openxmlformats.org/officeDocument/2006/relationships/image" Target="../media/image779.png"/><Relationship Id="rId607" Type="http://schemas.openxmlformats.org/officeDocument/2006/relationships/image" Target="../media/image658.png"/><Relationship Id="rId649" Type="http://schemas.openxmlformats.org/officeDocument/2006/relationships/image" Target="../media/image679.png"/><Relationship Id="rId814" Type="http://schemas.openxmlformats.org/officeDocument/2006/relationships/image" Target="../media/image802.png"/><Relationship Id="rId856" Type="http://schemas.openxmlformats.org/officeDocument/2006/relationships/image" Target="../media/image823.png"/><Relationship Id="rId204" Type="http://schemas.openxmlformats.org/officeDocument/2006/relationships/image" Target="../media/image5850.png"/><Relationship Id="rId411" Type="http://schemas.openxmlformats.org/officeDocument/2006/relationships/customXml" Target="../ink/ink1503.xml"/><Relationship Id="rId509" Type="http://schemas.openxmlformats.org/officeDocument/2006/relationships/image" Target="../media/image737.png"/><Relationship Id="rId660" Type="http://schemas.openxmlformats.org/officeDocument/2006/relationships/customXml" Target="../ink/ink1573.xml"/><Relationship Id="rId898" Type="http://schemas.openxmlformats.org/officeDocument/2006/relationships/image" Target="../media/image843.png"/><Relationship Id="rId1041" Type="http://schemas.openxmlformats.org/officeDocument/2006/relationships/customXml" Target="../ink/ink1765.xml"/><Relationship Id="rId313" Type="http://schemas.openxmlformats.org/officeDocument/2006/relationships/customXml" Target="../ink/ink1498.xml"/><Relationship Id="rId495" Type="http://schemas.openxmlformats.org/officeDocument/2006/relationships/image" Target="../media/image730.png"/><Relationship Id="rId716" Type="http://schemas.openxmlformats.org/officeDocument/2006/relationships/customXml" Target="../ink/ink1601.xml"/><Relationship Id="rId758" Type="http://schemas.openxmlformats.org/officeDocument/2006/relationships/image" Target="../media/image766.png"/><Relationship Id="rId923" Type="http://schemas.openxmlformats.org/officeDocument/2006/relationships/customXml" Target="../ink/ink1706.xml"/><Relationship Id="rId965" Type="http://schemas.openxmlformats.org/officeDocument/2006/relationships/customXml" Target="../ink/ink1727.xml"/><Relationship Id="rId94" Type="http://schemas.openxmlformats.org/officeDocument/2006/relationships/image" Target="../media/image327.png"/><Relationship Id="rId520" Type="http://schemas.openxmlformats.org/officeDocument/2006/relationships/customXml" Target="../ink/ink1533.xml"/><Relationship Id="rId618" Type="http://schemas.openxmlformats.org/officeDocument/2006/relationships/customXml" Target="../ink/ink1552.xml"/><Relationship Id="rId825" Type="http://schemas.openxmlformats.org/officeDocument/2006/relationships/customXml" Target="../ink/ink1656.xml"/><Relationship Id="rId257" Type="http://schemas.openxmlformats.org/officeDocument/2006/relationships/customXml" Target="../ink/ink1492.xml"/><Relationship Id="rId422" Type="http://schemas.openxmlformats.org/officeDocument/2006/relationships/image" Target="../media/image694.png"/><Relationship Id="rId867" Type="http://schemas.openxmlformats.org/officeDocument/2006/relationships/customXml" Target="../ink/ink1678.xml"/><Relationship Id="rId1010" Type="http://schemas.openxmlformats.org/officeDocument/2006/relationships/image" Target="../media/image899.png"/><Relationship Id="rId727" Type="http://schemas.openxmlformats.org/officeDocument/2006/relationships/customXml" Target="../ink/ink1607.xml"/><Relationship Id="rId934" Type="http://schemas.openxmlformats.org/officeDocument/2006/relationships/image" Target="../media/image861.png"/><Relationship Id="rId63" Type="http://schemas.openxmlformats.org/officeDocument/2006/relationships/customXml" Target="../ink/ink1449.xml"/><Relationship Id="rId780" Type="http://schemas.openxmlformats.org/officeDocument/2006/relationships/image" Target="../media/image785.png"/><Relationship Id="rId433" Type="http://schemas.openxmlformats.org/officeDocument/2006/relationships/customXml" Target="../ink/ink1514.xml"/><Relationship Id="rId878" Type="http://schemas.openxmlformats.org/officeDocument/2006/relationships/image" Target="../media/image833.png"/><Relationship Id="rId640" Type="http://schemas.openxmlformats.org/officeDocument/2006/relationships/customXml" Target="../ink/ink1563.xml"/><Relationship Id="rId738" Type="http://schemas.openxmlformats.org/officeDocument/2006/relationships/image" Target="../media/image756.png"/><Relationship Id="rId945" Type="http://schemas.openxmlformats.org/officeDocument/2006/relationships/customXml" Target="../ink/ink1717.xml"/><Relationship Id="rId74" Type="http://schemas.openxmlformats.org/officeDocument/2006/relationships/image" Target="../media/image317.png"/><Relationship Id="rId500" Type="http://schemas.openxmlformats.org/officeDocument/2006/relationships/customXml" Target="../ink/ink1523.xml"/><Relationship Id="rId584" Type="http://schemas.openxmlformats.org/officeDocument/2006/relationships/customXml" Target="../ink/ink1535.xml"/><Relationship Id="rId805" Type="http://schemas.openxmlformats.org/officeDocument/2006/relationships/customXml" Target="../ink/ink1646.xml"/><Relationship Id="rId791" Type="http://schemas.openxmlformats.org/officeDocument/2006/relationships/customXml" Target="../ink/ink1639.xml"/><Relationship Id="rId889" Type="http://schemas.openxmlformats.org/officeDocument/2006/relationships/customXml" Target="../ink/ink1689.xml"/><Relationship Id="rId651" Type="http://schemas.openxmlformats.org/officeDocument/2006/relationships/image" Target="../media/image680.png"/><Relationship Id="rId749" Type="http://schemas.openxmlformats.org/officeDocument/2006/relationships/customXml" Target="../ink/ink1618.xml"/><Relationship Id="rId511" Type="http://schemas.openxmlformats.org/officeDocument/2006/relationships/image" Target="../media/image738.png"/><Relationship Id="rId609" Type="http://schemas.openxmlformats.org/officeDocument/2006/relationships/image" Target="../media/image659.png"/><Relationship Id="rId956" Type="http://schemas.openxmlformats.org/officeDocument/2006/relationships/image" Target="../media/image872.png"/><Relationship Id="rId85" Type="http://schemas.openxmlformats.org/officeDocument/2006/relationships/customXml" Target="../ink/ink1460.xml"/><Relationship Id="rId595" Type="http://schemas.openxmlformats.org/officeDocument/2006/relationships/image" Target="../media/image780.png"/><Relationship Id="rId816" Type="http://schemas.openxmlformats.org/officeDocument/2006/relationships/image" Target="../media/image803.png"/><Relationship Id="rId1001" Type="http://schemas.openxmlformats.org/officeDocument/2006/relationships/customXml" Target="../ink/ink1745.xml"/><Relationship Id="rId662" Type="http://schemas.openxmlformats.org/officeDocument/2006/relationships/customXml" Target="../ink/ink1574.xml"/><Relationship Id="rId315" Type="http://schemas.openxmlformats.org/officeDocument/2006/relationships/customXml" Target="../ink/ink1499.xml"/><Relationship Id="rId967" Type="http://schemas.openxmlformats.org/officeDocument/2006/relationships/customXml" Target="../ink/ink1728.xml"/><Relationship Id="rId96" Type="http://schemas.openxmlformats.org/officeDocument/2006/relationships/image" Target="../media/image328.png"/><Relationship Id="rId161" Type="http://schemas.openxmlformats.org/officeDocument/2006/relationships/customXml" Target="../ink/ink1468.xml"/><Relationship Id="rId827" Type="http://schemas.openxmlformats.org/officeDocument/2006/relationships/customXml" Target="../ink/ink1657.xml"/><Relationship Id="rId1012" Type="http://schemas.openxmlformats.org/officeDocument/2006/relationships/image" Target="../media/image900.png"/><Relationship Id="rId259" Type="http://schemas.openxmlformats.org/officeDocument/2006/relationships/customXml" Target="../ink/ink1493.xml"/><Relationship Id="rId673" Type="http://schemas.openxmlformats.org/officeDocument/2006/relationships/image" Target="../media/image705.png"/><Relationship Id="rId880" Type="http://schemas.openxmlformats.org/officeDocument/2006/relationships/image" Target="../media/image834.png"/><Relationship Id="rId23" Type="http://schemas.openxmlformats.org/officeDocument/2006/relationships/image" Target="../media/image293.png"/><Relationship Id="rId978" Type="http://schemas.openxmlformats.org/officeDocument/2006/relationships/image" Target="../media/image883.png"/><Relationship Id="rId740" Type="http://schemas.openxmlformats.org/officeDocument/2006/relationships/image" Target="../media/image757.png"/><Relationship Id="rId838" Type="http://schemas.openxmlformats.org/officeDocument/2006/relationships/image" Target="../media/image814.png"/><Relationship Id="rId1023" Type="http://schemas.openxmlformats.org/officeDocument/2006/relationships/customXml" Target="../ink/ink1756.xml"/><Relationship Id="rId172" Type="http://schemas.openxmlformats.org/officeDocument/2006/relationships/image" Target="../media/image366.png"/><Relationship Id="rId600" Type="http://schemas.openxmlformats.org/officeDocument/2006/relationships/customXml" Target="../ink/ink1543.xml"/><Relationship Id="rId684" Type="http://schemas.openxmlformats.org/officeDocument/2006/relationships/customXml" Target="../ink/ink1585.xml"/><Relationship Id="rId891" Type="http://schemas.openxmlformats.org/officeDocument/2006/relationships/customXml" Target="../ink/ink1690.xml"/><Relationship Id="rId905" Type="http://schemas.openxmlformats.org/officeDocument/2006/relationships/customXml" Target="../ink/ink1697.xml"/><Relationship Id="rId989" Type="http://schemas.openxmlformats.org/officeDocument/2006/relationships/customXml" Target="../ink/ink1739.xml"/><Relationship Id="rId34" Type="http://schemas.openxmlformats.org/officeDocument/2006/relationships/customXml" Target="../ink/ink1440.xml"/><Relationship Id="rId751" Type="http://schemas.openxmlformats.org/officeDocument/2006/relationships/customXml" Target="../ink/ink1619.xml"/><Relationship Id="rId849" Type="http://schemas.openxmlformats.org/officeDocument/2006/relationships/customXml" Target="../ink/ink1668.xml"/><Relationship Id="rId183" Type="http://schemas.openxmlformats.org/officeDocument/2006/relationships/customXml" Target="../ink/ink1479.xml"/><Relationship Id="rId611" Type="http://schemas.openxmlformats.org/officeDocument/2006/relationships/image" Target="../media/image660.png"/><Relationship Id="rId1034" Type="http://schemas.openxmlformats.org/officeDocument/2006/relationships/image" Target="../media/image911.png"/><Relationship Id="rId250" Type="http://schemas.openxmlformats.org/officeDocument/2006/relationships/image" Target="../media/image6080.png"/><Relationship Id="rId488" Type="http://schemas.openxmlformats.org/officeDocument/2006/relationships/customXml" Target="../ink/ink1517.xml"/><Relationship Id="rId695" Type="http://schemas.openxmlformats.org/officeDocument/2006/relationships/image" Target="../media/image716.png"/><Relationship Id="rId709" Type="http://schemas.openxmlformats.org/officeDocument/2006/relationships/image" Target="../media/image723.png"/><Relationship Id="rId916" Type="http://schemas.openxmlformats.org/officeDocument/2006/relationships/image" Target="../media/image852.png"/><Relationship Id="rId45" Type="http://schemas.openxmlformats.org/officeDocument/2006/relationships/image" Target="../media/image50.png"/><Relationship Id="rId762" Type="http://schemas.openxmlformats.org/officeDocument/2006/relationships/image" Target="../media/image768.png"/><Relationship Id="rId194" Type="http://schemas.openxmlformats.org/officeDocument/2006/relationships/image" Target="../media/image4080.png"/><Relationship Id="rId208" Type="http://schemas.openxmlformats.org/officeDocument/2006/relationships/image" Target="../media/image5870.png"/><Relationship Id="rId415" Type="http://schemas.openxmlformats.org/officeDocument/2006/relationships/customXml" Target="../ink/ink1505.xml"/><Relationship Id="rId622" Type="http://schemas.openxmlformats.org/officeDocument/2006/relationships/customXml" Target="../ink/ink1554.xml"/><Relationship Id="rId1045" Type="http://schemas.openxmlformats.org/officeDocument/2006/relationships/customXml" Target="../ink/ink1767.xml"/><Relationship Id="rId261" Type="http://schemas.openxmlformats.org/officeDocument/2006/relationships/customXml" Target="../ink/ink1494.xml"/><Relationship Id="rId499" Type="http://schemas.openxmlformats.org/officeDocument/2006/relationships/image" Target="../media/image732.png"/><Relationship Id="rId927" Type="http://schemas.openxmlformats.org/officeDocument/2006/relationships/customXml" Target="../ink/ink1708.xml"/><Relationship Id="rId773" Type="http://schemas.openxmlformats.org/officeDocument/2006/relationships/customXml" Target="../ink/ink1630.xml"/><Relationship Id="rId426" Type="http://schemas.openxmlformats.org/officeDocument/2006/relationships/image" Target="../media/image696.png"/><Relationship Id="rId633" Type="http://schemas.openxmlformats.org/officeDocument/2006/relationships/image" Target="../media/image671.png"/><Relationship Id="rId980" Type="http://schemas.openxmlformats.org/officeDocument/2006/relationships/image" Target="../media/image884.png"/><Relationship Id="rId840" Type="http://schemas.openxmlformats.org/officeDocument/2006/relationships/image" Target="../media/image815.png"/><Relationship Id="rId938" Type="http://schemas.openxmlformats.org/officeDocument/2006/relationships/image" Target="../media/image863.png"/><Relationship Id="rId67" Type="http://schemas.openxmlformats.org/officeDocument/2006/relationships/customXml" Target="../ink/ink1451.xml"/><Relationship Id="rId700" Type="http://schemas.openxmlformats.org/officeDocument/2006/relationships/customXml" Target="../ink/ink1593.xml"/><Relationship Id="rId784" Type="http://schemas.openxmlformats.org/officeDocument/2006/relationships/image" Target="../media/image787.png"/><Relationship Id="rId991" Type="http://schemas.openxmlformats.org/officeDocument/2006/relationships/customXml" Target="../ink/ink1740.xml"/><Relationship Id="rId644" Type="http://schemas.openxmlformats.org/officeDocument/2006/relationships/customXml" Target="../ink/ink1565.xml"/><Relationship Id="rId851" Type="http://schemas.openxmlformats.org/officeDocument/2006/relationships/customXml" Target="../ink/ink1669.xml"/><Relationship Id="rId490" Type="http://schemas.openxmlformats.org/officeDocument/2006/relationships/customXml" Target="../ink/ink1518.xml"/><Relationship Id="rId504" Type="http://schemas.openxmlformats.org/officeDocument/2006/relationships/customXml" Target="../ink/ink1525.xml"/><Relationship Id="rId711" Type="http://schemas.openxmlformats.org/officeDocument/2006/relationships/image" Target="../media/image743.png"/><Relationship Id="rId949" Type="http://schemas.openxmlformats.org/officeDocument/2006/relationships/customXml" Target="../ink/ink1719.xml"/><Relationship Id="rId78" Type="http://schemas.openxmlformats.org/officeDocument/2006/relationships/image" Target="../media/image319.png"/><Relationship Id="rId588" Type="http://schemas.openxmlformats.org/officeDocument/2006/relationships/customXml" Target="../ink/ink1537.xml"/><Relationship Id="rId795" Type="http://schemas.openxmlformats.org/officeDocument/2006/relationships/customXml" Target="../ink/ink1641.xml"/><Relationship Id="rId809" Type="http://schemas.openxmlformats.org/officeDocument/2006/relationships/customXml" Target="../ink/ink1648.xml"/><Relationship Id="rId655" Type="http://schemas.openxmlformats.org/officeDocument/2006/relationships/image" Target="../media/image682.png"/><Relationship Id="rId862" Type="http://schemas.openxmlformats.org/officeDocument/2006/relationships/image" Target="../media/image826.png"/><Relationship Id="rId515" Type="http://schemas.openxmlformats.org/officeDocument/2006/relationships/image" Target="../media/image740.png"/><Relationship Id="rId722" Type="http://schemas.openxmlformats.org/officeDocument/2006/relationships/customXml" Target="../ink/ink1604.xml"/><Relationship Id="rId89" Type="http://schemas.openxmlformats.org/officeDocument/2006/relationships/customXml" Target="../ink/ink1462.xml"/><Relationship Id="rId599" Type="http://schemas.openxmlformats.org/officeDocument/2006/relationships/image" Target="../media/image654.png"/><Relationship Id="rId1005" Type="http://schemas.openxmlformats.org/officeDocument/2006/relationships/customXml" Target="../ink/ink1747.xml"/><Relationship Id="rId666" Type="http://schemas.openxmlformats.org/officeDocument/2006/relationships/customXml" Target="../ink/ink1576.xml"/><Relationship Id="rId873" Type="http://schemas.openxmlformats.org/officeDocument/2006/relationships/customXml" Target="../ink/ink1681.xml"/><Relationship Id="rId733" Type="http://schemas.openxmlformats.org/officeDocument/2006/relationships/customXml" Target="../ink/ink1610.xml"/><Relationship Id="rId940" Type="http://schemas.openxmlformats.org/officeDocument/2006/relationships/image" Target="../media/image864.png"/><Relationship Id="rId1016" Type="http://schemas.openxmlformats.org/officeDocument/2006/relationships/image" Target="../media/image902.png"/><Relationship Id="rId165" Type="http://schemas.openxmlformats.org/officeDocument/2006/relationships/customXml" Target="../ink/ink1470.xml"/><Relationship Id="rId677" Type="http://schemas.openxmlformats.org/officeDocument/2006/relationships/image" Target="../media/image707.png"/><Relationship Id="rId800" Type="http://schemas.openxmlformats.org/officeDocument/2006/relationships/image" Target="../media/image795.png"/><Relationship Id="rId884" Type="http://schemas.openxmlformats.org/officeDocument/2006/relationships/image" Target="../media/image836.png"/><Relationship Id="rId27" Type="http://schemas.openxmlformats.org/officeDocument/2006/relationships/image" Target="../media/image2950.png"/><Relationship Id="rId744" Type="http://schemas.openxmlformats.org/officeDocument/2006/relationships/image" Target="../media/image759.png"/><Relationship Id="rId951" Type="http://schemas.openxmlformats.org/officeDocument/2006/relationships/customXml" Target="../ink/ink1720.xml"/></Relationships>
</file>

<file path=ppt/slides/_rels/slide22.xml.rels><?xml version="1.0" encoding="UTF-8" standalone="yes"?>
<Relationships xmlns="http://schemas.openxmlformats.org/package/2006/relationships"><Relationship Id="rId2" Type="http://schemas.openxmlformats.org/officeDocument/2006/relationships/image" Target="../media/image4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4.png"/><Relationship Id="rId2"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7850.png"/><Relationship Id="rId5" Type="http://schemas.openxmlformats.org/officeDocument/2006/relationships/customXml" Target="../ink/ink1770.xml"/><Relationship Id="rId4" Type="http://schemas.openxmlformats.org/officeDocument/2006/relationships/image" Target="../media/image567.png"/></Relationships>
</file>

<file path=ppt/slides/_rels/slide25.xml.rels><?xml version="1.0" encoding="UTF-8" standalone="yes"?>
<Relationships xmlns="http://schemas.openxmlformats.org/package/2006/relationships"><Relationship Id="rId2" Type="http://schemas.openxmlformats.org/officeDocument/2006/relationships/image" Target="../media/image56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9.gif"/><Relationship Id="rId2" Type="http://schemas.openxmlformats.org/officeDocument/2006/relationships/image" Target="../media/image568.tiff"/><Relationship Id="rId1" Type="http://schemas.openxmlformats.org/officeDocument/2006/relationships/slideLayout" Target="../slideLayouts/slideLayout2.xml"/><Relationship Id="rId4" Type="http://schemas.openxmlformats.org/officeDocument/2006/relationships/hyperlink" Target="https://en.wikipedia.org/wiki/Butterfly_effec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Lorenz_attractor" TargetMode="External"/><Relationship Id="rId2" Type="http://schemas.openxmlformats.org/officeDocument/2006/relationships/image" Target="../media/image57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customXml" Target="../ink/ink83.xml"/><Relationship Id="rId21" Type="http://schemas.openxmlformats.org/officeDocument/2006/relationships/customXml" Target="../ink/ink35.xml"/><Relationship Id="rId42" Type="http://schemas.openxmlformats.org/officeDocument/2006/relationships/image" Target="../media/image10.png"/><Relationship Id="rId63" Type="http://schemas.openxmlformats.org/officeDocument/2006/relationships/customXml" Target="../ink/ink56.xml"/><Relationship Id="rId84" Type="http://schemas.openxmlformats.org/officeDocument/2006/relationships/image" Target="../media/image1232.png"/><Relationship Id="rId138" Type="http://schemas.openxmlformats.org/officeDocument/2006/relationships/image" Target="../media/image1262.png"/><Relationship Id="rId159" Type="http://schemas.openxmlformats.org/officeDocument/2006/relationships/customXml" Target="../ink/ink104.xml"/><Relationship Id="rId170" Type="http://schemas.openxmlformats.org/officeDocument/2006/relationships/customXml" Target="../ink/ink110.xml"/><Relationship Id="rId107" Type="http://schemas.openxmlformats.org/officeDocument/2006/relationships/customXml" Target="../ink/ink78.xml"/><Relationship Id="rId11" Type="http://schemas.openxmlformats.org/officeDocument/2006/relationships/customXml" Target="../ink/ink30.xml"/><Relationship Id="rId32" Type="http://schemas.openxmlformats.org/officeDocument/2006/relationships/image" Target="../media/image4.png"/><Relationship Id="rId53" Type="http://schemas.openxmlformats.org/officeDocument/2006/relationships/customXml" Target="../ink/ink51.xml"/><Relationship Id="rId74" Type="http://schemas.openxmlformats.org/officeDocument/2006/relationships/image" Target="../media/image1226.png"/><Relationship Id="rId128" Type="http://schemas.openxmlformats.org/officeDocument/2006/relationships/image" Target="../media/image1256.png"/><Relationship Id="rId149" Type="http://schemas.openxmlformats.org/officeDocument/2006/relationships/customXml" Target="../ink/ink99.xml"/><Relationship Id="rId5" Type="http://schemas.openxmlformats.org/officeDocument/2006/relationships/customXml" Target="../ink/ink27.xml"/><Relationship Id="rId95" Type="http://schemas.openxmlformats.org/officeDocument/2006/relationships/customXml" Target="../ink/ink72.xml"/><Relationship Id="rId160" Type="http://schemas.openxmlformats.org/officeDocument/2006/relationships/image" Target="../media/image1274.png"/><Relationship Id="rId22" Type="http://schemas.openxmlformats.org/officeDocument/2006/relationships/image" Target="../media/image1197.png"/><Relationship Id="rId43" Type="http://schemas.openxmlformats.org/officeDocument/2006/relationships/customXml" Target="../ink/ink46.xml"/><Relationship Id="rId64" Type="http://schemas.openxmlformats.org/officeDocument/2006/relationships/image" Target="../media/image1221.png"/><Relationship Id="rId118" Type="http://schemas.openxmlformats.org/officeDocument/2006/relationships/image" Target="../media/image1251.png"/><Relationship Id="rId139" Type="http://schemas.openxmlformats.org/officeDocument/2006/relationships/customXml" Target="../ink/ink94.xml"/><Relationship Id="rId85" Type="http://schemas.openxmlformats.org/officeDocument/2006/relationships/customXml" Target="../ink/ink67.xml"/><Relationship Id="rId150" Type="http://schemas.openxmlformats.org/officeDocument/2006/relationships/image" Target="../media/image1268.png"/><Relationship Id="rId171" Type="http://schemas.openxmlformats.org/officeDocument/2006/relationships/customXml" Target="../ink/ink111.xml"/><Relationship Id="rId12" Type="http://schemas.openxmlformats.org/officeDocument/2006/relationships/image" Target="../media/image3.png"/><Relationship Id="rId33" Type="http://schemas.openxmlformats.org/officeDocument/2006/relationships/customXml" Target="../ink/ink41.xml"/><Relationship Id="rId108" Type="http://schemas.openxmlformats.org/officeDocument/2006/relationships/image" Target="../media/image1245.png"/><Relationship Id="rId129" Type="http://schemas.openxmlformats.org/officeDocument/2006/relationships/customXml" Target="../ink/ink89.xml"/><Relationship Id="rId54" Type="http://schemas.openxmlformats.org/officeDocument/2006/relationships/image" Target="../media/image1215.png"/><Relationship Id="rId75" Type="http://schemas.openxmlformats.org/officeDocument/2006/relationships/customXml" Target="../ink/ink62.xml"/><Relationship Id="rId96" Type="http://schemas.openxmlformats.org/officeDocument/2006/relationships/image" Target="../media/image1238.png"/><Relationship Id="rId140" Type="http://schemas.openxmlformats.org/officeDocument/2006/relationships/image" Target="../media/image1263.png"/><Relationship Id="rId161" Type="http://schemas.openxmlformats.org/officeDocument/2006/relationships/customXml" Target="../ink/ink105.xml"/><Relationship Id="rId6" Type="http://schemas.openxmlformats.org/officeDocument/2006/relationships/image" Target="../media/image1188.png"/><Relationship Id="rId23" Type="http://schemas.openxmlformats.org/officeDocument/2006/relationships/customXml" Target="../ink/ink36.xml"/><Relationship Id="rId28" Type="http://schemas.openxmlformats.org/officeDocument/2006/relationships/image" Target="../media/image1201.png"/><Relationship Id="rId49" Type="http://schemas.openxmlformats.org/officeDocument/2006/relationships/customXml" Target="../ink/ink49.xml"/><Relationship Id="rId114" Type="http://schemas.openxmlformats.org/officeDocument/2006/relationships/image" Target="../media/image1248.png"/><Relationship Id="rId119" Type="http://schemas.openxmlformats.org/officeDocument/2006/relationships/customXml" Target="../ink/ink84.xml"/><Relationship Id="rId44" Type="http://schemas.openxmlformats.org/officeDocument/2006/relationships/image" Target="../media/image11.png"/><Relationship Id="rId60" Type="http://schemas.openxmlformats.org/officeDocument/2006/relationships/image" Target="../media/image1218.png"/><Relationship Id="rId65" Type="http://schemas.openxmlformats.org/officeDocument/2006/relationships/customXml" Target="../ink/ink57.xml"/><Relationship Id="rId81" Type="http://schemas.openxmlformats.org/officeDocument/2006/relationships/customXml" Target="../ink/ink65.xml"/><Relationship Id="rId86" Type="http://schemas.openxmlformats.org/officeDocument/2006/relationships/image" Target="../media/image1233.png"/><Relationship Id="rId130" Type="http://schemas.openxmlformats.org/officeDocument/2006/relationships/image" Target="../media/image1257.png"/><Relationship Id="rId135" Type="http://schemas.openxmlformats.org/officeDocument/2006/relationships/customXml" Target="../ink/ink92.xml"/><Relationship Id="rId151" Type="http://schemas.openxmlformats.org/officeDocument/2006/relationships/customXml" Target="../ink/ink100.xml"/><Relationship Id="rId156" Type="http://schemas.openxmlformats.org/officeDocument/2006/relationships/image" Target="../media/image1272.png"/><Relationship Id="rId177" Type="http://schemas.openxmlformats.org/officeDocument/2006/relationships/customXml" Target="../ink/ink114.xml"/><Relationship Id="rId172" Type="http://schemas.openxmlformats.org/officeDocument/2006/relationships/image" Target="../media/image1279.png"/><Relationship Id="rId13" Type="http://schemas.openxmlformats.org/officeDocument/2006/relationships/customXml" Target="../ink/ink31.xml"/><Relationship Id="rId18" Type="http://schemas.openxmlformats.org/officeDocument/2006/relationships/image" Target="../media/image1195.png"/><Relationship Id="rId39" Type="http://schemas.openxmlformats.org/officeDocument/2006/relationships/customXml" Target="../ink/ink44.xml"/><Relationship Id="rId109" Type="http://schemas.openxmlformats.org/officeDocument/2006/relationships/customXml" Target="../ink/ink79.xml"/><Relationship Id="rId34" Type="http://schemas.openxmlformats.org/officeDocument/2006/relationships/image" Target="../media/image5.png"/><Relationship Id="rId50" Type="http://schemas.openxmlformats.org/officeDocument/2006/relationships/image" Target="../media/image1213.png"/><Relationship Id="rId55" Type="http://schemas.openxmlformats.org/officeDocument/2006/relationships/customXml" Target="../ink/ink52.xml"/><Relationship Id="rId76" Type="http://schemas.openxmlformats.org/officeDocument/2006/relationships/image" Target="../media/image1227.png"/><Relationship Id="rId97" Type="http://schemas.openxmlformats.org/officeDocument/2006/relationships/customXml" Target="../ink/ink73.xml"/><Relationship Id="rId104" Type="http://schemas.openxmlformats.org/officeDocument/2006/relationships/image" Target="../media/image1243.png"/><Relationship Id="rId120" Type="http://schemas.openxmlformats.org/officeDocument/2006/relationships/image" Target="../media/image1252.png"/><Relationship Id="rId125" Type="http://schemas.openxmlformats.org/officeDocument/2006/relationships/customXml" Target="../ink/ink87.xml"/><Relationship Id="rId141" Type="http://schemas.openxmlformats.org/officeDocument/2006/relationships/customXml" Target="../ink/ink95.xml"/><Relationship Id="rId146" Type="http://schemas.openxmlformats.org/officeDocument/2006/relationships/image" Target="../media/image1266.png"/><Relationship Id="rId167" Type="http://schemas.openxmlformats.org/officeDocument/2006/relationships/image" Target="../media/image1277.png"/><Relationship Id="rId7" Type="http://schemas.openxmlformats.org/officeDocument/2006/relationships/customXml" Target="../ink/ink28.xml"/><Relationship Id="rId71" Type="http://schemas.openxmlformats.org/officeDocument/2006/relationships/customXml" Target="../ink/ink60.xml"/><Relationship Id="rId92" Type="http://schemas.openxmlformats.org/officeDocument/2006/relationships/image" Target="../media/image1236.png"/><Relationship Id="rId162" Type="http://schemas.openxmlformats.org/officeDocument/2006/relationships/image" Target="../media/image1275.png"/><Relationship Id="rId2" Type="http://schemas.openxmlformats.org/officeDocument/2006/relationships/notesSlide" Target="../notesSlides/notesSlide2.xml"/><Relationship Id="rId29" Type="http://schemas.openxmlformats.org/officeDocument/2006/relationships/customXml" Target="../ink/ink39.xml"/><Relationship Id="rId24" Type="http://schemas.openxmlformats.org/officeDocument/2006/relationships/image" Target="../media/image1198.png"/><Relationship Id="rId40" Type="http://schemas.openxmlformats.org/officeDocument/2006/relationships/image" Target="../media/image9.png"/><Relationship Id="rId45" Type="http://schemas.openxmlformats.org/officeDocument/2006/relationships/customXml" Target="../ink/ink47.xml"/><Relationship Id="rId66" Type="http://schemas.openxmlformats.org/officeDocument/2006/relationships/image" Target="../media/image1222.png"/><Relationship Id="rId87" Type="http://schemas.openxmlformats.org/officeDocument/2006/relationships/customXml" Target="../ink/ink68.xml"/><Relationship Id="rId110" Type="http://schemas.openxmlformats.org/officeDocument/2006/relationships/image" Target="../media/image17.png"/><Relationship Id="rId115" Type="http://schemas.openxmlformats.org/officeDocument/2006/relationships/customXml" Target="../ink/ink82.xml"/><Relationship Id="rId131" Type="http://schemas.openxmlformats.org/officeDocument/2006/relationships/customXml" Target="../ink/ink90.xml"/><Relationship Id="rId136" Type="http://schemas.openxmlformats.org/officeDocument/2006/relationships/image" Target="../media/image1261.png"/><Relationship Id="rId157" Type="http://schemas.openxmlformats.org/officeDocument/2006/relationships/customXml" Target="../ink/ink103.xml"/><Relationship Id="rId178" Type="http://schemas.openxmlformats.org/officeDocument/2006/relationships/image" Target="../media/image1283.png"/><Relationship Id="rId61" Type="http://schemas.openxmlformats.org/officeDocument/2006/relationships/customXml" Target="../ink/ink55.xml"/><Relationship Id="rId82" Type="http://schemas.openxmlformats.org/officeDocument/2006/relationships/image" Target="../media/image1231.png"/><Relationship Id="rId152" Type="http://schemas.openxmlformats.org/officeDocument/2006/relationships/image" Target="../media/image1269.png"/><Relationship Id="rId173" Type="http://schemas.openxmlformats.org/officeDocument/2006/relationships/customXml" Target="../ink/ink112.xml"/><Relationship Id="rId19" Type="http://schemas.openxmlformats.org/officeDocument/2006/relationships/customXml" Target="../ink/ink34.xml"/><Relationship Id="rId14" Type="http://schemas.openxmlformats.org/officeDocument/2006/relationships/image" Target="../media/image1193.png"/><Relationship Id="rId30" Type="http://schemas.openxmlformats.org/officeDocument/2006/relationships/image" Target="../media/image1202.png"/><Relationship Id="rId35" Type="http://schemas.openxmlformats.org/officeDocument/2006/relationships/customXml" Target="../ink/ink42.xml"/><Relationship Id="rId56" Type="http://schemas.openxmlformats.org/officeDocument/2006/relationships/image" Target="../media/image1216.png"/><Relationship Id="rId77" Type="http://schemas.openxmlformats.org/officeDocument/2006/relationships/customXml" Target="../ink/ink63.xml"/><Relationship Id="rId100" Type="http://schemas.openxmlformats.org/officeDocument/2006/relationships/image" Target="../media/image1241.png"/><Relationship Id="rId105" Type="http://schemas.openxmlformats.org/officeDocument/2006/relationships/customXml" Target="../ink/ink77.xml"/><Relationship Id="rId126" Type="http://schemas.openxmlformats.org/officeDocument/2006/relationships/image" Target="../media/image1255.png"/><Relationship Id="rId147" Type="http://schemas.openxmlformats.org/officeDocument/2006/relationships/customXml" Target="../ink/ink98.xml"/><Relationship Id="rId168" Type="http://schemas.openxmlformats.org/officeDocument/2006/relationships/customXml" Target="../ink/ink109.xml"/><Relationship Id="rId8" Type="http://schemas.openxmlformats.org/officeDocument/2006/relationships/image" Target="../media/image1189.png"/><Relationship Id="rId51" Type="http://schemas.openxmlformats.org/officeDocument/2006/relationships/customXml" Target="../ink/ink50.xml"/><Relationship Id="rId72" Type="http://schemas.openxmlformats.org/officeDocument/2006/relationships/image" Target="../media/image1225.png"/><Relationship Id="rId93" Type="http://schemas.openxmlformats.org/officeDocument/2006/relationships/customXml" Target="../ink/ink71.xml"/><Relationship Id="rId98" Type="http://schemas.openxmlformats.org/officeDocument/2006/relationships/image" Target="../media/image1239.png"/><Relationship Id="rId121" Type="http://schemas.openxmlformats.org/officeDocument/2006/relationships/customXml" Target="../ink/ink85.xml"/><Relationship Id="rId142" Type="http://schemas.openxmlformats.org/officeDocument/2006/relationships/image" Target="../media/image1264.png"/><Relationship Id="rId163" Type="http://schemas.openxmlformats.org/officeDocument/2006/relationships/customXml" Target="../ink/ink106.xml"/><Relationship Id="rId3" Type="http://schemas.openxmlformats.org/officeDocument/2006/relationships/customXml" Target="../ink/ink26.xml"/><Relationship Id="rId25" Type="http://schemas.openxmlformats.org/officeDocument/2006/relationships/customXml" Target="../ink/ink37.xml"/><Relationship Id="rId46" Type="http://schemas.openxmlformats.org/officeDocument/2006/relationships/image" Target="../media/image12.png"/><Relationship Id="rId67" Type="http://schemas.openxmlformats.org/officeDocument/2006/relationships/customXml" Target="../ink/ink58.xml"/><Relationship Id="rId116" Type="http://schemas.openxmlformats.org/officeDocument/2006/relationships/image" Target="../media/image1249.png"/><Relationship Id="rId137" Type="http://schemas.openxmlformats.org/officeDocument/2006/relationships/customXml" Target="../ink/ink93.xml"/><Relationship Id="rId158" Type="http://schemas.openxmlformats.org/officeDocument/2006/relationships/image" Target="../media/image1273.png"/><Relationship Id="rId20" Type="http://schemas.openxmlformats.org/officeDocument/2006/relationships/image" Target="../media/image1196.png"/><Relationship Id="rId41" Type="http://schemas.openxmlformats.org/officeDocument/2006/relationships/customXml" Target="../ink/ink45.xml"/><Relationship Id="rId62" Type="http://schemas.openxmlformats.org/officeDocument/2006/relationships/image" Target="../media/image1219.png"/><Relationship Id="rId83" Type="http://schemas.openxmlformats.org/officeDocument/2006/relationships/customXml" Target="../ink/ink66.xml"/><Relationship Id="rId88" Type="http://schemas.openxmlformats.org/officeDocument/2006/relationships/image" Target="../media/image16.png"/><Relationship Id="rId111" Type="http://schemas.openxmlformats.org/officeDocument/2006/relationships/customXml" Target="../ink/ink80.xml"/><Relationship Id="rId132" Type="http://schemas.openxmlformats.org/officeDocument/2006/relationships/image" Target="../media/image1258.png"/><Relationship Id="rId153" Type="http://schemas.openxmlformats.org/officeDocument/2006/relationships/customXml" Target="../ink/ink101.xml"/><Relationship Id="rId174" Type="http://schemas.openxmlformats.org/officeDocument/2006/relationships/image" Target="../media/image19.png"/><Relationship Id="rId15" Type="http://schemas.openxmlformats.org/officeDocument/2006/relationships/customXml" Target="../ink/ink32.xml"/><Relationship Id="rId36" Type="http://schemas.openxmlformats.org/officeDocument/2006/relationships/image" Target="../media/image6.png"/><Relationship Id="rId57" Type="http://schemas.openxmlformats.org/officeDocument/2006/relationships/customXml" Target="../ink/ink53.xml"/><Relationship Id="rId106" Type="http://schemas.openxmlformats.org/officeDocument/2006/relationships/image" Target="../media/image1244.png"/><Relationship Id="rId127" Type="http://schemas.openxmlformats.org/officeDocument/2006/relationships/customXml" Target="../ink/ink88.xml"/><Relationship Id="rId10" Type="http://schemas.openxmlformats.org/officeDocument/2006/relationships/image" Target="../media/image1191.png"/><Relationship Id="rId31" Type="http://schemas.openxmlformats.org/officeDocument/2006/relationships/customXml" Target="../ink/ink40.xml"/><Relationship Id="rId52" Type="http://schemas.openxmlformats.org/officeDocument/2006/relationships/image" Target="../media/image1214.png"/><Relationship Id="rId73" Type="http://schemas.openxmlformats.org/officeDocument/2006/relationships/customXml" Target="../ink/ink61.xml"/><Relationship Id="rId78" Type="http://schemas.openxmlformats.org/officeDocument/2006/relationships/image" Target="../media/image1228.png"/><Relationship Id="rId94" Type="http://schemas.openxmlformats.org/officeDocument/2006/relationships/image" Target="../media/image1237.png"/><Relationship Id="rId99" Type="http://schemas.openxmlformats.org/officeDocument/2006/relationships/customXml" Target="../ink/ink74.xml"/><Relationship Id="rId101" Type="http://schemas.openxmlformats.org/officeDocument/2006/relationships/customXml" Target="../ink/ink75.xml"/><Relationship Id="rId122" Type="http://schemas.openxmlformats.org/officeDocument/2006/relationships/image" Target="../media/image1253.png"/><Relationship Id="rId143" Type="http://schemas.openxmlformats.org/officeDocument/2006/relationships/customXml" Target="../ink/ink96.xml"/><Relationship Id="rId148" Type="http://schemas.openxmlformats.org/officeDocument/2006/relationships/image" Target="../media/image1267.png"/><Relationship Id="rId164" Type="http://schemas.openxmlformats.org/officeDocument/2006/relationships/image" Target="../media/image1276.png"/><Relationship Id="rId169" Type="http://schemas.openxmlformats.org/officeDocument/2006/relationships/image" Target="../media/image1278.png"/><Relationship Id="rId4" Type="http://schemas.openxmlformats.org/officeDocument/2006/relationships/image" Target="../media/image2.png"/><Relationship Id="rId9" Type="http://schemas.openxmlformats.org/officeDocument/2006/relationships/customXml" Target="../ink/ink29.xml"/><Relationship Id="rId26" Type="http://schemas.openxmlformats.org/officeDocument/2006/relationships/image" Target="../media/image1199.png"/><Relationship Id="rId47" Type="http://schemas.openxmlformats.org/officeDocument/2006/relationships/customXml" Target="../ink/ink48.xml"/><Relationship Id="rId68" Type="http://schemas.openxmlformats.org/officeDocument/2006/relationships/image" Target="../media/image14.png"/><Relationship Id="rId89" Type="http://schemas.openxmlformats.org/officeDocument/2006/relationships/customXml" Target="../ink/ink69.xml"/><Relationship Id="rId112" Type="http://schemas.openxmlformats.org/officeDocument/2006/relationships/image" Target="../media/image18.png"/><Relationship Id="rId133" Type="http://schemas.openxmlformats.org/officeDocument/2006/relationships/customXml" Target="../ink/ink91.xml"/><Relationship Id="rId154" Type="http://schemas.openxmlformats.org/officeDocument/2006/relationships/image" Target="../media/image1271.png"/><Relationship Id="rId175" Type="http://schemas.openxmlformats.org/officeDocument/2006/relationships/customXml" Target="../ink/ink113.xml"/><Relationship Id="rId16" Type="http://schemas.openxmlformats.org/officeDocument/2006/relationships/image" Target="../media/image1194.png"/><Relationship Id="rId37" Type="http://schemas.openxmlformats.org/officeDocument/2006/relationships/customXml" Target="../ink/ink43.xml"/><Relationship Id="rId58" Type="http://schemas.openxmlformats.org/officeDocument/2006/relationships/image" Target="../media/image1217.png"/><Relationship Id="rId79" Type="http://schemas.openxmlformats.org/officeDocument/2006/relationships/customXml" Target="../ink/ink64.xml"/><Relationship Id="rId102" Type="http://schemas.openxmlformats.org/officeDocument/2006/relationships/image" Target="../media/image1242.png"/><Relationship Id="rId123" Type="http://schemas.openxmlformats.org/officeDocument/2006/relationships/customXml" Target="../ink/ink86.xml"/><Relationship Id="rId144" Type="http://schemas.openxmlformats.org/officeDocument/2006/relationships/image" Target="../media/image1265.png"/><Relationship Id="rId90" Type="http://schemas.openxmlformats.org/officeDocument/2006/relationships/image" Target="../media/image1235.png"/><Relationship Id="rId165" Type="http://schemas.openxmlformats.org/officeDocument/2006/relationships/customXml" Target="../ink/ink107.xml"/><Relationship Id="rId27" Type="http://schemas.openxmlformats.org/officeDocument/2006/relationships/customXml" Target="../ink/ink38.xml"/><Relationship Id="rId48" Type="http://schemas.openxmlformats.org/officeDocument/2006/relationships/image" Target="../media/image13.png"/><Relationship Id="rId69" Type="http://schemas.openxmlformats.org/officeDocument/2006/relationships/customXml" Target="../ink/ink59.xml"/><Relationship Id="rId113" Type="http://schemas.openxmlformats.org/officeDocument/2006/relationships/customXml" Target="../ink/ink81.xml"/><Relationship Id="rId134" Type="http://schemas.openxmlformats.org/officeDocument/2006/relationships/image" Target="../media/image1259.png"/><Relationship Id="rId80" Type="http://schemas.openxmlformats.org/officeDocument/2006/relationships/image" Target="../media/image1229.png"/><Relationship Id="rId155" Type="http://schemas.openxmlformats.org/officeDocument/2006/relationships/customXml" Target="../ink/ink102.xml"/><Relationship Id="rId176" Type="http://schemas.openxmlformats.org/officeDocument/2006/relationships/image" Target="../media/image1282.png"/><Relationship Id="rId17" Type="http://schemas.openxmlformats.org/officeDocument/2006/relationships/customXml" Target="../ink/ink33.xml"/><Relationship Id="rId38" Type="http://schemas.openxmlformats.org/officeDocument/2006/relationships/image" Target="../media/image7.png"/><Relationship Id="rId59" Type="http://schemas.openxmlformats.org/officeDocument/2006/relationships/customXml" Target="../ink/ink54.xml"/><Relationship Id="rId103" Type="http://schemas.openxmlformats.org/officeDocument/2006/relationships/customXml" Target="../ink/ink76.xml"/><Relationship Id="rId124" Type="http://schemas.openxmlformats.org/officeDocument/2006/relationships/image" Target="../media/image1254.png"/><Relationship Id="rId70" Type="http://schemas.openxmlformats.org/officeDocument/2006/relationships/image" Target="../media/image15.png"/><Relationship Id="rId91" Type="http://schemas.openxmlformats.org/officeDocument/2006/relationships/customXml" Target="../ink/ink70.xml"/><Relationship Id="rId145" Type="http://schemas.openxmlformats.org/officeDocument/2006/relationships/customXml" Target="../ink/ink97.xml"/><Relationship Id="rId166" Type="http://schemas.openxmlformats.org/officeDocument/2006/relationships/customXml" Target="../ink/ink10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customXml" Target="../ink/ink172.xml"/><Relationship Id="rId21" Type="http://schemas.openxmlformats.org/officeDocument/2006/relationships/customXml" Target="../ink/ink124.xml"/><Relationship Id="rId42" Type="http://schemas.openxmlformats.org/officeDocument/2006/relationships/image" Target="../media/image10.png"/><Relationship Id="rId63" Type="http://schemas.openxmlformats.org/officeDocument/2006/relationships/customXml" Target="../ink/ink145.xml"/><Relationship Id="rId84" Type="http://schemas.openxmlformats.org/officeDocument/2006/relationships/image" Target="../media/image1232.png"/><Relationship Id="rId138" Type="http://schemas.openxmlformats.org/officeDocument/2006/relationships/image" Target="../media/image1262.png"/><Relationship Id="rId159" Type="http://schemas.openxmlformats.org/officeDocument/2006/relationships/customXml" Target="../ink/ink193.xml"/><Relationship Id="rId170" Type="http://schemas.openxmlformats.org/officeDocument/2006/relationships/customXml" Target="../ink/ink199.xml"/><Relationship Id="rId191" Type="http://schemas.openxmlformats.org/officeDocument/2006/relationships/customXml" Target="../ink/ink210.xml"/><Relationship Id="rId205" Type="http://schemas.openxmlformats.org/officeDocument/2006/relationships/customXml" Target="../ink/ink217.xml"/><Relationship Id="rId226" Type="http://schemas.openxmlformats.org/officeDocument/2006/relationships/image" Target="../media/image1309.png"/><Relationship Id="rId107" Type="http://schemas.openxmlformats.org/officeDocument/2006/relationships/customXml" Target="../ink/ink167.xml"/><Relationship Id="rId11" Type="http://schemas.openxmlformats.org/officeDocument/2006/relationships/customXml" Target="../ink/ink119.xml"/><Relationship Id="rId32" Type="http://schemas.openxmlformats.org/officeDocument/2006/relationships/image" Target="../media/image4.png"/><Relationship Id="rId53" Type="http://schemas.openxmlformats.org/officeDocument/2006/relationships/customXml" Target="../ink/ink140.xml"/><Relationship Id="rId74" Type="http://schemas.openxmlformats.org/officeDocument/2006/relationships/image" Target="../media/image1226.png"/><Relationship Id="rId128" Type="http://schemas.openxmlformats.org/officeDocument/2006/relationships/image" Target="../media/image1256.png"/><Relationship Id="rId149" Type="http://schemas.openxmlformats.org/officeDocument/2006/relationships/customXml" Target="../ink/ink188.xml"/><Relationship Id="rId5" Type="http://schemas.openxmlformats.org/officeDocument/2006/relationships/customXml" Target="../ink/ink116.xml"/><Relationship Id="rId95" Type="http://schemas.openxmlformats.org/officeDocument/2006/relationships/customXml" Target="../ink/ink161.xml"/><Relationship Id="rId160" Type="http://schemas.openxmlformats.org/officeDocument/2006/relationships/image" Target="../media/image1274.png"/><Relationship Id="rId181" Type="http://schemas.openxmlformats.org/officeDocument/2006/relationships/customXml" Target="../ink/ink205.xml"/><Relationship Id="rId216" Type="http://schemas.openxmlformats.org/officeDocument/2006/relationships/image" Target="../media/image1304.png"/><Relationship Id="rId22" Type="http://schemas.openxmlformats.org/officeDocument/2006/relationships/image" Target="../media/image1197.png"/><Relationship Id="rId43" Type="http://schemas.openxmlformats.org/officeDocument/2006/relationships/customXml" Target="../ink/ink135.xml"/><Relationship Id="rId64" Type="http://schemas.openxmlformats.org/officeDocument/2006/relationships/image" Target="../media/image1221.png"/><Relationship Id="rId118" Type="http://schemas.openxmlformats.org/officeDocument/2006/relationships/image" Target="../media/image1251.png"/><Relationship Id="rId139" Type="http://schemas.openxmlformats.org/officeDocument/2006/relationships/customXml" Target="../ink/ink183.xml"/><Relationship Id="rId85" Type="http://schemas.openxmlformats.org/officeDocument/2006/relationships/customXml" Target="../ink/ink156.xml"/><Relationship Id="rId150" Type="http://schemas.openxmlformats.org/officeDocument/2006/relationships/image" Target="../media/image1268.png"/><Relationship Id="rId171" Type="http://schemas.openxmlformats.org/officeDocument/2006/relationships/customXml" Target="../ink/ink200.xml"/><Relationship Id="rId192" Type="http://schemas.openxmlformats.org/officeDocument/2006/relationships/image" Target="../media/image1291.png"/><Relationship Id="rId206" Type="http://schemas.openxmlformats.org/officeDocument/2006/relationships/image" Target="../media/image1298.png"/><Relationship Id="rId227" Type="http://schemas.openxmlformats.org/officeDocument/2006/relationships/customXml" Target="../ink/ink228.xml"/><Relationship Id="rId12" Type="http://schemas.openxmlformats.org/officeDocument/2006/relationships/image" Target="../media/image3.png"/><Relationship Id="rId33" Type="http://schemas.openxmlformats.org/officeDocument/2006/relationships/customXml" Target="../ink/ink130.xml"/><Relationship Id="rId108" Type="http://schemas.openxmlformats.org/officeDocument/2006/relationships/image" Target="../media/image1245.png"/><Relationship Id="rId129" Type="http://schemas.openxmlformats.org/officeDocument/2006/relationships/customXml" Target="../ink/ink178.xml"/><Relationship Id="rId54" Type="http://schemas.openxmlformats.org/officeDocument/2006/relationships/image" Target="../media/image1215.png"/><Relationship Id="rId75" Type="http://schemas.openxmlformats.org/officeDocument/2006/relationships/customXml" Target="../ink/ink151.xml"/><Relationship Id="rId96" Type="http://schemas.openxmlformats.org/officeDocument/2006/relationships/image" Target="../media/image1238.png"/><Relationship Id="rId140" Type="http://schemas.openxmlformats.org/officeDocument/2006/relationships/image" Target="../media/image1263.png"/><Relationship Id="rId161" Type="http://schemas.openxmlformats.org/officeDocument/2006/relationships/customXml" Target="../ink/ink194.xml"/><Relationship Id="rId182" Type="http://schemas.openxmlformats.org/officeDocument/2006/relationships/image" Target="../media/image1285.png"/><Relationship Id="rId217" Type="http://schemas.openxmlformats.org/officeDocument/2006/relationships/customXml" Target="../ink/ink223.xml"/><Relationship Id="rId6" Type="http://schemas.openxmlformats.org/officeDocument/2006/relationships/image" Target="../media/image1188.png"/><Relationship Id="rId23" Type="http://schemas.openxmlformats.org/officeDocument/2006/relationships/customXml" Target="../ink/ink125.xml"/><Relationship Id="rId119" Type="http://schemas.openxmlformats.org/officeDocument/2006/relationships/customXml" Target="../ink/ink173.xml"/><Relationship Id="rId44" Type="http://schemas.openxmlformats.org/officeDocument/2006/relationships/image" Target="../media/image11.png"/><Relationship Id="rId65" Type="http://schemas.openxmlformats.org/officeDocument/2006/relationships/customXml" Target="../ink/ink146.xml"/><Relationship Id="rId86" Type="http://schemas.openxmlformats.org/officeDocument/2006/relationships/image" Target="../media/image1233.png"/><Relationship Id="rId130" Type="http://schemas.openxmlformats.org/officeDocument/2006/relationships/image" Target="../media/image1257.png"/><Relationship Id="rId151" Type="http://schemas.openxmlformats.org/officeDocument/2006/relationships/customXml" Target="../ink/ink189.xml"/><Relationship Id="rId172" Type="http://schemas.openxmlformats.org/officeDocument/2006/relationships/image" Target="../media/image1279.png"/><Relationship Id="rId193" Type="http://schemas.openxmlformats.org/officeDocument/2006/relationships/customXml" Target="../ink/ink211.xml"/><Relationship Id="rId207" Type="http://schemas.openxmlformats.org/officeDocument/2006/relationships/customXml" Target="../ink/ink218.xml"/><Relationship Id="rId228" Type="http://schemas.openxmlformats.org/officeDocument/2006/relationships/image" Target="../media/image1311.png"/><Relationship Id="rId13" Type="http://schemas.openxmlformats.org/officeDocument/2006/relationships/customXml" Target="../ink/ink120.xml"/><Relationship Id="rId109" Type="http://schemas.openxmlformats.org/officeDocument/2006/relationships/customXml" Target="../ink/ink168.xml"/><Relationship Id="rId34" Type="http://schemas.openxmlformats.org/officeDocument/2006/relationships/image" Target="../media/image5.png"/><Relationship Id="rId55" Type="http://schemas.openxmlformats.org/officeDocument/2006/relationships/customXml" Target="../ink/ink141.xml"/><Relationship Id="rId76" Type="http://schemas.openxmlformats.org/officeDocument/2006/relationships/image" Target="../media/image1227.png"/><Relationship Id="rId97" Type="http://schemas.openxmlformats.org/officeDocument/2006/relationships/customXml" Target="../ink/ink162.xml"/><Relationship Id="rId120" Type="http://schemas.openxmlformats.org/officeDocument/2006/relationships/image" Target="../media/image1252.png"/><Relationship Id="rId141" Type="http://schemas.openxmlformats.org/officeDocument/2006/relationships/customXml" Target="../ink/ink184.xml"/><Relationship Id="rId7" Type="http://schemas.openxmlformats.org/officeDocument/2006/relationships/customXml" Target="../ink/ink117.xml"/><Relationship Id="rId162" Type="http://schemas.openxmlformats.org/officeDocument/2006/relationships/image" Target="../media/image1275.png"/><Relationship Id="rId183" Type="http://schemas.openxmlformats.org/officeDocument/2006/relationships/customXml" Target="../ink/ink206.xml"/><Relationship Id="rId218" Type="http://schemas.openxmlformats.org/officeDocument/2006/relationships/image" Target="../media/image1305.png"/><Relationship Id="rId24" Type="http://schemas.openxmlformats.org/officeDocument/2006/relationships/image" Target="../media/image1198.png"/><Relationship Id="rId45" Type="http://schemas.openxmlformats.org/officeDocument/2006/relationships/customXml" Target="../ink/ink136.xml"/><Relationship Id="rId66" Type="http://schemas.openxmlformats.org/officeDocument/2006/relationships/image" Target="../media/image1222.png"/><Relationship Id="rId87" Type="http://schemas.openxmlformats.org/officeDocument/2006/relationships/customXml" Target="../ink/ink157.xml"/><Relationship Id="rId110" Type="http://schemas.openxmlformats.org/officeDocument/2006/relationships/image" Target="../media/image17.png"/><Relationship Id="rId131" Type="http://schemas.openxmlformats.org/officeDocument/2006/relationships/customXml" Target="../ink/ink179.xml"/><Relationship Id="rId152" Type="http://schemas.openxmlformats.org/officeDocument/2006/relationships/image" Target="../media/image1269.png"/><Relationship Id="rId173" Type="http://schemas.openxmlformats.org/officeDocument/2006/relationships/customXml" Target="../ink/ink201.xml"/><Relationship Id="rId194" Type="http://schemas.openxmlformats.org/officeDocument/2006/relationships/image" Target="../media/image1292.png"/><Relationship Id="rId208" Type="http://schemas.openxmlformats.org/officeDocument/2006/relationships/image" Target="../media/image1299.png"/><Relationship Id="rId229" Type="http://schemas.openxmlformats.org/officeDocument/2006/relationships/customXml" Target="../ink/ink229.xml"/><Relationship Id="rId14" Type="http://schemas.openxmlformats.org/officeDocument/2006/relationships/image" Target="../media/image1193.png"/><Relationship Id="rId35" Type="http://schemas.openxmlformats.org/officeDocument/2006/relationships/customXml" Target="../ink/ink131.xml"/><Relationship Id="rId56" Type="http://schemas.openxmlformats.org/officeDocument/2006/relationships/image" Target="../media/image1216.png"/><Relationship Id="rId77" Type="http://schemas.openxmlformats.org/officeDocument/2006/relationships/customXml" Target="../ink/ink152.xml"/><Relationship Id="rId100" Type="http://schemas.openxmlformats.org/officeDocument/2006/relationships/image" Target="../media/image1241.png"/><Relationship Id="rId8" Type="http://schemas.openxmlformats.org/officeDocument/2006/relationships/image" Target="../media/image1189.png"/><Relationship Id="rId98" Type="http://schemas.openxmlformats.org/officeDocument/2006/relationships/image" Target="../media/image1239.png"/><Relationship Id="rId121" Type="http://schemas.openxmlformats.org/officeDocument/2006/relationships/customXml" Target="../ink/ink174.xml"/><Relationship Id="rId142" Type="http://schemas.openxmlformats.org/officeDocument/2006/relationships/image" Target="../media/image1264.png"/><Relationship Id="rId163" Type="http://schemas.openxmlformats.org/officeDocument/2006/relationships/customXml" Target="../ink/ink195.xml"/><Relationship Id="rId184" Type="http://schemas.openxmlformats.org/officeDocument/2006/relationships/image" Target="../media/image1286.png"/><Relationship Id="rId219" Type="http://schemas.openxmlformats.org/officeDocument/2006/relationships/customXml" Target="../ink/ink224.xml"/><Relationship Id="rId230" Type="http://schemas.openxmlformats.org/officeDocument/2006/relationships/image" Target="../media/image1312.png"/><Relationship Id="rId25" Type="http://schemas.openxmlformats.org/officeDocument/2006/relationships/customXml" Target="../ink/ink126.xml"/><Relationship Id="rId46" Type="http://schemas.openxmlformats.org/officeDocument/2006/relationships/image" Target="../media/image12.png"/><Relationship Id="rId67" Type="http://schemas.openxmlformats.org/officeDocument/2006/relationships/customXml" Target="../ink/ink147.xml"/><Relationship Id="rId116" Type="http://schemas.openxmlformats.org/officeDocument/2006/relationships/image" Target="../media/image1249.png"/><Relationship Id="rId137" Type="http://schemas.openxmlformats.org/officeDocument/2006/relationships/customXml" Target="../ink/ink182.xml"/><Relationship Id="rId158" Type="http://schemas.openxmlformats.org/officeDocument/2006/relationships/image" Target="../media/image1273.png"/><Relationship Id="rId20" Type="http://schemas.openxmlformats.org/officeDocument/2006/relationships/image" Target="../media/image1196.png"/><Relationship Id="rId41" Type="http://schemas.openxmlformats.org/officeDocument/2006/relationships/customXml" Target="../ink/ink134.xml"/><Relationship Id="rId62" Type="http://schemas.openxmlformats.org/officeDocument/2006/relationships/image" Target="../media/image1219.png"/><Relationship Id="rId83" Type="http://schemas.openxmlformats.org/officeDocument/2006/relationships/customXml" Target="../ink/ink155.xml"/><Relationship Id="rId88" Type="http://schemas.openxmlformats.org/officeDocument/2006/relationships/image" Target="../media/image16.png"/><Relationship Id="rId111" Type="http://schemas.openxmlformats.org/officeDocument/2006/relationships/customXml" Target="../ink/ink169.xml"/><Relationship Id="rId132" Type="http://schemas.openxmlformats.org/officeDocument/2006/relationships/image" Target="../media/image1258.png"/><Relationship Id="rId153" Type="http://schemas.openxmlformats.org/officeDocument/2006/relationships/customXml" Target="../ink/ink190.xml"/><Relationship Id="rId174" Type="http://schemas.openxmlformats.org/officeDocument/2006/relationships/image" Target="../media/image19.png"/><Relationship Id="rId179" Type="http://schemas.openxmlformats.org/officeDocument/2006/relationships/customXml" Target="../ink/ink204.xml"/><Relationship Id="rId195" Type="http://schemas.openxmlformats.org/officeDocument/2006/relationships/customXml" Target="../ink/ink212.xml"/><Relationship Id="rId209" Type="http://schemas.openxmlformats.org/officeDocument/2006/relationships/customXml" Target="../ink/ink219.xml"/><Relationship Id="rId190" Type="http://schemas.openxmlformats.org/officeDocument/2006/relationships/image" Target="../media/image1289.png"/><Relationship Id="rId204" Type="http://schemas.openxmlformats.org/officeDocument/2006/relationships/image" Target="../media/image1297.png"/><Relationship Id="rId220" Type="http://schemas.openxmlformats.org/officeDocument/2006/relationships/image" Target="../media/image1306.png"/><Relationship Id="rId225" Type="http://schemas.openxmlformats.org/officeDocument/2006/relationships/customXml" Target="../ink/ink227.xml"/><Relationship Id="rId15" Type="http://schemas.openxmlformats.org/officeDocument/2006/relationships/customXml" Target="../ink/ink121.xml"/><Relationship Id="rId36" Type="http://schemas.openxmlformats.org/officeDocument/2006/relationships/image" Target="../media/image6.png"/><Relationship Id="rId57" Type="http://schemas.openxmlformats.org/officeDocument/2006/relationships/customXml" Target="../ink/ink142.xml"/><Relationship Id="rId106" Type="http://schemas.openxmlformats.org/officeDocument/2006/relationships/image" Target="../media/image1244.png"/><Relationship Id="rId127" Type="http://schemas.openxmlformats.org/officeDocument/2006/relationships/customXml" Target="../ink/ink177.xml"/><Relationship Id="rId10" Type="http://schemas.openxmlformats.org/officeDocument/2006/relationships/image" Target="../media/image1191.png"/><Relationship Id="rId31" Type="http://schemas.openxmlformats.org/officeDocument/2006/relationships/customXml" Target="../ink/ink129.xml"/><Relationship Id="rId52" Type="http://schemas.openxmlformats.org/officeDocument/2006/relationships/image" Target="../media/image1214.png"/><Relationship Id="rId73" Type="http://schemas.openxmlformats.org/officeDocument/2006/relationships/customXml" Target="../ink/ink150.xml"/><Relationship Id="rId78" Type="http://schemas.openxmlformats.org/officeDocument/2006/relationships/image" Target="../media/image1228.png"/><Relationship Id="rId94" Type="http://schemas.openxmlformats.org/officeDocument/2006/relationships/image" Target="../media/image1237.png"/><Relationship Id="rId99" Type="http://schemas.openxmlformats.org/officeDocument/2006/relationships/customXml" Target="../ink/ink163.xml"/><Relationship Id="rId101" Type="http://schemas.openxmlformats.org/officeDocument/2006/relationships/customXml" Target="../ink/ink164.xml"/><Relationship Id="rId122" Type="http://schemas.openxmlformats.org/officeDocument/2006/relationships/image" Target="../media/image1253.png"/><Relationship Id="rId143" Type="http://schemas.openxmlformats.org/officeDocument/2006/relationships/customXml" Target="../ink/ink185.xml"/><Relationship Id="rId148" Type="http://schemas.openxmlformats.org/officeDocument/2006/relationships/image" Target="../media/image1267.png"/><Relationship Id="rId164" Type="http://schemas.openxmlformats.org/officeDocument/2006/relationships/image" Target="../media/image1276.png"/><Relationship Id="rId169" Type="http://schemas.openxmlformats.org/officeDocument/2006/relationships/image" Target="../media/image1278.png"/><Relationship Id="rId185" Type="http://schemas.openxmlformats.org/officeDocument/2006/relationships/customXml" Target="../ink/ink207.xml"/><Relationship Id="rId4" Type="http://schemas.openxmlformats.org/officeDocument/2006/relationships/image" Target="../media/image2.png"/><Relationship Id="rId9" Type="http://schemas.openxmlformats.org/officeDocument/2006/relationships/customXml" Target="../ink/ink118.xml"/><Relationship Id="rId180" Type="http://schemas.openxmlformats.org/officeDocument/2006/relationships/image" Target="../media/image1284.png"/><Relationship Id="rId210" Type="http://schemas.openxmlformats.org/officeDocument/2006/relationships/image" Target="../media/image1301.png"/><Relationship Id="rId215" Type="http://schemas.openxmlformats.org/officeDocument/2006/relationships/customXml" Target="../ink/ink222.xml"/><Relationship Id="rId26" Type="http://schemas.openxmlformats.org/officeDocument/2006/relationships/image" Target="../media/image1199.png"/><Relationship Id="rId47" Type="http://schemas.openxmlformats.org/officeDocument/2006/relationships/customXml" Target="../ink/ink137.xml"/><Relationship Id="rId68" Type="http://schemas.openxmlformats.org/officeDocument/2006/relationships/image" Target="../media/image14.png"/><Relationship Id="rId89" Type="http://schemas.openxmlformats.org/officeDocument/2006/relationships/customXml" Target="../ink/ink158.xml"/><Relationship Id="rId112" Type="http://schemas.openxmlformats.org/officeDocument/2006/relationships/image" Target="../media/image18.png"/><Relationship Id="rId133" Type="http://schemas.openxmlformats.org/officeDocument/2006/relationships/customXml" Target="../ink/ink180.xml"/><Relationship Id="rId154" Type="http://schemas.openxmlformats.org/officeDocument/2006/relationships/image" Target="../media/image1271.png"/><Relationship Id="rId175" Type="http://schemas.openxmlformats.org/officeDocument/2006/relationships/customXml" Target="../ink/ink202.xml"/><Relationship Id="rId196" Type="http://schemas.openxmlformats.org/officeDocument/2006/relationships/image" Target="../media/image1293.png"/><Relationship Id="rId200" Type="http://schemas.openxmlformats.org/officeDocument/2006/relationships/image" Target="../media/image1295.png"/><Relationship Id="rId16" Type="http://schemas.openxmlformats.org/officeDocument/2006/relationships/image" Target="../media/image1194.png"/><Relationship Id="rId221" Type="http://schemas.openxmlformats.org/officeDocument/2006/relationships/customXml" Target="../ink/ink225.xml"/><Relationship Id="rId37" Type="http://schemas.openxmlformats.org/officeDocument/2006/relationships/customXml" Target="../ink/ink132.xml"/><Relationship Id="rId58" Type="http://schemas.openxmlformats.org/officeDocument/2006/relationships/image" Target="../media/image1217.png"/><Relationship Id="rId79" Type="http://schemas.openxmlformats.org/officeDocument/2006/relationships/customXml" Target="../ink/ink153.xml"/><Relationship Id="rId102" Type="http://schemas.openxmlformats.org/officeDocument/2006/relationships/image" Target="../media/image1242.png"/><Relationship Id="rId123" Type="http://schemas.openxmlformats.org/officeDocument/2006/relationships/customXml" Target="../ink/ink175.xml"/><Relationship Id="rId144" Type="http://schemas.openxmlformats.org/officeDocument/2006/relationships/image" Target="../media/image1265.png"/><Relationship Id="rId90" Type="http://schemas.openxmlformats.org/officeDocument/2006/relationships/image" Target="../media/image1235.png"/><Relationship Id="rId165" Type="http://schemas.openxmlformats.org/officeDocument/2006/relationships/customXml" Target="../ink/ink196.xml"/><Relationship Id="rId186" Type="http://schemas.openxmlformats.org/officeDocument/2006/relationships/image" Target="../media/image1287.png"/><Relationship Id="rId211" Type="http://schemas.openxmlformats.org/officeDocument/2006/relationships/customXml" Target="../ink/ink220.xml"/><Relationship Id="rId27" Type="http://schemas.openxmlformats.org/officeDocument/2006/relationships/customXml" Target="../ink/ink127.xml"/><Relationship Id="rId48" Type="http://schemas.openxmlformats.org/officeDocument/2006/relationships/image" Target="../media/image13.png"/><Relationship Id="rId69" Type="http://schemas.openxmlformats.org/officeDocument/2006/relationships/customXml" Target="../ink/ink148.xml"/><Relationship Id="rId113" Type="http://schemas.openxmlformats.org/officeDocument/2006/relationships/customXml" Target="../ink/ink170.xml"/><Relationship Id="rId134" Type="http://schemas.openxmlformats.org/officeDocument/2006/relationships/image" Target="../media/image1259.png"/><Relationship Id="rId80" Type="http://schemas.openxmlformats.org/officeDocument/2006/relationships/image" Target="../media/image1229.png"/><Relationship Id="rId155" Type="http://schemas.openxmlformats.org/officeDocument/2006/relationships/customXml" Target="../ink/ink191.xml"/><Relationship Id="rId176" Type="http://schemas.openxmlformats.org/officeDocument/2006/relationships/image" Target="../media/image1282.png"/><Relationship Id="rId197" Type="http://schemas.openxmlformats.org/officeDocument/2006/relationships/customXml" Target="../ink/ink213.xml"/><Relationship Id="rId201" Type="http://schemas.openxmlformats.org/officeDocument/2006/relationships/customXml" Target="../ink/ink215.xml"/><Relationship Id="rId222" Type="http://schemas.openxmlformats.org/officeDocument/2006/relationships/image" Target="../media/image1307.png"/><Relationship Id="rId17" Type="http://schemas.openxmlformats.org/officeDocument/2006/relationships/customXml" Target="../ink/ink122.xml"/><Relationship Id="rId38" Type="http://schemas.openxmlformats.org/officeDocument/2006/relationships/image" Target="../media/image7.png"/><Relationship Id="rId59" Type="http://schemas.openxmlformats.org/officeDocument/2006/relationships/customXml" Target="../ink/ink143.xml"/><Relationship Id="rId103" Type="http://schemas.openxmlformats.org/officeDocument/2006/relationships/customXml" Target="../ink/ink165.xml"/><Relationship Id="rId124" Type="http://schemas.openxmlformats.org/officeDocument/2006/relationships/image" Target="../media/image1254.png"/><Relationship Id="rId70" Type="http://schemas.openxmlformats.org/officeDocument/2006/relationships/image" Target="../media/image15.png"/><Relationship Id="rId91" Type="http://schemas.openxmlformats.org/officeDocument/2006/relationships/customXml" Target="../ink/ink159.xml"/><Relationship Id="rId145" Type="http://schemas.openxmlformats.org/officeDocument/2006/relationships/customXml" Target="../ink/ink186.xml"/><Relationship Id="rId166" Type="http://schemas.openxmlformats.org/officeDocument/2006/relationships/customXml" Target="../ink/ink197.xml"/><Relationship Id="rId187" Type="http://schemas.openxmlformats.org/officeDocument/2006/relationships/customXml" Target="../ink/ink208.xml"/><Relationship Id="rId1" Type="http://schemas.openxmlformats.org/officeDocument/2006/relationships/slideLayout" Target="../slideLayouts/slideLayout2.xml"/><Relationship Id="rId212" Type="http://schemas.openxmlformats.org/officeDocument/2006/relationships/image" Target="../media/image1302.png"/><Relationship Id="rId28" Type="http://schemas.openxmlformats.org/officeDocument/2006/relationships/image" Target="../media/image1201.png"/><Relationship Id="rId49" Type="http://schemas.openxmlformats.org/officeDocument/2006/relationships/customXml" Target="../ink/ink138.xml"/><Relationship Id="rId114" Type="http://schemas.openxmlformats.org/officeDocument/2006/relationships/image" Target="../media/image1248.png"/><Relationship Id="rId60" Type="http://schemas.openxmlformats.org/officeDocument/2006/relationships/image" Target="../media/image1218.png"/><Relationship Id="rId81" Type="http://schemas.openxmlformats.org/officeDocument/2006/relationships/customXml" Target="../ink/ink154.xml"/><Relationship Id="rId135" Type="http://schemas.openxmlformats.org/officeDocument/2006/relationships/customXml" Target="../ink/ink181.xml"/><Relationship Id="rId156" Type="http://schemas.openxmlformats.org/officeDocument/2006/relationships/image" Target="../media/image1272.png"/><Relationship Id="rId177" Type="http://schemas.openxmlformats.org/officeDocument/2006/relationships/customXml" Target="../ink/ink203.xml"/><Relationship Id="rId198" Type="http://schemas.openxmlformats.org/officeDocument/2006/relationships/image" Target="../media/image1294.png"/><Relationship Id="rId202" Type="http://schemas.openxmlformats.org/officeDocument/2006/relationships/image" Target="../media/image1296.png"/><Relationship Id="rId223" Type="http://schemas.openxmlformats.org/officeDocument/2006/relationships/customXml" Target="../ink/ink226.xml"/><Relationship Id="rId18" Type="http://schemas.openxmlformats.org/officeDocument/2006/relationships/image" Target="../media/image1195.png"/><Relationship Id="rId39" Type="http://schemas.openxmlformats.org/officeDocument/2006/relationships/customXml" Target="../ink/ink133.xml"/><Relationship Id="rId50" Type="http://schemas.openxmlformats.org/officeDocument/2006/relationships/image" Target="../media/image1213.png"/><Relationship Id="rId104" Type="http://schemas.openxmlformats.org/officeDocument/2006/relationships/image" Target="../media/image1243.png"/><Relationship Id="rId125" Type="http://schemas.openxmlformats.org/officeDocument/2006/relationships/customXml" Target="../ink/ink176.xml"/><Relationship Id="rId146" Type="http://schemas.openxmlformats.org/officeDocument/2006/relationships/image" Target="../media/image1266.png"/><Relationship Id="rId167" Type="http://schemas.openxmlformats.org/officeDocument/2006/relationships/image" Target="../media/image1277.png"/><Relationship Id="rId188" Type="http://schemas.openxmlformats.org/officeDocument/2006/relationships/image" Target="../media/image1288.png"/><Relationship Id="rId71" Type="http://schemas.openxmlformats.org/officeDocument/2006/relationships/customXml" Target="../ink/ink149.xml"/><Relationship Id="rId92" Type="http://schemas.openxmlformats.org/officeDocument/2006/relationships/image" Target="../media/image1236.png"/><Relationship Id="rId213" Type="http://schemas.openxmlformats.org/officeDocument/2006/relationships/customXml" Target="../ink/ink221.xml"/><Relationship Id="rId2" Type="http://schemas.openxmlformats.org/officeDocument/2006/relationships/notesSlide" Target="../notesSlides/notesSlide3.xml"/><Relationship Id="rId29" Type="http://schemas.openxmlformats.org/officeDocument/2006/relationships/customXml" Target="../ink/ink128.xml"/><Relationship Id="rId40" Type="http://schemas.openxmlformats.org/officeDocument/2006/relationships/image" Target="../media/image9.png"/><Relationship Id="rId115" Type="http://schemas.openxmlformats.org/officeDocument/2006/relationships/customXml" Target="../ink/ink171.xml"/><Relationship Id="rId136" Type="http://schemas.openxmlformats.org/officeDocument/2006/relationships/image" Target="../media/image1261.png"/><Relationship Id="rId157" Type="http://schemas.openxmlformats.org/officeDocument/2006/relationships/customXml" Target="../ink/ink192.xml"/><Relationship Id="rId178" Type="http://schemas.openxmlformats.org/officeDocument/2006/relationships/image" Target="../media/image1283.png"/><Relationship Id="rId61" Type="http://schemas.openxmlformats.org/officeDocument/2006/relationships/customXml" Target="../ink/ink144.xml"/><Relationship Id="rId82" Type="http://schemas.openxmlformats.org/officeDocument/2006/relationships/image" Target="../media/image1231.png"/><Relationship Id="rId199" Type="http://schemas.openxmlformats.org/officeDocument/2006/relationships/customXml" Target="../ink/ink214.xml"/><Relationship Id="rId203" Type="http://schemas.openxmlformats.org/officeDocument/2006/relationships/customXml" Target="../ink/ink216.xml"/><Relationship Id="rId19" Type="http://schemas.openxmlformats.org/officeDocument/2006/relationships/customXml" Target="../ink/ink123.xml"/><Relationship Id="rId224" Type="http://schemas.openxmlformats.org/officeDocument/2006/relationships/image" Target="../media/image1308.png"/><Relationship Id="rId30" Type="http://schemas.openxmlformats.org/officeDocument/2006/relationships/image" Target="../media/image1202.png"/><Relationship Id="rId105" Type="http://schemas.openxmlformats.org/officeDocument/2006/relationships/customXml" Target="../ink/ink166.xml"/><Relationship Id="rId126" Type="http://schemas.openxmlformats.org/officeDocument/2006/relationships/image" Target="../media/image1255.png"/><Relationship Id="rId147" Type="http://schemas.openxmlformats.org/officeDocument/2006/relationships/customXml" Target="../ink/ink187.xml"/><Relationship Id="rId168" Type="http://schemas.openxmlformats.org/officeDocument/2006/relationships/customXml" Target="../ink/ink198.xml"/><Relationship Id="rId51" Type="http://schemas.openxmlformats.org/officeDocument/2006/relationships/customXml" Target="../ink/ink139.xml"/><Relationship Id="rId72" Type="http://schemas.openxmlformats.org/officeDocument/2006/relationships/image" Target="../media/image1225.png"/><Relationship Id="rId93" Type="http://schemas.openxmlformats.org/officeDocument/2006/relationships/customXml" Target="../ink/ink160.xml"/><Relationship Id="rId189" Type="http://schemas.openxmlformats.org/officeDocument/2006/relationships/customXml" Target="../ink/ink209.xml"/><Relationship Id="rId3" Type="http://schemas.openxmlformats.org/officeDocument/2006/relationships/customXml" Target="../ink/ink115.xml"/><Relationship Id="rId214" Type="http://schemas.openxmlformats.org/officeDocument/2006/relationships/image" Target="../media/image1303.png"/></Relationships>
</file>

<file path=ppt/slides/_rels/slide5.xml.rels><?xml version="1.0" encoding="UTF-8" standalone="yes"?>
<Relationships xmlns="http://schemas.openxmlformats.org/package/2006/relationships"><Relationship Id="rId117" Type="http://schemas.openxmlformats.org/officeDocument/2006/relationships/customXml" Target="../ink/ink287.xml"/><Relationship Id="rId21" Type="http://schemas.openxmlformats.org/officeDocument/2006/relationships/customXml" Target="../ink/ink239.xml"/><Relationship Id="rId63" Type="http://schemas.openxmlformats.org/officeDocument/2006/relationships/customXml" Target="../ink/ink260.xml"/><Relationship Id="rId159" Type="http://schemas.openxmlformats.org/officeDocument/2006/relationships/customXml" Target="../ink/ink308.xml"/><Relationship Id="rId170" Type="http://schemas.openxmlformats.org/officeDocument/2006/relationships/customXml" Target="../ink/ink314.xml"/><Relationship Id="rId226" Type="http://schemas.openxmlformats.org/officeDocument/2006/relationships/image" Target="../media/image1309.png"/><Relationship Id="rId268" Type="http://schemas.openxmlformats.org/officeDocument/2006/relationships/image" Target="../media/image1356.png"/><Relationship Id="rId11" Type="http://schemas.openxmlformats.org/officeDocument/2006/relationships/customXml" Target="../ink/ink234.xml"/><Relationship Id="rId32" Type="http://schemas.openxmlformats.org/officeDocument/2006/relationships/image" Target="../media/image4.png"/><Relationship Id="rId53" Type="http://schemas.openxmlformats.org/officeDocument/2006/relationships/customXml" Target="../ink/ink255.xml"/><Relationship Id="rId74" Type="http://schemas.openxmlformats.org/officeDocument/2006/relationships/image" Target="../media/image1226.png"/><Relationship Id="rId128" Type="http://schemas.openxmlformats.org/officeDocument/2006/relationships/image" Target="../media/image1256.png"/><Relationship Id="rId149" Type="http://schemas.openxmlformats.org/officeDocument/2006/relationships/customXml" Target="../ink/ink303.xml"/><Relationship Id="rId5" Type="http://schemas.openxmlformats.org/officeDocument/2006/relationships/customXml" Target="../ink/ink231.xml"/><Relationship Id="rId95" Type="http://schemas.openxmlformats.org/officeDocument/2006/relationships/customXml" Target="../ink/ink276.xml"/><Relationship Id="rId160" Type="http://schemas.openxmlformats.org/officeDocument/2006/relationships/image" Target="../media/image1274.png"/><Relationship Id="rId181" Type="http://schemas.openxmlformats.org/officeDocument/2006/relationships/customXml" Target="../ink/ink320.xml"/><Relationship Id="rId216" Type="http://schemas.openxmlformats.org/officeDocument/2006/relationships/image" Target="../media/image1329.png"/><Relationship Id="rId237" Type="http://schemas.openxmlformats.org/officeDocument/2006/relationships/customXml" Target="../ink/ink348.xml"/><Relationship Id="rId258" Type="http://schemas.openxmlformats.org/officeDocument/2006/relationships/image" Target="../media/image1351.png"/><Relationship Id="rId22" Type="http://schemas.openxmlformats.org/officeDocument/2006/relationships/image" Target="../media/image1197.png"/><Relationship Id="rId43" Type="http://schemas.openxmlformats.org/officeDocument/2006/relationships/customXml" Target="../ink/ink250.xml"/><Relationship Id="rId64" Type="http://schemas.openxmlformats.org/officeDocument/2006/relationships/image" Target="../media/image1221.png"/><Relationship Id="rId118" Type="http://schemas.openxmlformats.org/officeDocument/2006/relationships/image" Target="../media/image1251.png"/><Relationship Id="rId139" Type="http://schemas.openxmlformats.org/officeDocument/2006/relationships/customXml" Target="../ink/ink298.xml"/><Relationship Id="rId85" Type="http://schemas.openxmlformats.org/officeDocument/2006/relationships/customXml" Target="../ink/ink271.xml"/><Relationship Id="rId150" Type="http://schemas.openxmlformats.org/officeDocument/2006/relationships/image" Target="../media/image1268.png"/><Relationship Id="rId171" Type="http://schemas.openxmlformats.org/officeDocument/2006/relationships/customXml" Target="../ink/ink315.xml"/><Relationship Id="rId192" Type="http://schemas.openxmlformats.org/officeDocument/2006/relationships/image" Target="../media/image1291.png"/><Relationship Id="rId206" Type="http://schemas.openxmlformats.org/officeDocument/2006/relationships/image" Target="../media/image1324.png"/><Relationship Id="rId227" Type="http://schemas.openxmlformats.org/officeDocument/2006/relationships/customXml" Target="../ink/ink343.xml"/><Relationship Id="rId248" Type="http://schemas.openxmlformats.org/officeDocument/2006/relationships/image" Target="../media/image1345.png"/><Relationship Id="rId269" Type="http://schemas.openxmlformats.org/officeDocument/2006/relationships/customXml" Target="../ink/ink364.xml"/><Relationship Id="rId12" Type="http://schemas.openxmlformats.org/officeDocument/2006/relationships/image" Target="../media/image3.png"/><Relationship Id="rId33" Type="http://schemas.openxmlformats.org/officeDocument/2006/relationships/customXml" Target="../ink/ink245.xml"/><Relationship Id="rId108" Type="http://schemas.openxmlformats.org/officeDocument/2006/relationships/image" Target="../media/image1245.png"/><Relationship Id="rId129" Type="http://schemas.openxmlformats.org/officeDocument/2006/relationships/customXml" Target="../ink/ink293.xml"/><Relationship Id="rId54" Type="http://schemas.openxmlformats.org/officeDocument/2006/relationships/image" Target="../media/image1215.png"/><Relationship Id="rId75" Type="http://schemas.openxmlformats.org/officeDocument/2006/relationships/customXml" Target="../ink/ink266.xml"/><Relationship Id="rId96" Type="http://schemas.openxmlformats.org/officeDocument/2006/relationships/image" Target="../media/image1238.png"/><Relationship Id="rId140" Type="http://schemas.openxmlformats.org/officeDocument/2006/relationships/image" Target="../media/image1263.png"/><Relationship Id="rId161" Type="http://schemas.openxmlformats.org/officeDocument/2006/relationships/customXml" Target="../ink/ink309.xml"/><Relationship Id="rId182" Type="http://schemas.openxmlformats.org/officeDocument/2006/relationships/image" Target="../media/image1314.png"/><Relationship Id="rId217" Type="http://schemas.openxmlformats.org/officeDocument/2006/relationships/customXml" Target="../ink/ink338.xml"/><Relationship Id="rId6" Type="http://schemas.openxmlformats.org/officeDocument/2006/relationships/image" Target="../media/image1188.png"/><Relationship Id="rId238" Type="http://schemas.openxmlformats.org/officeDocument/2006/relationships/image" Target="../media/image1339.png"/><Relationship Id="rId259" Type="http://schemas.openxmlformats.org/officeDocument/2006/relationships/customXml" Target="../ink/ink359.xml"/><Relationship Id="rId23" Type="http://schemas.openxmlformats.org/officeDocument/2006/relationships/customXml" Target="../ink/ink240.xml"/><Relationship Id="rId119" Type="http://schemas.openxmlformats.org/officeDocument/2006/relationships/customXml" Target="../ink/ink288.xml"/><Relationship Id="rId270" Type="http://schemas.openxmlformats.org/officeDocument/2006/relationships/image" Target="../media/image1357.png"/><Relationship Id="rId44" Type="http://schemas.openxmlformats.org/officeDocument/2006/relationships/image" Target="../media/image11.png"/><Relationship Id="rId65" Type="http://schemas.openxmlformats.org/officeDocument/2006/relationships/customXml" Target="../ink/ink261.xml"/><Relationship Id="rId86" Type="http://schemas.openxmlformats.org/officeDocument/2006/relationships/image" Target="../media/image1233.png"/><Relationship Id="rId130" Type="http://schemas.openxmlformats.org/officeDocument/2006/relationships/image" Target="../media/image1257.png"/><Relationship Id="rId151" Type="http://schemas.openxmlformats.org/officeDocument/2006/relationships/customXml" Target="../ink/ink304.xml"/><Relationship Id="rId172" Type="http://schemas.openxmlformats.org/officeDocument/2006/relationships/image" Target="../media/image1279.png"/><Relationship Id="rId193" Type="http://schemas.openxmlformats.org/officeDocument/2006/relationships/customXml" Target="../ink/ink326.xml"/><Relationship Id="rId207" Type="http://schemas.openxmlformats.org/officeDocument/2006/relationships/customXml" Target="../ink/ink333.xml"/><Relationship Id="rId228" Type="http://schemas.openxmlformats.org/officeDocument/2006/relationships/image" Target="../media/image1334.png"/><Relationship Id="rId249" Type="http://schemas.openxmlformats.org/officeDocument/2006/relationships/customXml" Target="../ink/ink354.xml"/><Relationship Id="rId13" Type="http://schemas.openxmlformats.org/officeDocument/2006/relationships/customXml" Target="../ink/ink235.xml"/><Relationship Id="rId109" Type="http://schemas.openxmlformats.org/officeDocument/2006/relationships/customXml" Target="../ink/ink283.xml"/><Relationship Id="rId260" Type="http://schemas.openxmlformats.org/officeDocument/2006/relationships/image" Target="../media/image1352.png"/><Relationship Id="rId34" Type="http://schemas.openxmlformats.org/officeDocument/2006/relationships/image" Target="../media/image5.png"/><Relationship Id="rId55" Type="http://schemas.openxmlformats.org/officeDocument/2006/relationships/customXml" Target="../ink/ink256.xml"/><Relationship Id="rId76" Type="http://schemas.openxmlformats.org/officeDocument/2006/relationships/image" Target="../media/image1227.png"/><Relationship Id="rId97" Type="http://schemas.openxmlformats.org/officeDocument/2006/relationships/customXml" Target="../ink/ink277.xml"/><Relationship Id="rId120" Type="http://schemas.openxmlformats.org/officeDocument/2006/relationships/image" Target="../media/image1252.png"/><Relationship Id="rId141" Type="http://schemas.openxmlformats.org/officeDocument/2006/relationships/customXml" Target="../ink/ink299.xml"/><Relationship Id="rId7" Type="http://schemas.openxmlformats.org/officeDocument/2006/relationships/customXml" Target="../ink/ink232.xml"/><Relationship Id="rId162" Type="http://schemas.openxmlformats.org/officeDocument/2006/relationships/image" Target="../media/image1275.png"/><Relationship Id="rId183" Type="http://schemas.openxmlformats.org/officeDocument/2006/relationships/customXml" Target="../ink/ink321.xml"/><Relationship Id="rId218" Type="http://schemas.openxmlformats.org/officeDocument/2006/relationships/image" Target="../media/image1331.png"/><Relationship Id="rId239" Type="http://schemas.openxmlformats.org/officeDocument/2006/relationships/customXml" Target="../ink/ink349.xml"/><Relationship Id="rId250" Type="http://schemas.openxmlformats.org/officeDocument/2006/relationships/image" Target="../media/image1346.png"/><Relationship Id="rId24" Type="http://schemas.openxmlformats.org/officeDocument/2006/relationships/image" Target="../media/image1198.png"/><Relationship Id="rId45" Type="http://schemas.openxmlformats.org/officeDocument/2006/relationships/customXml" Target="../ink/ink251.xml"/><Relationship Id="rId66" Type="http://schemas.openxmlformats.org/officeDocument/2006/relationships/image" Target="../media/image1222.png"/><Relationship Id="rId87" Type="http://schemas.openxmlformats.org/officeDocument/2006/relationships/customXml" Target="../ink/ink272.xml"/><Relationship Id="rId110" Type="http://schemas.openxmlformats.org/officeDocument/2006/relationships/image" Target="../media/image17.png"/><Relationship Id="rId131" Type="http://schemas.openxmlformats.org/officeDocument/2006/relationships/customXml" Target="../ink/ink294.xml"/><Relationship Id="rId152" Type="http://schemas.openxmlformats.org/officeDocument/2006/relationships/image" Target="../media/image1269.png"/><Relationship Id="rId173" Type="http://schemas.openxmlformats.org/officeDocument/2006/relationships/customXml" Target="../ink/ink316.xml"/><Relationship Id="rId194" Type="http://schemas.openxmlformats.org/officeDocument/2006/relationships/image" Target="../media/image1292.png"/><Relationship Id="rId208" Type="http://schemas.openxmlformats.org/officeDocument/2006/relationships/image" Target="../media/image1325.png"/><Relationship Id="rId229" Type="http://schemas.openxmlformats.org/officeDocument/2006/relationships/customXml" Target="../ink/ink344.xml"/><Relationship Id="rId240" Type="http://schemas.openxmlformats.org/officeDocument/2006/relationships/image" Target="../media/image1341.png"/><Relationship Id="rId261" Type="http://schemas.openxmlformats.org/officeDocument/2006/relationships/customXml" Target="../ink/ink360.xml"/><Relationship Id="rId14" Type="http://schemas.openxmlformats.org/officeDocument/2006/relationships/image" Target="../media/image1193.png"/><Relationship Id="rId35" Type="http://schemas.openxmlformats.org/officeDocument/2006/relationships/customXml" Target="../ink/ink246.xml"/><Relationship Id="rId56" Type="http://schemas.openxmlformats.org/officeDocument/2006/relationships/image" Target="../media/image1216.png"/><Relationship Id="rId77" Type="http://schemas.openxmlformats.org/officeDocument/2006/relationships/customXml" Target="../ink/ink267.xml"/><Relationship Id="rId100" Type="http://schemas.openxmlformats.org/officeDocument/2006/relationships/image" Target="../media/image1241.png"/><Relationship Id="rId8" Type="http://schemas.openxmlformats.org/officeDocument/2006/relationships/image" Target="../media/image1189.png"/><Relationship Id="rId98" Type="http://schemas.openxmlformats.org/officeDocument/2006/relationships/image" Target="../media/image1239.png"/><Relationship Id="rId121" Type="http://schemas.openxmlformats.org/officeDocument/2006/relationships/customXml" Target="../ink/ink289.xml"/><Relationship Id="rId142" Type="http://schemas.openxmlformats.org/officeDocument/2006/relationships/image" Target="../media/image1264.png"/><Relationship Id="rId163" Type="http://schemas.openxmlformats.org/officeDocument/2006/relationships/customXml" Target="../ink/ink310.xml"/><Relationship Id="rId184" Type="http://schemas.openxmlformats.org/officeDocument/2006/relationships/image" Target="../media/image1315.png"/><Relationship Id="rId219" Type="http://schemas.openxmlformats.org/officeDocument/2006/relationships/customXml" Target="../ink/ink339.xml"/><Relationship Id="rId230" Type="http://schemas.openxmlformats.org/officeDocument/2006/relationships/image" Target="../media/image1335.png"/><Relationship Id="rId251" Type="http://schemas.openxmlformats.org/officeDocument/2006/relationships/customXml" Target="../ink/ink355.xml"/><Relationship Id="rId25" Type="http://schemas.openxmlformats.org/officeDocument/2006/relationships/customXml" Target="../ink/ink241.xml"/><Relationship Id="rId46" Type="http://schemas.openxmlformats.org/officeDocument/2006/relationships/image" Target="../media/image12.png"/><Relationship Id="rId67" Type="http://schemas.openxmlformats.org/officeDocument/2006/relationships/customXml" Target="../ink/ink262.xml"/><Relationship Id="rId88" Type="http://schemas.openxmlformats.org/officeDocument/2006/relationships/image" Target="../media/image16.png"/><Relationship Id="rId111" Type="http://schemas.openxmlformats.org/officeDocument/2006/relationships/customXml" Target="../ink/ink284.xml"/><Relationship Id="rId132" Type="http://schemas.openxmlformats.org/officeDocument/2006/relationships/image" Target="../media/image1258.png"/><Relationship Id="rId153" Type="http://schemas.openxmlformats.org/officeDocument/2006/relationships/customXml" Target="../ink/ink305.xml"/><Relationship Id="rId174" Type="http://schemas.openxmlformats.org/officeDocument/2006/relationships/image" Target="../media/image19.png"/><Relationship Id="rId195" Type="http://schemas.openxmlformats.org/officeDocument/2006/relationships/customXml" Target="../ink/ink327.xml"/><Relationship Id="rId209" Type="http://schemas.openxmlformats.org/officeDocument/2006/relationships/customXml" Target="../ink/ink334.xml"/><Relationship Id="rId220" Type="http://schemas.openxmlformats.org/officeDocument/2006/relationships/image" Target="../media/image1332.png"/><Relationship Id="rId241" Type="http://schemas.openxmlformats.org/officeDocument/2006/relationships/customXml" Target="../ink/ink350.xml"/><Relationship Id="rId15" Type="http://schemas.openxmlformats.org/officeDocument/2006/relationships/customXml" Target="../ink/ink236.xml"/><Relationship Id="rId36" Type="http://schemas.openxmlformats.org/officeDocument/2006/relationships/image" Target="../media/image6.png"/><Relationship Id="rId57" Type="http://schemas.openxmlformats.org/officeDocument/2006/relationships/customXml" Target="../ink/ink257.xml"/><Relationship Id="rId262" Type="http://schemas.openxmlformats.org/officeDocument/2006/relationships/image" Target="../media/image1353.png"/><Relationship Id="rId78" Type="http://schemas.openxmlformats.org/officeDocument/2006/relationships/image" Target="../media/image1228.png"/><Relationship Id="rId99" Type="http://schemas.openxmlformats.org/officeDocument/2006/relationships/customXml" Target="../ink/ink278.xml"/><Relationship Id="rId101" Type="http://schemas.openxmlformats.org/officeDocument/2006/relationships/customXml" Target="../ink/ink279.xml"/><Relationship Id="rId122" Type="http://schemas.openxmlformats.org/officeDocument/2006/relationships/image" Target="../media/image1253.png"/><Relationship Id="rId143" Type="http://schemas.openxmlformats.org/officeDocument/2006/relationships/customXml" Target="../ink/ink300.xml"/><Relationship Id="rId164" Type="http://schemas.openxmlformats.org/officeDocument/2006/relationships/image" Target="../media/image1276.png"/><Relationship Id="rId185" Type="http://schemas.openxmlformats.org/officeDocument/2006/relationships/customXml" Target="../ink/ink322.xml"/><Relationship Id="rId9" Type="http://schemas.openxmlformats.org/officeDocument/2006/relationships/customXml" Target="../ink/ink233.xml"/><Relationship Id="rId210" Type="http://schemas.openxmlformats.org/officeDocument/2006/relationships/image" Target="../media/image1326.png"/><Relationship Id="rId26" Type="http://schemas.openxmlformats.org/officeDocument/2006/relationships/image" Target="../media/image1199.png"/><Relationship Id="rId231" Type="http://schemas.openxmlformats.org/officeDocument/2006/relationships/customXml" Target="../ink/ink345.xml"/><Relationship Id="rId252" Type="http://schemas.openxmlformats.org/officeDocument/2006/relationships/image" Target="../media/image1347.png"/><Relationship Id="rId47" Type="http://schemas.openxmlformats.org/officeDocument/2006/relationships/customXml" Target="../ink/ink252.xml"/><Relationship Id="rId68" Type="http://schemas.openxmlformats.org/officeDocument/2006/relationships/image" Target="../media/image14.png"/><Relationship Id="rId89" Type="http://schemas.openxmlformats.org/officeDocument/2006/relationships/customXml" Target="../ink/ink273.xml"/><Relationship Id="rId112" Type="http://schemas.openxmlformats.org/officeDocument/2006/relationships/image" Target="../media/image18.png"/><Relationship Id="rId133" Type="http://schemas.openxmlformats.org/officeDocument/2006/relationships/customXml" Target="../ink/ink295.xml"/><Relationship Id="rId154" Type="http://schemas.openxmlformats.org/officeDocument/2006/relationships/image" Target="../media/image1271.png"/><Relationship Id="rId175" Type="http://schemas.openxmlformats.org/officeDocument/2006/relationships/customXml" Target="../ink/ink317.xml"/><Relationship Id="rId196" Type="http://schemas.openxmlformats.org/officeDocument/2006/relationships/image" Target="../media/image1318.png"/><Relationship Id="rId200" Type="http://schemas.openxmlformats.org/officeDocument/2006/relationships/image" Target="../media/image1321.png"/><Relationship Id="rId16" Type="http://schemas.openxmlformats.org/officeDocument/2006/relationships/image" Target="../media/image1194.png"/><Relationship Id="rId221" Type="http://schemas.openxmlformats.org/officeDocument/2006/relationships/customXml" Target="../ink/ink340.xml"/><Relationship Id="rId242" Type="http://schemas.openxmlformats.org/officeDocument/2006/relationships/image" Target="../media/image1342.png"/><Relationship Id="rId263" Type="http://schemas.openxmlformats.org/officeDocument/2006/relationships/customXml" Target="../ink/ink361.xml"/><Relationship Id="rId37" Type="http://schemas.openxmlformats.org/officeDocument/2006/relationships/customXml" Target="../ink/ink247.xml"/><Relationship Id="rId58" Type="http://schemas.openxmlformats.org/officeDocument/2006/relationships/image" Target="../media/image1217.png"/><Relationship Id="rId79" Type="http://schemas.openxmlformats.org/officeDocument/2006/relationships/customXml" Target="../ink/ink268.xml"/><Relationship Id="rId102" Type="http://schemas.openxmlformats.org/officeDocument/2006/relationships/image" Target="../media/image1242.png"/><Relationship Id="rId123" Type="http://schemas.openxmlformats.org/officeDocument/2006/relationships/customXml" Target="../ink/ink290.xml"/><Relationship Id="rId144" Type="http://schemas.openxmlformats.org/officeDocument/2006/relationships/image" Target="../media/image1265.png"/><Relationship Id="rId90" Type="http://schemas.openxmlformats.org/officeDocument/2006/relationships/image" Target="../media/image1235.png"/><Relationship Id="rId165" Type="http://schemas.openxmlformats.org/officeDocument/2006/relationships/customXml" Target="../ink/ink311.xml"/><Relationship Id="rId186" Type="http://schemas.openxmlformats.org/officeDocument/2006/relationships/image" Target="../media/image1287.png"/><Relationship Id="rId211" Type="http://schemas.openxmlformats.org/officeDocument/2006/relationships/customXml" Target="../ink/ink335.xml"/><Relationship Id="rId232" Type="http://schemas.openxmlformats.org/officeDocument/2006/relationships/image" Target="../media/image20.png"/><Relationship Id="rId253" Type="http://schemas.openxmlformats.org/officeDocument/2006/relationships/customXml" Target="../ink/ink356.xml"/><Relationship Id="rId27" Type="http://schemas.openxmlformats.org/officeDocument/2006/relationships/customXml" Target="../ink/ink242.xml"/><Relationship Id="rId48" Type="http://schemas.openxmlformats.org/officeDocument/2006/relationships/image" Target="../media/image13.png"/><Relationship Id="rId69" Type="http://schemas.openxmlformats.org/officeDocument/2006/relationships/customXml" Target="../ink/ink263.xml"/><Relationship Id="rId113" Type="http://schemas.openxmlformats.org/officeDocument/2006/relationships/customXml" Target="../ink/ink285.xml"/><Relationship Id="rId134" Type="http://schemas.openxmlformats.org/officeDocument/2006/relationships/image" Target="../media/image1259.png"/><Relationship Id="rId80" Type="http://schemas.openxmlformats.org/officeDocument/2006/relationships/image" Target="../media/image1229.png"/><Relationship Id="rId155" Type="http://schemas.openxmlformats.org/officeDocument/2006/relationships/customXml" Target="../ink/ink306.xml"/><Relationship Id="rId176" Type="http://schemas.openxmlformats.org/officeDocument/2006/relationships/image" Target="../media/image1282.png"/><Relationship Id="rId197" Type="http://schemas.openxmlformats.org/officeDocument/2006/relationships/customXml" Target="../ink/ink328.xml"/><Relationship Id="rId201" Type="http://schemas.openxmlformats.org/officeDocument/2006/relationships/customXml" Target="../ink/ink330.xml"/><Relationship Id="rId222" Type="http://schemas.openxmlformats.org/officeDocument/2006/relationships/image" Target="../media/image1307.png"/><Relationship Id="rId243" Type="http://schemas.openxmlformats.org/officeDocument/2006/relationships/customXml" Target="../ink/ink351.xml"/><Relationship Id="rId264" Type="http://schemas.openxmlformats.org/officeDocument/2006/relationships/image" Target="../media/image1354.png"/><Relationship Id="rId17" Type="http://schemas.openxmlformats.org/officeDocument/2006/relationships/customXml" Target="../ink/ink237.xml"/><Relationship Id="rId38" Type="http://schemas.openxmlformats.org/officeDocument/2006/relationships/image" Target="../media/image7.png"/><Relationship Id="rId59" Type="http://schemas.openxmlformats.org/officeDocument/2006/relationships/customXml" Target="../ink/ink258.xml"/><Relationship Id="rId103" Type="http://schemas.openxmlformats.org/officeDocument/2006/relationships/customXml" Target="../ink/ink280.xml"/><Relationship Id="rId124" Type="http://schemas.openxmlformats.org/officeDocument/2006/relationships/image" Target="../media/image1254.png"/><Relationship Id="rId70" Type="http://schemas.openxmlformats.org/officeDocument/2006/relationships/image" Target="../media/image15.png"/><Relationship Id="rId91" Type="http://schemas.openxmlformats.org/officeDocument/2006/relationships/customXml" Target="../ink/ink274.xml"/><Relationship Id="rId145" Type="http://schemas.openxmlformats.org/officeDocument/2006/relationships/customXml" Target="../ink/ink301.xml"/><Relationship Id="rId166" Type="http://schemas.openxmlformats.org/officeDocument/2006/relationships/customXml" Target="../ink/ink312.xml"/><Relationship Id="rId187" Type="http://schemas.openxmlformats.org/officeDocument/2006/relationships/customXml" Target="../ink/ink323.xml"/><Relationship Id="rId1" Type="http://schemas.openxmlformats.org/officeDocument/2006/relationships/slideLayout" Target="../slideLayouts/slideLayout2.xml"/><Relationship Id="rId212" Type="http://schemas.openxmlformats.org/officeDocument/2006/relationships/image" Target="../media/image1327.png"/><Relationship Id="rId233" Type="http://schemas.openxmlformats.org/officeDocument/2006/relationships/customXml" Target="../ink/ink346.xml"/><Relationship Id="rId254" Type="http://schemas.openxmlformats.org/officeDocument/2006/relationships/image" Target="../media/image1348.png"/><Relationship Id="rId28" Type="http://schemas.openxmlformats.org/officeDocument/2006/relationships/image" Target="../media/image1201.png"/><Relationship Id="rId49" Type="http://schemas.openxmlformats.org/officeDocument/2006/relationships/customXml" Target="../ink/ink253.xml"/><Relationship Id="rId114" Type="http://schemas.openxmlformats.org/officeDocument/2006/relationships/image" Target="../media/image1248.png"/><Relationship Id="rId60" Type="http://schemas.openxmlformats.org/officeDocument/2006/relationships/image" Target="../media/image1218.png"/><Relationship Id="rId81" Type="http://schemas.openxmlformats.org/officeDocument/2006/relationships/customXml" Target="../ink/ink269.xml"/><Relationship Id="rId135" Type="http://schemas.openxmlformats.org/officeDocument/2006/relationships/customXml" Target="../ink/ink296.xml"/><Relationship Id="rId156" Type="http://schemas.openxmlformats.org/officeDocument/2006/relationships/image" Target="../media/image1272.png"/><Relationship Id="rId177" Type="http://schemas.openxmlformats.org/officeDocument/2006/relationships/customXml" Target="../ink/ink318.xml"/><Relationship Id="rId198" Type="http://schemas.openxmlformats.org/officeDocument/2006/relationships/image" Target="../media/image1319.png"/><Relationship Id="rId202" Type="http://schemas.openxmlformats.org/officeDocument/2006/relationships/image" Target="../media/image1322.png"/><Relationship Id="rId223" Type="http://schemas.openxmlformats.org/officeDocument/2006/relationships/customXml" Target="../ink/ink341.xml"/><Relationship Id="rId244" Type="http://schemas.openxmlformats.org/officeDocument/2006/relationships/image" Target="../media/image1343.png"/><Relationship Id="rId18" Type="http://schemas.openxmlformats.org/officeDocument/2006/relationships/image" Target="../media/image1195.png"/><Relationship Id="rId39" Type="http://schemas.openxmlformats.org/officeDocument/2006/relationships/customXml" Target="../ink/ink248.xml"/><Relationship Id="rId265" Type="http://schemas.openxmlformats.org/officeDocument/2006/relationships/customXml" Target="../ink/ink362.xml"/><Relationship Id="rId50" Type="http://schemas.openxmlformats.org/officeDocument/2006/relationships/image" Target="../media/image1213.png"/><Relationship Id="rId104" Type="http://schemas.openxmlformats.org/officeDocument/2006/relationships/image" Target="../media/image1243.png"/><Relationship Id="rId125" Type="http://schemas.openxmlformats.org/officeDocument/2006/relationships/customXml" Target="../ink/ink291.xml"/><Relationship Id="rId146" Type="http://schemas.openxmlformats.org/officeDocument/2006/relationships/image" Target="../media/image1266.png"/><Relationship Id="rId167" Type="http://schemas.openxmlformats.org/officeDocument/2006/relationships/image" Target="../media/image1277.png"/><Relationship Id="rId188" Type="http://schemas.openxmlformats.org/officeDocument/2006/relationships/image" Target="../media/image1316.png"/><Relationship Id="rId71" Type="http://schemas.openxmlformats.org/officeDocument/2006/relationships/customXml" Target="../ink/ink264.xml"/><Relationship Id="rId92" Type="http://schemas.openxmlformats.org/officeDocument/2006/relationships/image" Target="../media/image1236.png"/><Relationship Id="rId213" Type="http://schemas.openxmlformats.org/officeDocument/2006/relationships/customXml" Target="../ink/ink336.xml"/><Relationship Id="rId234" Type="http://schemas.openxmlformats.org/officeDocument/2006/relationships/image" Target="../media/image21.png"/><Relationship Id="rId2" Type="http://schemas.openxmlformats.org/officeDocument/2006/relationships/notesSlide" Target="../notesSlides/notesSlide4.xml"/><Relationship Id="rId29" Type="http://schemas.openxmlformats.org/officeDocument/2006/relationships/customXml" Target="../ink/ink243.xml"/><Relationship Id="rId255" Type="http://schemas.openxmlformats.org/officeDocument/2006/relationships/customXml" Target="../ink/ink357.xml"/><Relationship Id="rId40" Type="http://schemas.openxmlformats.org/officeDocument/2006/relationships/image" Target="../media/image9.png"/><Relationship Id="rId115" Type="http://schemas.openxmlformats.org/officeDocument/2006/relationships/customXml" Target="../ink/ink286.xml"/><Relationship Id="rId136" Type="http://schemas.openxmlformats.org/officeDocument/2006/relationships/image" Target="../media/image1261.png"/><Relationship Id="rId157" Type="http://schemas.openxmlformats.org/officeDocument/2006/relationships/customXml" Target="../ink/ink307.xml"/><Relationship Id="rId178" Type="http://schemas.openxmlformats.org/officeDocument/2006/relationships/image" Target="../media/image1283.png"/><Relationship Id="rId61" Type="http://schemas.openxmlformats.org/officeDocument/2006/relationships/customXml" Target="../ink/ink259.xml"/><Relationship Id="rId82" Type="http://schemas.openxmlformats.org/officeDocument/2006/relationships/image" Target="../media/image1231.png"/><Relationship Id="rId199" Type="http://schemas.openxmlformats.org/officeDocument/2006/relationships/customXml" Target="../ink/ink329.xml"/><Relationship Id="rId203" Type="http://schemas.openxmlformats.org/officeDocument/2006/relationships/customXml" Target="../ink/ink331.xml"/><Relationship Id="rId19" Type="http://schemas.openxmlformats.org/officeDocument/2006/relationships/customXml" Target="../ink/ink238.xml"/><Relationship Id="rId224" Type="http://schemas.openxmlformats.org/officeDocument/2006/relationships/image" Target="../media/image1333.png"/><Relationship Id="rId245" Type="http://schemas.openxmlformats.org/officeDocument/2006/relationships/customXml" Target="../ink/ink352.xml"/><Relationship Id="rId266" Type="http://schemas.openxmlformats.org/officeDocument/2006/relationships/image" Target="../media/image1355.png"/><Relationship Id="rId30" Type="http://schemas.openxmlformats.org/officeDocument/2006/relationships/image" Target="../media/image1202.png"/><Relationship Id="rId105" Type="http://schemas.openxmlformats.org/officeDocument/2006/relationships/customXml" Target="../ink/ink281.xml"/><Relationship Id="rId126" Type="http://schemas.openxmlformats.org/officeDocument/2006/relationships/image" Target="../media/image1255.png"/><Relationship Id="rId147" Type="http://schemas.openxmlformats.org/officeDocument/2006/relationships/customXml" Target="../ink/ink302.xml"/><Relationship Id="rId168" Type="http://schemas.openxmlformats.org/officeDocument/2006/relationships/customXml" Target="../ink/ink313.xml"/><Relationship Id="rId51" Type="http://schemas.openxmlformats.org/officeDocument/2006/relationships/customXml" Target="../ink/ink254.xml"/><Relationship Id="rId72" Type="http://schemas.openxmlformats.org/officeDocument/2006/relationships/image" Target="../media/image1225.png"/><Relationship Id="rId93" Type="http://schemas.openxmlformats.org/officeDocument/2006/relationships/customXml" Target="../ink/ink275.xml"/><Relationship Id="rId189" Type="http://schemas.openxmlformats.org/officeDocument/2006/relationships/customXml" Target="../ink/ink324.xml"/><Relationship Id="rId3" Type="http://schemas.openxmlformats.org/officeDocument/2006/relationships/customXml" Target="../ink/ink230.xml"/><Relationship Id="rId214" Type="http://schemas.openxmlformats.org/officeDocument/2006/relationships/image" Target="../media/image1328.png"/><Relationship Id="rId235" Type="http://schemas.openxmlformats.org/officeDocument/2006/relationships/customXml" Target="../ink/ink347.xml"/><Relationship Id="rId256" Type="http://schemas.openxmlformats.org/officeDocument/2006/relationships/image" Target="../media/image1349.png"/><Relationship Id="rId116" Type="http://schemas.openxmlformats.org/officeDocument/2006/relationships/image" Target="../media/image1249.png"/><Relationship Id="rId137" Type="http://schemas.openxmlformats.org/officeDocument/2006/relationships/customXml" Target="../ink/ink297.xml"/><Relationship Id="rId158" Type="http://schemas.openxmlformats.org/officeDocument/2006/relationships/image" Target="../media/image1273.png"/><Relationship Id="rId20" Type="http://schemas.openxmlformats.org/officeDocument/2006/relationships/image" Target="../media/image1196.png"/><Relationship Id="rId41" Type="http://schemas.openxmlformats.org/officeDocument/2006/relationships/customXml" Target="../ink/ink249.xml"/><Relationship Id="rId62" Type="http://schemas.openxmlformats.org/officeDocument/2006/relationships/image" Target="../media/image1219.png"/><Relationship Id="rId83" Type="http://schemas.openxmlformats.org/officeDocument/2006/relationships/customXml" Target="../ink/ink270.xml"/><Relationship Id="rId179" Type="http://schemas.openxmlformats.org/officeDocument/2006/relationships/customXml" Target="../ink/ink319.xml"/><Relationship Id="rId190" Type="http://schemas.openxmlformats.org/officeDocument/2006/relationships/image" Target="../media/image1317.png"/><Relationship Id="rId204" Type="http://schemas.openxmlformats.org/officeDocument/2006/relationships/image" Target="../media/image1323.png"/><Relationship Id="rId225" Type="http://schemas.openxmlformats.org/officeDocument/2006/relationships/customXml" Target="../ink/ink342.xml"/><Relationship Id="rId246" Type="http://schemas.openxmlformats.org/officeDocument/2006/relationships/image" Target="../media/image1344.png"/><Relationship Id="rId267" Type="http://schemas.openxmlformats.org/officeDocument/2006/relationships/customXml" Target="../ink/ink363.xml"/><Relationship Id="rId106" Type="http://schemas.openxmlformats.org/officeDocument/2006/relationships/image" Target="../media/image1244.png"/><Relationship Id="rId127" Type="http://schemas.openxmlformats.org/officeDocument/2006/relationships/customXml" Target="../ink/ink292.xml"/><Relationship Id="rId10" Type="http://schemas.openxmlformats.org/officeDocument/2006/relationships/image" Target="../media/image1191.png"/><Relationship Id="rId31" Type="http://schemas.openxmlformats.org/officeDocument/2006/relationships/customXml" Target="../ink/ink244.xml"/><Relationship Id="rId52" Type="http://schemas.openxmlformats.org/officeDocument/2006/relationships/image" Target="../media/image1214.png"/><Relationship Id="rId73" Type="http://schemas.openxmlformats.org/officeDocument/2006/relationships/customXml" Target="../ink/ink265.xml"/><Relationship Id="rId94" Type="http://schemas.openxmlformats.org/officeDocument/2006/relationships/image" Target="../media/image1237.png"/><Relationship Id="rId148" Type="http://schemas.openxmlformats.org/officeDocument/2006/relationships/image" Target="../media/image1267.png"/><Relationship Id="rId169" Type="http://schemas.openxmlformats.org/officeDocument/2006/relationships/image" Target="../media/image1278.png"/><Relationship Id="rId4" Type="http://schemas.openxmlformats.org/officeDocument/2006/relationships/image" Target="../media/image2.png"/><Relationship Id="rId180" Type="http://schemas.openxmlformats.org/officeDocument/2006/relationships/image" Target="../media/image1313.png"/><Relationship Id="rId215" Type="http://schemas.openxmlformats.org/officeDocument/2006/relationships/customXml" Target="../ink/ink337.xml"/><Relationship Id="rId236" Type="http://schemas.openxmlformats.org/officeDocument/2006/relationships/image" Target="../media/image1338.png"/><Relationship Id="rId257" Type="http://schemas.openxmlformats.org/officeDocument/2006/relationships/customXml" Target="../ink/ink358.xml"/><Relationship Id="rId42" Type="http://schemas.openxmlformats.org/officeDocument/2006/relationships/image" Target="../media/image10.png"/><Relationship Id="rId84" Type="http://schemas.openxmlformats.org/officeDocument/2006/relationships/image" Target="../media/image1232.png"/><Relationship Id="rId138" Type="http://schemas.openxmlformats.org/officeDocument/2006/relationships/image" Target="../media/image1262.png"/><Relationship Id="rId191" Type="http://schemas.openxmlformats.org/officeDocument/2006/relationships/customXml" Target="../ink/ink325.xml"/><Relationship Id="rId205" Type="http://schemas.openxmlformats.org/officeDocument/2006/relationships/customXml" Target="../ink/ink332.xml"/><Relationship Id="rId247" Type="http://schemas.openxmlformats.org/officeDocument/2006/relationships/customXml" Target="../ink/ink353.xml"/><Relationship Id="rId107" Type="http://schemas.openxmlformats.org/officeDocument/2006/relationships/customXml" Target="../ink/ink282.xml"/></Relationships>
</file>

<file path=ppt/slides/_rels/slide6.xml.rels><?xml version="1.0" encoding="UTF-8" standalone="yes"?>
<Relationships xmlns="http://schemas.openxmlformats.org/package/2006/relationships"><Relationship Id="rId117" Type="http://schemas.openxmlformats.org/officeDocument/2006/relationships/customXml" Target="../ink/ink422.xml"/><Relationship Id="rId299" Type="http://schemas.openxmlformats.org/officeDocument/2006/relationships/customXml" Target="../ink/ink514.xml"/><Relationship Id="rId21" Type="http://schemas.openxmlformats.org/officeDocument/2006/relationships/customXml" Target="../ink/ink374.xml"/><Relationship Id="rId63" Type="http://schemas.openxmlformats.org/officeDocument/2006/relationships/customXml" Target="../ink/ink395.xml"/><Relationship Id="rId159" Type="http://schemas.openxmlformats.org/officeDocument/2006/relationships/customXml" Target="../ink/ink443.xml"/><Relationship Id="rId324" Type="http://schemas.openxmlformats.org/officeDocument/2006/relationships/image" Target="../media/image1407.png"/><Relationship Id="rId366" Type="http://schemas.openxmlformats.org/officeDocument/2006/relationships/customXml" Target="../ink/ink548.xml"/><Relationship Id="rId170" Type="http://schemas.openxmlformats.org/officeDocument/2006/relationships/customXml" Target="../ink/ink449.xml"/><Relationship Id="rId226" Type="http://schemas.openxmlformats.org/officeDocument/2006/relationships/image" Target="../media/image1309.png"/><Relationship Id="rId268" Type="http://schemas.openxmlformats.org/officeDocument/2006/relationships/image" Target="../media/image1376.png"/><Relationship Id="rId32" Type="http://schemas.openxmlformats.org/officeDocument/2006/relationships/image" Target="../media/image4.png"/><Relationship Id="rId74" Type="http://schemas.openxmlformats.org/officeDocument/2006/relationships/image" Target="../media/image1226.png"/><Relationship Id="rId128" Type="http://schemas.openxmlformats.org/officeDocument/2006/relationships/image" Target="../media/image1256.png"/><Relationship Id="rId335" Type="http://schemas.openxmlformats.org/officeDocument/2006/relationships/customXml" Target="../ink/ink532.xml"/><Relationship Id="rId5" Type="http://schemas.openxmlformats.org/officeDocument/2006/relationships/customXml" Target="../ink/ink366.xml"/><Relationship Id="rId181" Type="http://schemas.openxmlformats.org/officeDocument/2006/relationships/customXml" Target="../ink/ink455.xml"/><Relationship Id="rId237" Type="http://schemas.openxmlformats.org/officeDocument/2006/relationships/customXml" Target="../ink/ink483.xml"/><Relationship Id="rId279" Type="http://schemas.openxmlformats.org/officeDocument/2006/relationships/customXml" Target="../ink/ink504.xml"/><Relationship Id="rId43" Type="http://schemas.openxmlformats.org/officeDocument/2006/relationships/customXml" Target="../ink/ink385.xml"/><Relationship Id="rId139" Type="http://schemas.openxmlformats.org/officeDocument/2006/relationships/customXml" Target="../ink/ink433.xml"/><Relationship Id="rId290" Type="http://schemas.openxmlformats.org/officeDocument/2006/relationships/image" Target="../media/image1388.png"/><Relationship Id="rId304" Type="http://schemas.openxmlformats.org/officeDocument/2006/relationships/image" Target="../media/image23.png"/><Relationship Id="rId346" Type="http://schemas.openxmlformats.org/officeDocument/2006/relationships/customXml" Target="../ink/ink538.xml"/><Relationship Id="rId85" Type="http://schemas.openxmlformats.org/officeDocument/2006/relationships/customXml" Target="../ink/ink406.xml"/><Relationship Id="rId150" Type="http://schemas.openxmlformats.org/officeDocument/2006/relationships/image" Target="../media/image1268.png"/><Relationship Id="rId192" Type="http://schemas.openxmlformats.org/officeDocument/2006/relationships/image" Target="../media/image1291.png"/><Relationship Id="rId206" Type="http://schemas.openxmlformats.org/officeDocument/2006/relationships/image" Target="../media/image1324.png"/><Relationship Id="rId248" Type="http://schemas.openxmlformats.org/officeDocument/2006/relationships/image" Target="../media/image1367.png"/><Relationship Id="rId12" Type="http://schemas.openxmlformats.org/officeDocument/2006/relationships/image" Target="../media/image3.png"/><Relationship Id="rId108" Type="http://schemas.openxmlformats.org/officeDocument/2006/relationships/image" Target="../media/image1245.png"/><Relationship Id="rId315" Type="http://schemas.openxmlformats.org/officeDocument/2006/relationships/customXml" Target="../ink/ink522.xml"/><Relationship Id="rId357" Type="http://schemas.openxmlformats.org/officeDocument/2006/relationships/image" Target="../media/image1424.png"/><Relationship Id="rId54" Type="http://schemas.openxmlformats.org/officeDocument/2006/relationships/image" Target="../media/image1215.png"/><Relationship Id="rId96" Type="http://schemas.openxmlformats.org/officeDocument/2006/relationships/image" Target="../media/image1238.png"/><Relationship Id="rId161" Type="http://schemas.openxmlformats.org/officeDocument/2006/relationships/customXml" Target="../ink/ink444.xml"/><Relationship Id="rId217" Type="http://schemas.openxmlformats.org/officeDocument/2006/relationships/customXml" Target="../ink/ink473.xml"/><Relationship Id="rId259" Type="http://schemas.openxmlformats.org/officeDocument/2006/relationships/customXml" Target="../ink/ink494.xml"/><Relationship Id="rId23" Type="http://schemas.openxmlformats.org/officeDocument/2006/relationships/customXml" Target="../ink/ink375.xml"/><Relationship Id="rId119" Type="http://schemas.openxmlformats.org/officeDocument/2006/relationships/customXml" Target="../ink/ink423.xml"/><Relationship Id="rId270" Type="http://schemas.openxmlformats.org/officeDocument/2006/relationships/image" Target="../media/image1377.png"/><Relationship Id="rId326" Type="http://schemas.openxmlformats.org/officeDocument/2006/relationships/image" Target="../media/image1408.png"/><Relationship Id="rId65" Type="http://schemas.openxmlformats.org/officeDocument/2006/relationships/customXml" Target="../ink/ink396.xml"/><Relationship Id="rId130" Type="http://schemas.openxmlformats.org/officeDocument/2006/relationships/image" Target="../media/image1257.png"/><Relationship Id="rId368" Type="http://schemas.openxmlformats.org/officeDocument/2006/relationships/customXml" Target="../ink/ink549.xml"/><Relationship Id="rId172" Type="http://schemas.openxmlformats.org/officeDocument/2006/relationships/image" Target="../media/image1279.png"/><Relationship Id="rId228" Type="http://schemas.openxmlformats.org/officeDocument/2006/relationships/image" Target="../media/image1334.png"/><Relationship Id="rId281" Type="http://schemas.openxmlformats.org/officeDocument/2006/relationships/customXml" Target="../ink/ink505.xml"/><Relationship Id="rId337" Type="http://schemas.openxmlformats.org/officeDocument/2006/relationships/customXml" Target="../ink/ink533.xml"/><Relationship Id="rId34" Type="http://schemas.openxmlformats.org/officeDocument/2006/relationships/image" Target="../media/image5.png"/><Relationship Id="rId76" Type="http://schemas.openxmlformats.org/officeDocument/2006/relationships/image" Target="../media/image1227.png"/><Relationship Id="rId141" Type="http://schemas.openxmlformats.org/officeDocument/2006/relationships/customXml" Target="../ink/ink434.xml"/><Relationship Id="rId7" Type="http://schemas.openxmlformats.org/officeDocument/2006/relationships/customXml" Target="../ink/ink367.xml"/><Relationship Id="rId183" Type="http://schemas.openxmlformats.org/officeDocument/2006/relationships/customXml" Target="../ink/ink456.xml"/><Relationship Id="rId239" Type="http://schemas.openxmlformats.org/officeDocument/2006/relationships/customXml" Target="../ink/ink484.xml"/><Relationship Id="rId250" Type="http://schemas.openxmlformats.org/officeDocument/2006/relationships/image" Target="../media/image1368.png"/><Relationship Id="rId292" Type="http://schemas.openxmlformats.org/officeDocument/2006/relationships/image" Target="../media/image1389.png"/><Relationship Id="rId306" Type="http://schemas.openxmlformats.org/officeDocument/2006/relationships/image" Target="../media/image24.png"/><Relationship Id="rId45" Type="http://schemas.openxmlformats.org/officeDocument/2006/relationships/customXml" Target="../ink/ink386.xml"/><Relationship Id="rId87" Type="http://schemas.openxmlformats.org/officeDocument/2006/relationships/customXml" Target="../ink/ink407.xml"/><Relationship Id="rId110" Type="http://schemas.openxmlformats.org/officeDocument/2006/relationships/image" Target="../media/image17.png"/><Relationship Id="rId348" Type="http://schemas.openxmlformats.org/officeDocument/2006/relationships/customXml" Target="../ink/ink539.xml"/><Relationship Id="rId152" Type="http://schemas.openxmlformats.org/officeDocument/2006/relationships/image" Target="../media/image1269.png"/><Relationship Id="rId194" Type="http://schemas.openxmlformats.org/officeDocument/2006/relationships/image" Target="../media/image1292.png"/><Relationship Id="rId208" Type="http://schemas.openxmlformats.org/officeDocument/2006/relationships/image" Target="../media/image1325.png"/><Relationship Id="rId261" Type="http://schemas.openxmlformats.org/officeDocument/2006/relationships/customXml" Target="../ink/ink495.xml"/><Relationship Id="rId14" Type="http://schemas.openxmlformats.org/officeDocument/2006/relationships/image" Target="../media/image1193.png"/><Relationship Id="rId56" Type="http://schemas.openxmlformats.org/officeDocument/2006/relationships/image" Target="../media/image1216.png"/><Relationship Id="rId317" Type="http://schemas.openxmlformats.org/officeDocument/2006/relationships/customXml" Target="../ink/ink523.xml"/><Relationship Id="rId359" Type="http://schemas.openxmlformats.org/officeDocument/2006/relationships/image" Target="../media/image1425.png"/><Relationship Id="rId98" Type="http://schemas.openxmlformats.org/officeDocument/2006/relationships/image" Target="../media/image1239.png"/><Relationship Id="rId121" Type="http://schemas.openxmlformats.org/officeDocument/2006/relationships/customXml" Target="../ink/ink424.xml"/><Relationship Id="rId163" Type="http://schemas.openxmlformats.org/officeDocument/2006/relationships/customXml" Target="../ink/ink445.xml"/><Relationship Id="rId219" Type="http://schemas.openxmlformats.org/officeDocument/2006/relationships/customXml" Target="../ink/ink474.xml"/><Relationship Id="rId370" Type="http://schemas.openxmlformats.org/officeDocument/2006/relationships/customXml" Target="../ink/ink550.xml"/><Relationship Id="rId230" Type="http://schemas.openxmlformats.org/officeDocument/2006/relationships/image" Target="../media/image1335.png"/><Relationship Id="rId25" Type="http://schemas.openxmlformats.org/officeDocument/2006/relationships/customXml" Target="../ink/ink376.xml"/><Relationship Id="rId67" Type="http://schemas.openxmlformats.org/officeDocument/2006/relationships/customXml" Target="../ink/ink397.xml"/><Relationship Id="rId272" Type="http://schemas.openxmlformats.org/officeDocument/2006/relationships/image" Target="../media/image1378.png"/><Relationship Id="rId328" Type="http://schemas.openxmlformats.org/officeDocument/2006/relationships/image" Target="../media/image1409.png"/><Relationship Id="rId132" Type="http://schemas.openxmlformats.org/officeDocument/2006/relationships/image" Target="../media/image1258.png"/><Relationship Id="rId174" Type="http://schemas.openxmlformats.org/officeDocument/2006/relationships/image" Target="../media/image19.png"/><Relationship Id="rId241" Type="http://schemas.openxmlformats.org/officeDocument/2006/relationships/customXml" Target="../ink/ink485.xml"/><Relationship Id="rId36" Type="http://schemas.openxmlformats.org/officeDocument/2006/relationships/image" Target="../media/image6.png"/><Relationship Id="rId283" Type="http://schemas.openxmlformats.org/officeDocument/2006/relationships/customXml" Target="../ink/ink506.xml"/><Relationship Id="rId339" Type="http://schemas.openxmlformats.org/officeDocument/2006/relationships/customXml" Target="../ink/ink534.xml"/><Relationship Id="rId78" Type="http://schemas.openxmlformats.org/officeDocument/2006/relationships/image" Target="../media/image1228.png"/><Relationship Id="rId99" Type="http://schemas.openxmlformats.org/officeDocument/2006/relationships/customXml" Target="../ink/ink413.xml"/><Relationship Id="rId101" Type="http://schemas.openxmlformats.org/officeDocument/2006/relationships/customXml" Target="../ink/ink414.xml"/><Relationship Id="rId122" Type="http://schemas.openxmlformats.org/officeDocument/2006/relationships/image" Target="../media/image1253.png"/><Relationship Id="rId143" Type="http://schemas.openxmlformats.org/officeDocument/2006/relationships/customXml" Target="../ink/ink435.xml"/><Relationship Id="rId164" Type="http://schemas.openxmlformats.org/officeDocument/2006/relationships/image" Target="../media/image1276.png"/><Relationship Id="rId185" Type="http://schemas.openxmlformats.org/officeDocument/2006/relationships/customXml" Target="../ink/ink457.xml"/><Relationship Id="rId350" Type="http://schemas.openxmlformats.org/officeDocument/2006/relationships/customXml" Target="../ink/ink540.xml"/><Relationship Id="rId371" Type="http://schemas.openxmlformats.org/officeDocument/2006/relationships/image" Target="../media/image1432.png"/><Relationship Id="rId9" Type="http://schemas.openxmlformats.org/officeDocument/2006/relationships/customXml" Target="../ink/ink368.xml"/><Relationship Id="rId210" Type="http://schemas.openxmlformats.org/officeDocument/2006/relationships/image" Target="../media/image1326.png"/><Relationship Id="rId26" Type="http://schemas.openxmlformats.org/officeDocument/2006/relationships/image" Target="../media/image1199.png"/><Relationship Id="rId231" Type="http://schemas.openxmlformats.org/officeDocument/2006/relationships/customXml" Target="../ink/ink480.xml"/><Relationship Id="rId252" Type="http://schemas.openxmlformats.org/officeDocument/2006/relationships/image" Target="../media/image1347.png"/><Relationship Id="rId273" Type="http://schemas.openxmlformats.org/officeDocument/2006/relationships/customXml" Target="../ink/ink501.xml"/><Relationship Id="rId294" Type="http://schemas.openxmlformats.org/officeDocument/2006/relationships/image" Target="../media/image1391.png"/><Relationship Id="rId308" Type="http://schemas.openxmlformats.org/officeDocument/2006/relationships/image" Target="../media/image25.png"/><Relationship Id="rId329" Type="http://schemas.openxmlformats.org/officeDocument/2006/relationships/customXml" Target="../ink/ink529.xml"/><Relationship Id="rId47" Type="http://schemas.openxmlformats.org/officeDocument/2006/relationships/customXml" Target="../ink/ink387.xml"/><Relationship Id="rId68" Type="http://schemas.openxmlformats.org/officeDocument/2006/relationships/image" Target="../media/image14.png"/><Relationship Id="rId89" Type="http://schemas.openxmlformats.org/officeDocument/2006/relationships/customXml" Target="../ink/ink408.xml"/><Relationship Id="rId112" Type="http://schemas.openxmlformats.org/officeDocument/2006/relationships/image" Target="../media/image18.png"/><Relationship Id="rId133" Type="http://schemas.openxmlformats.org/officeDocument/2006/relationships/customXml" Target="../ink/ink430.xml"/><Relationship Id="rId154" Type="http://schemas.openxmlformats.org/officeDocument/2006/relationships/image" Target="../media/image1271.png"/><Relationship Id="rId175" Type="http://schemas.openxmlformats.org/officeDocument/2006/relationships/customXml" Target="../ink/ink452.xml"/><Relationship Id="rId340" Type="http://schemas.openxmlformats.org/officeDocument/2006/relationships/image" Target="../media/image1415.png"/><Relationship Id="rId361" Type="http://schemas.openxmlformats.org/officeDocument/2006/relationships/image" Target="../media/image1426.png"/><Relationship Id="rId196" Type="http://schemas.openxmlformats.org/officeDocument/2006/relationships/image" Target="../media/image1318.png"/><Relationship Id="rId200" Type="http://schemas.openxmlformats.org/officeDocument/2006/relationships/image" Target="../media/image1321.png"/><Relationship Id="rId16" Type="http://schemas.openxmlformats.org/officeDocument/2006/relationships/image" Target="../media/image1194.png"/><Relationship Id="rId221" Type="http://schemas.openxmlformats.org/officeDocument/2006/relationships/customXml" Target="../ink/ink475.xml"/><Relationship Id="rId242" Type="http://schemas.openxmlformats.org/officeDocument/2006/relationships/image" Target="../media/image1364.png"/><Relationship Id="rId263" Type="http://schemas.openxmlformats.org/officeDocument/2006/relationships/customXml" Target="../ink/ink496.xml"/><Relationship Id="rId284" Type="http://schemas.openxmlformats.org/officeDocument/2006/relationships/image" Target="../media/image1385.png"/><Relationship Id="rId319" Type="http://schemas.openxmlformats.org/officeDocument/2006/relationships/customXml" Target="../ink/ink524.xml"/><Relationship Id="rId37" Type="http://schemas.openxmlformats.org/officeDocument/2006/relationships/customXml" Target="../ink/ink382.xml"/><Relationship Id="rId58" Type="http://schemas.openxmlformats.org/officeDocument/2006/relationships/image" Target="../media/image1217.png"/><Relationship Id="rId79" Type="http://schemas.openxmlformats.org/officeDocument/2006/relationships/customXml" Target="../ink/ink403.xml"/><Relationship Id="rId102" Type="http://schemas.openxmlformats.org/officeDocument/2006/relationships/image" Target="../media/image1242.png"/><Relationship Id="rId123" Type="http://schemas.openxmlformats.org/officeDocument/2006/relationships/customXml" Target="../ink/ink425.xml"/><Relationship Id="rId144" Type="http://schemas.openxmlformats.org/officeDocument/2006/relationships/image" Target="../media/image1265.png"/><Relationship Id="rId330" Type="http://schemas.openxmlformats.org/officeDocument/2006/relationships/image" Target="../media/image1411.png"/><Relationship Id="rId90" Type="http://schemas.openxmlformats.org/officeDocument/2006/relationships/image" Target="../media/image1235.png"/><Relationship Id="rId165" Type="http://schemas.openxmlformats.org/officeDocument/2006/relationships/customXml" Target="../ink/ink446.xml"/><Relationship Id="rId186" Type="http://schemas.openxmlformats.org/officeDocument/2006/relationships/image" Target="../media/image1287.png"/><Relationship Id="rId351" Type="http://schemas.openxmlformats.org/officeDocument/2006/relationships/image" Target="../media/image1421.png"/><Relationship Id="rId372" Type="http://schemas.openxmlformats.org/officeDocument/2006/relationships/customXml" Target="../ink/ink551.xml"/><Relationship Id="rId211" Type="http://schemas.openxmlformats.org/officeDocument/2006/relationships/customXml" Target="../ink/ink470.xml"/><Relationship Id="rId232" Type="http://schemas.openxmlformats.org/officeDocument/2006/relationships/image" Target="../media/image20.png"/><Relationship Id="rId253" Type="http://schemas.openxmlformats.org/officeDocument/2006/relationships/customXml" Target="../ink/ink491.xml"/><Relationship Id="rId274" Type="http://schemas.openxmlformats.org/officeDocument/2006/relationships/image" Target="../media/image1379.png"/><Relationship Id="rId295" Type="http://schemas.openxmlformats.org/officeDocument/2006/relationships/customXml" Target="../ink/ink512.xml"/><Relationship Id="rId309" Type="http://schemas.openxmlformats.org/officeDocument/2006/relationships/customXml" Target="../ink/ink519.xml"/><Relationship Id="rId27" Type="http://schemas.openxmlformats.org/officeDocument/2006/relationships/customXml" Target="../ink/ink377.xml"/><Relationship Id="rId48" Type="http://schemas.openxmlformats.org/officeDocument/2006/relationships/image" Target="../media/image13.png"/><Relationship Id="rId69" Type="http://schemas.openxmlformats.org/officeDocument/2006/relationships/customXml" Target="../ink/ink398.xml"/><Relationship Id="rId113" Type="http://schemas.openxmlformats.org/officeDocument/2006/relationships/customXml" Target="../ink/ink420.xml"/><Relationship Id="rId134" Type="http://schemas.openxmlformats.org/officeDocument/2006/relationships/image" Target="../media/image1259.png"/><Relationship Id="rId320" Type="http://schemas.openxmlformats.org/officeDocument/2006/relationships/image" Target="../media/image1405.png"/><Relationship Id="rId80" Type="http://schemas.openxmlformats.org/officeDocument/2006/relationships/image" Target="../media/image1229.png"/><Relationship Id="rId155" Type="http://schemas.openxmlformats.org/officeDocument/2006/relationships/customXml" Target="../ink/ink441.xml"/><Relationship Id="rId176" Type="http://schemas.openxmlformats.org/officeDocument/2006/relationships/image" Target="../media/image1282.png"/><Relationship Id="rId197" Type="http://schemas.openxmlformats.org/officeDocument/2006/relationships/customXml" Target="../ink/ink463.xml"/><Relationship Id="rId341" Type="http://schemas.openxmlformats.org/officeDocument/2006/relationships/customXml" Target="../ink/ink535.xml"/><Relationship Id="rId362" Type="http://schemas.openxmlformats.org/officeDocument/2006/relationships/customXml" Target="../ink/ink546.xml"/><Relationship Id="rId201" Type="http://schemas.openxmlformats.org/officeDocument/2006/relationships/customXml" Target="../ink/ink465.xml"/><Relationship Id="rId222" Type="http://schemas.openxmlformats.org/officeDocument/2006/relationships/image" Target="../media/image1307.png"/><Relationship Id="rId243" Type="http://schemas.openxmlformats.org/officeDocument/2006/relationships/customXml" Target="../ink/ink486.xml"/><Relationship Id="rId264" Type="http://schemas.openxmlformats.org/officeDocument/2006/relationships/image" Target="../media/image1354.png"/><Relationship Id="rId285" Type="http://schemas.openxmlformats.org/officeDocument/2006/relationships/customXml" Target="../ink/ink507.xml"/><Relationship Id="rId17" Type="http://schemas.openxmlformats.org/officeDocument/2006/relationships/customXml" Target="../ink/ink372.xml"/><Relationship Id="rId38" Type="http://schemas.openxmlformats.org/officeDocument/2006/relationships/image" Target="../media/image7.png"/><Relationship Id="rId59" Type="http://schemas.openxmlformats.org/officeDocument/2006/relationships/customXml" Target="../ink/ink393.xml"/><Relationship Id="rId103" Type="http://schemas.openxmlformats.org/officeDocument/2006/relationships/customXml" Target="../ink/ink415.xml"/><Relationship Id="rId124" Type="http://schemas.openxmlformats.org/officeDocument/2006/relationships/image" Target="../media/image1254.png"/><Relationship Id="rId310" Type="http://schemas.openxmlformats.org/officeDocument/2006/relationships/image" Target="../media/image1399.png"/><Relationship Id="rId70" Type="http://schemas.openxmlformats.org/officeDocument/2006/relationships/image" Target="../media/image15.png"/><Relationship Id="rId91" Type="http://schemas.openxmlformats.org/officeDocument/2006/relationships/customXml" Target="../ink/ink409.xml"/><Relationship Id="rId145" Type="http://schemas.openxmlformats.org/officeDocument/2006/relationships/customXml" Target="../ink/ink436.xml"/><Relationship Id="rId166" Type="http://schemas.openxmlformats.org/officeDocument/2006/relationships/customXml" Target="../ink/ink447.xml"/><Relationship Id="rId187" Type="http://schemas.openxmlformats.org/officeDocument/2006/relationships/customXml" Target="../ink/ink458.xml"/><Relationship Id="rId331" Type="http://schemas.openxmlformats.org/officeDocument/2006/relationships/customXml" Target="../ink/ink530.xml"/><Relationship Id="rId352" Type="http://schemas.openxmlformats.org/officeDocument/2006/relationships/customXml" Target="../ink/ink541.xml"/><Relationship Id="rId373" Type="http://schemas.openxmlformats.org/officeDocument/2006/relationships/image" Target="../media/image1433.png"/><Relationship Id="rId1" Type="http://schemas.openxmlformats.org/officeDocument/2006/relationships/slideLayout" Target="../slideLayouts/slideLayout2.xml"/><Relationship Id="rId212" Type="http://schemas.openxmlformats.org/officeDocument/2006/relationships/image" Target="../media/image1327.png"/><Relationship Id="rId233" Type="http://schemas.openxmlformats.org/officeDocument/2006/relationships/customXml" Target="../ink/ink481.xml"/><Relationship Id="rId254" Type="http://schemas.openxmlformats.org/officeDocument/2006/relationships/image" Target="../media/image1369.png"/><Relationship Id="rId28" Type="http://schemas.openxmlformats.org/officeDocument/2006/relationships/image" Target="../media/image1201.png"/><Relationship Id="rId49" Type="http://schemas.openxmlformats.org/officeDocument/2006/relationships/customXml" Target="../ink/ink388.xml"/><Relationship Id="rId114" Type="http://schemas.openxmlformats.org/officeDocument/2006/relationships/image" Target="../media/image1248.png"/><Relationship Id="rId275" Type="http://schemas.openxmlformats.org/officeDocument/2006/relationships/customXml" Target="../ink/ink502.xml"/><Relationship Id="rId296" Type="http://schemas.openxmlformats.org/officeDocument/2006/relationships/image" Target="../media/image1392.png"/><Relationship Id="rId300" Type="http://schemas.openxmlformats.org/officeDocument/2006/relationships/image" Target="../media/image1394.png"/><Relationship Id="rId60" Type="http://schemas.openxmlformats.org/officeDocument/2006/relationships/image" Target="../media/image1218.png"/><Relationship Id="rId81" Type="http://schemas.openxmlformats.org/officeDocument/2006/relationships/customXml" Target="../ink/ink404.xml"/><Relationship Id="rId135" Type="http://schemas.openxmlformats.org/officeDocument/2006/relationships/customXml" Target="../ink/ink431.xml"/><Relationship Id="rId156" Type="http://schemas.openxmlformats.org/officeDocument/2006/relationships/image" Target="../media/image1272.png"/><Relationship Id="rId177" Type="http://schemas.openxmlformats.org/officeDocument/2006/relationships/customXml" Target="../ink/ink453.xml"/><Relationship Id="rId198" Type="http://schemas.openxmlformats.org/officeDocument/2006/relationships/image" Target="../media/image1319.png"/><Relationship Id="rId321" Type="http://schemas.openxmlformats.org/officeDocument/2006/relationships/customXml" Target="../ink/ink525.xml"/><Relationship Id="rId342" Type="http://schemas.openxmlformats.org/officeDocument/2006/relationships/image" Target="../media/image1416.png"/><Relationship Id="rId363" Type="http://schemas.openxmlformats.org/officeDocument/2006/relationships/image" Target="../media/image1427.png"/><Relationship Id="rId202" Type="http://schemas.openxmlformats.org/officeDocument/2006/relationships/image" Target="../media/image1322.png"/><Relationship Id="rId223" Type="http://schemas.openxmlformats.org/officeDocument/2006/relationships/customXml" Target="../ink/ink476.xml"/><Relationship Id="rId244" Type="http://schemas.openxmlformats.org/officeDocument/2006/relationships/image" Target="../media/image1365.png"/><Relationship Id="rId18" Type="http://schemas.openxmlformats.org/officeDocument/2006/relationships/image" Target="../media/image1195.png"/><Relationship Id="rId39" Type="http://schemas.openxmlformats.org/officeDocument/2006/relationships/customXml" Target="../ink/ink383.xml"/><Relationship Id="rId265" Type="http://schemas.openxmlformats.org/officeDocument/2006/relationships/customXml" Target="../ink/ink497.xml"/><Relationship Id="rId286" Type="http://schemas.openxmlformats.org/officeDocument/2006/relationships/image" Target="../media/image1386.png"/><Relationship Id="rId50" Type="http://schemas.openxmlformats.org/officeDocument/2006/relationships/image" Target="../media/image1213.png"/><Relationship Id="rId104" Type="http://schemas.openxmlformats.org/officeDocument/2006/relationships/image" Target="../media/image1243.png"/><Relationship Id="rId125" Type="http://schemas.openxmlformats.org/officeDocument/2006/relationships/customXml" Target="../ink/ink426.xml"/><Relationship Id="rId146" Type="http://schemas.openxmlformats.org/officeDocument/2006/relationships/image" Target="../media/image1266.png"/><Relationship Id="rId167" Type="http://schemas.openxmlformats.org/officeDocument/2006/relationships/image" Target="../media/image1277.png"/><Relationship Id="rId188" Type="http://schemas.openxmlformats.org/officeDocument/2006/relationships/image" Target="../media/image1316.png"/><Relationship Id="rId311" Type="http://schemas.openxmlformats.org/officeDocument/2006/relationships/customXml" Target="../ink/ink520.xml"/><Relationship Id="rId332" Type="http://schemas.openxmlformats.org/officeDocument/2006/relationships/image" Target="../media/image1412.png"/><Relationship Id="rId353" Type="http://schemas.openxmlformats.org/officeDocument/2006/relationships/image" Target="../media/image1422.png"/><Relationship Id="rId374" Type="http://schemas.openxmlformats.org/officeDocument/2006/relationships/customXml" Target="../ink/ink552.xml"/><Relationship Id="rId71" Type="http://schemas.openxmlformats.org/officeDocument/2006/relationships/customXml" Target="../ink/ink399.xml"/><Relationship Id="rId92" Type="http://schemas.openxmlformats.org/officeDocument/2006/relationships/image" Target="../media/image1236.png"/><Relationship Id="rId213" Type="http://schemas.openxmlformats.org/officeDocument/2006/relationships/customXml" Target="../ink/ink471.xml"/><Relationship Id="rId234" Type="http://schemas.openxmlformats.org/officeDocument/2006/relationships/image" Target="../media/image21.png"/><Relationship Id="rId2" Type="http://schemas.openxmlformats.org/officeDocument/2006/relationships/notesSlide" Target="../notesSlides/notesSlide5.xml"/><Relationship Id="rId29" Type="http://schemas.openxmlformats.org/officeDocument/2006/relationships/customXml" Target="../ink/ink378.xml"/><Relationship Id="rId255" Type="http://schemas.openxmlformats.org/officeDocument/2006/relationships/customXml" Target="../ink/ink492.xml"/><Relationship Id="rId276" Type="http://schemas.openxmlformats.org/officeDocument/2006/relationships/image" Target="../media/image1381.png"/><Relationship Id="rId297" Type="http://schemas.openxmlformats.org/officeDocument/2006/relationships/customXml" Target="../ink/ink513.xml"/><Relationship Id="rId40" Type="http://schemas.openxmlformats.org/officeDocument/2006/relationships/image" Target="../media/image9.png"/><Relationship Id="rId115" Type="http://schemas.openxmlformats.org/officeDocument/2006/relationships/customXml" Target="../ink/ink421.xml"/><Relationship Id="rId136" Type="http://schemas.openxmlformats.org/officeDocument/2006/relationships/image" Target="../media/image1261.png"/><Relationship Id="rId157" Type="http://schemas.openxmlformats.org/officeDocument/2006/relationships/customXml" Target="../ink/ink442.xml"/><Relationship Id="rId178" Type="http://schemas.openxmlformats.org/officeDocument/2006/relationships/image" Target="../media/image1283.png"/><Relationship Id="rId301" Type="http://schemas.openxmlformats.org/officeDocument/2006/relationships/customXml" Target="../ink/ink515.xml"/><Relationship Id="rId322" Type="http://schemas.openxmlformats.org/officeDocument/2006/relationships/image" Target="../media/image1406.png"/><Relationship Id="rId343" Type="http://schemas.openxmlformats.org/officeDocument/2006/relationships/customXml" Target="../ink/ink536.xml"/><Relationship Id="rId364" Type="http://schemas.openxmlformats.org/officeDocument/2006/relationships/customXml" Target="../ink/ink547.xml"/><Relationship Id="rId61" Type="http://schemas.openxmlformats.org/officeDocument/2006/relationships/customXml" Target="../ink/ink394.xml"/><Relationship Id="rId82" Type="http://schemas.openxmlformats.org/officeDocument/2006/relationships/image" Target="../media/image1231.png"/><Relationship Id="rId199" Type="http://schemas.openxmlformats.org/officeDocument/2006/relationships/customXml" Target="../ink/ink464.xml"/><Relationship Id="rId203" Type="http://schemas.openxmlformats.org/officeDocument/2006/relationships/customXml" Target="../ink/ink466.xml"/><Relationship Id="rId19" Type="http://schemas.openxmlformats.org/officeDocument/2006/relationships/customXml" Target="../ink/ink373.xml"/><Relationship Id="rId224" Type="http://schemas.openxmlformats.org/officeDocument/2006/relationships/image" Target="../media/image1333.png"/><Relationship Id="rId245" Type="http://schemas.openxmlformats.org/officeDocument/2006/relationships/customXml" Target="../ink/ink487.xml"/><Relationship Id="rId266" Type="http://schemas.openxmlformats.org/officeDocument/2006/relationships/image" Target="../media/image1375.png"/><Relationship Id="rId287" Type="http://schemas.openxmlformats.org/officeDocument/2006/relationships/customXml" Target="../ink/ink508.xml"/><Relationship Id="rId30" Type="http://schemas.openxmlformats.org/officeDocument/2006/relationships/image" Target="../media/image1202.png"/><Relationship Id="rId105" Type="http://schemas.openxmlformats.org/officeDocument/2006/relationships/customXml" Target="../ink/ink416.xml"/><Relationship Id="rId126" Type="http://schemas.openxmlformats.org/officeDocument/2006/relationships/image" Target="../media/image1255.png"/><Relationship Id="rId147" Type="http://schemas.openxmlformats.org/officeDocument/2006/relationships/customXml" Target="../ink/ink437.xml"/><Relationship Id="rId168" Type="http://schemas.openxmlformats.org/officeDocument/2006/relationships/customXml" Target="../ink/ink448.xml"/><Relationship Id="rId312" Type="http://schemas.openxmlformats.org/officeDocument/2006/relationships/image" Target="../media/image1401.png"/><Relationship Id="rId333" Type="http://schemas.openxmlformats.org/officeDocument/2006/relationships/customXml" Target="../ink/ink531.xml"/><Relationship Id="rId354" Type="http://schemas.openxmlformats.org/officeDocument/2006/relationships/customXml" Target="../ink/ink542.xml"/><Relationship Id="rId51" Type="http://schemas.openxmlformats.org/officeDocument/2006/relationships/customXml" Target="../ink/ink389.xml"/><Relationship Id="rId72" Type="http://schemas.openxmlformats.org/officeDocument/2006/relationships/image" Target="../media/image1225.png"/><Relationship Id="rId93" Type="http://schemas.openxmlformats.org/officeDocument/2006/relationships/customXml" Target="../ink/ink410.xml"/><Relationship Id="rId189" Type="http://schemas.openxmlformats.org/officeDocument/2006/relationships/customXml" Target="../ink/ink459.xml"/><Relationship Id="rId375" Type="http://schemas.openxmlformats.org/officeDocument/2006/relationships/image" Target="../media/image1434.png"/><Relationship Id="rId3" Type="http://schemas.openxmlformats.org/officeDocument/2006/relationships/customXml" Target="../ink/ink365.xml"/><Relationship Id="rId214" Type="http://schemas.openxmlformats.org/officeDocument/2006/relationships/image" Target="../media/image1328.png"/><Relationship Id="rId235" Type="http://schemas.openxmlformats.org/officeDocument/2006/relationships/customXml" Target="../ink/ink482.xml"/><Relationship Id="rId256" Type="http://schemas.openxmlformats.org/officeDocument/2006/relationships/image" Target="../media/image1371.png"/><Relationship Id="rId277" Type="http://schemas.openxmlformats.org/officeDocument/2006/relationships/customXml" Target="../ink/ink503.xml"/><Relationship Id="rId298" Type="http://schemas.openxmlformats.org/officeDocument/2006/relationships/image" Target="../media/image1393.png"/><Relationship Id="rId116" Type="http://schemas.openxmlformats.org/officeDocument/2006/relationships/image" Target="../media/image1249.png"/><Relationship Id="rId137" Type="http://schemas.openxmlformats.org/officeDocument/2006/relationships/customXml" Target="../ink/ink432.xml"/><Relationship Id="rId158" Type="http://schemas.openxmlformats.org/officeDocument/2006/relationships/image" Target="../media/image1273.png"/><Relationship Id="rId302" Type="http://schemas.openxmlformats.org/officeDocument/2006/relationships/image" Target="../media/image22.png"/><Relationship Id="rId323" Type="http://schemas.openxmlformats.org/officeDocument/2006/relationships/customXml" Target="../ink/ink526.xml"/><Relationship Id="rId344" Type="http://schemas.openxmlformats.org/officeDocument/2006/relationships/customXml" Target="../ink/ink537.xml"/><Relationship Id="rId20" Type="http://schemas.openxmlformats.org/officeDocument/2006/relationships/image" Target="../media/image1196.png"/><Relationship Id="rId41" Type="http://schemas.openxmlformats.org/officeDocument/2006/relationships/customXml" Target="../ink/ink384.xml"/><Relationship Id="rId62" Type="http://schemas.openxmlformats.org/officeDocument/2006/relationships/image" Target="../media/image1219.png"/><Relationship Id="rId83" Type="http://schemas.openxmlformats.org/officeDocument/2006/relationships/customXml" Target="../ink/ink405.xml"/><Relationship Id="rId179" Type="http://schemas.openxmlformats.org/officeDocument/2006/relationships/customXml" Target="../ink/ink454.xml"/><Relationship Id="rId365" Type="http://schemas.openxmlformats.org/officeDocument/2006/relationships/image" Target="../media/image1428.png"/><Relationship Id="rId190" Type="http://schemas.openxmlformats.org/officeDocument/2006/relationships/image" Target="../media/image1317.png"/><Relationship Id="rId204" Type="http://schemas.openxmlformats.org/officeDocument/2006/relationships/image" Target="../media/image1323.png"/><Relationship Id="rId225" Type="http://schemas.openxmlformats.org/officeDocument/2006/relationships/customXml" Target="../ink/ink477.xml"/><Relationship Id="rId246" Type="http://schemas.openxmlformats.org/officeDocument/2006/relationships/image" Target="../media/image1366.png"/><Relationship Id="rId267" Type="http://schemas.openxmlformats.org/officeDocument/2006/relationships/customXml" Target="../ink/ink498.xml"/><Relationship Id="rId288" Type="http://schemas.openxmlformats.org/officeDocument/2006/relationships/image" Target="../media/image1387.png"/><Relationship Id="rId106" Type="http://schemas.openxmlformats.org/officeDocument/2006/relationships/image" Target="../media/image1244.png"/><Relationship Id="rId127" Type="http://schemas.openxmlformats.org/officeDocument/2006/relationships/customXml" Target="../ink/ink427.xml"/><Relationship Id="rId313" Type="http://schemas.openxmlformats.org/officeDocument/2006/relationships/customXml" Target="../ink/ink521.xml"/><Relationship Id="rId10" Type="http://schemas.openxmlformats.org/officeDocument/2006/relationships/image" Target="../media/image1191.png"/><Relationship Id="rId31" Type="http://schemas.openxmlformats.org/officeDocument/2006/relationships/customXml" Target="../ink/ink379.xml"/><Relationship Id="rId52" Type="http://schemas.openxmlformats.org/officeDocument/2006/relationships/image" Target="../media/image1214.png"/><Relationship Id="rId73" Type="http://schemas.openxmlformats.org/officeDocument/2006/relationships/customXml" Target="../ink/ink400.xml"/><Relationship Id="rId94" Type="http://schemas.openxmlformats.org/officeDocument/2006/relationships/image" Target="../media/image1237.png"/><Relationship Id="rId148" Type="http://schemas.openxmlformats.org/officeDocument/2006/relationships/image" Target="../media/image1267.png"/><Relationship Id="rId169" Type="http://schemas.openxmlformats.org/officeDocument/2006/relationships/image" Target="../media/image1278.png"/><Relationship Id="rId334" Type="http://schemas.openxmlformats.org/officeDocument/2006/relationships/image" Target="../media/image1396.png"/><Relationship Id="rId355" Type="http://schemas.openxmlformats.org/officeDocument/2006/relationships/image" Target="../media/image1423.png"/><Relationship Id="rId4" Type="http://schemas.openxmlformats.org/officeDocument/2006/relationships/image" Target="../media/image2.png"/><Relationship Id="rId180" Type="http://schemas.openxmlformats.org/officeDocument/2006/relationships/image" Target="../media/image1313.png"/><Relationship Id="rId215" Type="http://schemas.openxmlformats.org/officeDocument/2006/relationships/customXml" Target="../ink/ink472.xml"/><Relationship Id="rId236" Type="http://schemas.openxmlformats.org/officeDocument/2006/relationships/image" Target="../media/image1361.png"/><Relationship Id="rId257" Type="http://schemas.openxmlformats.org/officeDocument/2006/relationships/customXml" Target="../ink/ink493.xml"/><Relationship Id="rId278" Type="http://schemas.openxmlformats.org/officeDocument/2006/relationships/image" Target="../media/image1382.png"/><Relationship Id="rId303" Type="http://schemas.openxmlformats.org/officeDocument/2006/relationships/customXml" Target="../ink/ink516.xml"/><Relationship Id="rId42" Type="http://schemas.openxmlformats.org/officeDocument/2006/relationships/image" Target="../media/image10.png"/><Relationship Id="rId84" Type="http://schemas.openxmlformats.org/officeDocument/2006/relationships/image" Target="../media/image1232.png"/><Relationship Id="rId138" Type="http://schemas.openxmlformats.org/officeDocument/2006/relationships/image" Target="../media/image1262.png"/><Relationship Id="rId345" Type="http://schemas.openxmlformats.org/officeDocument/2006/relationships/image" Target="../media/image1417.png"/><Relationship Id="rId191" Type="http://schemas.openxmlformats.org/officeDocument/2006/relationships/customXml" Target="../ink/ink460.xml"/><Relationship Id="rId205" Type="http://schemas.openxmlformats.org/officeDocument/2006/relationships/customXml" Target="../ink/ink467.xml"/><Relationship Id="rId247" Type="http://schemas.openxmlformats.org/officeDocument/2006/relationships/customXml" Target="../ink/ink488.xml"/><Relationship Id="rId107" Type="http://schemas.openxmlformats.org/officeDocument/2006/relationships/customXml" Target="../ink/ink417.xml"/><Relationship Id="rId289" Type="http://schemas.openxmlformats.org/officeDocument/2006/relationships/customXml" Target="../ink/ink509.xml"/><Relationship Id="rId11" Type="http://schemas.openxmlformats.org/officeDocument/2006/relationships/customXml" Target="../ink/ink369.xml"/><Relationship Id="rId53" Type="http://schemas.openxmlformats.org/officeDocument/2006/relationships/customXml" Target="../ink/ink390.xml"/><Relationship Id="rId149" Type="http://schemas.openxmlformats.org/officeDocument/2006/relationships/customXml" Target="../ink/ink438.xml"/><Relationship Id="rId314" Type="http://schemas.openxmlformats.org/officeDocument/2006/relationships/image" Target="../media/image1402.png"/><Relationship Id="rId356" Type="http://schemas.openxmlformats.org/officeDocument/2006/relationships/customXml" Target="../ink/ink543.xml"/><Relationship Id="rId95" Type="http://schemas.openxmlformats.org/officeDocument/2006/relationships/customXml" Target="../ink/ink411.xml"/><Relationship Id="rId160" Type="http://schemas.openxmlformats.org/officeDocument/2006/relationships/image" Target="../media/image1274.png"/><Relationship Id="rId216" Type="http://schemas.openxmlformats.org/officeDocument/2006/relationships/image" Target="../media/image1329.png"/><Relationship Id="rId258" Type="http://schemas.openxmlformats.org/officeDocument/2006/relationships/image" Target="../media/image1372.png"/><Relationship Id="rId22" Type="http://schemas.openxmlformats.org/officeDocument/2006/relationships/image" Target="../media/image1197.png"/><Relationship Id="rId64" Type="http://schemas.openxmlformats.org/officeDocument/2006/relationships/image" Target="../media/image1221.png"/><Relationship Id="rId118" Type="http://schemas.openxmlformats.org/officeDocument/2006/relationships/image" Target="../media/image1251.png"/><Relationship Id="rId325" Type="http://schemas.openxmlformats.org/officeDocument/2006/relationships/customXml" Target="../ink/ink527.xml"/><Relationship Id="rId367" Type="http://schemas.openxmlformats.org/officeDocument/2006/relationships/image" Target="../media/image1429.png"/><Relationship Id="rId171" Type="http://schemas.openxmlformats.org/officeDocument/2006/relationships/customXml" Target="../ink/ink450.xml"/><Relationship Id="rId227" Type="http://schemas.openxmlformats.org/officeDocument/2006/relationships/customXml" Target="../ink/ink478.xml"/><Relationship Id="rId269" Type="http://schemas.openxmlformats.org/officeDocument/2006/relationships/customXml" Target="../ink/ink499.xml"/><Relationship Id="rId33" Type="http://schemas.openxmlformats.org/officeDocument/2006/relationships/customXml" Target="../ink/ink380.xml"/><Relationship Id="rId129" Type="http://schemas.openxmlformats.org/officeDocument/2006/relationships/customXml" Target="../ink/ink428.xml"/><Relationship Id="rId280" Type="http://schemas.openxmlformats.org/officeDocument/2006/relationships/image" Target="../media/image1383.png"/><Relationship Id="rId336" Type="http://schemas.openxmlformats.org/officeDocument/2006/relationships/image" Target="../media/image1413.png"/><Relationship Id="rId75" Type="http://schemas.openxmlformats.org/officeDocument/2006/relationships/customXml" Target="../ink/ink401.xml"/><Relationship Id="rId140" Type="http://schemas.openxmlformats.org/officeDocument/2006/relationships/image" Target="../media/image1263.png"/><Relationship Id="rId182" Type="http://schemas.openxmlformats.org/officeDocument/2006/relationships/image" Target="../media/image1314.png"/><Relationship Id="rId6" Type="http://schemas.openxmlformats.org/officeDocument/2006/relationships/image" Target="../media/image1188.png"/><Relationship Id="rId238" Type="http://schemas.openxmlformats.org/officeDocument/2006/relationships/image" Target="../media/image1362.png"/><Relationship Id="rId291" Type="http://schemas.openxmlformats.org/officeDocument/2006/relationships/customXml" Target="../ink/ink510.xml"/><Relationship Id="rId305" Type="http://schemas.openxmlformats.org/officeDocument/2006/relationships/customXml" Target="../ink/ink517.xml"/><Relationship Id="rId347" Type="http://schemas.openxmlformats.org/officeDocument/2006/relationships/image" Target="../media/image1418.png"/><Relationship Id="rId44" Type="http://schemas.openxmlformats.org/officeDocument/2006/relationships/image" Target="../media/image11.png"/><Relationship Id="rId86" Type="http://schemas.openxmlformats.org/officeDocument/2006/relationships/image" Target="../media/image1233.png"/><Relationship Id="rId151" Type="http://schemas.openxmlformats.org/officeDocument/2006/relationships/customXml" Target="../ink/ink439.xml"/><Relationship Id="rId193" Type="http://schemas.openxmlformats.org/officeDocument/2006/relationships/customXml" Target="../ink/ink461.xml"/><Relationship Id="rId207" Type="http://schemas.openxmlformats.org/officeDocument/2006/relationships/customXml" Target="../ink/ink468.xml"/><Relationship Id="rId249" Type="http://schemas.openxmlformats.org/officeDocument/2006/relationships/customXml" Target="../ink/ink489.xml"/><Relationship Id="rId13" Type="http://schemas.openxmlformats.org/officeDocument/2006/relationships/customXml" Target="../ink/ink370.xml"/><Relationship Id="rId109" Type="http://schemas.openxmlformats.org/officeDocument/2006/relationships/customXml" Target="../ink/ink418.xml"/><Relationship Id="rId260" Type="http://schemas.openxmlformats.org/officeDocument/2006/relationships/image" Target="../media/image1373.png"/><Relationship Id="rId316" Type="http://schemas.openxmlformats.org/officeDocument/2006/relationships/image" Target="../media/image1403.png"/><Relationship Id="rId55" Type="http://schemas.openxmlformats.org/officeDocument/2006/relationships/customXml" Target="../ink/ink391.xml"/><Relationship Id="rId97" Type="http://schemas.openxmlformats.org/officeDocument/2006/relationships/customXml" Target="../ink/ink412.xml"/><Relationship Id="rId120" Type="http://schemas.openxmlformats.org/officeDocument/2006/relationships/image" Target="../media/image1252.png"/><Relationship Id="rId358" Type="http://schemas.openxmlformats.org/officeDocument/2006/relationships/customXml" Target="../ink/ink544.xml"/><Relationship Id="rId162" Type="http://schemas.openxmlformats.org/officeDocument/2006/relationships/image" Target="../media/image1275.png"/><Relationship Id="rId218" Type="http://schemas.openxmlformats.org/officeDocument/2006/relationships/image" Target="../media/image1331.png"/><Relationship Id="rId271" Type="http://schemas.openxmlformats.org/officeDocument/2006/relationships/customXml" Target="../ink/ink500.xml"/><Relationship Id="rId24" Type="http://schemas.openxmlformats.org/officeDocument/2006/relationships/image" Target="../media/image1198.png"/><Relationship Id="rId66" Type="http://schemas.openxmlformats.org/officeDocument/2006/relationships/image" Target="../media/image1222.png"/><Relationship Id="rId131" Type="http://schemas.openxmlformats.org/officeDocument/2006/relationships/customXml" Target="../ink/ink429.xml"/><Relationship Id="rId327" Type="http://schemas.openxmlformats.org/officeDocument/2006/relationships/customXml" Target="../ink/ink528.xml"/><Relationship Id="rId369" Type="http://schemas.openxmlformats.org/officeDocument/2006/relationships/image" Target="../media/image1431.png"/><Relationship Id="rId173" Type="http://schemas.openxmlformats.org/officeDocument/2006/relationships/customXml" Target="../ink/ink451.xml"/><Relationship Id="rId229" Type="http://schemas.openxmlformats.org/officeDocument/2006/relationships/customXml" Target="../ink/ink479.xml"/><Relationship Id="rId240" Type="http://schemas.openxmlformats.org/officeDocument/2006/relationships/image" Target="../media/image1363.png"/><Relationship Id="rId35" Type="http://schemas.openxmlformats.org/officeDocument/2006/relationships/customXml" Target="../ink/ink381.xml"/><Relationship Id="rId77" Type="http://schemas.openxmlformats.org/officeDocument/2006/relationships/customXml" Target="../ink/ink402.xml"/><Relationship Id="rId100" Type="http://schemas.openxmlformats.org/officeDocument/2006/relationships/image" Target="../media/image1241.png"/><Relationship Id="rId282" Type="http://schemas.openxmlformats.org/officeDocument/2006/relationships/image" Target="../media/image1384.png"/><Relationship Id="rId338" Type="http://schemas.openxmlformats.org/officeDocument/2006/relationships/image" Target="../media/image1414.png"/><Relationship Id="rId8" Type="http://schemas.openxmlformats.org/officeDocument/2006/relationships/image" Target="../media/image1189.png"/><Relationship Id="rId142" Type="http://schemas.openxmlformats.org/officeDocument/2006/relationships/image" Target="../media/image1264.png"/><Relationship Id="rId184" Type="http://schemas.openxmlformats.org/officeDocument/2006/relationships/image" Target="../media/image1315.png"/><Relationship Id="rId251" Type="http://schemas.openxmlformats.org/officeDocument/2006/relationships/customXml" Target="../ink/ink490.xml"/><Relationship Id="rId46" Type="http://schemas.openxmlformats.org/officeDocument/2006/relationships/image" Target="../media/image12.png"/><Relationship Id="rId293" Type="http://schemas.openxmlformats.org/officeDocument/2006/relationships/customXml" Target="../ink/ink511.xml"/><Relationship Id="rId307" Type="http://schemas.openxmlformats.org/officeDocument/2006/relationships/customXml" Target="../ink/ink518.xml"/><Relationship Id="rId349" Type="http://schemas.openxmlformats.org/officeDocument/2006/relationships/image" Target="../media/image1419.png"/><Relationship Id="rId88" Type="http://schemas.openxmlformats.org/officeDocument/2006/relationships/image" Target="../media/image16.png"/><Relationship Id="rId111" Type="http://schemas.openxmlformats.org/officeDocument/2006/relationships/customXml" Target="../ink/ink419.xml"/><Relationship Id="rId153" Type="http://schemas.openxmlformats.org/officeDocument/2006/relationships/customXml" Target="../ink/ink440.xml"/><Relationship Id="rId195" Type="http://schemas.openxmlformats.org/officeDocument/2006/relationships/customXml" Target="../ink/ink462.xml"/><Relationship Id="rId209" Type="http://schemas.openxmlformats.org/officeDocument/2006/relationships/customXml" Target="../ink/ink469.xml"/><Relationship Id="rId360" Type="http://schemas.openxmlformats.org/officeDocument/2006/relationships/customXml" Target="../ink/ink545.xml"/><Relationship Id="rId220" Type="http://schemas.openxmlformats.org/officeDocument/2006/relationships/image" Target="../media/image1332.png"/><Relationship Id="rId15" Type="http://schemas.openxmlformats.org/officeDocument/2006/relationships/customXml" Target="../ink/ink371.xml"/><Relationship Id="rId57" Type="http://schemas.openxmlformats.org/officeDocument/2006/relationships/customXml" Target="../ink/ink392.xml"/><Relationship Id="rId262" Type="http://schemas.openxmlformats.org/officeDocument/2006/relationships/image" Target="../media/image1374.png"/><Relationship Id="rId318" Type="http://schemas.openxmlformats.org/officeDocument/2006/relationships/image" Target="../media/image1404.png"/></Relationships>
</file>

<file path=ppt/slides/_rels/slide7.xml.rels><?xml version="1.0" encoding="UTF-8" standalone="yes"?>
<Relationships xmlns="http://schemas.openxmlformats.org/package/2006/relationships"><Relationship Id="rId671" Type="http://schemas.openxmlformats.org/officeDocument/2006/relationships/customXml" Target="../ink/ink807.xml"/><Relationship Id="rId21" Type="http://schemas.openxmlformats.org/officeDocument/2006/relationships/customXml" Target="../ink/ink562.xml"/><Relationship Id="rId324" Type="http://schemas.openxmlformats.org/officeDocument/2006/relationships/customXml" Target="../ink/ink645.xml"/><Relationship Id="rId531" Type="http://schemas.openxmlformats.org/officeDocument/2006/relationships/image" Target="../media/image139.png"/><Relationship Id="rId629" Type="http://schemas.openxmlformats.org/officeDocument/2006/relationships/image" Target="../media/image232.png"/><Relationship Id="rId475" Type="http://schemas.openxmlformats.org/officeDocument/2006/relationships/image" Target="../media/image73.png"/><Relationship Id="rId682" Type="http://schemas.openxmlformats.org/officeDocument/2006/relationships/image" Target="../media/image257.png"/><Relationship Id="rId542" Type="http://schemas.openxmlformats.org/officeDocument/2006/relationships/customXml" Target="../ink/ink741.xml"/><Relationship Id="rId486" Type="http://schemas.openxmlformats.org/officeDocument/2006/relationships/customXml" Target="../ink/ink713.xml"/><Relationship Id="rId693" Type="http://schemas.openxmlformats.org/officeDocument/2006/relationships/customXml" Target="../ink/ink818.xml"/><Relationship Id="rId707" Type="http://schemas.openxmlformats.org/officeDocument/2006/relationships/customXml" Target="../ink/ink825.xml"/><Relationship Id="rId553" Type="http://schemas.openxmlformats.org/officeDocument/2006/relationships/image" Target="../media/image165.png"/><Relationship Id="rId192" Type="http://schemas.openxmlformats.org/officeDocument/2006/relationships/customXml" Target="../ink/ink601.xml"/><Relationship Id="rId206" Type="http://schemas.openxmlformats.org/officeDocument/2006/relationships/customXml" Target="../ink/ink608.xml"/><Relationship Id="rId413" Type="http://schemas.openxmlformats.org/officeDocument/2006/relationships/image" Target="../media/image203.png"/><Relationship Id="rId497" Type="http://schemas.openxmlformats.org/officeDocument/2006/relationships/image" Target="../media/image84.png"/><Relationship Id="rId620" Type="http://schemas.openxmlformats.org/officeDocument/2006/relationships/customXml" Target="../ink/ink780.xml"/><Relationship Id="rId12" Type="http://schemas.openxmlformats.org/officeDocument/2006/relationships/image" Target="../media/image5100.png"/><Relationship Id="rId315" Type="http://schemas.openxmlformats.org/officeDocument/2006/relationships/image" Target="../media/image154.png"/><Relationship Id="rId357" Type="http://schemas.openxmlformats.org/officeDocument/2006/relationships/image" Target="../media/image175.png"/><Relationship Id="rId522" Type="http://schemas.openxmlformats.org/officeDocument/2006/relationships/customXml" Target="../ink/ink731.xml"/><Relationship Id="rId54" Type="http://schemas.openxmlformats.org/officeDocument/2006/relationships/customXml" Target="../ink/ink575.xml"/><Relationship Id="rId96" Type="http://schemas.openxmlformats.org/officeDocument/2006/relationships/customXml" Target="../ink/ink595.xml"/><Relationship Id="rId217" Type="http://schemas.openxmlformats.org/officeDocument/2006/relationships/image" Target="../media/image105.png"/><Relationship Id="rId399" Type="http://schemas.openxmlformats.org/officeDocument/2006/relationships/image" Target="../media/image196.png"/><Relationship Id="rId564" Type="http://schemas.openxmlformats.org/officeDocument/2006/relationships/customXml" Target="../ink/ink752.xml"/><Relationship Id="rId259" Type="http://schemas.openxmlformats.org/officeDocument/2006/relationships/image" Target="../media/image126.png"/><Relationship Id="rId424" Type="http://schemas.openxmlformats.org/officeDocument/2006/relationships/customXml" Target="../ink/ink685.xml"/><Relationship Id="rId466" Type="http://schemas.openxmlformats.org/officeDocument/2006/relationships/customXml" Target="../ink/ink703.xml"/><Relationship Id="rId631" Type="http://schemas.openxmlformats.org/officeDocument/2006/relationships/image" Target="../media/image233.png"/><Relationship Id="rId673" Type="http://schemas.openxmlformats.org/officeDocument/2006/relationships/customXml" Target="../ink/ink808.xml"/><Relationship Id="rId23" Type="http://schemas.openxmlformats.org/officeDocument/2006/relationships/customXml" Target="../ink/ink563.xml"/><Relationship Id="rId326" Type="http://schemas.openxmlformats.org/officeDocument/2006/relationships/customXml" Target="../ink/ink646.xml"/><Relationship Id="rId533" Type="http://schemas.openxmlformats.org/officeDocument/2006/relationships/image" Target="../media/image140.png"/><Relationship Id="rId65" Type="http://schemas.openxmlformats.org/officeDocument/2006/relationships/image" Target="../media/image32.png"/><Relationship Id="rId368" Type="http://schemas.openxmlformats.org/officeDocument/2006/relationships/customXml" Target="../ink/ink659.xml"/><Relationship Id="rId575" Type="http://schemas.openxmlformats.org/officeDocument/2006/relationships/image" Target="../media/image225.png"/><Relationship Id="rId228" Type="http://schemas.openxmlformats.org/officeDocument/2006/relationships/customXml" Target="../ink/ink619.xml"/><Relationship Id="rId435" Type="http://schemas.openxmlformats.org/officeDocument/2006/relationships/image" Target="../media/image214.png"/><Relationship Id="rId477" Type="http://schemas.openxmlformats.org/officeDocument/2006/relationships/image" Target="../media/image74.png"/><Relationship Id="rId600" Type="http://schemas.openxmlformats.org/officeDocument/2006/relationships/customXml" Target="../ink/ink770.xml"/><Relationship Id="rId642" Type="http://schemas.openxmlformats.org/officeDocument/2006/relationships/customXml" Target="../ink/ink792.xml"/><Relationship Id="rId684" Type="http://schemas.openxmlformats.org/officeDocument/2006/relationships/image" Target="../media/image258.png"/><Relationship Id="rId502" Type="http://schemas.openxmlformats.org/officeDocument/2006/relationships/customXml" Target="../ink/ink721.xml"/><Relationship Id="rId34" Type="http://schemas.openxmlformats.org/officeDocument/2006/relationships/customXml" Target="../ink/ink568.xml"/><Relationship Id="rId76" Type="http://schemas.openxmlformats.org/officeDocument/2006/relationships/customXml" Target="../ink/ink586.xml"/><Relationship Id="rId379" Type="http://schemas.openxmlformats.org/officeDocument/2006/relationships/image" Target="../media/image186.png"/><Relationship Id="rId544" Type="http://schemas.openxmlformats.org/officeDocument/2006/relationships/customXml" Target="../ink/ink742.xml"/><Relationship Id="rId586" Type="http://schemas.openxmlformats.org/officeDocument/2006/relationships/customXml" Target="../ink/ink763.xml"/><Relationship Id="rId7" Type="http://schemas.openxmlformats.org/officeDocument/2006/relationships/customXml" Target="../ink/ink555.xml"/><Relationship Id="rId390" Type="http://schemas.openxmlformats.org/officeDocument/2006/relationships/customXml" Target="../ink/ink670.xml"/><Relationship Id="rId446" Type="http://schemas.openxmlformats.org/officeDocument/2006/relationships/customXml" Target="../ink/ink695.xml"/><Relationship Id="rId611" Type="http://schemas.openxmlformats.org/officeDocument/2006/relationships/image" Target="../media/image129.png"/><Relationship Id="rId653" Type="http://schemas.openxmlformats.org/officeDocument/2006/relationships/image" Target="../media/image243.png"/><Relationship Id="rId306" Type="http://schemas.openxmlformats.org/officeDocument/2006/relationships/customXml" Target="../ink/ink636.xml"/><Relationship Id="rId488" Type="http://schemas.openxmlformats.org/officeDocument/2006/relationships/customXml" Target="../ink/ink714.xml"/><Relationship Id="rId695" Type="http://schemas.openxmlformats.org/officeDocument/2006/relationships/customXml" Target="../ink/ink819.xml"/><Relationship Id="rId709" Type="http://schemas.openxmlformats.org/officeDocument/2006/relationships/customXml" Target="../ink/ink826.xml"/><Relationship Id="rId87" Type="http://schemas.openxmlformats.org/officeDocument/2006/relationships/image" Target="../media/image40.png"/><Relationship Id="rId513" Type="http://schemas.openxmlformats.org/officeDocument/2006/relationships/image" Target="../media/image117.png"/><Relationship Id="rId555" Type="http://schemas.openxmlformats.org/officeDocument/2006/relationships/image" Target="../media/image166.png"/><Relationship Id="rId597" Type="http://schemas.openxmlformats.org/officeDocument/2006/relationships/image" Target="../media/image56.png"/><Relationship Id="rId194" Type="http://schemas.openxmlformats.org/officeDocument/2006/relationships/customXml" Target="../ink/ink602.xml"/><Relationship Id="rId208" Type="http://schemas.openxmlformats.org/officeDocument/2006/relationships/customXml" Target="../ink/ink609.xml"/><Relationship Id="rId415" Type="http://schemas.openxmlformats.org/officeDocument/2006/relationships/image" Target="../media/image204.png"/><Relationship Id="rId457" Type="http://schemas.openxmlformats.org/officeDocument/2006/relationships/image" Target="../media/image1510.png"/><Relationship Id="rId622" Type="http://schemas.openxmlformats.org/officeDocument/2006/relationships/customXml" Target="../ink/ink781.xml"/><Relationship Id="rId499" Type="http://schemas.openxmlformats.org/officeDocument/2006/relationships/image" Target="../media/image85.png"/><Relationship Id="rId664" Type="http://schemas.openxmlformats.org/officeDocument/2006/relationships/customXml" Target="../ink/ink803.xml"/><Relationship Id="rId14" Type="http://schemas.openxmlformats.org/officeDocument/2006/relationships/image" Target="../media/image6101.png"/><Relationship Id="rId56" Type="http://schemas.openxmlformats.org/officeDocument/2006/relationships/customXml" Target="../ink/ink576.xml"/><Relationship Id="rId317" Type="http://schemas.openxmlformats.org/officeDocument/2006/relationships/image" Target="../media/image155.png"/><Relationship Id="rId359" Type="http://schemas.openxmlformats.org/officeDocument/2006/relationships/image" Target="../media/image176.png"/><Relationship Id="rId524" Type="http://schemas.openxmlformats.org/officeDocument/2006/relationships/customXml" Target="../ink/ink732.xml"/><Relationship Id="rId566" Type="http://schemas.openxmlformats.org/officeDocument/2006/relationships/customXml" Target="../ink/ink753.xml"/><Relationship Id="rId98" Type="http://schemas.openxmlformats.org/officeDocument/2006/relationships/customXml" Target="../ink/ink596.xml"/><Relationship Id="rId219" Type="http://schemas.openxmlformats.org/officeDocument/2006/relationships/image" Target="../media/image106.png"/><Relationship Id="rId370" Type="http://schemas.openxmlformats.org/officeDocument/2006/relationships/customXml" Target="../ink/ink660.xml"/><Relationship Id="rId426" Type="http://schemas.openxmlformats.org/officeDocument/2006/relationships/customXml" Target="../ink/ink686.xml"/><Relationship Id="rId633" Type="http://schemas.openxmlformats.org/officeDocument/2006/relationships/customXml" Target="../ink/ink787.xml"/><Relationship Id="rId230" Type="http://schemas.openxmlformats.org/officeDocument/2006/relationships/customXml" Target="../ink/ink620.xml"/><Relationship Id="rId468" Type="http://schemas.openxmlformats.org/officeDocument/2006/relationships/customXml" Target="../ink/ink704.xml"/><Relationship Id="rId675" Type="http://schemas.openxmlformats.org/officeDocument/2006/relationships/customXml" Target="../ink/ink809.xml"/><Relationship Id="rId25" Type="http://schemas.openxmlformats.org/officeDocument/2006/relationships/customXml" Target="../ink/ink564.xml"/><Relationship Id="rId67" Type="http://schemas.openxmlformats.org/officeDocument/2006/relationships/image" Target="../media/image33.png"/><Relationship Id="rId272" Type="http://schemas.openxmlformats.org/officeDocument/2006/relationships/customXml" Target="../ink/ink631.xml"/><Relationship Id="rId328" Type="http://schemas.openxmlformats.org/officeDocument/2006/relationships/customXml" Target="../ink/ink647.xml"/><Relationship Id="rId535" Type="http://schemas.openxmlformats.org/officeDocument/2006/relationships/image" Target="../media/image141.png"/><Relationship Id="rId577" Type="http://schemas.openxmlformats.org/officeDocument/2006/relationships/image" Target="../media/image2010.png"/><Relationship Id="rId700" Type="http://schemas.openxmlformats.org/officeDocument/2006/relationships/image" Target="../media/image266.png"/><Relationship Id="rId381" Type="http://schemas.openxmlformats.org/officeDocument/2006/relationships/image" Target="../media/image187.png"/><Relationship Id="rId602" Type="http://schemas.openxmlformats.org/officeDocument/2006/relationships/customXml" Target="../ink/ink771.xml"/><Relationship Id="rId437" Type="http://schemas.openxmlformats.org/officeDocument/2006/relationships/image" Target="../media/image215.png"/><Relationship Id="rId479" Type="http://schemas.openxmlformats.org/officeDocument/2006/relationships/image" Target="../media/image75.png"/><Relationship Id="rId644" Type="http://schemas.openxmlformats.org/officeDocument/2006/relationships/customXml" Target="../ink/ink793.xml"/><Relationship Id="rId686" Type="http://schemas.openxmlformats.org/officeDocument/2006/relationships/image" Target="../media/image259.png"/><Relationship Id="rId36" Type="http://schemas.openxmlformats.org/officeDocument/2006/relationships/customXml" Target="../ink/ink569.xml"/><Relationship Id="rId490" Type="http://schemas.openxmlformats.org/officeDocument/2006/relationships/customXml" Target="../ink/ink715.xml"/><Relationship Id="rId504" Type="http://schemas.openxmlformats.org/officeDocument/2006/relationships/customXml" Target="../ink/ink722.xml"/><Relationship Id="rId546" Type="http://schemas.openxmlformats.org/officeDocument/2006/relationships/customXml" Target="../ink/ink743.xml"/><Relationship Id="rId711" Type="http://schemas.openxmlformats.org/officeDocument/2006/relationships/customXml" Target="../ink/ink827.xml"/><Relationship Id="rId350" Type="http://schemas.openxmlformats.org/officeDocument/2006/relationships/customXml" Target="../ink/ink650.xml"/><Relationship Id="rId406" Type="http://schemas.openxmlformats.org/officeDocument/2006/relationships/customXml" Target="../ink/ink676.xml"/><Relationship Id="rId588" Type="http://schemas.openxmlformats.org/officeDocument/2006/relationships/customXml" Target="../ink/ink764.xml"/><Relationship Id="rId9" Type="http://schemas.openxmlformats.org/officeDocument/2006/relationships/customXml" Target="../ink/ink556.xml"/><Relationship Id="rId210" Type="http://schemas.openxmlformats.org/officeDocument/2006/relationships/customXml" Target="../ink/ink610.xml"/><Relationship Id="rId392" Type="http://schemas.openxmlformats.org/officeDocument/2006/relationships/customXml" Target="../ink/ink671.xml"/><Relationship Id="rId613" Type="http://schemas.openxmlformats.org/officeDocument/2006/relationships/image" Target="../media/image130.png"/><Relationship Id="rId655" Type="http://schemas.openxmlformats.org/officeDocument/2006/relationships/image" Target="../media/image244.png"/><Relationship Id="rId697" Type="http://schemas.openxmlformats.org/officeDocument/2006/relationships/customXml" Target="../ink/ink820.xml"/><Relationship Id="rId252" Type="http://schemas.openxmlformats.org/officeDocument/2006/relationships/customXml" Target="../ink/ink625.xml"/><Relationship Id="rId308" Type="http://schemas.openxmlformats.org/officeDocument/2006/relationships/customXml" Target="../ink/ink637.xml"/><Relationship Id="rId515" Type="http://schemas.openxmlformats.org/officeDocument/2006/relationships/image" Target="../media/image118.png"/><Relationship Id="rId47" Type="http://schemas.openxmlformats.org/officeDocument/2006/relationships/image" Target="../media/image2310.png"/><Relationship Id="rId89" Type="http://schemas.openxmlformats.org/officeDocument/2006/relationships/image" Target="../media/image41.png"/><Relationship Id="rId361" Type="http://schemas.openxmlformats.org/officeDocument/2006/relationships/image" Target="../media/image177.png"/><Relationship Id="rId557" Type="http://schemas.openxmlformats.org/officeDocument/2006/relationships/image" Target="../media/image167.png"/><Relationship Id="rId599" Type="http://schemas.openxmlformats.org/officeDocument/2006/relationships/image" Target="../media/image57.png"/><Relationship Id="rId196" Type="http://schemas.openxmlformats.org/officeDocument/2006/relationships/customXml" Target="../ink/ink603.xml"/><Relationship Id="rId417" Type="http://schemas.openxmlformats.org/officeDocument/2006/relationships/image" Target="../media/image205.png"/><Relationship Id="rId459" Type="http://schemas.openxmlformats.org/officeDocument/2006/relationships/image" Target="../media/image65.png"/><Relationship Id="rId624" Type="http://schemas.openxmlformats.org/officeDocument/2006/relationships/customXml" Target="../ink/ink782.xml"/><Relationship Id="rId666" Type="http://schemas.openxmlformats.org/officeDocument/2006/relationships/customXml" Target="../ink/ink804.xml"/><Relationship Id="rId16" Type="http://schemas.openxmlformats.org/officeDocument/2006/relationships/image" Target="../media/image7100.png"/><Relationship Id="rId221" Type="http://schemas.openxmlformats.org/officeDocument/2006/relationships/image" Target="../media/image107.png"/><Relationship Id="rId263" Type="http://schemas.openxmlformats.org/officeDocument/2006/relationships/image" Target="../media/image128.png"/><Relationship Id="rId319" Type="http://schemas.openxmlformats.org/officeDocument/2006/relationships/image" Target="../media/image156.png"/><Relationship Id="rId470" Type="http://schemas.openxmlformats.org/officeDocument/2006/relationships/customXml" Target="../ink/ink705.xml"/><Relationship Id="rId526" Type="http://schemas.openxmlformats.org/officeDocument/2006/relationships/customXml" Target="../ink/ink733.xml"/><Relationship Id="rId58" Type="http://schemas.openxmlformats.org/officeDocument/2006/relationships/customXml" Target="../ink/ink577.xml"/><Relationship Id="rId330" Type="http://schemas.openxmlformats.org/officeDocument/2006/relationships/customXml" Target="../ink/ink648.xml"/><Relationship Id="rId568" Type="http://schemas.openxmlformats.org/officeDocument/2006/relationships/customXml" Target="../ink/ink754.xml"/><Relationship Id="rId372" Type="http://schemas.openxmlformats.org/officeDocument/2006/relationships/customXml" Target="../ink/ink661.xml"/><Relationship Id="rId428" Type="http://schemas.openxmlformats.org/officeDocument/2006/relationships/customXml" Target="../ink/ink687.xml"/><Relationship Id="rId635" Type="http://schemas.openxmlformats.org/officeDocument/2006/relationships/customXml" Target="../ink/ink788.xml"/><Relationship Id="rId677" Type="http://schemas.openxmlformats.org/officeDocument/2006/relationships/customXml" Target="../ink/ink810.xml"/><Relationship Id="rId232" Type="http://schemas.openxmlformats.org/officeDocument/2006/relationships/customXml" Target="../ink/ink621.xml"/><Relationship Id="rId274" Type="http://schemas.openxmlformats.org/officeDocument/2006/relationships/customXml" Target="../ink/ink632.xml"/><Relationship Id="rId481" Type="http://schemas.openxmlformats.org/officeDocument/2006/relationships/image" Target="../media/image76.png"/><Relationship Id="rId702" Type="http://schemas.openxmlformats.org/officeDocument/2006/relationships/image" Target="../media/image267.png"/><Relationship Id="rId27" Type="http://schemas.openxmlformats.org/officeDocument/2006/relationships/customXml" Target="../ink/ink565.xml"/><Relationship Id="rId69" Type="http://schemas.openxmlformats.org/officeDocument/2006/relationships/image" Target="../media/image34.png"/><Relationship Id="rId134" Type="http://schemas.openxmlformats.org/officeDocument/2006/relationships/customXml" Target="../ink/ink598.xml"/><Relationship Id="rId537" Type="http://schemas.openxmlformats.org/officeDocument/2006/relationships/image" Target="../media/image142.png"/><Relationship Id="rId579" Type="http://schemas.openxmlformats.org/officeDocument/2006/relationships/image" Target="../media/image47.png"/><Relationship Id="rId80" Type="http://schemas.openxmlformats.org/officeDocument/2006/relationships/customXml" Target="../ink/ink587.xml"/><Relationship Id="rId383" Type="http://schemas.openxmlformats.org/officeDocument/2006/relationships/image" Target="../media/image188.png"/><Relationship Id="rId590" Type="http://schemas.openxmlformats.org/officeDocument/2006/relationships/customXml" Target="../ink/ink765.xml"/><Relationship Id="rId604" Type="http://schemas.openxmlformats.org/officeDocument/2006/relationships/customXml" Target="../ink/ink772.xml"/><Relationship Id="rId646" Type="http://schemas.openxmlformats.org/officeDocument/2006/relationships/customXml" Target="../ink/ink794.xml"/><Relationship Id="rId201" Type="http://schemas.openxmlformats.org/officeDocument/2006/relationships/image" Target="../media/image97.png"/><Relationship Id="rId506" Type="http://schemas.openxmlformats.org/officeDocument/2006/relationships/customXml" Target="../ink/ink723.xml"/><Relationship Id="rId688" Type="http://schemas.openxmlformats.org/officeDocument/2006/relationships/image" Target="../media/image260.png"/><Relationship Id="rId38" Type="http://schemas.openxmlformats.org/officeDocument/2006/relationships/customXml" Target="../ink/ink570.xml"/><Relationship Id="rId310" Type="http://schemas.openxmlformats.org/officeDocument/2006/relationships/customXml" Target="../ink/ink638.xml"/><Relationship Id="rId492" Type="http://schemas.openxmlformats.org/officeDocument/2006/relationships/customXml" Target="../ink/ink716.xml"/><Relationship Id="rId548" Type="http://schemas.openxmlformats.org/officeDocument/2006/relationships/customXml" Target="../ink/ink744.xml"/><Relationship Id="rId713" Type="http://schemas.openxmlformats.org/officeDocument/2006/relationships/customXml" Target="../ink/ink828.xml"/><Relationship Id="rId91" Type="http://schemas.openxmlformats.org/officeDocument/2006/relationships/image" Target="../media/image42.png"/><Relationship Id="rId352" Type="http://schemas.openxmlformats.org/officeDocument/2006/relationships/customXml" Target="../ink/ink651.xml"/><Relationship Id="rId394" Type="http://schemas.openxmlformats.org/officeDocument/2006/relationships/customXml" Target="../ink/ink672.xml"/><Relationship Id="rId408" Type="http://schemas.openxmlformats.org/officeDocument/2006/relationships/customXml" Target="../ink/ink677.xml"/><Relationship Id="rId615" Type="http://schemas.openxmlformats.org/officeDocument/2006/relationships/image" Target="../media/image131.png"/><Relationship Id="rId212" Type="http://schemas.openxmlformats.org/officeDocument/2006/relationships/customXml" Target="../ink/ink611.xml"/><Relationship Id="rId254" Type="http://schemas.openxmlformats.org/officeDocument/2006/relationships/customXml" Target="../ink/ink626.xml"/><Relationship Id="rId657" Type="http://schemas.openxmlformats.org/officeDocument/2006/relationships/image" Target="../media/image245.png"/><Relationship Id="rId699" Type="http://schemas.openxmlformats.org/officeDocument/2006/relationships/customXml" Target="../ink/ink821.xml"/><Relationship Id="rId49" Type="http://schemas.openxmlformats.org/officeDocument/2006/relationships/image" Target="../media/image2410.png"/><Relationship Id="rId461" Type="http://schemas.openxmlformats.org/officeDocument/2006/relationships/image" Target="../media/image66.png"/><Relationship Id="rId517" Type="http://schemas.openxmlformats.org/officeDocument/2006/relationships/image" Target="../media/image119.png"/><Relationship Id="rId559" Type="http://schemas.openxmlformats.org/officeDocument/2006/relationships/image" Target="../media/image168.png"/><Relationship Id="rId60" Type="http://schemas.openxmlformats.org/officeDocument/2006/relationships/customXml" Target="../ink/ink578.xml"/><Relationship Id="rId198" Type="http://schemas.openxmlformats.org/officeDocument/2006/relationships/customXml" Target="../ink/ink604.xml"/><Relationship Id="rId321" Type="http://schemas.openxmlformats.org/officeDocument/2006/relationships/image" Target="../media/image157.png"/><Relationship Id="rId363" Type="http://schemas.openxmlformats.org/officeDocument/2006/relationships/image" Target="../media/image178.png"/><Relationship Id="rId419" Type="http://schemas.openxmlformats.org/officeDocument/2006/relationships/image" Target="../media/image206.png"/><Relationship Id="rId570" Type="http://schemas.openxmlformats.org/officeDocument/2006/relationships/customXml" Target="../ink/ink755.xml"/><Relationship Id="rId626" Type="http://schemas.openxmlformats.org/officeDocument/2006/relationships/customXml" Target="../ink/ink783.xml"/><Relationship Id="rId223" Type="http://schemas.openxmlformats.org/officeDocument/2006/relationships/image" Target="../media/image108.png"/><Relationship Id="rId430" Type="http://schemas.openxmlformats.org/officeDocument/2006/relationships/customXml" Target="../ink/ink688.xml"/><Relationship Id="rId668" Type="http://schemas.openxmlformats.org/officeDocument/2006/relationships/customXml" Target="../ink/ink805.xml"/><Relationship Id="rId18" Type="http://schemas.openxmlformats.org/officeDocument/2006/relationships/image" Target="../media/image8100.png"/><Relationship Id="rId472" Type="http://schemas.openxmlformats.org/officeDocument/2006/relationships/customXml" Target="../ink/ink706.xml"/><Relationship Id="rId528" Type="http://schemas.openxmlformats.org/officeDocument/2006/relationships/customXml" Target="../ink/ink734.xml"/><Relationship Id="rId332" Type="http://schemas.openxmlformats.org/officeDocument/2006/relationships/customXml" Target="../ink/ink649.xml"/><Relationship Id="rId374" Type="http://schemas.openxmlformats.org/officeDocument/2006/relationships/customXml" Target="../ink/ink662.xml"/><Relationship Id="rId581" Type="http://schemas.openxmlformats.org/officeDocument/2006/relationships/image" Target="../media/image48.png"/><Relationship Id="rId71" Type="http://schemas.openxmlformats.org/officeDocument/2006/relationships/image" Target="../media/image35.png"/><Relationship Id="rId234" Type="http://schemas.openxmlformats.org/officeDocument/2006/relationships/customXml" Target="../ink/ink622.xml"/><Relationship Id="rId637" Type="http://schemas.openxmlformats.org/officeDocument/2006/relationships/customXml" Target="../ink/ink789.xml"/><Relationship Id="rId679" Type="http://schemas.openxmlformats.org/officeDocument/2006/relationships/customXml" Target="../ink/ink811.xml"/><Relationship Id="rId2" Type="http://schemas.openxmlformats.org/officeDocument/2006/relationships/notesSlide" Target="../notesSlides/notesSlide6.xml"/><Relationship Id="rId29" Type="http://schemas.openxmlformats.org/officeDocument/2006/relationships/customXml" Target="../ink/ink566.xml"/><Relationship Id="rId276" Type="http://schemas.openxmlformats.org/officeDocument/2006/relationships/customXml" Target="../ink/ink633.xml"/><Relationship Id="rId441" Type="http://schemas.openxmlformats.org/officeDocument/2006/relationships/image" Target="../media/image217.png"/><Relationship Id="rId483" Type="http://schemas.openxmlformats.org/officeDocument/2006/relationships/image" Target="../media/image77.png"/><Relationship Id="rId539" Type="http://schemas.openxmlformats.org/officeDocument/2006/relationships/image" Target="../media/image143.png"/><Relationship Id="rId690" Type="http://schemas.openxmlformats.org/officeDocument/2006/relationships/image" Target="../media/image261.png"/><Relationship Id="rId704" Type="http://schemas.openxmlformats.org/officeDocument/2006/relationships/image" Target="../media/image268.png"/><Relationship Id="rId40" Type="http://schemas.openxmlformats.org/officeDocument/2006/relationships/customXml" Target="../ink/ink571.xml"/><Relationship Id="rId136" Type="http://schemas.openxmlformats.org/officeDocument/2006/relationships/customXml" Target="../ink/ink599.xml"/><Relationship Id="rId550" Type="http://schemas.openxmlformats.org/officeDocument/2006/relationships/customXml" Target="../ink/ink745.xml"/><Relationship Id="rId82" Type="http://schemas.openxmlformats.org/officeDocument/2006/relationships/customXml" Target="../ink/ink588.xml"/><Relationship Id="rId203" Type="http://schemas.openxmlformats.org/officeDocument/2006/relationships/image" Target="../media/image98.png"/><Relationship Id="rId385" Type="http://schemas.openxmlformats.org/officeDocument/2006/relationships/image" Target="../media/image189.png"/><Relationship Id="rId592" Type="http://schemas.openxmlformats.org/officeDocument/2006/relationships/customXml" Target="../ink/ink766.xml"/><Relationship Id="rId606" Type="http://schemas.openxmlformats.org/officeDocument/2006/relationships/customXml" Target="../ink/ink773.xml"/><Relationship Id="rId648" Type="http://schemas.openxmlformats.org/officeDocument/2006/relationships/customXml" Target="../ink/ink795.xml"/><Relationship Id="rId410" Type="http://schemas.openxmlformats.org/officeDocument/2006/relationships/customXml" Target="../ink/ink678.xml"/><Relationship Id="rId452" Type="http://schemas.openxmlformats.org/officeDocument/2006/relationships/customXml" Target="../ink/ink696.xml"/><Relationship Id="rId494" Type="http://schemas.openxmlformats.org/officeDocument/2006/relationships/customXml" Target="../ink/ink717.xml"/><Relationship Id="rId508" Type="http://schemas.openxmlformats.org/officeDocument/2006/relationships/customXml" Target="../ink/ink724.xml"/><Relationship Id="rId312" Type="http://schemas.openxmlformats.org/officeDocument/2006/relationships/customXml" Target="../ink/ink639.xml"/><Relationship Id="rId354" Type="http://schemas.openxmlformats.org/officeDocument/2006/relationships/customXml" Target="../ink/ink652.xml"/><Relationship Id="rId51" Type="http://schemas.openxmlformats.org/officeDocument/2006/relationships/image" Target="../media/image2510.png"/><Relationship Id="rId93" Type="http://schemas.openxmlformats.org/officeDocument/2006/relationships/image" Target="../media/image43.png"/><Relationship Id="rId189" Type="http://schemas.openxmlformats.org/officeDocument/2006/relationships/image" Target="../media/image91.png"/><Relationship Id="rId396" Type="http://schemas.openxmlformats.org/officeDocument/2006/relationships/customXml" Target="../ink/ink673.xml"/><Relationship Id="rId561" Type="http://schemas.openxmlformats.org/officeDocument/2006/relationships/image" Target="../media/image169.png"/><Relationship Id="rId617" Type="http://schemas.openxmlformats.org/officeDocument/2006/relationships/image" Target="../media/image226.png"/><Relationship Id="rId659" Type="http://schemas.openxmlformats.org/officeDocument/2006/relationships/image" Target="../media/image246.png"/><Relationship Id="rId214" Type="http://schemas.openxmlformats.org/officeDocument/2006/relationships/customXml" Target="../ink/ink612.xml"/><Relationship Id="rId256" Type="http://schemas.openxmlformats.org/officeDocument/2006/relationships/customXml" Target="../ink/ink627.xml"/><Relationship Id="rId421" Type="http://schemas.openxmlformats.org/officeDocument/2006/relationships/image" Target="../media/image207.png"/><Relationship Id="rId463" Type="http://schemas.openxmlformats.org/officeDocument/2006/relationships/image" Target="../media/image67.png"/><Relationship Id="rId519" Type="http://schemas.openxmlformats.org/officeDocument/2006/relationships/image" Target="../media/image120.png"/><Relationship Id="rId670" Type="http://schemas.openxmlformats.org/officeDocument/2006/relationships/image" Target="../media/image251.png"/><Relationship Id="rId323" Type="http://schemas.openxmlformats.org/officeDocument/2006/relationships/image" Target="../media/image158.png"/><Relationship Id="rId530" Type="http://schemas.openxmlformats.org/officeDocument/2006/relationships/customXml" Target="../ink/ink735.xml"/><Relationship Id="rId20" Type="http://schemas.openxmlformats.org/officeDocument/2006/relationships/image" Target="../media/image924.png"/><Relationship Id="rId62" Type="http://schemas.openxmlformats.org/officeDocument/2006/relationships/customXml" Target="../ink/ink579.xml"/><Relationship Id="rId365" Type="http://schemas.openxmlformats.org/officeDocument/2006/relationships/image" Target="../media/image179.png"/><Relationship Id="rId572" Type="http://schemas.openxmlformats.org/officeDocument/2006/relationships/customXml" Target="../ink/ink756.xml"/><Relationship Id="rId628" Type="http://schemas.openxmlformats.org/officeDocument/2006/relationships/customXml" Target="../ink/ink784.xml"/><Relationship Id="rId225" Type="http://schemas.openxmlformats.org/officeDocument/2006/relationships/image" Target="../media/image109.png"/><Relationship Id="rId432" Type="http://schemas.openxmlformats.org/officeDocument/2006/relationships/customXml" Target="../ink/ink689.xml"/><Relationship Id="rId474" Type="http://schemas.openxmlformats.org/officeDocument/2006/relationships/customXml" Target="../ink/ink707.xml"/><Relationship Id="rId681" Type="http://schemas.openxmlformats.org/officeDocument/2006/relationships/customXml" Target="../ink/ink812.xml"/><Relationship Id="rId31" Type="http://schemas.openxmlformats.org/officeDocument/2006/relationships/customXml" Target="../ink/ink567.xml"/><Relationship Id="rId73" Type="http://schemas.openxmlformats.org/officeDocument/2006/relationships/image" Target="../media/image36.png"/><Relationship Id="rId376" Type="http://schemas.openxmlformats.org/officeDocument/2006/relationships/customXml" Target="../ink/ink663.xml"/><Relationship Id="rId541" Type="http://schemas.openxmlformats.org/officeDocument/2006/relationships/image" Target="../media/image144.png"/><Relationship Id="rId583" Type="http://schemas.openxmlformats.org/officeDocument/2006/relationships/image" Target="../media/image49.png"/><Relationship Id="rId639" Type="http://schemas.openxmlformats.org/officeDocument/2006/relationships/image" Target="../media/image236.png"/><Relationship Id="rId4" Type="http://schemas.openxmlformats.org/officeDocument/2006/relationships/image" Target="../media/image1100.png"/><Relationship Id="rId236" Type="http://schemas.openxmlformats.org/officeDocument/2006/relationships/customXml" Target="../ink/ink623.xml"/><Relationship Id="rId278" Type="http://schemas.openxmlformats.org/officeDocument/2006/relationships/customXml" Target="../ink/ink634.xml"/><Relationship Id="rId443" Type="http://schemas.openxmlformats.org/officeDocument/2006/relationships/image" Target="../media/image218.png"/><Relationship Id="rId650" Type="http://schemas.openxmlformats.org/officeDocument/2006/relationships/customXml" Target="../ink/ink796.xml"/><Relationship Id="rId303" Type="http://schemas.openxmlformats.org/officeDocument/2006/relationships/image" Target="../media/image148.png"/><Relationship Id="rId485" Type="http://schemas.openxmlformats.org/officeDocument/2006/relationships/image" Target="../media/image78.png"/><Relationship Id="rId692" Type="http://schemas.openxmlformats.org/officeDocument/2006/relationships/image" Target="../media/image262.png"/><Relationship Id="rId706" Type="http://schemas.openxmlformats.org/officeDocument/2006/relationships/image" Target="../media/image269.png"/><Relationship Id="rId84" Type="http://schemas.openxmlformats.org/officeDocument/2006/relationships/customXml" Target="../ink/ink589.xml"/><Relationship Id="rId387" Type="http://schemas.openxmlformats.org/officeDocument/2006/relationships/image" Target="../media/image190.png"/><Relationship Id="rId510" Type="http://schemas.openxmlformats.org/officeDocument/2006/relationships/customXml" Target="../ink/ink725.xml"/><Relationship Id="rId552" Type="http://schemas.openxmlformats.org/officeDocument/2006/relationships/customXml" Target="../ink/ink746.xml"/><Relationship Id="rId594" Type="http://schemas.openxmlformats.org/officeDocument/2006/relationships/customXml" Target="../ink/ink767.xml"/><Relationship Id="rId608" Type="http://schemas.openxmlformats.org/officeDocument/2006/relationships/customXml" Target="../ink/ink774.xml"/><Relationship Id="rId191" Type="http://schemas.openxmlformats.org/officeDocument/2006/relationships/image" Target="../media/image92.png"/><Relationship Id="rId205" Type="http://schemas.openxmlformats.org/officeDocument/2006/relationships/image" Target="../media/image99.png"/><Relationship Id="rId412" Type="http://schemas.openxmlformats.org/officeDocument/2006/relationships/customXml" Target="../ink/ink679.xml"/><Relationship Id="rId454" Type="http://schemas.openxmlformats.org/officeDocument/2006/relationships/customXml" Target="../ink/ink697.xml"/><Relationship Id="rId496" Type="http://schemas.openxmlformats.org/officeDocument/2006/relationships/customXml" Target="../ink/ink718.xml"/><Relationship Id="rId661" Type="http://schemas.openxmlformats.org/officeDocument/2006/relationships/image" Target="../media/image247.png"/><Relationship Id="rId11" Type="http://schemas.openxmlformats.org/officeDocument/2006/relationships/customXml" Target="../ink/ink557.xml"/><Relationship Id="rId53" Type="http://schemas.openxmlformats.org/officeDocument/2006/relationships/image" Target="../media/image26.png"/><Relationship Id="rId314" Type="http://schemas.openxmlformats.org/officeDocument/2006/relationships/customXml" Target="../ink/ink640.xml"/><Relationship Id="rId356" Type="http://schemas.openxmlformats.org/officeDocument/2006/relationships/customXml" Target="../ink/ink653.xml"/><Relationship Id="rId398" Type="http://schemas.openxmlformats.org/officeDocument/2006/relationships/customXml" Target="../ink/ink674.xml"/><Relationship Id="rId521" Type="http://schemas.openxmlformats.org/officeDocument/2006/relationships/image" Target="../media/image121.png"/><Relationship Id="rId563" Type="http://schemas.openxmlformats.org/officeDocument/2006/relationships/image" Target="../media/image170.png"/><Relationship Id="rId619" Type="http://schemas.openxmlformats.org/officeDocument/2006/relationships/image" Target="../media/image227.png"/><Relationship Id="rId95" Type="http://schemas.openxmlformats.org/officeDocument/2006/relationships/image" Target="../media/image44.png"/><Relationship Id="rId216" Type="http://schemas.openxmlformats.org/officeDocument/2006/relationships/customXml" Target="../ink/ink613.xml"/><Relationship Id="rId423" Type="http://schemas.openxmlformats.org/officeDocument/2006/relationships/image" Target="../media/image208.png"/><Relationship Id="rId258" Type="http://schemas.openxmlformats.org/officeDocument/2006/relationships/customXml" Target="../ink/ink628.xml"/><Relationship Id="rId465" Type="http://schemas.openxmlformats.org/officeDocument/2006/relationships/image" Target="../media/image68.png"/><Relationship Id="rId630" Type="http://schemas.openxmlformats.org/officeDocument/2006/relationships/customXml" Target="../ink/ink785.xml"/><Relationship Id="rId672" Type="http://schemas.openxmlformats.org/officeDocument/2006/relationships/image" Target="../media/image252.png"/><Relationship Id="rId22" Type="http://schemas.openxmlformats.org/officeDocument/2006/relationships/image" Target="../media/image1010.png"/><Relationship Id="rId64" Type="http://schemas.openxmlformats.org/officeDocument/2006/relationships/customXml" Target="../ink/ink580.xml"/><Relationship Id="rId325" Type="http://schemas.openxmlformats.org/officeDocument/2006/relationships/image" Target="../media/image159.png"/><Relationship Id="rId367" Type="http://schemas.openxmlformats.org/officeDocument/2006/relationships/image" Target="../media/image180.png"/><Relationship Id="rId532" Type="http://schemas.openxmlformats.org/officeDocument/2006/relationships/customXml" Target="../ink/ink736.xml"/><Relationship Id="rId574" Type="http://schemas.openxmlformats.org/officeDocument/2006/relationships/customXml" Target="../ink/ink757.xml"/><Relationship Id="rId227" Type="http://schemas.openxmlformats.org/officeDocument/2006/relationships/image" Target="../media/image110.png"/><Relationship Id="rId434" Type="http://schemas.openxmlformats.org/officeDocument/2006/relationships/customXml" Target="../ink/ink690.xml"/><Relationship Id="rId476" Type="http://schemas.openxmlformats.org/officeDocument/2006/relationships/customXml" Target="../ink/ink708.xml"/><Relationship Id="rId641" Type="http://schemas.openxmlformats.org/officeDocument/2006/relationships/image" Target="../media/image237.png"/><Relationship Id="rId683" Type="http://schemas.openxmlformats.org/officeDocument/2006/relationships/customXml" Target="../ink/ink813.xml"/><Relationship Id="rId33" Type="http://schemas.openxmlformats.org/officeDocument/2006/relationships/image" Target="../media/image1610.png"/><Relationship Id="rId501" Type="http://schemas.openxmlformats.org/officeDocument/2006/relationships/image" Target="../media/image86.png"/><Relationship Id="rId543" Type="http://schemas.openxmlformats.org/officeDocument/2006/relationships/image" Target="../media/image145.png"/><Relationship Id="rId75" Type="http://schemas.openxmlformats.org/officeDocument/2006/relationships/image" Target="../media/image37.png"/><Relationship Id="rId378" Type="http://schemas.openxmlformats.org/officeDocument/2006/relationships/customXml" Target="../ink/ink664.xml"/><Relationship Id="rId585" Type="http://schemas.openxmlformats.org/officeDocument/2006/relationships/image" Target="../media/image50.png"/><Relationship Id="rId6" Type="http://schemas.openxmlformats.org/officeDocument/2006/relationships/image" Target="../media/image277.png"/><Relationship Id="rId238" Type="http://schemas.openxmlformats.org/officeDocument/2006/relationships/customXml" Target="../ink/ink624.xml"/><Relationship Id="rId445" Type="http://schemas.openxmlformats.org/officeDocument/2006/relationships/image" Target="../media/image219.png"/><Relationship Id="rId487" Type="http://schemas.openxmlformats.org/officeDocument/2006/relationships/image" Target="../media/image79.png"/><Relationship Id="rId610" Type="http://schemas.openxmlformats.org/officeDocument/2006/relationships/customXml" Target="../ink/ink775.xml"/><Relationship Id="rId652" Type="http://schemas.openxmlformats.org/officeDocument/2006/relationships/customXml" Target="../ink/ink797.xml"/><Relationship Id="rId694" Type="http://schemas.openxmlformats.org/officeDocument/2006/relationships/image" Target="../media/image263.png"/><Relationship Id="rId708" Type="http://schemas.openxmlformats.org/officeDocument/2006/relationships/image" Target="../media/image270.png"/><Relationship Id="rId305" Type="http://schemas.openxmlformats.org/officeDocument/2006/relationships/image" Target="../media/image149.png"/><Relationship Id="rId512" Type="http://schemas.openxmlformats.org/officeDocument/2006/relationships/customXml" Target="../ink/ink726.xml"/><Relationship Id="rId86" Type="http://schemas.openxmlformats.org/officeDocument/2006/relationships/customXml" Target="../ink/ink590.xml"/><Relationship Id="rId389" Type="http://schemas.openxmlformats.org/officeDocument/2006/relationships/image" Target="../media/image191.png"/><Relationship Id="rId554" Type="http://schemas.openxmlformats.org/officeDocument/2006/relationships/customXml" Target="../ink/ink747.xml"/><Relationship Id="rId596" Type="http://schemas.openxmlformats.org/officeDocument/2006/relationships/customXml" Target="../ink/ink768.xml"/><Relationship Id="rId193" Type="http://schemas.openxmlformats.org/officeDocument/2006/relationships/image" Target="../media/image93.png"/><Relationship Id="rId207" Type="http://schemas.openxmlformats.org/officeDocument/2006/relationships/image" Target="../media/image100.png"/><Relationship Id="rId414" Type="http://schemas.openxmlformats.org/officeDocument/2006/relationships/customXml" Target="../ink/ink680.xml"/><Relationship Id="rId456" Type="http://schemas.openxmlformats.org/officeDocument/2006/relationships/customXml" Target="../ink/ink698.xml"/><Relationship Id="rId498" Type="http://schemas.openxmlformats.org/officeDocument/2006/relationships/customXml" Target="../ink/ink719.xml"/><Relationship Id="rId621" Type="http://schemas.openxmlformats.org/officeDocument/2006/relationships/image" Target="../media/image228.png"/><Relationship Id="rId663" Type="http://schemas.openxmlformats.org/officeDocument/2006/relationships/image" Target="../media/image248.png"/><Relationship Id="rId13" Type="http://schemas.openxmlformats.org/officeDocument/2006/relationships/customXml" Target="../ink/ink558.xml"/><Relationship Id="rId260" Type="http://schemas.openxmlformats.org/officeDocument/2006/relationships/customXml" Target="../ink/ink629.xml"/><Relationship Id="rId316" Type="http://schemas.openxmlformats.org/officeDocument/2006/relationships/customXml" Target="../ink/ink641.xml"/><Relationship Id="rId523" Type="http://schemas.openxmlformats.org/officeDocument/2006/relationships/image" Target="../media/image127.png"/><Relationship Id="rId55" Type="http://schemas.openxmlformats.org/officeDocument/2006/relationships/image" Target="../media/image27.png"/><Relationship Id="rId97" Type="http://schemas.openxmlformats.org/officeDocument/2006/relationships/image" Target="../media/image45.png"/><Relationship Id="rId358" Type="http://schemas.openxmlformats.org/officeDocument/2006/relationships/customXml" Target="../ink/ink654.xml"/><Relationship Id="rId565" Type="http://schemas.openxmlformats.org/officeDocument/2006/relationships/image" Target="../media/image197.png"/><Relationship Id="rId218" Type="http://schemas.openxmlformats.org/officeDocument/2006/relationships/customXml" Target="../ink/ink614.xml"/><Relationship Id="rId425" Type="http://schemas.openxmlformats.org/officeDocument/2006/relationships/image" Target="../media/image209.png"/><Relationship Id="rId467" Type="http://schemas.openxmlformats.org/officeDocument/2006/relationships/image" Target="../media/image69.png"/><Relationship Id="rId632" Type="http://schemas.openxmlformats.org/officeDocument/2006/relationships/customXml" Target="../ink/ink786.xml"/><Relationship Id="rId271" Type="http://schemas.openxmlformats.org/officeDocument/2006/relationships/image" Target="../media/image132.png"/><Relationship Id="rId674" Type="http://schemas.openxmlformats.org/officeDocument/2006/relationships/image" Target="../media/image253.png"/><Relationship Id="rId24" Type="http://schemas.openxmlformats.org/officeDocument/2006/relationships/image" Target="../media/image1110.png"/><Relationship Id="rId66" Type="http://schemas.openxmlformats.org/officeDocument/2006/relationships/customXml" Target="../ink/ink581.xml"/><Relationship Id="rId327" Type="http://schemas.openxmlformats.org/officeDocument/2006/relationships/image" Target="../media/image160.png"/><Relationship Id="rId369" Type="http://schemas.openxmlformats.org/officeDocument/2006/relationships/image" Target="../media/image181.png"/><Relationship Id="rId534" Type="http://schemas.openxmlformats.org/officeDocument/2006/relationships/customXml" Target="../ink/ink737.xml"/><Relationship Id="rId576" Type="http://schemas.openxmlformats.org/officeDocument/2006/relationships/customXml" Target="../ink/ink758.xml"/><Relationship Id="rId229" Type="http://schemas.openxmlformats.org/officeDocument/2006/relationships/image" Target="../media/image111.png"/><Relationship Id="rId380" Type="http://schemas.openxmlformats.org/officeDocument/2006/relationships/customXml" Target="../ink/ink665.xml"/><Relationship Id="rId436" Type="http://schemas.openxmlformats.org/officeDocument/2006/relationships/customXml" Target="../ink/ink691.xml"/><Relationship Id="rId601" Type="http://schemas.openxmlformats.org/officeDocument/2006/relationships/image" Target="../media/image58.png"/><Relationship Id="rId643" Type="http://schemas.openxmlformats.org/officeDocument/2006/relationships/image" Target="../media/image238.png"/><Relationship Id="rId478" Type="http://schemas.openxmlformats.org/officeDocument/2006/relationships/customXml" Target="../ink/ink709.xml"/><Relationship Id="rId685" Type="http://schemas.openxmlformats.org/officeDocument/2006/relationships/customXml" Target="../ink/ink814.xml"/><Relationship Id="rId35" Type="http://schemas.openxmlformats.org/officeDocument/2006/relationships/image" Target="../media/image1710.png"/><Relationship Id="rId100" Type="http://schemas.openxmlformats.org/officeDocument/2006/relationships/customXml" Target="../ink/ink597.xml"/><Relationship Id="rId503" Type="http://schemas.openxmlformats.org/officeDocument/2006/relationships/image" Target="../media/image87.png"/><Relationship Id="rId545" Type="http://schemas.openxmlformats.org/officeDocument/2006/relationships/image" Target="../media/image146.png"/><Relationship Id="rId587" Type="http://schemas.openxmlformats.org/officeDocument/2006/relationships/image" Target="../media/image51.png"/><Relationship Id="rId710" Type="http://schemas.openxmlformats.org/officeDocument/2006/relationships/image" Target="../media/image271.png"/><Relationship Id="rId8" Type="http://schemas.openxmlformats.org/officeDocument/2006/relationships/image" Target="../media/image3100.png"/><Relationship Id="rId391" Type="http://schemas.openxmlformats.org/officeDocument/2006/relationships/image" Target="../media/image192.png"/><Relationship Id="rId405" Type="http://schemas.openxmlformats.org/officeDocument/2006/relationships/image" Target="../media/image199.png"/><Relationship Id="rId612" Type="http://schemas.openxmlformats.org/officeDocument/2006/relationships/customXml" Target="../ink/ink776.xml"/><Relationship Id="rId251" Type="http://schemas.openxmlformats.org/officeDocument/2006/relationships/image" Target="../media/image122.png"/><Relationship Id="rId489" Type="http://schemas.openxmlformats.org/officeDocument/2006/relationships/image" Target="../media/image80.png"/><Relationship Id="rId654" Type="http://schemas.openxmlformats.org/officeDocument/2006/relationships/customXml" Target="../ink/ink798.xml"/><Relationship Id="rId696" Type="http://schemas.openxmlformats.org/officeDocument/2006/relationships/image" Target="../media/image264.png"/><Relationship Id="rId307" Type="http://schemas.openxmlformats.org/officeDocument/2006/relationships/image" Target="../media/image150.png"/><Relationship Id="rId349" Type="http://schemas.openxmlformats.org/officeDocument/2006/relationships/image" Target="../media/image171.png"/><Relationship Id="rId514" Type="http://schemas.openxmlformats.org/officeDocument/2006/relationships/customXml" Target="../ink/ink727.xml"/><Relationship Id="rId556" Type="http://schemas.openxmlformats.org/officeDocument/2006/relationships/customXml" Target="../ink/ink748.xml"/><Relationship Id="rId88" Type="http://schemas.openxmlformats.org/officeDocument/2006/relationships/customXml" Target="../ink/ink591.xml"/><Relationship Id="rId195" Type="http://schemas.openxmlformats.org/officeDocument/2006/relationships/image" Target="../media/image94.png"/><Relationship Id="rId209" Type="http://schemas.openxmlformats.org/officeDocument/2006/relationships/image" Target="../media/image101.png"/><Relationship Id="rId360" Type="http://schemas.openxmlformats.org/officeDocument/2006/relationships/customXml" Target="../ink/ink655.xml"/><Relationship Id="rId416" Type="http://schemas.openxmlformats.org/officeDocument/2006/relationships/customXml" Target="../ink/ink681.xml"/><Relationship Id="rId598" Type="http://schemas.openxmlformats.org/officeDocument/2006/relationships/customXml" Target="../ink/ink769.xml"/><Relationship Id="rId220" Type="http://schemas.openxmlformats.org/officeDocument/2006/relationships/customXml" Target="../ink/ink615.xml"/><Relationship Id="rId458" Type="http://schemas.openxmlformats.org/officeDocument/2006/relationships/customXml" Target="../ink/ink699.xml"/><Relationship Id="rId623" Type="http://schemas.openxmlformats.org/officeDocument/2006/relationships/image" Target="../media/image229.png"/><Relationship Id="rId665" Type="http://schemas.openxmlformats.org/officeDocument/2006/relationships/image" Target="../media/image249.png"/><Relationship Id="rId15" Type="http://schemas.openxmlformats.org/officeDocument/2006/relationships/customXml" Target="../ink/ink559.xml"/><Relationship Id="rId57" Type="http://schemas.openxmlformats.org/officeDocument/2006/relationships/image" Target="../media/image28.png"/><Relationship Id="rId318" Type="http://schemas.openxmlformats.org/officeDocument/2006/relationships/customXml" Target="../ink/ink642.xml"/><Relationship Id="rId525" Type="http://schemas.openxmlformats.org/officeDocument/2006/relationships/image" Target="../media/image136.png"/><Relationship Id="rId567" Type="http://schemas.openxmlformats.org/officeDocument/2006/relationships/image" Target="../media/image198.png"/><Relationship Id="rId99" Type="http://schemas.openxmlformats.org/officeDocument/2006/relationships/image" Target="../media/image46.png"/><Relationship Id="rId371" Type="http://schemas.openxmlformats.org/officeDocument/2006/relationships/image" Target="../media/image182.png"/><Relationship Id="rId427" Type="http://schemas.openxmlformats.org/officeDocument/2006/relationships/image" Target="../media/image210.png"/><Relationship Id="rId469" Type="http://schemas.openxmlformats.org/officeDocument/2006/relationships/image" Target="../media/image70.png"/><Relationship Id="rId634" Type="http://schemas.openxmlformats.org/officeDocument/2006/relationships/image" Target="../media/image234.png"/><Relationship Id="rId676" Type="http://schemas.openxmlformats.org/officeDocument/2006/relationships/image" Target="../media/image254.png"/><Relationship Id="rId26" Type="http://schemas.openxmlformats.org/officeDocument/2006/relationships/image" Target="../media/image1210.png"/><Relationship Id="rId231" Type="http://schemas.openxmlformats.org/officeDocument/2006/relationships/image" Target="../media/image112.png"/><Relationship Id="rId273" Type="http://schemas.openxmlformats.org/officeDocument/2006/relationships/image" Target="../media/image133.png"/><Relationship Id="rId329" Type="http://schemas.openxmlformats.org/officeDocument/2006/relationships/image" Target="../media/image161.png"/><Relationship Id="rId480" Type="http://schemas.openxmlformats.org/officeDocument/2006/relationships/customXml" Target="../ink/ink710.xml"/><Relationship Id="rId536" Type="http://schemas.openxmlformats.org/officeDocument/2006/relationships/customXml" Target="../ink/ink738.xml"/><Relationship Id="rId701" Type="http://schemas.openxmlformats.org/officeDocument/2006/relationships/customXml" Target="../ink/ink822.xml"/><Relationship Id="rId68" Type="http://schemas.openxmlformats.org/officeDocument/2006/relationships/customXml" Target="../ink/ink582.xml"/><Relationship Id="rId133" Type="http://schemas.openxmlformats.org/officeDocument/2006/relationships/image" Target="../media/image63.png"/><Relationship Id="rId578" Type="http://schemas.openxmlformats.org/officeDocument/2006/relationships/customXml" Target="../ink/ink759.xml"/><Relationship Id="rId200" Type="http://schemas.openxmlformats.org/officeDocument/2006/relationships/customXml" Target="../ink/ink605.xml"/><Relationship Id="rId382" Type="http://schemas.openxmlformats.org/officeDocument/2006/relationships/customXml" Target="../ink/ink666.xml"/><Relationship Id="rId438" Type="http://schemas.openxmlformats.org/officeDocument/2006/relationships/customXml" Target="../ink/ink692.xml"/><Relationship Id="rId603" Type="http://schemas.openxmlformats.org/officeDocument/2006/relationships/image" Target="../media/image59.png"/><Relationship Id="rId645" Type="http://schemas.openxmlformats.org/officeDocument/2006/relationships/image" Target="../media/image239.png"/><Relationship Id="rId687" Type="http://schemas.openxmlformats.org/officeDocument/2006/relationships/customXml" Target="../ink/ink815.xml"/><Relationship Id="rId491" Type="http://schemas.openxmlformats.org/officeDocument/2006/relationships/image" Target="../media/image81.png"/><Relationship Id="rId505" Type="http://schemas.openxmlformats.org/officeDocument/2006/relationships/image" Target="../media/image88.png"/><Relationship Id="rId712" Type="http://schemas.openxmlformats.org/officeDocument/2006/relationships/image" Target="../media/image272.png"/><Relationship Id="rId37" Type="http://schemas.openxmlformats.org/officeDocument/2006/relationships/image" Target="../media/image1810.png"/><Relationship Id="rId79" Type="http://schemas.openxmlformats.org/officeDocument/2006/relationships/image" Target="../media/image2110.png"/><Relationship Id="rId547" Type="http://schemas.openxmlformats.org/officeDocument/2006/relationships/image" Target="../media/image147.png"/><Relationship Id="rId589" Type="http://schemas.openxmlformats.org/officeDocument/2006/relationships/image" Target="../media/image52.png"/><Relationship Id="rId90" Type="http://schemas.openxmlformats.org/officeDocument/2006/relationships/customXml" Target="../ink/ink592.xml"/><Relationship Id="rId351" Type="http://schemas.openxmlformats.org/officeDocument/2006/relationships/image" Target="../media/image172.png"/><Relationship Id="rId393" Type="http://schemas.openxmlformats.org/officeDocument/2006/relationships/image" Target="../media/image193.png"/><Relationship Id="rId407" Type="http://schemas.openxmlformats.org/officeDocument/2006/relationships/image" Target="../media/image200.png"/><Relationship Id="rId614" Type="http://schemas.openxmlformats.org/officeDocument/2006/relationships/customXml" Target="../ink/ink777.xml"/><Relationship Id="rId656" Type="http://schemas.openxmlformats.org/officeDocument/2006/relationships/customXml" Target="../ink/ink799.xml"/><Relationship Id="rId211" Type="http://schemas.openxmlformats.org/officeDocument/2006/relationships/image" Target="../media/image102.png"/><Relationship Id="rId253" Type="http://schemas.openxmlformats.org/officeDocument/2006/relationships/image" Target="../media/image123.png"/><Relationship Id="rId309" Type="http://schemas.openxmlformats.org/officeDocument/2006/relationships/image" Target="../media/image151.png"/><Relationship Id="rId460" Type="http://schemas.openxmlformats.org/officeDocument/2006/relationships/customXml" Target="../ink/ink700.xml"/><Relationship Id="rId516" Type="http://schemas.openxmlformats.org/officeDocument/2006/relationships/customXml" Target="../ink/ink728.xml"/><Relationship Id="rId698" Type="http://schemas.openxmlformats.org/officeDocument/2006/relationships/image" Target="../media/image265.png"/><Relationship Id="rId48" Type="http://schemas.openxmlformats.org/officeDocument/2006/relationships/customXml" Target="../ink/ink572.xml"/><Relationship Id="rId320" Type="http://schemas.openxmlformats.org/officeDocument/2006/relationships/customXml" Target="../ink/ink643.xml"/><Relationship Id="rId558" Type="http://schemas.openxmlformats.org/officeDocument/2006/relationships/customXml" Target="../ink/ink749.xml"/><Relationship Id="rId197" Type="http://schemas.openxmlformats.org/officeDocument/2006/relationships/image" Target="../media/image95.png"/><Relationship Id="rId362" Type="http://schemas.openxmlformats.org/officeDocument/2006/relationships/customXml" Target="../ink/ink656.xml"/><Relationship Id="rId418" Type="http://schemas.openxmlformats.org/officeDocument/2006/relationships/customXml" Target="../ink/ink682.xml"/><Relationship Id="rId625" Type="http://schemas.openxmlformats.org/officeDocument/2006/relationships/image" Target="../media/image230.png"/><Relationship Id="rId222" Type="http://schemas.openxmlformats.org/officeDocument/2006/relationships/customXml" Target="../ink/ink616.xml"/><Relationship Id="rId264" Type="http://schemas.openxmlformats.org/officeDocument/2006/relationships/customXml" Target="../ink/ink630.xml"/><Relationship Id="rId471" Type="http://schemas.openxmlformats.org/officeDocument/2006/relationships/image" Target="../media/image71.png"/><Relationship Id="rId667" Type="http://schemas.openxmlformats.org/officeDocument/2006/relationships/image" Target="../media/image250.png"/><Relationship Id="rId17" Type="http://schemas.openxmlformats.org/officeDocument/2006/relationships/customXml" Target="../ink/ink560.xml"/><Relationship Id="rId59" Type="http://schemas.openxmlformats.org/officeDocument/2006/relationships/image" Target="../media/image29.png"/><Relationship Id="rId527" Type="http://schemas.openxmlformats.org/officeDocument/2006/relationships/image" Target="../media/image137.png"/><Relationship Id="rId569" Type="http://schemas.openxmlformats.org/officeDocument/2006/relationships/image" Target="../media/image216.png"/><Relationship Id="rId70" Type="http://schemas.openxmlformats.org/officeDocument/2006/relationships/customXml" Target="../ink/ink583.xml"/><Relationship Id="rId331" Type="http://schemas.openxmlformats.org/officeDocument/2006/relationships/image" Target="../media/image162.png"/><Relationship Id="rId373" Type="http://schemas.openxmlformats.org/officeDocument/2006/relationships/image" Target="../media/image183.png"/><Relationship Id="rId429" Type="http://schemas.openxmlformats.org/officeDocument/2006/relationships/image" Target="../media/image211.png"/><Relationship Id="rId580" Type="http://schemas.openxmlformats.org/officeDocument/2006/relationships/customXml" Target="../ink/ink760.xml"/><Relationship Id="rId636" Type="http://schemas.openxmlformats.org/officeDocument/2006/relationships/image" Target="../media/image235.png"/><Relationship Id="rId1" Type="http://schemas.openxmlformats.org/officeDocument/2006/relationships/slideLayout" Target="../slideLayouts/slideLayout2.xml"/><Relationship Id="rId233" Type="http://schemas.openxmlformats.org/officeDocument/2006/relationships/image" Target="../media/image113.png"/><Relationship Id="rId678" Type="http://schemas.openxmlformats.org/officeDocument/2006/relationships/image" Target="../media/image255.png"/><Relationship Id="rId28" Type="http://schemas.openxmlformats.org/officeDocument/2006/relationships/image" Target="../media/image1310.png"/><Relationship Id="rId275" Type="http://schemas.openxmlformats.org/officeDocument/2006/relationships/image" Target="../media/image134.png"/><Relationship Id="rId482" Type="http://schemas.openxmlformats.org/officeDocument/2006/relationships/customXml" Target="../ink/ink711.xml"/><Relationship Id="rId538" Type="http://schemas.openxmlformats.org/officeDocument/2006/relationships/customXml" Target="../ink/ink739.xml"/><Relationship Id="rId703" Type="http://schemas.openxmlformats.org/officeDocument/2006/relationships/customXml" Target="../ink/ink823.xml"/><Relationship Id="rId81" Type="http://schemas.openxmlformats.org/officeDocument/2006/relationships/image" Target="../media/image2210.png"/><Relationship Id="rId135" Type="http://schemas.openxmlformats.org/officeDocument/2006/relationships/image" Target="../media/image64.png"/><Relationship Id="rId384" Type="http://schemas.openxmlformats.org/officeDocument/2006/relationships/customXml" Target="../ink/ink667.xml"/><Relationship Id="rId591" Type="http://schemas.openxmlformats.org/officeDocument/2006/relationships/image" Target="../media/image53.png"/><Relationship Id="rId605" Type="http://schemas.openxmlformats.org/officeDocument/2006/relationships/image" Target="../media/image60.png"/><Relationship Id="rId202" Type="http://schemas.openxmlformats.org/officeDocument/2006/relationships/customXml" Target="../ink/ink606.xml"/><Relationship Id="rId647" Type="http://schemas.openxmlformats.org/officeDocument/2006/relationships/image" Target="../media/image240.png"/><Relationship Id="rId689" Type="http://schemas.openxmlformats.org/officeDocument/2006/relationships/customXml" Target="../ink/ink816.xml"/><Relationship Id="rId39" Type="http://schemas.openxmlformats.org/officeDocument/2006/relationships/image" Target="../media/image1910.png"/><Relationship Id="rId451" Type="http://schemas.openxmlformats.org/officeDocument/2006/relationships/image" Target="../media/image222.png"/><Relationship Id="rId493" Type="http://schemas.openxmlformats.org/officeDocument/2006/relationships/image" Target="../media/image82.png"/><Relationship Id="rId507" Type="http://schemas.openxmlformats.org/officeDocument/2006/relationships/image" Target="../media/image89.png"/><Relationship Id="rId549" Type="http://schemas.openxmlformats.org/officeDocument/2006/relationships/image" Target="../media/image163.png"/><Relationship Id="rId714" Type="http://schemas.openxmlformats.org/officeDocument/2006/relationships/image" Target="../media/image273.png"/><Relationship Id="rId50" Type="http://schemas.openxmlformats.org/officeDocument/2006/relationships/customXml" Target="../ink/ink573.xml"/><Relationship Id="rId311" Type="http://schemas.openxmlformats.org/officeDocument/2006/relationships/image" Target="../media/image152.png"/><Relationship Id="rId353" Type="http://schemas.openxmlformats.org/officeDocument/2006/relationships/image" Target="../media/image173.png"/><Relationship Id="rId395" Type="http://schemas.openxmlformats.org/officeDocument/2006/relationships/image" Target="../media/image194.png"/><Relationship Id="rId409" Type="http://schemas.openxmlformats.org/officeDocument/2006/relationships/image" Target="../media/image201.png"/><Relationship Id="rId560" Type="http://schemas.openxmlformats.org/officeDocument/2006/relationships/customXml" Target="../ink/ink750.xml"/><Relationship Id="rId92" Type="http://schemas.openxmlformats.org/officeDocument/2006/relationships/customXml" Target="../ink/ink593.xml"/><Relationship Id="rId213" Type="http://schemas.openxmlformats.org/officeDocument/2006/relationships/image" Target="../media/image103.png"/><Relationship Id="rId420" Type="http://schemas.openxmlformats.org/officeDocument/2006/relationships/customXml" Target="../ink/ink683.xml"/><Relationship Id="rId616" Type="http://schemas.openxmlformats.org/officeDocument/2006/relationships/customXml" Target="../ink/ink778.xml"/><Relationship Id="rId658" Type="http://schemas.openxmlformats.org/officeDocument/2006/relationships/customXml" Target="../ink/ink800.xml"/><Relationship Id="rId255" Type="http://schemas.openxmlformats.org/officeDocument/2006/relationships/image" Target="../media/image124.png"/><Relationship Id="rId462" Type="http://schemas.openxmlformats.org/officeDocument/2006/relationships/customXml" Target="../ink/ink701.xml"/><Relationship Id="rId518" Type="http://schemas.openxmlformats.org/officeDocument/2006/relationships/customXml" Target="../ink/ink729.xml"/><Relationship Id="rId322" Type="http://schemas.openxmlformats.org/officeDocument/2006/relationships/customXml" Target="../ink/ink644.xml"/><Relationship Id="rId364" Type="http://schemas.openxmlformats.org/officeDocument/2006/relationships/customXml" Target="../ink/ink657.xml"/><Relationship Id="rId61" Type="http://schemas.openxmlformats.org/officeDocument/2006/relationships/image" Target="../media/image30.png"/><Relationship Id="rId199" Type="http://schemas.openxmlformats.org/officeDocument/2006/relationships/image" Target="../media/image96.png"/><Relationship Id="rId571" Type="http://schemas.openxmlformats.org/officeDocument/2006/relationships/image" Target="../media/image220.png"/><Relationship Id="rId627" Type="http://schemas.openxmlformats.org/officeDocument/2006/relationships/image" Target="../media/image231.png"/><Relationship Id="rId669" Type="http://schemas.openxmlformats.org/officeDocument/2006/relationships/customXml" Target="../ink/ink806.xml"/><Relationship Id="rId19" Type="http://schemas.openxmlformats.org/officeDocument/2006/relationships/customXml" Target="../ink/ink561.xml"/><Relationship Id="rId224" Type="http://schemas.openxmlformats.org/officeDocument/2006/relationships/customXml" Target="../ink/ink617.xml"/><Relationship Id="rId431" Type="http://schemas.openxmlformats.org/officeDocument/2006/relationships/image" Target="../media/image212.png"/><Relationship Id="rId473" Type="http://schemas.openxmlformats.org/officeDocument/2006/relationships/image" Target="../media/image72.png"/><Relationship Id="rId529" Type="http://schemas.openxmlformats.org/officeDocument/2006/relationships/image" Target="../media/image138.png"/><Relationship Id="rId680" Type="http://schemas.openxmlformats.org/officeDocument/2006/relationships/image" Target="../media/image256.png"/><Relationship Id="rId30" Type="http://schemas.openxmlformats.org/officeDocument/2006/relationships/image" Target="../media/image1410.png"/><Relationship Id="rId540" Type="http://schemas.openxmlformats.org/officeDocument/2006/relationships/customXml" Target="../ink/ink740.xml"/><Relationship Id="rId72" Type="http://schemas.openxmlformats.org/officeDocument/2006/relationships/customXml" Target="../ink/ink584.xml"/><Relationship Id="rId375" Type="http://schemas.openxmlformats.org/officeDocument/2006/relationships/image" Target="../media/image184.png"/><Relationship Id="rId582" Type="http://schemas.openxmlformats.org/officeDocument/2006/relationships/customXml" Target="../ink/ink761.xml"/><Relationship Id="rId638" Type="http://schemas.openxmlformats.org/officeDocument/2006/relationships/customXml" Target="../ink/ink790.xml"/><Relationship Id="rId3" Type="http://schemas.openxmlformats.org/officeDocument/2006/relationships/customXml" Target="../ink/ink553.xml"/><Relationship Id="rId235" Type="http://schemas.openxmlformats.org/officeDocument/2006/relationships/image" Target="../media/image114.png"/><Relationship Id="rId277" Type="http://schemas.openxmlformats.org/officeDocument/2006/relationships/image" Target="../media/image135.png"/><Relationship Id="rId400" Type="http://schemas.openxmlformats.org/officeDocument/2006/relationships/customXml" Target="../ink/ink675.xml"/><Relationship Id="rId442" Type="http://schemas.openxmlformats.org/officeDocument/2006/relationships/customXml" Target="../ink/ink693.xml"/><Relationship Id="rId484" Type="http://schemas.openxmlformats.org/officeDocument/2006/relationships/customXml" Target="../ink/ink712.xml"/><Relationship Id="rId705" Type="http://schemas.openxmlformats.org/officeDocument/2006/relationships/customXml" Target="../ink/ink824.xml"/><Relationship Id="rId691" Type="http://schemas.openxmlformats.org/officeDocument/2006/relationships/customXml" Target="../ink/ink817.xml"/><Relationship Id="rId83" Type="http://schemas.openxmlformats.org/officeDocument/2006/relationships/image" Target="../media/image38.png"/><Relationship Id="rId386" Type="http://schemas.openxmlformats.org/officeDocument/2006/relationships/customXml" Target="../ink/ink668.xml"/><Relationship Id="rId551" Type="http://schemas.openxmlformats.org/officeDocument/2006/relationships/image" Target="../media/image164.png"/><Relationship Id="rId593" Type="http://schemas.openxmlformats.org/officeDocument/2006/relationships/image" Target="../media/image54.png"/><Relationship Id="rId607" Type="http://schemas.openxmlformats.org/officeDocument/2006/relationships/image" Target="../media/image61.png"/><Relationship Id="rId649" Type="http://schemas.openxmlformats.org/officeDocument/2006/relationships/image" Target="../media/image241.png"/><Relationship Id="rId190" Type="http://schemas.openxmlformats.org/officeDocument/2006/relationships/customXml" Target="../ink/ink600.xml"/><Relationship Id="rId204" Type="http://schemas.openxmlformats.org/officeDocument/2006/relationships/customXml" Target="../ink/ink607.xml"/><Relationship Id="rId411" Type="http://schemas.openxmlformats.org/officeDocument/2006/relationships/image" Target="../media/image202.png"/><Relationship Id="rId453" Type="http://schemas.openxmlformats.org/officeDocument/2006/relationships/image" Target="../media/image223.png"/><Relationship Id="rId509" Type="http://schemas.openxmlformats.org/officeDocument/2006/relationships/image" Target="../media/image90.png"/><Relationship Id="rId660" Type="http://schemas.openxmlformats.org/officeDocument/2006/relationships/customXml" Target="../ink/ink801.xml"/><Relationship Id="rId313" Type="http://schemas.openxmlformats.org/officeDocument/2006/relationships/image" Target="../media/image153.png"/><Relationship Id="rId495" Type="http://schemas.openxmlformats.org/officeDocument/2006/relationships/image" Target="../media/image83.png"/><Relationship Id="rId10" Type="http://schemas.openxmlformats.org/officeDocument/2006/relationships/image" Target="../media/image4101.png"/><Relationship Id="rId52" Type="http://schemas.openxmlformats.org/officeDocument/2006/relationships/customXml" Target="../ink/ink574.xml"/><Relationship Id="rId94" Type="http://schemas.openxmlformats.org/officeDocument/2006/relationships/customXml" Target="../ink/ink594.xml"/><Relationship Id="rId355" Type="http://schemas.openxmlformats.org/officeDocument/2006/relationships/image" Target="../media/image174.png"/><Relationship Id="rId397" Type="http://schemas.openxmlformats.org/officeDocument/2006/relationships/image" Target="../media/image195.png"/><Relationship Id="rId520" Type="http://schemas.openxmlformats.org/officeDocument/2006/relationships/customXml" Target="../ink/ink730.xml"/><Relationship Id="rId562" Type="http://schemas.openxmlformats.org/officeDocument/2006/relationships/customXml" Target="../ink/ink751.xml"/><Relationship Id="rId618" Type="http://schemas.openxmlformats.org/officeDocument/2006/relationships/customXml" Target="../ink/ink779.xml"/><Relationship Id="rId215" Type="http://schemas.openxmlformats.org/officeDocument/2006/relationships/image" Target="../media/image104.png"/><Relationship Id="rId257" Type="http://schemas.openxmlformats.org/officeDocument/2006/relationships/image" Target="../media/image125.png"/><Relationship Id="rId422" Type="http://schemas.openxmlformats.org/officeDocument/2006/relationships/customXml" Target="../ink/ink684.xml"/><Relationship Id="rId464" Type="http://schemas.openxmlformats.org/officeDocument/2006/relationships/customXml" Target="../ink/ink702.xml"/><Relationship Id="rId63" Type="http://schemas.openxmlformats.org/officeDocument/2006/relationships/image" Target="../media/image31.png"/><Relationship Id="rId366" Type="http://schemas.openxmlformats.org/officeDocument/2006/relationships/customXml" Target="../ink/ink658.xml"/><Relationship Id="rId573" Type="http://schemas.openxmlformats.org/officeDocument/2006/relationships/image" Target="../media/image221.png"/><Relationship Id="rId226" Type="http://schemas.openxmlformats.org/officeDocument/2006/relationships/customXml" Target="../ink/ink618.xml"/><Relationship Id="rId433" Type="http://schemas.openxmlformats.org/officeDocument/2006/relationships/image" Target="../media/image213.png"/><Relationship Id="rId640" Type="http://schemas.openxmlformats.org/officeDocument/2006/relationships/customXml" Target="../ink/ink791.xml"/><Relationship Id="rId74" Type="http://schemas.openxmlformats.org/officeDocument/2006/relationships/customXml" Target="../ink/ink585.xml"/><Relationship Id="rId377" Type="http://schemas.openxmlformats.org/officeDocument/2006/relationships/image" Target="../media/image185.png"/><Relationship Id="rId500" Type="http://schemas.openxmlformats.org/officeDocument/2006/relationships/customXml" Target="../ink/ink720.xml"/><Relationship Id="rId584" Type="http://schemas.openxmlformats.org/officeDocument/2006/relationships/customXml" Target="../ink/ink762.xml"/><Relationship Id="rId5" Type="http://schemas.openxmlformats.org/officeDocument/2006/relationships/customXml" Target="../ink/ink554.xml"/><Relationship Id="rId237" Type="http://schemas.openxmlformats.org/officeDocument/2006/relationships/image" Target="../media/image115.png"/><Relationship Id="rId444" Type="http://schemas.openxmlformats.org/officeDocument/2006/relationships/customXml" Target="../ink/ink694.xml"/><Relationship Id="rId651" Type="http://schemas.openxmlformats.org/officeDocument/2006/relationships/image" Target="../media/image242.png"/><Relationship Id="rId304" Type="http://schemas.openxmlformats.org/officeDocument/2006/relationships/customXml" Target="../ink/ink635.xml"/><Relationship Id="rId388" Type="http://schemas.openxmlformats.org/officeDocument/2006/relationships/customXml" Target="../ink/ink669.xml"/><Relationship Id="rId511" Type="http://schemas.openxmlformats.org/officeDocument/2006/relationships/image" Target="../media/image116.png"/><Relationship Id="rId609" Type="http://schemas.openxmlformats.org/officeDocument/2006/relationships/image" Target="../media/image62.png"/><Relationship Id="rId85" Type="http://schemas.openxmlformats.org/officeDocument/2006/relationships/image" Target="../media/image39.png"/><Relationship Id="rId595" Type="http://schemas.openxmlformats.org/officeDocument/2006/relationships/image" Target="../media/image55.png"/><Relationship Id="rId455" Type="http://schemas.openxmlformats.org/officeDocument/2006/relationships/image" Target="../media/image224.png"/><Relationship Id="rId662" Type="http://schemas.openxmlformats.org/officeDocument/2006/relationships/customXml" Target="../ink/ink802.xml"/></Relationships>
</file>

<file path=ppt/slides/_rels/slide8.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 Id="rId4" Type="http://schemas.openxmlformats.org/officeDocument/2006/relationships/image" Target="../media/image27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42ED-B076-ED41-899C-AF79FEEE109B}"/>
              </a:ext>
            </a:extLst>
          </p:cNvPr>
          <p:cNvSpPr>
            <a:spLocks noGrp="1"/>
          </p:cNvSpPr>
          <p:nvPr>
            <p:ph type="ctrTitle"/>
          </p:nvPr>
        </p:nvSpPr>
        <p:spPr>
          <a:xfrm>
            <a:off x="1286493" y="528597"/>
            <a:ext cx="8795657" cy="718312"/>
          </a:xfrm>
        </p:spPr>
        <p:txBody>
          <a:bodyPr>
            <a:normAutofit fontScale="90000"/>
          </a:bodyPr>
          <a:lstStyle/>
          <a:p>
            <a:r>
              <a:rPr lang="en-US" dirty="0"/>
              <a:t>Numerical solutions of ODEs</a:t>
            </a:r>
          </a:p>
        </p:txBody>
      </p:sp>
    </p:spTree>
    <p:extLst>
      <p:ext uri="{BB962C8B-B14F-4D97-AF65-F5344CB8AC3E}">
        <p14:creationId xmlns:p14="http://schemas.microsoft.com/office/powerpoint/2010/main" val="233948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Local errors have accumulated….</a:t>
            </a:r>
          </a:p>
        </p:txBody>
      </p:sp>
      <p:pic>
        <p:nvPicPr>
          <p:cNvPr id="4100" name="Picture 4" descr="pat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2552700" cy="3608388"/>
          </a:xfrm>
          <a:prstGeom prst="rect">
            <a:avLst/>
          </a:prstGeom>
          <a:noFill/>
          <a:extLst>
            <a:ext uri="{909E8E84-426E-40dd-AFC4-6F175D3DCCD1}">
              <a14:hiddenFill xmlns="" xmlns:a14="http://schemas.microsoft.com/office/drawing/2010/main">
                <a:solidFill>
                  <a:srgbClr val="FFFFFF"/>
                </a:solidFill>
              </a14:hiddenFill>
            </a:ext>
          </a:extLst>
        </p:spPr>
      </p:pic>
      <p:sp>
        <p:nvSpPr>
          <p:cNvPr id="4102" name="Text Box 6"/>
          <p:cNvSpPr txBox="1">
            <a:spLocks noChangeArrowheads="1"/>
          </p:cNvSpPr>
          <p:nvPr/>
        </p:nvSpPr>
        <p:spPr bwMode="auto">
          <a:xfrm>
            <a:off x="2209801" y="5867401"/>
            <a:ext cx="2313197"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a:t>Patriot Missile Failure, </a:t>
            </a:r>
          </a:p>
          <a:p>
            <a:r>
              <a:rPr lang="en-US"/>
              <a:t>1st Gulf war. 28 dead. </a:t>
            </a:r>
          </a:p>
        </p:txBody>
      </p:sp>
    </p:spTree>
    <p:extLst>
      <p:ext uri="{BB962C8B-B14F-4D97-AF65-F5344CB8AC3E}">
        <p14:creationId xmlns:p14="http://schemas.microsoft.com/office/powerpoint/2010/main" val="252781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882C-12DB-2D41-958A-2A82CD81290B}"/>
              </a:ext>
            </a:extLst>
          </p:cNvPr>
          <p:cNvSpPr>
            <a:spLocks noGrp="1"/>
          </p:cNvSpPr>
          <p:nvPr>
            <p:ph type="title"/>
          </p:nvPr>
        </p:nvSpPr>
        <p:spPr/>
        <p:txBody>
          <a:bodyPr/>
          <a:lstStyle/>
          <a:p>
            <a:r>
              <a:rPr lang="en-US" dirty="0"/>
              <a:t>Stability of a method: </a:t>
            </a:r>
          </a:p>
        </p:txBody>
      </p:sp>
      <p:sp>
        <p:nvSpPr>
          <p:cNvPr id="3" name="Content Placeholder 2">
            <a:extLst>
              <a:ext uri="{FF2B5EF4-FFF2-40B4-BE49-F238E27FC236}">
                <a16:creationId xmlns:a16="http://schemas.microsoft.com/office/drawing/2014/main" id="{2E731BFD-5BF5-1141-81AE-28416F205F52}"/>
              </a:ext>
            </a:extLst>
          </p:cNvPr>
          <p:cNvSpPr>
            <a:spLocks noGrp="1"/>
          </p:cNvSpPr>
          <p:nvPr>
            <p:ph idx="1"/>
          </p:nvPr>
        </p:nvSpPr>
        <p:spPr/>
        <p:txBody>
          <a:bodyPr/>
          <a:lstStyle/>
          <a:p>
            <a:r>
              <a:rPr lang="en-US" dirty="0"/>
              <a:t> </a:t>
            </a:r>
            <a:r>
              <a:rPr lang="en-US" sz="2400" dirty="0"/>
              <a:t>The method is said to be stable if small perturbations do not cause the solutions to diverge  </a:t>
            </a:r>
            <a:r>
              <a:rPr lang="en-US" sz="2400" i="1" dirty="0"/>
              <a:t>from each other </a:t>
            </a:r>
            <a:r>
              <a:rPr lang="en-US" sz="2400" dirty="0"/>
              <a:t>without bound.  Otherwise, the method is UNSTABLE.</a:t>
            </a:r>
          </a:p>
          <a:p>
            <a:r>
              <a:rPr lang="en-US" sz="2400" dirty="0"/>
              <a:t> Example: solving x’’ = -4x with Euler’s, with a pretty large step h. </a:t>
            </a:r>
          </a:p>
          <a:p>
            <a:endParaRPr lang="en-US" dirty="0"/>
          </a:p>
        </p:txBody>
      </p:sp>
      <p:pic>
        <p:nvPicPr>
          <p:cNvPr id="6" name="Picture 5">
            <a:extLst>
              <a:ext uri="{FF2B5EF4-FFF2-40B4-BE49-F238E27FC236}">
                <a16:creationId xmlns:a16="http://schemas.microsoft.com/office/drawing/2014/main" id="{31B4E7F9-1FD1-5D4F-A008-614958BFAAF2}"/>
              </a:ext>
            </a:extLst>
          </p:cNvPr>
          <p:cNvPicPr>
            <a:picLocks noChangeAspect="1"/>
          </p:cNvPicPr>
          <p:nvPr/>
        </p:nvPicPr>
        <p:blipFill>
          <a:blip r:embed="rId2"/>
          <a:stretch>
            <a:fillRect/>
          </a:stretch>
        </p:blipFill>
        <p:spPr>
          <a:xfrm>
            <a:off x="2234844" y="3964013"/>
            <a:ext cx="3420836" cy="2553112"/>
          </a:xfrm>
          <a:prstGeom prst="rect">
            <a:avLst/>
          </a:prstGeom>
        </p:spPr>
      </p:pic>
      <p:pic>
        <p:nvPicPr>
          <p:cNvPr id="8" name="Picture 7">
            <a:extLst>
              <a:ext uri="{FF2B5EF4-FFF2-40B4-BE49-F238E27FC236}">
                <a16:creationId xmlns:a16="http://schemas.microsoft.com/office/drawing/2014/main" id="{A820BE2E-4699-F441-B56D-362BC4EBD8B3}"/>
              </a:ext>
            </a:extLst>
          </p:cNvPr>
          <p:cNvPicPr>
            <a:picLocks noChangeAspect="1"/>
          </p:cNvPicPr>
          <p:nvPr/>
        </p:nvPicPr>
        <p:blipFill>
          <a:blip r:embed="rId3"/>
          <a:stretch>
            <a:fillRect/>
          </a:stretch>
        </p:blipFill>
        <p:spPr>
          <a:xfrm>
            <a:off x="6188978" y="3964041"/>
            <a:ext cx="3859666" cy="2707829"/>
          </a:xfrm>
          <a:prstGeom prst="rect">
            <a:avLst/>
          </a:prstGeom>
        </p:spPr>
      </p:pic>
      <p:sp>
        <p:nvSpPr>
          <p:cNvPr id="9" name="TextBox 8">
            <a:extLst>
              <a:ext uri="{FF2B5EF4-FFF2-40B4-BE49-F238E27FC236}">
                <a16:creationId xmlns:a16="http://schemas.microsoft.com/office/drawing/2014/main" id="{9259163F-A921-4440-BD51-D96742D28B8E}"/>
              </a:ext>
            </a:extLst>
          </p:cNvPr>
          <p:cNvSpPr txBox="1"/>
          <p:nvPr/>
        </p:nvSpPr>
        <p:spPr>
          <a:xfrm>
            <a:off x="6786641" y="4006894"/>
            <a:ext cx="2487284" cy="300082"/>
          </a:xfrm>
          <a:prstGeom prst="rect">
            <a:avLst/>
          </a:prstGeom>
          <a:noFill/>
        </p:spPr>
        <p:txBody>
          <a:bodyPr wrap="none" rtlCol="0">
            <a:spAutoFit/>
          </a:bodyPr>
          <a:lstStyle/>
          <a:p>
            <a:r>
              <a:rPr lang="en-US" sz="1350" dirty="0"/>
              <a:t>Signature of an </a:t>
            </a:r>
            <a:r>
              <a:rPr lang="en-US" sz="1350" u="sng" dirty="0"/>
              <a:t>unstable</a:t>
            </a:r>
            <a:r>
              <a:rPr lang="en-US" sz="1350" dirty="0"/>
              <a:t> method</a:t>
            </a:r>
          </a:p>
        </p:txBody>
      </p:sp>
      <p:sp>
        <p:nvSpPr>
          <p:cNvPr id="10" name="TextBox 9">
            <a:extLst>
              <a:ext uri="{FF2B5EF4-FFF2-40B4-BE49-F238E27FC236}">
                <a16:creationId xmlns:a16="http://schemas.microsoft.com/office/drawing/2014/main" id="{DC0BABCC-9C35-4441-A372-8B1A8FC09055}"/>
              </a:ext>
            </a:extLst>
          </p:cNvPr>
          <p:cNvSpPr txBox="1"/>
          <p:nvPr/>
        </p:nvSpPr>
        <p:spPr>
          <a:xfrm>
            <a:off x="7358744" y="3524250"/>
            <a:ext cx="587829" cy="300082"/>
          </a:xfrm>
          <a:prstGeom prst="rect">
            <a:avLst/>
          </a:prstGeom>
          <a:solidFill>
            <a:schemeClr val="bg1"/>
          </a:solidFill>
          <a:ln>
            <a:solidFill>
              <a:schemeClr val="bg1"/>
            </a:solidFill>
          </a:ln>
        </p:spPr>
        <p:txBody>
          <a:bodyPr wrap="square" rtlCol="0">
            <a:spAutoFit/>
          </a:bodyPr>
          <a:lstStyle/>
          <a:p>
            <a:endParaRPr lang="en-US" sz="1350" dirty="0"/>
          </a:p>
        </p:txBody>
      </p:sp>
    </p:spTree>
    <p:extLst>
      <p:ext uri="{BB962C8B-B14F-4D97-AF65-F5344CB8AC3E}">
        <p14:creationId xmlns:p14="http://schemas.microsoft.com/office/powerpoint/2010/main" val="150872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D330-920B-734D-A4A9-E65BFDE6D63E}"/>
              </a:ext>
            </a:extLst>
          </p:cNvPr>
          <p:cNvSpPr>
            <a:spLocks noGrp="1"/>
          </p:cNvSpPr>
          <p:nvPr>
            <p:ph type="title"/>
          </p:nvPr>
        </p:nvSpPr>
        <p:spPr>
          <a:xfrm>
            <a:off x="755073" y="258247"/>
            <a:ext cx="10515600" cy="1325563"/>
          </a:xfrm>
        </p:spPr>
        <p:txBody>
          <a:bodyPr/>
          <a:lstStyle/>
          <a:p>
            <a:r>
              <a:rPr lang="en-US" dirty="0"/>
              <a:t>Numerical Stability Analysis of Euler’s Method</a:t>
            </a:r>
          </a:p>
        </p:txBody>
      </p:sp>
      <p:sp>
        <p:nvSpPr>
          <p:cNvPr id="3" name="Content Placeholder 2">
            <a:extLst>
              <a:ext uri="{FF2B5EF4-FFF2-40B4-BE49-F238E27FC236}">
                <a16:creationId xmlns:a16="http://schemas.microsoft.com/office/drawing/2014/main" id="{36278BB3-51D6-2D48-8723-4F2E743A3F0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ODE to solve: y’ = </a:t>
            </a:r>
            <a:r>
              <a:rPr lang="el-GR" dirty="0"/>
              <a:t>λ</a:t>
            </a:r>
            <a:r>
              <a:rPr lang="en-US" dirty="0"/>
              <a:t>y. Assume </a:t>
            </a:r>
            <a:r>
              <a:rPr lang="el-GR" dirty="0"/>
              <a:t>λ</a:t>
            </a:r>
            <a:r>
              <a:rPr lang="en-US" dirty="0"/>
              <a:t> &lt; 0 </a:t>
            </a:r>
            <a:r>
              <a:rPr lang="en-US" sz="2000" dirty="0"/>
              <a:t>(solution does not “blow up” at large t )</a:t>
            </a:r>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Euler’s iteration: y</a:t>
            </a:r>
            <a:r>
              <a:rPr lang="en-US" baseline="-25000" dirty="0"/>
              <a:t>n+1 </a:t>
            </a:r>
            <a:r>
              <a:rPr lang="en-US" dirty="0"/>
              <a:t>=</a:t>
            </a:r>
            <a:r>
              <a:rPr lang="en-US" dirty="0" err="1"/>
              <a:t>y</a:t>
            </a:r>
            <a:r>
              <a:rPr lang="en-US" baseline="-25000" dirty="0" err="1">
                <a:latin typeface="Arial" panose="020B0604020202020204" pitchFamily="34" charset="0"/>
                <a:cs typeface="Arial" panose="020B0604020202020204" pitchFamily="34" charset="0"/>
              </a:rPr>
              <a:t>n</a:t>
            </a:r>
            <a:r>
              <a:rPr lang="en-US" baseline="-25000" dirty="0">
                <a:latin typeface="Arial" panose="020B0604020202020204" pitchFamily="34" charset="0"/>
                <a:cs typeface="Arial" panose="020B0604020202020204" pitchFamily="34" charset="0"/>
              </a:rPr>
              <a:t> </a:t>
            </a:r>
            <a:r>
              <a:rPr lang="en-US" dirty="0"/>
              <a:t>+ </a:t>
            </a:r>
            <a:r>
              <a:rPr lang="el-GR" dirty="0"/>
              <a:t>λ</a:t>
            </a:r>
            <a:r>
              <a:rPr lang="en-US" dirty="0"/>
              <a:t>h * </a:t>
            </a:r>
            <a:r>
              <a:rPr lang="en-US" dirty="0" err="1"/>
              <a:t>y</a:t>
            </a:r>
            <a:r>
              <a:rPr lang="en-US" baseline="-25000" dirty="0" err="1"/>
              <a:t>n</a:t>
            </a:r>
            <a:r>
              <a:rPr lang="en-US" dirty="0"/>
              <a:t>=(1+h</a:t>
            </a:r>
            <a:r>
              <a:rPr lang="el-GR" dirty="0"/>
              <a:t>λ)</a:t>
            </a:r>
            <a:r>
              <a:rPr lang="en-US" dirty="0" err="1"/>
              <a:t>y</a:t>
            </a:r>
            <a:r>
              <a:rPr lang="en-US" baseline="-25000" dirty="0" err="1"/>
              <a:t>n</a:t>
            </a:r>
            <a:r>
              <a:rPr lang="en-US" dirty="0"/>
              <a:t>, n=0,1,... </a:t>
            </a:r>
            <a:endParaRPr lang="en-US" dirty="0">
              <a:effectLst/>
            </a:endParaRPr>
          </a:p>
          <a:p>
            <a:r>
              <a:rPr lang="en-US" dirty="0"/>
              <a:t>with y</a:t>
            </a:r>
            <a:r>
              <a:rPr lang="en-US" baseline="-25000" dirty="0"/>
              <a:t>0</a:t>
            </a:r>
            <a:r>
              <a:rPr lang="en-US" dirty="0"/>
              <a:t> = 1. </a:t>
            </a:r>
          </a:p>
          <a:p>
            <a:r>
              <a:rPr lang="en-US" dirty="0"/>
              <a:t>By induction, y</a:t>
            </a:r>
            <a:r>
              <a:rPr lang="en-US" baseline="-25000" dirty="0"/>
              <a:t>n+1</a:t>
            </a:r>
            <a:r>
              <a:rPr lang="en-US" dirty="0"/>
              <a:t> =(1+h</a:t>
            </a:r>
            <a:r>
              <a:rPr lang="el-GR" dirty="0"/>
              <a:t>λ)</a:t>
            </a:r>
            <a:r>
              <a:rPr lang="en-US" baseline="30000" dirty="0"/>
              <a:t>n</a:t>
            </a:r>
            <a:r>
              <a:rPr lang="en-US" dirty="0"/>
              <a:t>, n≥0 </a:t>
            </a:r>
            <a:endParaRPr lang="en-US" dirty="0">
              <a:effectLst/>
            </a:endParaRPr>
          </a:p>
          <a:p>
            <a:r>
              <a:rPr lang="en-US" dirty="0"/>
              <a:t>The numerical solution </a:t>
            </a:r>
            <a:r>
              <a:rPr lang="en-US" dirty="0" err="1"/>
              <a:t>y</a:t>
            </a:r>
            <a:r>
              <a:rPr lang="en-US" baseline="-25000" dirty="0" err="1"/>
              <a:t>n</a:t>
            </a:r>
            <a:r>
              <a:rPr lang="en-US" dirty="0"/>
              <a:t> → 0 as n → ∞ </a:t>
            </a:r>
            <a:r>
              <a:rPr lang="en-US" b="1" dirty="0"/>
              <a:t>if and only if |1 + h</a:t>
            </a:r>
            <a:r>
              <a:rPr lang="el-GR" b="1" dirty="0"/>
              <a:t>λ| &lt; 1 </a:t>
            </a:r>
            <a:endParaRPr lang="el-GR" b="1" dirty="0">
              <a:effectLst/>
            </a:endParaRPr>
          </a:p>
          <a:p>
            <a:r>
              <a:rPr lang="en-US" dirty="0"/>
              <a:t>In the case </a:t>
            </a:r>
            <a:r>
              <a:rPr lang="el-GR" dirty="0"/>
              <a:t>λ </a:t>
            </a:r>
            <a:r>
              <a:rPr lang="en-US" dirty="0"/>
              <a:t>is real and negative, this is equivalent to −2&lt;h</a:t>
            </a:r>
            <a:r>
              <a:rPr lang="el-GR" dirty="0"/>
              <a:t>λ&lt;0, </a:t>
            </a:r>
            <a:r>
              <a:rPr lang="en-US" dirty="0"/>
              <a:t>or h&lt; 2  −</a:t>
            </a:r>
            <a:r>
              <a:rPr lang="el-GR" dirty="0"/>
              <a:t>λ </a:t>
            </a:r>
            <a:endParaRPr lang="en-US" dirty="0"/>
          </a:p>
          <a:p>
            <a:r>
              <a:rPr lang="en-US" dirty="0">
                <a:effectLst/>
              </a:rPr>
              <a:t>What happens when h is large? Small? </a:t>
            </a:r>
            <a:endParaRPr lang="el-GR" dirty="0">
              <a:effectLst/>
            </a:endParaRPr>
          </a:p>
          <a:p>
            <a:endParaRPr lang="en-US" dirty="0"/>
          </a:p>
        </p:txBody>
      </p:sp>
    </p:spTree>
    <p:extLst>
      <p:ext uri="{BB962C8B-B14F-4D97-AF65-F5344CB8AC3E}">
        <p14:creationId xmlns:p14="http://schemas.microsoft.com/office/powerpoint/2010/main" val="196901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1793054" y="576290"/>
            <a:ext cx="8217008" cy="513140"/>
          </a:xfrm>
        </p:spPr>
        <p:txBody>
          <a:bodyPr>
            <a:noAutofit/>
          </a:bodyPr>
          <a:lstStyle/>
          <a:p>
            <a:r>
              <a:rPr lang="en-US" sz="2800" dirty="0"/>
              <a:t>Choosing the iteration (time) step size </a:t>
            </a:r>
            <a:r>
              <a:rPr lang="en-US" sz="2800" b="1" dirty="0"/>
              <a:t>h</a:t>
            </a:r>
            <a:r>
              <a:rPr lang="en-US" sz="2800" dirty="0"/>
              <a:t> in practice</a:t>
            </a:r>
          </a:p>
        </p:txBody>
      </p:sp>
      <p:sp>
        <p:nvSpPr>
          <p:cNvPr id="3" name="Content Placeholder 2">
            <a:extLst>
              <a:ext uri="{FF2B5EF4-FFF2-40B4-BE49-F238E27FC236}">
                <a16:creationId xmlns:a16="http://schemas.microsoft.com/office/drawing/2014/main" id="{86CAF00E-D458-714E-9988-18DD33798126}"/>
              </a:ext>
            </a:extLst>
          </p:cNvPr>
          <p:cNvSpPr>
            <a:spLocks noGrp="1"/>
          </p:cNvSpPr>
          <p:nvPr>
            <p:ph idx="1"/>
          </p:nvPr>
        </p:nvSpPr>
        <p:spPr/>
        <p:txBody>
          <a:bodyPr>
            <a:normAutofit fontScale="92500" lnSpcReduction="20000"/>
          </a:bodyPr>
          <a:lstStyle/>
          <a:p>
            <a:r>
              <a:rPr lang="en-US" dirty="0"/>
              <a:t>There is no single formula for this. Some cases may be tricky.  Start with some reasonable first guess step size h. Obtain the solution. Then re-do the calculation with step h/2. If both answers are within the desired tolerance, you are OK for a stable ODE and stable method.   </a:t>
            </a:r>
          </a:p>
          <a:p>
            <a:endParaRPr lang="en-US" dirty="0"/>
          </a:p>
          <a:p>
            <a:r>
              <a:rPr lang="en-US" dirty="0"/>
              <a:t>Some ODEs benefit from an adaptive step h, which changes along the way (we will not study those in this class). </a:t>
            </a:r>
          </a:p>
          <a:p>
            <a:endParaRPr lang="en-US" dirty="0"/>
          </a:p>
          <a:p>
            <a:r>
              <a:rPr lang="en-US" b="1" dirty="0"/>
              <a:t>A general rule of thumb</a:t>
            </a:r>
            <a:r>
              <a:rPr lang="en-US" dirty="0"/>
              <a:t>:  ”choose good guess </a:t>
            </a:r>
            <a:r>
              <a:rPr lang="en-US" b="1" dirty="0"/>
              <a:t>h</a:t>
            </a:r>
            <a:r>
              <a:rPr lang="en-US" dirty="0"/>
              <a:t> so that the function changes little over the </a:t>
            </a:r>
            <a:r>
              <a:rPr lang="en-US" b="1" dirty="0"/>
              <a:t>h</a:t>
            </a:r>
            <a:r>
              <a:rPr lang="en-US" dirty="0"/>
              <a:t> step. “  </a:t>
            </a:r>
            <a:r>
              <a:rPr lang="en-US" sz="2300" dirty="0"/>
              <a:t>(Look at points where the rate of change is largest. ) </a:t>
            </a:r>
            <a:r>
              <a:rPr lang="en-US" dirty="0"/>
              <a:t>But do not overdo it: </a:t>
            </a:r>
            <a:r>
              <a:rPr lang="en-US" b="1" dirty="0"/>
              <a:t>h</a:t>
            </a:r>
            <a:r>
              <a:rPr lang="en-US" dirty="0"/>
              <a:t> much smaller than needed will surely be costly (many steps) and also may lead to accuracy deterioration over a long run.  </a:t>
            </a:r>
            <a:r>
              <a:rPr lang="en-US" sz="1950" dirty="0"/>
              <a:t>(Why? Recall which kinds of errors are involved.) </a:t>
            </a:r>
          </a:p>
        </p:txBody>
      </p:sp>
    </p:spTree>
    <p:extLst>
      <p:ext uri="{BB962C8B-B14F-4D97-AF65-F5344CB8AC3E}">
        <p14:creationId xmlns:p14="http://schemas.microsoft.com/office/powerpoint/2010/main" val="390527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375D-BBFA-6E42-A880-44388264A73C}"/>
              </a:ext>
            </a:extLst>
          </p:cNvPr>
          <p:cNvSpPr>
            <a:spLocks noGrp="1"/>
          </p:cNvSpPr>
          <p:nvPr>
            <p:ph type="title"/>
          </p:nvPr>
        </p:nvSpPr>
        <p:spPr/>
        <p:txBody>
          <a:bodyPr/>
          <a:lstStyle/>
          <a:p>
            <a:r>
              <a:rPr lang="en-US" dirty="0"/>
              <a:t>The effect of  step size (discretization) h </a:t>
            </a:r>
          </a:p>
        </p:txBody>
      </p:sp>
      <p:sp>
        <p:nvSpPr>
          <p:cNvPr id="10" name="TextBox 9">
            <a:extLst>
              <a:ext uri="{FF2B5EF4-FFF2-40B4-BE49-F238E27FC236}">
                <a16:creationId xmlns:a16="http://schemas.microsoft.com/office/drawing/2014/main" id="{7F33DB0F-E2B0-D747-A953-40FAE34C1850}"/>
              </a:ext>
            </a:extLst>
          </p:cNvPr>
          <p:cNvSpPr txBox="1"/>
          <p:nvPr/>
        </p:nvSpPr>
        <p:spPr>
          <a:xfrm>
            <a:off x="509666" y="1548397"/>
            <a:ext cx="8406340" cy="523220"/>
          </a:xfrm>
          <a:prstGeom prst="rect">
            <a:avLst/>
          </a:prstGeom>
          <a:noFill/>
        </p:spPr>
        <p:txBody>
          <a:bodyPr wrap="none" rtlCol="0">
            <a:spAutoFit/>
          </a:bodyPr>
          <a:lstStyle/>
          <a:p>
            <a:r>
              <a:rPr lang="en-US" sz="2800" dirty="0"/>
              <a:t>Solving   y’  = - y ,   y(0) = 1,  Euler’s method, step size h.  </a:t>
            </a:r>
          </a:p>
        </p:txBody>
      </p:sp>
      <p:pic>
        <p:nvPicPr>
          <p:cNvPr id="19" name="Picture 18">
            <a:extLst>
              <a:ext uri="{FF2B5EF4-FFF2-40B4-BE49-F238E27FC236}">
                <a16:creationId xmlns:a16="http://schemas.microsoft.com/office/drawing/2014/main" id="{7B0394F2-9EB8-8D4B-A4A3-05EC41656987}"/>
              </a:ext>
            </a:extLst>
          </p:cNvPr>
          <p:cNvPicPr>
            <a:picLocks noChangeAspect="1"/>
          </p:cNvPicPr>
          <p:nvPr/>
        </p:nvPicPr>
        <p:blipFill>
          <a:blip r:embed="rId2"/>
          <a:stretch>
            <a:fillRect/>
          </a:stretch>
        </p:blipFill>
        <p:spPr>
          <a:xfrm>
            <a:off x="4390913" y="2742669"/>
            <a:ext cx="3597682" cy="3063651"/>
          </a:xfrm>
          <a:prstGeom prst="rect">
            <a:avLst/>
          </a:prstGeom>
        </p:spPr>
      </p:pic>
      <p:pic>
        <p:nvPicPr>
          <p:cNvPr id="21" name="Picture 20">
            <a:extLst>
              <a:ext uri="{FF2B5EF4-FFF2-40B4-BE49-F238E27FC236}">
                <a16:creationId xmlns:a16="http://schemas.microsoft.com/office/drawing/2014/main" id="{489BF838-1264-4947-B2C7-BA9FB65F1297}"/>
              </a:ext>
            </a:extLst>
          </p:cNvPr>
          <p:cNvPicPr>
            <a:picLocks noChangeAspect="1"/>
          </p:cNvPicPr>
          <p:nvPr/>
        </p:nvPicPr>
        <p:blipFill>
          <a:blip r:embed="rId3"/>
          <a:stretch>
            <a:fillRect/>
          </a:stretch>
        </p:blipFill>
        <p:spPr>
          <a:xfrm>
            <a:off x="203366" y="2742668"/>
            <a:ext cx="3597682" cy="3063651"/>
          </a:xfrm>
          <a:prstGeom prst="rect">
            <a:avLst/>
          </a:prstGeom>
        </p:spPr>
      </p:pic>
      <p:pic>
        <p:nvPicPr>
          <p:cNvPr id="23" name="Picture 22">
            <a:extLst>
              <a:ext uri="{FF2B5EF4-FFF2-40B4-BE49-F238E27FC236}">
                <a16:creationId xmlns:a16="http://schemas.microsoft.com/office/drawing/2014/main" id="{BCAF645B-D9E3-3841-95D0-2B8679A12832}"/>
              </a:ext>
            </a:extLst>
          </p:cNvPr>
          <p:cNvPicPr>
            <a:picLocks noChangeAspect="1"/>
          </p:cNvPicPr>
          <p:nvPr/>
        </p:nvPicPr>
        <p:blipFill>
          <a:blip r:embed="rId4"/>
          <a:stretch>
            <a:fillRect/>
          </a:stretch>
        </p:blipFill>
        <p:spPr>
          <a:xfrm>
            <a:off x="8406809" y="2742669"/>
            <a:ext cx="3597682" cy="3087701"/>
          </a:xfrm>
          <a:prstGeom prst="rect">
            <a:avLst/>
          </a:prstGeom>
        </p:spPr>
      </p:pic>
      <p:sp>
        <p:nvSpPr>
          <p:cNvPr id="24" name="TextBox 23">
            <a:extLst>
              <a:ext uri="{FF2B5EF4-FFF2-40B4-BE49-F238E27FC236}">
                <a16:creationId xmlns:a16="http://schemas.microsoft.com/office/drawing/2014/main" id="{C75BAE2F-44C3-CD4B-A14A-57F5E03A10B1}"/>
              </a:ext>
            </a:extLst>
          </p:cNvPr>
          <p:cNvSpPr txBox="1"/>
          <p:nvPr/>
        </p:nvSpPr>
        <p:spPr>
          <a:xfrm>
            <a:off x="1594884" y="3934047"/>
            <a:ext cx="814647" cy="584775"/>
          </a:xfrm>
          <a:prstGeom prst="rect">
            <a:avLst/>
          </a:prstGeom>
          <a:noFill/>
        </p:spPr>
        <p:txBody>
          <a:bodyPr wrap="none" rtlCol="0">
            <a:spAutoFit/>
          </a:bodyPr>
          <a:lstStyle/>
          <a:p>
            <a:r>
              <a:rPr lang="en-US" sz="3200" dirty="0"/>
              <a:t>h=1</a:t>
            </a:r>
          </a:p>
        </p:txBody>
      </p:sp>
      <p:sp>
        <p:nvSpPr>
          <p:cNvPr id="25" name="TextBox 24">
            <a:extLst>
              <a:ext uri="{FF2B5EF4-FFF2-40B4-BE49-F238E27FC236}">
                <a16:creationId xmlns:a16="http://schemas.microsoft.com/office/drawing/2014/main" id="{D49FE9C5-BE2F-7849-A619-AC04272AAC3B}"/>
              </a:ext>
            </a:extLst>
          </p:cNvPr>
          <p:cNvSpPr txBox="1"/>
          <p:nvPr/>
        </p:nvSpPr>
        <p:spPr>
          <a:xfrm>
            <a:off x="5890437" y="3934047"/>
            <a:ext cx="1127232" cy="584775"/>
          </a:xfrm>
          <a:prstGeom prst="rect">
            <a:avLst/>
          </a:prstGeom>
          <a:noFill/>
        </p:spPr>
        <p:txBody>
          <a:bodyPr wrap="none" rtlCol="0">
            <a:spAutoFit/>
          </a:bodyPr>
          <a:lstStyle/>
          <a:p>
            <a:r>
              <a:rPr lang="en-US" sz="3200" dirty="0"/>
              <a:t>h=0.5</a:t>
            </a:r>
          </a:p>
        </p:txBody>
      </p:sp>
      <p:sp>
        <p:nvSpPr>
          <p:cNvPr id="26" name="TextBox 25">
            <a:extLst>
              <a:ext uri="{FF2B5EF4-FFF2-40B4-BE49-F238E27FC236}">
                <a16:creationId xmlns:a16="http://schemas.microsoft.com/office/drawing/2014/main" id="{9A4B752B-4346-4D46-984F-DDC01474F556}"/>
              </a:ext>
            </a:extLst>
          </p:cNvPr>
          <p:cNvSpPr txBox="1"/>
          <p:nvPr/>
        </p:nvSpPr>
        <p:spPr>
          <a:xfrm>
            <a:off x="9867014" y="3994131"/>
            <a:ext cx="1127232" cy="584775"/>
          </a:xfrm>
          <a:prstGeom prst="rect">
            <a:avLst/>
          </a:prstGeom>
          <a:noFill/>
        </p:spPr>
        <p:txBody>
          <a:bodyPr wrap="none" rtlCol="0">
            <a:spAutoFit/>
          </a:bodyPr>
          <a:lstStyle/>
          <a:p>
            <a:r>
              <a:rPr lang="en-US" sz="3200" dirty="0"/>
              <a:t>h=0.1</a:t>
            </a:r>
          </a:p>
        </p:txBody>
      </p:sp>
      <p:cxnSp>
        <p:nvCxnSpPr>
          <p:cNvPr id="28" name="Straight Arrow Connector 27">
            <a:extLst>
              <a:ext uri="{FF2B5EF4-FFF2-40B4-BE49-F238E27FC236}">
                <a16:creationId xmlns:a16="http://schemas.microsoft.com/office/drawing/2014/main" id="{2F773B0B-73D1-F240-AA5D-4C0289AC7678}"/>
              </a:ext>
            </a:extLst>
          </p:cNvPr>
          <p:cNvCxnSpPr>
            <a:cxnSpLocks/>
          </p:cNvCxnSpPr>
          <p:nvPr/>
        </p:nvCxnSpPr>
        <p:spPr>
          <a:xfrm>
            <a:off x="470921" y="3735092"/>
            <a:ext cx="299454" cy="175905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2F92DBF-FE28-9A4E-B070-B538CEB0C634}"/>
              </a:ext>
            </a:extLst>
          </p:cNvPr>
          <p:cNvCxnSpPr>
            <a:cxnSpLocks/>
          </p:cNvCxnSpPr>
          <p:nvPr/>
        </p:nvCxnSpPr>
        <p:spPr>
          <a:xfrm>
            <a:off x="4648804" y="3735092"/>
            <a:ext cx="147921" cy="94539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C96FE1E-07CE-7E46-88B1-BA1A8D4BB8E6}"/>
              </a:ext>
            </a:extLst>
          </p:cNvPr>
          <p:cNvSpPr/>
          <p:nvPr/>
        </p:nvSpPr>
        <p:spPr>
          <a:xfrm>
            <a:off x="9652000" y="3934047"/>
            <a:ext cx="1553029" cy="9137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90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2152650" y="1131094"/>
            <a:ext cx="8193410" cy="513140"/>
          </a:xfrm>
        </p:spPr>
        <p:txBody>
          <a:bodyPr>
            <a:normAutofit fontScale="90000"/>
          </a:bodyPr>
          <a:lstStyle/>
          <a:p>
            <a:r>
              <a:rPr lang="en-US" dirty="0"/>
              <a:t>Choosing (a reasonable first guess) step size h in practice. An Illustration. </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35AFD4B4-B7B6-324D-9048-DA6DBF8D3B2E}"/>
                  </a:ext>
                </a:extLst>
              </p14:cNvPr>
              <p14:cNvContentPartPr/>
              <p14:nvPr/>
            </p14:nvContentPartPr>
            <p14:xfrm>
              <a:off x="2749610" y="3031502"/>
              <a:ext cx="49950" cy="57780"/>
            </p14:xfrm>
          </p:contentPart>
        </mc:Choice>
        <mc:Fallback>
          <p:pic>
            <p:nvPicPr>
              <p:cNvPr id="15" name="Ink 14">
                <a:extLst>
                  <a:ext uri="{FF2B5EF4-FFF2-40B4-BE49-F238E27FC236}">
                    <a16:creationId xmlns:a16="http://schemas.microsoft.com/office/drawing/2014/main" id="{35AFD4B4-B7B6-324D-9048-DA6DBF8D3B2E}"/>
                  </a:ext>
                </a:extLst>
              </p:cNvPr>
              <p:cNvPicPr/>
              <p:nvPr/>
            </p:nvPicPr>
            <p:blipFill>
              <a:blip r:embed="rId3"/>
              <a:stretch>
                <a:fillRect/>
              </a:stretch>
            </p:blipFill>
            <p:spPr>
              <a:xfrm>
                <a:off x="2734158" y="3016070"/>
                <a:ext cx="80495" cy="87926"/>
              </a:xfrm>
              <a:prstGeom prst="rect">
                <a:avLst/>
              </a:prstGeom>
            </p:spPr>
          </p:pic>
        </mc:Fallback>
      </mc:AlternateContent>
      <p:grpSp>
        <p:nvGrpSpPr>
          <p:cNvPr id="17" name="Group 16">
            <a:extLst>
              <a:ext uri="{FF2B5EF4-FFF2-40B4-BE49-F238E27FC236}">
                <a16:creationId xmlns:a16="http://schemas.microsoft.com/office/drawing/2014/main" id="{FE369794-B0A3-0D40-BF24-66EB01F89DCB}"/>
              </a:ext>
            </a:extLst>
          </p:cNvPr>
          <p:cNvGrpSpPr/>
          <p:nvPr/>
        </p:nvGrpSpPr>
        <p:grpSpPr>
          <a:xfrm>
            <a:off x="2255240" y="2442092"/>
            <a:ext cx="3466530" cy="2644380"/>
            <a:chOff x="974986" y="2113123"/>
            <a:chExt cx="4622040" cy="35258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0684D2-196B-E341-A19D-0C4C0CAA1399}"/>
                    </a:ext>
                  </a:extLst>
                </p14:cNvPr>
                <p14:cNvContentPartPr/>
                <p14:nvPr/>
              </p14:nvContentPartPr>
              <p14:xfrm>
                <a:off x="1648906" y="2148763"/>
                <a:ext cx="60480" cy="2932560"/>
              </p14:xfrm>
            </p:contentPart>
          </mc:Choice>
          <mc:Fallback xmlns="">
            <p:pic>
              <p:nvPicPr>
                <p:cNvPr id="5" name="Ink 4">
                  <a:extLst>
                    <a:ext uri="{FF2B5EF4-FFF2-40B4-BE49-F238E27FC236}">
                      <a16:creationId xmlns:a16="http://schemas.microsoft.com/office/drawing/2014/main" id="{C90684D2-196B-E341-A19D-0C4C0CAA1399}"/>
                    </a:ext>
                  </a:extLst>
                </p:cNvPr>
                <p:cNvPicPr/>
                <p:nvPr/>
              </p:nvPicPr>
              <p:blipFill>
                <a:blip r:embed="rId5"/>
                <a:stretch>
                  <a:fillRect/>
                </a:stretch>
              </p:blipFill>
              <p:spPr>
                <a:xfrm>
                  <a:off x="1633426" y="2133643"/>
                  <a:ext cx="91080" cy="29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6F83FB4-C59E-3E4A-8E2E-98C4A9A62A4A}"/>
                    </a:ext>
                  </a:extLst>
                </p14:cNvPr>
                <p14:cNvContentPartPr/>
                <p14:nvPr/>
              </p14:nvContentPartPr>
              <p14:xfrm>
                <a:off x="1693546" y="5015443"/>
                <a:ext cx="3652200" cy="100440"/>
              </p14:xfrm>
            </p:contentPart>
          </mc:Choice>
          <mc:Fallback xmlns="">
            <p:pic>
              <p:nvPicPr>
                <p:cNvPr id="6" name="Ink 5">
                  <a:extLst>
                    <a:ext uri="{FF2B5EF4-FFF2-40B4-BE49-F238E27FC236}">
                      <a16:creationId xmlns:a16="http://schemas.microsoft.com/office/drawing/2014/main" id="{46F83FB4-C59E-3E4A-8E2E-98C4A9A62A4A}"/>
                    </a:ext>
                  </a:extLst>
                </p:cNvPr>
                <p:cNvPicPr/>
                <p:nvPr/>
              </p:nvPicPr>
              <p:blipFill>
                <a:blip r:embed="rId7"/>
                <a:stretch>
                  <a:fillRect/>
                </a:stretch>
              </p:blipFill>
              <p:spPr>
                <a:xfrm>
                  <a:off x="1678426" y="5000323"/>
                  <a:ext cx="36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51D003-2522-B741-BA13-15B3706CA0AA}"/>
                    </a:ext>
                  </a:extLst>
                </p14:cNvPr>
                <p14:cNvContentPartPr/>
                <p14:nvPr/>
              </p14:nvContentPartPr>
              <p14:xfrm>
                <a:off x="5353666" y="4964683"/>
                <a:ext cx="225360" cy="228960"/>
              </p14:xfrm>
            </p:contentPart>
          </mc:Choice>
          <mc:Fallback xmlns="">
            <p:pic>
              <p:nvPicPr>
                <p:cNvPr id="8" name="Ink 7">
                  <a:extLst>
                    <a:ext uri="{FF2B5EF4-FFF2-40B4-BE49-F238E27FC236}">
                      <a16:creationId xmlns:a16="http://schemas.microsoft.com/office/drawing/2014/main" id="{1F51D003-2522-B741-BA13-15B3706CA0AA}"/>
                    </a:ext>
                  </a:extLst>
                </p:cNvPr>
                <p:cNvPicPr/>
                <p:nvPr/>
              </p:nvPicPr>
              <p:blipFill>
                <a:blip r:embed="rId9"/>
                <a:stretch>
                  <a:fillRect/>
                </a:stretch>
              </p:blipFill>
              <p:spPr>
                <a:xfrm>
                  <a:off x="5338186" y="4949203"/>
                  <a:ext cx="255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51CE8A7-A2D4-124A-849A-5CCC25F25907}"/>
                    </a:ext>
                  </a:extLst>
                </p14:cNvPr>
                <p14:cNvContentPartPr/>
                <p14:nvPr/>
              </p14:nvContentPartPr>
              <p14:xfrm>
                <a:off x="1542706" y="2113123"/>
                <a:ext cx="262440" cy="197640"/>
              </p14:xfrm>
            </p:contentPart>
          </mc:Choice>
          <mc:Fallback xmlns="">
            <p:pic>
              <p:nvPicPr>
                <p:cNvPr id="10" name="Ink 9">
                  <a:extLst>
                    <a:ext uri="{FF2B5EF4-FFF2-40B4-BE49-F238E27FC236}">
                      <a16:creationId xmlns:a16="http://schemas.microsoft.com/office/drawing/2014/main" id="{451CE8A7-A2D4-124A-849A-5CCC25F25907}"/>
                    </a:ext>
                  </a:extLst>
                </p:cNvPr>
                <p:cNvPicPr/>
                <p:nvPr/>
              </p:nvPicPr>
              <p:blipFill>
                <a:blip r:embed="rId11"/>
                <a:stretch>
                  <a:fillRect/>
                </a:stretch>
              </p:blipFill>
              <p:spPr>
                <a:xfrm>
                  <a:off x="1527586" y="2097643"/>
                  <a:ext cx="29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A014CF2-9482-3C42-A6C6-A98AE3508F95}"/>
                    </a:ext>
                  </a:extLst>
                </p14:cNvPr>
                <p14:cNvContentPartPr/>
                <p14:nvPr/>
              </p14:nvContentPartPr>
              <p14:xfrm>
                <a:off x="5422786" y="5351323"/>
                <a:ext cx="174240" cy="287640"/>
              </p14:xfrm>
            </p:contentPart>
          </mc:Choice>
          <mc:Fallback xmlns="">
            <p:pic>
              <p:nvPicPr>
                <p:cNvPr id="11" name="Ink 10">
                  <a:extLst>
                    <a:ext uri="{FF2B5EF4-FFF2-40B4-BE49-F238E27FC236}">
                      <a16:creationId xmlns:a16="http://schemas.microsoft.com/office/drawing/2014/main" id="{7A014CF2-9482-3C42-A6C6-A98AE3508F95}"/>
                    </a:ext>
                  </a:extLst>
                </p:cNvPr>
                <p:cNvPicPr/>
                <p:nvPr/>
              </p:nvPicPr>
              <p:blipFill>
                <a:blip r:embed="rId13"/>
                <a:stretch>
                  <a:fillRect/>
                </a:stretch>
              </p:blipFill>
              <p:spPr>
                <a:xfrm>
                  <a:off x="5407306" y="5336203"/>
                  <a:ext cx="204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4EFFE7C-3C70-8D4F-B30C-90BFDA13B53A}"/>
                    </a:ext>
                  </a:extLst>
                </p14:cNvPr>
                <p14:cNvContentPartPr/>
                <p14:nvPr/>
              </p14:nvContentPartPr>
              <p14:xfrm>
                <a:off x="5328466" y="5473003"/>
                <a:ext cx="259200" cy="28800"/>
              </p14:xfrm>
            </p:contentPart>
          </mc:Choice>
          <mc:Fallback xmlns="">
            <p:pic>
              <p:nvPicPr>
                <p:cNvPr id="12" name="Ink 11">
                  <a:extLst>
                    <a:ext uri="{FF2B5EF4-FFF2-40B4-BE49-F238E27FC236}">
                      <a16:creationId xmlns:a16="http://schemas.microsoft.com/office/drawing/2014/main" id="{34EFFE7C-3C70-8D4F-B30C-90BFDA13B53A}"/>
                    </a:ext>
                  </a:extLst>
                </p:cNvPr>
                <p:cNvPicPr/>
                <p:nvPr/>
              </p:nvPicPr>
              <p:blipFill>
                <a:blip r:embed="rId15"/>
                <a:stretch>
                  <a:fillRect/>
                </a:stretch>
              </p:blipFill>
              <p:spPr>
                <a:xfrm>
                  <a:off x="5312986" y="5457883"/>
                  <a:ext cx="289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06AD084-BCDA-6449-9D92-3E5CD7834C04}"/>
                    </a:ext>
                  </a:extLst>
                </p14:cNvPr>
                <p14:cNvContentPartPr/>
                <p14:nvPr/>
              </p14:nvContentPartPr>
              <p14:xfrm>
                <a:off x="974986" y="2259283"/>
                <a:ext cx="216000" cy="340560"/>
              </p14:xfrm>
            </p:contentPart>
          </mc:Choice>
          <mc:Fallback xmlns="">
            <p:pic>
              <p:nvPicPr>
                <p:cNvPr id="14" name="Ink 13">
                  <a:extLst>
                    <a:ext uri="{FF2B5EF4-FFF2-40B4-BE49-F238E27FC236}">
                      <a16:creationId xmlns:a16="http://schemas.microsoft.com/office/drawing/2014/main" id="{106AD084-BCDA-6449-9D92-3E5CD7834C04}"/>
                    </a:ext>
                  </a:extLst>
                </p:cNvPr>
                <p:cNvPicPr/>
                <p:nvPr/>
              </p:nvPicPr>
              <p:blipFill>
                <a:blip r:embed="rId17"/>
                <a:stretch>
                  <a:fillRect/>
                </a:stretch>
              </p:blipFill>
              <p:spPr>
                <a:xfrm>
                  <a:off x="959506" y="2244163"/>
                  <a:ext cx="246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D869B3F-F8FF-7147-A961-FDDB9DD7A7E8}"/>
                    </a:ext>
                  </a:extLst>
                </p14:cNvPr>
                <p14:cNvContentPartPr/>
                <p14:nvPr/>
              </p14:nvContentPartPr>
              <p14:xfrm>
                <a:off x="1678786" y="2922763"/>
                <a:ext cx="2944080" cy="1987200"/>
              </p14:xfrm>
            </p:contentPart>
          </mc:Choice>
          <mc:Fallback xmlns="">
            <p:pic>
              <p:nvPicPr>
                <p:cNvPr id="16" name="Ink 15">
                  <a:extLst>
                    <a:ext uri="{FF2B5EF4-FFF2-40B4-BE49-F238E27FC236}">
                      <a16:creationId xmlns:a16="http://schemas.microsoft.com/office/drawing/2014/main" id="{CD869B3F-F8FF-7147-A961-FDDB9DD7A7E8}"/>
                    </a:ext>
                  </a:extLst>
                </p:cNvPr>
                <p:cNvPicPr/>
                <p:nvPr/>
              </p:nvPicPr>
              <p:blipFill>
                <a:blip r:embed="rId19"/>
                <a:stretch>
                  <a:fillRect/>
                </a:stretch>
              </p:blipFill>
              <p:spPr>
                <a:xfrm>
                  <a:off x="1663306" y="2907643"/>
                  <a:ext cx="2974680" cy="2017440"/>
                </a:xfrm>
                <a:prstGeom prst="rect">
                  <a:avLst/>
                </a:prstGeom>
              </p:spPr>
            </p:pic>
          </mc:Fallback>
        </mc:AlternateContent>
      </p:grpSp>
      <p:grpSp>
        <p:nvGrpSpPr>
          <p:cNvPr id="20" name="Group 19">
            <a:extLst>
              <a:ext uri="{FF2B5EF4-FFF2-40B4-BE49-F238E27FC236}">
                <a16:creationId xmlns:a16="http://schemas.microsoft.com/office/drawing/2014/main" id="{0C5DDD4A-4570-364B-9509-7423A568BE17}"/>
              </a:ext>
            </a:extLst>
          </p:cNvPr>
          <p:cNvGrpSpPr/>
          <p:nvPr/>
        </p:nvGrpSpPr>
        <p:grpSpPr>
          <a:xfrm>
            <a:off x="6785300" y="2374862"/>
            <a:ext cx="2594970" cy="2296890"/>
            <a:chOff x="7015066" y="2023483"/>
            <a:chExt cx="3459960" cy="306252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37D9A26-19EA-494E-84FF-CBBBD94DEF61}"/>
                    </a:ext>
                  </a:extLst>
                </p14:cNvPr>
                <p14:cNvContentPartPr/>
                <p14:nvPr/>
              </p14:nvContentPartPr>
              <p14:xfrm>
                <a:off x="7015066" y="2023483"/>
                <a:ext cx="187200" cy="2913480"/>
              </p14:xfrm>
            </p:contentPart>
          </mc:Choice>
          <mc:Fallback xmlns="">
            <p:pic>
              <p:nvPicPr>
                <p:cNvPr id="18" name="Ink 17">
                  <a:extLst>
                    <a:ext uri="{FF2B5EF4-FFF2-40B4-BE49-F238E27FC236}">
                      <a16:creationId xmlns:a16="http://schemas.microsoft.com/office/drawing/2014/main" id="{A37D9A26-19EA-494E-84FF-CBBBD94DEF61}"/>
                    </a:ext>
                  </a:extLst>
                </p:cNvPr>
                <p:cNvPicPr/>
                <p:nvPr/>
              </p:nvPicPr>
              <p:blipFill>
                <a:blip r:embed="rId21"/>
                <a:stretch>
                  <a:fillRect/>
                </a:stretch>
              </p:blipFill>
              <p:spPr>
                <a:xfrm>
                  <a:off x="6999946" y="2008363"/>
                  <a:ext cx="217800" cy="294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DB7BC10-D4F8-014A-B66E-95C16931B77D}"/>
                    </a:ext>
                  </a:extLst>
                </p14:cNvPr>
                <p14:cNvContentPartPr/>
                <p14:nvPr/>
              </p14:nvContentPartPr>
              <p14:xfrm>
                <a:off x="7210186" y="4960003"/>
                <a:ext cx="3264840" cy="126000"/>
              </p14:xfrm>
            </p:contentPart>
          </mc:Choice>
          <mc:Fallback xmlns="">
            <p:pic>
              <p:nvPicPr>
                <p:cNvPr id="19" name="Ink 18">
                  <a:extLst>
                    <a:ext uri="{FF2B5EF4-FFF2-40B4-BE49-F238E27FC236}">
                      <a16:creationId xmlns:a16="http://schemas.microsoft.com/office/drawing/2014/main" id="{BDB7BC10-D4F8-014A-B66E-95C16931B77D}"/>
                    </a:ext>
                  </a:extLst>
                </p:cNvPr>
                <p:cNvPicPr/>
                <p:nvPr/>
              </p:nvPicPr>
              <p:blipFill>
                <a:blip r:embed="rId23"/>
                <a:stretch>
                  <a:fillRect/>
                </a:stretch>
              </p:blipFill>
              <p:spPr>
                <a:xfrm>
                  <a:off x="7195066" y="4944523"/>
                  <a:ext cx="3295440" cy="15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83F543B8-5F3E-244F-91CA-9C6E1CE69D88}"/>
                  </a:ext>
                </a:extLst>
              </p14:cNvPr>
              <p14:cNvContentPartPr/>
              <p14:nvPr/>
            </p14:nvContentPartPr>
            <p14:xfrm>
              <a:off x="9303860" y="4595072"/>
              <a:ext cx="609120" cy="139860"/>
            </p14:xfrm>
          </p:contentPart>
        </mc:Choice>
        <mc:Fallback>
          <p:pic>
            <p:nvPicPr>
              <p:cNvPr id="21" name="Ink 20">
                <a:extLst>
                  <a:ext uri="{FF2B5EF4-FFF2-40B4-BE49-F238E27FC236}">
                    <a16:creationId xmlns:a16="http://schemas.microsoft.com/office/drawing/2014/main" id="{83F543B8-5F3E-244F-91CA-9C6E1CE69D88}"/>
                  </a:ext>
                </a:extLst>
              </p:cNvPr>
              <p:cNvPicPr/>
              <p:nvPr/>
            </p:nvPicPr>
            <p:blipFill>
              <a:blip r:embed="rId25"/>
              <a:stretch>
                <a:fillRect/>
              </a:stretch>
            </p:blipFill>
            <p:spPr>
              <a:xfrm>
                <a:off x="9288380" y="4579572"/>
                <a:ext cx="639720" cy="17049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10AF9CFD-5702-2E46-B657-9D0E6BF3FABB}"/>
                  </a:ext>
                </a:extLst>
              </p14:cNvPr>
              <p14:cNvContentPartPr/>
              <p14:nvPr/>
            </p14:nvContentPartPr>
            <p14:xfrm>
              <a:off x="6678110" y="2310602"/>
              <a:ext cx="202500" cy="246510"/>
            </p14:xfrm>
          </p:contentPart>
        </mc:Choice>
        <mc:Fallback>
          <p:pic>
            <p:nvPicPr>
              <p:cNvPr id="22" name="Ink 21">
                <a:extLst>
                  <a:ext uri="{FF2B5EF4-FFF2-40B4-BE49-F238E27FC236}">
                    <a16:creationId xmlns:a16="http://schemas.microsoft.com/office/drawing/2014/main" id="{10AF9CFD-5702-2E46-B657-9D0E6BF3FABB}"/>
                  </a:ext>
                </a:extLst>
              </p:cNvPr>
              <p:cNvPicPr/>
              <p:nvPr/>
            </p:nvPicPr>
            <p:blipFill>
              <a:blip r:embed="rId27"/>
              <a:stretch>
                <a:fillRect/>
              </a:stretch>
            </p:blipFill>
            <p:spPr>
              <a:xfrm>
                <a:off x="6662616" y="2295105"/>
                <a:ext cx="233127" cy="277144"/>
              </a:xfrm>
              <a:prstGeom prst="rect">
                <a:avLst/>
              </a:prstGeom>
            </p:spPr>
          </p:pic>
        </mc:Fallback>
      </mc:AlternateContent>
      <p:grpSp>
        <p:nvGrpSpPr>
          <p:cNvPr id="25" name="Group 24">
            <a:extLst>
              <a:ext uri="{FF2B5EF4-FFF2-40B4-BE49-F238E27FC236}">
                <a16:creationId xmlns:a16="http://schemas.microsoft.com/office/drawing/2014/main" id="{F7434039-35D8-0645-AD36-66EC89D31930}"/>
              </a:ext>
            </a:extLst>
          </p:cNvPr>
          <p:cNvGrpSpPr/>
          <p:nvPr/>
        </p:nvGrpSpPr>
        <p:grpSpPr>
          <a:xfrm>
            <a:off x="9786620" y="4904492"/>
            <a:ext cx="177930" cy="265410"/>
            <a:chOff x="11016826" y="5396323"/>
            <a:chExt cx="237240" cy="35388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48F6DDA-8133-6040-88A7-32D694CE218F}"/>
                    </a:ext>
                  </a:extLst>
                </p14:cNvPr>
                <p14:cNvContentPartPr/>
                <p14:nvPr/>
              </p14:nvContentPartPr>
              <p14:xfrm>
                <a:off x="11049586" y="5396323"/>
                <a:ext cx="165960" cy="353880"/>
              </p14:xfrm>
            </p:contentPart>
          </mc:Choice>
          <mc:Fallback xmlns="">
            <p:pic>
              <p:nvPicPr>
                <p:cNvPr id="23" name="Ink 22">
                  <a:extLst>
                    <a:ext uri="{FF2B5EF4-FFF2-40B4-BE49-F238E27FC236}">
                      <a16:creationId xmlns:a16="http://schemas.microsoft.com/office/drawing/2014/main" id="{B48F6DDA-8133-6040-88A7-32D694CE218F}"/>
                    </a:ext>
                  </a:extLst>
                </p:cNvPr>
                <p:cNvPicPr/>
                <p:nvPr/>
              </p:nvPicPr>
              <p:blipFill>
                <a:blip r:embed="rId29"/>
                <a:stretch>
                  <a:fillRect/>
                </a:stretch>
              </p:blipFill>
              <p:spPr>
                <a:xfrm>
                  <a:off x="11034466" y="5381203"/>
                  <a:ext cx="1965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BE66605-3F93-134F-8B09-B90DE9B824CC}"/>
                    </a:ext>
                  </a:extLst>
                </p14:cNvPr>
                <p14:cNvContentPartPr/>
                <p14:nvPr/>
              </p14:nvContentPartPr>
              <p14:xfrm>
                <a:off x="11016826" y="5510803"/>
                <a:ext cx="237240" cy="61200"/>
              </p14:xfrm>
            </p:contentPart>
          </mc:Choice>
          <mc:Fallback xmlns="">
            <p:pic>
              <p:nvPicPr>
                <p:cNvPr id="24" name="Ink 23">
                  <a:extLst>
                    <a:ext uri="{FF2B5EF4-FFF2-40B4-BE49-F238E27FC236}">
                      <a16:creationId xmlns:a16="http://schemas.microsoft.com/office/drawing/2014/main" id="{BBE66605-3F93-134F-8B09-B90DE9B824CC}"/>
                    </a:ext>
                  </a:extLst>
                </p:cNvPr>
                <p:cNvPicPr/>
                <p:nvPr/>
              </p:nvPicPr>
              <p:blipFill>
                <a:blip r:embed="rId31"/>
                <a:stretch>
                  <a:fillRect/>
                </a:stretch>
              </p:blipFill>
              <p:spPr>
                <a:xfrm>
                  <a:off x="11001346" y="5495683"/>
                  <a:ext cx="26784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1C6DEA5F-F8E3-A24E-A3EF-BD0A34FA16CC}"/>
                  </a:ext>
                </a:extLst>
              </p14:cNvPr>
              <p14:cNvContentPartPr/>
              <p14:nvPr/>
            </p14:nvContentPartPr>
            <p14:xfrm>
              <a:off x="6247460" y="2303042"/>
              <a:ext cx="201420" cy="403110"/>
            </p14:xfrm>
          </p:contentPart>
        </mc:Choice>
        <mc:Fallback>
          <p:pic>
            <p:nvPicPr>
              <p:cNvPr id="26" name="Ink 25">
                <a:extLst>
                  <a:ext uri="{FF2B5EF4-FFF2-40B4-BE49-F238E27FC236}">
                    <a16:creationId xmlns:a16="http://schemas.microsoft.com/office/drawing/2014/main" id="{1C6DEA5F-F8E3-A24E-A3EF-BD0A34FA16CC}"/>
                  </a:ext>
                </a:extLst>
              </p:cNvPr>
              <p:cNvPicPr/>
              <p:nvPr/>
            </p:nvPicPr>
            <p:blipFill>
              <a:blip r:embed="rId33"/>
              <a:stretch>
                <a:fillRect/>
              </a:stretch>
            </p:blipFill>
            <p:spPr>
              <a:xfrm>
                <a:off x="6231994" y="2287565"/>
                <a:ext cx="231633" cy="43370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6CD66BD5-E47C-9840-A171-7EF17BF537F5}"/>
                  </a:ext>
                </a:extLst>
              </p14:cNvPr>
              <p14:cNvContentPartPr/>
              <p14:nvPr/>
            </p14:nvContentPartPr>
            <p14:xfrm>
              <a:off x="6875480" y="3371972"/>
              <a:ext cx="3508920" cy="900450"/>
            </p14:xfrm>
          </p:contentPart>
        </mc:Choice>
        <mc:Fallback>
          <p:pic>
            <p:nvPicPr>
              <p:cNvPr id="27" name="Ink 26">
                <a:extLst>
                  <a:ext uri="{FF2B5EF4-FFF2-40B4-BE49-F238E27FC236}">
                    <a16:creationId xmlns:a16="http://schemas.microsoft.com/office/drawing/2014/main" id="{6CD66BD5-E47C-9840-A171-7EF17BF537F5}"/>
                  </a:ext>
                </a:extLst>
              </p:cNvPr>
              <p:cNvPicPr/>
              <p:nvPr/>
            </p:nvPicPr>
            <p:blipFill>
              <a:blip r:embed="rId35"/>
              <a:stretch>
                <a:fillRect/>
              </a:stretch>
            </p:blipFill>
            <p:spPr>
              <a:xfrm>
                <a:off x="6860000" y="3356497"/>
                <a:ext cx="3539520" cy="930681"/>
              </a:xfrm>
              <a:prstGeom prst="rect">
                <a:avLst/>
              </a:prstGeom>
            </p:spPr>
          </p:pic>
        </mc:Fallback>
      </mc:AlternateContent>
      <p:grpSp>
        <p:nvGrpSpPr>
          <p:cNvPr id="42" name="Group 41">
            <a:extLst>
              <a:ext uri="{FF2B5EF4-FFF2-40B4-BE49-F238E27FC236}">
                <a16:creationId xmlns:a16="http://schemas.microsoft.com/office/drawing/2014/main" id="{7A58D50A-2AFF-A145-8D12-74EE575853D7}"/>
              </a:ext>
            </a:extLst>
          </p:cNvPr>
          <p:cNvGrpSpPr/>
          <p:nvPr/>
        </p:nvGrpSpPr>
        <p:grpSpPr>
          <a:xfrm>
            <a:off x="7927670" y="2498522"/>
            <a:ext cx="802440" cy="492480"/>
            <a:chOff x="8538226" y="2188363"/>
            <a:chExt cx="1069920" cy="656640"/>
          </a:xfrm>
        </p:grpSpPr>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E7DDF62D-4D02-5647-99B3-7154E813F06A}"/>
                    </a:ext>
                  </a:extLst>
                </p14:cNvPr>
                <p14:cNvContentPartPr/>
                <p14:nvPr/>
              </p14:nvContentPartPr>
              <p14:xfrm>
                <a:off x="8538226" y="2188363"/>
                <a:ext cx="209160" cy="461880"/>
              </p14:xfrm>
            </p:contentPart>
          </mc:Choice>
          <mc:Fallback xmlns="">
            <p:pic>
              <p:nvPicPr>
                <p:cNvPr id="35" name="Ink 34">
                  <a:extLst>
                    <a:ext uri="{FF2B5EF4-FFF2-40B4-BE49-F238E27FC236}">
                      <a16:creationId xmlns:a16="http://schemas.microsoft.com/office/drawing/2014/main" id="{E7DDF62D-4D02-5647-99B3-7154E813F06A}"/>
                    </a:ext>
                  </a:extLst>
                </p:cNvPr>
                <p:cNvPicPr/>
                <p:nvPr/>
              </p:nvPicPr>
              <p:blipFill>
                <a:blip r:embed="rId37"/>
                <a:stretch>
                  <a:fillRect/>
                </a:stretch>
              </p:blipFill>
              <p:spPr>
                <a:xfrm>
                  <a:off x="8523106" y="2173243"/>
                  <a:ext cx="2397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24997F20-497F-B74F-A7F6-12B68461DC4A}"/>
                    </a:ext>
                  </a:extLst>
                </p14:cNvPr>
                <p14:cNvContentPartPr/>
                <p14:nvPr/>
              </p14:nvContentPartPr>
              <p14:xfrm>
                <a:off x="8933866" y="2428123"/>
                <a:ext cx="174960" cy="41400"/>
              </p14:xfrm>
            </p:contentPart>
          </mc:Choice>
          <mc:Fallback xmlns="">
            <p:pic>
              <p:nvPicPr>
                <p:cNvPr id="36" name="Ink 35">
                  <a:extLst>
                    <a:ext uri="{FF2B5EF4-FFF2-40B4-BE49-F238E27FC236}">
                      <a16:creationId xmlns:a16="http://schemas.microsoft.com/office/drawing/2014/main" id="{24997F20-497F-B74F-A7F6-12B68461DC4A}"/>
                    </a:ext>
                  </a:extLst>
                </p:cNvPr>
                <p:cNvPicPr/>
                <p:nvPr/>
              </p:nvPicPr>
              <p:blipFill>
                <a:blip r:embed="rId39"/>
                <a:stretch>
                  <a:fillRect/>
                </a:stretch>
              </p:blipFill>
              <p:spPr>
                <a:xfrm>
                  <a:off x="8918746" y="2413003"/>
                  <a:ext cx="20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12591EF0-20B3-8146-81C5-722017E56E46}"/>
                    </a:ext>
                  </a:extLst>
                </p14:cNvPr>
                <p14:cNvContentPartPr/>
                <p14:nvPr/>
              </p14:nvContentPartPr>
              <p14:xfrm>
                <a:off x="8964106" y="2533243"/>
                <a:ext cx="196560" cy="27720"/>
              </p14:xfrm>
            </p:contentPart>
          </mc:Choice>
          <mc:Fallback xmlns="">
            <p:pic>
              <p:nvPicPr>
                <p:cNvPr id="37" name="Ink 36">
                  <a:extLst>
                    <a:ext uri="{FF2B5EF4-FFF2-40B4-BE49-F238E27FC236}">
                      <a16:creationId xmlns:a16="http://schemas.microsoft.com/office/drawing/2014/main" id="{12591EF0-20B3-8146-81C5-722017E56E46}"/>
                    </a:ext>
                  </a:extLst>
                </p:cNvPr>
                <p:cNvPicPr/>
                <p:nvPr/>
              </p:nvPicPr>
              <p:blipFill>
                <a:blip r:embed="rId41"/>
                <a:stretch>
                  <a:fillRect/>
                </a:stretch>
              </p:blipFill>
              <p:spPr>
                <a:xfrm>
                  <a:off x="8948626" y="2517763"/>
                  <a:ext cx="227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7F49EA41-AEF1-0A40-A801-749C1423EFD2}"/>
                    </a:ext>
                  </a:extLst>
                </p14:cNvPr>
                <p14:cNvContentPartPr/>
                <p14:nvPr/>
              </p14:nvContentPartPr>
              <p14:xfrm>
                <a:off x="9293866" y="2214283"/>
                <a:ext cx="314280" cy="420120"/>
              </p14:xfrm>
            </p:contentPart>
          </mc:Choice>
          <mc:Fallback xmlns="">
            <p:pic>
              <p:nvPicPr>
                <p:cNvPr id="38" name="Ink 37">
                  <a:extLst>
                    <a:ext uri="{FF2B5EF4-FFF2-40B4-BE49-F238E27FC236}">
                      <a16:creationId xmlns:a16="http://schemas.microsoft.com/office/drawing/2014/main" id="{7F49EA41-AEF1-0A40-A801-749C1423EFD2}"/>
                    </a:ext>
                  </a:extLst>
                </p:cNvPr>
                <p:cNvPicPr/>
                <p:nvPr/>
              </p:nvPicPr>
              <p:blipFill>
                <a:blip r:embed="rId43"/>
                <a:stretch>
                  <a:fillRect/>
                </a:stretch>
              </p:blipFill>
              <p:spPr>
                <a:xfrm>
                  <a:off x="9278386" y="2199163"/>
                  <a:ext cx="3448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789CFAA8-2E4A-D54E-B6D1-31699A189738}"/>
                    </a:ext>
                  </a:extLst>
                </p14:cNvPr>
                <p14:cNvContentPartPr/>
                <p14:nvPr/>
              </p14:nvContentPartPr>
              <p14:xfrm>
                <a:off x="9413746" y="2802883"/>
                <a:ext cx="360" cy="360"/>
              </p14:xfrm>
            </p:contentPart>
          </mc:Choice>
          <mc:Fallback xmlns="">
            <p:pic>
              <p:nvPicPr>
                <p:cNvPr id="39" name="Ink 38">
                  <a:extLst>
                    <a:ext uri="{FF2B5EF4-FFF2-40B4-BE49-F238E27FC236}">
                      <a16:creationId xmlns:a16="http://schemas.microsoft.com/office/drawing/2014/main" id="{789CFAA8-2E4A-D54E-B6D1-31699A189738}"/>
                    </a:ext>
                  </a:extLst>
                </p:cNvPr>
                <p:cNvPicPr/>
                <p:nvPr/>
              </p:nvPicPr>
              <p:blipFill>
                <a:blip r:embed="rId45"/>
                <a:stretch>
                  <a:fillRect/>
                </a:stretch>
              </p:blipFill>
              <p:spPr>
                <a:xfrm>
                  <a:off x="9398626" y="278776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795E2CC7-49BE-1D48-B0C0-0097DD2C12B9}"/>
                    </a:ext>
                  </a:extLst>
                </p14:cNvPr>
                <p14:cNvContentPartPr/>
                <p14:nvPr/>
              </p14:nvContentPartPr>
              <p14:xfrm>
                <a:off x="9458746" y="2818003"/>
                <a:ext cx="64440" cy="27000"/>
              </p14:xfrm>
            </p:contentPart>
          </mc:Choice>
          <mc:Fallback xmlns="">
            <p:pic>
              <p:nvPicPr>
                <p:cNvPr id="41" name="Ink 40">
                  <a:extLst>
                    <a:ext uri="{FF2B5EF4-FFF2-40B4-BE49-F238E27FC236}">
                      <a16:creationId xmlns:a16="http://schemas.microsoft.com/office/drawing/2014/main" id="{795E2CC7-49BE-1D48-B0C0-0097DD2C12B9}"/>
                    </a:ext>
                  </a:extLst>
                </p:cNvPr>
                <p:cNvPicPr/>
                <p:nvPr/>
              </p:nvPicPr>
              <p:blipFill>
                <a:blip r:embed="rId47"/>
                <a:stretch>
                  <a:fillRect/>
                </a:stretch>
              </p:blipFill>
              <p:spPr>
                <a:xfrm>
                  <a:off x="9443626" y="2802883"/>
                  <a:ext cx="95040" cy="57600"/>
                </a:xfrm>
                <a:prstGeom prst="rect">
                  <a:avLst/>
                </a:prstGeom>
              </p:spPr>
            </p:pic>
          </mc:Fallback>
        </mc:AlternateContent>
      </p:grpSp>
      <p:grpSp>
        <p:nvGrpSpPr>
          <p:cNvPr id="44" name="Group 43">
            <a:extLst>
              <a:ext uri="{FF2B5EF4-FFF2-40B4-BE49-F238E27FC236}">
                <a16:creationId xmlns:a16="http://schemas.microsoft.com/office/drawing/2014/main" id="{4AEA6656-8D5D-D449-8A49-39EB109AF8B8}"/>
              </a:ext>
            </a:extLst>
          </p:cNvPr>
          <p:cNvGrpSpPr/>
          <p:nvPr/>
        </p:nvGrpSpPr>
        <p:grpSpPr>
          <a:xfrm>
            <a:off x="3536390" y="2698322"/>
            <a:ext cx="743040" cy="418230"/>
            <a:chOff x="2683186" y="2454763"/>
            <a:chExt cx="990720" cy="557640"/>
          </a:xfrm>
        </p:grpSpPr>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FDBC13BD-3881-BA46-A5AD-CB35AC685166}"/>
                    </a:ext>
                  </a:extLst>
                </p14:cNvPr>
                <p14:cNvContentPartPr/>
                <p14:nvPr/>
              </p14:nvContentPartPr>
              <p14:xfrm>
                <a:off x="2683186" y="2458363"/>
                <a:ext cx="266760" cy="487800"/>
              </p14:xfrm>
            </p:contentPart>
          </mc:Choice>
          <mc:Fallback xmlns="">
            <p:pic>
              <p:nvPicPr>
                <p:cNvPr id="29" name="Ink 28">
                  <a:extLst>
                    <a:ext uri="{FF2B5EF4-FFF2-40B4-BE49-F238E27FC236}">
                      <a16:creationId xmlns:a16="http://schemas.microsoft.com/office/drawing/2014/main" id="{FDBC13BD-3881-BA46-A5AD-CB35AC685166}"/>
                    </a:ext>
                  </a:extLst>
                </p:cNvPr>
                <p:cNvPicPr/>
                <p:nvPr/>
              </p:nvPicPr>
              <p:blipFill>
                <a:blip r:embed="rId49"/>
                <a:stretch>
                  <a:fillRect/>
                </a:stretch>
              </p:blipFill>
              <p:spPr>
                <a:xfrm>
                  <a:off x="2667706" y="2442883"/>
                  <a:ext cx="2970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FC578892-126D-8243-BA55-3D2602EEBE00}"/>
                    </a:ext>
                  </a:extLst>
                </p14:cNvPr>
                <p14:cNvContentPartPr/>
                <p14:nvPr/>
              </p14:nvContentPartPr>
              <p14:xfrm>
                <a:off x="3042826" y="2747803"/>
                <a:ext cx="187200" cy="27000"/>
              </p14:xfrm>
            </p:contentPart>
          </mc:Choice>
          <mc:Fallback xmlns="">
            <p:pic>
              <p:nvPicPr>
                <p:cNvPr id="30" name="Ink 29">
                  <a:extLst>
                    <a:ext uri="{FF2B5EF4-FFF2-40B4-BE49-F238E27FC236}">
                      <a16:creationId xmlns:a16="http://schemas.microsoft.com/office/drawing/2014/main" id="{FC578892-126D-8243-BA55-3D2602EEBE00}"/>
                    </a:ext>
                  </a:extLst>
                </p:cNvPr>
                <p:cNvPicPr/>
                <p:nvPr/>
              </p:nvPicPr>
              <p:blipFill>
                <a:blip r:embed="rId51"/>
                <a:stretch>
                  <a:fillRect/>
                </a:stretch>
              </p:blipFill>
              <p:spPr>
                <a:xfrm>
                  <a:off x="3027346" y="2732683"/>
                  <a:ext cx="21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DF9E5D5C-02DD-7646-8BFD-0550A389FD90}"/>
                    </a:ext>
                  </a:extLst>
                </p14:cNvPr>
                <p14:cNvContentPartPr/>
                <p14:nvPr/>
              </p14:nvContentPartPr>
              <p14:xfrm>
                <a:off x="3117706" y="2843923"/>
                <a:ext cx="192960" cy="11160"/>
              </p14:xfrm>
            </p:contentPart>
          </mc:Choice>
          <mc:Fallback xmlns="">
            <p:pic>
              <p:nvPicPr>
                <p:cNvPr id="31" name="Ink 30">
                  <a:extLst>
                    <a:ext uri="{FF2B5EF4-FFF2-40B4-BE49-F238E27FC236}">
                      <a16:creationId xmlns:a16="http://schemas.microsoft.com/office/drawing/2014/main" id="{DF9E5D5C-02DD-7646-8BFD-0550A389FD90}"/>
                    </a:ext>
                  </a:extLst>
                </p:cNvPr>
                <p:cNvPicPr/>
                <p:nvPr/>
              </p:nvPicPr>
              <p:blipFill>
                <a:blip r:embed="rId53"/>
                <a:stretch>
                  <a:fillRect/>
                </a:stretch>
              </p:blipFill>
              <p:spPr>
                <a:xfrm>
                  <a:off x="3102586" y="2828803"/>
                  <a:ext cx="223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3E2518C1-3F8C-964A-92CA-612123D3F049}"/>
                    </a:ext>
                  </a:extLst>
                </p14:cNvPr>
                <p14:cNvContentPartPr/>
                <p14:nvPr/>
              </p14:nvContentPartPr>
              <p14:xfrm>
                <a:off x="3417586" y="2454763"/>
                <a:ext cx="256320" cy="420120"/>
              </p14:xfrm>
            </p:contentPart>
          </mc:Choice>
          <mc:Fallback xmlns="">
            <p:pic>
              <p:nvPicPr>
                <p:cNvPr id="32" name="Ink 31">
                  <a:extLst>
                    <a:ext uri="{FF2B5EF4-FFF2-40B4-BE49-F238E27FC236}">
                      <a16:creationId xmlns:a16="http://schemas.microsoft.com/office/drawing/2014/main" id="{3E2518C1-3F8C-964A-92CA-612123D3F049}"/>
                    </a:ext>
                  </a:extLst>
                </p:cNvPr>
                <p:cNvPicPr/>
                <p:nvPr/>
              </p:nvPicPr>
              <p:blipFill>
                <a:blip r:embed="rId55"/>
                <a:stretch>
                  <a:fillRect/>
                </a:stretch>
              </p:blipFill>
              <p:spPr>
                <a:xfrm>
                  <a:off x="3402466" y="2439283"/>
                  <a:ext cx="286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B19B6C47-481F-AD42-8B7B-D1D36D993E67}"/>
                    </a:ext>
                  </a:extLst>
                </p14:cNvPr>
                <p14:cNvContentPartPr/>
                <p14:nvPr/>
              </p14:nvContentPartPr>
              <p14:xfrm>
                <a:off x="3612346" y="2953003"/>
                <a:ext cx="360" cy="360"/>
              </p14:xfrm>
            </p:contentPart>
          </mc:Choice>
          <mc:Fallback xmlns="">
            <p:pic>
              <p:nvPicPr>
                <p:cNvPr id="33" name="Ink 32">
                  <a:extLst>
                    <a:ext uri="{FF2B5EF4-FFF2-40B4-BE49-F238E27FC236}">
                      <a16:creationId xmlns:a16="http://schemas.microsoft.com/office/drawing/2014/main" id="{B19B6C47-481F-AD42-8B7B-D1D36D993E67}"/>
                    </a:ext>
                  </a:extLst>
                </p:cNvPr>
                <p:cNvPicPr/>
                <p:nvPr/>
              </p:nvPicPr>
              <p:blipFill>
                <a:blip r:embed="rId45"/>
                <a:stretch>
                  <a:fillRect/>
                </a:stretch>
              </p:blipFill>
              <p:spPr>
                <a:xfrm>
                  <a:off x="3597226" y="29375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061C770-5CDB-7E44-978F-3A838C8F6874}"/>
                    </a:ext>
                  </a:extLst>
                </p14:cNvPr>
                <p14:cNvContentPartPr/>
                <p14:nvPr/>
              </p14:nvContentPartPr>
              <p14:xfrm>
                <a:off x="3594346" y="2968483"/>
                <a:ext cx="62640" cy="43920"/>
              </p14:xfrm>
            </p:contentPart>
          </mc:Choice>
          <mc:Fallback xmlns="">
            <p:pic>
              <p:nvPicPr>
                <p:cNvPr id="43" name="Ink 42">
                  <a:extLst>
                    <a:ext uri="{FF2B5EF4-FFF2-40B4-BE49-F238E27FC236}">
                      <a16:creationId xmlns:a16="http://schemas.microsoft.com/office/drawing/2014/main" id="{6061C770-5CDB-7E44-978F-3A838C8F6874}"/>
                    </a:ext>
                  </a:extLst>
                </p:cNvPr>
                <p:cNvPicPr/>
                <p:nvPr/>
              </p:nvPicPr>
              <p:blipFill>
                <a:blip r:embed="rId58"/>
                <a:stretch>
                  <a:fillRect/>
                </a:stretch>
              </p:blipFill>
              <p:spPr>
                <a:xfrm>
                  <a:off x="3578866" y="2953003"/>
                  <a:ext cx="93240" cy="74520"/>
                </a:xfrm>
                <a:prstGeom prst="rect">
                  <a:avLst/>
                </a:prstGeom>
              </p:spPr>
            </p:pic>
          </mc:Fallback>
        </mc:AlternateContent>
      </p:grpSp>
      <p:grpSp>
        <p:nvGrpSpPr>
          <p:cNvPr id="83" name="Group 82">
            <a:extLst>
              <a:ext uri="{FF2B5EF4-FFF2-40B4-BE49-F238E27FC236}">
                <a16:creationId xmlns:a16="http://schemas.microsoft.com/office/drawing/2014/main" id="{C26346ED-0437-414F-B308-06C8ABCB327C}"/>
              </a:ext>
            </a:extLst>
          </p:cNvPr>
          <p:cNvGrpSpPr/>
          <p:nvPr/>
        </p:nvGrpSpPr>
        <p:grpSpPr>
          <a:xfrm>
            <a:off x="9188300" y="2804432"/>
            <a:ext cx="1222560" cy="450630"/>
            <a:chOff x="10219066" y="2596243"/>
            <a:chExt cx="1630080" cy="600840"/>
          </a:xfrm>
        </p:grpSpPr>
        <mc:AlternateContent xmlns:mc="http://schemas.openxmlformats.org/markup-compatibility/2006" xmlns:p14="http://schemas.microsoft.com/office/powerpoint/2010/main">
          <mc:Choice Requires="p14">
            <p:contentPart p14:bwMode="auto" r:id="rId59">
              <p14:nvContentPartPr>
                <p14:cNvPr id="61" name="Ink 60">
                  <a:extLst>
                    <a:ext uri="{FF2B5EF4-FFF2-40B4-BE49-F238E27FC236}">
                      <a16:creationId xmlns:a16="http://schemas.microsoft.com/office/drawing/2014/main" id="{1321ABB3-B722-4243-8680-B7FCC8609F51}"/>
                    </a:ext>
                  </a:extLst>
                </p14:cNvPr>
                <p14:cNvContentPartPr/>
                <p14:nvPr/>
              </p14:nvContentPartPr>
              <p14:xfrm>
                <a:off x="10302946" y="2787763"/>
                <a:ext cx="250200" cy="337680"/>
              </p14:xfrm>
            </p:contentPart>
          </mc:Choice>
          <mc:Fallback xmlns="">
            <p:pic>
              <p:nvPicPr>
                <p:cNvPr id="61" name="Ink 60">
                  <a:extLst>
                    <a:ext uri="{FF2B5EF4-FFF2-40B4-BE49-F238E27FC236}">
                      <a16:creationId xmlns:a16="http://schemas.microsoft.com/office/drawing/2014/main" id="{1321ABB3-B722-4243-8680-B7FCC8609F51}"/>
                    </a:ext>
                  </a:extLst>
                </p:cNvPr>
                <p:cNvPicPr/>
                <p:nvPr/>
              </p:nvPicPr>
              <p:blipFill>
                <a:blip r:embed="rId60"/>
                <a:stretch>
                  <a:fillRect/>
                </a:stretch>
              </p:blipFill>
              <p:spPr>
                <a:xfrm>
                  <a:off x="10295386" y="2780563"/>
                  <a:ext cx="2653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2" name="Ink 61">
                  <a:extLst>
                    <a:ext uri="{FF2B5EF4-FFF2-40B4-BE49-F238E27FC236}">
                      <a16:creationId xmlns:a16="http://schemas.microsoft.com/office/drawing/2014/main" id="{314B6901-9178-6940-A170-A80ECC915659}"/>
                    </a:ext>
                  </a:extLst>
                </p14:cNvPr>
                <p14:cNvContentPartPr/>
                <p14:nvPr/>
              </p14:nvContentPartPr>
              <p14:xfrm>
                <a:off x="10219066" y="3012763"/>
                <a:ext cx="169200" cy="184320"/>
              </p14:xfrm>
            </p:contentPart>
          </mc:Choice>
          <mc:Fallback xmlns="">
            <p:pic>
              <p:nvPicPr>
                <p:cNvPr id="62" name="Ink 61">
                  <a:extLst>
                    <a:ext uri="{FF2B5EF4-FFF2-40B4-BE49-F238E27FC236}">
                      <a16:creationId xmlns:a16="http://schemas.microsoft.com/office/drawing/2014/main" id="{314B6901-9178-6940-A170-A80ECC915659}"/>
                    </a:ext>
                  </a:extLst>
                </p:cNvPr>
                <p:cNvPicPr/>
                <p:nvPr/>
              </p:nvPicPr>
              <p:blipFill>
                <a:blip r:embed="rId62"/>
                <a:stretch>
                  <a:fillRect/>
                </a:stretch>
              </p:blipFill>
              <p:spPr>
                <a:xfrm>
                  <a:off x="10211506" y="3005203"/>
                  <a:ext cx="184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Ink 63">
                  <a:extLst>
                    <a:ext uri="{FF2B5EF4-FFF2-40B4-BE49-F238E27FC236}">
                      <a16:creationId xmlns:a16="http://schemas.microsoft.com/office/drawing/2014/main" id="{44E45422-D1E2-154F-B0D4-C871A6345B7D}"/>
                    </a:ext>
                  </a:extLst>
                </p14:cNvPr>
                <p14:cNvContentPartPr/>
                <p14:nvPr/>
              </p14:nvContentPartPr>
              <p14:xfrm>
                <a:off x="10593826" y="2596243"/>
                <a:ext cx="147960" cy="122040"/>
              </p14:xfrm>
            </p:contentPart>
          </mc:Choice>
          <mc:Fallback xmlns="">
            <p:pic>
              <p:nvPicPr>
                <p:cNvPr id="64" name="Ink 63">
                  <a:extLst>
                    <a:ext uri="{FF2B5EF4-FFF2-40B4-BE49-F238E27FC236}">
                      <a16:creationId xmlns:a16="http://schemas.microsoft.com/office/drawing/2014/main" id="{44E45422-D1E2-154F-B0D4-C871A6345B7D}"/>
                    </a:ext>
                  </a:extLst>
                </p:cNvPr>
                <p:cNvPicPr/>
                <p:nvPr/>
              </p:nvPicPr>
              <p:blipFill>
                <a:blip r:embed="rId64"/>
                <a:stretch>
                  <a:fillRect/>
                </a:stretch>
              </p:blipFill>
              <p:spPr>
                <a:xfrm>
                  <a:off x="10586266" y="2588683"/>
                  <a:ext cx="16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1DBD7F8B-EC44-6B47-BC42-8B56F0991A0E}"/>
                    </a:ext>
                  </a:extLst>
                </p14:cNvPr>
                <p14:cNvContentPartPr/>
                <p14:nvPr/>
              </p14:nvContentPartPr>
              <p14:xfrm>
                <a:off x="10801186" y="2667883"/>
                <a:ext cx="111960" cy="125280"/>
              </p14:xfrm>
            </p:contentPart>
          </mc:Choice>
          <mc:Fallback xmlns="">
            <p:pic>
              <p:nvPicPr>
                <p:cNvPr id="65" name="Ink 64">
                  <a:extLst>
                    <a:ext uri="{FF2B5EF4-FFF2-40B4-BE49-F238E27FC236}">
                      <a16:creationId xmlns:a16="http://schemas.microsoft.com/office/drawing/2014/main" id="{1DBD7F8B-EC44-6B47-BC42-8B56F0991A0E}"/>
                    </a:ext>
                  </a:extLst>
                </p:cNvPr>
                <p:cNvPicPr/>
                <p:nvPr/>
              </p:nvPicPr>
              <p:blipFill>
                <a:blip r:embed="rId66"/>
                <a:stretch>
                  <a:fillRect/>
                </a:stretch>
              </p:blipFill>
              <p:spPr>
                <a:xfrm>
                  <a:off x="10793626" y="2660323"/>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7A6010EF-51C3-5640-A206-AAD5FEC4DE16}"/>
                    </a:ext>
                  </a:extLst>
                </p14:cNvPr>
                <p14:cNvContentPartPr/>
                <p14:nvPr/>
              </p14:nvContentPartPr>
              <p14:xfrm>
                <a:off x="10837546" y="2638003"/>
                <a:ext cx="146880" cy="112320"/>
              </p14:xfrm>
            </p:contentPart>
          </mc:Choice>
          <mc:Fallback xmlns="">
            <p:pic>
              <p:nvPicPr>
                <p:cNvPr id="66" name="Ink 65">
                  <a:extLst>
                    <a:ext uri="{FF2B5EF4-FFF2-40B4-BE49-F238E27FC236}">
                      <a16:creationId xmlns:a16="http://schemas.microsoft.com/office/drawing/2014/main" id="{7A6010EF-51C3-5640-A206-AAD5FEC4DE16}"/>
                    </a:ext>
                  </a:extLst>
                </p:cNvPr>
                <p:cNvPicPr/>
                <p:nvPr/>
              </p:nvPicPr>
              <p:blipFill>
                <a:blip r:embed="rId68"/>
                <a:stretch>
                  <a:fillRect/>
                </a:stretch>
              </p:blipFill>
              <p:spPr>
                <a:xfrm>
                  <a:off x="10829986" y="2630443"/>
                  <a:ext cx="162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Ink 66">
                  <a:extLst>
                    <a:ext uri="{FF2B5EF4-FFF2-40B4-BE49-F238E27FC236}">
                      <a16:creationId xmlns:a16="http://schemas.microsoft.com/office/drawing/2014/main" id="{FC801F2D-43F1-FF42-A99E-ADFBEEC6BC66}"/>
                    </a:ext>
                  </a:extLst>
                </p14:cNvPr>
                <p14:cNvContentPartPr/>
                <p14:nvPr/>
              </p14:nvContentPartPr>
              <p14:xfrm>
                <a:off x="11017546" y="2637283"/>
                <a:ext cx="11880" cy="133560"/>
              </p14:xfrm>
            </p:contentPart>
          </mc:Choice>
          <mc:Fallback xmlns="">
            <p:pic>
              <p:nvPicPr>
                <p:cNvPr id="67" name="Ink 66">
                  <a:extLst>
                    <a:ext uri="{FF2B5EF4-FFF2-40B4-BE49-F238E27FC236}">
                      <a16:creationId xmlns:a16="http://schemas.microsoft.com/office/drawing/2014/main" id="{FC801F2D-43F1-FF42-A99E-ADFBEEC6BC66}"/>
                    </a:ext>
                  </a:extLst>
                </p:cNvPr>
                <p:cNvPicPr/>
                <p:nvPr/>
              </p:nvPicPr>
              <p:blipFill>
                <a:blip r:embed="rId70"/>
                <a:stretch>
                  <a:fillRect/>
                </a:stretch>
              </p:blipFill>
              <p:spPr>
                <a:xfrm>
                  <a:off x="11009986" y="2629723"/>
                  <a:ext cx="27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Ink 67">
                  <a:extLst>
                    <a:ext uri="{FF2B5EF4-FFF2-40B4-BE49-F238E27FC236}">
                      <a16:creationId xmlns:a16="http://schemas.microsoft.com/office/drawing/2014/main" id="{F058BD56-7CB0-C240-A4B1-DE0DF92F10D7}"/>
                    </a:ext>
                  </a:extLst>
                </p14:cNvPr>
                <p14:cNvContentPartPr/>
                <p14:nvPr/>
              </p14:nvContentPartPr>
              <p14:xfrm>
                <a:off x="11017546" y="2728003"/>
                <a:ext cx="11880" cy="6480"/>
              </p14:xfrm>
            </p:contentPart>
          </mc:Choice>
          <mc:Fallback xmlns="">
            <p:pic>
              <p:nvPicPr>
                <p:cNvPr id="68" name="Ink 67">
                  <a:extLst>
                    <a:ext uri="{FF2B5EF4-FFF2-40B4-BE49-F238E27FC236}">
                      <a16:creationId xmlns:a16="http://schemas.microsoft.com/office/drawing/2014/main" id="{F058BD56-7CB0-C240-A4B1-DE0DF92F10D7}"/>
                    </a:ext>
                  </a:extLst>
                </p:cNvPr>
                <p:cNvPicPr/>
                <p:nvPr/>
              </p:nvPicPr>
              <p:blipFill>
                <a:blip r:embed="rId72"/>
                <a:stretch>
                  <a:fillRect/>
                </a:stretch>
              </p:blipFill>
              <p:spPr>
                <a:xfrm>
                  <a:off x="11009986" y="2720443"/>
                  <a:ext cx="27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Ink 69">
                  <a:extLst>
                    <a:ext uri="{FF2B5EF4-FFF2-40B4-BE49-F238E27FC236}">
                      <a16:creationId xmlns:a16="http://schemas.microsoft.com/office/drawing/2014/main" id="{B1E73E5C-9C08-FE41-91EA-897652EA2C5A}"/>
                    </a:ext>
                  </a:extLst>
                </p14:cNvPr>
                <p14:cNvContentPartPr/>
                <p14:nvPr/>
              </p14:nvContentPartPr>
              <p14:xfrm>
                <a:off x="11047786" y="2653123"/>
                <a:ext cx="97920" cy="139320"/>
              </p14:xfrm>
            </p:contentPart>
          </mc:Choice>
          <mc:Fallback xmlns="">
            <p:pic>
              <p:nvPicPr>
                <p:cNvPr id="70" name="Ink 69">
                  <a:extLst>
                    <a:ext uri="{FF2B5EF4-FFF2-40B4-BE49-F238E27FC236}">
                      <a16:creationId xmlns:a16="http://schemas.microsoft.com/office/drawing/2014/main" id="{B1E73E5C-9C08-FE41-91EA-897652EA2C5A}"/>
                    </a:ext>
                  </a:extLst>
                </p:cNvPr>
                <p:cNvPicPr/>
                <p:nvPr/>
              </p:nvPicPr>
              <p:blipFill>
                <a:blip r:embed="rId74"/>
                <a:stretch>
                  <a:fillRect/>
                </a:stretch>
              </p:blipFill>
              <p:spPr>
                <a:xfrm>
                  <a:off x="11040226" y="2645563"/>
                  <a:ext cx="113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Ink 70">
                  <a:extLst>
                    <a:ext uri="{FF2B5EF4-FFF2-40B4-BE49-F238E27FC236}">
                      <a16:creationId xmlns:a16="http://schemas.microsoft.com/office/drawing/2014/main" id="{504F2C02-D110-454E-8058-FC5FAE530BEB}"/>
                    </a:ext>
                  </a:extLst>
                </p14:cNvPr>
                <p14:cNvContentPartPr/>
                <p14:nvPr/>
              </p14:nvContentPartPr>
              <p14:xfrm>
                <a:off x="11047426" y="2720803"/>
                <a:ext cx="122760" cy="7560"/>
              </p14:xfrm>
            </p:contentPart>
          </mc:Choice>
          <mc:Fallback xmlns="">
            <p:pic>
              <p:nvPicPr>
                <p:cNvPr id="71" name="Ink 70">
                  <a:extLst>
                    <a:ext uri="{FF2B5EF4-FFF2-40B4-BE49-F238E27FC236}">
                      <a16:creationId xmlns:a16="http://schemas.microsoft.com/office/drawing/2014/main" id="{504F2C02-D110-454E-8058-FC5FAE530BEB}"/>
                    </a:ext>
                  </a:extLst>
                </p:cNvPr>
                <p:cNvPicPr/>
                <p:nvPr/>
              </p:nvPicPr>
              <p:blipFill>
                <a:blip r:embed="rId76"/>
                <a:stretch>
                  <a:fillRect/>
                </a:stretch>
              </p:blipFill>
              <p:spPr>
                <a:xfrm>
                  <a:off x="11039866" y="2713243"/>
                  <a:ext cx="137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Ink 71">
                  <a:extLst>
                    <a:ext uri="{FF2B5EF4-FFF2-40B4-BE49-F238E27FC236}">
                      <a16:creationId xmlns:a16="http://schemas.microsoft.com/office/drawing/2014/main" id="{4F111FE5-9F87-BF4F-8394-7D85F6F60B8C}"/>
                    </a:ext>
                  </a:extLst>
                </p14:cNvPr>
                <p14:cNvContentPartPr/>
                <p14:nvPr/>
              </p14:nvContentPartPr>
              <p14:xfrm>
                <a:off x="11190346" y="2712883"/>
                <a:ext cx="186480" cy="65520"/>
              </p14:xfrm>
            </p:contentPart>
          </mc:Choice>
          <mc:Fallback xmlns="">
            <p:pic>
              <p:nvPicPr>
                <p:cNvPr id="72" name="Ink 71">
                  <a:extLst>
                    <a:ext uri="{FF2B5EF4-FFF2-40B4-BE49-F238E27FC236}">
                      <a16:creationId xmlns:a16="http://schemas.microsoft.com/office/drawing/2014/main" id="{4F111FE5-9F87-BF4F-8394-7D85F6F60B8C}"/>
                    </a:ext>
                  </a:extLst>
                </p:cNvPr>
                <p:cNvPicPr/>
                <p:nvPr/>
              </p:nvPicPr>
              <p:blipFill>
                <a:blip r:embed="rId78"/>
                <a:stretch>
                  <a:fillRect/>
                </a:stretch>
              </p:blipFill>
              <p:spPr>
                <a:xfrm>
                  <a:off x="11182786" y="2705683"/>
                  <a:ext cx="201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Ink 72">
                  <a:extLst>
                    <a:ext uri="{FF2B5EF4-FFF2-40B4-BE49-F238E27FC236}">
                      <a16:creationId xmlns:a16="http://schemas.microsoft.com/office/drawing/2014/main" id="{C3F76D92-CA1E-394D-88FF-31EA606E4FFE}"/>
                    </a:ext>
                  </a:extLst>
                </p14:cNvPr>
                <p14:cNvContentPartPr/>
                <p14:nvPr/>
              </p14:nvContentPartPr>
              <p14:xfrm>
                <a:off x="11377186" y="2683003"/>
                <a:ext cx="71640" cy="92880"/>
              </p14:xfrm>
            </p:contentPart>
          </mc:Choice>
          <mc:Fallback xmlns="">
            <p:pic>
              <p:nvPicPr>
                <p:cNvPr id="73" name="Ink 72">
                  <a:extLst>
                    <a:ext uri="{FF2B5EF4-FFF2-40B4-BE49-F238E27FC236}">
                      <a16:creationId xmlns:a16="http://schemas.microsoft.com/office/drawing/2014/main" id="{C3F76D92-CA1E-394D-88FF-31EA606E4FFE}"/>
                    </a:ext>
                  </a:extLst>
                </p:cNvPr>
                <p:cNvPicPr/>
                <p:nvPr/>
              </p:nvPicPr>
              <p:blipFill>
                <a:blip r:embed="rId80"/>
                <a:stretch>
                  <a:fillRect/>
                </a:stretch>
              </p:blipFill>
              <p:spPr>
                <a:xfrm>
                  <a:off x="11369986" y="2675443"/>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Ink 73">
                  <a:extLst>
                    <a:ext uri="{FF2B5EF4-FFF2-40B4-BE49-F238E27FC236}">
                      <a16:creationId xmlns:a16="http://schemas.microsoft.com/office/drawing/2014/main" id="{C6DAAA89-64DA-2042-B7D9-E0B7C7146626}"/>
                    </a:ext>
                  </a:extLst>
                </p14:cNvPr>
                <p14:cNvContentPartPr/>
                <p14:nvPr/>
              </p14:nvContentPartPr>
              <p14:xfrm>
                <a:off x="11340466" y="2614963"/>
                <a:ext cx="209160" cy="68400"/>
              </p14:xfrm>
            </p:contentPart>
          </mc:Choice>
          <mc:Fallback xmlns="">
            <p:pic>
              <p:nvPicPr>
                <p:cNvPr id="74" name="Ink 73">
                  <a:extLst>
                    <a:ext uri="{FF2B5EF4-FFF2-40B4-BE49-F238E27FC236}">
                      <a16:creationId xmlns:a16="http://schemas.microsoft.com/office/drawing/2014/main" id="{C6DAAA89-64DA-2042-B7D9-E0B7C7146626}"/>
                    </a:ext>
                  </a:extLst>
                </p:cNvPr>
                <p:cNvPicPr/>
                <p:nvPr/>
              </p:nvPicPr>
              <p:blipFill>
                <a:blip r:embed="rId82"/>
                <a:stretch>
                  <a:fillRect/>
                </a:stretch>
              </p:blipFill>
              <p:spPr>
                <a:xfrm>
                  <a:off x="11332906" y="2607403"/>
                  <a:ext cx="223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Ink 74">
                  <a:extLst>
                    <a:ext uri="{FF2B5EF4-FFF2-40B4-BE49-F238E27FC236}">
                      <a16:creationId xmlns:a16="http://schemas.microsoft.com/office/drawing/2014/main" id="{F7AC10C2-AC9B-564A-90F0-928CA5C96583}"/>
                    </a:ext>
                  </a:extLst>
                </p14:cNvPr>
                <p14:cNvContentPartPr/>
                <p14:nvPr/>
              </p14:nvContentPartPr>
              <p14:xfrm>
                <a:off x="10669426" y="2892883"/>
                <a:ext cx="142560" cy="228600"/>
              </p14:xfrm>
            </p:contentPart>
          </mc:Choice>
          <mc:Fallback xmlns="">
            <p:pic>
              <p:nvPicPr>
                <p:cNvPr id="75" name="Ink 74">
                  <a:extLst>
                    <a:ext uri="{FF2B5EF4-FFF2-40B4-BE49-F238E27FC236}">
                      <a16:creationId xmlns:a16="http://schemas.microsoft.com/office/drawing/2014/main" id="{F7AC10C2-AC9B-564A-90F0-928CA5C96583}"/>
                    </a:ext>
                  </a:extLst>
                </p:cNvPr>
                <p:cNvPicPr/>
                <p:nvPr/>
              </p:nvPicPr>
              <p:blipFill>
                <a:blip r:embed="rId84"/>
                <a:stretch>
                  <a:fillRect/>
                </a:stretch>
              </p:blipFill>
              <p:spPr>
                <a:xfrm>
                  <a:off x="10661866" y="2885323"/>
                  <a:ext cx="157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Ink 75">
                  <a:extLst>
                    <a:ext uri="{FF2B5EF4-FFF2-40B4-BE49-F238E27FC236}">
                      <a16:creationId xmlns:a16="http://schemas.microsoft.com/office/drawing/2014/main" id="{8E22C5C5-B2E2-9A49-B65A-75E8AA975660}"/>
                    </a:ext>
                  </a:extLst>
                </p14:cNvPr>
                <p14:cNvContentPartPr/>
                <p14:nvPr/>
              </p14:nvContentPartPr>
              <p14:xfrm>
                <a:off x="10863106" y="2989363"/>
                <a:ext cx="82440" cy="63720"/>
              </p14:xfrm>
            </p:contentPart>
          </mc:Choice>
          <mc:Fallback xmlns="">
            <p:pic>
              <p:nvPicPr>
                <p:cNvPr id="76" name="Ink 75">
                  <a:extLst>
                    <a:ext uri="{FF2B5EF4-FFF2-40B4-BE49-F238E27FC236}">
                      <a16:creationId xmlns:a16="http://schemas.microsoft.com/office/drawing/2014/main" id="{8E22C5C5-B2E2-9A49-B65A-75E8AA975660}"/>
                    </a:ext>
                  </a:extLst>
                </p:cNvPr>
                <p:cNvPicPr/>
                <p:nvPr/>
              </p:nvPicPr>
              <p:blipFill>
                <a:blip r:embed="rId86"/>
                <a:stretch>
                  <a:fillRect/>
                </a:stretch>
              </p:blipFill>
              <p:spPr>
                <a:xfrm>
                  <a:off x="10855546" y="2981803"/>
                  <a:ext cx="97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Ink 76">
                  <a:extLst>
                    <a:ext uri="{FF2B5EF4-FFF2-40B4-BE49-F238E27FC236}">
                      <a16:creationId xmlns:a16="http://schemas.microsoft.com/office/drawing/2014/main" id="{656916A5-C7E1-AC48-A8AC-018BBAA576A9}"/>
                    </a:ext>
                  </a:extLst>
                </p14:cNvPr>
                <p14:cNvContentPartPr/>
                <p14:nvPr/>
              </p14:nvContentPartPr>
              <p14:xfrm>
                <a:off x="11002786" y="2873803"/>
                <a:ext cx="290520" cy="259560"/>
              </p14:xfrm>
            </p:contentPart>
          </mc:Choice>
          <mc:Fallback xmlns="">
            <p:pic>
              <p:nvPicPr>
                <p:cNvPr id="77" name="Ink 76">
                  <a:extLst>
                    <a:ext uri="{FF2B5EF4-FFF2-40B4-BE49-F238E27FC236}">
                      <a16:creationId xmlns:a16="http://schemas.microsoft.com/office/drawing/2014/main" id="{656916A5-C7E1-AC48-A8AC-018BBAA576A9}"/>
                    </a:ext>
                  </a:extLst>
                </p:cNvPr>
                <p:cNvPicPr/>
                <p:nvPr/>
              </p:nvPicPr>
              <p:blipFill>
                <a:blip r:embed="rId88"/>
                <a:stretch>
                  <a:fillRect/>
                </a:stretch>
              </p:blipFill>
              <p:spPr>
                <a:xfrm>
                  <a:off x="10995226" y="2866243"/>
                  <a:ext cx="305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Ink 77">
                  <a:extLst>
                    <a:ext uri="{FF2B5EF4-FFF2-40B4-BE49-F238E27FC236}">
                      <a16:creationId xmlns:a16="http://schemas.microsoft.com/office/drawing/2014/main" id="{3C3B112E-C7FD-9B41-BE17-ED5900B8FBE3}"/>
                    </a:ext>
                  </a:extLst>
                </p14:cNvPr>
                <p14:cNvContentPartPr/>
                <p14:nvPr/>
              </p14:nvContentPartPr>
              <p14:xfrm>
                <a:off x="11316706" y="2892883"/>
                <a:ext cx="34200" cy="199440"/>
              </p14:xfrm>
            </p:contentPart>
          </mc:Choice>
          <mc:Fallback xmlns="">
            <p:pic>
              <p:nvPicPr>
                <p:cNvPr id="78" name="Ink 77">
                  <a:extLst>
                    <a:ext uri="{FF2B5EF4-FFF2-40B4-BE49-F238E27FC236}">
                      <a16:creationId xmlns:a16="http://schemas.microsoft.com/office/drawing/2014/main" id="{3C3B112E-C7FD-9B41-BE17-ED5900B8FBE3}"/>
                    </a:ext>
                  </a:extLst>
                </p:cNvPr>
                <p:cNvPicPr/>
                <p:nvPr/>
              </p:nvPicPr>
              <p:blipFill>
                <a:blip r:embed="rId90"/>
                <a:stretch>
                  <a:fillRect/>
                </a:stretch>
              </p:blipFill>
              <p:spPr>
                <a:xfrm>
                  <a:off x="11309146" y="2885323"/>
                  <a:ext cx="49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Ink 78">
                  <a:extLst>
                    <a:ext uri="{FF2B5EF4-FFF2-40B4-BE49-F238E27FC236}">
                      <a16:creationId xmlns:a16="http://schemas.microsoft.com/office/drawing/2014/main" id="{3FB664F1-C4B0-2940-853A-6A48291554E4}"/>
                    </a:ext>
                  </a:extLst>
                </p14:cNvPr>
                <p14:cNvContentPartPr/>
                <p14:nvPr/>
              </p14:nvContentPartPr>
              <p14:xfrm>
                <a:off x="11302306" y="3007363"/>
                <a:ext cx="173520" cy="54360"/>
              </p14:xfrm>
            </p:contentPart>
          </mc:Choice>
          <mc:Fallback xmlns="">
            <p:pic>
              <p:nvPicPr>
                <p:cNvPr id="79" name="Ink 78">
                  <a:extLst>
                    <a:ext uri="{FF2B5EF4-FFF2-40B4-BE49-F238E27FC236}">
                      <a16:creationId xmlns:a16="http://schemas.microsoft.com/office/drawing/2014/main" id="{3FB664F1-C4B0-2940-853A-6A48291554E4}"/>
                    </a:ext>
                  </a:extLst>
                </p:cNvPr>
                <p:cNvPicPr/>
                <p:nvPr/>
              </p:nvPicPr>
              <p:blipFill>
                <a:blip r:embed="rId92"/>
                <a:stretch>
                  <a:fillRect/>
                </a:stretch>
              </p:blipFill>
              <p:spPr>
                <a:xfrm>
                  <a:off x="11294746" y="2999803"/>
                  <a:ext cx="188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Ink 79">
                  <a:extLst>
                    <a:ext uri="{FF2B5EF4-FFF2-40B4-BE49-F238E27FC236}">
                      <a16:creationId xmlns:a16="http://schemas.microsoft.com/office/drawing/2014/main" id="{4FFE91DE-5585-CE43-9639-11E09CC22C6B}"/>
                    </a:ext>
                  </a:extLst>
                </p14:cNvPr>
                <p14:cNvContentPartPr/>
                <p14:nvPr/>
              </p14:nvContentPartPr>
              <p14:xfrm>
                <a:off x="11453866" y="2922763"/>
                <a:ext cx="13680" cy="40680"/>
              </p14:xfrm>
            </p:contentPart>
          </mc:Choice>
          <mc:Fallback xmlns="">
            <p:pic>
              <p:nvPicPr>
                <p:cNvPr id="80" name="Ink 79">
                  <a:extLst>
                    <a:ext uri="{FF2B5EF4-FFF2-40B4-BE49-F238E27FC236}">
                      <a16:creationId xmlns:a16="http://schemas.microsoft.com/office/drawing/2014/main" id="{4FFE91DE-5585-CE43-9639-11E09CC22C6B}"/>
                    </a:ext>
                  </a:extLst>
                </p:cNvPr>
                <p:cNvPicPr/>
                <p:nvPr/>
              </p:nvPicPr>
              <p:blipFill>
                <a:blip r:embed="rId94"/>
                <a:stretch>
                  <a:fillRect/>
                </a:stretch>
              </p:blipFill>
              <p:spPr>
                <a:xfrm>
                  <a:off x="11446306" y="2915203"/>
                  <a:ext cx="28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411A4436-B164-DD4D-AB52-E849B4118CCB}"/>
                    </a:ext>
                  </a:extLst>
                </p14:cNvPr>
                <p14:cNvContentPartPr/>
                <p14:nvPr/>
              </p14:nvContentPartPr>
              <p14:xfrm>
                <a:off x="11497426" y="2992963"/>
                <a:ext cx="142920" cy="75960"/>
              </p14:xfrm>
            </p:contentPart>
          </mc:Choice>
          <mc:Fallback xmlns="">
            <p:pic>
              <p:nvPicPr>
                <p:cNvPr id="81" name="Ink 80">
                  <a:extLst>
                    <a:ext uri="{FF2B5EF4-FFF2-40B4-BE49-F238E27FC236}">
                      <a16:creationId xmlns:a16="http://schemas.microsoft.com/office/drawing/2014/main" id="{411A4436-B164-DD4D-AB52-E849B4118CCB}"/>
                    </a:ext>
                  </a:extLst>
                </p:cNvPr>
                <p:cNvPicPr/>
                <p:nvPr/>
              </p:nvPicPr>
              <p:blipFill>
                <a:blip r:embed="rId96"/>
                <a:stretch>
                  <a:fillRect/>
                </a:stretch>
              </p:blipFill>
              <p:spPr>
                <a:xfrm>
                  <a:off x="11489866" y="2985403"/>
                  <a:ext cx="15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5F7B718A-F789-AA4E-9E9A-19D12FB55D7E}"/>
                    </a:ext>
                  </a:extLst>
                </p14:cNvPr>
                <p14:cNvContentPartPr/>
                <p14:nvPr/>
              </p14:nvContentPartPr>
              <p14:xfrm>
                <a:off x="11677066" y="2937883"/>
                <a:ext cx="172080" cy="142560"/>
              </p14:xfrm>
            </p:contentPart>
          </mc:Choice>
          <mc:Fallback xmlns="">
            <p:pic>
              <p:nvPicPr>
                <p:cNvPr id="82" name="Ink 81">
                  <a:extLst>
                    <a:ext uri="{FF2B5EF4-FFF2-40B4-BE49-F238E27FC236}">
                      <a16:creationId xmlns:a16="http://schemas.microsoft.com/office/drawing/2014/main" id="{5F7B718A-F789-AA4E-9E9A-19D12FB55D7E}"/>
                    </a:ext>
                  </a:extLst>
                </p:cNvPr>
                <p:cNvPicPr/>
                <p:nvPr/>
              </p:nvPicPr>
              <p:blipFill>
                <a:blip r:embed="rId98"/>
                <a:stretch>
                  <a:fillRect/>
                </a:stretch>
              </p:blipFill>
              <p:spPr>
                <a:xfrm>
                  <a:off x="11669506" y="2930323"/>
                  <a:ext cx="187200" cy="157320"/>
                </a:xfrm>
                <a:prstGeom prst="rect">
                  <a:avLst/>
                </a:prstGeom>
              </p:spPr>
            </p:pic>
          </mc:Fallback>
        </mc:AlternateContent>
      </p:grpSp>
      <p:grpSp>
        <p:nvGrpSpPr>
          <p:cNvPr id="86" name="Group 85">
            <a:extLst>
              <a:ext uri="{FF2B5EF4-FFF2-40B4-BE49-F238E27FC236}">
                <a16:creationId xmlns:a16="http://schemas.microsoft.com/office/drawing/2014/main" id="{F6C088F2-F5EF-1C4F-80B1-8D454FE46E5F}"/>
              </a:ext>
            </a:extLst>
          </p:cNvPr>
          <p:cNvGrpSpPr/>
          <p:nvPr/>
        </p:nvGrpSpPr>
        <p:grpSpPr>
          <a:xfrm>
            <a:off x="2535770" y="2934572"/>
            <a:ext cx="153360" cy="261360"/>
            <a:chOff x="1349026" y="2769763"/>
            <a:chExt cx="204480" cy="348480"/>
          </a:xfrm>
        </p:grpSpPr>
        <mc:AlternateContent xmlns:mc="http://schemas.openxmlformats.org/markup-compatibility/2006" xmlns:p14="http://schemas.microsoft.com/office/powerpoint/2010/main">
          <mc:Choice Requires="p14">
            <p:contentPart p14:bwMode="auto" r:id="rId99">
              <p14:nvContentPartPr>
                <p14:cNvPr id="84" name="Ink 83">
                  <a:extLst>
                    <a:ext uri="{FF2B5EF4-FFF2-40B4-BE49-F238E27FC236}">
                      <a16:creationId xmlns:a16="http://schemas.microsoft.com/office/drawing/2014/main" id="{EC099A6A-001C-3B49-9464-A421D0456DDF}"/>
                    </a:ext>
                  </a:extLst>
                </p14:cNvPr>
                <p14:cNvContentPartPr/>
                <p14:nvPr/>
              </p14:nvContentPartPr>
              <p14:xfrm>
                <a:off x="1349026" y="2769763"/>
                <a:ext cx="97920" cy="332640"/>
              </p14:xfrm>
            </p:contentPart>
          </mc:Choice>
          <mc:Fallback xmlns="">
            <p:pic>
              <p:nvPicPr>
                <p:cNvPr id="84" name="Ink 83">
                  <a:extLst>
                    <a:ext uri="{FF2B5EF4-FFF2-40B4-BE49-F238E27FC236}">
                      <a16:creationId xmlns:a16="http://schemas.microsoft.com/office/drawing/2014/main" id="{EC099A6A-001C-3B49-9464-A421D0456DDF}"/>
                    </a:ext>
                  </a:extLst>
                </p:cNvPr>
                <p:cNvPicPr/>
                <p:nvPr/>
              </p:nvPicPr>
              <p:blipFill>
                <a:blip r:embed="rId100"/>
                <a:stretch>
                  <a:fillRect/>
                </a:stretch>
              </p:blipFill>
              <p:spPr>
                <a:xfrm>
                  <a:off x="1341466" y="2762203"/>
                  <a:ext cx="1130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7E004F6A-A5D1-4C43-AC3C-A93289580BE4}"/>
                    </a:ext>
                  </a:extLst>
                </p14:cNvPr>
                <p14:cNvContentPartPr/>
                <p14:nvPr/>
              </p14:nvContentPartPr>
              <p14:xfrm>
                <a:off x="1378906" y="3090883"/>
                <a:ext cx="174600" cy="27360"/>
              </p14:xfrm>
            </p:contentPart>
          </mc:Choice>
          <mc:Fallback xmlns="">
            <p:pic>
              <p:nvPicPr>
                <p:cNvPr id="85" name="Ink 84">
                  <a:extLst>
                    <a:ext uri="{FF2B5EF4-FFF2-40B4-BE49-F238E27FC236}">
                      <a16:creationId xmlns:a16="http://schemas.microsoft.com/office/drawing/2014/main" id="{7E004F6A-A5D1-4C43-AC3C-A93289580BE4}"/>
                    </a:ext>
                  </a:extLst>
                </p:cNvPr>
                <p:cNvPicPr/>
                <p:nvPr/>
              </p:nvPicPr>
              <p:blipFill>
                <a:blip r:embed="rId102"/>
                <a:stretch>
                  <a:fillRect/>
                </a:stretch>
              </p:blipFill>
              <p:spPr>
                <a:xfrm>
                  <a:off x="1371346" y="3083323"/>
                  <a:ext cx="189720" cy="42480"/>
                </a:xfrm>
                <a:prstGeom prst="rect">
                  <a:avLst/>
                </a:prstGeom>
              </p:spPr>
            </p:pic>
          </mc:Fallback>
        </mc:AlternateContent>
      </p:grpSp>
      <p:grpSp>
        <p:nvGrpSpPr>
          <p:cNvPr id="103" name="Group 102">
            <a:extLst>
              <a:ext uri="{FF2B5EF4-FFF2-40B4-BE49-F238E27FC236}">
                <a16:creationId xmlns:a16="http://schemas.microsoft.com/office/drawing/2014/main" id="{FB6BB4F7-CEF9-C240-B62A-F557FEB71C49}"/>
              </a:ext>
            </a:extLst>
          </p:cNvPr>
          <p:cNvGrpSpPr/>
          <p:nvPr/>
        </p:nvGrpSpPr>
        <p:grpSpPr>
          <a:xfrm>
            <a:off x="3735650" y="3678962"/>
            <a:ext cx="2204010" cy="685260"/>
            <a:chOff x="2948866" y="3762283"/>
            <a:chExt cx="2938680" cy="913680"/>
          </a:xfrm>
        </p:grpSpPr>
        <mc:AlternateContent xmlns:mc="http://schemas.openxmlformats.org/markup-compatibility/2006" xmlns:p14="http://schemas.microsoft.com/office/powerpoint/2010/main">
          <mc:Choice Requires="p14">
            <p:contentPart p14:bwMode="auto" r:id="rId103">
              <p14:nvContentPartPr>
                <p14:cNvPr id="45" name="Ink 44">
                  <a:extLst>
                    <a:ext uri="{FF2B5EF4-FFF2-40B4-BE49-F238E27FC236}">
                      <a16:creationId xmlns:a16="http://schemas.microsoft.com/office/drawing/2014/main" id="{CB49E6AB-942B-094F-847D-7A602B0A612A}"/>
                    </a:ext>
                  </a:extLst>
                </p14:cNvPr>
                <p14:cNvContentPartPr/>
                <p14:nvPr/>
              </p14:nvContentPartPr>
              <p14:xfrm>
                <a:off x="2952826" y="4002403"/>
                <a:ext cx="580320" cy="254880"/>
              </p14:xfrm>
            </p:contentPart>
          </mc:Choice>
          <mc:Fallback xmlns="">
            <p:pic>
              <p:nvPicPr>
                <p:cNvPr id="45" name="Ink 44">
                  <a:extLst>
                    <a:ext uri="{FF2B5EF4-FFF2-40B4-BE49-F238E27FC236}">
                      <a16:creationId xmlns:a16="http://schemas.microsoft.com/office/drawing/2014/main" id="{CB49E6AB-942B-094F-847D-7A602B0A612A}"/>
                    </a:ext>
                  </a:extLst>
                </p:cNvPr>
                <p:cNvPicPr/>
                <p:nvPr/>
              </p:nvPicPr>
              <p:blipFill>
                <a:blip r:embed="rId104"/>
                <a:stretch>
                  <a:fillRect/>
                </a:stretch>
              </p:blipFill>
              <p:spPr>
                <a:xfrm>
                  <a:off x="2945266" y="3994843"/>
                  <a:ext cx="595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Ink 45">
                  <a:extLst>
                    <a:ext uri="{FF2B5EF4-FFF2-40B4-BE49-F238E27FC236}">
                      <a16:creationId xmlns:a16="http://schemas.microsoft.com/office/drawing/2014/main" id="{EC12338C-629B-2741-9C38-642EA694A661}"/>
                    </a:ext>
                  </a:extLst>
                </p14:cNvPr>
                <p14:cNvContentPartPr/>
                <p14:nvPr/>
              </p14:nvContentPartPr>
              <p14:xfrm>
                <a:off x="2948866" y="4182043"/>
                <a:ext cx="185040" cy="124200"/>
              </p14:xfrm>
            </p:contentPart>
          </mc:Choice>
          <mc:Fallback xmlns="">
            <p:pic>
              <p:nvPicPr>
                <p:cNvPr id="46" name="Ink 45">
                  <a:extLst>
                    <a:ext uri="{FF2B5EF4-FFF2-40B4-BE49-F238E27FC236}">
                      <a16:creationId xmlns:a16="http://schemas.microsoft.com/office/drawing/2014/main" id="{EC12338C-629B-2741-9C38-642EA694A661}"/>
                    </a:ext>
                  </a:extLst>
                </p:cNvPr>
                <p:cNvPicPr/>
                <p:nvPr/>
              </p:nvPicPr>
              <p:blipFill>
                <a:blip r:embed="rId106"/>
                <a:stretch>
                  <a:fillRect/>
                </a:stretch>
              </p:blipFill>
              <p:spPr>
                <a:xfrm>
                  <a:off x="2941306" y="4174483"/>
                  <a:ext cx="200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Ink 46">
                  <a:extLst>
                    <a:ext uri="{FF2B5EF4-FFF2-40B4-BE49-F238E27FC236}">
                      <a16:creationId xmlns:a16="http://schemas.microsoft.com/office/drawing/2014/main" id="{3D299382-19F5-674E-A95C-5E71DAE220F5}"/>
                    </a:ext>
                  </a:extLst>
                </p14:cNvPr>
                <p14:cNvContentPartPr/>
                <p14:nvPr/>
              </p14:nvContentPartPr>
              <p14:xfrm>
                <a:off x="3578506" y="3876763"/>
                <a:ext cx="186120" cy="126000"/>
              </p14:xfrm>
            </p:contentPart>
          </mc:Choice>
          <mc:Fallback xmlns="">
            <p:pic>
              <p:nvPicPr>
                <p:cNvPr id="47" name="Ink 46">
                  <a:extLst>
                    <a:ext uri="{FF2B5EF4-FFF2-40B4-BE49-F238E27FC236}">
                      <a16:creationId xmlns:a16="http://schemas.microsoft.com/office/drawing/2014/main" id="{3D299382-19F5-674E-A95C-5E71DAE220F5}"/>
                    </a:ext>
                  </a:extLst>
                </p:cNvPr>
                <p:cNvPicPr/>
                <p:nvPr/>
              </p:nvPicPr>
              <p:blipFill>
                <a:blip r:embed="rId108"/>
                <a:stretch>
                  <a:fillRect/>
                </a:stretch>
              </p:blipFill>
              <p:spPr>
                <a:xfrm>
                  <a:off x="3570946" y="3869203"/>
                  <a:ext cx="201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Ink 47">
                  <a:extLst>
                    <a:ext uri="{FF2B5EF4-FFF2-40B4-BE49-F238E27FC236}">
                      <a16:creationId xmlns:a16="http://schemas.microsoft.com/office/drawing/2014/main" id="{62AFECA0-25D6-3448-AE9F-6318A7B1FF6A}"/>
                    </a:ext>
                  </a:extLst>
                </p14:cNvPr>
                <p14:cNvContentPartPr/>
                <p14:nvPr/>
              </p14:nvContentPartPr>
              <p14:xfrm>
                <a:off x="3745186" y="3882163"/>
                <a:ext cx="174600" cy="147960"/>
              </p14:xfrm>
            </p:contentPart>
          </mc:Choice>
          <mc:Fallback xmlns="">
            <p:pic>
              <p:nvPicPr>
                <p:cNvPr id="48" name="Ink 47">
                  <a:extLst>
                    <a:ext uri="{FF2B5EF4-FFF2-40B4-BE49-F238E27FC236}">
                      <a16:creationId xmlns:a16="http://schemas.microsoft.com/office/drawing/2014/main" id="{62AFECA0-25D6-3448-AE9F-6318A7B1FF6A}"/>
                    </a:ext>
                  </a:extLst>
                </p:cNvPr>
                <p:cNvPicPr/>
                <p:nvPr/>
              </p:nvPicPr>
              <p:blipFill>
                <a:blip r:embed="rId110"/>
                <a:stretch>
                  <a:fillRect/>
                </a:stretch>
              </p:blipFill>
              <p:spPr>
                <a:xfrm>
                  <a:off x="3737626" y="3874603"/>
                  <a:ext cx="18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Ink 48">
                  <a:extLst>
                    <a:ext uri="{FF2B5EF4-FFF2-40B4-BE49-F238E27FC236}">
                      <a16:creationId xmlns:a16="http://schemas.microsoft.com/office/drawing/2014/main" id="{E882B26E-E21A-D149-B424-AD9A7AA1D7FC}"/>
                    </a:ext>
                  </a:extLst>
                </p14:cNvPr>
                <p14:cNvContentPartPr/>
                <p14:nvPr/>
              </p14:nvContentPartPr>
              <p14:xfrm>
                <a:off x="3978106" y="3867403"/>
                <a:ext cx="131400" cy="176760"/>
              </p14:xfrm>
            </p:contentPart>
          </mc:Choice>
          <mc:Fallback xmlns="">
            <p:pic>
              <p:nvPicPr>
                <p:cNvPr id="49" name="Ink 48">
                  <a:extLst>
                    <a:ext uri="{FF2B5EF4-FFF2-40B4-BE49-F238E27FC236}">
                      <a16:creationId xmlns:a16="http://schemas.microsoft.com/office/drawing/2014/main" id="{E882B26E-E21A-D149-B424-AD9A7AA1D7FC}"/>
                    </a:ext>
                  </a:extLst>
                </p:cNvPr>
                <p:cNvPicPr/>
                <p:nvPr/>
              </p:nvPicPr>
              <p:blipFill>
                <a:blip r:embed="rId112"/>
                <a:stretch>
                  <a:fillRect/>
                </a:stretch>
              </p:blipFill>
              <p:spPr>
                <a:xfrm>
                  <a:off x="3970546" y="3859843"/>
                  <a:ext cx="146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Ink 49">
                  <a:extLst>
                    <a:ext uri="{FF2B5EF4-FFF2-40B4-BE49-F238E27FC236}">
                      <a16:creationId xmlns:a16="http://schemas.microsoft.com/office/drawing/2014/main" id="{0E5B0A3E-031E-D845-B1D0-5BD778755F1E}"/>
                    </a:ext>
                  </a:extLst>
                </p14:cNvPr>
                <p14:cNvContentPartPr/>
                <p14:nvPr/>
              </p14:nvContentPartPr>
              <p14:xfrm>
                <a:off x="3957226" y="3972163"/>
                <a:ext cx="136440" cy="15480"/>
              </p14:xfrm>
            </p:contentPart>
          </mc:Choice>
          <mc:Fallback xmlns="">
            <p:pic>
              <p:nvPicPr>
                <p:cNvPr id="50" name="Ink 49">
                  <a:extLst>
                    <a:ext uri="{FF2B5EF4-FFF2-40B4-BE49-F238E27FC236}">
                      <a16:creationId xmlns:a16="http://schemas.microsoft.com/office/drawing/2014/main" id="{0E5B0A3E-031E-D845-B1D0-5BD778755F1E}"/>
                    </a:ext>
                  </a:extLst>
                </p:cNvPr>
                <p:cNvPicPr/>
                <p:nvPr/>
              </p:nvPicPr>
              <p:blipFill>
                <a:blip r:embed="rId114"/>
                <a:stretch>
                  <a:fillRect/>
                </a:stretch>
              </p:blipFill>
              <p:spPr>
                <a:xfrm>
                  <a:off x="3949666" y="3964603"/>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Ink 50">
                  <a:extLst>
                    <a:ext uri="{FF2B5EF4-FFF2-40B4-BE49-F238E27FC236}">
                      <a16:creationId xmlns:a16="http://schemas.microsoft.com/office/drawing/2014/main" id="{42308EE6-5826-CE47-8D9C-04177A3CFC56}"/>
                    </a:ext>
                  </a:extLst>
                </p14:cNvPr>
                <p14:cNvContentPartPr/>
                <p14:nvPr/>
              </p14:nvContentPartPr>
              <p14:xfrm>
                <a:off x="4127146" y="3972163"/>
                <a:ext cx="189000" cy="57960"/>
              </p14:xfrm>
            </p:contentPart>
          </mc:Choice>
          <mc:Fallback xmlns="">
            <p:pic>
              <p:nvPicPr>
                <p:cNvPr id="51" name="Ink 50">
                  <a:extLst>
                    <a:ext uri="{FF2B5EF4-FFF2-40B4-BE49-F238E27FC236}">
                      <a16:creationId xmlns:a16="http://schemas.microsoft.com/office/drawing/2014/main" id="{42308EE6-5826-CE47-8D9C-04177A3CFC56}"/>
                    </a:ext>
                  </a:extLst>
                </p:cNvPr>
                <p:cNvPicPr/>
                <p:nvPr/>
              </p:nvPicPr>
              <p:blipFill>
                <a:blip r:embed="rId116"/>
                <a:stretch>
                  <a:fillRect/>
                </a:stretch>
              </p:blipFill>
              <p:spPr>
                <a:xfrm>
                  <a:off x="4119586" y="3964603"/>
                  <a:ext cx="20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Ink 51">
                  <a:extLst>
                    <a:ext uri="{FF2B5EF4-FFF2-40B4-BE49-F238E27FC236}">
                      <a16:creationId xmlns:a16="http://schemas.microsoft.com/office/drawing/2014/main" id="{696515F1-BCEA-8B41-BC7E-DEEAFCFBF240}"/>
                    </a:ext>
                  </a:extLst>
                </p14:cNvPr>
                <p14:cNvContentPartPr/>
                <p14:nvPr/>
              </p14:nvContentPartPr>
              <p14:xfrm>
                <a:off x="4329106" y="3912403"/>
                <a:ext cx="31680" cy="150840"/>
              </p14:xfrm>
            </p:contentPart>
          </mc:Choice>
          <mc:Fallback xmlns="">
            <p:pic>
              <p:nvPicPr>
                <p:cNvPr id="52" name="Ink 51">
                  <a:extLst>
                    <a:ext uri="{FF2B5EF4-FFF2-40B4-BE49-F238E27FC236}">
                      <a16:creationId xmlns:a16="http://schemas.microsoft.com/office/drawing/2014/main" id="{696515F1-BCEA-8B41-BC7E-DEEAFCFBF240}"/>
                    </a:ext>
                  </a:extLst>
                </p:cNvPr>
                <p:cNvPicPr/>
                <p:nvPr/>
              </p:nvPicPr>
              <p:blipFill>
                <a:blip r:embed="rId118"/>
                <a:stretch>
                  <a:fillRect/>
                </a:stretch>
              </p:blipFill>
              <p:spPr>
                <a:xfrm>
                  <a:off x="4321546" y="3904843"/>
                  <a:ext cx="4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Ink 52">
                  <a:extLst>
                    <a:ext uri="{FF2B5EF4-FFF2-40B4-BE49-F238E27FC236}">
                      <a16:creationId xmlns:a16="http://schemas.microsoft.com/office/drawing/2014/main" id="{435C2E88-AE21-3B49-B14D-B1C43C809C53}"/>
                    </a:ext>
                  </a:extLst>
                </p14:cNvPr>
                <p14:cNvContentPartPr/>
                <p14:nvPr/>
              </p14:nvContentPartPr>
              <p14:xfrm>
                <a:off x="4197346" y="3817723"/>
                <a:ext cx="275040" cy="94680"/>
              </p14:xfrm>
            </p:contentPart>
          </mc:Choice>
          <mc:Fallback xmlns="">
            <p:pic>
              <p:nvPicPr>
                <p:cNvPr id="53" name="Ink 52">
                  <a:extLst>
                    <a:ext uri="{FF2B5EF4-FFF2-40B4-BE49-F238E27FC236}">
                      <a16:creationId xmlns:a16="http://schemas.microsoft.com/office/drawing/2014/main" id="{435C2E88-AE21-3B49-B14D-B1C43C809C53}"/>
                    </a:ext>
                  </a:extLst>
                </p:cNvPr>
                <p:cNvPicPr/>
                <p:nvPr/>
              </p:nvPicPr>
              <p:blipFill>
                <a:blip r:embed="rId120"/>
                <a:stretch>
                  <a:fillRect/>
                </a:stretch>
              </p:blipFill>
              <p:spPr>
                <a:xfrm>
                  <a:off x="4189786" y="3810163"/>
                  <a:ext cx="29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Ink 53">
                  <a:extLst>
                    <a:ext uri="{FF2B5EF4-FFF2-40B4-BE49-F238E27FC236}">
                      <a16:creationId xmlns:a16="http://schemas.microsoft.com/office/drawing/2014/main" id="{9F7BCFAF-A68C-F741-8D68-320B75C441BB}"/>
                    </a:ext>
                  </a:extLst>
                </p14:cNvPr>
                <p14:cNvContentPartPr/>
                <p14:nvPr/>
              </p14:nvContentPartPr>
              <p14:xfrm>
                <a:off x="4639786" y="3882163"/>
                <a:ext cx="350280" cy="164160"/>
              </p14:xfrm>
            </p:contentPart>
          </mc:Choice>
          <mc:Fallback xmlns="">
            <p:pic>
              <p:nvPicPr>
                <p:cNvPr id="54" name="Ink 53">
                  <a:extLst>
                    <a:ext uri="{FF2B5EF4-FFF2-40B4-BE49-F238E27FC236}">
                      <a16:creationId xmlns:a16="http://schemas.microsoft.com/office/drawing/2014/main" id="{9F7BCFAF-A68C-F741-8D68-320B75C441BB}"/>
                    </a:ext>
                  </a:extLst>
                </p:cNvPr>
                <p:cNvPicPr/>
                <p:nvPr/>
              </p:nvPicPr>
              <p:blipFill>
                <a:blip r:embed="rId122"/>
                <a:stretch>
                  <a:fillRect/>
                </a:stretch>
              </p:blipFill>
              <p:spPr>
                <a:xfrm>
                  <a:off x="4632226" y="3874603"/>
                  <a:ext cx="365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Ink 54">
                  <a:extLst>
                    <a:ext uri="{FF2B5EF4-FFF2-40B4-BE49-F238E27FC236}">
                      <a16:creationId xmlns:a16="http://schemas.microsoft.com/office/drawing/2014/main" id="{4222C83A-FB0A-0F44-97D3-07D4DA697517}"/>
                    </a:ext>
                  </a:extLst>
                </p14:cNvPr>
                <p14:cNvContentPartPr/>
                <p14:nvPr/>
              </p14:nvContentPartPr>
              <p14:xfrm>
                <a:off x="4996546" y="3762283"/>
                <a:ext cx="310680" cy="283680"/>
              </p14:xfrm>
            </p:contentPart>
          </mc:Choice>
          <mc:Fallback xmlns="">
            <p:pic>
              <p:nvPicPr>
                <p:cNvPr id="55" name="Ink 54">
                  <a:extLst>
                    <a:ext uri="{FF2B5EF4-FFF2-40B4-BE49-F238E27FC236}">
                      <a16:creationId xmlns:a16="http://schemas.microsoft.com/office/drawing/2014/main" id="{4222C83A-FB0A-0F44-97D3-07D4DA697517}"/>
                    </a:ext>
                  </a:extLst>
                </p:cNvPr>
                <p:cNvPicPr/>
                <p:nvPr/>
              </p:nvPicPr>
              <p:blipFill>
                <a:blip r:embed="rId124"/>
                <a:stretch>
                  <a:fillRect/>
                </a:stretch>
              </p:blipFill>
              <p:spPr>
                <a:xfrm>
                  <a:off x="4988986" y="3754723"/>
                  <a:ext cx="3258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Ink 55">
                  <a:extLst>
                    <a:ext uri="{FF2B5EF4-FFF2-40B4-BE49-F238E27FC236}">
                      <a16:creationId xmlns:a16="http://schemas.microsoft.com/office/drawing/2014/main" id="{36DCF22E-A433-7B4D-9151-95A03C072869}"/>
                    </a:ext>
                  </a:extLst>
                </p14:cNvPr>
                <p14:cNvContentPartPr/>
                <p14:nvPr/>
              </p14:nvContentPartPr>
              <p14:xfrm>
                <a:off x="5321626" y="3807283"/>
                <a:ext cx="157680" cy="251280"/>
              </p14:xfrm>
            </p:contentPart>
          </mc:Choice>
          <mc:Fallback xmlns="">
            <p:pic>
              <p:nvPicPr>
                <p:cNvPr id="56" name="Ink 55">
                  <a:extLst>
                    <a:ext uri="{FF2B5EF4-FFF2-40B4-BE49-F238E27FC236}">
                      <a16:creationId xmlns:a16="http://schemas.microsoft.com/office/drawing/2014/main" id="{36DCF22E-A433-7B4D-9151-95A03C072869}"/>
                    </a:ext>
                  </a:extLst>
                </p:cNvPr>
                <p:cNvPicPr/>
                <p:nvPr/>
              </p:nvPicPr>
              <p:blipFill>
                <a:blip r:embed="rId126"/>
                <a:stretch>
                  <a:fillRect/>
                </a:stretch>
              </p:blipFill>
              <p:spPr>
                <a:xfrm>
                  <a:off x="5314426" y="3799723"/>
                  <a:ext cx="172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Ink 56">
                  <a:extLst>
                    <a:ext uri="{FF2B5EF4-FFF2-40B4-BE49-F238E27FC236}">
                      <a16:creationId xmlns:a16="http://schemas.microsoft.com/office/drawing/2014/main" id="{303B1C20-AA64-A146-9669-58E259A8C311}"/>
                    </a:ext>
                  </a:extLst>
                </p14:cNvPr>
                <p14:cNvContentPartPr/>
                <p14:nvPr/>
              </p14:nvContentPartPr>
              <p14:xfrm>
                <a:off x="5426026" y="3826363"/>
                <a:ext cx="77040" cy="26280"/>
              </p14:xfrm>
            </p:contentPart>
          </mc:Choice>
          <mc:Fallback xmlns="">
            <p:pic>
              <p:nvPicPr>
                <p:cNvPr id="57" name="Ink 56">
                  <a:extLst>
                    <a:ext uri="{FF2B5EF4-FFF2-40B4-BE49-F238E27FC236}">
                      <a16:creationId xmlns:a16="http://schemas.microsoft.com/office/drawing/2014/main" id="{303B1C20-AA64-A146-9669-58E259A8C311}"/>
                    </a:ext>
                  </a:extLst>
                </p:cNvPr>
                <p:cNvPicPr/>
                <p:nvPr/>
              </p:nvPicPr>
              <p:blipFill>
                <a:blip r:embed="rId128"/>
                <a:stretch>
                  <a:fillRect/>
                </a:stretch>
              </p:blipFill>
              <p:spPr>
                <a:xfrm>
                  <a:off x="5418826" y="3818803"/>
                  <a:ext cx="92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8" name="Ink 57">
                  <a:extLst>
                    <a:ext uri="{FF2B5EF4-FFF2-40B4-BE49-F238E27FC236}">
                      <a16:creationId xmlns:a16="http://schemas.microsoft.com/office/drawing/2014/main" id="{F9E012C5-0A00-164F-AB3C-A7EF9B47FE71}"/>
                    </a:ext>
                  </a:extLst>
                </p14:cNvPr>
                <p14:cNvContentPartPr/>
                <p14:nvPr/>
              </p14:nvContentPartPr>
              <p14:xfrm>
                <a:off x="5516026" y="3889363"/>
                <a:ext cx="118080" cy="78120"/>
              </p14:xfrm>
            </p:contentPart>
          </mc:Choice>
          <mc:Fallback xmlns="">
            <p:pic>
              <p:nvPicPr>
                <p:cNvPr id="58" name="Ink 57">
                  <a:extLst>
                    <a:ext uri="{FF2B5EF4-FFF2-40B4-BE49-F238E27FC236}">
                      <a16:creationId xmlns:a16="http://schemas.microsoft.com/office/drawing/2014/main" id="{F9E012C5-0A00-164F-AB3C-A7EF9B47FE71}"/>
                    </a:ext>
                  </a:extLst>
                </p:cNvPr>
                <p:cNvPicPr/>
                <p:nvPr/>
              </p:nvPicPr>
              <p:blipFill>
                <a:blip r:embed="rId130"/>
                <a:stretch>
                  <a:fillRect/>
                </a:stretch>
              </p:blipFill>
              <p:spPr>
                <a:xfrm>
                  <a:off x="5508826" y="3881803"/>
                  <a:ext cx="13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9" name="Ink 58">
                  <a:extLst>
                    <a:ext uri="{FF2B5EF4-FFF2-40B4-BE49-F238E27FC236}">
                      <a16:creationId xmlns:a16="http://schemas.microsoft.com/office/drawing/2014/main" id="{84739E83-9FAE-3244-AA89-F8B1F802D336}"/>
                    </a:ext>
                  </a:extLst>
                </p14:cNvPr>
                <p14:cNvContentPartPr/>
                <p14:nvPr/>
              </p14:nvContentPartPr>
              <p14:xfrm>
                <a:off x="5681266" y="3837163"/>
                <a:ext cx="206280" cy="182160"/>
              </p14:xfrm>
            </p:contentPart>
          </mc:Choice>
          <mc:Fallback xmlns="">
            <p:pic>
              <p:nvPicPr>
                <p:cNvPr id="59" name="Ink 58">
                  <a:extLst>
                    <a:ext uri="{FF2B5EF4-FFF2-40B4-BE49-F238E27FC236}">
                      <a16:creationId xmlns:a16="http://schemas.microsoft.com/office/drawing/2014/main" id="{84739E83-9FAE-3244-AA89-F8B1F802D336}"/>
                    </a:ext>
                  </a:extLst>
                </p:cNvPr>
                <p:cNvPicPr/>
                <p:nvPr/>
              </p:nvPicPr>
              <p:blipFill>
                <a:blip r:embed="rId132"/>
                <a:stretch>
                  <a:fillRect/>
                </a:stretch>
              </p:blipFill>
              <p:spPr>
                <a:xfrm>
                  <a:off x="5673706" y="3829603"/>
                  <a:ext cx="221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57DBD0B0-1FA1-D444-B8C4-A47CF386B1E8}"/>
                    </a:ext>
                  </a:extLst>
                </p14:cNvPr>
                <p14:cNvContentPartPr/>
                <p14:nvPr/>
              </p14:nvContentPartPr>
              <p14:xfrm>
                <a:off x="4091866" y="4376803"/>
                <a:ext cx="165600" cy="258840"/>
              </p14:xfrm>
            </p:contentPart>
          </mc:Choice>
          <mc:Fallback xmlns="">
            <p:pic>
              <p:nvPicPr>
                <p:cNvPr id="87" name="Ink 86">
                  <a:extLst>
                    <a:ext uri="{FF2B5EF4-FFF2-40B4-BE49-F238E27FC236}">
                      <a16:creationId xmlns:a16="http://schemas.microsoft.com/office/drawing/2014/main" id="{57DBD0B0-1FA1-D444-B8C4-A47CF386B1E8}"/>
                    </a:ext>
                  </a:extLst>
                </p:cNvPr>
                <p:cNvPicPr/>
                <p:nvPr/>
              </p:nvPicPr>
              <p:blipFill>
                <a:blip r:embed="rId134"/>
                <a:stretch>
                  <a:fillRect/>
                </a:stretch>
              </p:blipFill>
              <p:spPr>
                <a:xfrm>
                  <a:off x="4084306" y="4369243"/>
                  <a:ext cx="180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CADFDD90-781A-964A-BC33-27DE58A37B06}"/>
                    </a:ext>
                  </a:extLst>
                </p14:cNvPr>
                <p14:cNvContentPartPr/>
                <p14:nvPr/>
              </p14:nvContentPartPr>
              <p14:xfrm>
                <a:off x="4337386" y="4346923"/>
                <a:ext cx="192240" cy="249120"/>
              </p14:xfrm>
            </p:contentPart>
          </mc:Choice>
          <mc:Fallback xmlns="">
            <p:pic>
              <p:nvPicPr>
                <p:cNvPr id="88" name="Ink 87">
                  <a:extLst>
                    <a:ext uri="{FF2B5EF4-FFF2-40B4-BE49-F238E27FC236}">
                      <a16:creationId xmlns:a16="http://schemas.microsoft.com/office/drawing/2014/main" id="{CADFDD90-781A-964A-BC33-27DE58A37B06}"/>
                    </a:ext>
                  </a:extLst>
                </p:cNvPr>
                <p:cNvPicPr/>
                <p:nvPr/>
              </p:nvPicPr>
              <p:blipFill>
                <a:blip r:embed="rId136"/>
                <a:stretch>
                  <a:fillRect/>
                </a:stretch>
              </p:blipFill>
              <p:spPr>
                <a:xfrm>
                  <a:off x="4329826" y="4339363"/>
                  <a:ext cx="20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2583B1AD-3ECD-924F-B921-CCFC514A6D78}"/>
                    </a:ext>
                  </a:extLst>
                </p14:cNvPr>
                <p14:cNvContentPartPr/>
                <p14:nvPr/>
              </p14:nvContentPartPr>
              <p14:xfrm>
                <a:off x="4541866" y="4407043"/>
                <a:ext cx="62640" cy="169200"/>
              </p14:xfrm>
            </p:contentPart>
          </mc:Choice>
          <mc:Fallback xmlns="">
            <p:pic>
              <p:nvPicPr>
                <p:cNvPr id="89" name="Ink 88">
                  <a:extLst>
                    <a:ext uri="{FF2B5EF4-FFF2-40B4-BE49-F238E27FC236}">
                      <a16:creationId xmlns:a16="http://schemas.microsoft.com/office/drawing/2014/main" id="{2583B1AD-3ECD-924F-B921-CCFC514A6D78}"/>
                    </a:ext>
                  </a:extLst>
                </p:cNvPr>
                <p:cNvPicPr/>
                <p:nvPr/>
              </p:nvPicPr>
              <p:blipFill>
                <a:blip r:embed="rId138"/>
                <a:stretch>
                  <a:fillRect/>
                </a:stretch>
              </p:blipFill>
              <p:spPr>
                <a:xfrm>
                  <a:off x="4534306" y="4399483"/>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C2BDC66A-8E49-1D4D-835D-57B5B77B3D59}"/>
                    </a:ext>
                  </a:extLst>
                </p14:cNvPr>
                <p14:cNvContentPartPr/>
                <p14:nvPr/>
              </p14:nvContentPartPr>
              <p14:xfrm>
                <a:off x="4466986" y="4481923"/>
                <a:ext cx="126000" cy="18720"/>
              </p14:xfrm>
            </p:contentPart>
          </mc:Choice>
          <mc:Fallback xmlns="">
            <p:pic>
              <p:nvPicPr>
                <p:cNvPr id="90" name="Ink 89">
                  <a:extLst>
                    <a:ext uri="{FF2B5EF4-FFF2-40B4-BE49-F238E27FC236}">
                      <a16:creationId xmlns:a16="http://schemas.microsoft.com/office/drawing/2014/main" id="{C2BDC66A-8E49-1D4D-835D-57B5B77B3D59}"/>
                    </a:ext>
                  </a:extLst>
                </p:cNvPr>
                <p:cNvPicPr/>
                <p:nvPr/>
              </p:nvPicPr>
              <p:blipFill>
                <a:blip r:embed="rId140"/>
                <a:stretch>
                  <a:fillRect/>
                </a:stretch>
              </p:blipFill>
              <p:spPr>
                <a:xfrm>
                  <a:off x="4459426" y="4474363"/>
                  <a:ext cx="141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9882BC1A-6973-BB42-A520-EF6EA27DA2DC}"/>
                    </a:ext>
                  </a:extLst>
                </p14:cNvPr>
                <p14:cNvContentPartPr/>
                <p14:nvPr/>
              </p14:nvContentPartPr>
              <p14:xfrm>
                <a:off x="4571746" y="4346923"/>
                <a:ext cx="180720" cy="329040"/>
              </p14:xfrm>
            </p:contentPart>
          </mc:Choice>
          <mc:Fallback xmlns="">
            <p:pic>
              <p:nvPicPr>
                <p:cNvPr id="91" name="Ink 90">
                  <a:extLst>
                    <a:ext uri="{FF2B5EF4-FFF2-40B4-BE49-F238E27FC236}">
                      <a16:creationId xmlns:a16="http://schemas.microsoft.com/office/drawing/2014/main" id="{9882BC1A-6973-BB42-A520-EF6EA27DA2DC}"/>
                    </a:ext>
                  </a:extLst>
                </p:cNvPr>
                <p:cNvPicPr/>
                <p:nvPr/>
              </p:nvPicPr>
              <p:blipFill>
                <a:blip r:embed="rId142"/>
                <a:stretch>
                  <a:fillRect/>
                </a:stretch>
              </p:blipFill>
              <p:spPr>
                <a:xfrm>
                  <a:off x="4564186" y="4339363"/>
                  <a:ext cx="195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Ink 92">
                  <a:extLst>
                    <a:ext uri="{FF2B5EF4-FFF2-40B4-BE49-F238E27FC236}">
                      <a16:creationId xmlns:a16="http://schemas.microsoft.com/office/drawing/2014/main" id="{94252188-E3A6-D940-85FC-97E47DE3C0EF}"/>
                    </a:ext>
                  </a:extLst>
                </p14:cNvPr>
                <p14:cNvContentPartPr/>
                <p14:nvPr/>
              </p14:nvContentPartPr>
              <p14:xfrm>
                <a:off x="4871626" y="4432963"/>
                <a:ext cx="251640" cy="79200"/>
              </p14:xfrm>
            </p:contentPart>
          </mc:Choice>
          <mc:Fallback xmlns="">
            <p:pic>
              <p:nvPicPr>
                <p:cNvPr id="93" name="Ink 92">
                  <a:extLst>
                    <a:ext uri="{FF2B5EF4-FFF2-40B4-BE49-F238E27FC236}">
                      <a16:creationId xmlns:a16="http://schemas.microsoft.com/office/drawing/2014/main" id="{94252188-E3A6-D940-85FC-97E47DE3C0EF}"/>
                    </a:ext>
                  </a:extLst>
                </p:cNvPr>
                <p:cNvPicPr/>
                <p:nvPr/>
              </p:nvPicPr>
              <p:blipFill>
                <a:blip r:embed="rId144"/>
                <a:stretch>
                  <a:fillRect/>
                </a:stretch>
              </p:blipFill>
              <p:spPr>
                <a:xfrm>
                  <a:off x="4864066" y="4425403"/>
                  <a:ext cx="26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6F11B34A-0DBA-544E-BE5C-45DFA5D2202F}"/>
                    </a:ext>
                  </a:extLst>
                </p14:cNvPr>
                <p14:cNvContentPartPr/>
                <p14:nvPr/>
              </p14:nvContentPartPr>
              <p14:xfrm>
                <a:off x="5351146" y="4366003"/>
                <a:ext cx="333000" cy="280800"/>
              </p14:xfrm>
            </p:contentPart>
          </mc:Choice>
          <mc:Fallback xmlns="">
            <p:pic>
              <p:nvPicPr>
                <p:cNvPr id="95" name="Ink 94">
                  <a:extLst>
                    <a:ext uri="{FF2B5EF4-FFF2-40B4-BE49-F238E27FC236}">
                      <a16:creationId xmlns:a16="http://schemas.microsoft.com/office/drawing/2014/main" id="{6F11B34A-0DBA-544E-BE5C-45DFA5D2202F}"/>
                    </a:ext>
                  </a:extLst>
                </p:cNvPr>
                <p:cNvPicPr/>
                <p:nvPr/>
              </p:nvPicPr>
              <p:blipFill>
                <a:blip r:embed="rId146"/>
                <a:stretch>
                  <a:fillRect/>
                </a:stretch>
              </p:blipFill>
              <p:spPr>
                <a:xfrm>
                  <a:off x="5343946" y="4358443"/>
                  <a:ext cx="347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Ink 95">
                  <a:extLst>
                    <a:ext uri="{FF2B5EF4-FFF2-40B4-BE49-F238E27FC236}">
                      <a16:creationId xmlns:a16="http://schemas.microsoft.com/office/drawing/2014/main" id="{6FDF6103-DC9F-574D-8F3E-BA5DC17C84D4}"/>
                    </a:ext>
                  </a:extLst>
                </p14:cNvPr>
                <p14:cNvContentPartPr/>
                <p14:nvPr/>
              </p14:nvContentPartPr>
              <p14:xfrm>
                <a:off x="5576146" y="4222003"/>
                <a:ext cx="147240" cy="5400"/>
              </p14:xfrm>
            </p:contentPart>
          </mc:Choice>
          <mc:Fallback xmlns="">
            <p:pic>
              <p:nvPicPr>
                <p:cNvPr id="96" name="Ink 95">
                  <a:extLst>
                    <a:ext uri="{FF2B5EF4-FFF2-40B4-BE49-F238E27FC236}">
                      <a16:creationId xmlns:a16="http://schemas.microsoft.com/office/drawing/2014/main" id="{6FDF6103-DC9F-574D-8F3E-BA5DC17C84D4}"/>
                    </a:ext>
                  </a:extLst>
                </p:cNvPr>
                <p:cNvPicPr/>
                <p:nvPr/>
              </p:nvPicPr>
              <p:blipFill>
                <a:blip r:embed="rId148"/>
                <a:stretch>
                  <a:fillRect/>
                </a:stretch>
              </p:blipFill>
              <p:spPr>
                <a:xfrm>
                  <a:off x="5568586" y="4214443"/>
                  <a:ext cx="162000" cy="20520"/>
                </a:xfrm>
                <a:prstGeom prst="rect">
                  <a:avLst/>
                </a:prstGeom>
              </p:spPr>
            </p:pic>
          </mc:Fallback>
        </mc:AlternateContent>
      </p:grpSp>
      <p:grpSp>
        <p:nvGrpSpPr>
          <p:cNvPr id="119" name="Group 118">
            <a:extLst>
              <a:ext uri="{FF2B5EF4-FFF2-40B4-BE49-F238E27FC236}">
                <a16:creationId xmlns:a16="http://schemas.microsoft.com/office/drawing/2014/main" id="{D3D16810-E594-B94E-B2F6-5C2E2498C338}"/>
              </a:ext>
            </a:extLst>
          </p:cNvPr>
          <p:cNvGrpSpPr/>
          <p:nvPr/>
        </p:nvGrpSpPr>
        <p:grpSpPr>
          <a:xfrm>
            <a:off x="7123610" y="3026912"/>
            <a:ext cx="1556550" cy="251100"/>
            <a:chOff x="7466146" y="2892883"/>
            <a:chExt cx="2075400" cy="334800"/>
          </a:xfrm>
        </p:grpSpPr>
        <mc:AlternateContent xmlns:mc="http://schemas.openxmlformats.org/markup-compatibility/2006" xmlns:p14="http://schemas.microsoft.com/office/powerpoint/2010/main">
          <mc:Choice Requires="p14">
            <p:contentPart p14:bwMode="auto" r:id="rId149">
              <p14:nvContentPartPr>
                <p14:cNvPr id="104" name="Ink 103">
                  <a:extLst>
                    <a:ext uri="{FF2B5EF4-FFF2-40B4-BE49-F238E27FC236}">
                      <a16:creationId xmlns:a16="http://schemas.microsoft.com/office/drawing/2014/main" id="{F75A50F8-30BA-6B4A-B679-57AF67545F71}"/>
                    </a:ext>
                  </a:extLst>
                </p14:cNvPr>
                <p14:cNvContentPartPr/>
                <p14:nvPr/>
              </p14:nvContentPartPr>
              <p14:xfrm>
                <a:off x="7466146" y="2908003"/>
                <a:ext cx="181800" cy="301680"/>
              </p14:xfrm>
            </p:contentPart>
          </mc:Choice>
          <mc:Fallback xmlns="">
            <p:pic>
              <p:nvPicPr>
                <p:cNvPr id="104" name="Ink 103">
                  <a:extLst>
                    <a:ext uri="{FF2B5EF4-FFF2-40B4-BE49-F238E27FC236}">
                      <a16:creationId xmlns:a16="http://schemas.microsoft.com/office/drawing/2014/main" id="{F75A50F8-30BA-6B4A-B679-57AF67545F71}"/>
                    </a:ext>
                  </a:extLst>
                </p:cNvPr>
                <p:cNvPicPr/>
                <p:nvPr/>
              </p:nvPicPr>
              <p:blipFill>
                <a:blip r:embed="rId160"/>
                <a:stretch>
                  <a:fillRect/>
                </a:stretch>
              </p:blipFill>
              <p:spPr>
                <a:xfrm>
                  <a:off x="7458586" y="2900443"/>
                  <a:ext cx="196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Ink 104">
                  <a:extLst>
                    <a:ext uri="{FF2B5EF4-FFF2-40B4-BE49-F238E27FC236}">
                      <a16:creationId xmlns:a16="http://schemas.microsoft.com/office/drawing/2014/main" id="{F2286FAC-603D-1848-94DE-5E387BB578AD}"/>
                    </a:ext>
                  </a:extLst>
                </p14:cNvPr>
                <p14:cNvContentPartPr/>
                <p14:nvPr/>
              </p14:nvContentPartPr>
              <p14:xfrm>
                <a:off x="7705186" y="2892883"/>
                <a:ext cx="149400" cy="237960"/>
              </p14:xfrm>
            </p:contentPart>
          </mc:Choice>
          <mc:Fallback xmlns="">
            <p:pic>
              <p:nvPicPr>
                <p:cNvPr id="105" name="Ink 104">
                  <a:extLst>
                    <a:ext uri="{FF2B5EF4-FFF2-40B4-BE49-F238E27FC236}">
                      <a16:creationId xmlns:a16="http://schemas.microsoft.com/office/drawing/2014/main" id="{F2286FAC-603D-1848-94DE-5E387BB578AD}"/>
                    </a:ext>
                  </a:extLst>
                </p:cNvPr>
                <p:cNvPicPr/>
                <p:nvPr/>
              </p:nvPicPr>
              <p:blipFill>
                <a:blip r:embed="rId162"/>
                <a:stretch>
                  <a:fillRect/>
                </a:stretch>
              </p:blipFill>
              <p:spPr>
                <a:xfrm>
                  <a:off x="7697626" y="2885323"/>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61D8E4A3-0341-AF4F-A2D0-C998D72C8028}"/>
                    </a:ext>
                  </a:extLst>
                </p14:cNvPr>
                <p14:cNvContentPartPr/>
                <p14:nvPr/>
              </p14:nvContentPartPr>
              <p14:xfrm>
                <a:off x="7869706" y="2998003"/>
                <a:ext cx="51120" cy="162360"/>
              </p14:xfrm>
            </p:contentPart>
          </mc:Choice>
          <mc:Fallback xmlns="">
            <p:pic>
              <p:nvPicPr>
                <p:cNvPr id="106" name="Ink 105">
                  <a:extLst>
                    <a:ext uri="{FF2B5EF4-FFF2-40B4-BE49-F238E27FC236}">
                      <a16:creationId xmlns:a16="http://schemas.microsoft.com/office/drawing/2014/main" id="{61D8E4A3-0341-AF4F-A2D0-C998D72C8028}"/>
                    </a:ext>
                  </a:extLst>
                </p:cNvPr>
                <p:cNvPicPr/>
                <p:nvPr/>
              </p:nvPicPr>
              <p:blipFill>
                <a:blip r:embed="rId164"/>
                <a:stretch>
                  <a:fillRect/>
                </a:stretch>
              </p:blipFill>
              <p:spPr>
                <a:xfrm>
                  <a:off x="7862146" y="2990443"/>
                  <a:ext cx="6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D85C050F-6C32-944D-909E-83B47E8EAAD6}"/>
                    </a:ext>
                  </a:extLst>
                </p14:cNvPr>
                <p14:cNvContentPartPr/>
                <p14:nvPr/>
              </p14:nvContentPartPr>
              <p14:xfrm>
                <a:off x="7779706" y="3027883"/>
                <a:ext cx="121680" cy="34920"/>
              </p14:xfrm>
            </p:contentPart>
          </mc:Choice>
          <mc:Fallback xmlns="">
            <p:pic>
              <p:nvPicPr>
                <p:cNvPr id="107" name="Ink 106">
                  <a:extLst>
                    <a:ext uri="{FF2B5EF4-FFF2-40B4-BE49-F238E27FC236}">
                      <a16:creationId xmlns:a16="http://schemas.microsoft.com/office/drawing/2014/main" id="{D85C050F-6C32-944D-909E-83B47E8EAAD6}"/>
                    </a:ext>
                  </a:extLst>
                </p:cNvPr>
                <p:cNvPicPr/>
                <p:nvPr/>
              </p:nvPicPr>
              <p:blipFill>
                <a:blip r:embed="rId166"/>
                <a:stretch>
                  <a:fillRect/>
                </a:stretch>
              </p:blipFill>
              <p:spPr>
                <a:xfrm>
                  <a:off x="7772146" y="3020323"/>
                  <a:ext cx="13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C54884FC-6E97-524C-A50F-B90638995067}"/>
                    </a:ext>
                  </a:extLst>
                </p14:cNvPr>
                <p14:cNvContentPartPr/>
                <p14:nvPr/>
              </p14:nvContentPartPr>
              <p14:xfrm>
                <a:off x="7914706" y="2937883"/>
                <a:ext cx="156240" cy="285120"/>
              </p14:xfrm>
            </p:contentPart>
          </mc:Choice>
          <mc:Fallback xmlns="">
            <p:pic>
              <p:nvPicPr>
                <p:cNvPr id="108" name="Ink 107">
                  <a:extLst>
                    <a:ext uri="{FF2B5EF4-FFF2-40B4-BE49-F238E27FC236}">
                      <a16:creationId xmlns:a16="http://schemas.microsoft.com/office/drawing/2014/main" id="{C54884FC-6E97-524C-A50F-B90638995067}"/>
                    </a:ext>
                  </a:extLst>
                </p:cNvPr>
                <p:cNvPicPr/>
                <p:nvPr/>
              </p:nvPicPr>
              <p:blipFill>
                <a:blip r:embed="rId168"/>
                <a:stretch>
                  <a:fillRect/>
                </a:stretch>
              </p:blipFill>
              <p:spPr>
                <a:xfrm>
                  <a:off x="7907146" y="2930323"/>
                  <a:ext cx="171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1F147E4D-1615-614A-AB21-734C4619663A}"/>
                    </a:ext>
                  </a:extLst>
                </p14:cNvPr>
                <p14:cNvContentPartPr/>
                <p14:nvPr/>
              </p14:nvContentPartPr>
              <p14:xfrm>
                <a:off x="8184346" y="3072523"/>
                <a:ext cx="177840" cy="46440"/>
              </p14:xfrm>
            </p:contentPart>
          </mc:Choice>
          <mc:Fallback xmlns="">
            <p:pic>
              <p:nvPicPr>
                <p:cNvPr id="109" name="Ink 108">
                  <a:extLst>
                    <a:ext uri="{FF2B5EF4-FFF2-40B4-BE49-F238E27FC236}">
                      <a16:creationId xmlns:a16="http://schemas.microsoft.com/office/drawing/2014/main" id="{1F147E4D-1615-614A-AB21-734C4619663A}"/>
                    </a:ext>
                  </a:extLst>
                </p:cNvPr>
                <p:cNvPicPr/>
                <p:nvPr/>
              </p:nvPicPr>
              <p:blipFill>
                <a:blip r:embed="rId170"/>
                <a:stretch>
                  <a:fillRect/>
                </a:stretch>
              </p:blipFill>
              <p:spPr>
                <a:xfrm>
                  <a:off x="8176786" y="3064963"/>
                  <a:ext cx="192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Ink 110">
                  <a:extLst>
                    <a:ext uri="{FF2B5EF4-FFF2-40B4-BE49-F238E27FC236}">
                      <a16:creationId xmlns:a16="http://schemas.microsoft.com/office/drawing/2014/main" id="{BB6AB081-FF05-EF44-A5DE-18AED3514A21}"/>
                    </a:ext>
                  </a:extLst>
                </p14:cNvPr>
                <p14:cNvContentPartPr/>
                <p14:nvPr/>
              </p14:nvContentPartPr>
              <p14:xfrm>
                <a:off x="8477746" y="3012763"/>
                <a:ext cx="159840" cy="206640"/>
              </p14:xfrm>
            </p:contentPart>
          </mc:Choice>
          <mc:Fallback xmlns="">
            <p:pic>
              <p:nvPicPr>
                <p:cNvPr id="111" name="Ink 110">
                  <a:extLst>
                    <a:ext uri="{FF2B5EF4-FFF2-40B4-BE49-F238E27FC236}">
                      <a16:creationId xmlns:a16="http://schemas.microsoft.com/office/drawing/2014/main" id="{BB6AB081-FF05-EF44-A5DE-18AED3514A21}"/>
                    </a:ext>
                  </a:extLst>
                </p:cNvPr>
                <p:cNvPicPr/>
                <p:nvPr/>
              </p:nvPicPr>
              <p:blipFill>
                <a:blip r:embed="rId172"/>
                <a:stretch>
                  <a:fillRect/>
                </a:stretch>
              </p:blipFill>
              <p:spPr>
                <a:xfrm>
                  <a:off x="8470186" y="3005203"/>
                  <a:ext cx="174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Ink 111">
                  <a:extLst>
                    <a:ext uri="{FF2B5EF4-FFF2-40B4-BE49-F238E27FC236}">
                      <a16:creationId xmlns:a16="http://schemas.microsoft.com/office/drawing/2014/main" id="{B46D4989-AA8F-1E4C-BF52-F5C76908401A}"/>
                    </a:ext>
                  </a:extLst>
                </p14:cNvPr>
                <p14:cNvContentPartPr/>
                <p14:nvPr/>
              </p14:nvContentPartPr>
              <p14:xfrm>
                <a:off x="8754226" y="3132643"/>
                <a:ext cx="37800" cy="92880"/>
              </p14:xfrm>
            </p:contentPart>
          </mc:Choice>
          <mc:Fallback xmlns="">
            <p:pic>
              <p:nvPicPr>
                <p:cNvPr id="112" name="Ink 111">
                  <a:extLst>
                    <a:ext uri="{FF2B5EF4-FFF2-40B4-BE49-F238E27FC236}">
                      <a16:creationId xmlns:a16="http://schemas.microsoft.com/office/drawing/2014/main" id="{B46D4989-AA8F-1E4C-BF52-F5C76908401A}"/>
                    </a:ext>
                  </a:extLst>
                </p:cNvPr>
                <p:cNvPicPr/>
                <p:nvPr/>
              </p:nvPicPr>
              <p:blipFill>
                <a:blip r:embed="rId174"/>
                <a:stretch>
                  <a:fillRect/>
                </a:stretch>
              </p:blipFill>
              <p:spPr>
                <a:xfrm>
                  <a:off x="8746666" y="3125083"/>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Ink 112">
                  <a:extLst>
                    <a:ext uri="{FF2B5EF4-FFF2-40B4-BE49-F238E27FC236}">
                      <a16:creationId xmlns:a16="http://schemas.microsoft.com/office/drawing/2014/main" id="{2D8704FF-548A-2E45-B1EA-13528A2CE412}"/>
                    </a:ext>
                  </a:extLst>
                </p14:cNvPr>
                <p14:cNvContentPartPr/>
                <p14:nvPr/>
              </p14:nvContentPartPr>
              <p14:xfrm>
                <a:off x="8739106" y="3035083"/>
                <a:ext cx="22320" cy="12240"/>
              </p14:xfrm>
            </p:contentPart>
          </mc:Choice>
          <mc:Fallback xmlns="">
            <p:pic>
              <p:nvPicPr>
                <p:cNvPr id="113" name="Ink 112">
                  <a:extLst>
                    <a:ext uri="{FF2B5EF4-FFF2-40B4-BE49-F238E27FC236}">
                      <a16:creationId xmlns:a16="http://schemas.microsoft.com/office/drawing/2014/main" id="{2D8704FF-548A-2E45-B1EA-13528A2CE412}"/>
                    </a:ext>
                  </a:extLst>
                </p:cNvPr>
                <p:cNvPicPr/>
                <p:nvPr/>
              </p:nvPicPr>
              <p:blipFill>
                <a:blip r:embed="rId176"/>
                <a:stretch>
                  <a:fillRect/>
                </a:stretch>
              </p:blipFill>
              <p:spPr>
                <a:xfrm>
                  <a:off x="8731546" y="3027523"/>
                  <a:ext cx="3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Ink 113">
                  <a:extLst>
                    <a:ext uri="{FF2B5EF4-FFF2-40B4-BE49-F238E27FC236}">
                      <a16:creationId xmlns:a16="http://schemas.microsoft.com/office/drawing/2014/main" id="{94A551EA-7411-E046-B9B5-B0B0B2C88755}"/>
                    </a:ext>
                  </a:extLst>
                </p14:cNvPr>
                <p14:cNvContentPartPr/>
                <p14:nvPr/>
              </p14:nvContentPartPr>
              <p14:xfrm>
                <a:off x="8858986" y="3102763"/>
                <a:ext cx="176400" cy="124920"/>
              </p14:xfrm>
            </p:contentPart>
          </mc:Choice>
          <mc:Fallback xmlns="">
            <p:pic>
              <p:nvPicPr>
                <p:cNvPr id="114" name="Ink 113">
                  <a:extLst>
                    <a:ext uri="{FF2B5EF4-FFF2-40B4-BE49-F238E27FC236}">
                      <a16:creationId xmlns:a16="http://schemas.microsoft.com/office/drawing/2014/main" id="{94A551EA-7411-E046-B9B5-B0B0B2C88755}"/>
                    </a:ext>
                  </a:extLst>
                </p:cNvPr>
                <p:cNvPicPr/>
                <p:nvPr/>
              </p:nvPicPr>
              <p:blipFill>
                <a:blip r:embed="rId178"/>
                <a:stretch>
                  <a:fillRect/>
                </a:stretch>
              </p:blipFill>
              <p:spPr>
                <a:xfrm>
                  <a:off x="8851426" y="3095203"/>
                  <a:ext cx="19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Ink 115">
                  <a:extLst>
                    <a:ext uri="{FF2B5EF4-FFF2-40B4-BE49-F238E27FC236}">
                      <a16:creationId xmlns:a16="http://schemas.microsoft.com/office/drawing/2014/main" id="{D92AD925-358B-FE46-AE2C-5CC91E548339}"/>
                    </a:ext>
                  </a:extLst>
                </p14:cNvPr>
                <p14:cNvContentPartPr/>
                <p14:nvPr/>
              </p14:nvContentPartPr>
              <p14:xfrm>
                <a:off x="9098026" y="3072883"/>
                <a:ext cx="192960" cy="136800"/>
              </p14:xfrm>
            </p:contentPart>
          </mc:Choice>
          <mc:Fallback xmlns="">
            <p:pic>
              <p:nvPicPr>
                <p:cNvPr id="116" name="Ink 115">
                  <a:extLst>
                    <a:ext uri="{FF2B5EF4-FFF2-40B4-BE49-F238E27FC236}">
                      <a16:creationId xmlns:a16="http://schemas.microsoft.com/office/drawing/2014/main" id="{D92AD925-358B-FE46-AE2C-5CC91E548339}"/>
                    </a:ext>
                  </a:extLst>
                </p:cNvPr>
                <p:cNvPicPr/>
                <p:nvPr/>
              </p:nvPicPr>
              <p:blipFill>
                <a:blip r:embed="rId180"/>
                <a:stretch>
                  <a:fillRect/>
                </a:stretch>
              </p:blipFill>
              <p:spPr>
                <a:xfrm>
                  <a:off x="9090466" y="3065323"/>
                  <a:ext cx="208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658B673C-23C3-DB47-A163-55EA018FEEF3}"/>
                    </a:ext>
                  </a:extLst>
                </p14:cNvPr>
                <p14:cNvContentPartPr/>
                <p14:nvPr/>
              </p14:nvContentPartPr>
              <p14:xfrm>
                <a:off x="9365866" y="2998003"/>
                <a:ext cx="168840" cy="227160"/>
              </p14:xfrm>
            </p:contentPart>
          </mc:Choice>
          <mc:Fallback xmlns="">
            <p:pic>
              <p:nvPicPr>
                <p:cNvPr id="117" name="Ink 116">
                  <a:extLst>
                    <a:ext uri="{FF2B5EF4-FFF2-40B4-BE49-F238E27FC236}">
                      <a16:creationId xmlns:a16="http://schemas.microsoft.com/office/drawing/2014/main" id="{658B673C-23C3-DB47-A163-55EA018FEEF3}"/>
                    </a:ext>
                  </a:extLst>
                </p:cNvPr>
                <p:cNvPicPr/>
                <p:nvPr/>
              </p:nvPicPr>
              <p:blipFill>
                <a:blip r:embed="rId182"/>
                <a:stretch>
                  <a:fillRect/>
                </a:stretch>
              </p:blipFill>
              <p:spPr>
                <a:xfrm>
                  <a:off x="9358306" y="2990443"/>
                  <a:ext cx="183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Ink 117">
                  <a:extLst>
                    <a:ext uri="{FF2B5EF4-FFF2-40B4-BE49-F238E27FC236}">
                      <a16:creationId xmlns:a16="http://schemas.microsoft.com/office/drawing/2014/main" id="{36249C5B-9072-A447-AE6F-2686D0794637}"/>
                    </a:ext>
                  </a:extLst>
                </p14:cNvPr>
                <p14:cNvContentPartPr/>
                <p14:nvPr/>
              </p14:nvContentPartPr>
              <p14:xfrm>
                <a:off x="9338866" y="3057763"/>
                <a:ext cx="202680" cy="6840"/>
              </p14:xfrm>
            </p:contentPart>
          </mc:Choice>
          <mc:Fallback xmlns="">
            <p:pic>
              <p:nvPicPr>
                <p:cNvPr id="118" name="Ink 117">
                  <a:extLst>
                    <a:ext uri="{FF2B5EF4-FFF2-40B4-BE49-F238E27FC236}">
                      <a16:creationId xmlns:a16="http://schemas.microsoft.com/office/drawing/2014/main" id="{36249C5B-9072-A447-AE6F-2686D0794637}"/>
                    </a:ext>
                  </a:extLst>
                </p:cNvPr>
                <p:cNvPicPr/>
                <p:nvPr/>
              </p:nvPicPr>
              <p:blipFill>
                <a:blip r:embed="rId184"/>
                <a:stretch>
                  <a:fillRect/>
                </a:stretch>
              </p:blipFill>
              <p:spPr>
                <a:xfrm>
                  <a:off x="9331306" y="3050203"/>
                  <a:ext cx="217800" cy="21960"/>
                </a:xfrm>
                <a:prstGeom prst="rect">
                  <a:avLst/>
                </a:prstGeom>
              </p:spPr>
            </p:pic>
          </mc:Fallback>
        </mc:AlternateContent>
      </p:grpSp>
      <p:grpSp>
        <p:nvGrpSpPr>
          <p:cNvPr id="13" name="Group 12">
            <a:extLst>
              <a:ext uri="{FF2B5EF4-FFF2-40B4-BE49-F238E27FC236}">
                <a16:creationId xmlns:a16="http://schemas.microsoft.com/office/drawing/2014/main" id="{E39B5B60-04C3-9D44-B4A5-1F2FA4245624}"/>
              </a:ext>
            </a:extLst>
          </p:cNvPr>
          <p:cNvGrpSpPr/>
          <p:nvPr/>
        </p:nvGrpSpPr>
        <p:grpSpPr>
          <a:xfrm>
            <a:off x="5897270" y="3937622"/>
            <a:ext cx="331290" cy="229770"/>
            <a:chOff x="5831026" y="4107163"/>
            <a:chExt cx="441720" cy="306360"/>
          </a:xfrm>
        </p:grpSpPr>
        <mc:AlternateContent xmlns:mc="http://schemas.openxmlformats.org/markup-compatibility/2006" xmlns:p14="http://schemas.microsoft.com/office/powerpoint/2010/main">
          <mc:Choice Requires="p14">
            <p:contentPart p14:bwMode="auto" r:id="rId185">
              <p14:nvContentPartPr>
                <p14:cNvPr id="3" name="Ink 2">
                  <a:extLst>
                    <a:ext uri="{FF2B5EF4-FFF2-40B4-BE49-F238E27FC236}">
                      <a16:creationId xmlns:a16="http://schemas.microsoft.com/office/drawing/2014/main" id="{22A48990-736C-2A4A-A094-C8B76024783C}"/>
                    </a:ext>
                  </a:extLst>
                </p14:cNvPr>
                <p14:cNvContentPartPr/>
                <p14:nvPr/>
              </p14:nvContentPartPr>
              <p14:xfrm>
                <a:off x="5831026" y="4152163"/>
                <a:ext cx="164880" cy="248040"/>
              </p14:xfrm>
            </p:contentPart>
          </mc:Choice>
          <mc:Fallback xmlns="">
            <p:pic>
              <p:nvPicPr>
                <p:cNvPr id="3" name="Ink 2">
                  <a:extLst>
                    <a:ext uri="{FF2B5EF4-FFF2-40B4-BE49-F238E27FC236}">
                      <a16:creationId xmlns:a16="http://schemas.microsoft.com/office/drawing/2014/main" id="{22A48990-736C-2A4A-A094-C8B76024783C}"/>
                    </a:ext>
                  </a:extLst>
                </p:cNvPr>
                <p:cNvPicPr/>
                <p:nvPr/>
              </p:nvPicPr>
              <p:blipFill>
                <a:blip r:embed="rId186"/>
                <a:stretch>
                  <a:fillRect/>
                </a:stretch>
              </p:blipFill>
              <p:spPr>
                <a:xfrm>
                  <a:off x="5823466" y="4144603"/>
                  <a:ext cx="180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 name="Ink 3">
                  <a:extLst>
                    <a:ext uri="{FF2B5EF4-FFF2-40B4-BE49-F238E27FC236}">
                      <a16:creationId xmlns:a16="http://schemas.microsoft.com/office/drawing/2014/main" id="{C54A3DCD-E2A2-774D-993F-3A0407FC27D4}"/>
                    </a:ext>
                  </a:extLst>
                </p14:cNvPr>
                <p14:cNvContentPartPr/>
                <p14:nvPr/>
              </p14:nvContentPartPr>
              <p14:xfrm>
                <a:off x="5921026" y="4287163"/>
                <a:ext cx="82800" cy="126360"/>
              </p14:xfrm>
            </p:contentPart>
          </mc:Choice>
          <mc:Fallback xmlns="">
            <p:pic>
              <p:nvPicPr>
                <p:cNvPr id="4" name="Ink 3">
                  <a:extLst>
                    <a:ext uri="{FF2B5EF4-FFF2-40B4-BE49-F238E27FC236}">
                      <a16:creationId xmlns:a16="http://schemas.microsoft.com/office/drawing/2014/main" id="{C54A3DCD-E2A2-774D-993F-3A0407FC27D4}"/>
                    </a:ext>
                  </a:extLst>
                </p:cNvPr>
                <p:cNvPicPr/>
                <p:nvPr/>
              </p:nvPicPr>
              <p:blipFill>
                <a:blip r:embed="rId188"/>
                <a:stretch>
                  <a:fillRect/>
                </a:stretch>
              </p:blipFill>
              <p:spPr>
                <a:xfrm>
                  <a:off x="5913466" y="4279603"/>
                  <a:ext cx="97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 name="Ink 6">
                  <a:extLst>
                    <a:ext uri="{FF2B5EF4-FFF2-40B4-BE49-F238E27FC236}">
                      <a16:creationId xmlns:a16="http://schemas.microsoft.com/office/drawing/2014/main" id="{38AD306C-9CED-094C-8A29-028C0BCD60EA}"/>
                    </a:ext>
                  </a:extLst>
                </p14:cNvPr>
                <p14:cNvContentPartPr/>
                <p14:nvPr/>
              </p14:nvContentPartPr>
              <p14:xfrm>
                <a:off x="6102826" y="4107163"/>
                <a:ext cx="169920" cy="275760"/>
              </p14:xfrm>
            </p:contentPart>
          </mc:Choice>
          <mc:Fallback xmlns="">
            <p:pic>
              <p:nvPicPr>
                <p:cNvPr id="7" name="Ink 6">
                  <a:extLst>
                    <a:ext uri="{FF2B5EF4-FFF2-40B4-BE49-F238E27FC236}">
                      <a16:creationId xmlns:a16="http://schemas.microsoft.com/office/drawing/2014/main" id="{38AD306C-9CED-094C-8A29-028C0BCD60EA}"/>
                    </a:ext>
                  </a:extLst>
                </p:cNvPr>
                <p:cNvPicPr/>
                <p:nvPr/>
              </p:nvPicPr>
              <p:blipFill>
                <a:blip r:embed="rId190"/>
                <a:stretch>
                  <a:fillRect/>
                </a:stretch>
              </p:blipFill>
              <p:spPr>
                <a:xfrm>
                  <a:off x="6095266" y="4099603"/>
                  <a:ext cx="185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Ink 8">
                  <a:extLst>
                    <a:ext uri="{FF2B5EF4-FFF2-40B4-BE49-F238E27FC236}">
                      <a16:creationId xmlns:a16="http://schemas.microsoft.com/office/drawing/2014/main" id="{B1441390-0BAD-A84B-BEA4-EE68F4E0A921}"/>
                    </a:ext>
                  </a:extLst>
                </p14:cNvPr>
                <p14:cNvContentPartPr/>
                <p14:nvPr/>
              </p14:nvContentPartPr>
              <p14:xfrm>
                <a:off x="6056026" y="4249723"/>
                <a:ext cx="167040" cy="24120"/>
              </p14:xfrm>
            </p:contentPart>
          </mc:Choice>
          <mc:Fallback xmlns="">
            <p:pic>
              <p:nvPicPr>
                <p:cNvPr id="9" name="Ink 8">
                  <a:extLst>
                    <a:ext uri="{FF2B5EF4-FFF2-40B4-BE49-F238E27FC236}">
                      <a16:creationId xmlns:a16="http://schemas.microsoft.com/office/drawing/2014/main" id="{B1441390-0BAD-A84B-BEA4-EE68F4E0A921}"/>
                    </a:ext>
                  </a:extLst>
                </p:cNvPr>
                <p:cNvPicPr/>
                <p:nvPr/>
              </p:nvPicPr>
              <p:blipFill>
                <a:blip r:embed="rId192"/>
                <a:stretch>
                  <a:fillRect/>
                </a:stretch>
              </p:blipFill>
              <p:spPr>
                <a:xfrm>
                  <a:off x="6048466" y="4242163"/>
                  <a:ext cx="182160" cy="39240"/>
                </a:xfrm>
                <a:prstGeom prst="rect">
                  <a:avLst/>
                </a:prstGeom>
              </p:spPr>
            </p:pic>
          </mc:Fallback>
        </mc:AlternateContent>
      </p:grpSp>
      <p:grpSp>
        <p:nvGrpSpPr>
          <p:cNvPr id="63" name="Group 62">
            <a:extLst>
              <a:ext uri="{FF2B5EF4-FFF2-40B4-BE49-F238E27FC236}">
                <a16:creationId xmlns:a16="http://schemas.microsoft.com/office/drawing/2014/main" id="{8BF8D5A3-FC48-6F44-9717-0B23BF549444}"/>
              </a:ext>
            </a:extLst>
          </p:cNvPr>
          <p:cNvGrpSpPr/>
          <p:nvPr/>
        </p:nvGrpSpPr>
        <p:grpSpPr>
          <a:xfrm>
            <a:off x="8741720" y="3106562"/>
            <a:ext cx="272970" cy="177390"/>
            <a:chOff x="9623626" y="2999083"/>
            <a:chExt cx="363960" cy="236520"/>
          </a:xfrm>
        </p:grpSpPr>
        <mc:AlternateContent xmlns:mc="http://schemas.openxmlformats.org/markup-compatibility/2006" xmlns:p14="http://schemas.microsoft.com/office/powerpoint/2010/main">
          <mc:Choice Requires="p14">
            <p:contentPart p14:bwMode="auto" r:id="rId193">
              <p14:nvContentPartPr>
                <p14:cNvPr id="34" name="Ink 33">
                  <a:extLst>
                    <a:ext uri="{FF2B5EF4-FFF2-40B4-BE49-F238E27FC236}">
                      <a16:creationId xmlns:a16="http://schemas.microsoft.com/office/drawing/2014/main" id="{705CC4AB-4864-9946-BB46-60A661AEF17E}"/>
                    </a:ext>
                  </a:extLst>
                </p14:cNvPr>
                <p14:cNvContentPartPr/>
                <p14:nvPr/>
              </p14:nvContentPartPr>
              <p14:xfrm>
                <a:off x="9623626" y="3132643"/>
                <a:ext cx="102600" cy="5040"/>
              </p14:xfrm>
            </p:contentPart>
          </mc:Choice>
          <mc:Fallback xmlns="">
            <p:pic>
              <p:nvPicPr>
                <p:cNvPr id="34" name="Ink 33">
                  <a:extLst>
                    <a:ext uri="{FF2B5EF4-FFF2-40B4-BE49-F238E27FC236}">
                      <a16:creationId xmlns:a16="http://schemas.microsoft.com/office/drawing/2014/main" id="{705CC4AB-4864-9946-BB46-60A661AEF17E}"/>
                    </a:ext>
                  </a:extLst>
                </p:cNvPr>
                <p:cNvPicPr/>
                <p:nvPr/>
              </p:nvPicPr>
              <p:blipFill>
                <a:blip r:embed="rId194"/>
                <a:stretch>
                  <a:fillRect/>
                </a:stretch>
              </p:blipFill>
              <p:spPr>
                <a:xfrm>
                  <a:off x="9616066" y="3125083"/>
                  <a:ext cx="117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0" name="Ink 39">
                  <a:extLst>
                    <a:ext uri="{FF2B5EF4-FFF2-40B4-BE49-F238E27FC236}">
                      <a16:creationId xmlns:a16="http://schemas.microsoft.com/office/drawing/2014/main" id="{C8E92879-FCC9-7740-B727-940E2825FCBA}"/>
                    </a:ext>
                  </a:extLst>
                </p14:cNvPr>
                <p14:cNvContentPartPr/>
                <p14:nvPr/>
              </p14:nvContentPartPr>
              <p14:xfrm>
                <a:off x="9653506" y="3057763"/>
                <a:ext cx="37440" cy="162720"/>
              </p14:xfrm>
            </p:contentPart>
          </mc:Choice>
          <mc:Fallback xmlns="">
            <p:pic>
              <p:nvPicPr>
                <p:cNvPr id="40" name="Ink 39">
                  <a:extLst>
                    <a:ext uri="{FF2B5EF4-FFF2-40B4-BE49-F238E27FC236}">
                      <a16:creationId xmlns:a16="http://schemas.microsoft.com/office/drawing/2014/main" id="{C8E92879-FCC9-7740-B727-940E2825FCBA}"/>
                    </a:ext>
                  </a:extLst>
                </p:cNvPr>
                <p:cNvPicPr/>
                <p:nvPr/>
              </p:nvPicPr>
              <p:blipFill>
                <a:blip r:embed="rId196"/>
                <a:stretch>
                  <a:fillRect/>
                </a:stretch>
              </p:blipFill>
              <p:spPr>
                <a:xfrm>
                  <a:off x="9645946" y="3050203"/>
                  <a:ext cx="52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0" name="Ink 59">
                  <a:extLst>
                    <a:ext uri="{FF2B5EF4-FFF2-40B4-BE49-F238E27FC236}">
                      <a16:creationId xmlns:a16="http://schemas.microsoft.com/office/drawing/2014/main" id="{61BE226C-C777-0447-BAFF-B10210A9CB53}"/>
                    </a:ext>
                  </a:extLst>
                </p14:cNvPr>
                <p14:cNvContentPartPr/>
                <p14:nvPr/>
              </p14:nvContentPartPr>
              <p14:xfrm>
                <a:off x="9793906" y="2999083"/>
                <a:ext cx="193680" cy="236520"/>
              </p14:xfrm>
            </p:contentPart>
          </mc:Choice>
          <mc:Fallback xmlns="">
            <p:pic>
              <p:nvPicPr>
                <p:cNvPr id="60" name="Ink 59">
                  <a:extLst>
                    <a:ext uri="{FF2B5EF4-FFF2-40B4-BE49-F238E27FC236}">
                      <a16:creationId xmlns:a16="http://schemas.microsoft.com/office/drawing/2014/main" id="{61BE226C-C777-0447-BAFF-B10210A9CB53}"/>
                    </a:ext>
                  </a:extLst>
                </p:cNvPr>
                <p:cNvPicPr/>
                <p:nvPr/>
              </p:nvPicPr>
              <p:blipFill>
                <a:blip r:embed="rId198"/>
                <a:stretch>
                  <a:fillRect/>
                </a:stretch>
              </p:blipFill>
              <p:spPr>
                <a:xfrm>
                  <a:off x="9786346" y="2991523"/>
                  <a:ext cx="208800" cy="25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69" name="Ink 68">
                <a:extLst>
                  <a:ext uri="{FF2B5EF4-FFF2-40B4-BE49-F238E27FC236}">
                    <a16:creationId xmlns:a16="http://schemas.microsoft.com/office/drawing/2014/main" id="{A000E57C-5AC4-3C44-B625-7B014D600113}"/>
                  </a:ext>
                </a:extLst>
              </p14:cNvPr>
              <p14:cNvContentPartPr/>
              <p14:nvPr/>
            </p14:nvContentPartPr>
            <p14:xfrm>
              <a:off x="6822020" y="3861212"/>
              <a:ext cx="64260" cy="54000"/>
            </p14:xfrm>
          </p:contentPart>
        </mc:Choice>
        <mc:Fallback>
          <p:pic>
            <p:nvPicPr>
              <p:cNvPr id="69" name="Ink 68">
                <a:extLst>
                  <a:ext uri="{FF2B5EF4-FFF2-40B4-BE49-F238E27FC236}">
                    <a16:creationId xmlns:a16="http://schemas.microsoft.com/office/drawing/2014/main" id="{A000E57C-5AC4-3C44-B625-7B014D600113}"/>
                  </a:ext>
                </a:extLst>
              </p:cNvPr>
              <p:cNvPicPr/>
              <p:nvPr/>
            </p:nvPicPr>
            <p:blipFill>
              <a:blip r:embed="rId200"/>
              <a:stretch>
                <a:fillRect/>
              </a:stretch>
            </p:blipFill>
            <p:spPr>
              <a:xfrm>
                <a:off x="6814481" y="3853652"/>
                <a:ext cx="79338"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2" name="Ink 91">
                <a:extLst>
                  <a:ext uri="{FF2B5EF4-FFF2-40B4-BE49-F238E27FC236}">
                    <a16:creationId xmlns:a16="http://schemas.microsoft.com/office/drawing/2014/main" id="{C3B74C24-DCC7-E747-ADAC-B3C1F5A7C91F}"/>
                  </a:ext>
                </a:extLst>
              </p14:cNvPr>
              <p14:cNvContentPartPr/>
              <p14:nvPr/>
            </p14:nvContentPartPr>
            <p14:xfrm>
              <a:off x="6563900" y="3801002"/>
              <a:ext cx="172530" cy="161730"/>
            </p14:xfrm>
          </p:contentPart>
        </mc:Choice>
        <mc:Fallback>
          <p:pic>
            <p:nvPicPr>
              <p:cNvPr id="92" name="Ink 91">
                <a:extLst>
                  <a:ext uri="{FF2B5EF4-FFF2-40B4-BE49-F238E27FC236}">
                    <a16:creationId xmlns:a16="http://schemas.microsoft.com/office/drawing/2014/main" id="{C3B74C24-DCC7-E747-ADAC-B3C1F5A7C91F}"/>
                  </a:ext>
                </a:extLst>
              </p:cNvPr>
              <p:cNvPicPr/>
              <p:nvPr/>
            </p:nvPicPr>
            <p:blipFill>
              <a:blip r:embed="rId202"/>
              <a:stretch>
                <a:fillRect/>
              </a:stretch>
            </p:blipFill>
            <p:spPr>
              <a:xfrm>
                <a:off x="6556352" y="3793455"/>
                <a:ext cx="187267" cy="176465"/>
              </a:xfrm>
              <a:prstGeom prst="rect">
                <a:avLst/>
              </a:prstGeom>
            </p:spPr>
          </p:pic>
        </mc:Fallback>
      </mc:AlternateContent>
      <p:grpSp>
        <p:nvGrpSpPr>
          <p:cNvPr id="132" name="Group 131">
            <a:extLst>
              <a:ext uri="{FF2B5EF4-FFF2-40B4-BE49-F238E27FC236}">
                <a16:creationId xmlns:a16="http://schemas.microsoft.com/office/drawing/2014/main" id="{52779FBD-C841-7A4E-94A5-A341DDE6A499}"/>
              </a:ext>
            </a:extLst>
          </p:cNvPr>
          <p:cNvGrpSpPr/>
          <p:nvPr/>
        </p:nvGrpSpPr>
        <p:grpSpPr>
          <a:xfrm>
            <a:off x="4660400" y="3072002"/>
            <a:ext cx="909630" cy="471150"/>
            <a:chOff x="4181866" y="2953003"/>
            <a:chExt cx="1212840" cy="628200"/>
          </a:xfrm>
        </p:grpSpPr>
        <mc:AlternateContent xmlns:mc="http://schemas.openxmlformats.org/markup-compatibility/2006" xmlns:p14="http://schemas.microsoft.com/office/powerpoint/2010/main">
          <mc:Choice Requires="p14">
            <p:contentPart p14:bwMode="auto" r:id="rId203">
              <p14:nvContentPartPr>
                <p14:cNvPr id="94" name="Ink 93">
                  <a:extLst>
                    <a:ext uri="{FF2B5EF4-FFF2-40B4-BE49-F238E27FC236}">
                      <a16:creationId xmlns:a16="http://schemas.microsoft.com/office/drawing/2014/main" id="{EDF9B252-E5FE-0E45-AD38-AE1B28C96C78}"/>
                    </a:ext>
                  </a:extLst>
                </p14:cNvPr>
                <p14:cNvContentPartPr/>
                <p14:nvPr/>
              </p14:nvContentPartPr>
              <p14:xfrm>
                <a:off x="4181866" y="3177643"/>
                <a:ext cx="92520" cy="76320"/>
              </p14:xfrm>
            </p:contentPart>
          </mc:Choice>
          <mc:Fallback xmlns="">
            <p:pic>
              <p:nvPicPr>
                <p:cNvPr id="94" name="Ink 93">
                  <a:extLst>
                    <a:ext uri="{FF2B5EF4-FFF2-40B4-BE49-F238E27FC236}">
                      <a16:creationId xmlns:a16="http://schemas.microsoft.com/office/drawing/2014/main" id="{EDF9B252-E5FE-0E45-AD38-AE1B28C96C78}"/>
                    </a:ext>
                  </a:extLst>
                </p:cNvPr>
                <p:cNvPicPr/>
                <p:nvPr/>
              </p:nvPicPr>
              <p:blipFill>
                <a:blip r:embed="rId204"/>
                <a:stretch>
                  <a:fillRect/>
                </a:stretch>
              </p:blipFill>
              <p:spPr>
                <a:xfrm>
                  <a:off x="4174306" y="3170083"/>
                  <a:ext cx="107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2" name="Ink 101">
                  <a:extLst>
                    <a:ext uri="{FF2B5EF4-FFF2-40B4-BE49-F238E27FC236}">
                      <a16:creationId xmlns:a16="http://schemas.microsoft.com/office/drawing/2014/main" id="{CC5A6140-00A6-6E42-BCD5-25D2314B9155}"/>
                    </a:ext>
                  </a:extLst>
                </p14:cNvPr>
                <p14:cNvContentPartPr/>
                <p14:nvPr/>
              </p14:nvContentPartPr>
              <p14:xfrm>
                <a:off x="4239106" y="3162883"/>
                <a:ext cx="123120" cy="348120"/>
              </p14:xfrm>
            </p:contentPart>
          </mc:Choice>
          <mc:Fallback xmlns="">
            <p:pic>
              <p:nvPicPr>
                <p:cNvPr id="102" name="Ink 101">
                  <a:extLst>
                    <a:ext uri="{FF2B5EF4-FFF2-40B4-BE49-F238E27FC236}">
                      <a16:creationId xmlns:a16="http://schemas.microsoft.com/office/drawing/2014/main" id="{CC5A6140-00A6-6E42-BCD5-25D2314B9155}"/>
                    </a:ext>
                  </a:extLst>
                </p:cNvPr>
                <p:cNvPicPr/>
                <p:nvPr/>
              </p:nvPicPr>
              <p:blipFill>
                <a:blip r:embed="rId206"/>
                <a:stretch>
                  <a:fillRect/>
                </a:stretch>
              </p:blipFill>
              <p:spPr>
                <a:xfrm>
                  <a:off x="4231546" y="3155323"/>
                  <a:ext cx="1382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5" name="Ink 114">
                  <a:extLst>
                    <a:ext uri="{FF2B5EF4-FFF2-40B4-BE49-F238E27FC236}">
                      <a16:creationId xmlns:a16="http://schemas.microsoft.com/office/drawing/2014/main" id="{85C748B7-E18E-F54C-BD4D-7465A4A0EFA5}"/>
                    </a:ext>
                  </a:extLst>
                </p14:cNvPr>
                <p14:cNvContentPartPr/>
                <p14:nvPr/>
              </p14:nvContentPartPr>
              <p14:xfrm>
                <a:off x="4419826" y="2953003"/>
                <a:ext cx="32400" cy="129960"/>
              </p14:xfrm>
            </p:contentPart>
          </mc:Choice>
          <mc:Fallback xmlns="">
            <p:pic>
              <p:nvPicPr>
                <p:cNvPr id="115" name="Ink 114">
                  <a:extLst>
                    <a:ext uri="{FF2B5EF4-FFF2-40B4-BE49-F238E27FC236}">
                      <a16:creationId xmlns:a16="http://schemas.microsoft.com/office/drawing/2014/main" id="{85C748B7-E18E-F54C-BD4D-7465A4A0EFA5}"/>
                    </a:ext>
                  </a:extLst>
                </p:cNvPr>
                <p:cNvPicPr/>
                <p:nvPr/>
              </p:nvPicPr>
              <p:blipFill>
                <a:blip r:embed="rId208"/>
                <a:stretch>
                  <a:fillRect/>
                </a:stretch>
              </p:blipFill>
              <p:spPr>
                <a:xfrm>
                  <a:off x="4412266" y="2945443"/>
                  <a:ext cx="47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Ink 120">
                  <a:extLst>
                    <a:ext uri="{FF2B5EF4-FFF2-40B4-BE49-F238E27FC236}">
                      <a16:creationId xmlns:a16="http://schemas.microsoft.com/office/drawing/2014/main" id="{52BAE291-5D56-CD44-9CEE-1C92B6187BBE}"/>
                    </a:ext>
                  </a:extLst>
                </p14:cNvPr>
                <p14:cNvContentPartPr/>
                <p14:nvPr/>
              </p14:nvContentPartPr>
              <p14:xfrm>
                <a:off x="4386706" y="3402643"/>
                <a:ext cx="95040" cy="134280"/>
              </p14:xfrm>
            </p:contentPart>
          </mc:Choice>
          <mc:Fallback xmlns="">
            <p:pic>
              <p:nvPicPr>
                <p:cNvPr id="121" name="Ink 120">
                  <a:extLst>
                    <a:ext uri="{FF2B5EF4-FFF2-40B4-BE49-F238E27FC236}">
                      <a16:creationId xmlns:a16="http://schemas.microsoft.com/office/drawing/2014/main" id="{52BAE291-5D56-CD44-9CEE-1C92B6187BBE}"/>
                    </a:ext>
                  </a:extLst>
                </p:cNvPr>
                <p:cNvPicPr/>
                <p:nvPr/>
              </p:nvPicPr>
              <p:blipFill>
                <a:blip r:embed="rId210"/>
                <a:stretch>
                  <a:fillRect/>
                </a:stretch>
              </p:blipFill>
              <p:spPr>
                <a:xfrm>
                  <a:off x="4379146" y="3395083"/>
                  <a:ext cx="110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Ink 121">
                  <a:extLst>
                    <a:ext uri="{FF2B5EF4-FFF2-40B4-BE49-F238E27FC236}">
                      <a16:creationId xmlns:a16="http://schemas.microsoft.com/office/drawing/2014/main" id="{9CFDAC6A-5E3F-C34B-ABCC-015838FF9224}"/>
                    </a:ext>
                  </a:extLst>
                </p14:cNvPr>
                <p14:cNvContentPartPr/>
                <p14:nvPr/>
              </p14:nvContentPartPr>
              <p14:xfrm>
                <a:off x="4300666" y="3482203"/>
                <a:ext cx="110880" cy="25560"/>
              </p14:xfrm>
            </p:contentPart>
          </mc:Choice>
          <mc:Fallback xmlns="">
            <p:pic>
              <p:nvPicPr>
                <p:cNvPr id="122" name="Ink 121">
                  <a:extLst>
                    <a:ext uri="{FF2B5EF4-FFF2-40B4-BE49-F238E27FC236}">
                      <a16:creationId xmlns:a16="http://schemas.microsoft.com/office/drawing/2014/main" id="{9CFDAC6A-5E3F-C34B-ABCC-015838FF9224}"/>
                    </a:ext>
                  </a:extLst>
                </p:cNvPr>
                <p:cNvPicPr/>
                <p:nvPr/>
              </p:nvPicPr>
              <p:blipFill>
                <a:blip r:embed="rId212"/>
                <a:stretch>
                  <a:fillRect/>
                </a:stretch>
              </p:blipFill>
              <p:spPr>
                <a:xfrm>
                  <a:off x="4293106" y="3474643"/>
                  <a:ext cx="12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Ink 122">
                  <a:extLst>
                    <a:ext uri="{FF2B5EF4-FFF2-40B4-BE49-F238E27FC236}">
                      <a16:creationId xmlns:a16="http://schemas.microsoft.com/office/drawing/2014/main" id="{DD1A18EC-F738-F24B-97F6-F5346F547444}"/>
                    </a:ext>
                  </a:extLst>
                </p14:cNvPr>
                <p14:cNvContentPartPr/>
                <p14:nvPr/>
              </p14:nvContentPartPr>
              <p14:xfrm>
                <a:off x="4526746" y="3267643"/>
                <a:ext cx="136800" cy="3600"/>
              </p14:xfrm>
            </p:contentPart>
          </mc:Choice>
          <mc:Fallback xmlns="">
            <p:pic>
              <p:nvPicPr>
                <p:cNvPr id="123" name="Ink 122">
                  <a:extLst>
                    <a:ext uri="{FF2B5EF4-FFF2-40B4-BE49-F238E27FC236}">
                      <a16:creationId xmlns:a16="http://schemas.microsoft.com/office/drawing/2014/main" id="{DD1A18EC-F738-F24B-97F6-F5346F547444}"/>
                    </a:ext>
                  </a:extLst>
                </p:cNvPr>
                <p:cNvPicPr/>
                <p:nvPr/>
              </p:nvPicPr>
              <p:blipFill>
                <a:blip r:embed="rId214"/>
                <a:stretch>
                  <a:fillRect/>
                </a:stretch>
              </p:blipFill>
              <p:spPr>
                <a:xfrm>
                  <a:off x="4519186" y="3260083"/>
                  <a:ext cx="151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4" name="Ink 123">
                  <a:extLst>
                    <a:ext uri="{FF2B5EF4-FFF2-40B4-BE49-F238E27FC236}">
                      <a16:creationId xmlns:a16="http://schemas.microsoft.com/office/drawing/2014/main" id="{1F9F4D62-E5F9-6547-B710-EEA665EAEC6C}"/>
                    </a:ext>
                  </a:extLst>
                </p14:cNvPr>
                <p14:cNvContentPartPr/>
                <p14:nvPr/>
              </p14:nvContentPartPr>
              <p14:xfrm>
                <a:off x="4526746" y="3347923"/>
                <a:ext cx="152280" cy="17640"/>
              </p14:xfrm>
            </p:contentPart>
          </mc:Choice>
          <mc:Fallback xmlns="">
            <p:pic>
              <p:nvPicPr>
                <p:cNvPr id="124" name="Ink 123">
                  <a:extLst>
                    <a:ext uri="{FF2B5EF4-FFF2-40B4-BE49-F238E27FC236}">
                      <a16:creationId xmlns:a16="http://schemas.microsoft.com/office/drawing/2014/main" id="{1F9F4D62-E5F9-6547-B710-EEA665EAEC6C}"/>
                    </a:ext>
                  </a:extLst>
                </p:cNvPr>
                <p:cNvPicPr/>
                <p:nvPr/>
              </p:nvPicPr>
              <p:blipFill>
                <a:blip r:embed="rId216"/>
                <a:stretch>
                  <a:fillRect/>
                </a:stretch>
              </p:blipFill>
              <p:spPr>
                <a:xfrm>
                  <a:off x="4519186" y="3340363"/>
                  <a:ext cx="167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5" name="Ink 124">
                  <a:extLst>
                    <a:ext uri="{FF2B5EF4-FFF2-40B4-BE49-F238E27FC236}">
                      <a16:creationId xmlns:a16="http://schemas.microsoft.com/office/drawing/2014/main" id="{FCECE39D-23A7-9F4A-91BA-769398B6226E}"/>
                    </a:ext>
                  </a:extLst>
                </p14:cNvPr>
                <p14:cNvContentPartPr/>
                <p14:nvPr/>
              </p14:nvContentPartPr>
              <p14:xfrm>
                <a:off x="4781626" y="3312643"/>
                <a:ext cx="111240" cy="4320"/>
              </p14:xfrm>
            </p:contentPart>
          </mc:Choice>
          <mc:Fallback xmlns="">
            <p:pic>
              <p:nvPicPr>
                <p:cNvPr id="125" name="Ink 124">
                  <a:extLst>
                    <a:ext uri="{FF2B5EF4-FFF2-40B4-BE49-F238E27FC236}">
                      <a16:creationId xmlns:a16="http://schemas.microsoft.com/office/drawing/2014/main" id="{FCECE39D-23A7-9F4A-91BA-769398B6226E}"/>
                    </a:ext>
                  </a:extLst>
                </p:cNvPr>
                <p:cNvPicPr/>
                <p:nvPr/>
              </p:nvPicPr>
              <p:blipFill>
                <a:blip r:embed="rId218"/>
                <a:stretch>
                  <a:fillRect/>
                </a:stretch>
              </p:blipFill>
              <p:spPr>
                <a:xfrm>
                  <a:off x="4774066" y="3305083"/>
                  <a:ext cx="126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Ink 126">
                  <a:extLst>
                    <a:ext uri="{FF2B5EF4-FFF2-40B4-BE49-F238E27FC236}">
                      <a16:creationId xmlns:a16="http://schemas.microsoft.com/office/drawing/2014/main" id="{8E6660DC-C1B4-AD4C-992E-B56CAFC8A350}"/>
                    </a:ext>
                  </a:extLst>
                </p14:cNvPr>
                <p14:cNvContentPartPr/>
                <p14:nvPr/>
              </p14:nvContentPartPr>
              <p14:xfrm>
                <a:off x="4961626" y="3132643"/>
                <a:ext cx="39960" cy="230040"/>
              </p14:xfrm>
            </p:contentPart>
          </mc:Choice>
          <mc:Fallback xmlns="">
            <p:pic>
              <p:nvPicPr>
                <p:cNvPr id="127" name="Ink 126">
                  <a:extLst>
                    <a:ext uri="{FF2B5EF4-FFF2-40B4-BE49-F238E27FC236}">
                      <a16:creationId xmlns:a16="http://schemas.microsoft.com/office/drawing/2014/main" id="{8E6660DC-C1B4-AD4C-992E-B56CAFC8A350}"/>
                    </a:ext>
                  </a:extLst>
                </p:cNvPr>
                <p:cNvPicPr/>
                <p:nvPr/>
              </p:nvPicPr>
              <p:blipFill>
                <a:blip r:embed="rId220"/>
                <a:stretch>
                  <a:fillRect/>
                </a:stretch>
              </p:blipFill>
              <p:spPr>
                <a:xfrm>
                  <a:off x="4954066" y="3125083"/>
                  <a:ext cx="54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Ink 127">
                  <a:extLst>
                    <a:ext uri="{FF2B5EF4-FFF2-40B4-BE49-F238E27FC236}">
                      <a16:creationId xmlns:a16="http://schemas.microsoft.com/office/drawing/2014/main" id="{2B8B6CB7-7232-CC4F-87A4-AAB4905D674D}"/>
                    </a:ext>
                  </a:extLst>
                </p14:cNvPr>
                <p14:cNvContentPartPr/>
                <p14:nvPr/>
              </p14:nvContentPartPr>
              <p14:xfrm>
                <a:off x="4981786" y="3204283"/>
                <a:ext cx="129240" cy="123840"/>
              </p14:xfrm>
            </p:contentPart>
          </mc:Choice>
          <mc:Fallback xmlns="">
            <p:pic>
              <p:nvPicPr>
                <p:cNvPr id="128" name="Ink 127">
                  <a:extLst>
                    <a:ext uri="{FF2B5EF4-FFF2-40B4-BE49-F238E27FC236}">
                      <a16:creationId xmlns:a16="http://schemas.microsoft.com/office/drawing/2014/main" id="{2B8B6CB7-7232-CC4F-87A4-AAB4905D674D}"/>
                    </a:ext>
                  </a:extLst>
                </p:cNvPr>
                <p:cNvPicPr/>
                <p:nvPr/>
              </p:nvPicPr>
              <p:blipFill>
                <a:blip r:embed="rId222"/>
                <a:stretch>
                  <a:fillRect/>
                </a:stretch>
              </p:blipFill>
              <p:spPr>
                <a:xfrm>
                  <a:off x="4974226" y="3196723"/>
                  <a:ext cx="144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Ink 128">
                  <a:extLst>
                    <a:ext uri="{FF2B5EF4-FFF2-40B4-BE49-F238E27FC236}">
                      <a16:creationId xmlns:a16="http://schemas.microsoft.com/office/drawing/2014/main" id="{68DBA845-2AB9-DC4D-A96D-A19F9E348F96}"/>
                    </a:ext>
                  </a:extLst>
                </p14:cNvPr>
                <p14:cNvContentPartPr/>
                <p14:nvPr/>
              </p14:nvContentPartPr>
              <p14:xfrm>
                <a:off x="5021386" y="3297523"/>
                <a:ext cx="131040" cy="86400"/>
              </p14:xfrm>
            </p:contentPart>
          </mc:Choice>
          <mc:Fallback xmlns="">
            <p:pic>
              <p:nvPicPr>
                <p:cNvPr id="129" name="Ink 128">
                  <a:extLst>
                    <a:ext uri="{FF2B5EF4-FFF2-40B4-BE49-F238E27FC236}">
                      <a16:creationId xmlns:a16="http://schemas.microsoft.com/office/drawing/2014/main" id="{68DBA845-2AB9-DC4D-A96D-A19F9E348F96}"/>
                    </a:ext>
                  </a:extLst>
                </p:cNvPr>
                <p:cNvPicPr/>
                <p:nvPr/>
              </p:nvPicPr>
              <p:blipFill>
                <a:blip r:embed="rId224"/>
                <a:stretch>
                  <a:fillRect/>
                </a:stretch>
              </p:blipFill>
              <p:spPr>
                <a:xfrm>
                  <a:off x="5013826" y="3289963"/>
                  <a:ext cx="145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Ink 129">
                  <a:extLst>
                    <a:ext uri="{FF2B5EF4-FFF2-40B4-BE49-F238E27FC236}">
                      <a16:creationId xmlns:a16="http://schemas.microsoft.com/office/drawing/2014/main" id="{0B74310F-A44B-7A43-BCAE-FD66158846FC}"/>
                    </a:ext>
                  </a:extLst>
                </p14:cNvPr>
                <p14:cNvContentPartPr/>
                <p14:nvPr/>
              </p14:nvContentPartPr>
              <p14:xfrm>
                <a:off x="5216506" y="3252523"/>
                <a:ext cx="122040" cy="72360"/>
              </p14:xfrm>
            </p:contentPart>
          </mc:Choice>
          <mc:Fallback xmlns="">
            <p:pic>
              <p:nvPicPr>
                <p:cNvPr id="130" name="Ink 129">
                  <a:extLst>
                    <a:ext uri="{FF2B5EF4-FFF2-40B4-BE49-F238E27FC236}">
                      <a16:creationId xmlns:a16="http://schemas.microsoft.com/office/drawing/2014/main" id="{0B74310F-A44B-7A43-BCAE-FD66158846FC}"/>
                    </a:ext>
                  </a:extLst>
                </p:cNvPr>
                <p:cNvPicPr/>
                <p:nvPr/>
              </p:nvPicPr>
              <p:blipFill>
                <a:blip r:embed="rId226"/>
                <a:stretch>
                  <a:fillRect/>
                </a:stretch>
              </p:blipFill>
              <p:spPr>
                <a:xfrm>
                  <a:off x="5208946" y="3244963"/>
                  <a:ext cx="137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Ink 130">
                  <a:extLst>
                    <a:ext uri="{FF2B5EF4-FFF2-40B4-BE49-F238E27FC236}">
                      <a16:creationId xmlns:a16="http://schemas.microsoft.com/office/drawing/2014/main" id="{4EB81206-84E5-5D43-B0E5-7CEA34577FD9}"/>
                    </a:ext>
                  </a:extLst>
                </p14:cNvPr>
                <p14:cNvContentPartPr/>
                <p14:nvPr/>
              </p14:nvContentPartPr>
              <p14:xfrm>
                <a:off x="5257186" y="3207883"/>
                <a:ext cx="137520" cy="373320"/>
              </p14:xfrm>
            </p:contentPart>
          </mc:Choice>
          <mc:Fallback xmlns="">
            <p:pic>
              <p:nvPicPr>
                <p:cNvPr id="131" name="Ink 130">
                  <a:extLst>
                    <a:ext uri="{FF2B5EF4-FFF2-40B4-BE49-F238E27FC236}">
                      <a16:creationId xmlns:a16="http://schemas.microsoft.com/office/drawing/2014/main" id="{4EB81206-84E5-5D43-B0E5-7CEA34577FD9}"/>
                    </a:ext>
                  </a:extLst>
                </p:cNvPr>
                <p:cNvPicPr/>
                <p:nvPr/>
              </p:nvPicPr>
              <p:blipFill>
                <a:blip r:embed="rId228"/>
                <a:stretch>
                  <a:fillRect/>
                </a:stretch>
              </p:blipFill>
              <p:spPr>
                <a:xfrm>
                  <a:off x="5249626" y="3200323"/>
                  <a:ext cx="152640" cy="388440"/>
                </a:xfrm>
                <a:prstGeom prst="rect">
                  <a:avLst/>
                </a:prstGeom>
              </p:spPr>
            </p:pic>
          </mc:Fallback>
        </mc:AlternateContent>
      </p:grpSp>
      <p:grpSp>
        <p:nvGrpSpPr>
          <p:cNvPr id="152" name="Group 151">
            <a:extLst>
              <a:ext uri="{FF2B5EF4-FFF2-40B4-BE49-F238E27FC236}">
                <a16:creationId xmlns:a16="http://schemas.microsoft.com/office/drawing/2014/main" id="{A25594CE-4177-1840-B88C-BEB9F7A0E2C0}"/>
              </a:ext>
            </a:extLst>
          </p:cNvPr>
          <p:cNvGrpSpPr/>
          <p:nvPr/>
        </p:nvGrpSpPr>
        <p:grpSpPr>
          <a:xfrm>
            <a:off x="8892110" y="2149952"/>
            <a:ext cx="951480" cy="450900"/>
            <a:chOff x="9824146" y="1723603"/>
            <a:chExt cx="1268640" cy="601200"/>
          </a:xfrm>
        </p:grpSpPr>
        <mc:AlternateContent xmlns:mc="http://schemas.openxmlformats.org/markup-compatibility/2006" xmlns:p14="http://schemas.microsoft.com/office/powerpoint/2010/main">
          <mc:Choice Requires="p14">
            <p:contentPart p14:bwMode="auto" r:id="rId229">
              <p14:nvContentPartPr>
                <p14:cNvPr id="133" name="Ink 132">
                  <a:extLst>
                    <a:ext uri="{FF2B5EF4-FFF2-40B4-BE49-F238E27FC236}">
                      <a16:creationId xmlns:a16="http://schemas.microsoft.com/office/drawing/2014/main" id="{3A9ECABF-0F1F-DD43-A679-094A35B550C5}"/>
                    </a:ext>
                  </a:extLst>
                </p14:cNvPr>
                <p14:cNvContentPartPr/>
                <p14:nvPr/>
              </p14:nvContentPartPr>
              <p14:xfrm>
                <a:off x="9824146" y="1858603"/>
                <a:ext cx="191160" cy="381240"/>
              </p14:xfrm>
            </p:contentPart>
          </mc:Choice>
          <mc:Fallback xmlns="">
            <p:pic>
              <p:nvPicPr>
                <p:cNvPr id="133" name="Ink 132">
                  <a:extLst>
                    <a:ext uri="{FF2B5EF4-FFF2-40B4-BE49-F238E27FC236}">
                      <a16:creationId xmlns:a16="http://schemas.microsoft.com/office/drawing/2014/main" id="{3A9ECABF-0F1F-DD43-A679-094A35B550C5}"/>
                    </a:ext>
                  </a:extLst>
                </p:cNvPr>
                <p:cNvPicPr/>
                <p:nvPr/>
              </p:nvPicPr>
              <p:blipFill>
                <a:blip r:embed="rId230"/>
                <a:stretch>
                  <a:fillRect/>
                </a:stretch>
              </p:blipFill>
              <p:spPr>
                <a:xfrm>
                  <a:off x="9816586" y="1851043"/>
                  <a:ext cx="2059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Ink 133">
                  <a:extLst>
                    <a:ext uri="{FF2B5EF4-FFF2-40B4-BE49-F238E27FC236}">
                      <a16:creationId xmlns:a16="http://schemas.microsoft.com/office/drawing/2014/main" id="{5B7280D6-E5C7-2346-9102-C74AB469EE2E}"/>
                    </a:ext>
                  </a:extLst>
                </p14:cNvPr>
                <p14:cNvContentPartPr/>
                <p14:nvPr/>
              </p14:nvContentPartPr>
              <p14:xfrm>
                <a:off x="10073266" y="1723603"/>
                <a:ext cx="23400" cy="121680"/>
              </p14:xfrm>
            </p:contentPart>
          </mc:Choice>
          <mc:Fallback xmlns="">
            <p:pic>
              <p:nvPicPr>
                <p:cNvPr id="134" name="Ink 133">
                  <a:extLst>
                    <a:ext uri="{FF2B5EF4-FFF2-40B4-BE49-F238E27FC236}">
                      <a16:creationId xmlns:a16="http://schemas.microsoft.com/office/drawing/2014/main" id="{5B7280D6-E5C7-2346-9102-C74AB469EE2E}"/>
                    </a:ext>
                  </a:extLst>
                </p:cNvPr>
                <p:cNvPicPr/>
                <p:nvPr/>
              </p:nvPicPr>
              <p:blipFill>
                <a:blip r:embed="rId232"/>
                <a:stretch>
                  <a:fillRect/>
                </a:stretch>
              </p:blipFill>
              <p:spPr>
                <a:xfrm>
                  <a:off x="10065706" y="1716043"/>
                  <a:ext cx="38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Ink 134">
                  <a:extLst>
                    <a:ext uri="{FF2B5EF4-FFF2-40B4-BE49-F238E27FC236}">
                      <a16:creationId xmlns:a16="http://schemas.microsoft.com/office/drawing/2014/main" id="{EEF3544E-7631-124E-833A-B95BFF938D98}"/>
                    </a:ext>
                  </a:extLst>
                </p14:cNvPr>
                <p14:cNvContentPartPr/>
                <p14:nvPr/>
              </p14:nvContentPartPr>
              <p14:xfrm>
                <a:off x="10096306" y="1768603"/>
                <a:ext cx="42120" cy="120960"/>
              </p14:xfrm>
            </p:contentPart>
          </mc:Choice>
          <mc:Fallback xmlns="">
            <p:pic>
              <p:nvPicPr>
                <p:cNvPr id="135" name="Ink 134">
                  <a:extLst>
                    <a:ext uri="{FF2B5EF4-FFF2-40B4-BE49-F238E27FC236}">
                      <a16:creationId xmlns:a16="http://schemas.microsoft.com/office/drawing/2014/main" id="{EEF3544E-7631-124E-833A-B95BFF938D98}"/>
                    </a:ext>
                  </a:extLst>
                </p:cNvPr>
                <p:cNvPicPr/>
                <p:nvPr/>
              </p:nvPicPr>
              <p:blipFill>
                <a:blip r:embed="rId234"/>
                <a:stretch>
                  <a:fillRect/>
                </a:stretch>
              </p:blipFill>
              <p:spPr>
                <a:xfrm>
                  <a:off x="10088746" y="1761043"/>
                  <a:ext cx="57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6" name="Ink 135">
                  <a:extLst>
                    <a:ext uri="{FF2B5EF4-FFF2-40B4-BE49-F238E27FC236}">
                      <a16:creationId xmlns:a16="http://schemas.microsoft.com/office/drawing/2014/main" id="{9F6B3621-E627-A142-BBD8-A9844769A62E}"/>
                    </a:ext>
                  </a:extLst>
                </p14:cNvPr>
                <p14:cNvContentPartPr/>
                <p14:nvPr/>
              </p14:nvContentPartPr>
              <p14:xfrm>
                <a:off x="10116106" y="2113483"/>
                <a:ext cx="76320" cy="211320"/>
              </p14:xfrm>
            </p:contentPart>
          </mc:Choice>
          <mc:Fallback xmlns="">
            <p:pic>
              <p:nvPicPr>
                <p:cNvPr id="136" name="Ink 135">
                  <a:extLst>
                    <a:ext uri="{FF2B5EF4-FFF2-40B4-BE49-F238E27FC236}">
                      <a16:creationId xmlns:a16="http://schemas.microsoft.com/office/drawing/2014/main" id="{9F6B3621-E627-A142-BBD8-A9844769A62E}"/>
                    </a:ext>
                  </a:extLst>
                </p:cNvPr>
                <p:cNvPicPr/>
                <p:nvPr/>
              </p:nvPicPr>
              <p:blipFill>
                <a:blip r:embed="rId236"/>
                <a:stretch>
                  <a:fillRect/>
                </a:stretch>
              </p:blipFill>
              <p:spPr>
                <a:xfrm>
                  <a:off x="10108546" y="2105923"/>
                  <a:ext cx="91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 name="Ink 136">
                  <a:extLst>
                    <a:ext uri="{FF2B5EF4-FFF2-40B4-BE49-F238E27FC236}">
                      <a16:creationId xmlns:a16="http://schemas.microsoft.com/office/drawing/2014/main" id="{7BE2E500-C0A5-304A-BEB5-2D27F600E2DD}"/>
                    </a:ext>
                  </a:extLst>
                </p14:cNvPr>
                <p14:cNvContentPartPr/>
                <p14:nvPr/>
              </p14:nvContentPartPr>
              <p14:xfrm>
                <a:off x="10046626" y="2221483"/>
                <a:ext cx="143280" cy="42120"/>
              </p14:xfrm>
            </p:contentPart>
          </mc:Choice>
          <mc:Fallback xmlns="">
            <p:pic>
              <p:nvPicPr>
                <p:cNvPr id="137" name="Ink 136">
                  <a:extLst>
                    <a:ext uri="{FF2B5EF4-FFF2-40B4-BE49-F238E27FC236}">
                      <a16:creationId xmlns:a16="http://schemas.microsoft.com/office/drawing/2014/main" id="{7BE2E500-C0A5-304A-BEB5-2D27F600E2DD}"/>
                    </a:ext>
                  </a:extLst>
                </p:cNvPr>
                <p:cNvPicPr/>
                <p:nvPr/>
              </p:nvPicPr>
              <p:blipFill>
                <a:blip r:embed="rId238"/>
                <a:stretch>
                  <a:fillRect/>
                </a:stretch>
              </p:blipFill>
              <p:spPr>
                <a:xfrm>
                  <a:off x="10039066" y="2214283"/>
                  <a:ext cx="158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 name="Ink 137">
                  <a:extLst>
                    <a:ext uri="{FF2B5EF4-FFF2-40B4-BE49-F238E27FC236}">
                      <a16:creationId xmlns:a16="http://schemas.microsoft.com/office/drawing/2014/main" id="{7A16C895-1B60-8C40-A6D3-E60D03C52928}"/>
                    </a:ext>
                  </a:extLst>
                </p14:cNvPr>
                <p14:cNvContentPartPr/>
                <p14:nvPr/>
              </p14:nvContentPartPr>
              <p14:xfrm>
                <a:off x="10223026" y="2008363"/>
                <a:ext cx="109440" cy="5040"/>
              </p14:xfrm>
            </p:contentPart>
          </mc:Choice>
          <mc:Fallback xmlns="">
            <p:pic>
              <p:nvPicPr>
                <p:cNvPr id="138" name="Ink 137">
                  <a:extLst>
                    <a:ext uri="{FF2B5EF4-FFF2-40B4-BE49-F238E27FC236}">
                      <a16:creationId xmlns:a16="http://schemas.microsoft.com/office/drawing/2014/main" id="{7A16C895-1B60-8C40-A6D3-E60D03C52928}"/>
                    </a:ext>
                  </a:extLst>
                </p:cNvPr>
                <p:cNvPicPr/>
                <p:nvPr/>
              </p:nvPicPr>
              <p:blipFill>
                <a:blip r:embed="rId240"/>
                <a:stretch>
                  <a:fillRect/>
                </a:stretch>
              </p:blipFill>
              <p:spPr>
                <a:xfrm>
                  <a:off x="10215466" y="2000803"/>
                  <a:ext cx="124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9" name="Ink 138">
                  <a:extLst>
                    <a:ext uri="{FF2B5EF4-FFF2-40B4-BE49-F238E27FC236}">
                      <a16:creationId xmlns:a16="http://schemas.microsoft.com/office/drawing/2014/main" id="{7A92D522-5606-D046-8014-9182CF823DC9}"/>
                    </a:ext>
                  </a:extLst>
                </p14:cNvPr>
                <p14:cNvContentPartPr/>
                <p14:nvPr/>
              </p14:nvContentPartPr>
              <p14:xfrm>
                <a:off x="10238146" y="2083603"/>
                <a:ext cx="110160" cy="15480"/>
              </p14:xfrm>
            </p:contentPart>
          </mc:Choice>
          <mc:Fallback xmlns="">
            <p:pic>
              <p:nvPicPr>
                <p:cNvPr id="139" name="Ink 138">
                  <a:extLst>
                    <a:ext uri="{FF2B5EF4-FFF2-40B4-BE49-F238E27FC236}">
                      <a16:creationId xmlns:a16="http://schemas.microsoft.com/office/drawing/2014/main" id="{7A92D522-5606-D046-8014-9182CF823DC9}"/>
                    </a:ext>
                  </a:extLst>
                </p:cNvPr>
                <p:cNvPicPr/>
                <p:nvPr/>
              </p:nvPicPr>
              <p:blipFill>
                <a:blip r:embed="rId242"/>
                <a:stretch>
                  <a:fillRect/>
                </a:stretch>
              </p:blipFill>
              <p:spPr>
                <a:xfrm>
                  <a:off x="10230586" y="2076043"/>
                  <a:ext cx="12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Ink 140">
                  <a:extLst>
                    <a:ext uri="{FF2B5EF4-FFF2-40B4-BE49-F238E27FC236}">
                      <a16:creationId xmlns:a16="http://schemas.microsoft.com/office/drawing/2014/main" id="{6C4ACB3A-DD6B-D34C-B5C5-23984E867912}"/>
                    </a:ext>
                  </a:extLst>
                </p14:cNvPr>
                <p14:cNvContentPartPr/>
                <p14:nvPr/>
              </p14:nvContentPartPr>
              <p14:xfrm>
                <a:off x="10432906" y="2067403"/>
                <a:ext cx="109440" cy="3600"/>
              </p14:xfrm>
            </p:contentPart>
          </mc:Choice>
          <mc:Fallback xmlns="">
            <p:pic>
              <p:nvPicPr>
                <p:cNvPr id="141" name="Ink 140">
                  <a:extLst>
                    <a:ext uri="{FF2B5EF4-FFF2-40B4-BE49-F238E27FC236}">
                      <a16:creationId xmlns:a16="http://schemas.microsoft.com/office/drawing/2014/main" id="{6C4ACB3A-DD6B-D34C-B5C5-23984E867912}"/>
                    </a:ext>
                  </a:extLst>
                </p:cNvPr>
                <p:cNvPicPr/>
                <p:nvPr/>
              </p:nvPicPr>
              <p:blipFill>
                <a:blip r:embed="rId244"/>
                <a:stretch>
                  <a:fillRect/>
                </a:stretch>
              </p:blipFill>
              <p:spPr>
                <a:xfrm>
                  <a:off x="10425346" y="2059843"/>
                  <a:ext cx="124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3" name="Ink 142">
                  <a:extLst>
                    <a:ext uri="{FF2B5EF4-FFF2-40B4-BE49-F238E27FC236}">
                      <a16:creationId xmlns:a16="http://schemas.microsoft.com/office/drawing/2014/main" id="{901459E5-03B2-B445-AA20-C1BBC6016829}"/>
                    </a:ext>
                  </a:extLst>
                </p14:cNvPr>
                <p14:cNvContentPartPr/>
                <p14:nvPr/>
              </p14:nvContentPartPr>
              <p14:xfrm>
                <a:off x="10586266" y="1978483"/>
                <a:ext cx="113400" cy="159480"/>
              </p14:xfrm>
            </p:contentPart>
          </mc:Choice>
          <mc:Fallback xmlns="">
            <p:pic>
              <p:nvPicPr>
                <p:cNvPr id="143" name="Ink 142">
                  <a:extLst>
                    <a:ext uri="{FF2B5EF4-FFF2-40B4-BE49-F238E27FC236}">
                      <a16:creationId xmlns:a16="http://schemas.microsoft.com/office/drawing/2014/main" id="{901459E5-03B2-B445-AA20-C1BBC6016829}"/>
                    </a:ext>
                  </a:extLst>
                </p:cNvPr>
                <p:cNvPicPr/>
                <p:nvPr/>
              </p:nvPicPr>
              <p:blipFill>
                <a:blip r:embed="rId246"/>
                <a:stretch>
                  <a:fillRect/>
                </a:stretch>
              </p:blipFill>
              <p:spPr>
                <a:xfrm>
                  <a:off x="10578706" y="1970923"/>
                  <a:ext cx="128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Ink 144">
                  <a:extLst>
                    <a:ext uri="{FF2B5EF4-FFF2-40B4-BE49-F238E27FC236}">
                      <a16:creationId xmlns:a16="http://schemas.microsoft.com/office/drawing/2014/main" id="{49309521-379A-2543-912F-85725D275D2A}"/>
                    </a:ext>
                  </a:extLst>
                </p14:cNvPr>
                <p14:cNvContentPartPr/>
                <p14:nvPr/>
              </p14:nvContentPartPr>
              <p14:xfrm>
                <a:off x="10702906" y="1983163"/>
                <a:ext cx="170640" cy="158040"/>
              </p14:xfrm>
            </p:contentPart>
          </mc:Choice>
          <mc:Fallback xmlns="">
            <p:pic>
              <p:nvPicPr>
                <p:cNvPr id="145" name="Ink 144">
                  <a:extLst>
                    <a:ext uri="{FF2B5EF4-FFF2-40B4-BE49-F238E27FC236}">
                      <a16:creationId xmlns:a16="http://schemas.microsoft.com/office/drawing/2014/main" id="{49309521-379A-2543-912F-85725D275D2A}"/>
                    </a:ext>
                  </a:extLst>
                </p:cNvPr>
                <p:cNvPicPr/>
                <p:nvPr/>
              </p:nvPicPr>
              <p:blipFill>
                <a:blip r:embed="rId248"/>
                <a:stretch>
                  <a:fillRect/>
                </a:stretch>
              </p:blipFill>
              <p:spPr>
                <a:xfrm>
                  <a:off x="10695346" y="1975603"/>
                  <a:ext cx="185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Ink 145">
                  <a:extLst>
                    <a:ext uri="{FF2B5EF4-FFF2-40B4-BE49-F238E27FC236}">
                      <a16:creationId xmlns:a16="http://schemas.microsoft.com/office/drawing/2014/main" id="{C86AF4D7-F4E2-4A48-9B53-E9F1F2CF041B}"/>
                    </a:ext>
                  </a:extLst>
                </p14:cNvPr>
                <p14:cNvContentPartPr/>
                <p14:nvPr/>
              </p14:nvContentPartPr>
              <p14:xfrm>
                <a:off x="10882546" y="1812163"/>
                <a:ext cx="139320" cy="106920"/>
              </p14:xfrm>
            </p:contentPart>
          </mc:Choice>
          <mc:Fallback xmlns="">
            <p:pic>
              <p:nvPicPr>
                <p:cNvPr id="146" name="Ink 145">
                  <a:extLst>
                    <a:ext uri="{FF2B5EF4-FFF2-40B4-BE49-F238E27FC236}">
                      <a16:creationId xmlns:a16="http://schemas.microsoft.com/office/drawing/2014/main" id="{C86AF4D7-F4E2-4A48-9B53-E9F1F2CF041B}"/>
                    </a:ext>
                  </a:extLst>
                </p:cNvPr>
                <p:cNvPicPr/>
                <p:nvPr/>
              </p:nvPicPr>
              <p:blipFill>
                <a:blip r:embed="rId250"/>
                <a:stretch>
                  <a:fillRect/>
                </a:stretch>
              </p:blipFill>
              <p:spPr>
                <a:xfrm>
                  <a:off x="10874986" y="1804963"/>
                  <a:ext cx="154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7" name="Ink 146">
                  <a:extLst>
                    <a:ext uri="{FF2B5EF4-FFF2-40B4-BE49-F238E27FC236}">
                      <a16:creationId xmlns:a16="http://schemas.microsoft.com/office/drawing/2014/main" id="{0A617037-A0E2-0A41-801D-AB2721CEEF1D}"/>
                    </a:ext>
                  </a:extLst>
                </p14:cNvPr>
                <p14:cNvContentPartPr/>
                <p14:nvPr/>
              </p14:nvContentPartPr>
              <p14:xfrm>
                <a:off x="10589146" y="1963363"/>
                <a:ext cx="281880" cy="182160"/>
              </p14:xfrm>
            </p:contentPart>
          </mc:Choice>
          <mc:Fallback xmlns="">
            <p:pic>
              <p:nvPicPr>
                <p:cNvPr id="147" name="Ink 146">
                  <a:extLst>
                    <a:ext uri="{FF2B5EF4-FFF2-40B4-BE49-F238E27FC236}">
                      <a16:creationId xmlns:a16="http://schemas.microsoft.com/office/drawing/2014/main" id="{0A617037-A0E2-0A41-801D-AB2721CEEF1D}"/>
                    </a:ext>
                  </a:extLst>
                </p:cNvPr>
                <p:cNvPicPr/>
                <p:nvPr/>
              </p:nvPicPr>
              <p:blipFill>
                <a:blip r:embed="rId252"/>
                <a:stretch>
                  <a:fillRect/>
                </a:stretch>
              </p:blipFill>
              <p:spPr>
                <a:xfrm>
                  <a:off x="10581586" y="1956163"/>
                  <a:ext cx="29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Ink 148">
                  <a:extLst>
                    <a:ext uri="{FF2B5EF4-FFF2-40B4-BE49-F238E27FC236}">
                      <a16:creationId xmlns:a16="http://schemas.microsoft.com/office/drawing/2014/main" id="{83E4A4EC-F425-694B-9FB5-D1C32FFC8412}"/>
                    </a:ext>
                  </a:extLst>
                </p14:cNvPr>
                <p14:cNvContentPartPr/>
                <p14:nvPr/>
              </p14:nvContentPartPr>
              <p14:xfrm>
                <a:off x="10959226" y="2022403"/>
                <a:ext cx="110880" cy="93960"/>
              </p14:xfrm>
            </p:contentPart>
          </mc:Choice>
          <mc:Fallback xmlns="">
            <p:pic>
              <p:nvPicPr>
                <p:cNvPr id="149" name="Ink 148">
                  <a:extLst>
                    <a:ext uri="{FF2B5EF4-FFF2-40B4-BE49-F238E27FC236}">
                      <a16:creationId xmlns:a16="http://schemas.microsoft.com/office/drawing/2014/main" id="{83E4A4EC-F425-694B-9FB5-D1C32FFC8412}"/>
                    </a:ext>
                  </a:extLst>
                </p:cNvPr>
                <p:cNvPicPr/>
                <p:nvPr/>
              </p:nvPicPr>
              <p:blipFill>
                <a:blip r:embed="rId254"/>
                <a:stretch>
                  <a:fillRect/>
                </a:stretch>
              </p:blipFill>
              <p:spPr>
                <a:xfrm>
                  <a:off x="10951666" y="2015203"/>
                  <a:ext cx="126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Ink 150">
                  <a:extLst>
                    <a:ext uri="{FF2B5EF4-FFF2-40B4-BE49-F238E27FC236}">
                      <a16:creationId xmlns:a16="http://schemas.microsoft.com/office/drawing/2014/main" id="{1D64E7B0-4DD8-E440-8A34-712629E3440A}"/>
                    </a:ext>
                  </a:extLst>
                </p14:cNvPr>
                <p14:cNvContentPartPr/>
                <p14:nvPr/>
              </p14:nvContentPartPr>
              <p14:xfrm>
                <a:off x="10913146" y="2023483"/>
                <a:ext cx="179640" cy="240120"/>
              </p14:xfrm>
            </p:contentPart>
          </mc:Choice>
          <mc:Fallback xmlns="">
            <p:pic>
              <p:nvPicPr>
                <p:cNvPr id="151" name="Ink 150">
                  <a:extLst>
                    <a:ext uri="{FF2B5EF4-FFF2-40B4-BE49-F238E27FC236}">
                      <a16:creationId xmlns:a16="http://schemas.microsoft.com/office/drawing/2014/main" id="{1D64E7B0-4DD8-E440-8A34-712629E3440A}"/>
                    </a:ext>
                  </a:extLst>
                </p:cNvPr>
                <p:cNvPicPr/>
                <p:nvPr/>
              </p:nvPicPr>
              <p:blipFill>
                <a:blip r:embed="rId256"/>
                <a:stretch>
                  <a:fillRect/>
                </a:stretch>
              </p:blipFill>
              <p:spPr>
                <a:xfrm>
                  <a:off x="10905586" y="2015923"/>
                  <a:ext cx="194760" cy="255240"/>
                </a:xfrm>
                <a:prstGeom prst="rect">
                  <a:avLst/>
                </a:prstGeom>
              </p:spPr>
            </p:pic>
          </mc:Fallback>
        </mc:AlternateContent>
      </p:grpSp>
      <p:sp>
        <p:nvSpPr>
          <p:cNvPr id="28" name="TextBox 27">
            <a:extLst>
              <a:ext uri="{FF2B5EF4-FFF2-40B4-BE49-F238E27FC236}">
                <a16:creationId xmlns:a16="http://schemas.microsoft.com/office/drawing/2014/main" id="{8A770A3A-315F-C14B-9D2E-DDC01203DFDB}"/>
              </a:ext>
            </a:extLst>
          </p:cNvPr>
          <p:cNvSpPr txBox="1"/>
          <p:nvPr/>
        </p:nvSpPr>
        <p:spPr>
          <a:xfrm>
            <a:off x="3070366" y="5538582"/>
            <a:ext cx="1262525" cy="369332"/>
          </a:xfrm>
          <a:prstGeom prst="rect">
            <a:avLst/>
          </a:prstGeom>
          <a:noFill/>
        </p:spPr>
        <p:txBody>
          <a:bodyPr wrap="none" rtlCol="0">
            <a:spAutoFit/>
          </a:bodyPr>
          <a:lstStyle/>
          <a:p>
            <a:r>
              <a:rPr lang="en-US" dirty="0"/>
              <a:t>Example #1</a:t>
            </a:r>
          </a:p>
        </p:txBody>
      </p:sp>
      <p:sp>
        <p:nvSpPr>
          <p:cNvPr id="140" name="TextBox 139">
            <a:extLst>
              <a:ext uri="{FF2B5EF4-FFF2-40B4-BE49-F238E27FC236}">
                <a16:creationId xmlns:a16="http://schemas.microsoft.com/office/drawing/2014/main" id="{F39F6300-847D-6548-A12D-E5ECD3DE4236}"/>
              </a:ext>
            </a:extLst>
          </p:cNvPr>
          <p:cNvSpPr txBox="1"/>
          <p:nvPr/>
        </p:nvSpPr>
        <p:spPr>
          <a:xfrm>
            <a:off x="7556146" y="5538582"/>
            <a:ext cx="1262525" cy="369332"/>
          </a:xfrm>
          <a:prstGeom prst="rect">
            <a:avLst/>
          </a:prstGeom>
          <a:noFill/>
        </p:spPr>
        <p:txBody>
          <a:bodyPr wrap="none" rtlCol="0">
            <a:spAutoFit/>
          </a:bodyPr>
          <a:lstStyle/>
          <a:p>
            <a:r>
              <a:rPr lang="en-US" dirty="0"/>
              <a:t>Example #2</a:t>
            </a:r>
          </a:p>
        </p:txBody>
      </p:sp>
    </p:spTree>
    <p:extLst>
      <p:ext uri="{BB962C8B-B14F-4D97-AF65-F5344CB8AC3E}">
        <p14:creationId xmlns:p14="http://schemas.microsoft.com/office/powerpoint/2010/main" val="47643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2152651" y="1131094"/>
            <a:ext cx="7724619" cy="513140"/>
          </a:xfrm>
        </p:spPr>
        <p:txBody>
          <a:bodyPr>
            <a:noAutofit/>
          </a:bodyPr>
          <a:lstStyle/>
          <a:p>
            <a:r>
              <a:rPr lang="en-US" sz="2800" dirty="0"/>
              <a:t>Choosing the  (a reasonable first guess) step  size  h in practice. Example #1 </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35AFD4B4-B7B6-324D-9048-DA6DBF8D3B2E}"/>
                  </a:ext>
                </a:extLst>
              </p14:cNvPr>
              <p14:cNvContentPartPr/>
              <p14:nvPr/>
            </p14:nvContentPartPr>
            <p14:xfrm>
              <a:off x="2749610" y="3031502"/>
              <a:ext cx="49950" cy="57780"/>
            </p14:xfrm>
          </p:contentPart>
        </mc:Choice>
        <mc:Fallback>
          <p:pic>
            <p:nvPicPr>
              <p:cNvPr id="15" name="Ink 14">
                <a:extLst>
                  <a:ext uri="{FF2B5EF4-FFF2-40B4-BE49-F238E27FC236}">
                    <a16:creationId xmlns:a16="http://schemas.microsoft.com/office/drawing/2014/main" id="{35AFD4B4-B7B6-324D-9048-DA6DBF8D3B2E}"/>
                  </a:ext>
                </a:extLst>
              </p:cNvPr>
              <p:cNvPicPr/>
              <p:nvPr/>
            </p:nvPicPr>
            <p:blipFill>
              <a:blip r:embed="rId3"/>
              <a:stretch>
                <a:fillRect/>
              </a:stretch>
            </p:blipFill>
            <p:spPr>
              <a:xfrm>
                <a:off x="2734158" y="3016070"/>
                <a:ext cx="80495" cy="87926"/>
              </a:xfrm>
              <a:prstGeom prst="rect">
                <a:avLst/>
              </a:prstGeom>
            </p:spPr>
          </p:pic>
        </mc:Fallback>
      </mc:AlternateContent>
      <p:grpSp>
        <p:nvGrpSpPr>
          <p:cNvPr id="17" name="Group 16">
            <a:extLst>
              <a:ext uri="{FF2B5EF4-FFF2-40B4-BE49-F238E27FC236}">
                <a16:creationId xmlns:a16="http://schemas.microsoft.com/office/drawing/2014/main" id="{FE369794-B0A3-0D40-BF24-66EB01F89DCB}"/>
              </a:ext>
            </a:extLst>
          </p:cNvPr>
          <p:cNvGrpSpPr/>
          <p:nvPr/>
        </p:nvGrpSpPr>
        <p:grpSpPr>
          <a:xfrm>
            <a:off x="2255240" y="2442092"/>
            <a:ext cx="3466530" cy="2644380"/>
            <a:chOff x="974986" y="2113123"/>
            <a:chExt cx="4622040" cy="35258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0684D2-196B-E341-A19D-0C4C0CAA1399}"/>
                    </a:ext>
                  </a:extLst>
                </p14:cNvPr>
                <p14:cNvContentPartPr/>
                <p14:nvPr/>
              </p14:nvContentPartPr>
              <p14:xfrm>
                <a:off x="1648906" y="2148763"/>
                <a:ext cx="60480" cy="2932560"/>
              </p14:xfrm>
            </p:contentPart>
          </mc:Choice>
          <mc:Fallback xmlns="">
            <p:pic>
              <p:nvPicPr>
                <p:cNvPr id="5" name="Ink 4">
                  <a:extLst>
                    <a:ext uri="{FF2B5EF4-FFF2-40B4-BE49-F238E27FC236}">
                      <a16:creationId xmlns:a16="http://schemas.microsoft.com/office/drawing/2014/main" id="{C90684D2-196B-E341-A19D-0C4C0CAA1399}"/>
                    </a:ext>
                  </a:extLst>
                </p:cNvPr>
                <p:cNvPicPr/>
                <p:nvPr/>
              </p:nvPicPr>
              <p:blipFill>
                <a:blip r:embed="rId5"/>
                <a:stretch>
                  <a:fillRect/>
                </a:stretch>
              </p:blipFill>
              <p:spPr>
                <a:xfrm>
                  <a:off x="1633426" y="2133643"/>
                  <a:ext cx="91080" cy="29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6F83FB4-C59E-3E4A-8E2E-98C4A9A62A4A}"/>
                    </a:ext>
                  </a:extLst>
                </p14:cNvPr>
                <p14:cNvContentPartPr/>
                <p14:nvPr/>
              </p14:nvContentPartPr>
              <p14:xfrm>
                <a:off x="1693546" y="5015443"/>
                <a:ext cx="3652200" cy="100440"/>
              </p14:xfrm>
            </p:contentPart>
          </mc:Choice>
          <mc:Fallback xmlns="">
            <p:pic>
              <p:nvPicPr>
                <p:cNvPr id="6" name="Ink 5">
                  <a:extLst>
                    <a:ext uri="{FF2B5EF4-FFF2-40B4-BE49-F238E27FC236}">
                      <a16:creationId xmlns:a16="http://schemas.microsoft.com/office/drawing/2014/main" id="{46F83FB4-C59E-3E4A-8E2E-98C4A9A62A4A}"/>
                    </a:ext>
                  </a:extLst>
                </p:cNvPr>
                <p:cNvPicPr/>
                <p:nvPr/>
              </p:nvPicPr>
              <p:blipFill>
                <a:blip r:embed="rId7"/>
                <a:stretch>
                  <a:fillRect/>
                </a:stretch>
              </p:blipFill>
              <p:spPr>
                <a:xfrm>
                  <a:off x="1678426" y="5000323"/>
                  <a:ext cx="36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51D003-2522-B741-BA13-15B3706CA0AA}"/>
                    </a:ext>
                  </a:extLst>
                </p14:cNvPr>
                <p14:cNvContentPartPr/>
                <p14:nvPr/>
              </p14:nvContentPartPr>
              <p14:xfrm>
                <a:off x="5353666" y="4964683"/>
                <a:ext cx="225360" cy="228960"/>
              </p14:xfrm>
            </p:contentPart>
          </mc:Choice>
          <mc:Fallback xmlns="">
            <p:pic>
              <p:nvPicPr>
                <p:cNvPr id="8" name="Ink 7">
                  <a:extLst>
                    <a:ext uri="{FF2B5EF4-FFF2-40B4-BE49-F238E27FC236}">
                      <a16:creationId xmlns:a16="http://schemas.microsoft.com/office/drawing/2014/main" id="{1F51D003-2522-B741-BA13-15B3706CA0AA}"/>
                    </a:ext>
                  </a:extLst>
                </p:cNvPr>
                <p:cNvPicPr/>
                <p:nvPr/>
              </p:nvPicPr>
              <p:blipFill>
                <a:blip r:embed="rId9"/>
                <a:stretch>
                  <a:fillRect/>
                </a:stretch>
              </p:blipFill>
              <p:spPr>
                <a:xfrm>
                  <a:off x="5338186" y="4949203"/>
                  <a:ext cx="255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51CE8A7-A2D4-124A-849A-5CCC25F25907}"/>
                    </a:ext>
                  </a:extLst>
                </p14:cNvPr>
                <p14:cNvContentPartPr/>
                <p14:nvPr/>
              </p14:nvContentPartPr>
              <p14:xfrm>
                <a:off x="1542706" y="2113123"/>
                <a:ext cx="262440" cy="197640"/>
              </p14:xfrm>
            </p:contentPart>
          </mc:Choice>
          <mc:Fallback xmlns="">
            <p:pic>
              <p:nvPicPr>
                <p:cNvPr id="10" name="Ink 9">
                  <a:extLst>
                    <a:ext uri="{FF2B5EF4-FFF2-40B4-BE49-F238E27FC236}">
                      <a16:creationId xmlns:a16="http://schemas.microsoft.com/office/drawing/2014/main" id="{451CE8A7-A2D4-124A-849A-5CCC25F25907}"/>
                    </a:ext>
                  </a:extLst>
                </p:cNvPr>
                <p:cNvPicPr/>
                <p:nvPr/>
              </p:nvPicPr>
              <p:blipFill>
                <a:blip r:embed="rId11"/>
                <a:stretch>
                  <a:fillRect/>
                </a:stretch>
              </p:blipFill>
              <p:spPr>
                <a:xfrm>
                  <a:off x="1527586" y="2097643"/>
                  <a:ext cx="29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A014CF2-9482-3C42-A6C6-A98AE3508F95}"/>
                    </a:ext>
                  </a:extLst>
                </p14:cNvPr>
                <p14:cNvContentPartPr/>
                <p14:nvPr/>
              </p14:nvContentPartPr>
              <p14:xfrm>
                <a:off x="5422786" y="5351323"/>
                <a:ext cx="174240" cy="287640"/>
              </p14:xfrm>
            </p:contentPart>
          </mc:Choice>
          <mc:Fallback xmlns="">
            <p:pic>
              <p:nvPicPr>
                <p:cNvPr id="11" name="Ink 10">
                  <a:extLst>
                    <a:ext uri="{FF2B5EF4-FFF2-40B4-BE49-F238E27FC236}">
                      <a16:creationId xmlns:a16="http://schemas.microsoft.com/office/drawing/2014/main" id="{7A014CF2-9482-3C42-A6C6-A98AE3508F95}"/>
                    </a:ext>
                  </a:extLst>
                </p:cNvPr>
                <p:cNvPicPr/>
                <p:nvPr/>
              </p:nvPicPr>
              <p:blipFill>
                <a:blip r:embed="rId13"/>
                <a:stretch>
                  <a:fillRect/>
                </a:stretch>
              </p:blipFill>
              <p:spPr>
                <a:xfrm>
                  <a:off x="5407306" y="5336203"/>
                  <a:ext cx="204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4EFFE7C-3C70-8D4F-B30C-90BFDA13B53A}"/>
                    </a:ext>
                  </a:extLst>
                </p14:cNvPr>
                <p14:cNvContentPartPr/>
                <p14:nvPr/>
              </p14:nvContentPartPr>
              <p14:xfrm>
                <a:off x="5328466" y="5473003"/>
                <a:ext cx="259200" cy="28800"/>
              </p14:xfrm>
            </p:contentPart>
          </mc:Choice>
          <mc:Fallback xmlns="">
            <p:pic>
              <p:nvPicPr>
                <p:cNvPr id="12" name="Ink 11">
                  <a:extLst>
                    <a:ext uri="{FF2B5EF4-FFF2-40B4-BE49-F238E27FC236}">
                      <a16:creationId xmlns:a16="http://schemas.microsoft.com/office/drawing/2014/main" id="{34EFFE7C-3C70-8D4F-B30C-90BFDA13B53A}"/>
                    </a:ext>
                  </a:extLst>
                </p:cNvPr>
                <p:cNvPicPr/>
                <p:nvPr/>
              </p:nvPicPr>
              <p:blipFill>
                <a:blip r:embed="rId15"/>
                <a:stretch>
                  <a:fillRect/>
                </a:stretch>
              </p:blipFill>
              <p:spPr>
                <a:xfrm>
                  <a:off x="5312986" y="5457883"/>
                  <a:ext cx="289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06AD084-BCDA-6449-9D92-3E5CD7834C04}"/>
                    </a:ext>
                  </a:extLst>
                </p14:cNvPr>
                <p14:cNvContentPartPr/>
                <p14:nvPr/>
              </p14:nvContentPartPr>
              <p14:xfrm>
                <a:off x="974986" y="2259283"/>
                <a:ext cx="216000" cy="340560"/>
              </p14:xfrm>
            </p:contentPart>
          </mc:Choice>
          <mc:Fallback xmlns="">
            <p:pic>
              <p:nvPicPr>
                <p:cNvPr id="14" name="Ink 13">
                  <a:extLst>
                    <a:ext uri="{FF2B5EF4-FFF2-40B4-BE49-F238E27FC236}">
                      <a16:creationId xmlns:a16="http://schemas.microsoft.com/office/drawing/2014/main" id="{106AD084-BCDA-6449-9D92-3E5CD7834C04}"/>
                    </a:ext>
                  </a:extLst>
                </p:cNvPr>
                <p:cNvPicPr/>
                <p:nvPr/>
              </p:nvPicPr>
              <p:blipFill>
                <a:blip r:embed="rId17"/>
                <a:stretch>
                  <a:fillRect/>
                </a:stretch>
              </p:blipFill>
              <p:spPr>
                <a:xfrm>
                  <a:off x="959506" y="2244163"/>
                  <a:ext cx="246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D869B3F-F8FF-7147-A961-FDDB9DD7A7E8}"/>
                    </a:ext>
                  </a:extLst>
                </p14:cNvPr>
                <p14:cNvContentPartPr/>
                <p14:nvPr/>
              </p14:nvContentPartPr>
              <p14:xfrm>
                <a:off x="1678786" y="2922763"/>
                <a:ext cx="2944080" cy="1987200"/>
              </p14:xfrm>
            </p:contentPart>
          </mc:Choice>
          <mc:Fallback xmlns="">
            <p:pic>
              <p:nvPicPr>
                <p:cNvPr id="16" name="Ink 15">
                  <a:extLst>
                    <a:ext uri="{FF2B5EF4-FFF2-40B4-BE49-F238E27FC236}">
                      <a16:creationId xmlns:a16="http://schemas.microsoft.com/office/drawing/2014/main" id="{CD869B3F-F8FF-7147-A961-FDDB9DD7A7E8}"/>
                    </a:ext>
                  </a:extLst>
                </p:cNvPr>
                <p:cNvPicPr/>
                <p:nvPr/>
              </p:nvPicPr>
              <p:blipFill>
                <a:blip r:embed="rId19"/>
                <a:stretch>
                  <a:fillRect/>
                </a:stretch>
              </p:blipFill>
              <p:spPr>
                <a:xfrm>
                  <a:off x="1663306" y="2907643"/>
                  <a:ext cx="2974680" cy="2017440"/>
                </a:xfrm>
                <a:prstGeom prst="rect">
                  <a:avLst/>
                </a:prstGeom>
              </p:spPr>
            </p:pic>
          </mc:Fallback>
        </mc:AlternateContent>
      </p:grpSp>
      <p:grpSp>
        <p:nvGrpSpPr>
          <p:cNvPr id="44" name="Group 43">
            <a:extLst>
              <a:ext uri="{FF2B5EF4-FFF2-40B4-BE49-F238E27FC236}">
                <a16:creationId xmlns:a16="http://schemas.microsoft.com/office/drawing/2014/main" id="{4AEA6656-8D5D-D449-8A49-39EB109AF8B8}"/>
              </a:ext>
            </a:extLst>
          </p:cNvPr>
          <p:cNvGrpSpPr/>
          <p:nvPr/>
        </p:nvGrpSpPr>
        <p:grpSpPr>
          <a:xfrm>
            <a:off x="3536390" y="2698322"/>
            <a:ext cx="743040" cy="418230"/>
            <a:chOff x="2683186" y="2454763"/>
            <a:chExt cx="990720" cy="557640"/>
          </a:xfrm>
        </p:grpSpPr>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FDBC13BD-3881-BA46-A5AD-CB35AC685166}"/>
                    </a:ext>
                  </a:extLst>
                </p14:cNvPr>
                <p14:cNvContentPartPr/>
                <p14:nvPr/>
              </p14:nvContentPartPr>
              <p14:xfrm>
                <a:off x="2683186" y="2458363"/>
                <a:ext cx="266760" cy="487800"/>
              </p14:xfrm>
            </p:contentPart>
          </mc:Choice>
          <mc:Fallback xmlns="">
            <p:pic>
              <p:nvPicPr>
                <p:cNvPr id="29" name="Ink 28">
                  <a:extLst>
                    <a:ext uri="{FF2B5EF4-FFF2-40B4-BE49-F238E27FC236}">
                      <a16:creationId xmlns:a16="http://schemas.microsoft.com/office/drawing/2014/main" id="{FDBC13BD-3881-BA46-A5AD-CB35AC685166}"/>
                    </a:ext>
                  </a:extLst>
                </p:cNvPr>
                <p:cNvPicPr/>
                <p:nvPr/>
              </p:nvPicPr>
              <p:blipFill>
                <a:blip r:embed="rId49"/>
                <a:stretch>
                  <a:fillRect/>
                </a:stretch>
              </p:blipFill>
              <p:spPr>
                <a:xfrm>
                  <a:off x="2667706" y="2442883"/>
                  <a:ext cx="2970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FC578892-126D-8243-BA55-3D2602EEBE00}"/>
                    </a:ext>
                  </a:extLst>
                </p14:cNvPr>
                <p14:cNvContentPartPr/>
                <p14:nvPr/>
              </p14:nvContentPartPr>
              <p14:xfrm>
                <a:off x="3042826" y="2747803"/>
                <a:ext cx="187200" cy="27000"/>
              </p14:xfrm>
            </p:contentPart>
          </mc:Choice>
          <mc:Fallback xmlns="">
            <p:pic>
              <p:nvPicPr>
                <p:cNvPr id="30" name="Ink 29">
                  <a:extLst>
                    <a:ext uri="{FF2B5EF4-FFF2-40B4-BE49-F238E27FC236}">
                      <a16:creationId xmlns:a16="http://schemas.microsoft.com/office/drawing/2014/main" id="{FC578892-126D-8243-BA55-3D2602EEBE00}"/>
                    </a:ext>
                  </a:extLst>
                </p:cNvPr>
                <p:cNvPicPr/>
                <p:nvPr/>
              </p:nvPicPr>
              <p:blipFill>
                <a:blip r:embed="rId51"/>
                <a:stretch>
                  <a:fillRect/>
                </a:stretch>
              </p:blipFill>
              <p:spPr>
                <a:xfrm>
                  <a:off x="3027346" y="2732683"/>
                  <a:ext cx="21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DF9E5D5C-02DD-7646-8BFD-0550A389FD90}"/>
                    </a:ext>
                  </a:extLst>
                </p14:cNvPr>
                <p14:cNvContentPartPr/>
                <p14:nvPr/>
              </p14:nvContentPartPr>
              <p14:xfrm>
                <a:off x="3117706" y="2843923"/>
                <a:ext cx="192960" cy="11160"/>
              </p14:xfrm>
            </p:contentPart>
          </mc:Choice>
          <mc:Fallback xmlns="">
            <p:pic>
              <p:nvPicPr>
                <p:cNvPr id="31" name="Ink 30">
                  <a:extLst>
                    <a:ext uri="{FF2B5EF4-FFF2-40B4-BE49-F238E27FC236}">
                      <a16:creationId xmlns:a16="http://schemas.microsoft.com/office/drawing/2014/main" id="{DF9E5D5C-02DD-7646-8BFD-0550A389FD90}"/>
                    </a:ext>
                  </a:extLst>
                </p:cNvPr>
                <p:cNvPicPr/>
                <p:nvPr/>
              </p:nvPicPr>
              <p:blipFill>
                <a:blip r:embed="rId53"/>
                <a:stretch>
                  <a:fillRect/>
                </a:stretch>
              </p:blipFill>
              <p:spPr>
                <a:xfrm>
                  <a:off x="3102586" y="2828803"/>
                  <a:ext cx="223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3E2518C1-3F8C-964A-92CA-612123D3F049}"/>
                    </a:ext>
                  </a:extLst>
                </p14:cNvPr>
                <p14:cNvContentPartPr/>
                <p14:nvPr/>
              </p14:nvContentPartPr>
              <p14:xfrm>
                <a:off x="3417586" y="2454763"/>
                <a:ext cx="256320" cy="420120"/>
              </p14:xfrm>
            </p:contentPart>
          </mc:Choice>
          <mc:Fallback xmlns="">
            <p:pic>
              <p:nvPicPr>
                <p:cNvPr id="32" name="Ink 31">
                  <a:extLst>
                    <a:ext uri="{FF2B5EF4-FFF2-40B4-BE49-F238E27FC236}">
                      <a16:creationId xmlns:a16="http://schemas.microsoft.com/office/drawing/2014/main" id="{3E2518C1-3F8C-964A-92CA-612123D3F049}"/>
                    </a:ext>
                  </a:extLst>
                </p:cNvPr>
                <p:cNvPicPr/>
                <p:nvPr/>
              </p:nvPicPr>
              <p:blipFill>
                <a:blip r:embed="rId55"/>
                <a:stretch>
                  <a:fillRect/>
                </a:stretch>
              </p:blipFill>
              <p:spPr>
                <a:xfrm>
                  <a:off x="3402466" y="2439283"/>
                  <a:ext cx="286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B19B6C47-481F-AD42-8B7B-D1D36D993E67}"/>
                    </a:ext>
                  </a:extLst>
                </p14:cNvPr>
                <p14:cNvContentPartPr/>
                <p14:nvPr/>
              </p14:nvContentPartPr>
              <p14:xfrm>
                <a:off x="3612346" y="2953003"/>
                <a:ext cx="360" cy="360"/>
              </p14:xfrm>
            </p:contentPart>
          </mc:Choice>
          <mc:Fallback xmlns="">
            <p:pic>
              <p:nvPicPr>
                <p:cNvPr id="33" name="Ink 32">
                  <a:extLst>
                    <a:ext uri="{FF2B5EF4-FFF2-40B4-BE49-F238E27FC236}">
                      <a16:creationId xmlns:a16="http://schemas.microsoft.com/office/drawing/2014/main" id="{B19B6C47-481F-AD42-8B7B-D1D36D993E67}"/>
                    </a:ext>
                  </a:extLst>
                </p:cNvPr>
                <p:cNvPicPr/>
                <p:nvPr/>
              </p:nvPicPr>
              <p:blipFill>
                <a:blip r:embed="rId45"/>
                <a:stretch>
                  <a:fillRect/>
                </a:stretch>
              </p:blipFill>
              <p:spPr>
                <a:xfrm>
                  <a:off x="3597226" y="29375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061C770-5CDB-7E44-978F-3A838C8F6874}"/>
                    </a:ext>
                  </a:extLst>
                </p14:cNvPr>
                <p14:cNvContentPartPr/>
                <p14:nvPr/>
              </p14:nvContentPartPr>
              <p14:xfrm>
                <a:off x="3594346" y="2968483"/>
                <a:ext cx="62640" cy="43920"/>
              </p14:xfrm>
            </p:contentPart>
          </mc:Choice>
          <mc:Fallback xmlns="">
            <p:pic>
              <p:nvPicPr>
                <p:cNvPr id="43" name="Ink 42">
                  <a:extLst>
                    <a:ext uri="{FF2B5EF4-FFF2-40B4-BE49-F238E27FC236}">
                      <a16:creationId xmlns:a16="http://schemas.microsoft.com/office/drawing/2014/main" id="{6061C770-5CDB-7E44-978F-3A838C8F6874}"/>
                    </a:ext>
                  </a:extLst>
                </p:cNvPr>
                <p:cNvPicPr/>
                <p:nvPr/>
              </p:nvPicPr>
              <p:blipFill>
                <a:blip r:embed="rId58"/>
                <a:stretch>
                  <a:fillRect/>
                </a:stretch>
              </p:blipFill>
              <p:spPr>
                <a:xfrm>
                  <a:off x="3578866" y="2953003"/>
                  <a:ext cx="93240" cy="74520"/>
                </a:xfrm>
                <a:prstGeom prst="rect">
                  <a:avLst/>
                </a:prstGeom>
              </p:spPr>
            </p:pic>
          </mc:Fallback>
        </mc:AlternateContent>
      </p:grpSp>
      <p:grpSp>
        <p:nvGrpSpPr>
          <p:cNvPr id="86" name="Group 85">
            <a:extLst>
              <a:ext uri="{FF2B5EF4-FFF2-40B4-BE49-F238E27FC236}">
                <a16:creationId xmlns:a16="http://schemas.microsoft.com/office/drawing/2014/main" id="{F6C088F2-F5EF-1C4F-80B1-8D454FE46E5F}"/>
              </a:ext>
            </a:extLst>
          </p:cNvPr>
          <p:cNvGrpSpPr/>
          <p:nvPr/>
        </p:nvGrpSpPr>
        <p:grpSpPr>
          <a:xfrm>
            <a:off x="2535770" y="2934572"/>
            <a:ext cx="153360" cy="261360"/>
            <a:chOff x="1349026" y="2769763"/>
            <a:chExt cx="204480" cy="348480"/>
          </a:xfrm>
        </p:grpSpPr>
        <mc:AlternateContent xmlns:mc="http://schemas.openxmlformats.org/markup-compatibility/2006" xmlns:p14="http://schemas.microsoft.com/office/powerpoint/2010/main">
          <mc:Choice Requires="p14">
            <p:contentPart p14:bwMode="auto" r:id="rId59">
              <p14:nvContentPartPr>
                <p14:cNvPr id="84" name="Ink 83">
                  <a:extLst>
                    <a:ext uri="{FF2B5EF4-FFF2-40B4-BE49-F238E27FC236}">
                      <a16:creationId xmlns:a16="http://schemas.microsoft.com/office/drawing/2014/main" id="{EC099A6A-001C-3B49-9464-A421D0456DDF}"/>
                    </a:ext>
                  </a:extLst>
                </p14:cNvPr>
                <p14:cNvContentPartPr/>
                <p14:nvPr/>
              </p14:nvContentPartPr>
              <p14:xfrm>
                <a:off x="1349026" y="2769763"/>
                <a:ext cx="97920" cy="332640"/>
              </p14:xfrm>
            </p:contentPart>
          </mc:Choice>
          <mc:Fallback xmlns="">
            <p:pic>
              <p:nvPicPr>
                <p:cNvPr id="84" name="Ink 83">
                  <a:extLst>
                    <a:ext uri="{FF2B5EF4-FFF2-40B4-BE49-F238E27FC236}">
                      <a16:creationId xmlns:a16="http://schemas.microsoft.com/office/drawing/2014/main" id="{EC099A6A-001C-3B49-9464-A421D0456DDF}"/>
                    </a:ext>
                  </a:extLst>
                </p:cNvPr>
                <p:cNvPicPr/>
                <p:nvPr/>
              </p:nvPicPr>
              <p:blipFill>
                <a:blip r:embed="rId100"/>
                <a:stretch>
                  <a:fillRect/>
                </a:stretch>
              </p:blipFill>
              <p:spPr>
                <a:xfrm>
                  <a:off x="1341466" y="2762203"/>
                  <a:ext cx="1130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7E004F6A-A5D1-4C43-AC3C-A93289580BE4}"/>
                    </a:ext>
                  </a:extLst>
                </p14:cNvPr>
                <p14:cNvContentPartPr/>
                <p14:nvPr/>
              </p14:nvContentPartPr>
              <p14:xfrm>
                <a:off x="1378906" y="3090883"/>
                <a:ext cx="174600" cy="27360"/>
              </p14:xfrm>
            </p:contentPart>
          </mc:Choice>
          <mc:Fallback xmlns="">
            <p:pic>
              <p:nvPicPr>
                <p:cNvPr id="85" name="Ink 84">
                  <a:extLst>
                    <a:ext uri="{FF2B5EF4-FFF2-40B4-BE49-F238E27FC236}">
                      <a16:creationId xmlns:a16="http://schemas.microsoft.com/office/drawing/2014/main" id="{7E004F6A-A5D1-4C43-AC3C-A93289580BE4}"/>
                    </a:ext>
                  </a:extLst>
                </p:cNvPr>
                <p:cNvPicPr/>
                <p:nvPr/>
              </p:nvPicPr>
              <p:blipFill>
                <a:blip r:embed="rId102"/>
                <a:stretch>
                  <a:fillRect/>
                </a:stretch>
              </p:blipFill>
              <p:spPr>
                <a:xfrm>
                  <a:off x="1371346" y="3083323"/>
                  <a:ext cx="189720" cy="42480"/>
                </a:xfrm>
                <a:prstGeom prst="rect">
                  <a:avLst/>
                </a:prstGeom>
              </p:spPr>
            </p:pic>
          </mc:Fallback>
        </mc:AlternateContent>
      </p:grpSp>
      <p:grpSp>
        <p:nvGrpSpPr>
          <p:cNvPr id="103" name="Group 102">
            <a:extLst>
              <a:ext uri="{FF2B5EF4-FFF2-40B4-BE49-F238E27FC236}">
                <a16:creationId xmlns:a16="http://schemas.microsoft.com/office/drawing/2014/main" id="{FB6BB4F7-CEF9-C240-B62A-F557FEB71C49}"/>
              </a:ext>
            </a:extLst>
          </p:cNvPr>
          <p:cNvGrpSpPr/>
          <p:nvPr/>
        </p:nvGrpSpPr>
        <p:grpSpPr>
          <a:xfrm>
            <a:off x="3735650" y="3678962"/>
            <a:ext cx="2204010" cy="685260"/>
            <a:chOff x="2948866" y="3762283"/>
            <a:chExt cx="2938680" cy="913680"/>
          </a:xfrm>
        </p:grpSpPr>
        <mc:AlternateContent xmlns:mc="http://schemas.openxmlformats.org/markup-compatibility/2006" xmlns:p14="http://schemas.microsoft.com/office/powerpoint/2010/main">
          <mc:Choice Requires="p14">
            <p:contentPart p14:bwMode="auto" r:id="rId103">
              <p14:nvContentPartPr>
                <p14:cNvPr id="45" name="Ink 44">
                  <a:extLst>
                    <a:ext uri="{FF2B5EF4-FFF2-40B4-BE49-F238E27FC236}">
                      <a16:creationId xmlns:a16="http://schemas.microsoft.com/office/drawing/2014/main" id="{CB49E6AB-942B-094F-847D-7A602B0A612A}"/>
                    </a:ext>
                  </a:extLst>
                </p14:cNvPr>
                <p14:cNvContentPartPr/>
                <p14:nvPr/>
              </p14:nvContentPartPr>
              <p14:xfrm>
                <a:off x="2952826" y="4002403"/>
                <a:ext cx="580320" cy="254880"/>
              </p14:xfrm>
            </p:contentPart>
          </mc:Choice>
          <mc:Fallback xmlns="">
            <p:pic>
              <p:nvPicPr>
                <p:cNvPr id="45" name="Ink 44">
                  <a:extLst>
                    <a:ext uri="{FF2B5EF4-FFF2-40B4-BE49-F238E27FC236}">
                      <a16:creationId xmlns:a16="http://schemas.microsoft.com/office/drawing/2014/main" id="{CB49E6AB-942B-094F-847D-7A602B0A612A}"/>
                    </a:ext>
                  </a:extLst>
                </p:cNvPr>
                <p:cNvPicPr/>
                <p:nvPr/>
              </p:nvPicPr>
              <p:blipFill>
                <a:blip r:embed="rId104"/>
                <a:stretch>
                  <a:fillRect/>
                </a:stretch>
              </p:blipFill>
              <p:spPr>
                <a:xfrm>
                  <a:off x="2945266" y="3994843"/>
                  <a:ext cx="595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Ink 45">
                  <a:extLst>
                    <a:ext uri="{FF2B5EF4-FFF2-40B4-BE49-F238E27FC236}">
                      <a16:creationId xmlns:a16="http://schemas.microsoft.com/office/drawing/2014/main" id="{EC12338C-629B-2741-9C38-642EA694A661}"/>
                    </a:ext>
                  </a:extLst>
                </p14:cNvPr>
                <p14:cNvContentPartPr/>
                <p14:nvPr/>
              </p14:nvContentPartPr>
              <p14:xfrm>
                <a:off x="2948866" y="4182043"/>
                <a:ext cx="185040" cy="124200"/>
              </p14:xfrm>
            </p:contentPart>
          </mc:Choice>
          <mc:Fallback xmlns="">
            <p:pic>
              <p:nvPicPr>
                <p:cNvPr id="46" name="Ink 45">
                  <a:extLst>
                    <a:ext uri="{FF2B5EF4-FFF2-40B4-BE49-F238E27FC236}">
                      <a16:creationId xmlns:a16="http://schemas.microsoft.com/office/drawing/2014/main" id="{EC12338C-629B-2741-9C38-642EA694A661}"/>
                    </a:ext>
                  </a:extLst>
                </p:cNvPr>
                <p:cNvPicPr/>
                <p:nvPr/>
              </p:nvPicPr>
              <p:blipFill>
                <a:blip r:embed="rId106"/>
                <a:stretch>
                  <a:fillRect/>
                </a:stretch>
              </p:blipFill>
              <p:spPr>
                <a:xfrm>
                  <a:off x="2941306" y="4174483"/>
                  <a:ext cx="200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Ink 46">
                  <a:extLst>
                    <a:ext uri="{FF2B5EF4-FFF2-40B4-BE49-F238E27FC236}">
                      <a16:creationId xmlns:a16="http://schemas.microsoft.com/office/drawing/2014/main" id="{3D299382-19F5-674E-A95C-5E71DAE220F5}"/>
                    </a:ext>
                  </a:extLst>
                </p14:cNvPr>
                <p14:cNvContentPartPr/>
                <p14:nvPr/>
              </p14:nvContentPartPr>
              <p14:xfrm>
                <a:off x="3578506" y="3876763"/>
                <a:ext cx="186120" cy="126000"/>
              </p14:xfrm>
            </p:contentPart>
          </mc:Choice>
          <mc:Fallback xmlns="">
            <p:pic>
              <p:nvPicPr>
                <p:cNvPr id="47" name="Ink 46">
                  <a:extLst>
                    <a:ext uri="{FF2B5EF4-FFF2-40B4-BE49-F238E27FC236}">
                      <a16:creationId xmlns:a16="http://schemas.microsoft.com/office/drawing/2014/main" id="{3D299382-19F5-674E-A95C-5E71DAE220F5}"/>
                    </a:ext>
                  </a:extLst>
                </p:cNvPr>
                <p:cNvPicPr/>
                <p:nvPr/>
              </p:nvPicPr>
              <p:blipFill>
                <a:blip r:embed="rId108"/>
                <a:stretch>
                  <a:fillRect/>
                </a:stretch>
              </p:blipFill>
              <p:spPr>
                <a:xfrm>
                  <a:off x="3570946" y="3869203"/>
                  <a:ext cx="201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Ink 47">
                  <a:extLst>
                    <a:ext uri="{FF2B5EF4-FFF2-40B4-BE49-F238E27FC236}">
                      <a16:creationId xmlns:a16="http://schemas.microsoft.com/office/drawing/2014/main" id="{62AFECA0-25D6-3448-AE9F-6318A7B1FF6A}"/>
                    </a:ext>
                  </a:extLst>
                </p14:cNvPr>
                <p14:cNvContentPartPr/>
                <p14:nvPr/>
              </p14:nvContentPartPr>
              <p14:xfrm>
                <a:off x="3745186" y="3882163"/>
                <a:ext cx="174600" cy="147960"/>
              </p14:xfrm>
            </p:contentPart>
          </mc:Choice>
          <mc:Fallback xmlns="">
            <p:pic>
              <p:nvPicPr>
                <p:cNvPr id="48" name="Ink 47">
                  <a:extLst>
                    <a:ext uri="{FF2B5EF4-FFF2-40B4-BE49-F238E27FC236}">
                      <a16:creationId xmlns:a16="http://schemas.microsoft.com/office/drawing/2014/main" id="{62AFECA0-25D6-3448-AE9F-6318A7B1FF6A}"/>
                    </a:ext>
                  </a:extLst>
                </p:cNvPr>
                <p:cNvPicPr/>
                <p:nvPr/>
              </p:nvPicPr>
              <p:blipFill>
                <a:blip r:embed="rId110"/>
                <a:stretch>
                  <a:fillRect/>
                </a:stretch>
              </p:blipFill>
              <p:spPr>
                <a:xfrm>
                  <a:off x="3737626" y="3874603"/>
                  <a:ext cx="18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Ink 48">
                  <a:extLst>
                    <a:ext uri="{FF2B5EF4-FFF2-40B4-BE49-F238E27FC236}">
                      <a16:creationId xmlns:a16="http://schemas.microsoft.com/office/drawing/2014/main" id="{E882B26E-E21A-D149-B424-AD9A7AA1D7FC}"/>
                    </a:ext>
                  </a:extLst>
                </p14:cNvPr>
                <p14:cNvContentPartPr/>
                <p14:nvPr/>
              </p14:nvContentPartPr>
              <p14:xfrm>
                <a:off x="3978106" y="3867403"/>
                <a:ext cx="131400" cy="176760"/>
              </p14:xfrm>
            </p:contentPart>
          </mc:Choice>
          <mc:Fallback xmlns="">
            <p:pic>
              <p:nvPicPr>
                <p:cNvPr id="49" name="Ink 48">
                  <a:extLst>
                    <a:ext uri="{FF2B5EF4-FFF2-40B4-BE49-F238E27FC236}">
                      <a16:creationId xmlns:a16="http://schemas.microsoft.com/office/drawing/2014/main" id="{E882B26E-E21A-D149-B424-AD9A7AA1D7FC}"/>
                    </a:ext>
                  </a:extLst>
                </p:cNvPr>
                <p:cNvPicPr/>
                <p:nvPr/>
              </p:nvPicPr>
              <p:blipFill>
                <a:blip r:embed="rId112"/>
                <a:stretch>
                  <a:fillRect/>
                </a:stretch>
              </p:blipFill>
              <p:spPr>
                <a:xfrm>
                  <a:off x="3970546" y="3859843"/>
                  <a:ext cx="146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Ink 49">
                  <a:extLst>
                    <a:ext uri="{FF2B5EF4-FFF2-40B4-BE49-F238E27FC236}">
                      <a16:creationId xmlns:a16="http://schemas.microsoft.com/office/drawing/2014/main" id="{0E5B0A3E-031E-D845-B1D0-5BD778755F1E}"/>
                    </a:ext>
                  </a:extLst>
                </p14:cNvPr>
                <p14:cNvContentPartPr/>
                <p14:nvPr/>
              </p14:nvContentPartPr>
              <p14:xfrm>
                <a:off x="3957226" y="3972163"/>
                <a:ext cx="136440" cy="15480"/>
              </p14:xfrm>
            </p:contentPart>
          </mc:Choice>
          <mc:Fallback xmlns="">
            <p:pic>
              <p:nvPicPr>
                <p:cNvPr id="50" name="Ink 49">
                  <a:extLst>
                    <a:ext uri="{FF2B5EF4-FFF2-40B4-BE49-F238E27FC236}">
                      <a16:creationId xmlns:a16="http://schemas.microsoft.com/office/drawing/2014/main" id="{0E5B0A3E-031E-D845-B1D0-5BD778755F1E}"/>
                    </a:ext>
                  </a:extLst>
                </p:cNvPr>
                <p:cNvPicPr/>
                <p:nvPr/>
              </p:nvPicPr>
              <p:blipFill>
                <a:blip r:embed="rId114"/>
                <a:stretch>
                  <a:fillRect/>
                </a:stretch>
              </p:blipFill>
              <p:spPr>
                <a:xfrm>
                  <a:off x="3949666" y="3964603"/>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Ink 50">
                  <a:extLst>
                    <a:ext uri="{FF2B5EF4-FFF2-40B4-BE49-F238E27FC236}">
                      <a16:creationId xmlns:a16="http://schemas.microsoft.com/office/drawing/2014/main" id="{42308EE6-5826-CE47-8D9C-04177A3CFC56}"/>
                    </a:ext>
                  </a:extLst>
                </p14:cNvPr>
                <p14:cNvContentPartPr/>
                <p14:nvPr/>
              </p14:nvContentPartPr>
              <p14:xfrm>
                <a:off x="4127146" y="3972163"/>
                <a:ext cx="189000" cy="57960"/>
              </p14:xfrm>
            </p:contentPart>
          </mc:Choice>
          <mc:Fallback xmlns="">
            <p:pic>
              <p:nvPicPr>
                <p:cNvPr id="51" name="Ink 50">
                  <a:extLst>
                    <a:ext uri="{FF2B5EF4-FFF2-40B4-BE49-F238E27FC236}">
                      <a16:creationId xmlns:a16="http://schemas.microsoft.com/office/drawing/2014/main" id="{42308EE6-5826-CE47-8D9C-04177A3CFC56}"/>
                    </a:ext>
                  </a:extLst>
                </p:cNvPr>
                <p:cNvPicPr/>
                <p:nvPr/>
              </p:nvPicPr>
              <p:blipFill>
                <a:blip r:embed="rId116"/>
                <a:stretch>
                  <a:fillRect/>
                </a:stretch>
              </p:blipFill>
              <p:spPr>
                <a:xfrm>
                  <a:off x="4119586" y="3964603"/>
                  <a:ext cx="20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Ink 51">
                  <a:extLst>
                    <a:ext uri="{FF2B5EF4-FFF2-40B4-BE49-F238E27FC236}">
                      <a16:creationId xmlns:a16="http://schemas.microsoft.com/office/drawing/2014/main" id="{696515F1-BCEA-8B41-BC7E-DEEAFCFBF240}"/>
                    </a:ext>
                  </a:extLst>
                </p14:cNvPr>
                <p14:cNvContentPartPr/>
                <p14:nvPr/>
              </p14:nvContentPartPr>
              <p14:xfrm>
                <a:off x="4329106" y="3912403"/>
                <a:ext cx="31680" cy="150840"/>
              </p14:xfrm>
            </p:contentPart>
          </mc:Choice>
          <mc:Fallback xmlns="">
            <p:pic>
              <p:nvPicPr>
                <p:cNvPr id="52" name="Ink 51">
                  <a:extLst>
                    <a:ext uri="{FF2B5EF4-FFF2-40B4-BE49-F238E27FC236}">
                      <a16:creationId xmlns:a16="http://schemas.microsoft.com/office/drawing/2014/main" id="{696515F1-BCEA-8B41-BC7E-DEEAFCFBF240}"/>
                    </a:ext>
                  </a:extLst>
                </p:cNvPr>
                <p:cNvPicPr/>
                <p:nvPr/>
              </p:nvPicPr>
              <p:blipFill>
                <a:blip r:embed="rId118"/>
                <a:stretch>
                  <a:fillRect/>
                </a:stretch>
              </p:blipFill>
              <p:spPr>
                <a:xfrm>
                  <a:off x="4321546" y="3904843"/>
                  <a:ext cx="4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Ink 52">
                  <a:extLst>
                    <a:ext uri="{FF2B5EF4-FFF2-40B4-BE49-F238E27FC236}">
                      <a16:creationId xmlns:a16="http://schemas.microsoft.com/office/drawing/2014/main" id="{435C2E88-AE21-3B49-B14D-B1C43C809C53}"/>
                    </a:ext>
                  </a:extLst>
                </p14:cNvPr>
                <p14:cNvContentPartPr/>
                <p14:nvPr/>
              </p14:nvContentPartPr>
              <p14:xfrm>
                <a:off x="4197346" y="3817723"/>
                <a:ext cx="275040" cy="94680"/>
              </p14:xfrm>
            </p:contentPart>
          </mc:Choice>
          <mc:Fallback xmlns="">
            <p:pic>
              <p:nvPicPr>
                <p:cNvPr id="53" name="Ink 52">
                  <a:extLst>
                    <a:ext uri="{FF2B5EF4-FFF2-40B4-BE49-F238E27FC236}">
                      <a16:creationId xmlns:a16="http://schemas.microsoft.com/office/drawing/2014/main" id="{435C2E88-AE21-3B49-B14D-B1C43C809C53}"/>
                    </a:ext>
                  </a:extLst>
                </p:cNvPr>
                <p:cNvPicPr/>
                <p:nvPr/>
              </p:nvPicPr>
              <p:blipFill>
                <a:blip r:embed="rId120"/>
                <a:stretch>
                  <a:fillRect/>
                </a:stretch>
              </p:blipFill>
              <p:spPr>
                <a:xfrm>
                  <a:off x="4189786" y="3810163"/>
                  <a:ext cx="29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Ink 53">
                  <a:extLst>
                    <a:ext uri="{FF2B5EF4-FFF2-40B4-BE49-F238E27FC236}">
                      <a16:creationId xmlns:a16="http://schemas.microsoft.com/office/drawing/2014/main" id="{9F7BCFAF-A68C-F741-8D68-320B75C441BB}"/>
                    </a:ext>
                  </a:extLst>
                </p14:cNvPr>
                <p14:cNvContentPartPr/>
                <p14:nvPr/>
              </p14:nvContentPartPr>
              <p14:xfrm>
                <a:off x="4639786" y="3882163"/>
                <a:ext cx="350280" cy="164160"/>
              </p14:xfrm>
            </p:contentPart>
          </mc:Choice>
          <mc:Fallback xmlns="">
            <p:pic>
              <p:nvPicPr>
                <p:cNvPr id="54" name="Ink 53">
                  <a:extLst>
                    <a:ext uri="{FF2B5EF4-FFF2-40B4-BE49-F238E27FC236}">
                      <a16:creationId xmlns:a16="http://schemas.microsoft.com/office/drawing/2014/main" id="{9F7BCFAF-A68C-F741-8D68-320B75C441BB}"/>
                    </a:ext>
                  </a:extLst>
                </p:cNvPr>
                <p:cNvPicPr/>
                <p:nvPr/>
              </p:nvPicPr>
              <p:blipFill>
                <a:blip r:embed="rId122"/>
                <a:stretch>
                  <a:fillRect/>
                </a:stretch>
              </p:blipFill>
              <p:spPr>
                <a:xfrm>
                  <a:off x="4632226" y="3874603"/>
                  <a:ext cx="365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Ink 54">
                  <a:extLst>
                    <a:ext uri="{FF2B5EF4-FFF2-40B4-BE49-F238E27FC236}">
                      <a16:creationId xmlns:a16="http://schemas.microsoft.com/office/drawing/2014/main" id="{4222C83A-FB0A-0F44-97D3-07D4DA697517}"/>
                    </a:ext>
                  </a:extLst>
                </p14:cNvPr>
                <p14:cNvContentPartPr/>
                <p14:nvPr/>
              </p14:nvContentPartPr>
              <p14:xfrm>
                <a:off x="4996546" y="3762283"/>
                <a:ext cx="310680" cy="283680"/>
              </p14:xfrm>
            </p:contentPart>
          </mc:Choice>
          <mc:Fallback xmlns="">
            <p:pic>
              <p:nvPicPr>
                <p:cNvPr id="55" name="Ink 54">
                  <a:extLst>
                    <a:ext uri="{FF2B5EF4-FFF2-40B4-BE49-F238E27FC236}">
                      <a16:creationId xmlns:a16="http://schemas.microsoft.com/office/drawing/2014/main" id="{4222C83A-FB0A-0F44-97D3-07D4DA697517}"/>
                    </a:ext>
                  </a:extLst>
                </p:cNvPr>
                <p:cNvPicPr/>
                <p:nvPr/>
              </p:nvPicPr>
              <p:blipFill>
                <a:blip r:embed="rId124"/>
                <a:stretch>
                  <a:fillRect/>
                </a:stretch>
              </p:blipFill>
              <p:spPr>
                <a:xfrm>
                  <a:off x="4988986" y="3754723"/>
                  <a:ext cx="3258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Ink 55">
                  <a:extLst>
                    <a:ext uri="{FF2B5EF4-FFF2-40B4-BE49-F238E27FC236}">
                      <a16:creationId xmlns:a16="http://schemas.microsoft.com/office/drawing/2014/main" id="{36DCF22E-A433-7B4D-9151-95A03C072869}"/>
                    </a:ext>
                  </a:extLst>
                </p14:cNvPr>
                <p14:cNvContentPartPr/>
                <p14:nvPr/>
              </p14:nvContentPartPr>
              <p14:xfrm>
                <a:off x="5321626" y="3807283"/>
                <a:ext cx="157680" cy="251280"/>
              </p14:xfrm>
            </p:contentPart>
          </mc:Choice>
          <mc:Fallback xmlns="">
            <p:pic>
              <p:nvPicPr>
                <p:cNvPr id="56" name="Ink 55">
                  <a:extLst>
                    <a:ext uri="{FF2B5EF4-FFF2-40B4-BE49-F238E27FC236}">
                      <a16:creationId xmlns:a16="http://schemas.microsoft.com/office/drawing/2014/main" id="{36DCF22E-A433-7B4D-9151-95A03C072869}"/>
                    </a:ext>
                  </a:extLst>
                </p:cNvPr>
                <p:cNvPicPr/>
                <p:nvPr/>
              </p:nvPicPr>
              <p:blipFill>
                <a:blip r:embed="rId126"/>
                <a:stretch>
                  <a:fillRect/>
                </a:stretch>
              </p:blipFill>
              <p:spPr>
                <a:xfrm>
                  <a:off x="5314426" y="3799723"/>
                  <a:ext cx="172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Ink 56">
                  <a:extLst>
                    <a:ext uri="{FF2B5EF4-FFF2-40B4-BE49-F238E27FC236}">
                      <a16:creationId xmlns:a16="http://schemas.microsoft.com/office/drawing/2014/main" id="{303B1C20-AA64-A146-9669-58E259A8C311}"/>
                    </a:ext>
                  </a:extLst>
                </p14:cNvPr>
                <p14:cNvContentPartPr/>
                <p14:nvPr/>
              </p14:nvContentPartPr>
              <p14:xfrm>
                <a:off x="5426026" y="3826363"/>
                <a:ext cx="77040" cy="26280"/>
              </p14:xfrm>
            </p:contentPart>
          </mc:Choice>
          <mc:Fallback xmlns="">
            <p:pic>
              <p:nvPicPr>
                <p:cNvPr id="57" name="Ink 56">
                  <a:extLst>
                    <a:ext uri="{FF2B5EF4-FFF2-40B4-BE49-F238E27FC236}">
                      <a16:creationId xmlns:a16="http://schemas.microsoft.com/office/drawing/2014/main" id="{303B1C20-AA64-A146-9669-58E259A8C311}"/>
                    </a:ext>
                  </a:extLst>
                </p:cNvPr>
                <p:cNvPicPr/>
                <p:nvPr/>
              </p:nvPicPr>
              <p:blipFill>
                <a:blip r:embed="rId128"/>
                <a:stretch>
                  <a:fillRect/>
                </a:stretch>
              </p:blipFill>
              <p:spPr>
                <a:xfrm>
                  <a:off x="5418826" y="3818803"/>
                  <a:ext cx="92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8" name="Ink 57">
                  <a:extLst>
                    <a:ext uri="{FF2B5EF4-FFF2-40B4-BE49-F238E27FC236}">
                      <a16:creationId xmlns:a16="http://schemas.microsoft.com/office/drawing/2014/main" id="{F9E012C5-0A00-164F-AB3C-A7EF9B47FE71}"/>
                    </a:ext>
                  </a:extLst>
                </p14:cNvPr>
                <p14:cNvContentPartPr/>
                <p14:nvPr/>
              </p14:nvContentPartPr>
              <p14:xfrm>
                <a:off x="5516026" y="3889363"/>
                <a:ext cx="118080" cy="78120"/>
              </p14:xfrm>
            </p:contentPart>
          </mc:Choice>
          <mc:Fallback xmlns="">
            <p:pic>
              <p:nvPicPr>
                <p:cNvPr id="58" name="Ink 57">
                  <a:extLst>
                    <a:ext uri="{FF2B5EF4-FFF2-40B4-BE49-F238E27FC236}">
                      <a16:creationId xmlns:a16="http://schemas.microsoft.com/office/drawing/2014/main" id="{F9E012C5-0A00-164F-AB3C-A7EF9B47FE71}"/>
                    </a:ext>
                  </a:extLst>
                </p:cNvPr>
                <p:cNvPicPr/>
                <p:nvPr/>
              </p:nvPicPr>
              <p:blipFill>
                <a:blip r:embed="rId130"/>
                <a:stretch>
                  <a:fillRect/>
                </a:stretch>
              </p:blipFill>
              <p:spPr>
                <a:xfrm>
                  <a:off x="5508826" y="3881803"/>
                  <a:ext cx="13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9" name="Ink 58">
                  <a:extLst>
                    <a:ext uri="{FF2B5EF4-FFF2-40B4-BE49-F238E27FC236}">
                      <a16:creationId xmlns:a16="http://schemas.microsoft.com/office/drawing/2014/main" id="{84739E83-9FAE-3244-AA89-F8B1F802D336}"/>
                    </a:ext>
                  </a:extLst>
                </p14:cNvPr>
                <p14:cNvContentPartPr/>
                <p14:nvPr/>
              </p14:nvContentPartPr>
              <p14:xfrm>
                <a:off x="5681266" y="3837163"/>
                <a:ext cx="206280" cy="182160"/>
              </p14:xfrm>
            </p:contentPart>
          </mc:Choice>
          <mc:Fallback xmlns="">
            <p:pic>
              <p:nvPicPr>
                <p:cNvPr id="59" name="Ink 58">
                  <a:extLst>
                    <a:ext uri="{FF2B5EF4-FFF2-40B4-BE49-F238E27FC236}">
                      <a16:creationId xmlns:a16="http://schemas.microsoft.com/office/drawing/2014/main" id="{84739E83-9FAE-3244-AA89-F8B1F802D336}"/>
                    </a:ext>
                  </a:extLst>
                </p:cNvPr>
                <p:cNvPicPr/>
                <p:nvPr/>
              </p:nvPicPr>
              <p:blipFill>
                <a:blip r:embed="rId132"/>
                <a:stretch>
                  <a:fillRect/>
                </a:stretch>
              </p:blipFill>
              <p:spPr>
                <a:xfrm>
                  <a:off x="5673706" y="3829603"/>
                  <a:ext cx="221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57DBD0B0-1FA1-D444-B8C4-A47CF386B1E8}"/>
                    </a:ext>
                  </a:extLst>
                </p14:cNvPr>
                <p14:cNvContentPartPr/>
                <p14:nvPr/>
              </p14:nvContentPartPr>
              <p14:xfrm>
                <a:off x="4091866" y="4376803"/>
                <a:ext cx="165600" cy="258840"/>
              </p14:xfrm>
            </p:contentPart>
          </mc:Choice>
          <mc:Fallback xmlns="">
            <p:pic>
              <p:nvPicPr>
                <p:cNvPr id="87" name="Ink 86">
                  <a:extLst>
                    <a:ext uri="{FF2B5EF4-FFF2-40B4-BE49-F238E27FC236}">
                      <a16:creationId xmlns:a16="http://schemas.microsoft.com/office/drawing/2014/main" id="{57DBD0B0-1FA1-D444-B8C4-A47CF386B1E8}"/>
                    </a:ext>
                  </a:extLst>
                </p:cNvPr>
                <p:cNvPicPr/>
                <p:nvPr/>
              </p:nvPicPr>
              <p:blipFill>
                <a:blip r:embed="rId134"/>
                <a:stretch>
                  <a:fillRect/>
                </a:stretch>
              </p:blipFill>
              <p:spPr>
                <a:xfrm>
                  <a:off x="4084306" y="4369243"/>
                  <a:ext cx="180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CADFDD90-781A-964A-BC33-27DE58A37B06}"/>
                    </a:ext>
                  </a:extLst>
                </p14:cNvPr>
                <p14:cNvContentPartPr/>
                <p14:nvPr/>
              </p14:nvContentPartPr>
              <p14:xfrm>
                <a:off x="4337386" y="4346923"/>
                <a:ext cx="192240" cy="249120"/>
              </p14:xfrm>
            </p:contentPart>
          </mc:Choice>
          <mc:Fallback xmlns="">
            <p:pic>
              <p:nvPicPr>
                <p:cNvPr id="88" name="Ink 87">
                  <a:extLst>
                    <a:ext uri="{FF2B5EF4-FFF2-40B4-BE49-F238E27FC236}">
                      <a16:creationId xmlns:a16="http://schemas.microsoft.com/office/drawing/2014/main" id="{CADFDD90-781A-964A-BC33-27DE58A37B06}"/>
                    </a:ext>
                  </a:extLst>
                </p:cNvPr>
                <p:cNvPicPr/>
                <p:nvPr/>
              </p:nvPicPr>
              <p:blipFill>
                <a:blip r:embed="rId136"/>
                <a:stretch>
                  <a:fillRect/>
                </a:stretch>
              </p:blipFill>
              <p:spPr>
                <a:xfrm>
                  <a:off x="4329826" y="4339363"/>
                  <a:ext cx="20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2583B1AD-3ECD-924F-B921-CCFC514A6D78}"/>
                    </a:ext>
                  </a:extLst>
                </p14:cNvPr>
                <p14:cNvContentPartPr/>
                <p14:nvPr/>
              </p14:nvContentPartPr>
              <p14:xfrm>
                <a:off x="4541866" y="4407043"/>
                <a:ext cx="62640" cy="169200"/>
              </p14:xfrm>
            </p:contentPart>
          </mc:Choice>
          <mc:Fallback xmlns="">
            <p:pic>
              <p:nvPicPr>
                <p:cNvPr id="89" name="Ink 88">
                  <a:extLst>
                    <a:ext uri="{FF2B5EF4-FFF2-40B4-BE49-F238E27FC236}">
                      <a16:creationId xmlns:a16="http://schemas.microsoft.com/office/drawing/2014/main" id="{2583B1AD-3ECD-924F-B921-CCFC514A6D78}"/>
                    </a:ext>
                  </a:extLst>
                </p:cNvPr>
                <p:cNvPicPr/>
                <p:nvPr/>
              </p:nvPicPr>
              <p:blipFill>
                <a:blip r:embed="rId138"/>
                <a:stretch>
                  <a:fillRect/>
                </a:stretch>
              </p:blipFill>
              <p:spPr>
                <a:xfrm>
                  <a:off x="4534306" y="4399483"/>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C2BDC66A-8E49-1D4D-835D-57B5B77B3D59}"/>
                    </a:ext>
                  </a:extLst>
                </p14:cNvPr>
                <p14:cNvContentPartPr/>
                <p14:nvPr/>
              </p14:nvContentPartPr>
              <p14:xfrm>
                <a:off x="4466986" y="4481923"/>
                <a:ext cx="126000" cy="18720"/>
              </p14:xfrm>
            </p:contentPart>
          </mc:Choice>
          <mc:Fallback xmlns="">
            <p:pic>
              <p:nvPicPr>
                <p:cNvPr id="90" name="Ink 89">
                  <a:extLst>
                    <a:ext uri="{FF2B5EF4-FFF2-40B4-BE49-F238E27FC236}">
                      <a16:creationId xmlns:a16="http://schemas.microsoft.com/office/drawing/2014/main" id="{C2BDC66A-8E49-1D4D-835D-57B5B77B3D59}"/>
                    </a:ext>
                  </a:extLst>
                </p:cNvPr>
                <p:cNvPicPr/>
                <p:nvPr/>
              </p:nvPicPr>
              <p:blipFill>
                <a:blip r:embed="rId140"/>
                <a:stretch>
                  <a:fillRect/>
                </a:stretch>
              </p:blipFill>
              <p:spPr>
                <a:xfrm>
                  <a:off x="4459426" y="4474363"/>
                  <a:ext cx="141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9882BC1A-6973-BB42-A520-EF6EA27DA2DC}"/>
                    </a:ext>
                  </a:extLst>
                </p14:cNvPr>
                <p14:cNvContentPartPr/>
                <p14:nvPr/>
              </p14:nvContentPartPr>
              <p14:xfrm>
                <a:off x="4571746" y="4346923"/>
                <a:ext cx="180720" cy="329040"/>
              </p14:xfrm>
            </p:contentPart>
          </mc:Choice>
          <mc:Fallback xmlns="">
            <p:pic>
              <p:nvPicPr>
                <p:cNvPr id="91" name="Ink 90">
                  <a:extLst>
                    <a:ext uri="{FF2B5EF4-FFF2-40B4-BE49-F238E27FC236}">
                      <a16:creationId xmlns:a16="http://schemas.microsoft.com/office/drawing/2014/main" id="{9882BC1A-6973-BB42-A520-EF6EA27DA2DC}"/>
                    </a:ext>
                  </a:extLst>
                </p:cNvPr>
                <p:cNvPicPr/>
                <p:nvPr/>
              </p:nvPicPr>
              <p:blipFill>
                <a:blip r:embed="rId142"/>
                <a:stretch>
                  <a:fillRect/>
                </a:stretch>
              </p:blipFill>
              <p:spPr>
                <a:xfrm>
                  <a:off x="4564186" y="4339363"/>
                  <a:ext cx="195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Ink 92">
                  <a:extLst>
                    <a:ext uri="{FF2B5EF4-FFF2-40B4-BE49-F238E27FC236}">
                      <a16:creationId xmlns:a16="http://schemas.microsoft.com/office/drawing/2014/main" id="{94252188-E3A6-D940-85FC-97E47DE3C0EF}"/>
                    </a:ext>
                  </a:extLst>
                </p14:cNvPr>
                <p14:cNvContentPartPr/>
                <p14:nvPr/>
              </p14:nvContentPartPr>
              <p14:xfrm>
                <a:off x="4871626" y="4432963"/>
                <a:ext cx="251640" cy="79200"/>
              </p14:xfrm>
            </p:contentPart>
          </mc:Choice>
          <mc:Fallback xmlns="">
            <p:pic>
              <p:nvPicPr>
                <p:cNvPr id="93" name="Ink 92">
                  <a:extLst>
                    <a:ext uri="{FF2B5EF4-FFF2-40B4-BE49-F238E27FC236}">
                      <a16:creationId xmlns:a16="http://schemas.microsoft.com/office/drawing/2014/main" id="{94252188-E3A6-D940-85FC-97E47DE3C0EF}"/>
                    </a:ext>
                  </a:extLst>
                </p:cNvPr>
                <p:cNvPicPr/>
                <p:nvPr/>
              </p:nvPicPr>
              <p:blipFill>
                <a:blip r:embed="rId144"/>
                <a:stretch>
                  <a:fillRect/>
                </a:stretch>
              </p:blipFill>
              <p:spPr>
                <a:xfrm>
                  <a:off x="4864066" y="4425403"/>
                  <a:ext cx="26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6F11B34A-0DBA-544E-BE5C-45DFA5D2202F}"/>
                    </a:ext>
                  </a:extLst>
                </p14:cNvPr>
                <p14:cNvContentPartPr/>
                <p14:nvPr/>
              </p14:nvContentPartPr>
              <p14:xfrm>
                <a:off x="5351146" y="4366003"/>
                <a:ext cx="333000" cy="280800"/>
              </p14:xfrm>
            </p:contentPart>
          </mc:Choice>
          <mc:Fallback xmlns="">
            <p:pic>
              <p:nvPicPr>
                <p:cNvPr id="95" name="Ink 94">
                  <a:extLst>
                    <a:ext uri="{FF2B5EF4-FFF2-40B4-BE49-F238E27FC236}">
                      <a16:creationId xmlns:a16="http://schemas.microsoft.com/office/drawing/2014/main" id="{6F11B34A-0DBA-544E-BE5C-45DFA5D2202F}"/>
                    </a:ext>
                  </a:extLst>
                </p:cNvPr>
                <p:cNvPicPr/>
                <p:nvPr/>
              </p:nvPicPr>
              <p:blipFill>
                <a:blip r:embed="rId146"/>
                <a:stretch>
                  <a:fillRect/>
                </a:stretch>
              </p:blipFill>
              <p:spPr>
                <a:xfrm>
                  <a:off x="5343946" y="4358443"/>
                  <a:ext cx="347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Ink 95">
                  <a:extLst>
                    <a:ext uri="{FF2B5EF4-FFF2-40B4-BE49-F238E27FC236}">
                      <a16:creationId xmlns:a16="http://schemas.microsoft.com/office/drawing/2014/main" id="{6FDF6103-DC9F-574D-8F3E-BA5DC17C84D4}"/>
                    </a:ext>
                  </a:extLst>
                </p14:cNvPr>
                <p14:cNvContentPartPr/>
                <p14:nvPr/>
              </p14:nvContentPartPr>
              <p14:xfrm>
                <a:off x="5576146" y="4222003"/>
                <a:ext cx="147240" cy="5400"/>
              </p14:xfrm>
            </p:contentPart>
          </mc:Choice>
          <mc:Fallback xmlns="">
            <p:pic>
              <p:nvPicPr>
                <p:cNvPr id="96" name="Ink 95">
                  <a:extLst>
                    <a:ext uri="{FF2B5EF4-FFF2-40B4-BE49-F238E27FC236}">
                      <a16:creationId xmlns:a16="http://schemas.microsoft.com/office/drawing/2014/main" id="{6FDF6103-DC9F-574D-8F3E-BA5DC17C84D4}"/>
                    </a:ext>
                  </a:extLst>
                </p:cNvPr>
                <p:cNvPicPr/>
                <p:nvPr/>
              </p:nvPicPr>
              <p:blipFill>
                <a:blip r:embed="rId148"/>
                <a:stretch>
                  <a:fillRect/>
                </a:stretch>
              </p:blipFill>
              <p:spPr>
                <a:xfrm>
                  <a:off x="5568586" y="4214443"/>
                  <a:ext cx="162000" cy="20520"/>
                </a:xfrm>
                <a:prstGeom prst="rect">
                  <a:avLst/>
                </a:prstGeom>
              </p:spPr>
            </p:pic>
          </mc:Fallback>
        </mc:AlternateContent>
      </p:grpSp>
      <p:grpSp>
        <p:nvGrpSpPr>
          <p:cNvPr id="13" name="Group 12">
            <a:extLst>
              <a:ext uri="{FF2B5EF4-FFF2-40B4-BE49-F238E27FC236}">
                <a16:creationId xmlns:a16="http://schemas.microsoft.com/office/drawing/2014/main" id="{2D2636BF-2388-3F41-9661-7E88B9BF1113}"/>
              </a:ext>
            </a:extLst>
          </p:cNvPr>
          <p:cNvGrpSpPr/>
          <p:nvPr/>
        </p:nvGrpSpPr>
        <p:grpSpPr>
          <a:xfrm>
            <a:off x="5885930" y="3937622"/>
            <a:ext cx="319680" cy="219240"/>
            <a:chOff x="5815906" y="4107163"/>
            <a:chExt cx="426240" cy="292320"/>
          </a:xfrm>
        </p:grpSpPr>
        <mc:AlternateContent xmlns:mc="http://schemas.openxmlformats.org/markup-compatibility/2006" xmlns:p14="http://schemas.microsoft.com/office/powerpoint/2010/main">
          <mc:Choice Requires="p14">
            <p:contentPart p14:bwMode="auto" r:id="rId149">
              <p14:nvContentPartPr>
                <p14:cNvPr id="3" name="Ink 2">
                  <a:extLst>
                    <a:ext uri="{FF2B5EF4-FFF2-40B4-BE49-F238E27FC236}">
                      <a16:creationId xmlns:a16="http://schemas.microsoft.com/office/drawing/2014/main" id="{14BE23F2-0095-734B-9C48-44D6B723CD19}"/>
                    </a:ext>
                  </a:extLst>
                </p14:cNvPr>
                <p14:cNvContentPartPr/>
                <p14:nvPr/>
              </p14:nvContentPartPr>
              <p14:xfrm>
                <a:off x="5815906" y="4137043"/>
                <a:ext cx="137520" cy="208080"/>
              </p14:xfrm>
            </p:contentPart>
          </mc:Choice>
          <mc:Fallback xmlns="">
            <p:pic>
              <p:nvPicPr>
                <p:cNvPr id="3" name="Ink 2">
                  <a:extLst>
                    <a:ext uri="{FF2B5EF4-FFF2-40B4-BE49-F238E27FC236}">
                      <a16:creationId xmlns:a16="http://schemas.microsoft.com/office/drawing/2014/main" id="{14BE23F2-0095-734B-9C48-44D6B723CD19}"/>
                    </a:ext>
                  </a:extLst>
                </p:cNvPr>
                <p:cNvPicPr/>
                <p:nvPr/>
              </p:nvPicPr>
              <p:blipFill>
                <a:blip r:embed="rId186"/>
                <a:stretch>
                  <a:fillRect/>
                </a:stretch>
              </p:blipFill>
              <p:spPr>
                <a:xfrm>
                  <a:off x="5808706" y="4129483"/>
                  <a:ext cx="152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 name="Ink 3">
                  <a:extLst>
                    <a:ext uri="{FF2B5EF4-FFF2-40B4-BE49-F238E27FC236}">
                      <a16:creationId xmlns:a16="http://schemas.microsoft.com/office/drawing/2014/main" id="{0D0D7B03-A1B8-5944-BFE8-F6C05DFF4FB2}"/>
                    </a:ext>
                  </a:extLst>
                </p14:cNvPr>
                <p14:cNvContentPartPr/>
                <p14:nvPr/>
              </p14:nvContentPartPr>
              <p14:xfrm>
                <a:off x="5905906" y="4286803"/>
                <a:ext cx="83880" cy="112680"/>
              </p14:xfrm>
            </p:contentPart>
          </mc:Choice>
          <mc:Fallback xmlns="">
            <p:pic>
              <p:nvPicPr>
                <p:cNvPr id="4" name="Ink 3">
                  <a:extLst>
                    <a:ext uri="{FF2B5EF4-FFF2-40B4-BE49-F238E27FC236}">
                      <a16:creationId xmlns:a16="http://schemas.microsoft.com/office/drawing/2014/main" id="{0D0D7B03-A1B8-5944-BFE8-F6C05DFF4FB2}"/>
                    </a:ext>
                  </a:extLst>
                </p:cNvPr>
                <p:cNvPicPr/>
                <p:nvPr/>
              </p:nvPicPr>
              <p:blipFill>
                <a:blip r:embed="rId188"/>
                <a:stretch>
                  <a:fillRect/>
                </a:stretch>
              </p:blipFill>
              <p:spPr>
                <a:xfrm>
                  <a:off x="5898346" y="4279243"/>
                  <a:ext cx="99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 name="Ink 6">
                  <a:extLst>
                    <a:ext uri="{FF2B5EF4-FFF2-40B4-BE49-F238E27FC236}">
                      <a16:creationId xmlns:a16="http://schemas.microsoft.com/office/drawing/2014/main" id="{2545B7C9-4742-6C40-A738-EC5E78B9EABA}"/>
                    </a:ext>
                  </a:extLst>
                </p14:cNvPr>
                <p14:cNvContentPartPr/>
                <p14:nvPr/>
              </p14:nvContentPartPr>
              <p14:xfrm>
                <a:off x="6100666" y="4107163"/>
                <a:ext cx="141480" cy="254880"/>
              </p14:xfrm>
            </p:contentPart>
          </mc:Choice>
          <mc:Fallback xmlns="">
            <p:pic>
              <p:nvPicPr>
                <p:cNvPr id="7" name="Ink 6">
                  <a:extLst>
                    <a:ext uri="{FF2B5EF4-FFF2-40B4-BE49-F238E27FC236}">
                      <a16:creationId xmlns:a16="http://schemas.microsoft.com/office/drawing/2014/main" id="{2545B7C9-4742-6C40-A738-EC5E78B9EABA}"/>
                    </a:ext>
                  </a:extLst>
                </p:cNvPr>
                <p:cNvPicPr/>
                <p:nvPr/>
              </p:nvPicPr>
              <p:blipFill>
                <a:blip r:embed="rId190"/>
                <a:stretch>
                  <a:fillRect/>
                </a:stretch>
              </p:blipFill>
              <p:spPr>
                <a:xfrm>
                  <a:off x="6093106" y="4099603"/>
                  <a:ext cx="156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Ink 8">
                  <a:extLst>
                    <a:ext uri="{FF2B5EF4-FFF2-40B4-BE49-F238E27FC236}">
                      <a16:creationId xmlns:a16="http://schemas.microsoft.com/office/drawing/2014/main" id="{D16168A5-2ED2-C34E-A92A-7C9F26CEF35A}"/>
                    </a:ext>
                  </a:extLst>
                </p14:cNvPr>
                <p14:cNvContentPartPr/>
                <p14:nvPr/>
              </p14:nvContentPartPr>
              <p14:xfrm>
                <a:off x="6055666" y="4229203"/>
                <a:ext cx="163080" cy="28440"/>
              </p14:xfrm>
            </p:contentPart>
          </mc:Choice>
          <mc:Fallback xmlns="">
            <p:pic>
              <p:nvPicPr>
                <p:cNvPr id="9" name="Ink 8">
                  <a:extLst>
                    <a:ext uri="{FF2B5EF4-FFF2-40B4-BE49-F238E27FC236}">
                      <a16:creationId xmlns:a16="http://schemas.microsoft.com/office/drawing/2014/main" id="{D16168A5-2ED2-C34E-A92A-7C9F26CEF35A}"/>
                    </a:ext>
                  </a:extLst>
                </p:cNvPr>
                <p:cNvPicPr/>
                <p:nvPr/>
              </p:nvPicPr>
              <p:blipFill>
                <a:blip r:embed="rId192"/>
                <a:stretch>
                  <a:fillRect/>
                </a:stretch>
              </p:blipFill>
              <p:spPr>
                <a:xfrm>
                  <a:off x="6048106" y="4221643"/>
                  <a:ext cx="178200" cy="43200"/>
                </a:xfrm>
                <a:prstGeom prst="rect">
                  <a:avLst/>
                </a:prstGeom>
              </p:spPr>
            </p:pic>
          </mc:Fallback>
        </mc:AlternateContent>
      </p:grpSp>
    </p:spTree>
    <p:extLst>
      <p:ext uri="{BB962C8B-B14F-4D97-AF65-F5344CB8AC3E}">
        <p14:creationId xmlns:p14="http://schemas.microsoft.com/office/powerpoint/2010/main" val="349603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2019087" y="617387"/>
            <a:ext cx="7724619" cy="513140"/>
          </a:xfrm>
        </p:spPr>
        <p:txBody>
          <a:bodyPr>
            <a:noAutofit/>
          </a:bodyPr>
          <a:lstStyle/>
          <a:p>
            <a:r>
              <a:rPr lang="en-US" sz="2800" dirty="0"/>
              <a:t>Choosing the  (a reasonable first guess) step  size  h in practice.  Example #1. </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35AFD4B4-B7B6-324D-9048-DA6DBF8D3B2E}"/>
                  </a:ext>
                </a:extLst>
              </p14:cNvPr>
              <p14:cNvContentPartPr/>
              <p14:nvPr/>
            </p14:nvContentPartPr>
            <p14:xfrm>
              <a:off x="2749610" y="3031502"/>
              <a:ext cx="49950" cy="57780"/>
            </p14:xfrm>
          </p:contentPart>
        </mc:Choice>
        <mc:Fallback>
          <p:pic>
            <p:nvPicPr>
              <p:cNvPr id="15" name="Ink 14">
                <a:extLst>
                  <a:ext uri="{FF2B5EF4-FFF2-40B4-BE49-F238E27FC236}">
                    <a16:creationId xmlns:a16="http://schemas.microsoft.com/office/drawing/2014/main" id="{35AFD4B4-B7B6-324D-9048-DA6DBF8D3B2E}"/>
                  </a:ext>
                </a:extLst>
              </p:cNvPr>
              <p:cNvPicPr/>
              <p:nvPr/>
            </p:nvPicPr>
            <p:blipFill>
              <a:blip r:embed="rId3"/>
              <a:stretch>
                <a:fillRect/>
              </a:stretch>
            </p:blipFill>
            <p:spPr>
              <a:xfrm>
                <a:off x="2734158" y="3016070"/>
                <a:ext cx="80495" cy="87926"/>
              </a:xfrm>
              <a:prstGeom prst="rect">
                <a:avLst/>
              </a:prstGeom>
            </p:spPr>
          </p:pic>
        </mc:Fallback>
      </mc:AlternateContent>
      <p:grpSp>
        <p:nvGrpSpPr>
          <p:cNvPr id="17" name="Group 16">
            <a:extLst>
              <a:ext uri="{FF2B5EF4-FFF2-40B4-BE49-F238E27FC236}">
                <a16:creationId xmlns:a16="http://schemas.microsoft.com/office/drawing/2014/main" id="{FE369794-B0A3-0D40-BF24-66EB01F89DCB}"/>
              </a:ext>
            </a:extLst>
          </p:cNvPr>
          <p:cNvGrpSpPr/>
          <p:nvPr/>
        </p:nvGrpSpPr>
        <p:grpSpPr>
          <a:xfrm>
            <a:off x="2255240" y="2442092"/>
            <a:ext cx="3466530" cy="2644380"/>
            <a:chOff x="974986" y="2113123"/>
            <a:chExt cx="4622040" cy="35258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0684D2-196B-E341-A19D-0C4C0CAA1399}"/>
                    </a:ext>
                  </a:extLst>
                </p14:cNvPr>
                <p14:cNvContentPartPr/>
                <p14:nvPr/>
              </p14:nvContentPartPr>
              <p14:xfrm>
                <a:off x="1648906" y="2148763"/>
                <a:ext cx="60480" cy="2932560"/>
              </p14:xfrm>
            </p:contentPart>
          </mc:Choice>
          <mc:Fallback xmlns="">
            <p:pic>
              <p:nvPicPr>
                <p:cNvPr id="5" name="Ink 4">
                  <a:extLst>
                    <a:ext uri="{FF2B5EF4-FFF2-40B4-BE49-F238E27FC236}">
                      <a16:creationId xmlns:a16="http://schemas.microsoft.com/office/drawing/2014/main" id="{C90684D2-196B-E341-A19D-0C4C0CAA1399}"/>
                    </a:ext>
                  </a:extLst>
                </p:cNvPr>
                <p:cNvPicPr/>
                <p:nvPr/>
              </p:nvPicPr>
              <p:blipFill>
                <a:blip r:embed="rId5"/>
                <a:stretch>
                  <a:fillRect/>
                </a:stretch>
              </p:blipFill>
              <p:spPr>
                <a:xfrm>
                  <a:off x="1633426" y="2133643"/>
                  <a:ext cx="91080" cy="29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6F83FB4-C59E-3E4A-8E2E-98C4A9A62A4A}"/>
                    </a:ext>
                  </a:extLst>
                </p14:cNvPr>
                <p14:cNvContentPartPr/>
                <p14:nvPr/>
              </p14:nvContentPartPr>
              <p14:xfrm>
                <a:off x="1693546" y="5015443"/>
                <a:ext cx="3652200" cy="100440"/>
              </p14:xfrm>
            </p:contentPart>
          </mc:Choice>
          <mc:Fallback xmlns="">
            <p:pic>
              <p:nvPicPr>
                <p:cNvPr id="6" name="Ink 5">
                  <a:extLst>
                    <a:ext uri="{FF2B5EF4-FFF2-40B4-BE49-F238E27FC236}">
                      <a16:creationId xmlns:a16="http://schemas.microsoft.com/office/drawing/2014/main" id="{46F83FB4-C59E-3E4A-8E2E-98C4A9A62A4A}"/>
                    </a:ext>
                  </a:extLst>
                </p:cNvPr>
                <p:cNvPicPr/>
                <p:nvPr/>
              </p:nvPicPr>
              <p:blipFill>
                <a:blip r:embed="rId7"/>
                <a:stretch>
                  <a:fillRect/>
                </a:stretch>
              </p:blipFill>
              <p:spPr>
                <a:xfrm>
                  <a:off x="1678426" y="5000323"/>
                  <a:ext cx="36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51D003-2522-B741-BA13-15B3706CA0AA}"/>
                    </a:ext>
                  </a:extLst>
                </p14:cNvPr>
                <p14:cNvContentPartPr/>
                <p14:nvPr/>
              </p14:nvContentPartPr>
              <p14:xfrm>
                <a:off x="5353666" y="4964683"/>
                <a:ext cx="225360" cy="228960"/>
              </p14:xfrm>
            </p:contentPart>
          </mc:Choice>
          <mc:Fallback xmlns="">
            <p:pic>
              <p:nvPicPr>
                <p:cNvPr id="8" name="Ink 7">
                  <a:extLst>
                    <a:ext uri="{FF2B5EF4-FFF2-40B4-BE49-F238E27FC236}">
                      <a16:creationId xmlns:a16="http://schemas.microsoft.com/office/drawing/2014/main" id="{1F51D003-2522-B741-BA13-15B3706CA0AA}"/>
                    </a:ext>
                  </a:extLst>
                </p:cNvPr>
                <p:cNvPicPr/>
                <p:nvPr/>
              </p:nvPicPr>
              <p:blipFill>
                <a:blip r:embed="rId9"/>
                <a:stretch>
                  <a:fillRect/>
                </a:stretch>
              </p:blipFill>
              <p:spPr>
                <a:xfrm>
                  <a:off x="5338186" y="4949203"/>
                  <a:ext cx="255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51CE8A7-A2D4-124A-849A-5CCC25F25907}"/>
                    </a:ext>
                  </a:extLst>
                </p14:cNvPr>
                <p14:cNvContentPartPr/>
                <p14:nvPr/>
              </p14:nvContentPartPr>
              <p14:xfrm>
                <a:off x="1542706" y="2113123"/>
                <a:ext cx="262440" cy="197640"/>
              </p14:xfrm>
            </p:contentPart>
          </mc:Choice>
          <mc:Fallback xmlns="">
            <p:pic>
              <p:nvPicPr>
                <p:cNvPr id="10" name="Ink 9">
                  <a:extLst>
                    <a:ext uri="{FF2B5EF4-FFF2-40B4-BE49-F238E27FC236}">
                      <a16:creationId xmlns:a16="http://schemas.microsoft.com/office/drawing/2014/main" id="{451CE8A7-A2D4-124A-849A-5CCC25F25907}"/>
                    </a:ext>
                  </a:extLst>
                </p:cNvPr>
                <p:cNvPicPr/>
                <p:nvPr/>
              </p:nvPicPr>
              <p:blipFill>
                <a:blip r:embed="rId11"/>
                <a:stretch>
                  <a:fillRect/>
                </a:stretch>
              </p:blipFill>
              <p:spPr>
                <a:xfrm>
                  <a:off x="1527586" y="2097643"/>
                  <a:ext cx="29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A014CF2-9482-3C42-A6C6-A98AE3508F95}"/>
                    </a:ext>
                  </a:extLst>
                </p14:cNvPr>
                <p14:cNvContentPartPr/>
                <p14:nvPr/>
              </p14:nvContentPartPr>
              <p14:xfrm>
                <a:off x="5422786" y="5351323"/>
                <a:ext cx="174240" cy="287640"/>
              </p14:xfrm>
            </p:contentPart>
          </mc:Choice>
          <mc:Fallback xmlns="">
            <p:pic>
              <p:nvPicPr>
                <p:cNvPr id="11" name="Ink 10">
                  <a:extLst>
                    <a:ext uri="{FF2B5EF4-FFF2-40B4-BE49-F238E27FC236}">
                      <a16:creationId xmlns:a16="http://schemas.microsoft.com/office/drawing/2014/main" id="{7A014CF2-9482-3C42-A6C6-A98AE3508F95}"/>
                    </a:ext>
                  </a:extLst>
                </p:cNvPr>
                <p:cNvPicPr/>
                <p:nvPr/>
              </p:nvPicPr>
              <p:blipFill>
                <a:blip r:embed="rId13"/>
                <a:stretch>
                  <a:fillRect/>
                </a:stretch>
              </p:blipFill>
              <p:spPr>
                <a:xfrm>
                  <a:off x="5407306" y="5336203"/>
                  <a:ext cx="204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4EFFE7C-3C70-8D4F-B30C-90BFDA13B53A}"/>
                    </a:ext>
                  </a:extLst>
                </p14:cNvPr>
                <p14:cNvContentPartPr/>
                <p14:nvPr/>
              </p14:nvContentPartPr>
              <p14:xfrm>
                <a:off x="5328466" y="5473003"/>
                <a:ext cx="259200" cy="28800"/>
              </p14:xfrm>
            </p:contentPart>
          </mc:Choice>
          <mc:Fallback xmlns="">
            <p:pic>
              <p:nvPicPr>
                <p:cNvPr id="12" name="Ink 11">
                  <a:extLst>
                    <a:ext uri="{FF2B5EF4-FFF2-40B4-BE49-F238E27FC236}">
                      <a16:creationId xmlns:a16="http://schemas.microsoft.com/office/drawing/2014/main" id="{34EFFE7C-3C70-8D4F-B30C-90BFDA13B53A}"/>
                    </a:ext>
                  </a:extLst>
                </p:cNvPr>
                <p:cNvPicPr/>
                <p:nvPr/>
              </p:nvPicPr>
              <p:blipFill>
                <a:blip r:embed="rId15"/>
                <a:stretch>
                  <a:fillRect/>
                </a:stretch>
              </p:blipFill>
              <p:spPr>
                <a:xfrm>
                  <a:off x="5312986" y="5457883"/>
                  <a:ext cx="289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06AD084-BCDA-6449-9D92-3E5CD7834C04}"/>
                    </a:ext>
                  </a:extLst>
                </p14:cNvPr>
                <p14:cNvContentPartPr/>
                <p14:nvPr/>
              </p14:nvContentPartPr>
              <p14:xfrm>
                <a:off x="974986" y="2259283"/>
                <a:ext cx="216000" cy="340560"/>
              </p14:xfrm>
            </p:contentPart>
          </mc:Choice>
          <mc:Fallback xmlns="">
            <p:pic>
              <p:nvPicPr>
                <p:cNvPr id="14" name="Ink 13">
                  <a:extLst>
                    <a:ext uri="{FF2B5EF4-FFF2-40B4-BE49-F238E27FC236}">
                      <a16:creationId xmlns:a16="http://schemas.microsoft.com/office/drawing/2014/main" id="{106AD084-BCDA-6449-9D92-3E5CD7834C04}"/>
                    </a:ext>
                  </a:extLst>
                </p:cNvPr>
                <p:cNvPicPr/>
                <p:nvPr/>
              </p:nvPicPr>
              <p:blipFill>
                <a:blip r:embed="rId17"/>
                <a:stretch>
                  <a:fillRect/>
                </a:stretch>
              </p:blipFill>
              <p:spPr>
                <a:xfrm>
                  <a:off x="959506" y="2244163"/>
                  <a:ext cx="246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D869B3F-F8FF-7147-A961-FDDB9DD7A7E8}"/>
                    </a:ext>
                  </a:extLst>
                </p14:cNvPr>
                <p14:cNvContentPartPr/>
                <p14:nvPr/>
              </p14:nvContentPartPr>
              <p14:xfrm>
                <a:off x="1678786" y="2922763"/>
                <a:ext cx="2944080" cy="1987200"/>
              </p14:xfrm>
            </p:contentPart>
          </mc:Choice>
          <mc:Fallback xmlns="">
            <p:pic>
              <p:nvPicPr>
                <p:cNvPr id="16" name="Ink 15">
                  <a:extLst>
                    <a:ext uri="{FF2B5EF4-FFF2-40B4-BE49-F238E27FC236}">
                      <a16:creationId xmlns:a16="http://schemas.microsoft.com/office/drawing/2014/main" id="{CD869B3F-F8FF-7147-A961-FDDB9DD7A7E8}"/>
                    </a:ext>
                  </a:extLst>
                </p:cNvPr>
                <p:cNvPicPr/>
                <p:nvPr/>
              </p:nvPicPr>
              <p:blipFill>
                <a:blip r:embed="rId19"/>
                <a:stretch>
                  <a:fillRect/>
                </a:stretch>
              </p:blipFill>
              <p:spPr>
                <a:xfrm>
                  <a:off x="1663306" y="2907643"/>
                  <a:ext cx="2974680" cy="2017440"/>
                </a:xfrm>
                <a:prstGeom prst="rect">
                  <a:avLst/>
                </a:prstGeom>
              </p:spPr>
            </p:pic>
          </mc:Fallback>
        </mc:AlternateContent>
      </p:grpSp>
      <p:grpSp>
        <p:nvGrpSpPr>
          <p:cNvPr id="44" name="Group 43">
            <a:extLst>
              <a:ext uri="{FF2B5EF4-FFF2-40B4-BE49-F238E27FC236}">
                <a16:creationId xmlns:a16="http://schemas.microsoft.com/office/drawing/2014/main" id="{4AEA6656-8D5D-D449-8A49-39EB109AF8B8}"/>
              </a:ext>
            </a:extLst>
          </p:cNvPr>
          <p:cNvGrpSpPr/>
          <p:nvPr/>
        </p:nvGrpSpPr>
        <p:grpSpPr>
          <a:xfrm>
            <a:off x="3536390" y="2698322"/>
            <a:ext cx="743040" cy="418230"/>
            <a:chOff x="2683186" y="2454763"/>
            <a:chExt cx="990720" cy="557640"/>
          </a:xfrm>
        </p:grpSpPr>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FDBC13BD-3881-BA46-A5AD-CB35AC685166}"/>
                    </a:ext>
                  </a:extLst>
                </p14:cNvPr>
                <p14:cNvContentPartPr/>
                <p14:nvPr/>
              </p14:nvContentPartPr>
              <p14:xfrm>
                <a:off x="2683186" y="2458363"/>
                <a:ext cx="266760" cy="487800"/>
              </p14:xfrm>
            </p:contentPart>
          </mc:Choice>
          <mc:Fallback xmlns="">
            <p:pic>
              <p:nvPicPr>
                <p:cNvPr id="29" name="Ink 28">
                  <a:extLst>
                    <a:ext uri="{FF2B5EF4-FFF2-40B4-BE49-F238E27FC236}">
                      <a16:creationId xmlns:a16="http://schemas.microsoft.com/office/drawing/2014/main" id="{FDBC13BD-3881-BA46-A5AD-CB35AC685166}"/>
                    </a:ext>
                  </a:extLst>
                </p:cNvPr>
                <p:cNvPicPr/>
                <p:nvPr/>
              </p:nvPicPr>
              <p:blipFill>
                <a:blip r:embed="rId49"/>
                <a:stretch>
                  <a:fillRect/>
                </a:stretch>
              </p:blipFill>
              <p:spPr>
                <a:xfrm>
                  <a:off x="2667706" y="2442883"/>
                  <a:ext cx="2970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FC578892-126D-8243-BA55-3D2602EEBE00}"/>
                    </a:ext>
                  </a:extLst>
                </p14:cNvPr>
                <p14:cNvContentPartPr/>
                <p14:nvPr/>
              </p14:nvContentPartPr>
              <p14:xfrm>
                <a:off x="3042826" y="2747803"/>
                <a:ext cx="187200" cy="27000"/>
              </p14:xfrm>
            </p:contentPart>
          </mc:Choice>
          <mc:Fallback xmlns="">
            <p:pic>
              <p:nvPicPr>
                <p:cNvPr id="30" name="Ink 29">
                  <a:extLst>
                    <a:ext uri="{FF2B5EF4-FFF2-40B4-BE49-F238E27FC236}">
                      <a16:creationId xmlns:a16="http://schemas.microsoft.com/office/drawing/2014/main" id="{FC578892-126D-8243-BA55-3D2602EEBE00}"/>
                    </a:ext>
                  </a:extLst>
                </p:cNvPr>
                <p:cNvPicPr/>
                <p:nvPr/>
              </p:nvPicPr>
              <p:blipFill>
                <a:blip r:embed="rId51"/>
                <a:stretch>
                  <a:fillRect/>
                </a:stretch>
              </p:blipFill>
              <p:spPr>
                <a:xfrm>
                  <a:off x="3027346" y="2732683"/>
                  <a:ext cx="21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DF9E5D5C-02DD-7646-8BFD-0550A389FD90}"/>
                    </a:ext>
                  </a:extLst>
                </p14:cNvPr>
                <p14:cNvContentPartPr/>
                <p14:nvPr/>
              </p14:nvContentPartPr>
              <p14:xfrm>
                <a:off x="3117706" y="2843923"/>
                <a:ext cx="192960" cy="11160"/>
              </p14:xfrm>
            </p:contentPart>
          </mc:Choice>
          <mc:Fallback xmlns="">
            <p:pic>
              <p:nvPicPr>
                <p:cNvPr id="31" name="Ink 30">
                  <a:extLst>
                    <a:ext uri="{FF2B5EF4-FFF2-40B4-BE49-F238E27FC236}">
                      <a16:creationId xmlns:a16="http://schemas.microsoft.com/office/drawing/2014/main" id="{DF9E5D5C-02DD-7646-8BFD-0550A389FD90}"/>
                    </a:ext>
                  </a:extLst>
                </p:cNvPr>
                <p:cNvPicPr/>
                <p:nvPr/>
              </p:nvPicPr>
              <p:blipFill>
                <a:blip r:embed="rId53"/>
                <a:stretch>
                  <a:fillRect/>
                </a:stretch>
              </p:blipFill>
              <p:spPr>
                <a:xfrm>
                  <a:off x="3102586" y="2828803"/>
                  <a:ext cx="223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3E2518C1-3F8C-964A-92CA-612123D3F049}"/>
                    </a:ext>
                  </a:extLst>
                </p14:cNvPr>
                <p14:cNvContentPartPr/>
                <p14:nvPr/>
              </p14:nvContentPartPr>
              <p14:xfrm>
                <a:off x="3417586" y="2454763"/>
                <a:ext cx="256320" cy="420120"/>
              </p14:xfrm>
            </p:contentPart>
          </mc:Choice>
          <mc:Fallback xmlns="">
            <p:pic>
              <p:nvPicPr>
                <p:cNvPr id="32" name="Ink 31">
                  <a:extLst>
                    <a:ext uri="{FF2B5EF4-FFF2-40B4-BE49-F238E27FC236}">
                      <a16:creationId xmlns:a16="http://schemas.microsoft.com/office/drawing/2014/main" id="{3E2518C1-3F8C-964A-92CA-612123D3F049}"/>
                    </a:ext>
                  </a:extLst>
                </p:cNvPr>
                <p:cNvPicPr/>
                <p:nvPr/>
              </p:nvPicPr>
              <p:blipFill>
                <a:blip r:embed="rId55"/>
                <a:stretch>
                  <a:fillRect/>
                </a:stretch>
              </p:blipFill>
              <p:spPr>
                <a:xfrm>
                  <a:off x="3402466" y="2439283"/>
                  <a:ext cx="286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B19B6C47-481F-AD42-8B7B-D1D36D993E67}"/>
                    </a:ext>
                  </a:extLst>
                </p14:cNvPr>
                <p14:cNvContentPartPr/>
                <p14:nvPr/>
              </p14:nvContentPartPr>
              <p14:xfrm>
                <a:off x="3612346" y="2953003"/>
                <a:ext cx="360" cy="360"/>
              </p14:xfrm>
            </p:contentPart>
          </mc:Choice>
          <mc:Fallback xmlns="">
            <p:pic>
              <p:nvPicPr>
                <p:cNvPr id="33" name="Ink 32">
                  <a:extLst>
                    <a:ext uri="{FF2B5EF4-FFF2-40B4-BE49-F238E27FC236}">
                      <a16:creationId xmlns:a16="http://schemas.microsoft.com/office/drawing/2014/main" id="{B19B6C47-481F-AD42-8B7B-D1D36D993E67}"/>
                    </a:ext>
                  </a:extLst>
                </p:cNvPr>
                <p:cNvPicPr/>
                <p:nvPr/>
              </p:nvPicPr>
              <p:blipFill>
                <a:blip r:embed="rId45"/>
                <a:stretch>
                  <a:fillRect/>
                </a:stretch>
              </p:blipFill>
              <p:spPr>
                <a:xfrm>
                  <a:off x="3597226" y="29375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061C770-5CDB-7E44-978F-3A838C8F6874}"/>
                    </a:ext>
                  </a:extLst>
                </p14:cNvPr>
                <p14:cNvContentPartPr/>
                <p14:nvPr/>
              </p14:nvContentPartPr>
              <p14:xfrm>
                <a:off x="3594346" y="2968483"/>
                <a:ext cx="62640" cy="43920"/>
              </p14:xfrm>
            </p:contentPart>
          </mc:Choice>
          <mc:Fallback xmlns="">
            <p:pic>
              <p:nvPicPr>
                <p:cNvPr id="43" name="Ink 42">
                  <a:extLst>
                    <a:ext uri="{FF2B5EF4-FFF2-40B4-BE49-F238E27FC236}">
                      <a16:creationId xmlns:a16="http://schemas.microsoft.com/office/drawing/2014/main" id="{6061C770-5CDB-7E44-978F-3A838C8F6874}"/>
                    </a:ext>
                  </a:extLst>
                </p:cNvPr>
                <p:cNvPicPr/>
                <p:nvPr/>
              </p:nvPicPr>
              <p:blipFill>
                <a:blip r:embed="rId58"/>
                <a:stretch>
                  <a:fillRect/>
                </a:stretch>
              </p:blipFill>
              <p:spPr>
                <a:xfrm>
                  <a:off x="3578866" y="2953003"/>
                  <a:ext cx="93240" cy="74520"/>
                </a:xfrm>
                <a:prstGeom prst="rect">
                  <a:avLst/>
                </a:prstGeom>
              </p:spPr>
            </p:pic>
          </mc:Fallback>
        </mc:AlternateContent>
      </p:grpSp>
      <p:grpSp>
        <p:nvGrpSpPr>
          <p:cNvPr id="86" name="Group 85">
            <a:extLst>
              <a:ext uri="{FF2B5EF4-FFF2-40B4-BE49-F238E27FC236}">
                <a16:creationId xmlns:a16="http://schemas.microsoft.com/office/drawing/2014/main" id="{F6C088F2-F5EF-1C4F-80B1-8D454FE46E5F}"/>
              </a:ext>
            </a:extLst>
          </p:cNvPr>
          <p:cNvGrpSpPr/>
          <p:nvPr/>
        </p:nvGrpSpPr>
        <p:grpSpPr>
          <a:xfrm>
            <a:off x="2535770" y="2934572"/>
            <a:ext cx="153360" cy="261360"/>
            <a:chOff x="1349026" y="2769763"/>
            <a:chExt cx="204480" cy="348480"/>
          </a:xfrm>
        </p:grpSpPr>
        <mc:AlternateContent xmlns:mc="http://schemas.openxmlformats.org/markup-compatibility/2006" xmlns:p14="http://schemas.microsoft.com/office/powerpoint/2010/main">
          <mc:Choice Requires="p14">
            <p:contentPart p14:bwMode="auto" r:id="rId59">
              <p14:nvContentPartPr>
                <p14:cNvPr id="84" name="Ink 83">
                  <a:extLst>
                    <a:ext uri="{FF2B5EF4-FFF2-40B4-BE49-F238E27FC236}">
                      <a16:creationId xmlns:a16="http://schemas.microsoft.com/office/drawing/2014/main" id="{EC099A6A-001C-3B49-9464-A421D0456DDF}"/>
                    </a:ext>
                  </a:extLst>
                </p14:cNvPr>
                <p14:cNvContentPartPr/>
                <p14:nvPr/>
              </p14:nvContentPartPr>
              <p14:xfrm>
                <a:off x="1349026" y="2769763"/>
                <a:ext cx="97920" cy="332640"/>
              </p14:xfrm>
            </p:contentPart>
          </mc:Choice>
          <mc:Fallback xmlns="">
            <p:pic>
              <p:nvPicPr>
                <p:cNvPr id="84" name="Ink 83">
                  <a:extLst>
                    <a:ext uri="{FF2B5EF4-FFF2-40B4-BE49-F238E27FC236}">
                      <a16:creationId xmlns:a16="http://schemas.microsoft.com/office/drawing/2014/main" id="{EC099A6A-001C-3B49-9464-A421D0456DDF}"/>
                    </a:ext>
                  </a:extLst>
                </p:cNvPr>
                <p:cNvPicPr/>
                <p:nvPr/>
              </p:nvPicPr>
              <p:blipFill>
                <a:blip r:embed="rId100"/>
                <a:stretch>
                  <a:fillRect/>
                </a:stretch>
              </p:blipFill>
              <p:spPr>
                <a:xfrm>
                  <a:off x="1341466" y="2762203"/>
                  <a:ext cx="1130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7E004F6A-A5D1-4C43-AC3C-A93289580BE4}"/>
                    </a:ext>
                  </a:extLst>
                </p14:cNvPr>
                <p14:cNvContentPartPr/>
                <p14:nvPr/>
              </p14:nvContentPartPr>
              <p14:xfrm>
                <a:off x="1378906" y="3090883"/>
                <a:ext cx="174600" cy="27360"/>
              </p14:xfrm>
            </p:contentPart>
          </mc:Choice>
          <mc:Fallback xmlns="">
            <p:pic>
              <p:nvPicPr>
                <p:cNvPr id="85" name="Ink 84">
                  <a:extLst>
                    <a:ext uri="{FF2B5EF4-FFF2-40B4-BE49-F238E27FC236}">
                      <a16:creationId xmlns:a16="http://schemas.microsoft.com/office/drawing/2014/main" id="{7E004F6A-A5D1-4C43-AC3C-A93289580BE4}"/>
                    </a:ext>
                  </a:extLst>
                </p:cNvPr>
                <p:cNvPicPr/>
                <p:nvPr/>
              </p:nvPicPr>
              <p:blipFill>
                <a:blip r:embed="rId102"/>
                <a:stretch>
                  <a:fillRect/>
                </a:stretch>
              </p:blipFill>
              <p:spPr>
                <a:xfrm>
                  <a:off x="1371346" y="3083323"/>
                  <a:ext cx="189720" cy="42480"/>
                </a:xfrm>
                <a:prstGeom prst="rect">
                  <a:avLst/>
                </a:prstGeom>
              </p:spPr>
            </p:pic>
          </mc:Fallback>
        </mc:AlternateContent>
      </p:grpSp>
      <p:grpSp>
        <p:nvGrpSpPr>
          <p:cNvPr id="103" name="Group 102">
            <a:extLst>
              <a:ext uri="{FF2B5EF4-FFF2-40B4-BE49-F238E27FC236}">
                <a16:creationId xmlns:a16="http://schemas.microsoft.com/office/drawing/2014/main" id="{FB6BB4F7-CEF9-C240-B62A-F557FEB71C49}"/>
              </a:ext>
            </a:extLst>
          </p:cNvPr>
          <p:cNvGrpSpPr/>
          <p:nvPr/>
        </p:nvGrpSpPr>
        <p:grpSpPr>
          <a:xfrm>
            <a:off x="3735650" y="3678962"/>
            <a:ext cx="2204010" cy="685260"/>
            <a:chOff x="2948866" y="3762283"/>
            <a:chExt cx="2938680" cy="913680"/>
          </a:xfrm>
        </p:grpSpPr>
        <mc:AlternateContent xmlns:mc="http://schemas.openxmlformats.org/markup-compatibility/2006" xmlns:p14="http://schemas.microsoft.com/office/powerpoint/2010/main">
          <mc:Choice Requires="p14">
            <p:contentPart p14:bwMode="auto" r:id="rId103">
              <p14:nvContentPartPr>
                <p14:cNvPr id="45" name="Ink 44">
                  <a:extLst>
                    <a:ext uri="{FF2B5EF4-FFF2-40B4-BE49-F238E27FC236}">
                      <a16:creationId xmlns:a16="http://schemas.microsoft.com/office/drawing/2014/main" id="{CB49E6AB-942B-094F-847D-7A602B0A612A}"/>
                    </a:ext>
                  </a:extLst>
                </p14:cNvPr>
                <p14:cNvContentPartPr/>
                <p14:nvPr/>
              </p14:nvContentPartPr>
              <p14:xfrm>
                <a:off x="2952826" y="4002403"/>
                <a:ext cx="580320" cy="254880"/>
              </p14:xfrm>
            </p:contentPart>
          </mc:Choice>
          <mc:Fallback xmlns="">
            <p:pic>
              <p:nvPicPr>
                <p:cNvPr id="45" name="Ink 44">
                  <a:extLst>
                    <a:ext uri="{FF2B5EF4-FFF2-40B4-BE49-F238E27FC236}">
                      <a16:creationId xmlns:a16="http://schemas.microsoft.com/office/drawing/2014/main" id="{CB49E6AB-942B-094F-847D-7A602B0A612A}"/>
                    </a:ext>
                  </a:extLst>
                </p:cNvPr>
                <p:cNvPicPr/>
                <p:nvPr/>
              </p:nvPicPr>
              <p:blipFill>
                <a:blip r:embed="rId104"/>
                <a:stretch>
                  <a:fillRect/>
                </a:stretch>
              </p:blipFill>
              <p:spPr>
                <a:xfrm>
                  <a:off x="2945266" y="3994843"/>
                  <a:ext cx="595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Ink 45">
                  <a:extLst>
                    <a:ext uri="{FF2B5EF4-FFF2-40B4-BE49-F238E27FC236}">
                      <a16:creationId xmlns:a16="http://schemas.microsoft.com/office/drawing/2014/main" id="{EC12338C-629B-2741-9C38-642EA694A661}"/>
                    </a:ext>
                  </a:extLst>
                </p14:cNvPr>
                <p14:cNvContentPartPr/>
                <p14:nvPr/>
              </p14:nvContentPartPr>
              <p14:xfrm>
                <a:off x="2948866" y="4182043"/>
                <a:ext cx="185040" cy="124200"/>
              </p14:xfrm>
            </p:contentPart>
          </mc:Choice>
          <mc:Fallback xmlns="">
            <p:pic>
              <p:nvPicPr>
                <p:cNvPr id="46" name="Ink 45">
                  <a:extLst>
                    <a:ext uri="{FF2B5EF4-FFF2-40B4-BE49-F238E27FC236}">
                      <a16:creationId xmlns:a16="http://schemas.microsoft.com/office/drawing/2014/main" id="{EC12338C-629B-2741-9C38-642EA694A661}"/>
                    </a:ext>
                  </a:extLst>
                </p:cNvPr>
                <p:cNvPicPr/>
                <p:nvPr/>
              </p:nvPicPr>
              <p:blipFill>
                <a:blip r:embed="rId106"/>
                <a:stretch>
                  <a:fillRect/>
                </a:stretch>
              </p:blipFill>
              <p:spPr>
                <a:xfrm>
                  <a:off x="2941306" y="4174483"/>
                  <a:ext cx="200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Ink 46">
                  <a:extLst>
                    <a:ext uri="{FF2B5EF4-FFF2-40B4-BE49-F238E27FC236}">
                      <a16:creationId xmlns:a16="http://schemas.microsoft.com/office/drawing/2014/main" id="{3D299382-19F5-674E-A95C-5E71DAE220F5}"/>
                    </a:ext>
                  </a:extLst>
                </p14:cNvPr>
                <p14:cNvContentPartPr/>
                <p14:nvPr/>
              </p14:nvContentPartPr>
              <p14:xfrm>
                <a:off x="3578506" y="3876763"/>
                <a:ext cx="186120" cy="126000"/>
              </p14:xfrm>
            </p:contentPart>
          </mc:Choice>
          <mc:Fallback xmlns="">
            <p:pic>
              <p:nvPicPr>
                <p:cNvPr id="47" name="Ink 46">
                  <a:extLst>
                    <a:ext uri="{FF2B5EF4-FFF2-40B4-BE49-F238E27FC236}">
                      <a16:creationId xmlns:a16="http://schemas.microsoft.com/office/drawing/2014/main" id="{3D299382-19F5-674E-A95C-5E71DAE220F5}"/>
                    </a:ext>
                  </a:extLst>
                </p:cNvPr>
                <p:cNvPicPr/>
                <p:nvPr/>
              </p:nvPicPr>
              <p:blipFill>
                <a:blip r:embed="rId108"/>
                <a:stretch>
                  <a:fillRect/>
                </a:stretch>
              </p:blipFill>
              <p:spPr>
                <a:xfrm>
                  <a:off x="3570946" y="3869203"/>
                  <a:ext cx="201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Ink 47">
                  <a:extLst>
                    <a:ext uri="{FF2B5EF4-FFF2-40B4-BE49-F238E27FC236}">
                      <a16:creationId xmlns:a16="http://schemas.microsoft.com/office/drawing/2014/main" id="{62AFECA0-25D6-3448-AE9F-6318A7B1FF6A}"/>
                    </a:ext>
                  </a:extLst>
                </p14:cNvPr>
                <p14:cNvContentPartPr/>
                <p14:nvPr/>
              </p14:nvContentPartPr>
              <p14:xfrm>
                <a:off x="3745186" y="3882163"/>
                <a:ext cx="174600" cy="147960"/>
              </p14:xfrm>
            </p:contentPart>
          </mc:Choice>
          <mc:Fallback xmlns="">
            <p:pic>
              <p:nvPicPr>
                <p:cNvPr id="48" name="Ink 47">
                  <a:extLst>
                    <a:ext uri="{FF2B5EF4-FFF2-40B4-BE49-F238E27FC236}">
                      <a16:creationId xmlns:a16="http://schemas.microsoft.com/office/drawing/2014/main" id="{62AFECA0-25D6-3448-AE9F-6318A7B1FF6A}"/>
                    </a:ext>
                  </a:extLst>
                </p:cNvPr>
                <p:cNvPicPr/>
                <p:nvPr/>
              </p:nvPicPr>
              <p:blipFill>
                <a:blip r:embed="rId110"/>
                <a:stretch>
                  <a:fillRect/>
                </a:stretch>
              </p:blipFill>
              <p:spPr>
                <a:xfrm>
                  <a:off x="3737626" y="3874603"/>
                  <a:ext cx="18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Ink 48">
                  <a:extLst>
                    <a:ext uri="{FF2B5EF4-FFF2-40B4-BE49-F238E27FC236}">
                      <a16:creationId xmlns:a16="http://schemas.microsoft.com/office/drawing/2014/main" id="{E882B26E-E21A-D149-B424-AD9A7AA1D7FC}"/>
                    </a:ext>
                  </a:extLst>
                </p14:cNvPr>
                <p14:cNvContentPartPr/>
                <p14:nvPr/>
              </p14:nvContentPartPr>
              <p14:xfrm>
                <a:off x="3978106" y="3867403"/>
                <a:ext cx="131400" cy="176760"/>
              </p14:xfrm>
            </p:contentPart>
          </mc:Choice>
          <mc:Fallback xmlns="">
            <p:pic>
              <p:nvPicPr>
                <p:cNvPr id="49" name="Ink 48">
                  <a:extLst>
                    <a:ext uri="{FF2B5EF4-FFF2-40B4-BE49-F238E27FC236}">
                      <a16:creationId xmlns:a16="http://schemas.microsoft.com/office/drawing/2014/main" id="{E882B26E-E21A-D149-B424-AD9A7AA1D7FC}"/>
                    </a:ext>
                  </a:extLst>
                </p:cNvPr>
                <p:cNvPicPr/>
                <p:nvPr/>
              </p:nvPicPr>
              <p:blipFill>
                <a:blip r:embed="rId112"/>
                <a:stretch>
                  <a:fillRect/>
                </a:stretch>
              </p:blipFill>
              <p:spPr>
                <a:xfrm>
                  <a:off x="3970546" y="3859843"/>
                  <a:ext cx="146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Ink 49">
                  <a:extLst>
                    <a:ext uri="{FF2B5EF4-FFF2-40B4-BE49-F238E27FC236}">
                      <a16:creationId xmlns:a16="http://schemas.microsoft.com/office/drawing/2014/main" id="{0E5B0A3E-031E-D845-B1D0-5BD778755F1E}"/>
                    </a:ext>
                  </a:extLst>
                </p14:cNvPr>
                <p14:cNvContentPartPr/>
                <p14:nvPr/>
              </p14:nvContentPartPr>
              <p14:xfrm>
                <a:off x="3957226" y="3972163"/>
                <a:ext cx="136440" cy="15480"/>
              </p14:xfrm>
            </p:contentPart>
          </mc:Choice>
          <mc:Fallback xmlns="">
            <p:pic>
              <p:nvPicPr>
                <p:cNvPr id="50" name="Ink 49">
                  <a:extLst>
                    <a:ext uri="{FF2B5EF4-FFF2-40B4-BE49-F238E27FC236}">
                      <a16:creationId xmlns:a16="http://schemas.microsoft.com/office/drawing/2014/main" id="{0E5B0A3E-031E-D845-B1D0-5BD778755F1E}"/>
                    </a:ext>
                  </a:extLst>
                </p:cNvPr>
                <p:cNvPicPr/>
                <p:nvPr/>
              </p:nvPicPr>
              <p:blipFill>
                <a:blip r:embed="rId114"/>
                <a:stretch>
                  <a:fillRect/>
                </a:stretch>
              </p:blipFill>
              <p:spPr>
                <a:xfrm>
                  <a:off x="3949666" y="3964603"/>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Ink 50">
                  <a:extLst>
                    <a:ext uri="{FF2B5EF4-FFF2-40B4-BE49-F238E27FC236}">
                      <a16:creationId xmlns:a16="http://schemas.microsoft.com/office/drawing/2014/main" id="{42308EE6-5826-CE47-8D9C-04177A3CFC56}"/>
                    </a:ext>
                  </a:extLst>
                </p14:cNvPr>
                <p14:cNvContentPartPr/>
                <p14:nvPr/>
              </p14:nvContentPartPr>
              <p14:xfrm>
                <a:off x="4127146" y="3972163"/>
                <a:ext cx="189000" cy="57960"/>
              </p14:xfrm>
            </p:contentPart>
          </mc:Choice>
          <mc:Fallback xmlns="">
            <p:pic>
              <p:nvPicPr>
                <p:cNvPr id="51" name="Ink 50">
                  <a:extLst>
                    <a:ext uri="{FF2B5EF4-FFF2-40B4-BE49-F238E27FC236}">
                      <a16:creationId xmlns:a16="http://schemas.microsoft.com/office/drawing/2014/main" id="{42308EE6-5826-CE47-8D9C-04177A3CFC56}"/>
                    </a:ext>
                  </a:extLst>
                </p:cNvPr>
                <p:cNvPicPr/>
                <p:nvPr/>
              </p:nvPicPr>
              <p:blipFill>
                <a:blip r:embed="rId116"/>
                <a:stretch>
                  <a:fillRect/>
                </a:stretch>
              </p:blipFill>
              <p:spPr>
                <a:xfrm>
                  <a:off x="4119586" y="3964603"/>
                  <a:ext cx="20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Ink 51">
                  <a:extLst>
                    <a:ext uri="{FF2B5EF4-FFF2-40B4-BE49-F238E27FC236}">
                      <a16:creationId xmlns:a16="http://schemas.microsoft.com/office/drawing/2014/main" id="{696515F1-BCEA-8B41-BC7E-DEEAFCFBF240}"/>
                    </a:ext>
                  </a:extLst>
                </p14:cNvPr>
                <p14:cNvContentPartPr/>
                <p14:nvPr/>
              </p14:nvContentPartPr>
              <p14:xfrm>
                <a:off x="4329106" y="3912403"/>
                <a:ext cx="31680" cy="150840"/>
              </p14:xfrm>
            </p:contentPart>
          </mc:Choice>
          <mc:Fallback xmlns="">
            <p:pic>
              <p:nvPicPr>
                <p:cNvPr id="52" name="Ink 51">
                  <a:extLst>
                    <a:ext uri="{FF2B5EF4-FFF2-40B4-BE49-F238E27FC236}">
                      <a16:creationId xmlns:a16="http://schemas.microsoft.com/office/drawing/2014/main" id="{696515F1-BCEA-8B41-BC7E-DEEAFCFBF240}"/>
                    </a:ext>
                  </a:extLst>
                </p:cNvPr>
                <p:cNvPicPr/>
                <p:nvPr/>
              </p:nvPicPr>
              <p:blipFill>
                <a:blip r:embed="rId118"/>
                <a:stretch>
                  <a:fillRect/>
                </a:stretch>
              </p:blipFill>
              <p:spPr>
                <a:xfrm>
                  <a:off x="4321546" y="3904843"/>
                  <a:ext cx="4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Ink 52">
                  <a:extLst>
                    <a:ext uri="{FF2B5EF4-FFF2-40B4-BE49-F238E27FC236}">
                      <a16:creationId xmlns:a16="http://schemas.microsoft.com/office/drawing/2014/main" id="{435C2E88-AE21-3B49-B14D-B1C43C809C53}"/>
                    </a:ext>
                  </a:extLst>
                </p14:cNvPr>
                <p14:cNvContentPartPr/>
                <p14:nvPr/>
              </p14:nvContentPartPr>
              <p14:xfrm>
                <a:off x="4197346" y="3817723"/>
                <a:ext cx="275040" cy="94680"/>
              </p14:xfrm>
            </p:contentPart>
          </mc:Choice>
          <mc:Fallback xmlns="">
            <p:pic>
              <p:nvPicPr>
                <p:cNvPr id="53" name="Ink 52">
                  <a:extLst>
                    <a:ext uri="{FF2B5EF4-FFF2-40B4-BE49-F238E27FC236}">
                      <a16:creationId xmlns:a16="http://schemas.microsoft.com/office/drawing/2014/main" id="{435C2E88-AE21-3B49-B14D-B1C43C809C53}"/>
                    </a:ext>
                  </a:extLst>
                </p:cNvPr>
                <p:cNvPicPr/>
                <p:nvPr/>
              </p:nvPicPr>
              <p:blipFill>
                <a:blip r:embed="rId120"/>
                <a:stretch>
                  <a:fillRect/>
                </a:stretch>
              </p:blipFill>
              <p:spPr>
                <a:xfrm>
                  <a:off x="4189786" y="3810163"/>
                  <a:ext cx="29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Ink 53">
                  <a:extLst>
                    <a:ext uri="{FF2B5EF4-FFF2-40B4-BE49-F238E27FC236}">
                      <a16:creationId xmlns:a16="http://schemas.microsoft.com/office/drawing/2014/main" id="{9F7BCFAF-A68C-F741-8D68-320B75C441BB}"/>
                    </a:ext>
                  </a:extLst>
                </p14:cNvPr>
                <p14:cNvContentPartPr/>
                <p14:nvPr/>
              </p14:nvContentPartPr>
              <p14:xfrm>
                <a:off x="4639786" y="3882163"/>
                <a:ext cx="350280" cy="164160"/>
              </p14:xfrm>
            </p:contentPart>
          </mc:Choice>
          <mc:Fallback xmlns="">
            <p:pic>
              <p:nvPicPr>
                <p:cNvPr id="54" name="Ink 53">
                  <a:extLst>
                    <a:ext uri="{FF2B5EF4-FFF2-40B4-BE49-F238E27FC236}">
                      <a16:creationId xmlns:a16="http://schemas.microsoft.com/office/drawing/2014/main" id="{9F7BCFAF-A68C-F741-8D68-320B75C441BB}"/>
                    </a:ext>
                  </a:extLst>
                </p:cNvPr>
                <p:cNvPicPr/>
                <p:nvPr/>
              </p:nvPicPr>
              <p:blipFill>
                <a:blip r:embed="rId122"/>
                <a:stretch>
                  <a:fillRect/>
                </a:stretch>
              </p:blipFill>
              <p:spPr>
                <a:xfrm>
                  <a:off x="4632226" y="3874603"/>
                  <a:ext cx="365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Ink 54">
                  <a:extLst>
                    <a:ext uri="{FF2B5EF4-FFF2-40B4-BE49-F238E27FC236}">
                      <a16:creationId xmlns:a16="http://schemas.microsoft.com/office/drawing/2014/main" id="{4222C83A-FB0A-0F44-97D3-07D4DA697517}"/>
                    </a:ext>
                  </a:extLst>
                </p14:cNvPr>
                <p14:cNvContentPartPr/>
                <p14:nvPr/>
              </p14:nvContentPartPr>
              <p14:xfrm>
                <a:off x="4996546" y="3762283"/>
                <a:ext cx="310680" cy="283680"/>
              </p14:xfrm>
            </p:contentPart>
          </mc:Choice>
          <mc:Fallback xmlns="">
            <p:pic>
              <p:nvPicPr>
                <p:cNvPr id="55" name="Ink 54">
                  <a:extLst>
                    <a:ext uri="{FF2B5EF4-FFF2-40B4-BE49-F238E27FC236}">
                      <a16:creationId xmlns:a16="http://schemas.microsoft.com/office/drawing/2014/main" id="{4222C83A-FB0A-0F44-97D3-07D4DA697517}"/>
                    </a:ext>
                  </a:extLst>
                </p:cNvPr>
                <p:cNvPicPr/>
                <p:nvPr/>
              </p:nvPicPr>
              <p:blipFill>
                <a:blip r:embed="rId124"/>
                <a:stretch>
                  <a:fillRect/>
                </a:stretch>
              </p:blipFill>
              <p:spPr>
                <a:xfrm>
                  <a:off x="4988986" y="3754723"/>
                  <a:ext cx="3258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Ink 55">
                  <a:extLst>
                    <a:ext uri="{FF2B5EF4-FFF2-40B4-BE49-F238E27FC236}">
                      <a16:creationId xmlns:a16="http://schemas.microsoft.com/office/drawing/2014/main" id="{36DCF22E-A433-7B4D-9151-95A03C072869}"/>
                    </a:ext>
                  </a:extLst>
                </p14:cNvPr>
                <p14:cNvContentPartPr/>
                <p14:nvPr/>
              </p14:nvContentPartPr>
              <p14:xfrm>
                <a:off x="5321626" y="3807283"/>
                <a:ext cx="157680" cy="251280"/>
              </p14:xfrm>
            </p:contentPart>
          </mc:Choice>
          <mc:Fallback xmlns="">
            <p:pic>
              <p:nvPicPr>
                <p:cNvPr id="56" name="Ink 55">
                  <a:extLst>
                    <a:ext uri="{FF2B5EF4-FFF2-40B4-BE49-F238E27FC236}">
                      <a16:creationId xmlns:a16="http://schemas.microsoft.com/office/drawing/2014/main" id="{36DCF22E-A433-7B4D-9151-95A03C072869}"/>
                    </a:ext>
                  </a:extLst>
                </p:cNvPr>
                <p:cNvPicPr/>
                <p:nvPr/>
              </p:nvPicPr>
              <p:blipFill>
                <a:blip r:embed="rId126"/>
                <a:stretch>
                  <a:fillRect/>
                </a:stretch>
              </p:blipFill>
              <p:spPr>
                <a:xfrm>
                  <a:off x="5314426" y="3799723"/>
                  <a:ext cx="172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Ink 56">
                  <a:extLst>
                    <a:ext uri="{FF2B5EF4-FFF2-40B4-BE49-F238E27FC236}">
                      <a16:creationId xmlns:a16="http://schemas.microsoft.com/office/drawing/2014/main" id="{303B1C20-AA64-A146-9669-58E259A8C311}"/>
                    </a:ext>
                  </a:extLst>
                </p14:cNvPr>
                <p14:cNvContentPartPr/>
                <p14:nvPr/>
              </p14:nvContentPartPr>
              <p14:xfrm>
                <a:off x="5426026" y="3826363"/>
                <a:ext cx="77040" cy="26280"/>
              </p14:xfrm>
            </p:contentPart>
          </mc:Choice>
          <mc:Fallback xmlns="">
            <p:pic>
              <p:nvPicPr>
                <p:cNvPr id="57" name="Ink 56">
                  <a:extLst>
                    <a:ext uri="{FF2B5EF4-FFF2-40B4-BE49-F238E27FC236}">
                      <a16:creationId xmlns:a16="http://schemas.microsoft.com/office/drawing/2014/main" id="{303B1C20-AA64-A146-9669-58E259A8C311}"/>
                    </a:ext>
                  </a:extLst>
                </p:cNvPr>
                <p:cNvPicPr/>
                <p:nvPr/>
              </p:nvPicPr>
              <p:blipFill>
                <a:blip r:embed="rId128"/>
                <a:stretch>
                  <a:fillRect/>
                </a:stretch>
              </p:blipFill>
              <p:spPr>
                <a:xfrm>
                  <a:off x="5418826" y="3818803"/>
                  <a:ext cx="92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8" name="Ink 57">
                  <a:extLst>
                    <a:ext uri="{FF2B5EF4-FFF2-40B4-BE49-F238E27FC236}">
                      <a16:creationId xmlns:a16="http://schemas.microsoft.com/office/drawing/2014/main" id="{F9E012C5-0A00-164F-AB3C-A7EF9B47FE71}"/>
                    </a:ext>
                  </a:extLst>
                </p14:cNvPr>
                <p14:cNvContentPartPr/>
                <p14:nvPr/>
              </p14:nvContentPartPr>
              <p14:xfrm>
                <a:off x="5516026" y="3889363"/>
                <a:ext cx="118080" cy="78120"/>
              </p14:xfrm>
            </p:contentPart>
          </mc:Choice>
          <mc:Fallback xmlns="">
            <p:pic>
              <p:nvPicPr>
                <p:cNvPr id="58" name="Ink 57">
                  <a:extLst>
                    <a:ext uri="{FF2B5EF4-FFF2-40B4-BE49-F238E27FC236}">
                      <a16:creationId xmlns:a16="http://schemas.microsoft.com/office/drawing/2014/main" id="{F9E012C5-0A00-164F-AB3C-A7EF9B47FE71}"/>
                    </a:ext>
                  </a:extLst>
                </p:cNvPr>
                <p:cNvPicPr/>
                <p:nvPr/>
              </p:nvPicPr>
              <p:blipFill>
                <a:blip r:embed="rId130"/>
                <a:stretch>
                  <a:fillRect/>
                </a:stretch>
              </p:blipFill>
              <p:spPr>
                <a:xfrm>
                  <a:off x="5508826" y="3881803"/>
                  <a:ext cx="13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9" name="Ink 58">
                  <a:extLst>
                    <a:ext uri="{FF2B5EF4-FFF2-40B4-BE49-F238E27FC236}">
                      <a16:creationId xmlns:a16="http://schemas.microsoft.com/office/drawing/2014/main" id="{84739E83-9FAE-3244-AA89-F8B1F802D336}"/>
                    </a:ext>
                  </a:extLst>
                </p14:cNvPr>
                <p14:cNvContentPartPr/>
                <p14:nvPr/>
              </p14:nvContentPartPr>
              <p14:xfrm>
                <a:off x="5681266" y="3837163"/>
                <a:ext cx="206280" cy="182160"/>
              </p14:xfrm>
            </p:contentPart>
          </mc:Choice>
          <mc:Fallback xmlns="">
            <p:pic>
              <p:nvPicPr>
                <p:cNvPr id="59" name="Ink 58">
                  <a:extLst>
                    <a:ext uri="{FF2B5EF4-FFF2-40B4-BE49-F238E27FC236}">
                      <a16:creationId xmlns:a16="http://schemas.microsoft.com/office/drawing/2014/main" id="{84739E83-9FAE-3244-AA89-F8B1F802D336}"/>
                    </a:ext>
                  </a:extLst>
                </p:cNvPr>
                <p:cNvPicPr/>
                <p:nvPr/>
              </p:nvPicPr>
              <p:blipFill>
                <a:blip r:embed="rId132"/>
                <a:stretch>
                  <a:fillRect/>
                </a:stretch>
              </p:blipFill>
              <p:spPr>
                <a:xfrm>
                  <a:off x="5673706" y="3829603"/>
                  <a:ext cx="221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57DBD0B0-1FA1-D444-B8C4-A47CF386B1E8}"/>
                    </a:ext>
                  </a:extLst>
                </p14:cNvPr>
                <p14:cNvContentPartPr/>
                <p14:nvPr/>
              </p14:nvContentPartPr>
              <p14:xfrm>
                <a:off x="4091866" y="4376803"/>
                <a:ext cx="165600" cy="258840"/>
              </p14:xfrm>
            </p:contentPart>
          </mc:Choice>
          <mc:Fallback xmlns="">
            <p:pic>
              <p:nvPicPr>
                <p:cNvPr id="87" name="Ink 86">
                  <a:extLst>
                    <a:ext uri="{FF2B5EF4-FFF2-40B4-BE49-F238E27FC236}">
                      <a16:creationId xmlns:a16="http://schemas.microsoft.com/office/drawing/2014/main" id="{57DBD0B0-1FA1-D444-B8C4-A47CF386B1E8}"/>
                    </a:ext>
                  </a:extLst>
                </p:cNvPr>
                <p:cNvPicPr/>
                <p:nvPr/>
              </p:nvPicPr>
              <p:blipFill>
                <a:blip r:embed="rId134"/>
                <a:stretch>
                  <a:fillRect/>
                </a:stretch>
              </p:blipFill>
              <p:spPr>
                <a:xfrm>
                  <a:off x="4084306" y="4369243"/>
                  <a:ext cx="180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CADFDD90-781A-964A-BC33-27DE58A37B06}"/>
                    </a:ext>
                  </a:extLst>
                </p14:cNvPr>
                <p14:cNvContentPartPr/>
                <p14:nvPr/>
              </p14:nvContentPartPr>
              <p14:xfrm>
                <a:off x="4337386" y="4346923"/>
                <a:ext cx="192240" cy="249120"/>
              </p14:xfrm>
            </p:contentPart>
          </mc:Choice>
          <mc:Fallback xmlns="">
            <p:pic>
              <p:nvPicPr>
                <p:cNvPr id="88" name="Ink 87">
                  <a:extLst>
                    <a:ext uri="{FF2B5EF4-FFF2-40B4-BE49-F238E27FC236}">
                      <a16:creationId xmlns:a16="http://schemas.microsoft.com/office/drawing/2014/main" id="{CADFDD90-781A-964A-BC33-27DE58A37B06}"/>
                    </a:ext>
                  </a:extLst>
                </p:cNvPr>
                <p:cNvPicPr/>
                <p:nvPr/>
              </p:nvPicPr>
              <p:blipFill>
                <a:blip r:embed="rId136"/>
                <a:stretch>
                  <a:fillRect/>
                </a:stretch>
              </p:blipFill>
              <p:spPr>
                <a:xfrm>
                  <a:off x="4329826" y="4339363"/>
                  <a:ext cx="20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2583B1AD-3ECD-924F-B921-CCFC514A6D78}"/>
                    </a:ext>
                  </a:extLst>
                </p14:cNvPr>
                <p14:cNvContentPartPr/>
                <p14:nvPr/>
              </p14:nvContentPartPr>
              <p14:xfrm>
                <a:off x="4541866" y="4407043"/>
                <a:ext cx="62640" cy="169200"/>
              </p14:xfrm>
            </p:contentPart>
          </mc:Choice>
          <mc:Fallback xmlns="">
            <p:pic>
              <p:nvPicPr>
                <p:cNvPr id="89" name="Ink 88">
                  <a:extLst>
                    <a:ext uri="{FF2B5EF4-FFF2-40B4-BE49-F238E27FC236}">
                      <a16:creationId xmlns:a16="http://schemas.microsoft.com/office/drawing/2014/main" id="{2583B1AD-3ECD-924F-B921-CCFC514A6D78}"/>
                    </a:ext>
                  </a:extLst>
                </p:cNvPr>
                <p:cNvPicPr/>
                <p:nvPr/>
              </p:nvPicPr>
              <p:blipFill>
                <a:blip r:embed="rId138"/>
                <a:stretch>
                  <a:fillRect/>
                </a:stretch>
              </p:blipFill>
              <p:spPr>
                <a:xfrm>
                  <a:off x="4534306" y="4399483"/>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C2BDC66A-8E49-1D4D-835D-57B5B77B3D59}"/>
                    </a:ext>
                  </a:extLst>
                </p14:cNvPr>
                <p14:cNvContentPartPr/>
                <p14:nvPr/>
              </p14:nvContentPartPr>
              <p14:xfrm>
                <a:off x="4466986" y="4481923"/>
                <a:ext cx="126000" cy="18720"/>
              </p14:xfrm>
            </p:contentPart>
          </mc:Choice>
          <mc:Fallback xmlns="">
            <p:pic>
              <p:nvPicPr>
                <p:cNvPr id="90" name="Ink 89">
                  <a:extLst>
                    <a:ext uri="{FF2B5EF4-FFF2-40B4-BE49-F238E27FC236}">
                      <a16:creationId xmlns:a16="http://schemas.microsoft.com/office/drawing/2014/main" id="{C2BDC66A-8E49-1D4D-835D-57B5B77B3D59}"/>
                    </a:ext>
                  </a:extLst>
                </p:cNvPr>
                <p:cNvPicPr/>
                <p:nvPr/>
              </p:nvPicPr>
              <p:blipFill>
                <a:blip r:embed="rId140"/>
                <a:stretch>
                  <a:fillRect/>
                </a:stretch>
              </p:blipFill>
              <p:spPr>
                <a:xfrm>
                  <a:off x="4459426" y="4474363"/>
                  <a:ext cx="141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9882BC1A-6973-BB42-A520-EF6EA27DA2DC}"/>
                    </a:ext>
                  </a:extLst>
                </p14:cNvPr>
                <p14:cNvContentPartPr/>
                <p14:nvPr/>
              </p14:nvContentPartPr>
              <p14:xfrm>
                <a:off x="4571746" y="4346923"/>
                <a:ext cx="180720" cy="329040"/>
              </p14:xfrm>
            </p:contentPart>
          </mc:Choice>
          <mc:Fallback xmlns="">
            <p:pic>
              <p:nvPicPr>
                <p:cNvPr id="91" name="Ink 90">
                  <a:extLst>
                    <a:ext uri="{FF2B5EF4-FFF2-40B4-BE49-F238E27FC236}">
                      <a16:creationId xmlns:a16="http://schemas.microsoft.com/office/drawing/2014/main" id="{9882BC1A-6973-BB42-A520-EF6EA27DA2DC}"/>
                    </a:ext>
                  </a:extLst>
                </p:cNvPr>
                <p:cNvPicPr/>
                <p:nvPr/>
              </p:nvPicPr>
              <p:blipFill>
                <a:blip r:embed="rId142"/>
                <a:stretch>
                  <a:fillRect/>
                </a:stretch>
              </p:blipFill>
              <p:spPr>
                <a:xfrm>
                  <a:off x="4564186" y="4339363"/>
                  <a:ext cx="195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Ink 92">
                  <a:extLst>
                    <a:ext uri="{FF2B5EF4-FFF2-40B4-BE49-F238E27FC236}">
                      <a16:creationId xmlns:a16="http://schemas.microsoft.com/office/drawing/2014/main" id="{94252188-E3A6-D940-85FC-97E47DE3C0EF}"/>
                    </a:ext>
                  </a:extLst>
                </p14:cNvPr>
                <p14:cNvContentPartPr/>
                <p14:nvPr/>
              </p14:nvContentPartPr>
              <p14:xfrm>
                <a:off x="4871626" y="4432963"/>
                <a:ext cx="251640" cy="79200"/>
              </p14:xfrm>
            </p:contentPart>
          </mc:Choice>
          <mc:Fallback xmlns="">
            <p:pic>
              <p:nvPicPr>
                <p:cNvPr id="93" name="Ink 92">
                  <a:extLst>
                    <a:ext uri="{FF2B5EF4-FFF2-40B4-BE49-F238E27FC236}">
                      <a16:creationId xmlns:a16="http://schemas.microsoft.com/office/drawing/2014/main" id="{94252188-E3A6-D940-85FC-97E47DE3C0EF}"/>
                    </a:ext>
                  </a:extLst>
                </p:cNvPr>
                <p:cNvPicPr/>
                <p:nvPr/>
              </p:nvPicPr>
              <p:blipFill>
                <a:blip r:embed="rId144"/>
                <a:stretch>
                  <a:fillRect/>
                </a:stretch>
              </p:blipFill>
              <p:spPr>
                <a:xfrm>
                  <a:off x="4864066" y="4425403"/>
                  <a:ext cx="26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6F11B34A-0DBA-544E-BE5C-45DFA5D2202F}"/>
                    </a:ext>
                  </a:extLst>
                </p14:cNvPr>
                <p14:cNvContentPartPr/>
                <p14:nvPr/>
              </p14:nvContentPartPr>
              <p14:xfrm>
                <a:off x="5351146" y="4366003"/>
                <a:ext cx="333000" cy="280800"/>
              </p14:xfrm>
            </p:contentPart>
          </mc:Choice>
          <mc:Fallback xmlns="">
            <p:pic>
              <p:nvPicPr>
                <p:cNvPr id="95" name="Ink 94">
                  <a:extLst>
                    <a:ext uri="{FF2B5EF4-FFF2-40B4-BE49-F238E27FC236}">
                      <a16:creationId xmlns:a16="http://schemas.microsoft.com/office/drawing/2014/main" id="{6F11B34A-0DBA-544E-BE5C-45DFA5D2202F}"/>
                    </a:ext>
                  </a:extLst>
                </p:cNvPr>
                <p:cNvPicPr/>
                <p:nvPr/>
              </p:nvPicPr>
              <p:blipFill>
                <a:blip r:embed="rId146"/>
                <a:stretch>
                  <a:fillRect/>
                </a:stretch>
              </p:blipFill>
              <p:spPr>
                <a:xfrm>
                  <a:off x="5343946" y="4358443"/>
                  <a:ext cx="347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Ink 95">
                  <a:extLst>
                    <a:ext uri="{FF2B5EF4-FFF2-40B4-BE49-F238E27FC236}">
                      <a16:creationId xmlns:a16="http://schemas.microsoft.com/office/drawing/2014/main" id="{6FDF6103-DC9F-574D-8F3E-BA5DC17C84D4}"/>
                    </a:ext>
                  </a:extLst>
                </p14:cNvPr>
                <p14:cNvContentPartPr/>
                <p14:nvPr/>
              </p14:nvContentPartPr>
              <p14:xfrm>
                <a:off x="5576146" y="4222003"/>
                <a:ext cx="147240" cy="5400"/>
              </p14:xfrm>
            </p:contentPart>
          </mc:Choice>
          <mc:Fallback xmlns="">
            <p:pic>
              <p:nvPicPr>
                <p:cNvPr id="96" name="Ink 95">
                  <a:extLst>
                    <a:ext uri="{FF2B5EF4-FFF2-40B4-BE49-F238E27FC236}">
                      <a16:creationId xmlns:a16="http://schemas.microsoft.com/office/drawing/2014/main" id="{6FDF6103-DC9F-574D-8F3E-BA5DC17C84D4}"/>
                    </a:ext>
                  </a:extLst>
                </p:cNvPr>
                <p:cNvPicPr/>
                <p:nvPr/>
              </p:nvPicPr>
              <p:blipFill>
                <a:blip r:embed="rId148"/>
                <a:stretch>
                  <a:fillRect/>
                </a:stretch>
              </p:blipFill>
              <p:spPr>
                <a:xfrm>
                  <a:off x="5568586" y="4214443"/>
                  <a:ext cx="162000" cy="20520"/>
                </a:xfrm>
                <a:prstGeom prst="rect">
                  <a:avLst/>
                </a:prstGeom>
              </p:spPr>
            </p:pic>
          </mc:Fallback>
        </mc:AlternateContent>
      </p:grpSp>
      <p:grpSp>
        <p:nvGrpSpPr>
          <p:cNvPr id="13" name="Group 12">
            <a:extLst>
              <a:ext uri="{FF2B5EF4-FFF2-40B4-BE49-F238E27FC236}">
                <a16:creationId xmlns:a16="http://schemas.microsoft.com/office/drawing/2014/main" id="{2D2636BF-2388-3F41-9661-7E88B9BF1113}"/>
              </a:ext>
            </a:extLst>
          </p:cNvPr>
          <p:cNvGrpSpPr/>
          <p:nvPr/>
        </p:nvGrpSpPr>
        <p:grpSpPr>
          <a:xfrm>
            <a:off x="5885930" y="3937622"/>
            <a:ext cx="319680" cy="219240"/>
            <a:chOff x="5815906" y="4107163"/>
            <a:chExt cx="426240" cy="292320"/>
          </a:xfrm>
        </p:grpSpPr>
        <mc:AlternateContent xmlns:mc="http://schemas.openxmlformats.org/markup-compatibility/2006" xmlns:p14="http://schemas.microsoft.com/office/powerpoint/2010/main">
          <mc:Choice Requires="p14">
            <p:contentPart p14:bwMode="auto" r:id="rId149">
              <p14:nvContentPartPr>
                <p14:cNvPr id="3" name="Ink 2">
                  <a:extLst>
                    <a:ext uri="{FF2B5EF4-FFF2-40B4-BE49-F238E27FC236}">
                      <a16:creationId xmlns:a16="http://schemas.microsoft.com/office/drawing/2014/main" id="{14BE23F2-0095-734B-9C48-44D6B723CD19}"/>
                    </a:ext>
                  </a:extLst>
                </p14:cNvPr>
                <p14:cNvContentPartPr/>
                <p14:nvPr/>
              </p14:nvContentPartPr>
              <p14:xfrm>
                <a:off x="5815906" y="4137043"/>
                <a:ext cx="137520" cy="208080"/>
              </p14:xfrm>
            </p:contentPart>
          </mc:Choice>
          <mc:Fallback xmlns="">
            <p:pic>
              <p:nvPicPr>
                <p:cNvPr id="3" name="Ink 2">
                  <a:extLst>
                    <a:ext uri="{FF2B5EF4-FFF2-40B4-BE49-F238E27FC236}">
                      <a16:creationId xmlns:a16="http://schemas.microsoft.com/office/drawing/2014/main" id="{14BE23F2-0095-734B-9C48-44D6B723CD19}"/>
                    </a:ext>
                  </a:extLst>
                </p:cNvPr>
                <p:cNvPicPr/>
                <p:nvPr/>
              </p:nvPicPr>
              <p:blipFill>
                <a:blip r:embed="rId186"/>
                <a:stretch>
                  <a:fillRect/>
                </a:stretch>
              </p:blipFill>
              <p:spPr>
                <a:xfrm>
                  <a:off x="5808706" y="4129483"/>
                  <a:ext cx="152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 name="Ink 3">
                  <a:extLst>
                    <a:ext uri="{FF2B5EF4-FFF2-40B4-BE49-F238E27FC236}">
                      <a16:creationId xmlns:a16="http://schemas.microsoft.com/office/drawing/2014/main" id="{0D0D7B03-A1B8-5944-BFE8-F6C05DFF4FB2}"/>
                    </a:ext>
                  </a:extLst>
                </p14:cNvPr>
                <p14:cNvContentPartPr/>
                <p14:nvPr/>
              </p14:nvContentPartPr>
              <p14:xfrm>
                <a:off x="5905906" y="4286803"/>
                <a:ext cx="83880" cy="112680"/>
              </p14:xfrm>
            </p:contentPart>
          </mc:Choice>
          <mc:Fallback xmlns="">
            <p:pic>
              <p:nvPicPr>
                <p:cNvPr id="4" name="Ink 3">
                  <a:extLst>
                    <a:ext uri="{FF2B5EF4-FFF2-40B4-BE49-F238E27FC236}">
                      <a16:creationId xmlns:a16="http://schemas.microsoft.com/office/drawing/2014/main" id="{0D0D7B03-A1B8-5944-BFE8-F6C05DFF4FB2}"/>
                    </a:ext>
                  </a:extLst>
                </p:cNvPr>
                <p:cNvPicPr/>
                <p:nvPr/>
              </p:nvPicPr>
              <p:blipFill>
                <a:blip r:embed="rId188"/>
                <a:stretch>
                  <a:fillRect/>
                </a:stretch>
              </p:blipFill>
              <p:spPr>
                <a:xfrm>
                  <a:off x="5898346" y="4279243"/>
                  <a:ext cx="99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 name="Ink 6">
                  <a:extLst>
                    <a:ext uri="{FF2B5EF4-FFF2-40B4-BE49-F238E27FC236}">
                      <a16:creationId xmlns:a16="http://schemas.microsoft.com/office/drawing/2014/main" id="{2545B7C9-4742-6C40-A738-EC5E78B9EABA}"/>
                    </a:ext>
                  </a:extLst>
                </p14:cNvPr>
                <p14:cNvContentPartPr/>
                <p14:nvPr/>
              </p14:nvContentPartPr>
              <p14:xfrm>
                <a:off x="6100666" y="4107163"/>
                <a:ext cx="141480" cy="254880"/>
              </p14:xfrm>
            </p:contentPart>
          </mc:Choice>
          <mc:Fallback xmlns="">
            <p:pic>
              <p:nvPicPr>
                <p:cNvPr id="7" name="Ink 6">
                  <a:extLst>
                    <a:ext uri="{FF2B5EF4-FFF2-40B4-BE49-F238E27FC236}">
                      <a16:creationId xmlns:a16="http://schemas.microsoft.com/office/drawing/2014/main" id="{2545B7C9-4742-6C40-A738-EC5E78B9EABA}"/>
                    </a:ext>
                  </a:extLst>
                </p:cNvPr>
                <p:cNvPicPr/>
                <p:nvPr/>
              </p:nvPicPr>
              <p:blipFill>
                <a:blip r:embed="rId190"/>
                <a:stretch>
                  <a:fillRect/>
                </a:stretch>
              </p:blipFill>
              <p:spPr>
                <a:xfrm>
                  <a:off x="6093106" y="4099603"/>
                  <a:ext cx="156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Ink 8">
                  <a:extLst>
                    <a:ext uri="{FF2B5EF4-FFF2-40B4-BE49-F238E27FC236}">
                      <a16:creationId xmlns:a16="http://schemas.microsoft.com/office/drawing/2014/main" id="{D16168A5-2ED2-C34E-A92A-7C9F26CEF35A}"/>
                    </a:ext>
                  </a:extLst>
                </p14:cNvPr>
                <p14:cNvContentPartPr/>
                <p14:nvPr/>
              </p14:nvContentPartPr>
              <p14:xfrm>
                <a:off x="6055666" y="4229203"/>
                <a:ext cx="163080" cy="28440"/>
              </p14:xfrm>
            </p:contentPart>
          </mc:Choice>
          <mc:Fallback xmlns="">
            <p:pic>
              <p:nvPicPr>
                <p:cNvPr id="9" name="Ink 8">
                  <a:extLst>
                    <a:ext uri="{FF2B5EF4-FFF2-40B4-BE49-F238E27FC236}">
                      <a16:creationId xmlns:a16="http://schemas.microsoft.com/office/drawing/2014/main" id="{D16168A5-2ED2-C34E-A92A-7C9F26CEF35A}"/>
                    </a:ext>
                  </a:extLst>
                </p:cNvPr>
                <p:cNvPicPr/>
                <p:nvPr/>
              </p:nvPicPr>
              <p:blipFill>
                <a:blip r:embed="rId192"/>
                <a:stretch>
                  <a:fillRect/>
                </a:stretch>
              </p:blipFill>
              <p:spPr>
                <a:xfrm>
                  <a:off x="6048106" y="4221643"/>
                  <a:ext cx="17820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75" name="Ink 74">
                <a:extLst>
                  <a:ext uri="{FF2B5EF4-FFF2-40B4-BE49-F238E27FC236}">
                    <a16:creationId xmlns:a16="http://schemas.microsoft.com/office/drawing/2014/main" id="{7AA49B9C-7F1B-8A4D-9F6F-27F2623ABC0E}"/>
                  </a:ext>
                </a:extLst>
              </p14:cNvPr>
              <p14:cNvContentPartPr/>
              <p14:nvPr/>
            </p14:nvContentPartPr>
            <p14:xfrm>
              <a:off x="2720880" y="4756485"/>
              <a:ext cx="102870" cy="96390"/>
            </p14:xfrm>
          </p:contentPart>
        </mc:Choice>
        <mc:Fallback>
          <p:pic>
            <p:nvPicPr>
              <p:cNvPr id="75" name="Ink 74">
                <a:extLst>
                  <a:ext uri="{FF2B5EF4-FFF2-40B4-BE49-F238E27FC236}">
                    <a16:creationId xmlns:a16="http://schemas.microsoft.com/office/drawing/2014/main" id="{7AA49B9C-7F1B-8A4D-9F6F-27F2623ABC0E}"/>
                  </a:ext>
                </a:extLst>
              </p:cNvPr>
              <p:cNvPicPr/>
              <p:nvPr/>
            </p:nvPicPr>
            <p:blipFill>
              <a:blip r:embed="rId194"/>
              <a:stretch>
                <a:fillRect/>
              </a:stretch>
            </p:blipFill>
            <p:spPr>
              <a:xfrm>
                <a:off x="2705467" y="4741019"/>
                <a:ext cx="132978" cy="126961"/>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Ink 105">
                <a:extLst>
                  <a:ext uri="{FF2B5EF4-FFF2-40B4-BE49-F238E27FC236}">
                    <a16:creationId xmlns:a16="http://schemas.microsoft.com/office/drawing/2014/main" id="{4EDF6D41-4509-8844-A306-BE24EE8D4356}"/>
                  </a:ext>
                </a:extLst>
              </p14:cNvPr>
              <p14:cNvContentPartPr/>
              <p14:nvPr/>
            </p14:nvContentPartPr>
            <p14:xfrm>
              <a:off x="3371850" y="4634715"/>
              <a:ext cx="40770" cy="57510"/>
            </p14:xfrm>
          </p:contentPart>
        </mc:Choice>
        <mc:Fallback>
          <p:pic>
            <p:nvPicPr>
              <p:cNvPr id="106" name="Ink 105">
                <a:extLst>
                  <a:ext uri="{FF2B5EF4-FFF2-40B4-BE49-F238E27FC236}">
                    <a16:creationId xmlns:a16="http://schemas.microsoft.com/office/drawing/2014/main" id="{4EDF6D41-4509-8844-A306-BE24EE8D4356}"/>
                  </a:ext>
                </a:extLst>
              </p:cNvPr>
              <p:cNvPicPr/>
              <p:nvPr/>
            </p:nvPicPr>
            <p:blipFill>
              <a:blip r:embed="rId196"/>
              <a:stretch>
                <a:fillRect/>
              </a:stretch>
            </p:blipFill>
            <p:spPr>
              <a:xfrm>
                <a:off x="3356472" y="4619259"/>
                <a:ext cx="70811" cy="88062"/>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Ink 126">
                <a:extLst>
                  <a:ext uri="{FF2B5EF4-FFF2-40B4-BE49-F238E27FC236}">
                    <a16:creationId xmlns:a16="http://schemas.microsoft.com/office/drawing/2014/main" id="{9F9313DD-BDD6-AE4F-A5CE-D433EE82AA00}"/>
                  </a:ext>
                </a:extLst>
              </p14:cNvPr>
              <p14:cNvContentPartPr/>
              <p14:nvPr/>
            </p14:nvContentPartPr>
            <p14:xfrm>
              <a:off x="2752470" y="3171585"/>
              <a:ext cx="270" cy="270"/>
            </p14:xfrm>
          </p:contentPart>
        </mc:Choice>
        <mc:Fallback>
          <p:pic>
            <p:nvPicPr>
              <p:cNvPr id="127" name="Ink 126">
                <a:extLst>
                  <a:ext uri="{FF2B5EF4-FFF2-40B4-BE49-F238E27FC236}">
                    <a16:creationId xmlns:a16="http://schemas.microsoft.com/office/drawing/2014/main" id="{9F9313DD-BDD6-AE4F-A5CE-D433EE82AA00}"/>
                  </a:ext>
                </a:extLst>
              </p:cNvPr>
              <p:cNvPicPr/>
              <p:nvPr/>
            </p:nvPicPr>
            <p:blipFill>
              <a:blip r:embed="rId198"/>
              <a:stretch>
                <a:fillRect/>
              </a:stretch>
            </p:blipFill>
            <p:spPr>
              <a:xfrm>
                <a:off x="2740860" y="3159975"/>
                <a:ext cx="23220" cy="232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7" name="Ink 146">
                <a:extLst>
                  <a:ext uri="{FF2B5EF4-FFF2-40B4-BE49-F238E27FC236}">
                    <a16:creationId xmlns:a16="http://schemas.microsoft.com/office/drawing/2014/main" id="{7E5C1B7E-AFE0-4F45-8583-DAB35DA2E96C}"/>
                  </a:ext>
                </a:extLst>
              </p14:cNvPr>
              <p14:cNvContentPartPr/>
              <p14:nvPr/>
            </p14:nvContentPartPr>
            <p14:xfrm>
              <a:off x="2790810" y="4639575"/>
              <a:ext cx="53460" cy="60480"/>
            </p14:xfrm>
          </p:contentPart>
        </mc:Choice>
        <mc:Fallback>
          <p:pic>
            <p:nvPicPr>
              <p:cNvPr id="147" name="Ink 146">
                <a:extLst>
                  <a:ext uri="{FF2B5EF4-FFF2-40B4-BE49-F238E27FC236}">
                    <a16:creationId xmlns:a16="http://schemas.microsoft.com/office/drawing/2014/main" id="{7E5C1B7E-AFE0-4F45-8583-DAB35DA2E96C}"/>
                  </a:ext>
                </a:extLst>
              </p:cNvPr>
              <p:cNvPicPr/>
              <p:nvPr/>
            </p:nvPicPr>
            <p:blipFill>
              <a:blip r:embed="rId200"/>
              <a:stretch>
                <a:fillRect/>
              </a:stretch>
            </p:blipFill>
            <p:spPr>
              <a:xfrm>
                <a:off x="2775382" y="4624095"/>
                <a:ext cx="83599" cy="91080"/>
              </a:xfrm>
              <a:prstGeom prst="rect">
                <a:avLst/>
              </a:prstGeom>
            </p:spPr>
          </p:pic>
        </mc:Fallback>
      </mc:AlternateContent>
      <p:grpSp>
        <p:nvGrpSpPr>
          <p:cNvPr id="149" name="Group 148">
            <a:extLst>
              <a:ext uri="{FF2B5EF4-FFF2-40B4-BE49-F238E27FC236}">
                <a16:creationId xmlns:a16="http://schemas.microsoft.com/office/drawing/2014/main" id="{C95B08A6-26C1-914C-BD55-39116E43F8EC}"/>
              </a:ext>
            </a:extLst>
          </p:cNvPr>
          <p:cNvGrpSpPr/>
          <p:nvPr/>
        </p:nvGrpSpPr>
        <p:grpSpPr>
          <a:xfrm>
            <a:off x="3276540" y="4210005"/>
            <a:ext cx="276480" cy="552960"/>
            <a:chOff x="2336720" y="4470340"/>
            <a:chExt cx="368640" cy="737280"/>
          </a:xfrm>
        </p:grpSpPr>
        <mc:AlternateContent xmlns:mc="http://schemas.openxmlformats.org/markup-compatibility/2006" xmlns:p14="http://schemas.microsoft.com/office/powerpoint/2010/main">
          <mc:Choice Requires="p14">
            <p:contentPart p14:bwMode="auto" r:id="rId201">
              <p14:nvContentPartPr>
                <p14:cNvPr id="131" name="Ink 130">
                  <a:extLst>
                    <a:ext uri="{FF2B5EF4-FFF2-40B4-BE49-F238E27FC236}">
                      <a16:creationId xmlns:a16="http://schemas.microsoft.com/office/drawing/2014/main" id="{9E3EB2BE-E5E9-8647-8542-37550CA82A19}"/>
                    </a:ext>
                  </a:extLst>
                </p14:cNvPr>
                <p14:cNvContentPartPr/>
                <p14:nvPr/>
              </p14:nvContentPartPr>
              <p14:xfrm>
                <a:off x="2336720" y="4470340"/>
                <a:ext cx="360" cy="360"/>
              </p14:xfrm>
            </p:contentPart>
          </mc:Choice>
          <mc:Fallback xmlns="">
            <p:pic>
              <p:nvPicPr>
                <p:cNvPr id="131" name="Ink 130">
                  <a:extLst>
                    <a:ext uri="{FF2B5EF4-FFF2-40B4-BE49-F238E27FC236}">
                      <a16:creationId xmlns:a16="http://schemas.microsoft.com/office/drawing/2014/main" id="{9E3EB2BE-E5E9-8647-8542-37550CA82A19}"/>
                    </a:ext>
                  </a:extLst>
                </p:cNvPr>
                <p:cNvPicPr/>
                <p:nvPr/>
              </p:nvPicPr>
              <p:blipFill>
                <a:blip r:embed="rId202"/>
                <a:stretch>
                  <a:fillRect/>
                </a:stretch>
              </p:blipFill>
              <p:spPr>
                <a:xfrm>
                  <a:off x="2321240" y="445486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Ink 132">
                  <a:extLst>
                    <a:ext uri="{FF2B5EF4-FFF2-40B4-BE49-F238E27FC236}">
                      <a16:creationId xmlns:a16="http://schemas.microsoft.com/office/drawing/2014/main" id="{73986A81-3E84-974B-9142-3B08C243479C}"/>
                    </a:ext>
                  </a:extLst>
                </p14:cNvPr>
                <p14:cNvContentPartPr/>
                <p14:nvPr/>
              </p14:nvContentPartPr>
              <p14:xfrm>
                <a:off x="2662880" y="5061820"/>
                <a:ext cx="42480" cy="89280"/>
              </p14:xfrm>
            </p:contentPart>
          </mc:Choice>
          <mc:Fallback xmlns="">
            <p:pic>
              <p:nvPicPr>
                <p:cNvPr id="133" name="Ink 132">
                  <a:extLst>
                    <a:ext uri="{FF2B5EF4-FFF2-40B4-BE49-F238E27FC236}">
                      <a16:creationId xmlns:a16="http://schemas.microsoft.com/office/drawing/2014/main" id="{73986A81-3E84-974B-9142-3B08C243479C}"/>
                    </a:ext>
                  </a:extLst>
                </p:cNvPr>
                <p:cNvPicPr/>
                <p:nvPr/>
              </p:nvPicPr>
              <p:blipFill>
                <a:blip r:embed="rId316"/>
                <a:stretch>
                  <a:fillRect/>
                </a:stretch>
              </p:blipFill>
              <p:spPr>
                <a:xfrm>
                  <a:off x="2647760" y="5046340"/>
                  <a:ext cx="73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8" name="Ink 147">
                  <a:extLst>
                    <a:ext uri="{FF2B5EF4-FFF2-40B4-BE49-F238E27FC236}">
                      <a16:creationId xmlns:a16="http://schemas.microsoft.com/office/drawing/2014/main" id="{9E05E7BB-5F20-4A45-9DCC-6A1DD010A0FB}"/>
                    </a:ext>
                  </a:extLst>
                </p14:cNvPr>
                <p14:cNvContentPartPr/>
                <p14:nvPr/>
              </p14:nvContentPartPr>
              <p14:xfrm>
                <a:off x="2666480" y="5030500"/>
                <a:ext cx="30600" cy="177120"/>
              </p14:xfrm>
            </p:contentPart>
          </mc:Choice>
          <mc:Fallback xmlns="">
            <p:pic>
              <p:nvPicPr>
                <p:cNvPr id="148" name="Ink 147">
                  <a:extLst>
                    <a:ext uri="{FF2B5EF4-FFF2-40B4-BE49-F238E27FC236}">
                      <a16:creationId xmlns:a16="http://schemas.microsoft.com/office/drawing/2014/main" id="{9E05E7BB-5F20-4A45-9DCC-6A1DD010A0FB}"/>
                    </a:ext>
                  </a:extLst>
                </p:cNvPr>
                <p:cNvPicPr/>
                <p:nvPr/>
              </p:nvPicPr>
              <p:blipFill>
                <a:blip r:embed="rId334"/>
                <a:stretch>
                  <a:fillRect/>
                </a:stretch>
              </p:blipFill>
              <p:spPr>
                <a:xfrm>
                  <a:off x="2651360" y="5015380"/>
                  <a:ext cx="61200" cy="20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5">
            <p14:nvContentPartPr>
              <p14:cNvPr id="150" name="Ink 149">
                <a:extLst>
                  <a:ext uri="{FF2B5EF4-FFF2-40B4-BE49-F238E27FC236}">
                    <a16:creationId xmlns:a16="http://schemas.microsoft.com/office/drawing/2014/main" id="{FCAE54B0-9685-3C42-B62D-7250611AD6C8}"/>
                  </a:ext>
                </a:extLst>
              </p14:cNvPr>
              <p14:cNvContentPartPr/>
              <p14:nvPr/>
            </p14:nvContentPartPr>
            <p14:xfrm>
              <a:off x="2811870" y="4599615"/>
              <a:ext cx="32130" cy="129060"/>
            </p14:xfrm>
          </p:contentPart>
        </mc:Choice>
        <mc:Fallback>
          <p:pic>
            <p:nvPicPr>
              <p:cNvPr id="150" name="Ink 149">
                <a:extLst>
                  <a:ext uri="{FF2B5EF4-FFF2-40B4-BE49-F238E27FC236}">
                    <a16:creationId xmlns:a16="http://schemas.microsoft.com/office/drawing/2014/main" id="{FCAE54B0-9685-3C42-B62D-7250611AD6C8}"/>
                  </a:ext>
                </a:extLst>
              </p:cNvPr>
              <p:cNvPicPr/>
              <p:nvPr/>
            </p:nvPicPr>
            <p:blipFill>
              <a:blip r:embed="rId336"/>
              <a:stretch>
                <a:fillRect/>
              </a:stretch>
            </p:blipFill>
            <p:spPr>
              <a:xfrm>
                <a:off x="2796347" y="4584157"/>
                <a:ext cx="62455" cy="159258"/>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 name="Ink 25">
                <a:extLst>
                  <a:ext uri="{FF2B5EF4-FFF2-40B4-BE49-F238E27FC236}">
                    <a16:creationId xmlns:a16="http://schemas.microsoft.com/office/drawing/2014/main" id="{C4D9FCB5-1D55-B144-857D-095CDFAB98C3}"/>
                  </a:ext>
                </a:extLst>
              </p14:cNvPr>
              <p14:cNvContentPartPr/>
              <p14:nvPr/>
            </p14:nvContentPartPr>
            <p14:xfrm>
              <a:off x="1811675" y="-96821"/>
              <a:ext cx="270" cy="270"/>
            </p14:xfrm>
          </p:contentPart>
        </mc:Choice>
        <mc:Fallback>
          <p:pic>
            <p:nvPicPr>
              <p:cNvPr id="26" name="Ink 25">
                <a:extLst>
                  <a:ext uri="{FF2B5EF4-FFF2-40B4-BE49-F238E27FC236}">
                    <a16:creationId xmlns:a16="http://schemas.microsoft.com/office/drawing/2014/main" id="{C4D9FCB5-1D55-B144-857D-095CDFAB98C3}"/>
                  </a:ext>
                </a:extLst>
              </p:cNvPr>
              <p:cNvPicPr/>
              <p:nvPr/>
            </p:nvPicPr>
            <p:blipFill>
              <a:blip r:embed="rId338"/>
              <a:stretch>
                <a:fillRect/>
              </a:stretch>
            </p:blipFill>
            <p:spPr>
              <a:xfrm>
                <a:off x="1808435" y="-100061"/>
                <a:ext cx="6750" cy="675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 name="Ink 26">
                <a:extLst>
                  <a:ext uri="{FF2B5EF4-FFF2-40B4-BE49-F238E27FC236}">
                    <a16:creationId xmlns:a16="http://schemas.microsoft.com/office/drawing/2014/main" id="{0F33930F-96A6-704F-9403-B94457D1792A}"/>
                  </a:ext>
                </a:extLst>
              </p14:cNvPr>
              <p14:cNvContentPartPr/>
              <p14:nvPr/>
            </p14:nvContentPartPr>
            <p14:xfrm>
              <a:off x="2762345" y="3070010"/>
              <a:ext cx="727920" cy="1615410"/>
            </p14:xfrm>
          </p:contentPart>
        </mc:Choice>
        <mc:Fallback>
          <p:pic>
            <p:nvPicPr>
              <p:cNvPr id="27" name="Ink 26">
                <a:extLst>
                  <a:ext uri="{FF2B5EF4-FFF2-40B4-BE49-F238E27FC236}">
                    <a16:creationId xmlns:a16="http://schemas.microsoft.com/office/drawing/2014/main" id="{0F33930F-96A6-704F-9403-B94457D1792A}"/>
                  </a:ext>
                </a:extLst>
              </p:cNvPr>
              <p:cNvPicPr/>
              <p:nvPr/>
            </p:nvPicPr>
            <p:blipFill>
              <a:blip r:embed="rId340"/>
              <a:stretch>
                <a:fillRect/>
              </a:stretch>
            </p:blipFill>
            <p:spPr>
              <a:xfrm>
                <a:off x="2754785" y="3062451"/>
                <a:ext cx="742680" cy="1630168"/>
              </a:xfrm>
              <a:prstGeom prst="rect">
                <a:avLst/>
              </a:prstGeom>
            </p:spPr>
          </p:pic>
        </mc:Fallback>
      </mc:AlternateContent>
      <p:grpSp>
        <p:nvGrpSpPr>
          <p:cNvPr id="287" name="Group 286">
            <a:extLst>
              <a:ext uri="{FF2B5EF4-FFF2-40B4-BE49-F238E27FC236}">
                <a16:creationId xmlns:a16="http://schemas.microsoft.com/office/drawing/2014/main" id="{42220926-69CA-074A-8812-080F8C611688}"/>
              </a:ext>
            </a:extLst>
          </p:cNvPr>
          <p:cNvGrpSpPr/>
          <p:nvPr/>
        </p:nvGrpSpPr>
        <p:grpSpPr>
          <a:xfrm>
            <a:off x="4169045" y="5160890"/>
            <a:ext cx="1622700" cy="405000"/>
            <a:chOff x="3526727" y="5738186"/>
            <a:chExt cx="2163600" cy="540000"/>
          </a:xfrm>
        </p:grpSpPr>
        <mc:AlternateContent xmlns:mc="http://schemas.openxmlformats.org/markup-compatibility/2006" xmlns:p14="http://schemas.microsoft.com/office/powerpoint/2010/main">
          <mc:Choice Requires="p14">
            <p:contentPart p14:bwMode="auto" r:id="rId341">
              <p14:nvContentPartPr>
                <p14:cNvPr id="126" name="Ink 125">
                  <a:extLst>
                    <a:ext uri="{FF2B5EF4-FFF2-40B4-BE49-F238E27FC236}">
                      <a16:creationId xmlns:a16="http://schemas.microsoft.com/office/drawing/2014/main" id="{B02AC92E-F58D-8146-AFDB-C0ECFDC71F7D}"/>
                    </a:ext>
                  </a:extLst>
                </p14:cNvPr>
                <p14:cNvContentPartPr/>
                <p14:nvPr/>
              </p14:nvContentPartPr>
              <p14:xfrm>
                <a:off x="3526727" y="5948786"/>
                <a:ext cx="263880" cy="329400"/>
              </p14:xfrm>
            </p:contentPart>
          </mc:Choice>
          <mc:Fallback xmlns="">
            <p:pic>
              <p:nvPicPr>
                <p:cNvPr id="126" name="Ink 125">
                  <a:extLst>
                    <a:ext uri="{FF2B5EF4-FFF2-40B4-BE49-F238E27FC236}">
                      <a16:creationId xmlns:a16="http://schemas.microsoft.com/office/drawing/2014/main" id="{B02AC92E-F58D-8146-AFDB-C0ECFDC71F7D}"/>
                    </a:ext>
                  </a:extLst>
                </p:cNvPr>
                <p:cNvPicPr/>
                <p:nvPr/>
              </p:nvPicPr>
              <p:blipFill>
                <a:blip r:embed="rId526"/>
                <a:stretch>
                  <a:fillRect/>
                </a:stretch>
              </p:blipFill>
              <p:spPr>
                <a:xfrm>
                  <a:off x="3519167" y="5941586"/>
                  <a:ext cx="2786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29" name="Ink 128">
                  <a:extLst>
                    <a:ext uri="{FF2B5EF4-FFF2-40B4-BE49-F238E27FC236}">
                      <a16:creationId xmlns:a16="http://schemas.microsoft.com/office/drawing/2014/main" id="{BBF72BC4-67FD-6142-A224-F40C67E2A649}"/>
                    </a:ext>
                  </a:extLst>
                </p14:cNvPr>
                <p14:cNvContentPartPr/>
                <p14:nvPr/>
              </p14:nvContentPartPr>
              <p14:xfrm>
                <a:off x="3747407" y="5738186"/>
                <a:ext cx="75960" cy="225360"/>
              </p14:xfrm>
            </p:contentPart>
          </mc:Choice>
          <mc:Fallback xmlns="">
            <p:pic>
              <p:nvPicPr>
                <p:cNvPr id="129" name="Ink 128">
                  <a:extLst>
                    <a:ext uri="{FF2B5EF4-FFF2-40B4-BE49-F238E27FC236}">
                      <a16:creationId xmlns:a16="http://schemas.microsoft.com/office/drawing/2014/main" id="{BBF72BC4-67FD-6142-A224-F40C67E2A649}"/>
                    </a:ext>
                  </a:extLst>
                </p:cNvPr>
                <p:cNvPicPr/>
                <p:nvPr/>
              </p:nvPicPr>
              <p:blipFill>
                <a:blip r:embed="rId528"/>
                <a:stretch>
                  <a:fillRect/>
                </a:stretch>
              </p:blipFill>
              <p:spPr>
                <a:xfrm>
                  <a:off x="3739847" y="5730626"/>
                  <a:ext cx="91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4" name="Ink 133">
                  <a:extLst>
                    <a:ext uri="{FF2B5EF4-FFF2-40B4-BE49-F238E27FC236}">
                      <a16:creationId xmlns:a16="http://schemas.microsoft.com/office/drawing/2014/main" id="{CB09FF6B-E5A8-9A4A-9EC3-9D2DB4E21519}"/>
                    </a:ext>
                  </a:extLst>
                </p14:cNvPr>
                <p14:cNvContentPartPr/>
                <p14:nvPr/>
              </p14:nvContentPartPr>
              <p14:xfrm>
                <a:off x="3915887" y="5923586"/>
                <a:ext cx="115560" cy="251280"/>
              </p14:xfrm>
            </p:contentPart>
          </mc:Choice>
          <mc:Fallback xmlns="">
            <p:pic>
              <p:nvPicPr>
                <p:cNvPr id="134" name="Ink 133">
                  <a:extLst>
                    <a:ext uri="{FF2B5EF4-FFF2-40B4-BE49-F238E27FC236}">
                      <a16:creationId xmlns:a16="http://schemas.microsoft.com/office/drawing/2014/main" id="{CB09FF6B-E5A8-9A4A-9EC3-9D2DB4E21519}"/>
                    </a:ext>
                  </a:extLst>
                </p:cNvPr>
                <p:cNvPicPr/>
                <p:nvPr/>
              </p:nvPicPr>
              <p:blipFill>
                <a:blip r:embed="rId530"/>
                <a:stretch>
                  <a:fillRect/>
                </a:stretch>
              </p:blipFill>
              <p:spPr>
                <a:xfrm>
                  <a:off x="3908327" y="5916026"/>
                  <a:ext cx="130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7" name="Ink 136">
                  <a:extLst>
                    <a:ext uri="{FF2B5EF4-FFF2-40B4-BE49-F238E27FC236}">
                      <a16:creationId xmlns:a16="http://schemas.microsoft.com/office/drawing/2014/main" id="{7D2B344E-7B96-6D46-9D7A-D1809E269C0F}"/>
                    </a:ext>
                  </a:extLst>
                </p14:cNvPr>
                <p14:cNvContentPartPr/>
                <p14:nvPr/>
              </p14:nvContentPartPr>
              <p14:xfrm>
                <a:off x="4059887" y="6013226"/>
                <a:ext cx="109080" cy="89280"/>
              </p14:xfrm>
            </p:contentPart>
          </mc:Choice>
          <mc:Fallback xmlns="">
            <p:pic>
              <p:nvPicPr>
                <p:cNvPr id="137" name="Ink 136">
                  <a:extLst>
                    <a:ext uri="{FF2B5EF4-FFF2-40B4-BE49-F238E27FC236}">
                      <a16:creationId xmlns:a16="http://schemas.microsoft.com/office/drawing/2014/main" id="{7D2B344E-7B96-6D46-9D7A-D1809E269C0F}"/>
                    </a:ext>
                  </a:extLst>
                </p:cNvPr>
                <p:cNvPicPr/>
                <p:nvPr/>
              </p:nvPicPr>
              <p:blipFill>
                <a:blip r:embed="rId532"/>
                <a:stretch>
                  <a:fillRect/>
                </a:stretch>
              </p:blipFill>
              <p:spPr>
                <a:xfrm>
                  <a:off x="4052327" y="6005666"/>
                  <a:ext cx="124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2" name="Ink 141">
                  <a:extLst>
                    <a:ext uri="{FF2B5EF4-FFF2-40B4-BE49-F238E27FC236}">
                      <a16:creationId xmlns:a16="http://schemas.microsoft.com/office/drawing/2014/main" id="{B2AD691A-605B-C14F-9485-0A3C0170B04B}"/>
                    </a:ext>
                  </a:extLst>
                </p14:cNvPr>
                <p14:cNvContentPartPr/>
                <p14:nvPr/>
              </p14:nvContentPartPr>
              <p14:xfrm>
                <a:off x="4141247" y="5857346"/>
                <a:ext cx="144720" cy="369360"/>
              </p14:xfrm>
            </p:contentPart>
          </mc:Choice>
          <mc:Fallback xmlns="">
            <p:pic>
              <p:nvPicPr>
                <p:cNvPr id="142" name="Ink 141">
                  <a:extLst>
                    <a:ext uri="{FF2B5EF4-FFF2-40B4-BE49-F238E27FC236}">
                      <a16:creationId xmlns:a16="http://schemas.microsoft.com/office/drawing/2014/main" id="{B2AD691A-605B-C14F-9485-0A3C0170B04B}"/>
                    </a:ext>
                  </a:extLst>
                </p:cNvPr>
                <p:cNvPicPr/>
                <p:nvPr/>
              </p:nvPicPr>
              <p:blipFill>
                <a:blip r:embed="rId534"/>
                <a:stretch>
                  <a:fillRect/>
                </a:stretch>
              </p:blipFill>
              <p:spPr>
                <a:xfrm>
                  <a:off x="4133687" y="5849786"/>
                  <a:ext cx="159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4" name="Ink 143">
                  <a:extLst>
                    <a:ext uri="{FF2B5EF4-FFF2-40B4-BE49-F238E27FC236}">
                      <a16:creationId xmlns:a16="http://schemas.microsoft.com/office/drawing/2014/main" id="{DB3D6D9B-DBEA-CB4E-82EA-DC60602507EC}"/>
                    </a:ext>
                  </a:extLst>
                </p14:cNvPr>
                <p14:cNvContentPartPr/>
                <p14:nvPr/>
              </p14:nvContentPartPr>
              <p14:xfrm>
                <a:off x="4419527" y="5991626"/>
                <a:ext cx="145800" cy="23760"/>
              </p14:xfrm>
            </p:contentPart>
          </mc:Choice>
          <mc:Fallback xmlns="">
            <p:pic>
              <p:nvPicPr>
                <p:cNvPr id="144" name="Ink 143">
                  <a:extLst>
                    <a:ext uri="{FF2B5EF4-FFF2-40B4-BE49-F238E27FC236}">
                      <a16:creationId xmlns:a16="http://schemas.microsoft.com/office/drawing/2014/main" id="{DB3D6D9B-DBEA-CB4E-82EA-DC60602507EC}"/>
                    </a:ext>
                  </a:extLst>
                </p:cNvPr>
                <p:cNvPicPr/>
                <p:nvPr/>
              </p:nvPicPr>
              <p:blipFill>
                <a:blip r:embed="rId536"/>
                <a:stretch>
                  <a:fillRect/>
                </a:stretch>
              </p:blipFill>
              <p:spPr>
                <a:xfrm>
                  <a:off x="4411967" y="5984066"/>
                  <a:ext cx="160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46" name="Ink 145">
                  <a:extLst>
                    <a:ext uri="{FF2B5EF4-FFF2-40B4-BE49-F238E27FC236}">
                      <a16:creationId xmlns:a16="http://schemas.microsoft.com/office/drawing/2014/main" id="{5146737F-FC39-8448-9EE9-2A7DD7E2E5D2}"/>
                    </a:ext>
                  </a:extLst>
                </p14:cNvPr>
                <p14:cNvContentPartPr/>
                <p14:nvPr/>
              </p14:nvContentPartPr>
              <p14:xfrm>
                <a:off x="4485767" y="6077306"/>
                <a:ext cx="88560" cy="15120"/>
              </p14:xfrm>
            </p:contentPart>
          </mc:Choice>
          <mc:Fallback xmlns="">
            <p:pic>
              <p:nvPicPr>
                <p:cNvPr id="146" name="Ink 145">
                  <a:extLst>
                    <a:ext uri="{FF2B5EF4-FFF2-40B4-BE49-F238E27FC236}">
                      <a16:creationId xmlns:a16="http://schemas.microsoft.com/office/drawing/2014/main" id="{5146737F-FC39-8448-9EE9-2A7DD7E2E5D2}"/>
                    </a:ext>
                  </a:extLst>
                </p:cNvPr>
                <p:cNvPicPr/>
                <p:nvPr/>
              </p:nvPicPr>
              <p:blipFill>
                <a:blip r:embed="rId538"/>
                <a:stretch>
                  <a:fillRect/>
                </a:stretch>
              </p:blipFill>
              <p:spPr>
                <a:xfrm>
                  <a:off x="4478207" y="6069746"/>
                  <a:ext cx="103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6" name="Ink 175">
                  <a:extLst>
                    <a:ext uri="{FF2B5EF4-FFF2-40B4-BE49-F238E27FC236}">
                      <a16:creationId xmlns:a16="http://schemas.microsoft.com/office/drawing/2014/main" id="{15399E92-85E8-754D-BD3C-37E14EC8646F}"/>
                    </a:ext>
                  </a:extLst>
                </p14:cNvPr>
                <p14:cNvContentPartPr/>
                <p14:nvPr/>
              </p14:nvContentPartPr>
              <p14:xfrm>
                <a:off x="4648127" y="5851226"/>
                <a:ext cx="447480" cy="317520"/>
              </p14:xfrm>
            </p:contentPart>
          </mc:Choice>
          <mc:Fallback xmlns="">
            <p:pic>
              <p:nvPicPr>
                <p:cNvPr id="176" name="Ink 175">
                  <a:extLst>
                    <a:ext uri="{FF2B5EF4-FFF2-40B4-BE49-F238E27FC236}">
                      <a16:creationId xmlns:a16="http://schemas.microsoft.com/office/drawing/2014/main" id="{15399E92-85E8-754D-BD3C-37E14EC8646F}"/>
                    </a:ext>
                  </a:extLst>
                </p:cNvPr>
                <p:cNvPicPr/>
                <p:nvPr/>
              </p:nvPicPr>
              <p:blipFill>
                <a:blip r:embed="rId540"/>
                <a:stretch>
                  <a:fillRect/>
                </a:stretch>
              </p:blipFill>
              <p:spPr>
                <a:xfrm>
                  <a:off x="4640567" y="5843666"/>
                  <a:ext cx="462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91" name="Ink 190">
                  <a:extLst>
                    <a:ext uri="{FF2B5EF4-FFF2-40B4-BE49-F238E27FC236}">
                      <a16:creationId xmlns:a16="http://schemas.microsoft.com/office/drawing/2014/main" id="{2F8EE308-F110-AC46-8DBC-94AE0068D721}"/>
                    </a:ext>
                  </a:extLst>
                </p14:cNvPr>
                <p14:cNvContentPartPr/>
                <p14:nvPr/>
              </p14:nvContentPartPr>
              <p14:xfrm>
                <a:off x="5121527" y="5983706"/>
                <a:ext cx="173520" cy="262800"/>
              </p14:xfrm>
            </p:contentPart>
          </mc:Choice>
          <mc:Fallback xmlns="">
            <p:pic>
              <p:nvPicPr>
                <p:cNvPr id="191" name="Ink 190">
                  <a:extLst>
                    <a:ext uri="{FF2B5EF4-FFF2-40B4-BE49-F238E27FC236}">
                      <a16:creationId xmlns:a16="http://schemas.microsoft.com/office/drawing/2014/main" id="{2F8EE308-F110-AC46-8DBC-94AE0068D721}"/>
                    </a:ext>
                  </a:extLst>
                </p:cNvPr>
                <p:cNvPicPr/>
                <p:nvPr/>
              </p:nvPicPr>
              <p:blipFill>
                <a:blip r:embed="rId542"/>
                <a:stretch>
                  <a:fillRect/>
                </a:stretch>
              </p:blipFill>
              <p:spPr>
                <a:xfrm>
                  <a:off x="5113967" y="5976146"/>
                  <a:ext cx="188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36" name="Ink 235">
                  <a:extLst>
                    <a:ext uri="{FF2B5EF4-FFF2-40B4-BE49-F238E27FC236}">
                      <a16:creationId xmlns:a16="http://schemas.microsoft.com/office/drawing/2014/main" id="{C1D4277D-AE3B-9A42-A7CF-969EB8BFDD2D}"/>
                    </a:ext>
                  </a:extLst>
                </p14:cNvPr>
                <p14:cNvContentPartPr/>
                <p14:nvPr/>
              </p14:nvContentPartPr>
              <p14:xfrm>
                <a:off x="5335007" y="5992706"/>
                <a:ext cx="136440" cy="139680"/>
              </p14:xfrm>
            </p:contentPart>
          </mc:Choice>
          <mc:Fallback xmlns="">
            <p:pic>
              <p:nvPicPr>
                <p:cNvPr id="236" name="Ink 235">
                  <a:extLst>
                    <a:ext uri="{FF2B5EF4-FFF2-40B4-BE49-F238E27FC236}">
                      <a16:creationId xmlns:a16="http://schemas.microsoft.com/office/drawing/2014/main" id="{C1D4277D-AE3B-9A42-A7CF-969EB8BFDD2D}"/>
                    </a:ext>
                  </a:extLst>
                </p:cNvPr>
                <p:cNvPicPr/>
                <p:nvPr/>
              </p:nvPicPr>
              <p:blipFill>
                <a:blip r:embed="rId544"/>
                <a:stretch>
                  <a:fillRect/>
                </a:stretch>
              </p:blipFill>
              <p:spPr>
                <a:xfrm>
                  <a:off x="5327447" y="5985146"/>
                  <a:ext cx="151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1" name="Ink 270">
                  <a:extLst>
                    <a:ext uri="{FF2B5EF4-FFF2-40B4-BE49-F238E27FC236}">
                      <a16:creationId xmlns:a16="http://schemas.microsoft.com/office/drawing/2014/main" id="{47B31EA0-34AC-7243-A6A5-46B153165EFB}"/>
                    </a:ext>
                  </a:extLst>
                </p14:cNvPr>
                <p14:cNvContentPartPr/>
                <p14:nvPr/>
              </p14:nvContentPartPr>
              <p14:xfrm>
                <a:off x="5558927" y="6002066"/>
                <a:ext cx="97920" cy="19080"/>
              </p14:xfrm>
            </p:contentPart>
          </mc:Choice>
          <mc:Fallback xmlns="">
            <p:pic>
              <p:nvPicPr>
                <p:cNvPr id="271" name="Ink 270">
                  <a:extLst>
                    <a:ext uri="{FF2B5EF4-FFF2-40B4-BE49-F238E27FC236}">
                      <a16:creationId xmlns:a16="http://schemas.microsoft.com/office/drawing/2014/main" id="{47B31EA0-34AC-7243-A6A5-46B153165EFB}"/>
                    </a:ext>
                  </a:extLst>
                </p:cNvPr>
                <p:cNvPicPr/>
                <p:nvPr/>
              </p:nvPicPr>
              <p:blipFill>
                <a:blip r:embed="rId546"/>
                <a:stretch>
                  <a:fillRect/>
                </a:stretch>
              </p:blipFill>
              <p:spPr>
                <a:xfrm>
                  <a:off x="5551367" y="5994866"/>
                  <a:ext cx="113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84" name="Ink 283">
                  <a:extLst>
                    <a:ext uri="{FF2B5EF4-FFF2-40B4-BE49-F238E27FC236}">
                      <a16:creationId xmlns:a16="http://schemas.microsoft.com/office/drawing/2014/main" id="{8DCA9844-18A4-AE47-B45D-18D2B51882C0}"/>
                    </a:ext>
                  </a:extLst>
                </p14:cNvPr>
                <p14:cNvContentPartPr/>
                <p14:nvPr/>
              </p14:nvContentPartPr>
              <p14:xfrm>
                <a:off x="5572247" y="6080546"/>
                <a:ext cx="118080" cy="6840"/>
              </p14:xfrm>
            </p:contentPart>
          </mc:Choice>
          <mc:Fallback xmlns="">
            <p:pic>
              <p:nvPicPr>
                <p:cNvPr id="284" name="Ink 283">
                  <a:extLst>
                    <a:ext uri="{FF2B5EF4-FFF2-40B4-BE49-F238E27FC236}">
                      <a16:creationId xmlns:a16="http://schemas.microsoft.com/office/drawing/2014/main" id="{8DCA9844-18A4-AE47-B45D-18D2B51882C0}"/>
                    </a:ext>
                  </a:extLst>
                </p:cNvPr>
                <p:cNvPicPr/>
                <p:nvPr/>
              </p:nvPicPr>
              <p:blipFill>
                <a:blip r:embed="rId548"/>
                <a:stretch>
                  <a:fillRect/>
                </a:stretch>
              </p:blipFill>
              <p:spPr>
                <a:xfrm>
                  <a:off x="5564687" y="6072986"/>
                  <a:ext cx="133200" cy="21960"/>
                </a:xfrm>
                <a:prstGeom prst="rect">
                  <a:avLst/>
                </a:prstGeom>
              </p:spPr>
            </p:pic>
          </mc:Fallback>
        </mc:AlternateContent>
      </p:grpSp>
      <p:grpSp>
        <p:nvGrpSpPr>
          <p:cNvPr id="292" name="Group 291">
            <a:extLst>
              <a:ext uri="{FF2B5EF4-FFF2-40B4-BE49-F238E27FC236}">
                <a16:creationId xmlns:a16="http://schemas.microsoft.com/office/drawing/2014/main" id="{DD37E0DB-86CD-7C45-8351-C661A7534B6F}"/>
              </a:ext>
            </a:extLst>
          </p:cNvPr>
          <p:cNvGrpSpPr/>
          <p:nvPr/>
        </p:nvGrpSpPr>
        <p:grpSpPr>
          <a:xfrm>
            <a:off x="5961575" y="5210570"/>
            <a:ext cx="235980" cy="380160"/>
            <a:chOff x="5916767" y="5804426"/>
            <a:chExt cx="314640" cy="506880"/>
          </a:xfrm>
        </p:grpSpPr>
        <mc:AlternateContent xmlns:mc="http://schemas.openxmlformats.org/markup-compatibility/2006" xmlns:p14="http://schemas.microsoft.com/office/powerpoint/2010/main">
          <mc:Choice Requires="p14">
            <p:contentPart p14:bwMode="auto" r:id="rId549">
              <p14:nvContentPartPr>
                <p14:cNvPr id="288" name="Ink 287">
                  <a:extLst>
                    <a:ext uri="{FF2B5EF4-FFF2-40B4-BE49-F238E27FC236}">
                      <a16:creationId xmlns:a16="http://schemas.microsoft.com/office/drawing/2014/main" id="{E04A3340-9A04-674D-8D92-08C647AE336F}"/>
                    </a:ext>
                  </a:extLst>
                </p14:cNvPr>
                <p14:cNvContentPartPr/>
                <p14:nvPr/>
              </p14:nvContentPartPr>
              <p14:xfrm>
                <a:off x="6047087" y="5804426"/>
                <a:ext cx="33840" cy="162000"/>
              </p14:xfrm>
            </p:contentPart>
          </mc:Choice>
          <mc:Fallback xmlns="">
            <p:pic>
              <p:nvPicPr>
                <p:cNvPr id="288" name="Ink 287">
                  <a:extLst>
                    <a:ext uri="{FF2B5EF4-FFF2-40B4-BE49-F238E27FC236}">
                      <a16:creationId xmlns:a16="http://schemas.microsoft.com/office/drawing/2014/main" id="{E04A3340-9A04-674D-8D92-08C647AE336F}"/>
                    </a:ext>
                  </a:extLst>
                </p:cNvPr>
                <p:cNvPicPr/>
                <p:nvPr/>
              </p:nvPicPr>
              <p:blipFill>
                <a:blip r:embed="rId550"/>
                <a:stretch>
                  <a:fillRect/>
                </a:stretch>
              </p:blipFill>
              <p:spPr>
                <a:xfrm>
                  <a:off x="6039527" y="5796866"/>
                  <a:ext cx="4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89" name="Ink 288">
                  <a:extLst>
                    <a:ext uri="{FF2B5EF4-FFF2-40B4-BE49-F238E27FC236}">
                      <a16:creationId xmlns:a16="http://schemas.microsoft.com/office/drawing/2014/main" id="{ED303C17-32FF-1943-A63E-9A64D77D9229}"/>
                    </a:ext>
                  </a:extLst>
                </p14:cNvPr>
                <p14:cNvContentPartPr/>
                <p14:nvPr/>
              </p14:nvContentPartPr>
              <p14:xfrm>
                <a:off x="5916767" y="6058946"/>
                <a:ext cx="314640" cy="30960"/>
              </p14:xfrm>
            </p:contentPart>
          </mc:Choice>
          <mc:Fallback xmlns="">
            <p:pic>
              <p:nvPicPr>
                <p:cNvPr id="289" name="Ink 288">
                  <a:extLst>
                    <a:ext uri="{FF2B5EF4-FFF2-40B4-BE49-F238E27FC236}">
                      <a16:creationId xmlns:a16="http://schemas.microsoft.com/office/drawing/2014/main" id="{ED303C17-32FF-1943-A63E-9A64D77D9229}"/>
                    </a:ext>
                  </a:extLst>
                </p:cNvPr>
                <p:cNvPicPr/>
                <p:nvPr/>
              </p:nvPicPr>
              <p:blipFill>
                <a:blip r:embed="rId552"/>
                <a:stretch>
                  <a:fillRect/>
                </a:stretch>
              </p:blipFill>
              <p:spPr>
                <a:xfrm>
                  <a:off x="5909207" y="6051386"/>
                  <a:ext cx="329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0" name="Ink 289">
                  <a:extLst>
                    <a:ext uri="{FF2B5EF4-FFF2-40B4-BE49-F238E27FC236}">
                      <a16:creationId xmlns:a16="http://schemas.microsoft.com/office/drawing/2014/main" id="{8DE9CA01-4C77-254D-87F6-B1D5D2148E38}"/>
                    </a:ext>
                  </a:extLst>
                </p14:cNvPr>
                <p14:cNvContentPartPr/>
                <p14:nvPr/>
              </p14:nvContentPartPr>
              <p14:xfrm>
                <a:off x="6038087" y="6228506"/>
                <a:ext cx="149400" cy="82800"/>
              </p14:xfrm>
            </p:contentPart>
          </mc:Choice>
          <mc:Fallback xmlns="">
            <p:pic>
              <p:nvPicPr>
                <p:cNvPr id="290" name="Ink 289">
                  <a:extLst>
                    <a:ext uri="{FF2B5EF4-FFF2-40B4-BE49-F238E27FC236}">
                      <a16:creationId xmlns:a16="http://schemas.microsoft.com/office/drawing/2014/main" id="{8DE9CA01-4C77-254D-87F6-B1D5D2148E38}"/>
                    </a:ext>
                  </a:extLst>
                </p:cNvPr>
                <p:cNvPicPr/>
                <p:nvPr/>
              </p:nvPicPr>
              <p:blipFill>
                <a:blip r:embed="rId554"/>
                <a:stretch>
                  <a:fillRect/>
                </a:stretch>
              </p:blipFill>
              <p:spPr>
                <a:xfrm>
                  <a:off x="6030527" y="6220946"/>
                  <a:ext cx="164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1" name="Ink 290">
                  <a:extLst>
                    <a:ext uri="{FF2B5EF4-FFF2-40B4-BE49-F238E27FC236}">
                      <a16:creationId xmlns:a16="http://schemas.microsoft.com/office/drawing/2014/main" id="{BC6B7F81-B1C4-B74F-993E-FA091891AC6A}"/>
                    </a:ext>
                  </a:extLst>
                </p14:cNvPr>
                <p14:cNvContentPartPr/>
                <p14:nvPr/>
              </p14:nvContentPartPr>
              <p14:xfrm>
                <a:off x="5926127" y="6148586"/>
                <a:ext cx="295560" cy="106560"/>
              </p14:xfrm>
            </p:contentPart>
          </mc:Choice>
          <mc:Fallback xmlns="">
            <p:pic>
              <p:nvPicPr>
                <p:cNvPr id="291" name="Ink 290">
                  <a:extLst>
                    <a:ext uri="{FF2B5EF4-FFF2-40B4-BE49-F238E27FC236}">
                      <a16:creationId xmlns:a16="http://schemas.microsoft.com/office/drawing/2014/main" id="{BC6B7F81-B1C4-B74F-993E-FA091891AC6A}"/>
                    </a:ext>
                  </a:extLst>
                </p:cNvPr>
                <p:cNvPicPr/>
                <p:nvPr/>
              </p:nvPicPr>
              <p:blipFill>
                <a:blip r:embed="rId556"/>
                <a:stretch>
                  <a:fillRect/>
                </a:stretch>
              </p:blipFill>
              <p:spPr>
                <a:xfrm>
                  <a:off x="5918567" y="6141026"/>
                  <a:ext cx="310320" cy="121680"/>
                </a:xfrm>
                <a:prstGeom prst="rect">
                  <a:avLst/>
                </a:prstGeom>
              </p:spPr>
            </p:pic>
          </mc:Fallback>
        </mc:AlternateContent>
      </p:grpSp>
      <p:grpSp>
        <p:nvGrpSpPr>
          <p:cNvPr id="307" name="Group 306">
            <a:extLst>
              <a:ext uri="{FF2B5EF4-FFF2-40B4-BE49-F238E27FC236}">
                <a16:creationId xmlns:a16="http://schemas.microsoft.com/office/drawing/2014/main" id="{61F4CD12-8B8A-5B47-84BF-6976585A444C}"/>
              </a:ext>
            </a:extLst>
          </p:cNvPr>
          <p:cNvGrpSpPr/>
          <p:nvPr/>
        </p:nvGrpSpPr>
        <p:grpSpPr>
          <a:xfrm>
            <a:off x="4411235" y="5687660"/>
            <a:ext cx="844560" cy="153900"/>
            <a:chOff x="3849647" y="6440546"/>
            <a:chExt cx="1126080" cy="205200"/>
          </a:xfrm>
        </p:grpSpPr>
        <mc:AlternateContent xmlns:mc="http://schemas.openxmlformats.org/markup-compatibility/2006" xmlns:p14="http://schemas.microsoft.com/office/powerpoint/2010/main">
          <mc:Choice Requires="p14">
            <p:contentPart p14:bwMode="auto" r:id="rId557">
              <p14:nvContentPartPr>
                <p14:cNvPr id="293" name="Ink 292">
                  <a:extLst>
                    <a:ext uri="{FF2B5EF4-FFF2-40B4-BE49-F238E27FC236}">
                      <a16:creationId xmlns:a16="http://schemas.microsoft.com/office/drawing/2014/main" id="{64D8D329-C242-4340-AE72-C4E2441D2E47}"/>
                    </a:ext>
                  </a:extLst>
                </p14:cNvPr>
                <p14:cNvContentPartPr/>
                <p14:nvPr/>
              </p14:nvContentPartPr>
              <p14:xfrm>
                <a:off x="3849647" y="6537746"/>
                <a:ext cx="153720" cy="22320"/>
              </p14:xfrm>
            </p:contentPart>
          </mc:Choice>
          <mc:Fallback xmlns="">
            <p:pic>
              <p:nvPicPr>
                <p:cNvPr id="293" name="Ink 292">
                  <a:extLst>
                    <a:ext uri="{FF2B5EF4-FFF2-40B4-BE49-F238E27FC236}">
                      <a16:creationId xmlns:a16="http://schemas.microsoft.com/office/drawing/2014/main" id="{64D8D329-C242-4340-AE72-C4E2441D2E47}"/>
                    </a:ext>
                  </a:extLst>
                </p:cNvPr>
                <p:cNvPicPr/>
                <p:nvPr/>
              </p:nvPicPr>
              <p:blipFill>
                <a:blip r:embed="rId558"/>
                <a:stretch>
                  <a:fillRect/>
                </a:stretch>
              </p:blipFill>
              <p:spPr>
                <a:xfrm>
                  <a:off x="3842087" y="6530186"/>
                  <a:ext cx="168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4" name="Ink 293">
                  <a:extLst>
                    <a:ext uri="{FF2B5EF4-FFF2-40B4-BE49-F238E27FC236}">
                      <a16:creationId xmlns:a16="http://schemas.microsoft.com/office/drawing/2014/main" id="{06974011-6303-0D45-A7B9-5B2DB6457F64}"/>
                    </a:ext>
                  </a:extLst>
                </p14:cNvPr>
                <p14:cNvContentPartPr/>
                <p14:nvPr/>
              </p14:nvContentPartPr>
              <p14:xfrm>
                <a:off x="3912287" y="6594986"/>
                <a:ext cx="159480" cy="17640"/>
              </p14:xfrm>
            </p:contentPart>
          </mc:Choice>
          <mc:Fallback xmlns="">
            <p:pic>
              <p:nvPicPr>
                <p:cNvPr id="294" name="Ink 293">
                  <a:extLst>
                    <a:ext uri="{FF2B5EF4-FFF2-40B4-BE49-F238E27FC236}">
                      <a16:creationId xmlns:a16="http://schemas.microsoft.com/office/drawing/2014/main" id="{06974011-6303-0D45-A7B9-5B2DB6457F64}"/>
                    </a:ext>
                  </a:extLst>
                </p:cNvPr>
                <p:cNvPicPr/>
                <p:nvPr/>
              </p:nvPicPr>
              <p:blipFill>
                <a:blip r:embed="rId560"/>
                <a:stretch>
                  <a:fillRect/>
                </a:stretch>
              </p:blipFill>
              <p:spPr>
                <a:xfrm>
                  <a:off x="3904727" y="6587786"/>
                  <a:ext cx="174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5" name="Ink 294">
                  <a:extLst>
                    <a:ext uri="{FF2B5EF4-FFF2-40B4-BE49-F238E27FC236}">
                      <a16:creationId xmlns:a16="http://schemas.microsoft.com/office/drawing/2014/main" id="{018A1412-33FC-D244-AA06-103C82306F4D}"/>
                    </a:ext>
                  </a:extLst>
                </p14:cNvPr>
                <p14:cNvContentPartPr/>
                <p14:nvPr/>
              </p14:nvContentPartPr>
              <p14:xfrm>
                <a:off x="4021727" y="6440546"/>
                <a:ext cx="209880" cy="185760"/>
              </p14:xfrm>
            </p:contentPart>
          </mc:Choice>
          <mc:Fallback xmlns="">
            <p:pic>
              <p:nvPicPr>
                <p:cNvPr id="295" name="Ink 294">
                  <a:extLst>
                    <a:ext uri="{FF2B5EF4-FFF2-40B4-BE49-F238E27FC236}">
                      <a16:creationId xmlns:a16="http://schemas.microsoft.com/office/drawing/2014/main" id="{018A1412-33FC-D244-AA06-103C82306F4D}"/>
                    </a:ext>
                  </a:extLst>
                </p:cNvPr>
                <p:cNvPicPr/>
                <p:nvPr/>
              </p:nvPicPr>
              <p:blipFill>
                <a:blip r:embed="rId562"/>
                <a:stretch>
                  <a:fillRect/>
                </a:stretch>
              </p:blipFill>
              <p:spPr>
                <a:xfrm>
                  <a:off x="4014167" y="6432986"/>
                  <a:ext cx="225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97" name="Ink 296">
                  <a:extLst>
                    <a:ext uri="{FF2B5EF4-FFF2-40B4-BE49-F238E27FC236}">
                      <a16:creationId xmlns:a16="http://schemas.microsoft.com/office/drawing/2014/main" id="{B24DD220-7959-F147-9ABF-0E54EB77D770}"/>
                    </a:ext>
                  </a:extLst>
                </p14:cNvPr>
                <p14:cNvContentPartPr/>
                <p14:nvPr/>
              </p14:nvContentPartPr>
              <p14:xfrm>
                <a:off x="4499087" y="6533066"/>
                <a:ext cx="158040" cy="104400"/>
              </p14:xfrm>
            </p:contentPart>
          </mc:Choice>
          <mc:Fallback xmlns="">
            <p:pic>
              <p:nvPicPr>
                <p:cNvPr id="297" name="Ink 296">
                  <a:extLst>
                    <a:ext uri="{FF2B5EF4-FFF2-40B4-BE49-F238E27FC236}">
                      <a16:creationId xmlns:a16="http://schemas.microsoft.com/office/drawing/2014/main" id="{B24DD220-7959-F147-9ABF-0E54EB77D770}"/>
                    </a:ext>
                  </a:extLst>
                </p:cNvPr>
                <p:cNvPicPr/>
                <p:nvPr/>
              </p:nvPicPr>
              <p:blipFill>
                <a:blip r:embed="rId564"/>
                <a:stretch>
                  <a:fillRect/>
                </a:stretch>
              </p:blipFill>
              <p:spPr>
                <a:xfrm>
                  <a:off x="4491527" y="6525506"/>
                  <a:ext cx="173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98" name="Ink 297">
                  <a:extLst>
                    <a:ext uri="{FF2B5EF4-FFF2-40B4-BE49-F238E27FC236}">
                      <a16:creationId xmlns:a16="http://schemas.microsoft.com/office/drawing/2014/main" id="{80B03BFC-4735-A94F-BD68-24C7B5CCBAD1}"/>
                    </a:ext>
                  </a:extLst>
                </p14:cNvPr>
                <p14:cNvContentPartPr/>
                <p14:nvPr/>
              </p14:nvContentPartPr>
              <p14:xfrm>
                <a:off x="4394687" y="6463586"/>
                <a:ext cx="206280" cy="123120"/>
              </p14:xfrm>
            </p:contentPart>
          </mc:Choice>
          <mc:Fallback xmlns="">
            <p:pic>
              <p:nvPicPr>
                <p:cNvPr id="298" name="Ink 297">
                  <a:extLst>
                    <a:ext uri="{FF2B5EF4-FFF2-40B4-BE49-F238E27FC236}">
                      <a16:creationId xmlns:a16="http://schemas.microsoft.com/office/drawing/2014/main" id="{80B03BFC-4735-A94F-BD68-24C7B5CCBAD1}"/>
                    </a:ext>
                  </a:extLst>
                </p:cNvPr>
                <p:cNvPicPr/>
                <p:nvPr/>
              </p:nvPicPr>
              <p:blipFill>
                <a:blip r:embed="rId566"/>
                <a:stretch>
                  <a:fillRect/>
                </a:stretch>
              </p:blipFill>
              <p:spPr>
                <a:xfrm>
                  <a:off x="4387127" y="6456026"/>
                  <a:ext cx="221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99" name="Ink 298">
                  <a:extLst>
                    <a:ext uri="{FF2B5EF4-FFF2-40B4-BE49-F238E27FC236}">
                      <a16:creationId xmlns:a16="http://schemas.microsoft.com/office/drawing/2014/main" id="{972E59D4-5E17-A444-AEA1-BA044B06B6C5}"/>
                    </a:ext>
                  </a:extLst>
                </p14:cNvPr>
                <p14:cNvContentPartPr/>
                <p14:nvPr/>
              </p14:nvContentPartPr>
              <p14:xfrm>
                <a:off x="4803647" y="6556466"/>
                <a:ext cx="125640" cy="15480"/>
              </p14:xfrm>
            </p:contentPart>
          </mc:Choice>
          <mc:Fallback xmlns="">
            <p:pic>
              <p:nvPicPr>
                <p:cNvPr id="299" name="Ink 298">
                  <a:extLst>
                    <a:ext uri="{FF2B5EF4-FFF2-40B4-BE49-F238E27FC236}">
                      <a16:creationId xmlns:a16="http://schemas.microsoft.com/office/drawing/2014/main" id="{972E59D4-5E17-A444-AEA1-BA044B06B6C5}"/>
                    </a:ext>
                  </a:extLst>
                </p:cNvPr>
                <p:cNvPicPr/>
                <p:nvPr/>
              </p:nvPicPr>
              <p:blipFill>
                <a:blip r:embed="rId568"/>
                <a:stretch>
                  <a:fillRect/>
                </a:stretch>
              </p:blipFill>
              <p:spPr>
                <a:xfrm>
                  <a:off x="4796087" y="6548906"/>
                  <a:ext cx="140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0" name="Ink 299">
                  <a:extLst>
                    <a:ext uri="{FF2B5EF4-FFF2-40B4-BE49-F238E27FC236}">
                      <a16:creationId xmlns:a16="http://schemas.microsoft.com/office/drawing/2014/main" id="{7414DD44-C05E-3147-A970-79416210ABE8}"/>
                    </a:ext>
                  </a:extLst>
                </p14:cNvPr>
                <p14:cNvContentPartPr/>
                <p14:nvPr/>
              </p14:nvContentPartPr>
              <p14:xfrm>
                <a:off x="4830287" y="6625586"/>
                <a:ext cx="145440" cy="20160"/>
              </p14:xfrm>
            </p:contentPart>
          </mc:Choice>
          <mc:Fallback xmlns="">
            <p:pic>
              <p:nvPicPr>
                <p:cNvPr id="300" name="Ink 299">
                  <a:extLst>
                    <a:ext uri="{FF2B5EF4-FFF2-40B4-BE49-F238E27FC236}">
                      <a16:creationId xmlns:a16="http://schemas.microsoft.com/office/drawing/2014/main" id="{7414DD44-C05E-3147-A970-79416210ABE8}"/>
                    </a:ext>
                  </a:extLst>
                </p:cNvPr>
                <p:cNvPicPr/>
                <p:nvPr/>
              </p:nvPicPr>
              <p:blipFill>
                <a:blip r:embed="rId570"/>
                <a:stretch>
                  <a:fillRect/>
                </a:stretch>
              </p:blipFill>
              <p:spPr>
                <a:xfrm>
                  <a:off x="4822727" y="6618026"/>
                  <a:ext cx="160560" cy="35280"/>
                </a:xfrm>
                <a:prstGeom prst="rect">
                  <a:avLst/>
                </a:prstGeom>
              </p:spPr>
            </p:pic>
          </mc:Fallback>
        </mc:AlternateContent>
      </p:grpSp>
      <p:grpSp>
        <p:nvGrpSpPr>
          <p:cNvPr id="306" name="Group 305">
            <a:extLst>
              <a:ext uri="{FF2B5EF4-FFF2-40B4-BE49-F238E27FC236}">
                <a16:creationId xmlns:a16="http://schemas.microsoft.com/office/drawing/2014/main" id="{DE65EC7A-B84D-C342-8084-FC992617D5DF}"/>
              </a:ext>
            </a:extLst>
          </p:cNvPr>
          <p:cNvGrpSpPr/>
          <p:nvPr/>
        </p:nvGrpSpPr>
        <p:grpSpPr>
          <a:xfrm>
            <a:off x="5444795" y="5667680"/>
            <a:ext cx="252720" cy="323730"/>
            <a:chOff x="5227727" y="6413906"/>
            <a:chExt cx="336960" cy="431640"/>
          </a:xfrm>
        </p:grpSpPr>
        <mc:AlternateContent xmlns:mc="http://schemas.openxmlformats.org/markup-compatibility/2006" xmlns:p14="http://schemas.microsoft.com/office/powerpoint/2010/main">
          <mc:Choice Requires="p14">
            <p:contentPart p14:bwMode="auto" r:id="rId571">
              <p14:nvContentPartPr>
                <p14:cNvPr id="301" name="Ink 300">
                  <a:extLst>
                    <a:ext uri="{FF2B5EF4-FFF2-40B4-BE49-F238E27FC236}">
                      <a16:creationId xmlns:a16="http://schemas.microsoft.com/office/drawing/2014/main" id="{0FCCEFF0-E9C5-7D40-BD23-559336E87463}"/>
                    </a:ext>
                  </a:extLst>
                </p14:cNvPr>
                <p14:cNvContentPartPr/>
                <p14:nvPr/>
              </p14:nvContentPartPr>
              <p14:xfrm>
                <a:off x="5227727" y="6413906"/>
                <a:ext cx="62280" cy="161640"/>
              </p14:xfrm>
            </p:contentPart>
          </mc:Choice>
          <mc:Fallback xmlns="">
            <p:pic>
              <p:nvPicPr>
                <p:cNvPr id="301" name="Ink 300">
                  <a:extLst>
                    <a:ext uri="{FF2B5EF4-FFF2-40B4-BE49-F238E27FC236}">
                      <a16:creationId xmlns:a16="http://schemas.microsoft.com/office/drawing/2014/main" id="{0FCCEFF0-E9C5-7D40-BD23-559336E87463}"/>
                    </a:ext>
                  </a:extLst>
                </p:cNvPr>
                <p:cNvPicPr/>
                <p:nvPr/>
              </p:nvPicPr>
              <p:blipFill>
                <a:blip r:embed="rId572"/>
                <a:stretch>
                  <a:fillRect/>
                </a:stretch>
              </p:blipFill>
              <p:spPr>
                <a:xfrm>
                  <a:off x="5220167" y="6406346"/>
                  <a:ext cx="77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2" name="Ink 301">
                  <a:extLst>
                    <a:ext uri="{FF2B5EF4-FFF2-40B4-BE49-F238E27FC236}">
                      <a16:creationId xmlns:a16="http://schemas.microsoft.com/office/drawing/2014/main" id="{E66ABA70-867C-314C-9B59-C7B693F44180}"/>
                    </a:ext>
                  </a:extLst>
                </p14:cNvPr>
                <p14:cNvContentPartPr/>
                <p14:nvPr/>
              </p14:nvContentPartPr>
              <p14:xfrm>
                <a:off x="5241047" y="6625586"/>
                <a:ext cx="218880" cy="27000"/>
              </p14:xfrm>
            </p:contentPart>
          </mc:Choice>
          <mc:Fallback xmlns="">
            <p:pic>
              <p:nvPicPr>
                <p:cNvPr id="302" name="Ink 301">
                  <a:extLst>
                    <a:ext uri="{FF2B5EF4-FFF2-40B4-BE49-F238E27FC236}">
                      <a16:creationId xmlns:a16="http://schemas.microsoft.com/office/drawing/2014/main" id="{E66ABA70-867C-314C-9B59-C7B693F44180}"/>
                    </a:ext>
                  </a:extLst>
                </p:cNvPr>
                <p:cNvPicPr/>
                <p:nvPr/>
              </p:nvPicPr>
              <p:blipFill>
                <a:blip r:embed="rId574"/>
                <a:stretch>
                  <a:fillRect/>
                </a:stretch>
              </p:blipFill>
              <p:spPr>
                <a:xfrm>
                  <a:off x="5233487" y="6618026"/>
                  <a:ext cx="234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3" name="Ink 302">
                  <a:extLst>
                    <a:ext uri="{FF2B5EF4-FFF2-40B4-BE49-F238E27FC236}">
                      <a16:creationId xmlns:a16="http://schemas.microsoft.com/office/drawing/2014/main" id="{50B67163-74FC-0D45-8E34-3EFA2FE30330}"/>
                    </a:ext>
                  </a:extLst>
                </p14:cNvPr>
                <p14:cNvContentPartPr/>
                <p14:nvPr/>
              </p14:nvContentPartPr>
              <p14:xfrm>
                <a:off x="5333927" y="6692186"/>
                <a:ext cx="71640" cy="153360"/>
              </p14:xfrm>
            </p:contentPart>
          </mc:Choice>
          <mc:Fallback xmlns="">
            <p:pic>
              <p:nvPicPr>
                <p:cNvPr id="303" name="Ink 302">
                  <a:extLst>
                    <a:ext uri="{FF2B5EF4-FFF2-40B4-BE49-F238E27FC236}">
                      <a16:creationId xmlns:a16="http://schemas.microsoft.com/office/drawing/2014/main" id="{50B67163-74FC-0D45-8E34-3EFA2FE30330}"/>
                    </a:ext>
                  </a:extLst>
                </p:cNvPr>
                <p:cNvPicPr/>
                <p:nvPr/>
              </p:nvPicPr>
              <p:blipFill>
                <a:blip r:embed="rId576"/>
                <a:stretch>
                  <a:fillRect/>
                </a:stretch>
              </p:blipFill>
              <p:spPr>
                <a:xfrm>
                  <a:off x="5326367" y="6684626"/>
                  <a:ext cx="86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4" name="Ink 303">
                  <a:extLst>
                    <a:ext uri="{FF2B5EF4-FFF2-40B4-BE49-F238E27FC236}">
                      <a16:creationId xmlns:a16="http://schemas.microsoft.com/office/drawing/2014/main" id="{D66D09AD-6E13-5243-B8E1-019F1EC7872E}"/>
                    </a:ext>
                  </a:extLst>
                </p14:cNvPr>
                <p14:cNvContentPartPr/>
                <p14:nvPr/>
              </p14:nvContentPartPr>
              <p14:xfrm>
                <a:off x="5373527" y="6722066"/>
                <a:ext cx="120600" cy="71640"/>
              </p14:xfrm>
            </p:contentPart>
          </mc:Choice>
          <mc:Fallback xmlns="">
            <p:pic>
              <p:nvPicPr>
                <p:cNvPr id="304" name="Ink 303">
                  <a:extLst>
                    <a:ext uri="{FF2B5EF4-FFF2-40B4-BE49-F238E27FC236}">
                      <a16:creationId xmlns:a16="http://schemas.microsoft.com/office/drawing/2014/main" id="{D66D09AD-6E13-5243-B8E1-019F1EC7872E}"/>
                    </a:ext>
                  </a:extLst>
                </p:cNvPr>
                <p:cNvPicPr/>
                <p:nvPr/>
              </p:nvPicPr>
              <p:blipFill>
                <a:blip r:embed="rId578"/>
                <a:stretch>
                  <a:fillRect/>
                </a:stretch>
              </p:blipFill>
              <p:spPr>
                <a:xfrm>
                  <a:off x="5365967" y="6714506"/>
                  <a:ext cx="13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5" name="Ink 304">
                  <a:extLst>
                    <a:ext uri="{FF2B5EF4-FFF2-40B4-BE49-F238E27FC236}">
                      <a16:creationId xmlns:a16="http://schemas.microsoft.com/office/drawing/2014/main" id="{F6DE439E-50A7-0049-9740-E0320CC955EE}"/>
                    </a:ext>
                  </a:extLst>
                </p14:cNvPr>
                <p14:cNvContentPartPr/>
                <p14:nvPr/>
              </p14:nvContentPartPr>
              <p14:xfrm>
                <a:off x="5413487" y="6771746"/>
                <a:ext cx="151200" cy="57240"/>
              </p14:xfrm>
            </p:contentPart>
          </mc:Choice>
          <mc:Fallback xmlns="">
            <p:pic>
              <p:nvPicPr>
                <p:cNvPr id="305" name="Ink 304">
                  <a:extLst>
                    <a:ext uri="{FF2B5EF4-FFF2-40B4-BE49-F238E27FC236}">
                      <a16:creationId xmlns:a16="http://schemas.microsoft.com/office/drawing/2014/main" id="{F6DE439E-50A7-0049-9740-E0320CC955EE}"/>
                    </a:ext>
                  </a:extLst>
                </p:cNvPr>
                <p:cNvPicPr/>
                <p:nvPr/>
              </p:nvPicPr>
              <p:blipFill>
                <a:blip r:embed="rId580"/>
                <a:stretch>
                  <a:fillRect/>
                </a:stretch>
              </p:blipFill>
              <p:spPr>
                <a:xfrm>
                  <a:off x="5405927" y="6764186"/>
                  <a:ext cx="166320" cy="72360"/>
                </a:xfrm>
                <a:prstGeom prst="rect">
                  <a:avLst/>
                </a:prstGeom>
              </p:spPr>
            </p:pic>
          </mc:Fallback>
        </mc:AlternateContent>
      </p:grpSp>
      <p:grpSp>
        <p:nvGrpSpPr>
          <p:cNvPr id="314" name="Group 313">
            <a:extLst>
              <a:ext uri="{FF2B5EF4-FFF2-40B4-BE49-F238E27FC236}">
                <a16:creationId xmlns:a16="http://schemas.microsoft.com/office/drawing/2014/main" id="{DADF595C-A82B-DE4B-9DE9-C3ED33D8D62C}"/>
              </a:ext>
            </a:extLst>
          </p:cNvPr>
          <p:cNvGrpSpPr/>
          <p:nvPr/>
        </p:nvGrpSpPr>
        <p:grpSpPr>
          <a:xfrm>
            <a:off x="2733995" y="4735910"/>
            <a:ext cx="826470" cy="375840"/>
            <a:chOff x="1613327" y="5171546"/>
            <a:chExt cx="1101960" cy="501120"/>
          </a:xfrm>
        </p:grpSpPr>
        <mc:AlternateContent xmlns:mc="http://schemas.openxmlformats.org/markup-compatibility/2006" xmlns:p14="http://schemas.microsoft.com/office/powerpoint/2010/main">
          <mc:Choice Requires="p14">
            <p:contentPart p14:bwMode="auto" r:id="rId581">
              <p14:nvContentPartPr>
                <p14:cNvPr id="114" name="Ink 113">
                  <a:extLst>
                    <a:ext uri="{FF2B5EF4-FFF2-40B4-BE49-F238E27FC236}">
                      <a16:creationId xmlns:a16="http://schemas.microsoft.com/office/drawing/2014/main" id="{9E171FC2-95BD-484B-A645-8CB465F33D9F}"/>
                    </a:ext>
                  </a:extLst>
                </p14:cNvPr>
                <p14:cNvContentPartPr/>
                <p14:nvPr/>
              </p14:nvContentPartPr>
              <p14:xfrm>
                <a:off x="2081687" y="5274146"/>
                <a:ext cx="133920" cy="135720"/>
              </p14:xfrm>
            </p:contentPart>
          </mc:Choice>
          <mc:Fallback xmlns="">
            <p:pic>
              <p:nvPicPr>
                <p:cNvPr id="114" name="Ink 113">
                  <a:extLst>
                    <a:ext uri="{FF2B5EF4-FFF2-40B4-BE49-F238E27FC236}">
                      <a16:creationId xmlns:a16="http://schemas.microsoft.com/office/drawing/2014/main" id="{9E171FC2-95BD-484B-A645-8CB465F33D9F}"/>
                    </a:ext>
                  </a:extLst>
                </p:cNvPr>
                <p:cNvPicPr/>
                <p:nvPr/>
              </p:nvPicPr>
              <p:blipFill>
                <a:blip r:embed="rId582"/>
                <a:stretch>
                  <a:fillRect/>
                </a:stretch>
              </p:blipFill>
              <p:spPr>
                <a:xfrm>
                  <a:off x="2074127" y="5266586"/>
                  <a:ext cx="149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15" name="Ink 114">
                  <a:extLst>
                    <a:ext uri="{FF2B5EF4-FFF2-40B4-BE49-F238E27FC236}">
                      <a16:creationId xmlns:a16="http://schemas.microsoft.com/office/drawing/2014/main" id="{A3F03D69-9C1F-5D4E-9395-1868CA0F5AC6}"/>
                    </a:ext>
                  </a:extLst>
                </p14:cNvPr>
                <p14:cNvContentPartPr/>
                <p14:nvPr/>
              </p14:nvContentPartPr>
              <p14:xfrm>
                <a:off x="2007527" y="5171546"/>
                <a:ext cx="230040" cy="154800"/>
              </p14:xfrm>
            </p:contentPart>
          </mc:Choice>
          <mc:Fallback xmlns="">
            <p:pic>
              <p:nvPicPr>
                <p:cNvPr id="115" name="Ink 114">
                  <a:extLst>
                    <a:ext uri="{FF2B5EF4-FFF2-40B4-BE49-F238E27FC236}">
                      <a16:creationId xmlns:a16="http://schemas.microsoft.com/office/drawing/2014/main" id="{A3F03D69-9C1F-5D4E-9395-1868CA0F5AC6}"/>
                    </a:ext>
                  </a:extLst>
                </p:cNvPr>
                <p:cNvPicPr/>
                <p:nvPr/>
              </p:nvPicPr>
              <p:blipFill>
                <a:blip r:embed="rId584"/>
                <a:stretch>
                  <a:fillRect/>
                </a:stretch>
              </p:blipFill>
              <p:spPr>
                <a:xfrm>
                  <a:off x="1999967" y="5163986"/>
                  <a:ext cx="245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08" name="Ink 307">
                  <a:extLst>
                    <a:ext uri="{FF2B5EF4-FFF2-40B4-BE49-F238E27FC236}">
                      <a16:creationId xmlns:a16="http://schemas.microsoft.com/office/drawing/2014/main" id="{99F2E7F7-D94B-FA44-8C56-80BFD74F14EF}"/>
                    </a:ext>
                  </a:extLst>
                </p14:cNvPr>
                <p14:cNvContentPartPr/>
                <p14:nvPr/>
              </p14:nvContentPartPr>
              <p14:xfrm>
                <a:off x="1689647" y="5514626"/>
                <a:ext cx="972360" cy="66960"/>
              </p14:xfrm>
            </p:contentPart>
          </mc:Choice>
          <mc:Fallback xmlns="">
            <p:pic>
              <p:nvPicPr>
                <p:cNvPr id="308" name="Ink 307">
                  <a:extLst>
                    <a:ext uri="{FF2B5EF4-FFF2-40B4-BE49-F238E27FC236}">
                      <a16:creationId xmlns:a16="http://schemas.microsoft.com/office/drawing/2014/main" id="{99F2E7F7-D94B-FA44-8C56-80BFD74F14EF}"/>
                    </a:ext>
                  </a:extLst>
                </p:cNvPr>
                <p:cNvPicPr/>
                <p:nvPr/>
              </p:nvPicPr>
              <p:blipFill>
                <a:blip r:embed="rId586"/>
                <a:stretch>
                  <a:fillRect/>
                </a:stretch>
              </p:blipFill>
              <p:spPr>
                <a:xfrm>
                  <a:off x="1682087" y="5507066"/>
                  <a:ext cx="987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09" name="Ink 308">
                  <a:extLst>
                    <a:ext uri="{FF2B5EF4-FFF2-40B4-BE49-F238E27FC236}">
                      <a16:creationId xmlns:a16="http://schemas.microsoft.com/office/drawing/2014/main" id="{F27ED462-D504-6F45-B2A9-15BC7AFAF31F}"/>
                    </a:ext>
                  </a:extLst>
                </p14:cNvPr>
                <p14:cNvContentPartPr/>
                <p14:nvPr/>
              </p14:nvContentPartPr>
              <p14:xfrm>
                <a:off x="2533487" y="5439746"/>
                <a:ext cx="181800" cy="192240"/>
              </p14:xfrm>
            </p:contentPart>
          </mc:Choice>
          <mc:Fallback xmlns="">
            <p:pic>
              <p:nvPicPr>
                <p:cNvPr id="309" name="Ink 308">
                  <a:extLst>
                    <a:ext uri="{FF2B5EF4-FFF2-40B4-BE49-F238E27FC236}">
                      <a16:creationId xmlns:a16="http://schemas.microsoft.com/office/drawing/2014/main" id="{F27ED462-D504-6F45-B2A9-15BC7AFAF31F}"/>
                    </a:ext>
                  </a:extLst>
                </p:cNvPr>
                <p:cNvPicPr/>
                <p:nvPr/>
              </p:nvPicPr>
              <p:blipFill>
                <a:blip r:embed="rId588"/>
                <a:stretch>
                  <a:fillRect/>
                </a:stretch>
              </p:blipFill>
              <p:spPr>
                <a:xfrm>
                  <a:off x="2525927" y="5432186"/>
                  <a:ext cx="196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1" name="Ink 310">
                  <a:extLst>
                    <a:ext uri="{FF2B5EF4-FFF2-40B4-BE49-F238E27FC236}">
                      <a16:creationId xmlns:a16="http://schemas.microsoft.com/office/drawing/2014/main" id="{6949BC4C-885A-C44E-813F-8F68C80834FD}"/>
                    </a:ext>
                  </a:extLst>
                </p14:cNvPr>
                <p14:cNvContentPartPr/>
                <p14:nvPr/>
              </p14:nvContentPartPr>
              <p14:xfrm>
                <a:off x="1613327" y="5526146"/>
                <a:ext cx="159480" cy="146520"/>
              </p14:xfrm>
            </p:contentPart>
          </mc:Choice>
          <mc:Fallback xmlns="">
            <p:pic>
              <p:nvPicPr>
                <p:cNvPr id="311" name="Ink 310">
                  <a:extLst>
                    <a:ext uri="{FF2B5EF4-FFF2-40B4-BE49-F238E27FC236}">
                      <a16:creationId xmlns:a16="http://schemas.microsoft.com/office/drawing/2014/main" id="{6949BC4C-885A-C44E-813F-8F68C80834FD}"/>
                    </a:ext>
                  </a:extLst>
                </p:cNvPr>
                <p:cNvPicPr/>
                <p:nvPr/>
              </p:nvPicPr>
              <p:blipFill>
                <a:blip r:embed="rId590"/>
                <a:stretch>
                  <a:fillRect/>
                </a:stretch>
              </p:blipFill>
              <p:spPr>
                <a:xfrm>
                  <a:off x="1605767" y="5518586"/>
                  <a:ext cx="17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2" name="Ink 311">
                  <a:extLst>
                    <a:ext uri="{FF2B5EF4-FFF2-40B4-BE49-F238E27FC236}">
                      <a16:creationId xmlns:a16="http://schemas.microsoft.com/office/drawing/2014/main" id="{A1101893-3411-2046-83D9-38C489ABF878}"/>
                    </a:ext>
                  </a:extLst>
                </p14:cNvPr>
                <p14:cNvContentPartPr/>
                <p14:nvPr/>
              </p14:nvContentPartPr>
              <p14:xfrm>
                <a:off x="1742567" y="5380346"/>
                <a:ext cx="30240" cy="159840"/>
              </p14:xfrm>
            </p:contentPart>
          </mc:Choice>
          <mc:Fallback xmlns="">
            <p:pic>
              <p:nvPicPr>
                <p:cNvPr id="312" name="Ink 311">
                  <a:extLst>
                    <a:ext uri="{FF2B5EF4-FFF2-40B4-BE49-F238E27FC236}">
                      <a16:creationId xmlns:a16="http://schemas.microsoft.com/office/drawing/2014/main" id="{A1101893-3411-2046-83D9-38C489ABF878}"/>
                    </a:ext>
                  </a:extLst>
                </p:cNvPr>
                <p:cNvPicPr/>
                <p:nvPr/>
              </p:nvPicPr>
              <p:blipFill>
                <a:blip r:embed="rId592"/>
                <a:stretch>
                  <a:fillRect/>
                </a:stretch>
              </p:blipFill>
              <p:spPr>
                <a:xfrm>
                  <a:off x="1735007" y="5372786"/>
                  <a:ext cx="45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13" name="Ink 312">
                  <a:extLst>
                    <a:ext uri="{FF2B5EF4-FFF2-40B4-BE49-F238E27FC236}">
                      <a16:creationId xmlns:a16="http://schemas.microsoft.com/office/drawing/2014/main" id="{A5ECE8C1-BFC6-2B46-9895-6F1CF94C5F9C}"/>
                    </a:ext>
                  </a:extLst>
                </p14:cNvPr>
                <p14:cNvContentPartPr/>
                <p14:nvPr/>
              </p14:nvContentPartPr>
              <p14:xfrm>
                <a:off x="2670287" y="5287466"/>
                <a:ext cx="2880" cy="183240"/>
              </p14:xfrm>
            </p:contentPart>
          </mc:Choice>
          <mc:Fallback xmlns="">
            <p:pic>
              <p:nvPicPr>
                <p:cNvPr id="313" name="Ink 312">
                  <a:extLst>
                    <a:ext uri="{FF2B5EF4-FFF2-40B4-BE49-F238E27FC236}">
                      <a16:creationId xmlns:a16="http://schemas.microsoft.com/office/drawing/2014/main" id="{A5ECE8C1-BFC6-2B46-9895-6F1CF94C5F9C}"/>
                    </a:ext>
                  </a:extLst>
                </p:cNvPr>
                <p:cNvPicPr/>
                <p:nvPr/>
              </p:nvPicPr>
              <p:blipFill>
                <a:blip r:embed="rId594"/>
                <a:stretch>
                  <a:fillRect/>
                </a:stretch>
              </p:blipFill>
              <p:spPr>
                <a:xfrm>
                  <a:off x="2662727" y="5279906"/>
                  <a:ext cx="1800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315" name="Ink 314">
                <a:extLst>
                  <a:ext uri="{FF2B5EF4-FFF2-40B4-BE49-F238E27FC236}">
                    <a16:creationId xmlns:a16="http://schemas.microsoft.com/office/drawing/2014/main" id="{767F7C01-8F76-BD4E-B278-FCC446B54A52}"/>
                  </a:ext>
                </a:extLst>
              </p14:cNvPr>
              <p14:cNvContentPartPr/>
              <p14:nvPr/>
            </p14:nvContentPartPr>
            <p14:xfrm>
              <a:off x="-51715" y="-182951"/>
              <a:ext cx="270" cy="270"/>
            </p14:xfrm>
          </p:contentPart>
        </mc:Choice>
        <mc:Fallback>
          <p:pic>
            <p:nvPicPr>
              <p:cNvPr id="315" name="Ink 314">
                <a:extLst>
                  <a:ext uri="{FF2B5EF4-FFF2-40B4-BE49-F238E27FC236}">
                    <a16:creationId xmlns:a16="http://schemas.microsoft.com/office/drawing/2014/main" id="{767F7C01-8F76-BD4E-B278-FCC446B54A52}"/>
                  </a:ext>
                </a:extLst>
              </p:cNvPr>
              <p:cNvPicPr/>
              <p:nvPr/>
            </p:nvPicPr>
            <p:blipFill>
              <a:blip r:embed="rId596"/>
              <a:stretch>
                <a:fillRect/>
              </a:stretch>
            </p:blipFill>
            <p:spPr>
              <a:xfrm>
                <a:off x="-54955" y="-186191"/>
                <a:ext cx="6750" cy="675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13" name="Ink 412">
                <a:extLst>
                  <a:ext uri="{FF2B5EF4-FFF2-40B4-BE49-F238E27FC236}">
                    <a16:creationId xmlns:a16="http://schemas.microsoft.com/office/drawing/2014/main" id="{6B876039-AAF0-B34A-B68A-6323CEF3A746}"/>
                  </a:ext>
                </a:extLst>
              </p14:cNvPr>
              <p14:cNvContentPartPr/>
              <p14:nvPr/>
            </p14:nvContentPartPr>
            <p14:xfrm>
              <a:off x="7522175" y="5548340"/>
              <a:ext cx="270" cy="270"/>
            </p14:xfrm>
          </p:contentPart>
        </mc:Choice>
        <mc:Fallback>
          <p:pic>
            <p:nvPicPr>
              <p:cNvPr id="413" name="Ink 412">
                <a:extLst>
                  <a:ext uri="{FF2B5EF4-FFF2-40B4-BE49-F238E27FC236}">
                    <a16:creationId xmlns:a16="http://schemas.microsoft.com/office/drawing/2014/main" id="{6B876039-AAF0-B34A-B68A-6323CEF3A746}"/>
                  </a:ext>
                </a:extLst>
              </p:cNvPr>
              <p:cNvPicPr/>
              <p:nvPr/>
            </p:nvPicPr>
            <p:blipFill>
              <a:blip r:embed="rId598"/>
              <a:stretch>
                <a:fillRect/>
              </a:stretch>
            </p:blipFill>
            <p:spPr>
              <a:xfrm>
                <a:off x="7516505" y="5542670"/>
                <a:ext cx="11610" cy="11610"/>
              </a:xfrm>
              <a:prstGeom prst="rect">
                <a:avLst/>
              </a:prstGeom>
            </p:spPr>
          </p:pic>
        </mc:Fallback>
      </mc:AlternateContent>
      <p:sp>
        <p:nvSpPr>
          <p:cNvPr id="408" name="TextBox 407">
            <a:extLst>
              <a:ext uri="{FF2B5EF4-FFF2-40B4-BE49-F238E27FC236}">
                <a16:creationId xmlns:a16="http://schemas.microsoft.com/office/drawing/2014/main" id="{AEF8B527-4857-4745-9F6A-B87A38C10DDF}"/>
              </a:ext>
            </a:extLst>
          </p:cNvPr>
          <p:cNvSpPr txBox="1"/>
          <p:nvPr/>
        </p:nvSpPr>
        <p:spPr>
          <a:xfrm>
            <a:off x="5989070" y="1962364"/>
            <a:ext cx="4025782" cy="1477328"/>
          </a:xfrm>
          <a:prstGeom prst="rect">
            <a:avLst/>
          </a:prstGeom>
          <a:noFill/>
        </p:spPr>
        <p:txBody>
          <a:bodyPr wrap="none" rtlCol="0">
            <a:spAutoFit/>
          </a:bodyPr>
          <a:lstStyle/>
          <a:p>
            <a:r>
              <a:rPr lang="en-US" dirty="0">
                <a:solidFill>
                  <a:srgbClr val="00B050"/>
                </a:solidFill>
              </a:rPr>
              <a:t>General approach: </a:t>
            </a:r>
          </a:p>
          <a:p>
            <a:pPr marL="342900" indent="-342900">
              <a:buAutoNum type="arabicParenBoth"/>
            </a:pPr>
            <a:r>
              <a:rPr lang="en-US" dirty="0">
                <a:solidFill>
                  <a:srgbClr val="00B050"/>
                </a:solidFill>
              </a:rPr>
              <a:t>identify time interval </a:t>
            </a:r>
            <a:r>
              <a:rPr lang="en-US" dirty="0">
                <a:solidFill>
                  <a:srgbClr val="00B050"/>
                </a:solidFill>
                <a:latin typeface="Symbol" pitchFamily="2" charset="2"/>
              </a:rPr>
              <a:t>t</a:t>
            </a:r>
            <a:r>
              <a:rPr lang="en-US" dirty="0">
                <a:solidFill>
                  <a:srgbClr val="00B050"/>
                </a:solidFill>
                <a:latin typeface="+mj-lt"/>
              </a:rPr>
              <a:t>  over which </a:t>
            </a:r>
            <a:br>
              <a:rPr lang="en-US" dirty="0">
                <a:solidFill>
                  <a:srgbClr val="00B050"/>
                </a:solidFill>
                <a:latin typeface="+mj-lt"/>
              </a:rPr>
            </a:br>
            <a:r>
              <a:rPr lang="en-US" dirty="0">
                <a:solidFill>
                  <a:srgbClr val="00B050"/>
                </a:solidFill>
                <a:latin typeface="+mj-lt"/>
              </a:rPr>
              <a:t>the relative change of the function is </a:t>
            </a:r>
            <a:br>
              <a:rPr lang="en-US" dirty="0">
                <a:solidFill>
                  <a:srgbClr val="00B050"/>
                </a:solidFill>
                <a:latin typeface="+mj-lt"/>
              </a:rPr>
            </a:br>
            <a:r>
              <a:rPr lang="en-US" dirty="0">
                <a:solidFill>
                  <a:srgbClr val="00B050"/>
                </a:solidFill>
                <a:latin typeface="+mj-lt"/>
              </a:rPr>
              <a:t>large, in the ``worst case”.</a:t>
            </a:r>
          </a:p>
          <a:p>
            <a:pPr marL="342900" indent="-342900">
              <a:buAutoNum type="arabicParenBoth"/>
            </a:pPr>
            <a:r>
              <a:rPr lang="en-US" dirty="0">
                <a:solidFill>
                  <a:srgbClr val="00B050"/>
                </a:solidFill>
                <a:latin typeface="+mj-lt"/>
              </a:rPr>
              <a:t>Choose  h &lt;&lt; </a:t>
            </a:r>
            <a:r>
              <a:rPr lang="en-US" dirty="0">
                <a:solidFill>
                  <a:srgbClr val="00B050"/>
                </a:solidFill>
                <a:latin typeface="Symbol" pitchFamily="2" charset="2"/>
              </a:rPr>
              <a:t>t</a:t>
            </a:r>
            <a:endParaRPr lang="en-US" dirty="0">
              <a:solidFill>
                <a:srgbClr val="00B050"/>
              </a:solidFill>
            </a:endParaRPr>
          </a:p>
        </p:txBody>
      </p:sp>
    </p:spTree>
    <p:extLst>
      <p:ext uri="{BB962C8B-B14F-4D97-AF65-F5344CB8AC3E}">
        <p14:creationId xmlns:p14="http://schemas.microsoft.com/office/powerpoint/2010/main" val="262665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2019087" y="617387"/>
            <a:ext cx="7724619" cy="513140"/>
          </a:xfrm>
        </p:spPr>
        <p:txBody>
          <a:bodyPr>
            <a:noAutofit/>
          </a:bodyPr>
          <a:lstStyle/>
          <a:p>
            <a:r>
              <a:rPr lang="en-US" sz="2800" dirty="0"/>
              <a:t>Choosing the  (a reasonable first guess) step  size  h in practice.  Example #1. </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35AFD4B4-B7B6-324D-9048-DA6DBF8D3B2E}"/>
                  </a:ext>
                </a:extLst>
              </p14:cNvPr>
              <p14:cNvContentPartPr/>
              <p14:nvPr/>
            </p14:nvContentPartPr>
            <p14:xfrm>
              <a:off x="2749610" y="3031502"/>
              <a:ext cx="49950" cy="57780"/>
            </p14:xfrm>
          </p:contentPart>
        </mc:Choice>
        <mc:Fallback>
          <p:pic>
            <p:nvPicPr>
              <p:cNvPr id="15" name="Ink 14">
                <a:extLst>
                  <a:ext uri="{FF2B5EF4-FFF2-40B4-BE49-F238E27FC236}">
                    <a16:creationId xmlns:a16="http://schemas.microsoft.com/office/drawing/2014/main" id="{35AFD4B4-B7B6-324D-9048-DA6DBF8D3B2E}"/>
                  </a:ext>
                </a:extLst>
              </p:cNvPr>
              <p:cNvPicPr/>
              <p:nvPr/>
            </p:nvPicPr>
            <p:blipFill>
              <a:blip r:embed="rId3"/>
              <a:stretch>
                <a:fillRect/>
              </a:stretch>
            </p:blipFill>
            <p:spPr>
              <a:xfrm>
                <a:off x="2734158" y="3016070"/>
                <a:ext cx="80495" cy="87926"/>
              </a:xfrm>
              <a:prstGeom prst="rect">
                <a:avLst/>
              </a:prstGeom>
            </p:spPr>
          </p:pic>
        </mc:Fallback>
      </mc:AlternateContent>
      <p:grpSp>
        <p:nvGrpSpPr>
          <p:cNvPr id="17" name="Group 16">
            <a:extLst>
              <a:ext uri="{FF2B5EF4-FFF2-40B4-BE49-F238E27FC236}">
                <a16:creationId xmlns:a16="http://schemas.microsoft.com/office/drawing/2014/main" id="{FE369794-B0A3-0D40-BF24-66EB01F89DCB}"/>
              </a:ext>
            </a:extLst>
          </p:cNvPr>
          <p:cNvGrpSpPr/>
          <p:nvPr/>
        </p:nvGrpSpPr>
        <p:grpSpPr>
          <a:xfrm>
            <a:off x="2255240" y="2442092"/>
            <a:ext cx="3466530" cy="2644380"/>
            <a:chOff x="974986" y="2113123"/>
            <a:chExt cx="4622040" cy="35258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0684D2-196B-E341-A19D-0C4C0CAA1399}"/>
                    </a:ext>
                  </a:extLst>
                </p14:cNvPr>
                <p14:cNvContentPartPr/>
                <p14:nvPr/>
              </p14:nvContentPartPr>
              <p14:xfrm>
                <a:off x="1648906" y="2148763"/>
                <a:ext cx="60480" cy="2932560"/>
              </p14:xfrm>
            </p:contentPart>
          </mc:Choice>
          <mc:Fallback xmlns="">
            <p:pic>
              <p:nvPicPr>
                <p:cNvPr id="5" name="Ink 4">
                  <a:extLst>
                    <a:ext uri="{FF2B5EF4-FFF2-40B4-BE49-F238E27FC236}">
                      <a16:creationId xmlns:a16="http://schemas.microsoft.com/office/drawing/2014/main" id="{C90684D2-196B-E341-A19D-0C4C0CAA1399}"/>
                    </a:ext>
                  </a:extLst>
                </p:cNvPr>
                <p:cNvPicPr/>
                <p:nvPr/>
              </p:nvPicPr>
              <p:blipFill>
                <a:blip r:embed="rId5"/>
                <a:stretch>
                  <a:fillRect/>
                </a:stretch>
              </p:blipFill>
              <p:spPr>
                <a:xfrm>
                  <a:off x="1633426" y="2133643"/>
                  <a:ext cx="91080" cy="29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6F83FB4-C59E-3E4A-8E2E-98C4A9A62A4A}"/>
                    </a:ext>
                  </a:extLst>
                </p14:cNvPr>
                <p14:cNvContentPartPr/>
                <p14:nvPr/>
              </p14:nvContentPartPr>
              <p14:xfrm>
                <a:off x="1693546" y="5015443"/>
                <a:ext cx="3652200" cy="100440"/>
              </p14:xfrm>
            </p:contentPart>
          </mc:Choice>
          <mc:Fallback xmlns="">
            <p:pic>
              <p:nvPicPr>
                <p:cNvPr id="6" name="Ink 5">
                  <a:extLst>
                    <a:ext uri="{FF2B5EF4-FFF2-40B4-BE49-F238E27FC236}">
                      <a16:creationId xmlns:a16="http://schemas.microsoft.com/office/drawing/2014/main" id="{46F83FB4-C59E-3E4A-8E2E-98C4A9A62A4A}"/>
                    </a:ext>
                  </a:extLst>
                </p:cNvPr>
                <p:cNvPicPr/>
                <p:nvPr/>
              </p:nvPicPr>
              <p:blipFill>
                <a:blip r:embed="rId7"/>
                <a:stretch>
                  <a:fillRect/>
                </a:stretch>
              </p:blipFill>
              <p:spPr>
                <a:xfrm>
                  <a:off x="1678426" y="5000323"/>
                  <a:ext cx="36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51D003-2522-B741-BA13-15B3706CA0AA}"/>
                    </a:ext>
                  </a:extLst>
                </p14:cNvPr>
                <p14:cNvContentPartPr/>
                <p14:nvPr/>
              </p14:nvContentPartPr>
              <p14:xfrm>
                <a:off x="5353666" y="4964683"/>
                <a:ext cx="225360" cy="228960"/>
              </p14:xfrm>
            </p:contentPart>
          </mc:Choice>
          <mc:Fallback xmlns="">
            <p:pic>
              <p:nvPicPr>
                <p:cNvPr id="8" name="Ink 7">
                  <a:extLst>
                    <a:ext uri="{FF2B5EF4-FFF2-40B4-BE49-F238E27FC236}">
                      <a16:creationId xmlns:a16="http://schemas.microsoft.com/office/drawing/2014/main" id="{1F51D003-2522-B741-BA13-15B3706CA0AA}"/>
                    </a:ext>
                  </a:extLst>
                </p:cNvPr>
                <p:cNvPicPr/>
                <p:nvPr/>
              </p:nvPicPr>
              <p:blipFill>
                <a:blip r:embed="rId9"/>
                <a:stretch>
                  <a:fillRect/>
                </a:stretch>
              </p:blipFill>
              <p:spPr>
                <a:xfrm>
                  <a:off x="5338186" y="4949203"/>
                  <a:ext cx="255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51CE8A7-A2D4-124A-849A-5CCC25F25907}"/>
                    </a:ext>
                  </a:extLst>
                </p14:cNvPr>
                <p14:cNvContentPartPr/>
                <p14:nvPr/>
              </p14:nvContentPartPr>
              <p14:xfrm>
                <a:off x="1542706" y="2113123"/>
                <a:ext cx="262440" cy="197640"/>
              </p14:xfrm>
            </p:contentPart>
          </mc:Choice>
          <mc:Fallback xmlns="">
            <p:pic>
              <p:nvPicPr>
                <p:cNvPr id="10" name="Ink 9">
                  <a:extLst>
                    <a:ext uri="{FF2B5EF4-FFF2-40B4-BE49-F238E27FC236}">
                      <a16:creationId xmlns:a16="http://schemas.microsoft.com/office/drawing/2014/main" id="{451CE8A7-A2D4-124A-849A-5CCC25F25907}"/>
                    </a:ext>
                  </a:extLst>
                </p:cNvPr>
                <p:cNvPicPr/>
                <p:nvPr/>
              </p:nvPicPr>
              <p:blipFill>
                <a:blip r:embed="rId11"/>
                <a:stretch>
                  <a:fillRect/>
                </a:stretch>
              </p:blipFill>
              <p:spPr>
                <a:xfrm>
                  <a:off x="1527586" y="2097643"/>
                  <a:ext cx="29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A014CF2-9482-3C42-A6C6-A98AE3508F95}"/>
                    </a:ext>
                  </a:extLst>
                </p14:cNvPr>
                <p14:cNvContentPartPr/>
                <p14:nvPr/>
              </p14:nvContentPartPr>
              <p14:xfrm>
                <a:off x="5422786" y="5351323"/>
                <a:ext cx="174240" cy="287640"/>
              </p14:xfrm>
            </p:contentPart>
          </mc:Choice>
          <mc:Fallback xmlns="">
            <p:pic>
              <p:nvPicPr>
                <p:cNvPr id="11" name="Ink 10">
                  <a:extLst>
                    <a:ext uri="{FF2B5EF4-FFF2-40B4-BE49-F238E27FC236}">
                      <a16:creationId xmlns:a16="http://schemas.microsoft.com/office/drawing/2014/main" id="{7A014CF2-9482-3C42-A6C6-A98AE3508F95}"/>
                    </a:ext>
                  </a:extLst>
                </p:cNvPr>
                <p:cNvPicPr/>
                <p:nvPr/>
              </p:nvPicPr>
              <p:blipFill>
                <a:blip r:embed="rId13"/>
                <a:stretch>
                  <a:fillRect/>
                </a:stretch>
              </p:blipFill>
              <p:spPr>
                <a:xfrm>
                  <a:off x="5407306" y="5336203"/>
                  <a:ext cx="204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4EFFE7C-3C70-8D4F-B30C-90BFDA13B53A}"/>
                    </a:ext>
                  </a:extLst>
                </p14:cNvPr>
                <p14:cNvContentPartPr/>
                <p14:nvPr/>
              </p14:nvContentPartPr>
              <p14:xfrm>
                <a:off x="5328466" y="5473003"/>
                <a:ext cx="259200" cy="28800"/>
              </p14:xfrm>
            </p:contentPart>
          </mc:Choice>
          <mc:Fallback xmlns="">
            <p:pic>
              <p:nvPicPr>
                <p:cNvPr id="12" name="Ink 11">
                  <a:extLst>
                    <a:ext uri="{FF2B5EF4-FFF2-40B4-BE49-F238E27FC236}">
                      <a16:creationId xmlns:a16="http://schemas.microsoft.com/office/drawing/2014/main" id="{34EFFE7C-3C70-8D4F-B30C-90BFDA13B53A}"/>
                    </a:ext>
                  </a:extLst>
                </p:cNvPr>
                <p:cNvPicPr/>
                <p:nvPr/>
              </p:nvPicPr>
              <p:blipFill>
                <a:blip r:embed="rId15"/>
                <a:stretch>
                  <a:fillRect/>
                </a:stretch>
              </p:blipFill>
              <p:spPr>
                <a:xfrm>
                  <a:off x="5312986" y="5457883"/>
                  <a:ext cx="289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06AD084-BCDA-6449-9D92-3E5CD7834C04}"/>
                    </a:ext>
                  </a:extLst>
                </p14:cNvPr>
                <p14:cNvContentPartPr/>
                <p14:nvPr/>
              </p14:nvContentPartPr>
              <p14:xfrm>
                <a:off x="974986" y="2259283"/>
                <a:ext cx="216000" cy="340560"/>
              </p14:xfrm>
            </p:contentPart>
          </mc:Choice>
          <mc:Fallback xmlns="">
            <p:pic>
              <p:nvPicPr>
                <p:cNvPr id="14" name="Ink 13">
                  <a:extLst>
                    <a:ext uri="{FF2B5EF4-FFF2-40B4-BE49-F238E27FC236}">
                      <a16:creationId xmlns:a16="http://schemas.microsoft.com/office/drawing/2014/main" id="{106AD084-BCDA-6449-9D92-3E5CD7834C04}"/>
                    </a:ext>
                  </a:extLst>
                </p:cNvPr>
                <p:cNvPicPr/>
                <p:nvPr/>
              </p:nvPicPr>
              <p:blipFill>
                <a:blip r:embed="rId17"/>
                <a:stretch>
                  <a:fillRect/>
                </a:stretch>
              </p:blipFill>
              <p:spPr>
                <a:xfrm>
                  <a:off x="959506" y="2244163"/>
                  <a:ext cx="246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D869B3F-F8FF-7147-A961-FDDB9DD7A7E8}"/>
                    </a:ext>
                  </a:extLst>
                </p14:cNvPr>
                <p14:cNvContentPartPr/>
                <p14:nvPr/>
              </p14:nvContentPartPr>
              <p14:xfrm>
                <a:off x="1678786" y="2922763"/>
                <a:ext cx="2944080" cy="1987200"/>
              </p14:xfrm>
            </p:contentPart>
          </mc:Choice>
          <mc:Fallback xmlns="">
            <p:pic>
              <p:nvPicPr>
                <p:cNvPr id="16" name="Ink 15">
                  <a:extLst>
                    <a:ext uri="{FF2B5EF4-FFF2-40B4-BE49-F238E27FC236}">
                      <a16:creationId xmlns:a16="http://schemas.microsoft.com/office/drawing/2014/main" id="{CD869B3F-F8FF-7147-A961-FDDB9DD7A7E8}"/>
                    </a:ext>
                  </a:extLst>
                </p:cNvPr>
                <p:cNvPicPr/>
                <p:nvPr/>
              </p:nvPicPr>
              <p:blipFill>
                <a:blip r:embed="rId19"/>
                <a:stretch>
                  <a:fillRect/>
                </a:stretch>
              </p:blipFill>
              <p:spPr>
                <a:xfrm>
                  <a:off x="1663306" y="2907643"/>
                  <a:ext cx="2974680" cy="2017440"/>
                </a:xfrm>
                <a:prstGeom prst="rect">
                  <a:avLst/>
                </a:prstGeom>
              </p:spPr>
            </p:pic>
          </mc:Fallback>
        </mc:AlternateContent>
      </p:grpSp>
      <p:grpSp>
        <p:nvGrpSpPr>
          <p:cNvPr id="44" name="Group 43">
            <a:extLst>
              <a:ext uri="{FF2B5EF4-FFF2-40B4-BE49-F238E27FC236}">
                <a16:creationId xmlns:a16="http://schemas.microsoft.com/office/drawing/2014/main" id="{4AEA6656-8D5D-D449-8A49-39EB109AF8B8}"/>
              </a:ext>
            </a:extLst>
          </p:cNvPr>
          <p:cNvGrpSpPr/>
          <p:nvPr/>
        </p:nvGrpSpPr>
        <p:grpSpPr>
          <a:xfrm>
            <a:off x="3536390" y="2698322"/>
            <a:ext cx="743040" cy="418230"/>
            <a:chOff x="2683186" y="2454763"/>
            <a:chExt cx="990720" cy="557640"/>
          </a:xfrm>
        </p:grpSpPr>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FDBC13BD-3881-BA46-A5AD-CB35AC685166}"/>
                    </a:ext>
                  </a:extLst>
                </p14:cNvPr>
                <p14:cNvContentPartPr/>
                <p14:nvPr/>
              </p14:nvContentPartPr>
              <p14:xfrm>
                <a:off x="2683186" y="2458363"/>
                <a:ext cx="266760" cy="487800"/>
              </p14:xfrm>
            </p:contentPart>
          </mc:Choice>
          <mc:Fallback xmlns="">
            <p:pic>
              <p:nvPicPr>
                <p:cNvPr id="29" name="Ink 28">
                  <a:extLst>
                    <a:ext uri="{FF2B5EF4-FFF2-40B4-BE49-F238E27FC236}">
                      <a16:creationId xmlns:a16="http://schemas.microsoft.com/office/drawing/2014/main" id="{FDBC13BD-3881-BA46-A5AD-CB35AC685166}"/>
                    </a:ext>
                  </a:extLst>
                </p:cNvPr>
                <p:cNvPicPr/>
                <p:nvPr/>
              </p:nvPicPr>
              <p:blipFill>
                <a:blip r:embed="rId49"/>
                <a:stretch>
                  <a:fillRect/>
                </a:stretch>
              </p:blipFill>
              <p:spPr>
                <a:xfrm>
                  <a:off x="2667706" y="2442883"/>
                  <a:ext cx="2970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FC578892-126D-8243-BA55-3D2602EEBE00}"/>
                    </a:ext>
                  </a:extLst>
                </p14:cNvPr>
                <p14:cNvContentPartPr/>
                <p14:nvPr/>
              </p14:nvContentPartPr>
              <p14:xfrm>
                <a:off x="3042826" y="2747803"/>
                <a:ext cx="187200" cy="27000"/>
              </p14:xfrm>
            </p:contentPart>
          </mc:Choice>
          <mc:Fallback xmlns="">
            <p:pic>
              <p:nvPicPr>
                <p:cNvPr id="30" name="Ink 29">
                  <a:extLst>
                    <a:ext uri="{FF2B5EF4-FFF2-40B4-BE49-F238E27FC236}">
                      <a16:creationId xmlns:a16="http://schemas.microsoft.com/office/drawing/2014/main" id="{FC578892-126D-8243-BA55-3D2602EEBE00}"/>
                    </a:ext>
                  </a:extLst>
                </p:cNvPr>
                <p:cNvPicPr/>
                <p:nvPr/>
              </p:nvPicPr>
              <p:blipFill>
                <a:blip r:embed="rId51"/>
                <a:stretch>
                  <a:fillRect/>
                </a:stretch>
              </p:blipFill>
              <p:spPr>
                <a:xfrm>
                  <a:off x="3027346" y="2732683"/>
                  <a:ext cx="21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DF9E5D5C-02DD-7646-8BFD-0550A389FD90}"/>
                    </a:ext>
                  </a:extLst>
                </p14:cNvPr>
                <p14:cNvContentPartPr/>
                <p14:nvPr/>
              </p14:nvContentPartPr>
              <p14:xfrm>
                <a:off x="3117706" y="2843923"/>
                <a:ext cx="192960" cy="11160"/>
              </p14:xfrm>
            </p:contentPart>
          </mc:Choice>
          <mc:Fallback xmlns="">
            <p:pic>
              <p:nvPicPr>
                <p:cNvPr id="31" name="Ink 30">
                  <a:extLst>
                    <a:ext uri="{FF2B5EF4-FFF2-40B4-BE49-F238E27FC236}">
                      <a16:creationId xmlns:a16="http://schemas.microsoft.com/office/drawing/2014/main" id="{DF9E5D5C-02DD-7646-8BFD-0550A389FD90}"/>
                    </a:ext>
                  </a:extLst>
                </p:cNvPr>
                <p:cNvPicPr/>
                <p:nvPr/>
              </p:nvPicPr>
              <p:blipFill>
                <a:blip r:embed="rId53"/>
                <a:stretch>
                  <a:fillRect/>
                </a:stretch>
              </p:blipFill>
              <p:spPr>
                <a:xfrm>
                  <a:off x="3102586" y="2828803"/>
                  <a:ext cx="223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3E2518C1-3F8C-964A-92CA-612123D3F049}"/>
                    </a:ext>
                  </a:extLst>
                </p14:cNvPr>
                <p14:cNvContentPartPr/>
                <p14:nvPr/>
              </p14:nvContentPartPr>
              <p14:xfrm>
                <a:off x="3417586" y="2454763"/>
                <a:ext cx="256320" cy="420120"/>
              </p14:xfrm>
            </p:contentPart>
          </mc:Choice>
          <mc:Fallback xmlns="">
            <p:pic>
              <p:nvPicPr>
                <p:cNvPr id="32" name="Ink 31">
                  <a:extLst>
                    <a:ext uri="{FF2B5EF4-FFF2-40B4-BE49-F238E27FC236}">
                      <a16:creationId xmlns:a16="http://schemas.microsoft.com/office/drawing/2014/main" id="{3E2518C1-3F8C-964A-92CA-612123D3F049}"/>
                    </a:ext>
                  </a:extLst>
                </p:cNvPr>
                <p:cNvPicPr/>
                <p:nvPr/>
              </p:nvPicPr>
              <p:blipFill>
                <a:blip r:embed="rId55"/>
                <a:stretch>
                  <a:fillRect/>
                </a:stretch>
              </p:blipFill>
              <p:spPr>
                <a:xfrm>
                  <a:off x="3402466" y="2439283"/>
                  <a:ext cx="286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B19B6C47-481F-AD42-8B7B-D1D36D993E67}"/>
                    </a:ext>
                  </a:extLst>
                </p14:cNvPr>
                <p14:cNvContentPartPr/>
                <p14:nvPr/>
              </p14:nvContentPartPr>
              <p14:xfrm>
                <a:off x="3612346" y="2953003"/>
                <a:ext cx="360" cy="360"/>
              </p14:xfrm>
            </p:contentPart>
          </mc:Choice>
          <mc:Fallback xmlns="">
            <p:pic>
              <p:nvPicPr>
                <p:cNvPr id="33" name="Ink 32">
                  <a:extLst>
                    <a:ext uri="{FF2B5EF4-FFF2-40B4-BE49-F238E27FC236}">
                      <a16:creationId xmlns:a16="http://schemas.microsoft.com/office/drawing/2014/main" id="{B19B6C47-481F-AD42-8B7B-D1D36D993E67}"/>
                    </a:ext>
                  </a:extLst>
                </p:cNvPr>
                <p:cNvPicPr/>
                <p:nvPr/>
              </p:nvPicPr>
              <p:blipFill>
                <a:blip r:embed="rId45"/>
                <a:stretch>
                  <a:fillRect/>
                </a:stretch>
              </p:blipFill>
              <p:spPr>
                <a:xfrm>
                  <a:off x="3597226" y="29375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061C770-5CDB-7E44-978F-3A838C8F6874}"/>
                    </a:ext>
                  </a:extLst>
                </p14:cNvPr>
                <p14:cNvContentPartPr/>
                <p14:nvPr/>
              </p14:nvContentPartPr>
              <p14:xfrm>
                <a:off x="3594346" y="2968483"/>
                <a:ext cx="62640" cy="43920"/>
              </p14:xfrm>
            </p:contentPart>
          </mc:Choice>
          <mc:Fallback xmlns="">
            <p:pic>
              <p:nvPicPr>
                <p:cNvPr id="43" name="Ink 42">
                  <a:extLst>
                    <a:ext uri="{FF2B5EF4-FFF2-40B4-BE49-F238E27FC236}">
                      <a16:creationId xmlns:a16="http://schemas.microsoft.com/office/drawing/2014/main" id="{6061C770-5CDB-7E44-978F-3A838C8F6874}"/>
                    </a:ext>
                  </a:extLst>
                </p:cNvPr>
                <p:cNvPicPr/>
                <p:nvPr/>
              </p:nvPicPr>
              <p:blipFill>
                <a:blip r:embed="rId58"/>
                <a:stretch>
                  <a:fillRect/>
                </a:stretch>
              </p:blipFill>
              <p:spPr>
                <a:xfrm>
                  <a:off x="3578866" y="2953003"/>
                  <a:ext cx="93240" cy="74520"/>
                </a:xfrm>
                <a:prstGeom prst="rect">
                  <a:avLst/>
                </a:prstGeom>
              </p:spPr>
            </p:pic>
          </mc:Fallback>
        </mc:AlternateContent>
      </p:grpSp>
      <p:grpSp>
        <p:nvGrpSpPr>
          <p:cNvPr id="86" name="Group 85">
            <a:extLst>
              <a:ext uri="{FF2B5EF4-FFF2-40B4-BE49-F238E27FC236}">
                <a16:creationId xmlns:a16="http://schemas.microsoft.com/office/drawing/2014/main" id="{F6C088F2-F5EF-1C4F-80B1-8D454FE46E5F}"/>
              </a:ext>
            </a:extLst>
          </p:cNvPr>
          <p:cNvGrpSpPr/>
          <p:nvPr/>
        </p:nvGrpSpPr>
        <p:grpSpPr>
          <a:xfrm>
            <a:off x="2535770" y="2934572"/>
            <a:ext cx="153360" cy="261360"/>
            <a:chOff x="1349026" y="2769763"/>
            <a:chExt cx="204480" cy="348480"/>
          </a:xfrm>
        </p:grpSpPr>
        <mc:AlternateContent xmlns:mc="http://schemas.openxmlformats.org/markup-compatibility/2006" xmlns:p14="http://schemas.microsoft.com/office/powerpoint/2010/main">
          <mc:Choice Requires="p14">
            <p:contentPart p14:bwMode="auto" r:id="rId59">
              <p14:nvContentPartPr>
                <p14:cNvPr id="84" name="Ink 83">
                  <a:extLst>
                    <a:ext uri="{FF2B5EF4-FFF2-40B4-BE49-F238E27FC236}">
                      <a16:creationId xmlns:a16="http://schemas.microsoft.com/office/drawing/2014/main" id="{EC099A6A-001C-3B49-9464-A421D0456DDF}"/>
                    </a:ext>
                  </a:extLst>
                </p14:cNvPr>
                <p14:cNvContentPartPr/>
                <p14:nvPr/>
              </p14:nvContentPartPr>
              <p14:xfrm>
                <a:off x="1349026" y="2769763"/>
                <a:ext cx="97920" cy="332640"/>
              </p14:xfrm>
            </p:contentPart>
          </mc:Choice>
          <mc:Fallback xmlns="">
            <p:pic>
              <p:nvPicPr>
                <p:cNvPr id="84" name="Ink 83">
                  <a:extLst>
                    <a:ext uri="{FF2B5EF4-FFF2-40B4-BE49-F238E27FC236}">
                      <a16:creationId xmlns:a16="http://schemas.microsoft.com/office/drawing/2014/main" id="{EC099A6A-001C-3B49-9464-A421D0456DDF}"/>
                    </a:ext>
                  </a:extLst>
                </p:cNvPr>
                <p:cNvPicPr/>
                <p:nvPr/>
              </p:nvPicPr>
              <p:blipFill>
                <a:blip r:embed="rId100"/>
                <a:stretch>
                  <a:fillRect/>
                </a:stretch>
              </p:blipFill>
              <p:spPr>
                <a:xfrm>
                  <a:off x="1341466" y="2762203"/>
                  <a:ext cx="1130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7E004F6A-A5D1-4C43-AC3C-A93289580BE4}"/>
                    </a:ext>
                  </a:extLst>
                </p14:cNvPr>
                <p14:cNvContentPartPr/>
                <p14:nvPr/>
              </p14:nvContentPartPr>
              <p14:xfrm>
                <a:off x="1378906" y="3090883"/>
                <a:ext cx="174600" cy="27360"/>
              </p14:xfrm>
            </p:contentPart>
          </mc:Choice>
          <mc:Fallback xmlns="">
            <p:pic>
              <p:nvPicPr>
                <p:cNvPr id="85" name="Ink 84">
                  <a:extLst>
                    <a:ext uri="{FF2B5EF4-FFF2-40B4-BE49-F238E27FC236}">
                      <a16:creationId xmlns:a16="http://schemas.microsoft.com/office/drawing/2014/main" id="{7E004F6A-A5D1-4C43-AC3C-A93289580BE4}"/>
                    </a:ext>
                  </a:extLst>
                </p:cNvPr>
                <p:cNvPicPr/>
                <p:nvPr/>
              </p:nvPicPr>
              <p:blipFill>
                <a:blip r:embed="rId102"/>
                <a:stretch>
                  <a:fillRect/>
                </a:stretch>
              </p:blipFill>
              <p:spPr>
                <a:xfrm>
                  <a:off x="1371346" y="3083323"/>
                  <a:ext cx="189720" cy="42480"/>
                </a:xfrm>
                <a:prstGeom prst="rect">
                  <a:avLst/>
                </a:prstGeom>
              </p:spPr>
            </p:pic>
          </mc:Fallback>
        </mc:AlternateContent>
      </p:grpSp>
      <p:grpSp>
        <p:nvGrpSpPr>
          <p:cNvPr id="103" name="Group 102">
            <a:extLst>
              <a:ext uri="{FF2B5EF4-FFF2-40B4-BE49-F238E27FC236}">
                <a16:creationId xmlns:a16="http://schemas.microsoft.com/office/drawing/2014/main" id="{FB6BB4F7-CEF9-C240-B62A-F557FEB71C49}"/>
              </a:ext>
            </a:extLst>
          </p:cNvPr>
          <p:cNvGrpSpPr/>
          <p:nvPr/>
        </p:nvGrpSpPr>
        <p:grpSpPr>
          <a:xfrm>
            <a:off x="3735650" y="3678962"/>
            <a:ext cx="2204010" cy="685260"/>
            <a:chOff x="2948866" y="3762283"/>
            <a:chExt cx="2938680" cy="913680"/>
          </a:xfrm>
        </p:grpSpPr>
        <mc:AlternateContent xmlns:mc="http://schemas.openxmlformats.org/markup-compatibility/2006" xmlns:p14="http://schemas.microsoft.com/office/powerpoint/2010/main">
          <mc:Choice Requires="p14">
            <p:contentPart p14:bwMode="auto" r:id="rId103">
              <p14:nvContentPartPr>
                <p14:cNvPr id="45" name="Ink 44">
                  <a:extLst>
                    <a:ext uri="{FF2B5EF4-FFF2-40B4-BE49-F238E27FC236}">
                      <a16:creationId xmlns:a16="http://schemas.microsoft.com/office/drawing/2014/main" id="{CB49E6AB-942B-094F-847D-7A602B0A612A}"/>
                    </a:ext>
                  </a:extLst>
                </p14:cNvPr>
                <p14:cNvContentPartPr/>
                <p14:nvPr/>
              </p14:nvContentPartPr>
              <p14:xfrm>
                <a:off x="2952826" y="4002403"/>
                <a:ext cx="580320" cy="254880"/>
              </p14:xfrm>
            </p:contentPart>
          </mc:Choice>
          <mc:Fallback xmlns="">
            <p:pic>
              <p:nvPicPr>
                <p:cNvPr id="45" name="Ink 44">
                  <a:extLst>
                    <a:ext uri="{FF2B5EF4-FFF2-40B4-BE49-F238E27FC236}">
                      <a16:creationId xmlns:a16="http://schemas.microsoft.com/office/drawing/2014/main" id="{CB49E6AB-942B-094F-847D-7A602B0A612A}"/>
                    </a:ext>
                  </a:extLst>
                </p:cNvPr>
                <p:cNvPicPr/>
                <p:nvPr/>
              </p:nvPicPr>
              <p:blipFill>
                <a:blip r:embed="rId104"/>
                <a:stretch>
                  <a:fillRect/>
                </a:stretch>
              </p:blipFill>
              <p:spPr>
                <a:xfrm>
                  <a:off x="2945266" y="3994843"/>
                  <a:ext cx="595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Ink 45">
                  <a:extLst>
                    <a:ext uri="{FF2B5EF4-FFF2-40B4-BE49-F238E27FC236}">
                      <a16:creationId xmlns:a16="http://schemas.microsoft.com/office/drawing/2014/main" id="{EC12338C-629B-2741-9C38-642EA694A661}"/>
                    </a:ext>
                  </a:extLst>
                </p14:cNvPr>
                <p14:cNvContentPartPr/>
                <p14:nvPr/>
              </p14:nvContentPartPr>
              <p14:xfrm>
                <a:off x="2948866" y="4182043"/>
                <a:ext cx="185040" cy="124200"/>
              </p14:xfrm>
            </p:contentPart>
          </mc:Choice>
          <mc:Fallback xmlns="">
            <p:pic>
              <p:nvPicPr>
                <p:cNvPr id="46" name="Ink 45">
                  <a:extLst>
                    <a:ext uri="{FF2B5EF4-FFF2-40B4-BE49-F238E27FC236}">
                      <a16:creationId xmlns:a16="http://schemas.microsoft.com/office/drawing/2014/main" id="{EC12338C-629B-2741-9C38-642EA694A661}"/>
                    </a:ext>
                  </a:extLst>
                </p:cNvPr>
                <p:cNvPicPr/>
                <p:nvPr/>
              </p:nvPicPr>
              <p:blipFill>
                <a:blip r:embed="rId106"/>
                <a:stretch>
                  <a:fillRect/>
                </a:stretch>
              </p:blipFill>
              <p:spPr>
                <a:xfrm>
                  <a:off x="2941306" y="4174483"/>
                  <a:ext cx="200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Ink 46">
                  <a:extLst>
                    <a:ext uri="{FF2B5EF4-FFF2-40B4-BE49-F238E27FC236}">
                      <a16:creationId xmlns:a16="http://schemas.microsoft.com/office/drawing/2014/main" id="{3D299382-19F5-674E-A95C-5E71DAE220F5}"/>
                    </a:ext>
                  </a:extLst>
                </p14:cNvPr>
                <p14:cNvContentPartPr/>
                <p14:nvPr/>
              </p14:nvContentPartPr>
              <p14:xfrm>
                <a:off x="3578506" y="3876763"/>
                <a:ext cx="186120" cy="126000"/>
              </p14:xfrm>
            </p:contentPart>
          </mc:Choice>
          <mc:Fallback xmlns="">
            <p:pic>
              <p:nvPicPr>
                <p:cNvPr id="47" name="Ink 46">
                  <a:extLst>
                    <a:ext uri="{FF2B5EF4-FFF2-40B4-BE49-F238E27FC236}">
                      <a16:creationId xmlns:a16="http://schemas.microsoft.com/office/drawing/2014/main" id="{3D299382-19F5-674E-A95C-5E71DAE220F5}"/>
                    </a:ext>
                  </a:extLst>
                </p:cNvPr>
                <p:cNvPicPr/>
                <p:nvPr/>
              </p:nvPicPr>
              <p:blipFill>
                <a:blip r:embed="rId108"/>
                <a:stretch>
                  <a:fillRect/>
                </a:stretch>
              </p:blipFill>
              <p:spPr>
                <a:xfrm>
                  <a:off x="3570946" y="3869203"/>
                  <a:ext cx="201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Ink 47">
                  <a:extLst>
                    <a:ext uri="{FF2B5EF4-FFF2-40B4-BE49-F238E27FC236}">
                      <a16:creationId xmlns:a16="http://schemas.microsoft.com/office/drawing/2014/main" id="{62AFECA0-25D6-3448-AE9F-6318A7B1FF6A}"/>
                    </a:ext>
                  </a:extLst>
                </p14:cNvPr>
                <p14:cNvContentPartPr/>
                <p14:nvPr/>
              </p14:nvContentPartPr>
              <p14:xfrm>
                <a:off x="3745186" y="3882163"/>
                <a:ext cx="174600" cy="147960"/>
              </p14:xfrm>
            </p:contentPart>
          </mc:Choice>
          <mc:Fallback xmlns="">
            <p:pic>
              <p:nvPicPr>
                <p:cNvPr id="48" name="Ink 47">
                  <a:extLst>
                    <a:ext uri="{FF2B5EF4-FFF2-40B4-BE49-F238E27FC236}">
                      <a16:creationId xmlns:a16="http://schemas.microsoft.com/office/drawing/2014/main" id="{62AFECA0-25D6-3448-AE9F-6318A7B1FF6A}"/>
                    </a:ext>
                  </a:extLst>
                </p:cNvPr>
                <p:cNvPicPr/>
                <p:nvPr/>
              </p:nvPicPr>
              <p:blipFill>
                <a:blip r:embed="rId110"/>
                <a:stretch>
                  <a:fillRect/>
                </a:stretch>
              </p:blipFill>
              <p:spPr>
                <a:xfrm>
                  <a:off x="3737626" y="3874603"/>
                  <a:ext cx="18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Ink 48">
                  <a:extLst>
                    <a:ext uri="{FF2B5EF4-FFF2-40B4-BE49-F238E27FC236}">
                      <a16:creationId xmlns:a16="http://schemas.microsoft.com/office/drawing/2014/main" id="{E882B26E-E21A-D149-B424-AD9A7AA1D7FC}"/>
                    </a:ext>
                  </a:extLst>
                </p14:cNvPr>
                <p14:cNvContentPartPr/>
                <p14:nvPr/>
              </p14:nvContentPartPr>
              <p14:xfrm>
                <a:off x="3978106" y="3867403"/>
                <a:ext cx="131400" cy="176760"/>
              </p14:xfrm>
            </p:contentPart>
          </mc:Choice>
          <mc:Fallback xmlns="">
            <p:pic>
              <p:nvPicPr>
                <p:cNvPr id="49" name="Ink 48">
                  <a:extLst>
                    <a:ext uri="{FF2B5EF4-FFF2-40B4-BE49-F238E27FC236}">
                      <a16:creationId xmlns:a16="http://schemas.microsoft.com/office/drawing/2014/main" id="{E882B26E-E21A-D149-B424-AD9A7AA1D7FC}"/>
                    </a:ext>
                  </a:extLst>
                </p:cNvPr>
                <p:cNvPicPr/>
                <p:nvPr/>
              </p:nvPicPr>
              <p:blipFill>
                <a:blip r:embed="rId112"/>
                <a:stretch>
                  <a:fillRect/>
                </a:stretch>
              </p:blipFill>
              <p:spPr>
                <a:xfrm>
                  <a:off x="3970546" y="3859843"/>
                  <a:ext cx="146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Ink 49">
                  <a:extLst>
                    <a:ext uri="{FF2B5EF4-FFF2-40B4-BE49-F238E27FC236}">
                      <a16:creationId xmlns:a16="http://schemas.microsoft.com/office/drawing/2014/main" id="{0E5B0A3E-031E-D845-B1D0-5BD778755F1E}"/>
                    </a:ext>
                  </a:extLst>
                </p14:cNvPr>
                <p14:cNvContentPartPr/>
                <p14:nvPr/>
              </p14:nvContentPartPr>
              <p14:xfrm>
                <a:off x="3957226" y="3972163"/>
                <a:ext cx="136440" cy="15480"/>
              </p14:xfrm>
            </p:contentPart>
          </mc:Choice>
          <mc:Fallback xmlns="">
            <p:pic>
              <p:nvPicPr>
                <p:cNvPr id="50" name="Ink 49">
                  <a:extLst>
                    <a:ext uri="{FF2B5EF4-FFF2-40B4-BE49-F238E27FC236}">
                      <a16:creationId xmlns:a16="http://schemas.microsoft.com/office/drawing/2014/main" id="{0E5B0A3E-031E-D845-B1D0-5BD778755F1E}"/>
                    </a:ext>
                  </a:extLst>
                </p:cNvPr>
                <p:cNvPicPr/>
                <p:nvPr/>
              </p:nvPicPr>
              <p:blipFill>
                <a:blip r:embed="rId114"/>
                <a:stretch>
                  <a:fillRect/>
                </a:stretch>
              </p:blipFill>
              <p:spPr>
                <a:xfrm>
                  <a:off x="3949666" y="3964603"/>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Ink 50">
                  <a:extLst>
                    <a:ext uri="{FF2B5EF4-FFF2-40B4-BE49-F238E27FC236}">
                      <a16:creationId xmlns:a16="http://schemas.microsoft.com/office/drawing/2014/main" id="{42308EE6-5826-CE47-8D9C-04177A3CFC56}"/>
                    </a:ext>
                  </a:extLst>
                </p14:cNvPr>
                <p14:cNvContentPartPr/>
                <p14:nvPr/>
              </p14:nvContentPartPr>
              <p14:xfrm>
                <a:off x="4127146" y="3972163"/>
                <a:ext cx="189000" cy="57960"/>
              </p14:xfrm>
            </p:contentPart>
          </mc:Choice>
          <mc:Fallback xmlns="">
            <p:pic>
              <p:nvPicPr>
                <p:cNvPr id="51" name="Ink 50">
                  <a:extLst>
                    <a:ext uri="{FF2B5EF4-FFF2-40B4-BE49-F238E27FC236}">
                      <a16:creationId xmlns:a16="http://schemas.microsoft.com/office/drawing/2014/main" id="{42308EE6-5826-CE47-8D9C-04177A3CFC56}"/>
                    </a:ext>
                  </a:extLst>
                </p:cNvPr>
                <p:cNvPicPr/>
                <p:nvPr/>
              </p:nvPicPr>
              <p:blipFill>
                <a:blip r:embed="rId116"/>
                <a:stretch>
                  <a:fillRect/>
                </a:stretch>
              </p:blipFill>
              <p:spPr>
                <a:xfrm>
                  <a:off x="4119586" y="3964603"/>
                  <a:ext cx="20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Ink 51">
                  <a:extLst>
                    <a:ext uri="{FF2B5EF4-FFF2-40B4-BE49-F238E27FC236}">
                      <a16:creationId xmlns:a16="http://schemas.microsoft.com/office/drawing/2014/main" id="{696515F1-BCEA-8B41-BC7E-DEEAFCFBF240}"/>
                    </a:ext>
                  </a:extLst>
                </p14:cNvPr>
                <p14:cNvContentPartPr/>
                <p14:nvPr/>
              </p14:nvContentPartPr>
              <p14:xfrm>
                <a:off x="4329106" y="3912403"/>
                <a:ext cx="31680" cy="150840"/>
              </p14:xfrm>
            </p:contentPart>
          </mc:Choice>
          <mc:Fallback xmlns="">
            <p:pic>
              <p:nvPicPr>
                <p:cNvPr id="52" name="Ink 51">
                  <a:extLst>
                    <a:ext uri="{FF2B5EF4-FFF2-40B4-BE49-F238E27FC236}">
                      <a16:creationId xmlns:a16="http://schemas.microsoft.com/office/drawing/2014/main" id="{696515F1-BCEA-8B41-BC7E-DEEAFCFBF240}"/>
                    </a:ext>
                  </a:extLst>
                </p:cNvPr>
                <p:cNvPicPr/>
                <p:nvPr/>
              </p:nvPicPr>
              <p:blipFill>
                <a:blip r:embed="rId118"/>
                <a:stretch>
                  <a:fillRect/>
                </a:stretch>
              </p:blipFill>
              <p:spPr>
                <a:xfrm>
                  <a:off x="4321546" y="3904843"/>
                  <a:ext cx="4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Ink 52">
                  <a:extLst>
                    <a:ext uri="{FF2B5EF4-FFF2-40B4-BE49-F238E27FC236}">
                      <a16:creationId xmlns:a16="http://schemas.microsoft.com/office/drawing/2014/main" id="{435C2E88-AE21-3B49-B14D-B1C43C809C53}"/>
                    </a:ext>
                  </a:extLst>
                </p14:cNvPr>
                <p14:cNvContentPartPr/>
                <p14:nvPr/>
              </p14:nvContentPartPr>
              <p14:xfrm>
                <a:off x="4197346" y="3817723"/>
                <a:ext cx="275040" cy="94680"/>
              </p14:xfrm>
            </p:contentPart>
          </mc:Choice>
          <mc:Fallback xmlns="">
            <p:pic>
              <p:nvPicPr>
                <p:cNvPr id="53" name="Ink 52">
                  <a:extLst>
                    <a:ext uri="{FF2B5EF4-FFF2-40B4-BE49-F238E27FC236}">
                      <a16:creationId xmlns:a16="http://schemas.microsoft.com/office/drawing/2014/main" id="{435C2E88-AE21-3B49-B14D-B1C43C809C53}"/>
                    </a:ext>
                  </a:extLst>
                </p:cNvPr>
                <p:cNvPicPr/>
                <p:nvPr/>
              </p:nvPicPr>
              <p:blipFill>
                <a:blip r:embed="rId120"/>
                <a:stretch>
                  <a:fillRect/>
                </a:stretch>
              </p:blipFill>
              <p:spPr>
                <a:xfrm>
                  <a:off x="4189786" y="3810163"/>
                  <a:ext cx="29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Ink 53">
                  <a:extLst>
                    <a:ext uri="{FF2B5EF4-FFF2-40B4-BE49-F238E27FC236}">
                      <a16:creationId xmlns:a16="http://schemas.microsoft.com/office/drawing/2014/main" id="{9F7BCFAF-A68C-F741-8D68-320B75C441BB}"/>
                    </a:ext>
                  </a:extLst>
                </p14:cNvPr>
                <p14:cNvContentPartPr/>
                <p14:nvPr/>
              </p14:nvContentPartPr>
              <p14:xfrm>
                <a:off x="4639786" y="3882163"/>
                <a:ext cx="350280" cy="164160"/>
              </p14:xfrm>
            </p:contentPart>
          </mc:Choice>
          <mc:Fallback xmlns="">
            <p:pic>
              <p:nvPicPr>
                <p:cNvPr id="54" name="Ink 53">
                  <a:extLst>
                    <a:ext uri="{FF2B5EF4-FFF2-40B4-BE49-F238E27FC236}">
                      <a16:creationId xmlns:a16="http://schemas.microsoft.com/office/drawing/2014/main" id="{9F7BCFAF-A68C-F741-8D68-320B75C441BB}"/>
                    </a:ext>
                  </a:extLst>
                </p:cNvPr>
                <p:cNvPicPr/>
                <p:nvPr/>
              </p:nvPicPr>
              <p:blipFill>
                <a:blip r:embed="rId122"/>
                <a:stretch>
                  <a:fillRect/>
                </a:stretch>
              </p:blipFill>
              <p:spPr>
                <a:xfrm>
                  <a:off x="4632226" y="3874603"/>
                  <a:ext cx="365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Ink 54">
                  <a:extLst>
                    <a:ext uri="{FF2B5EF4-FFF2-40B4-BE49-F238E27FC236}">
                      <a16:creationId xmlns:a16="http://schemas.microsoft.com/office/drawing/2014/main" id="{4222C83A-FB0A-0F44-97D3-07D4DA697517}"/>
                    </a:ext>
                  </a:extLst>
                </p14:cNvPr>
                <p14:cNvContentPartPr/>
                <p14:nvPr/>
              </p14:nvContentPartPr>
              <p14:xfrm>
                <a:off x="4996546" y="3762283"/>
                <a:ext cx="310680" cy="283680"/>
              </p14:xfrm>
            </p:contentPart>
          </mc:Choice>
          <mc:Fallback xmlns="">
            <p:pic>
              <p:nvPicPr>
                <p:cNvPr id="55" name="Ink 54">
                  <a:extLst>
                    <a:ext uri="{FF2B5EF4-FFF2-40B4-BE49-F238E27FC236}">
                      <a16:creationId xmlns:a16="http://schemas.microsoft.com/office/drawing/2014/main" id="{4222C83A-FB0A-0F44-97D3-07D4DA697517}"/>
                    </a:ext>
                  </a:extLst>
                </p:cNvPr>
                <p:cNvPicPr/>
                <p:nvPr/>
              </p:nvPicPr>
              <p:blipFill>
                <a:blip r:embed="rId124"/>
                <a:stretch>
                  <a:fillRect/>
                </a:stretch>
              </p:blipFill>
              <p:spPr>
                <a:xfrm>
                  <a:off x="4988986" y="3754723"/>
                  <a:ext cx="3258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Ink 55">
                  <a:extLst>
                    <a:ext uri="{FF2B5EF4-FFF2-40B4-BE49-F238E27FC236}">
                      <a16:creationId xmlns:a16="http://schemas.microsoft.com/office/drawing/2014/main" id="{36DCF22E-A433-7B4D-9151-95A03C072869}"/>
                    </a:ext>
                  </a:extLst>
                </p14:cNvPr>
                <p14:cNvContentPartPr/>
                <p14:nvPr/>
              </p14:nvContentPartPr>
              <p14:xfrm>
                <a:off x="5321626" y="3807283"/>
                <a:ext cx="157680" cy="251280"/>
              </p14:xfrm>
            </p:contentPart>
          </mc:Choice>
          <mc:Fallback xmlns="">
            <p:pic>
              <p:nvPicPr>
                <p:cNvPr id="56" name="Ink 55">
                  <a:extLst>
                    <a:ext uri="{FF2B5EF4-FFF2-40B4-BE49-F238E27FC236}">
                      <a16:creationId xmlns:a16="http://schemas.microsoft.com/office/drawing/2014/main" id="{36DCF22E-A433-7B4D-9151-95A03C072869}"/>
                    </a:ext>
                  </a:extLst>
                </p:cNvPr>
                <p:cNvPicPr/>
                <p:nvPr/>
              </p:nvPicPr>
              <p:blipFill>
                <a:blip r:embed="rId126"/>
                <a:stretch>
                  <a:fillRect/>
                </a:stretch>
              </p:blipFill>
              <p:spPr>
                <a:xfrm>
                  <a:off x="5314426" y="3799723"/>
                  <a:ext cx="172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Ink 56">
                  <a:extLst>
                    <a:ext uri="{FF2B5EF4-FFF2-40B4-BE49-F238E27FC236}">
                      <a16:creationId xmlns:a16="http://schemas.microsoft.com/office/drawing/2014/main" id="{303B1C20-AA64-A146-9669-58E259A8C311}"/>
                    </a:ext>
                  </a:extLst>
                </p14:cNvPr>
                <p14:cNvContentPartPr/>
                <p14:nvPr/>
              </p14:nvContentPartPr>
              <p14:xfrm>
                <a:off x="5426026" y="3826363"/>
                <a:ext cx="77040" cy="26280"/>
              </p14:xfrm>
            </p:contentPart>
          </mc:Choice>
          <mc:Fallback xmlns="">
            <p:pic>
              <p:nvPicPr>
                <p:cNvPr id="57" name="Ink 56">
                  <a:extLst>
                    <a:ext uri="{FF2B5EF4-FFF2-40B4-BE49-F238E27FC236}">
                      <a16:creationId xmlns:a16="http://schemas.microsoft.com/office/drawing/2014/main" id="{303B1C20-AA64-A146-9669-58E259A8C311}"/>
                    </a:ext>
                  </a:extLst>
                </p:cNvPr>
                <p:cNvPicPr/>
                <p:nvPr/>
              </p:nvPicPr>
              <p:blipFill>
                <a:blip r:embed="rId128"/>
                <a:stretch>
                  <a:fillRect/>
                </a:stretch>
              </p:blipFill>
              <p:spPr>
                <a:xfrm>
                  <a:off x="5418826" y="3818803"/>
                  <a:ext cx="92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8" name="Ink 57">
                  <a:extLst>
                    <a:ext uri="{FF2B5EF4-FFF2-40B4-BE49-F238E27FC236}">
                      <a16:creationId xmlns:a16="http://schemas.microsoft.com/office/drawing/2014/main" id="{F9E012C5-0A00-164F-AB3C-A7EF9B47FE71}"/>
                    </a:ext>
                  </a:extLst>
                </p14:cNvPr>
                <p14:cNvContentPartPr/>
                <p14:nvPr/>
              </p14:nvContentPartPr>
              <p14:xfrm>
                <a:off x="5516026" y="3889363"/>
                <a:ext cx="118080" cy="78120"/>
              </p14:xfrm>
            </p:contentPart>
          </mc:Choice>
          <mc:Fallback xmlns="">
            <p:pic>
              <p:nvPicPr>
                <p:cNvPr id="58" name="Ink 57">
                  <a:extLst>
                    <a:ext uri="{FF2B5EF4-FFF2-40B4-BE49-F238E27FC236}">
                      <a16:creationId xmlns:a16="http://schemas.microsoft.com/office/drawing/2014/main" id="{F9E012C5-0A00-164F-AB3C-A7EF9B47FE71}"/>
                    </a:ext>
                  </a:extLst>
                </p:cNvPr>
                <p:cNvPicPr/>
                <p:nvPr/>
              </p:nvPicPr>
              <p:blipFill>
                <a:blip r:embed="rId130"/>
                <a:stretch>
                  <a:fillRect/>
                </a:stretch>
              </p:blipFill>
              <p:spPr>
                <a:xfrm>
                  <a:off x="5508826" y="3881803"/>
                  <a:ext cx="13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9" name="Ink 58">
                  <a:extLst>
                    <a:ext uri="{FF2B5EF4-FFF2-40B4-BE49-F238E27FC236}">
                      <a16:creationId xmlns:a16="http://schemas.microsoft.com/office/drawing/2014/main" id="{84739E83-9FAE-3244-AA89-F8B1F802D336}"/>
                    </a:ext>
                  </a:extLst>
                </p14:cNvPr>
                <p14:cNvContentPartPr/>
                <p14:nvPr/>
              </p14:nvContentPartPr>
              <p14:xfrm>
                <a:off x="5681266" y="3837163"/>
                <a:ext cx="206280" cy="182160"/>
              </p14:xfrm>
            </p:contentPart>
          </mc:Choice>
          <mc:Fallback xmlns="">
            <p:pic>
              <p:nvPicPr>
                <p:cNvPr id="59" name="Ink 58">
                  <a:extLst>
                    <a:ext uri="{FF2B5EF4-FFF2-40B4-BE49-F238E27FC236}">
                      <a16:creationId xmlns:a16="http://schemas.microsoft.com/office/drawing/2014/main" id="{84739E83-9FAE-3244-AA89-F8B1F802D336}"/>
                    </a:ext>
                  </a:extLst>
                </p:cNvPr>
                <p:cNvPicPr/>
                <p:nvPr/>
              </p:nvPicPr>
              <p:blipFill>
                <a:blip r:embed="rId132"/>
                <a:stretch>
                  <a:fillRect/>
                </a:stretch>
              </p:blipFill>
              <p:spPr>
                <a:xfrm>
                  <a:off x="5673706" y="3829603"/>
                  <a:ext cx="221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57DBD0B0-1FA1-D444-B8C4-A47CF386B1E8}"/>
                    </a:ext>
                  </a:extLst>
                </p14:cNvPr>
                <p14:cNvContentPartPr/>
                <p14:nvPr/>
              </p14:nvContentPartPr>
              <p14:xfrm>
                <a:off x="4091866" y="4376803"/>
                <a:ext cx="165600" cy="258840"/>
              </p14:xfrm>
            </p:contentPart>
          </mc:Choice>
          <mc:Fallback xmlns="">
            <p:pic>
              <p:nvPicPr>
                <p:cNvPr id="87" name="Ink 86">
                  <a:extLst>
                    <a:ext uri="{FF2B5EF4-FFF2-40B4-BE49-F238E27FC236}">
                      <a16:creationId xmlns:a16="http://schemas.microsoft.com/office/drawing/2014/main" id="{57DBD0B0-1FA1-D444-B8C4-A47CF386B1E8}"/>
                    </a:ext>
                  </a:extLst>
                </p:cNvPr>
                <p:cNvPicPr/>
                <p:nvPr/>
              </p:nvPicPr>
              <p:blipFill>
                <a:blip r:embed="rId134"/>
                <a:stretch>
                  <a:fillRect/>
                </a:stretch>
              </p:blipFill>
              <p:spPr>
                <a:xfrm>
                  <a:off x="4084306" y="4369243"/>
                  <a:ext cx="180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CADFDD90-781A-964A-BC33-27DE58A37B06}"/>
                    </a:ext>
                  </a:extLst>
                </p14:cNvPr>
                <p14:cNvContentPartPr/>
                <p14:nvPr/>
              </p14:nvContentPartPr>
              <p14:xfrm>
                <a:off x="4337386" y="4346923"/>
                <a:ext cx="192240" cy="249120"/>
              </p14:xfrm>
            </p:contentPart>
          </mc:Choice>
          <mc:Fallback xmlns="">
            <p:pic>
              <p:nvPicPr>
                <p:cNvPr id="88" name="Ink 87">
                  <a:extLst>
                    <a:ext uri="{FF2B5EF4-FFF2-40B4-BE49-F238E27FC236}">
                      <a16:creationId xmlns:a16="http://schemas.microsoft.com/office/drawing/2014/main" id="{CADFDD90-781A-964A-BC33-27DE58A37B06}"/>
                    </a:ext>
                  </a:extLst>
                </p:cNvPr>
                <p:cNvPicPr/>
                <p:nvPr/>
              </p:nvPicPr>
              <p:blipFill>
                <a:blip r:embed="rId136"/>
                <a:stretch>
                  <a:fillRect/>
                </a:stretch>
              </p:blipFill>
              <p:spPr>
                <a:xfrm>
                  <a:off x="4329826" y="4339363"/>
                  <a:ext cx="20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2583B1AD-3ECD-924F-B921-CCFC514A6D78}"/>
                    </a:ext>
                  </a:extLst>
                </p14:cNvPr>
                <p14:cNvContentPartPr/>
                <p14:nvPr/>
              </p14:nvContentPartPr>
              <p14:xfrm>
                <a:off x="4541866" y="4407043"/>
                <a:ext cx="62640" cy="169200"/>
              </p14:xfrm>
            </p:contentPart>
          </mc:Choice>
          <mc:Fallback xmlns="">
            <p:pic>
              <p:nvPicPr>
                <p:cNvPr id="89" name="Ink 88">
                  <a:extLst>
                    <a:ext uri="{FF2B5EF4-FFF2-40B4-BE49-F238E27FC236}">
                      <a16:creationId xmlns:a16="http://schemas.microsoft.com/office/drawing/2014/main" id="{2583B1AD-3ECD-924F-B921-CCFC514A6D78}"/>
                    </a:ext>
                  </a:extLst>
                </p:cNvPr>
                <p:cNvPicPr/>
                <p:nvPr/>
              </p:nvPicPr>
              <p:blipFill>
                <a:blip r:embed="rId138"/>
                <a:stretch>
                  <a:fillRect/>
                </a:stretch>
              </p:blipFill>
              <p:spPr>
                <a:xfrm>
                  <a:off x="4534306" y="4399483"/>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C2BDC66A-8E49-1D4D-835D-57B5B77B3D59}"/>
                    </a:ext>
                  </a:extLst>
                </p14:cNvPr>
                <p14:cNvContentPartPr/>
                <p14:nvPr/>
              </p14:nvContentPartPr>
              <p14:xfrm>
                <a:off x="4466986" y="4481923"/>
                <a:ext cx="126000" cy="18720"/>
              </p14:xfrm>
            </p:contentPart>
          </mc:Choice>
          <mc:Fallback xmlns="">
            <p:pic>
              <p:nvPicPr>
                <p:cNvPr id="90" name="Ink 89">
                  <a:extLst>
                    <a:ext uri="{FF2B5EF4-FFF2-40B4-BE49-F238E27FC236}">
                      <a16:creationId xmlns:a16="http://schemas.microsoft.com/office/drawing/2014/main" id="{C2BDC66A-8E49-1D4D-835D-57B5B77B3D59}"/>
                    </a:ext>
                  </a:extLst>
                </p:cNvPr>
                <p:cNvPicPr/>
                <p:nvPr/>
              </p:nvPicPr>
              <p:blipFill>
                <a:blip r:embed="rId140"/>
                <a:stretch>
                  <a:fillRect/>
                </a:stretch>
              </p:blipFill>
              <p:spPr>
                <a:xfrm>
                  <a:off x="4459426" y="4474363"/>
                  <a:ext cx="141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9882BC1A-6973-BB42-A520-EF6EA27DA2DC}"/>
                    </a:ext>
                  </a:extLst>
                </p14:cNvPr>
                <p14:cNvContentPartPr/>
                <p14:nvPr/>
              </p14:nvContentPartPr>
              <p14:xfrm>
                <a:off x="4571746" y="4346923"/>
                <a:ext cx="180720" cy="329040"/>
              </p14:xfrm>
            </p:contentPart>
          </mc:Choice>
          <mc:Fallback xmlns="">
            <p:pic>
              <p:nvPicPr>
                <p:cNvPr id="91" name="Ink 90">
                  <a:extLst>
                    <a:ext uri="{FF2B5EF4-FFF2-40B4-BE49-F238E27FC236}">
                      <a16:creationId xmlns:a16="http://schemas.microsoft.com/office/drawing/2014/main" id="{9882BC1A-6973-BB42-A520-EF6EA27DA2DC}"/>
                    </a:ext>
                  </a:extLst>
                </p:cNvPr>
                <p:cNvPicPr/>
                <p:nvPr/>
              </p:nvPicPr>
              <p:blipFill>
                <a:blip r:embed="rId142"/>
                <a:stretch>
                  <a:fillRect/>
                </a:stretch>
              </p:blipFill>
              <p:spPr>
                <a:xfrm>
                  <a:off x="4564186" y="4339363"/>
                  <a:ext cx="195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Ink 92">
                  <a:extLst>
                    <a:ext uri="{FF2B5EF4-FFF2-40B4-BE49-F238E27FC236}">
                      <a16:creationId xmlns:a16="http://schemas.microsoft.com/office/drawing/2014/main" id="{94252188-E3A6-D940-85FC-97E47DE3C0EF}"/>
                    </a:ext>
                  </a:extLst>
                </p14:cNvPr>
                <p14:cNvContentPartPr/>
                <p14:nvPr/>
              </p14:nvContentPartPr>
              <p14:xfrm>
                <a:off x="4871626" y="4432963"/>
                <a:ext cx="251640" cy="79200"/>
              </p14:xfrm>
            </p:contentPart>
          </mc:Choice>
          <mc:Fallback xmlns="">
            <p:pic>
              <p:nvPicPr>
                <p:cNvPr id="93" name="Ink 92">
                  <a:extLst>
                    <a:ext uri="{FF2B5EF4-FFF2-40B4-BE49-F238E27FC236}">
                      <a16:creationId xmlns:a16="http://schemas.microsoft.com/office/drawing/2014/main" id="{94252188-E3A6-D940-85FC-97E47DE3C0EF}"/>
                    </a:ext>
                  </a:extLst>
                </p:cNvPr>
                <p:cNvPicPr/>
                <p:nvPr/>
              </p:nvPicPr>
              <p:blipFill>
                <a:blip r:embed="rId144"/>
                <a:stretch>
                  <a:fillRect/>
                </a:stretch>
              </p:blipFill>
              <p:spPr>
                <a:xfrm>
                  <a:off x="4864066" y="4425403"/>
                  <a:ext cx="26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6F11B34A-0DBA-544E-BE5C-45DFA5D2202F}"/>
                    </a:ext>
                  </a:extLst>
                </p14:cNvPr>
                <p14:cNvContentPartPr/>
                <p14:nvPr/>
              </p14:nvContentPartPr>
              <p14:xfrm>
                <a:off x="5351146" y="4366003"/>
                <a:ext cx="333000" cy="280800"/>
              </p14:xfrm>
            </p:contentPart>
          </mc:Choice>
          <mc:Fallback xmlns="">
            <p:pic>
              <p:nvPicPr>
                <p:cNvPr id="95" name="Ink 94">
                  <a:extLst>
                    <a:ext uri="{FF2B5EF4-FFF2-40B4-BE49-F238E27FC236}">
                      <a16:creationId xmlns:a16="http://schemas.microsoft.com/office/drawing/2014/main" id="{6F11B34A-0DBA-544E-BE5C-45DFA5D2202F}"/>
                    </a:ext>
                  </a:extLst>
                </p:cNvPr>
                <p:cNvPicPr/>
                <p:nvPr/>
              </p:nvPicPr>
              <p:blipFill>
                <a:blip r:embed="rId146"/>
                <a:stretch>
                  <a:fillRect/>
                </a:stretch>
              </p:blipFill>
              <p:spPr>
                <a:xfrm>
                  <a:off x="5343946" y="4358443"/>
                  <a:ext cx="347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Ink 95">
                  <a:extLst>
                    <a:ext uri="{FF2B5EF4-FFF2-40B4-BE49-F238E27FC236}">
                      <a16:creationId xmlns:a16="http://schemas.microsoft.com/office/drawing/2014/main" id="{6FDF6103-DC9F-574D-8F3E-BA5DC17C84D4}"/>
                    </a:ext>
                  </a:extLst>
                </p14:cNvPr>
                <p14:cNvContentPartPr/>
                <p14:nvPr/>
              </p14:nvContentPartPr>
              <p14:xfrm>
                <a:off x="5576146" y="4222003"/>
                <a:ext cx="147240" cy="5400"/>
              </p14:xfrm>
            </p:contentPart>
          </mc:Choice>
          <mc:Fallback xmlns="">
            <p:pic>
              <p:nvPicPr>
                <p:cNvPr id="96" name="Ink 95">
                  <a:extLst>
                    <a:ext uri="{FF2B5EF4-FFF2-40B4-BE49-F238E27FC236}">
                      <a16:creationId xmlns:a16="http://schemas.microsoft.com/office/drawing/2014/main" id="{6FDF6103-DC9F-574D-8F3E-BA5DC17C84D4}"/>
                    </a:ext>
                  </a:extLst>
                </p:cNvPr>
                <p:cNvPicPr/>
                <p:nvPr/>
              </p:nvPicPr>
              <p:blipFill>
                <a:blip r:embed="rId148"/>
                <a:stretch>
                  <a:fillRect/>
                </a:stretch>
              </p:blipFill>
              <p:spPr>
                <a:xfrm>
                  <a:off x="5568586" y="4214443"/>
                  <a:ext cx="162000" cy="20520"/>
                </a:xfrm>
                <a:prstGeom prst="rect">
                  <a:avLst/>
                </a:prstGeom>
              </p:spPr>
            </p:pic>
          </mc:Fallback>
        </mc:AlternateContent>
      </p:grpSp>
      <p:grpSp>
        <p:nvGrpSpPr>
          <p:cNvPr id="13" name="Group 12">
            <a:extLst>
              <a:ext uri="{FF2B5EF4-FFF2-40B4-BE49-F238E27FC236}">
                <a16:creationId xmlns:a16="http://schemas.microsoft.com/office/drawing/2014/main" id="{2D2636BF-2388-3F41-9661-7E88B9BF1113}"/>
              </a:ext>
            </a:extLst>
          </p:cNvPr>
          <p:cNvGrpSpPr/>
          <p:nvPr/>
        </p:nvGrpSpPr>
        <p:grpSpPr>
          <a:xfrm>
            <a:off x="5885930" y="3937622"/>
            <a:ext cx="319680" cy="219240"/>
            <a:chOff x="5815906" y="4107163"/>
            <a:chExt cx="426240" cy="292320"/>
          </a:xfrm>
        </p:grpSpPr>
        <mc:AlternateContent xmlns:mc="http://schemas.openxmlformats.org/markup-compatibility/2006" xmlns:p14="http://schemas.microsoft.com/office/powerpoint/2010/main">
          <mc:Choice Requires="p14">
            <p:contentPart p14:bwMode="auto" r:id="rId149">
              <p14:nvContentPartPr>
                <p14:cNvPr id="3" name="Ink 2">
                  <a:extLst>
                    <a:ext uri="{FF2B5EF4-FFF2-40B4-BE49-F238E27FC236}">
                      <a16:creationId xmlns:a16="http://schemas.microsoft.com/office/drawing/2014/main" id="{14BE23F2-0095-734B-9C48-44D6B723CD19}"/>
                    </a:ext>
                  </a:extLst>
                </p14:cNvPr>
                <p14:cNvContentPartPr/>
                <p14:nvPr/>
              </p14:nvContentPartPr>
              <p14:xfrm>
                <a:off x="5815906" y="4137043"/>
                <a:ext cx="137520" cy="208080"/>
              </p14:xfrm>
            </p:contentPart>
          </mc:Choice>
          <mc:Fallback xmlns="">
            <p:pic>
              <p:nvPicPr>
                <p:cNvPr id="3" name="Ink 2">
                  <a:extLst>
                    <a:ext uri="{FF2B5EF4-FFF2-40B4-BE49-F238E27FC236}">
                      <a16:creationId xmlns:a16="http://schemas.microsoft.com/office/drawing/2014/main" id="{14BE23F2-0095-734B-9C48-44D6B723CD19}"/>
                    </a:ext>
                  </a:extLst>
                </p:cNvPr>
                <p:cNvPicPr/>
                <p:nvPr/>
              </p:nvPicPr>
              <p:blipFill>
                <a:blip r:embed="rId186"/>
                <a:stretch>
                  <a:fillRect/>
                </a:stretch>
              </p:blipFill>
              <p:spPr>
                <a:xfrm>
                  <a:off x="5808706" y="4129483"/>
                  <a:ext cx="152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 name="Ink 3">
                  <a:extLst>
                    <a:ext uri="{FF2B5EF4-FFF2-40B4-BE49-F238E27FC236}">
                      <a16:creationId xmlns:a16="http://schemas.microsoft.com/office/drawing/2014/main" id="{0D0D7B03-A1B8-5944-BFE8-F6C05DFF4FB2}"/>
                    </a:ext>
                  </a:extLst>
                </p14:cNvPr>
                <p14:cNvContentPartPr/>
                <p14:nvPr/>
              </p14:nvContentPartPr>
              <p14:xfrm>
                <a:off x="5905906" y="4286803"/>
                <a:ext cx="83880" cy="112680"/>
              </p14:xfrm>
            </p:contentPart>
          </mc:Choice>
          <mc:Fallback xmlns="">
            <p:pic>
              <p:nvPicPr>
                <p:cNvPr id="4" name="Ink 3">
                  <a:extLst>
                    <a:ext uri="{FF2B5EF4-FFF2-40B4-BE49-F238E27FC236}">
                      <a16:creationId xmlns:a16="http://schemas.microsoft.com/office/drawing/2014/main" id="{0D0D7B03-A1B8-5944-BFE8-F6C05DFF4FB2}"/>
                    </a:ext>
                  </a:extLst>
                </p:cNvPr>
                <p:cNvPicPr/>
                <p:nvPr/>
              </p:nvPicPr>
              <p:blipFill>
                <a:blip r:embed="rId188"/>
                <a:stretch>
                  <a:fillRect/>
                </a:stretch>
              </p:blipFill>
              <p:spPr>
                <a:xfrm>
                  <a:off x="5898346" y="4279243"/>
                  <a:ext cx="99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 name="Ink 6">
                  <a:extLst>
                    <a:ext uri="{FF2B5EF4-FFF2-40B4-BE49-F238E27FC236}">
                      <a16:creationId xmlns:a16="http://schemas.microsoft.com/office/drawing/2014/main" id="{2545B7C9-4742-6C40-A738-EC5E78B9EABA}"/>
                    </a:ext>
                  </a:extLst>
                </p14:cNvPr>
                <p14:cNvContentPartPr/>
                <p14:nvPr/>
              </p14:nvContentPartPr>
              <p14:xfrm>
                <a:off x="6100666" y="4107163"/>
                <a:ext cx="141480" cy="254880"/>
              </p14:xfrm>
            </p:contentPart>
          </mc:Choice>
          <mc:Fallback xmlns="">
            <p:pic>
              <p:nvPicPr>
                <p:cNvPr id="7" name="Ink 6">
                  <a:extLst>
                    <a:ext uri="{FF2B5EF4-FFF2-40B4-BE49-F238E27FC236}">
                      <a16:creationId xmlns:a16="http://schemas.microsoft.com/office/drawing/2014/main" id="{2545B7C9-4742-6C40-A738-EC5E78B9EABA}"/>
                    </a:ext>
                  </a:extLst>
                </p:cNvPr>
                <p:cNvPicPr/>
                <p:nvPr/>
              </p:nvPicPr>
              <p:blipFill>
                <a:blip r:embed="rId190"/>
                <a:stretch>
                  <a:fillRect/>
                </a:stretch>
              </p:blipFill>
              <p:spPr>
                <a:xfrm>
                  <a:off x="6093106" y="4099603"/>
                  <a:ext cx="156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Ink 8">
                  <a:extLst>
                    <a:ext uri="{FF2B5EF4-FFF2-40B4-BE49-F238E27FC236}">
                      <a16:creationId xmlns:a16="http://schemas.microsoft.com/office/drawing/2014/main" id="{D16168A5-2ED2-C34E-A92A-7C9F26CEF35A}"/>
                    </a:ext>
                  </a:extLst>
                </p14:cNvPr>
                <p14:cNvContentPartPr/>
                <p14:nvPr/>
              </p14:nvContentPartPr>
              <p14:xfrm>
                <a:off x="6055666" y="4229203"/>
                <a:ext cx="163080" cy="28440"/>
              </p14:xfrm>
            </p:contentPart>
          </mc:Choice>
          <mc:Fallback xmlns="">
            <p:pic>
              <p:nvPicPr>
                <p:cNvPr id="9" name="Ink 8">
                  <a:extLst>
                    <a:ext uri="{FF2B5EF4-FFF2-40B4-BE49-F238E27FC236}">
                      <a16:creationId xmlns:a16="http://schemas.microsoft.com/office/drawing/2014/main" id="{D16168A5-2ED2-C34E-A92A-7C9F26CEF35A}"/>
                    </a:ext>
                  </a:extLst>
                </p:cNvPr>
                <p:cNvPicPr/>
                <p:nvPr/>
              </p:nvPicPr>
              <p:blipFill>
                <a:blip r:embed="rId192"/>
                <a:stretch>
                  <a:fillRect/>
                </a:stretch>
              </p:blipFill>
              <p:spPr>
                <a:xfrm>
                  <a:off x="6048106" y="4221643"/>
                  <a:ext cx="17820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75" name="Ink 74">
                <a:extLst>
                  <a:ext uri="{FF2B5EF4-FFF2-40B4-BE49-F238E27FC236}">
                    <a16:creationId xmlns:a16="http://schemas.microsoft.com/office/drawing/2014/main" id="{7AA49B9C-7F1B-8A4D-9F6F-27F2623ABC0E}"/>
                  </a:ext>
                </a:extLst>
              </p14:cNvPr>
              <p14:cNvContentPartPr/>
              <p14:nvPr/>
            </p14:nvContentPartPr>
            <p14:xfrm>
              <a:off x="2720880" y="4756485"/>
              <a:ext cx="102870" cy="96390"/>
            </p14:xfrm>
          </p:contentPart>
        </mc:Choice>
        <mc:Fallback>
          <p:pic>
            <p:nvPicPr>
              <p:cNvPr id="75" name="Ink 74">
                <a:extLst>
                  <a:ext uri="{FF2B5EF4-FFF2-40B4-BE49-F238E27FC236}">
                    <a16:creationId xmlns:a16="http://schemas.microsoft.com/office/drawing/2014/main" id="{7AA49B9C-7F1B-8A4D-9F6F-27F2623ABC0E}"/>
                  </a:ext>
                </a:extLst>
              </p:cNvPr>
              <p:cNvPicPr/>
              <p:nvPr/>
            </p:nvPicPr>
            <p:blipFill>
              <a:blip r:embed="rId194"/>
              <a:stretch>
                <a:fillRect/>
              </a:stretch>
            </p:blipFill>
            <p:spPr>
              <a:xfrm>
                <a:off x="2705467" y="4741019"/>
                <a:ext cx="132978" cy="126961"/>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Ink 105">
                <a:extLst>
                  <a:ext uri="{FF2B5EF4-FFF2-40B4-BE49-F238E27FC236}">
                    <a16:creationId xmlns:a16="http://schemas.microsoft.com/office/drawing/2014/main" id="{4EDF6D41-4509-8844-A306-BE24EE8D4356}"/>
                  </a:ext>
                </a:extLst>
              </p14:cNvPr>
              <p14:cNvContentPartPr/>
              <p14:nvPr/>
            </p14:nvContentPartPr>
            <p14:xfrm>
              <a:off x="3371850" y="4634715"/>
              <a:ext cx="40770" cy="57510"/>
            </p14:xfrm>
          </p:contentPart>
        </mc:Choice>
        <mc:Fallback>
          <p:pic>
            <p:nvPicPr>
              <p:cNvPr id="106" name="Ink 105">
                <a:extLst>
                  <a:ext uri="{FF2B5EF4-FFF2-40B4-BE49-F238E27FC236}">
                    <a16:creationId xmlns:a16="http://schemas.microsoft.com/office/drawing/2014/main" id="{4EDF6D41-4509-8844-A306-BE24EE8D4356}"/>
                  </a:ext>
                </a:extLst>
              </p:cNvPr>
              <p:cNvPicPr/>
              <p:nvPr/>
            </p:nvPicPr>
            <p:blipFill>
              <a:blip r:embed="rId196"/>
              <a:stretch>
                <a:fillRect/>
              </a:stretch>
            </p:blipFill>
            <p:spPr>
              <a:xfrm>
                <a:off x="3356472" y="4619259"/>
                <a:ext cx="70811" cy="88062"/>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Ink 126">
                <a:extLst>
                  <a:ext uri="{FF2B5EF4-FFF2-40B4-BE49-F238E27FC236}">
                    <a16:creationId xmlns:a16="http://schemas.microsoft.com/office/drawing/2014/main" id="{9F9313DD-BDD6-AE4F-A5CE-D433EE82AA00}"/>
                  </a:ext>
                </a:extLst>
              </p14:cNvPr>
              <p14:cNvContentPartPr/>
              <p14:nvPr/>
            </p14:nvContentPartPr>
            <p14:xfrm>
              <a:off x="2752470" y="3171585"/>
              <a:ext cx="270" cy="270"/>
            </p14:xfrm>
          </p:contentPart>
        </mc:Choice>
        <mc:Fallback>
          <p:pic>
            <p:nvPicPr>
              <p:cNvPr id="127" name="Ink 126">
                <a:extLst>
                  <a:ext uri="{FF2B5EF4-FFF2-40B4-BE49-F238E27FC236}">
                    <a16:creationId xmlns:a16="http://schemas.microsoft.com/office/drawing/2014/main" id="{9F9313DD-BDD6-AE4F-A5CE-D433EE82AA00}"/>
                  </a:ext>
                </a:extLst>
              </p:cNvPr>
              <p:cNvPicPr/>
              <p:nvPr/>
            </p:nvPicPr>
            <p:blipFill>
              <a:blip r:embed="rId198"/>
              <a:stretch>
                <a:fillRect/>
              </a:stretch>
            </p:blipFill>
            <p:spPr>
              <a:xfrm>
                <a:off x="2740860" y="3159975"/>
                <a:ext cx="23220" cy="23220"/>
              </a:xfrm>
              <a:prstGeom prst="rect">
                <a:avLst/>
              </a:prstGeom>
            </p:spPr>
          </p:pic>
        </mc:Fallback>
      </mc:AlternateContent>
      <p:grpSp>
        <p:nvGrpSpPr>
          <p:cNvPr id="130" name="Group 129">
            <a:extLst>
              <a:ext uri="{FF2B5EF4-FFF2-40B4-BE49-F238E27FC236}">
                <a16:creationId xmlns:a16="http://schemas.microsoft.com/office/drawing/2014/main" id="{E20877AF-ADB2-0446-9D55-E42061FA9678}"/>
              </a:ext>
            </a:extLst>
          </p:cNvPr>
          <p:cNvGrpSpPr/>
          <p:nvPr/>
        </p:nvGrpSpPr>
        <p:grpSpPr>
          <a:xfrm>
            <a:off x="5487840" y="1949565"/>
            <a:ext cx="4783050" cy="949050"/>
            <a:chOff x="5285120" y="1456420"/>
            <a:chExt cx="6377400" cy="1265400"/>
          </a:xfrm>
        </p:grpSpPr>
        <mc:AlternateContent xmlns:mc="http://schemas.openxmlformats.org/markup-compatibility/2006" xmlns:p14="http://schemas.microsoft.com/office/powerpoint/2010/main">
          <mc:Choice Requires="p14">
            <p:contentPart p14:bwMode="auto" r:id="rId199">
              <p14:nvContentPartPr>
                <p14:cNvPr id="18" name="Ink 17">
                  <a:extLst>
                    <a:ext uri="{FF2B5EF4-FFF2-40B4-BE49-F238E27FC236}">
                      <a16:creationId xmlns:a16="http://schemas.microsoft.com/office/drawing/2014/main" id="{60BF0C78-935D-8A48-BCBA-A078B2538050}"/>
                    </a:ext>
                  </a:extLst>
                </p14:cNvPr>
                <p14:cNvContentPartPr/>
                <p14:nvPr/>
              </p14:nvContentPartPr>
              <p14:xfrm>
                <a:off x="5486360" y="1710580"/>
                <a:ext cx="35640" cy="186480"/>
              </p14:xfrm>
            </p:contentPart>
          </mc:Choice>
          <mc:Fallback xmlns="">
            <p:pic>
              <p:nvPicPr>
                <p:cNvPr id="18" name="Ink 17">
                  <a:extLst>
                    <a:ext uri="{FF2B5EF4-FFF2-40B4-BE49-F238E27FC236}">
                      <a16:creationId xmlns:a16="http://schemas.microsoft.com/office/drawing/2014/main" id="{60BF0C78-935D-8A48-BCBA-A078B2538050}"/>
                    </a:ext>
                  </a:extLst>
                </p:cNvPr>
                <p:cNvPicPr/>
                <p:nvPr/>
              </p:nvPicPr>
              <p:blipFill>
                <a:blip r:embed="rId202"/>
                <a:stretch>
                  <a:fillRect/>
                </a:stretch>
              </p:blipFill>
              <p:spPr>
                <a:xfrm>
                  <a:off x="5470880" y="1695100"/>
                  <a:ext cx="66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 name="Ink 18">
                  <a:extLst>
                    <a:ext uri="{FF2B5EF4-FFF2-40B4-BE49-F238E27FC236}">
                      <a16:creationId xmlns:a16="http://schemas.microsoft.com/office/drawing/2014/main" id="{E8E91857-2EF7-4C48-A075-A6E41C147843}"/>
                    </a:ext>
                  </a:extLst>
                </p14:cNvPr>
                <p14:cNvContentPartPr/>
                <p14:nvPr/>
              </p14:nvContentPartPr>
              <p14:xfrm>
                <a:off x="5285120" y="1701580"/>
                <a:ext cx="150120" cy="268920"/>
              </p14:xfrm>
            </p:contentPart>
          </mc:Choice>
          <mc:Fallback xmlns="">
            <p:pic>
              <p:nvPicPr>
                <p:cNvPr id="19" name="Ink 18">
                  <a:extLst>
                    <a:ext uri="{FF2B5EF4-FFF2-40B4-BE49-F238E27FC236}">
                      <a16:creationId xmlns:a16="http://schemas.microsoft.com/office/drawing/2014/main" id="{E8E91857-2EF7-4C48-A075-A6E41C147843}"/>
                    </a:ext>
                  </a:extLst>
                </p:cNvPr>
                <p:cNvPicPr/>
                <p:nvPr/>
              </p:nvPicPr>
              <p:blipFill>
                <a:blip r:embed="rId204"/>
                <a:stretch>
                  <a:fillRect/>
                </a:stretch>
              </p:blipFill>
              <p:spPr>
                <a:xfrm>
                  <a:off x="5269640" y="1686460"/>
                  <a:ext cx="1807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 name="Ink 19">
                  <a:extLst>
                    <a:ext uri="{FF2B5EF4-FFF2-40B4-BE49-F238E27FC236}">
                      <a16:creationId xmlns:a16="http://schemas.microsoft.com/office/drawing/2014/main" id="{C8549E86-C88D-DA4C-951C-DE7FE5326203}"/>
                    </a:ext>
                  </a:extLst>
                </p14:cNvPr>
                <p14:cNvContentPartPr/>
                <p14:nvPr/>
              </p14:nvContentPartPr>
              <p14:xfrm>
                <a:off x="5587880" y="1688260"/>
                <a:ext cx="133200" cy="280440"/>
              </p14:xfrm>
            </p:contentPart>
          </mc:Choice>
          <mc:Fallback xmlns="">
            <p:pic>
              <p:nvPicPr>
                <p:cNvPr id="20" name="Ink 19">
                  <a:extLst>
                    <a:ext uri="{FF2B5EF4-FFF2-40B4-BE49-F238E27FC236}">
                      <a16:creationId xmlns:a16="http://schemas.microsoft.com/office/drawing/2014/main" id="{C8549E86-C88D-DA4C-951C-DE7FE5326203}"/>
                    </a:ext>
                  </a:extLst>
                </p:cNvPr>
                <p:cNvPicPr/>
                <p:nvPr/>
              </p:nvPicPr>
              <p:blipFill>
                <a:blip r:embed="rId206"/>
                <a:stretch>
                  <a:fillRect/>
                </a:stretch>
              </p:blipFill>
              <p:spPr>
                <a:xfrm>
                  <a:off x="5572400" y="1672780"/>
                  <a:ext cx="1638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 name="Ink 20">
                  <a:extLst>
                    <a:ext uri="{FF2B5EF4-FFF2-40B4-BE49-F238E27FC236}">
                      <a16:creationId xmlns:a16="http://schemas.microsoft.com/office/drawing/2014/main" id="{044CC038-656F-874A-8894-5B6B9037BADD}"/>
                    </a:ext>
                  </a:extLst>
                </p14:cNvPr>
                <p14:cNvContentPartPr/>
                <p14:nvPr/>
              </p14:nvContentPartPr>
              <p14:xfrm>
                <a:off x="5922680" y="1638220"/>
                <a:ext cx="147960" cy="204120"/>
              </p14:xfrm>
            </p:contentPart>
          </mc:Choice>
          <mc:Fallback xmlns="">
            <p:pic>
              <p:nvPicPr>
                <p:cNvPr id="21" name="Ink 20">
                  <a:extLst>
                    <a:ext uri="{FF2B5EF4-FFF2-40B4-BE49-F238E27FC236}">
                      <a16:creationId xmlns:a16="http://schemas.microsoft.com/office/drawing/2014/main" id="{044CC038-656F-874A-8894-5B6B9037BADD}"/>
                    </a:ext>
                  </a:extLst>
                </p:cNvPr>
                <p:cNvPicPr/>
                <p:nvPr/>
              </p:nvPicPr>
              <p:blipFill>
                <a:blip r:embed="rId208"/>
                <a:stretch>
                  <a:fillRect/>
                </a:stretch>
              </p:blipFill>
              <p:spPr>
                <a:xfrm>
                  <a:off x="5907560" y="1622740"/>
                  <a:ext cx="178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2" name="Ink 21">
                  <a:extLst>
                    <a:ext uri="{FF2B5EF4-FFF2-40B4-BE49-F238E27FC236}">
                      <a16:creationId xmlns:a16="http://schemas.microsoft.com/office/drawing/2014/main" id="{DBE58F6F-2A05-2749-A00C-0C43DEEBA2EB}"/>
                    </a:ext>
                  </a:extLst>
                </p14:cNvPr>
                <p14:cNvContentPartPr/>
                <p14:nvPr/>
              </p14:nvContentPartPr>
              <p14:xfrm>
                <a:off x="6095480" y="1587100"/>
                <a:ext cx="198720" cy="223560"/>
              </p14:xfrm>
            </p:contentPart>
          </mc:Choice>
          <mc:Fallback xmlns="">
            <p:pic>
              <p:nvPicPr>
                <p:cNvPr id="22" name="Ink 21">
                  <a:extLst>
                    <a:ext uri="{FF2B5EF4-FFF2-40B4-BE49-F238E27FC236}">
                      <a16:creationId xmlns:a16="http://schemas.microsoft.com/office/drawing/2014/main" id="{DBE58F6F-2A05-2749-A00C-0C43DEEBA2EB}"/>
                    </a:ext>
                  </a:extLst>
                </p:cNvPr>
                <p:cNvPicPr/>
                <p:nvPr/>
              </p:nvPicPr>
              <p:blipFill>
                <a:blip r:embed="rId210"/>
                <a:stretch>
                  <a:fillRect/>
                </a:stretch>
              </p:blipFill>
              <p:spPr>
                <a:xfrm>
                  <a:off x="6080000" y="1571980"/>
                  <a:ext cx="228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 name="Ink 22">
                  <a:extLst>
                    <a:ext uri="{FF2B5EF4-FFF2-40B4-BE49-F238E27FC236}">
                      <a16:creationId xmlns:a16="http://schemas.microsoft.com/office/drawing/2014/main" id="{352C491F-711A-6442-A27E-187C898B64D5}"/>
                    </a:ext>
                  </a:extLst>
                </p14:cNvPr>
                <p14:cNvContentPartPr/>
                <p14:nvPr/>
              </p14:nvContentPartPr>
              <p14:xfrm>
                <a:off x="6362600" y="1790500"/>
                <a:ext cx="16200" cy="42120"/>
              </p14:xfrm>
            </p:contentPart>
          </mc:Choice>
          <mc:Fallback xmlns="">
            <p:pic>
              <p:nvPicPr>
                <p:cNvPr id="23" name="Ink 22">
                  <a:extLst>
                    <a:ext uri="{FF2B5EF4-FFF2-40B4-BE49-F238E27FC236}">
                      <a16:creationId xmlns:a16="http://schemas.microsoft.com/office/drawing/2014/main" id="{352C491F-711A-6442-A27E-187C898B64D5}"/>
                    </a:ext>
                  </a:extLst>
                </p:cNvPr>
                <p:cNvPicPr/>
                <p:nvPr/>
              </p:nvPicPr>
              <p:blipFill>
                <a:blip r:embed="rId212"/>
                <a:stretch>
                  <a:fillRect/>
                </a:stretch>
              </p:blipFill>
              <p:spPr>
                <a:xfrm>
                  <a:off x="6347120" y="1775380"/>
                  <a:ext cx="46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4" name="Ink 23">
                  <a:extLst>
                    <a:ext uri="{FF2B5EF4-FFF2-40B4-BE49-F238E27FC236}">
                      <a16:creationId xmlns:a16="http://schemas.microsoft.com/office/drawing/2014/main" id="{8786338C-4037-4D46-919F-82E648AB2B94}"/>
                    </a:ext>
                  </a:extLst>
                </p14:cNvPr>
                <p14:cNvContentPartPr/>
                <p14:nvPr/>
              </p14:nvContentPartPr>
              <p14:xfrm>
                <a:off x="6338480" y="1627780"/>
                <a:ext cx="38520" cy="13680"/>
              </p14:xfrm>
            </p:contentPart>
          </mc:Choice>
          <mc:Fallback xmlns="">
            <p:pic>
              <p:nvPicPr>
                <p:cNvPr id="24" name="Ink 23">
                  <a:extLst>
                    <a:ext uri="{FF2B5EF4-FFF2-40B4-BE49-F238E27FC236}">
                      <a16:creationId xmlns:a16="http://schemas.microsoft.com/office/drawing/2014/main" id="{8786338C-4037-4D46-919F-82E648AB2B94}"/>
                    </a:ext>
                  </a:extLst>
                </p:cNvPr>
                <p:cNvPicPr/>
                <p:nvPr/>
              </p:nvPicPr>
              <p:blipFill>
                <a:blip r:embed="rId214"/>
                <a:stretch>
                  <a:fillRect/>
                </a:stretch>
              </p:blipFill>
              <p:spPr>
                <a:xfrm>
                  <a:off x="6323000" y="1612300"/>
                  <a:ext cx="69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 name="Ink 24">
                  <a:extLst>
                    <a:ext uri="{FF2B5EF4-FFF2-40B4-BE49-F238E27FC236}">
                      <a16:creationId xmlns:a16="http://schemas.microsoft.com/office/drawing/2014/main" id="{65C490E4-6903-DB4D-BF76-4E57E70B55EB}"/>
                    </a:ext>
                  </a:extLst>
                </p14:cNvPr>
                <p14:cNvContentPartPr/>
                <p14:nvPr/>
              </p14:nvContentPartPr>
              <p14:xfrm>
                <a:off x="6461960" y="1739740"/>
                <a:ext cx="169560" cy="101880"/>
              </p14:xfrm>
            </p:contentPart>
          </mc:Choice>
          <mc:Fallback xmlns="">
            <p:pic>
              <p:nvPicPr>
                <p:cNvPr id="25" name="Ink 24">
                  <a:extLst>
                    <a:ext uri="{FF2B5EF4-FFF2-40B4-BE49-F238E27FC236}">
                      <a16:creationId xmlns:a16="http://schemas.microsoft.com/office/drawing/2014/main" id="{65C490E4-6903-DB4D-BF76-4E57E70B55EB}"/>
                    </a:ext>
                  </a:extLst>
                </p:cNvPr>
                <p:cNvPicPr/>
                <p:nvPr/>
              </p:nvPicPr>
              <p:blipFill>
                <a:blip r:embed="rId216"/>
                <a:stretch>
                  <a:fillRect/>
                </a:stretch>
              </p:blipFill>
              <p:spPr>
                <a:xfrm>
                  <a:off x="6446840" y="1724620"/>
                  <a:ext cx="200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8" name="Ink 27">
                  <a:extLst>
                    <a:ext uri="{FF2B5EF4-FFF2-40B4-BE49-F238E27FC236}">
                      <a16:creationId xmlns:a16="http://schemas.microsoft.com/office/drawing/2014/main" id="{67C88173-51BD-1D42-B18E-A5B76A9334C9}"/>
                    </a:ext>
                  </a:extLst>
                </p14:cNvPr>
                <p14:cNvContentPartPr/>
                <p14:nvPr/>
              </p14:nvContentPartPr>
              <p14:xfrm>
                <a:off x="6636200" y="1539580"/>
                <a:ext cx="248400" cy="302040"/>
              </p14:xfrm>
            </p:contentPart>
          </mc:Choice>
          <mc:Fallback xmlns="">
            <p:pic>
              <p:nvPicPr>
                <p:cNvPr id="28" name="Ink 27">
                  <a:extLst>
                    <a:ext uri="{FF2B5EF4-FFF2-40B4-BE49-F238E27FC236}">
                      <a16:creationId xmlns:a16="http://schemas.microsoft.com/office/drawing/2014/main" id="{67C88173-51BD-1D42-B18E-A5B76A9334C9}"/>
                    </a:ext>
                  </a:extLst>
                </p:cNvPr>
                <p:cNvPicPr/>
                <p:nvPr/>
              </p:nvPicPr>
              <p:blipFill>
                <a:blip r:embed="rId218"/>
                <a:stretch>
                  <a:fillRect/>
                </a:stretch>
              </p:blipFill>
              <p:spPr>
                <a:xfrm>
                  <a:off x="6621080" y="1524460"/>
                  <a:ext cx="2786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4" name="Ink 33">
                  <a:extLst>
                    <a:ext uri="{FF2B5EF4-FFF2-40B4-BE49-F238E27FC236}">
                      <a16:creationId xmlns:a16="http://schemas.microsoft.com/office/drawing/2014/main" id="{FB5F613E-BB41-5B41-B81E-B18E6709856B}"/>
                    </a:ext>
                  </a:extLst>
                </p14:cNvPr>
                <p14:cNvContentPartPr/>
                <p14:nvPr/>
              </p14:nvContentPartPr>
              <p14:xfrm>
                <a:off x="7124360" y="1676380"/>
                <a:ext cx="138240" cy="247680"/>
              </p14:xfrm>
            </p:contentPart>
          </mc:Choice>
          <mc:Fallback xmlns="">
            <p:pic>
              <p:nvPicPr>
                <p:cNvPr id="34" name="Ink 33">
                  <a:extLst>
                    <a:ext uri="{FF2B5EF4-FFF2-40B4-BE49-F238E27FC236}">
                      <a16:creationId xmlns:a16="http://schemas.microsoft.com/office/drawing/2014/main" id="{FB5F613E-BB41-5B41-B81E-B18E6709856B}"/>
                    </a:ext>
                  </a:extLst>
                </p:cNvPr>
                <p:cNvPicPr/>
                <p:nvPr/>
              </p:nvPicPr>
              <p:blipFill>
                <a:blip r:embed="rId220"/>
                <a:stretch>
                  <a:fillRect/>
                </a:stretch>
              </p:blipFill>
              <p:spPr>
                <a:xfrm>
                  <a:off x="7109240" y="1660900"/>
                  <a:ext cx="168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5" name="Ink 34">
                  <a:extLst>
                    <a:ext uri="{FF2B5EF4-FFF2-40B4-BE49-F238E27FC236}">
                      <a16:creationId xmlns:a16="http://schemas.microsoft.com/office/drawing/2014/main" id="{5CA2E687-BF50-F644-AC40-8B0A40EBB4C1}"/>
                    </a:ext>
                  </a:extLst>
                </p14:cNvPr>
                <p14:cNvContentPartPr/>
                <p14:nvPr/>
              </p14:nvContentPartPr>
              <p14:xfrm>
                <a:off x="7378520" y="1688980"/>
                <a:ext cx="52200" cy="120240"/>
              </p14:xfrm>
            </p:contentPart>
          </mc:Choice>
          <mc:Fallback xmlns="">
            <p:pic>
              <p:nvPicPr>
                <p:cNvPr id="35" name="Ink 34">
                  <a:extLst>
                    <a:ext uri="{FF2B5EF4-FFF2-40B4-BE49-F238E27FC236}">
                      <a16:creationId xmlns:a16="http://schemas.microsoft.com/office/drawing/2014/main" id="{5CA2E687-BF50-F644-AC40-8B0A40EBB4C1}"/>
                    </a:ext>
                  </a:extLst>
                </p:cNvPr>
                <p:cNvPicPr/>
                <p:nvPr/>
              </p:nvPicPr>
              <p:blipFill>
                <a:blip r:embed="rId222"/>
                <a:stretch>
                  <a:fillRect/>
                </a:stretch>
              </p:blipFill>
              <p:spPr>
                <a:xfrm>
                  <a:off x="7363400" y="1673500"/>
                  <a:ext cx="82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6" name="Ink 35">
                  <a:extLst>
                    <a:ext uri="{FF2B5EF4-FFF2-40B4-BE49-F238E27FC236}">
                      <a16:creationId xmlns:a16="http://schemas.microsoft.com/office/drawing/2014/main" id="{F0AD6C88-1F87-FD4D-BF57-EC8EA593E9E3}"/>
                    </a:ext>
                  </a:extLst>
                </p14:cNvPr>
                <p14:cNvContentPartPr/>
                <p14:nvPr/>
              </p14:nvContentPartPr>
              <p14:xfrm>
                <a:off x="7337840" y="1714180"/>
                <a:ext cx="18360" cy="145440"/>
              </p14:xfrm>
            </p:contentPart>
          </mc:Choice>
          <mc:Fallback xmlns="">
            <p:pic>
              <p:nvPicPr>
                <p:cNvPr id="36" name="Ink 35">
                  <a:extLst>
                    <a:ext uri="{FF2B5EF4-FFF2-40B4-BE49-F238E27FC236}">
                      <a16:creationId xmlns:a16="http://schemas.microsoft.com/office/drawing/2014/main" id="{F0AD6C88-1F87-FD4D-BF57-EC8EA593E9E3}"/>
                    </a:ext>
                  </a:extLst>
                </p:cNvPr>
                <p:cNvPicPr/>
                <p:nvPr/>
              </p:nvPicPr>
              <p:blipFill>
                <a:blip r:embed="rId224"/>
                <a:stretch>
                  <a:fillRect/>
                </a:stretch>
              </p:blipFill>
              <p:spPr>
                <a:xfrm>
                  <a:off x="7322360" y="1699060"/>
                  <a:ext cx="48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 name="Ink 36">
                  <a:extLst>
                    <a:ext uri="{FF2B5EF4-FFF2-40B4-BE49-F238E27FC236}">
                      <a16:creationId xmlns:a16="http://schemas.microsoft.com/office/drawing/2014/main" id="{6BB559D8-EB6F-C349-A2E3-669794BE4F38}"/>
                    </a:ext>
                  </a:extLst>
                </p14:cNvPr>
                <p14:cNvContentPartPr/>
                <p14:nvPr/>
              </p14:nvContentPartPr>
              <p14:xfrm>
                <a:off x="7327760" y="1777900"/>
                <a:ext cx="141840" cy="2880"/>
              </p14:xfrm>
            </p:contentPart>
          </mc:Choice>
          <mc:Fallback xmlns="">
            <p:pic>
              <p:nvPicPr>
                <p:cNvPr id="37" name="Ink 36">
                  <a:extLst>
                    <a:ext uri="{FF2B5EF4-FFF2-40B4-BE49-F238E27FC236}">
                      <a16:creationId xmlns:a16="http://schemas.microsoft.com/office/drawing/2014/main" id="{6BB559D8-EB6F-C349-A2E3-669794BE4F38}"/>
                    </a:ext>
                  </a:extLst>
                </p:cNvPr>
                <p:cNvPicPr/>
                <p:nvPr/>
              </p:nvPicPr>
              <p:blipFill>
                <a:blip r:embed="rId226"/>
                <a:stretch>
                  <a:fillRect/>
                </a:stretch>
              </p:blipFill>
              <p:spPr>
                <a:xfrm>
                  <a:off x="7312280" y="1762420"/>
                  <a:ext cx="172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8" name="Ink 37">
                  <a:extLst>
                    <a:ext uri="{FF2B5EF4-FFF2-40B4-BE49-F238E27FC236}">
                      <a16:creationId xmlns:a16="http://schemas.microsoft.com/office/drawing/2014/main" id="{3BDE4153-F9EF-4B44-A9B1-8CBA41EA2CF1}"/>
                    </a:ext>
                  </a:extLst>
                </p14:cNvPr>
                <p14:cNvContentPartPr/>
                <p14:nvPr/>
              </p14:nvContentPartPr>
              <p14:xfrm>
                <a:off x="7518200" y="1730740"/>
                <a:ext cx="78120" cy="34560"/>
              </p14:xfrm>
            </p:contentPart>
          </mc:Choice>
          <mc:Fallback xmlns="">
            <p:pic>
              <p:nvPicPr>
                <p:cNvPr id="38" name="Ink 37">
                  <a:extLst>
                    <a:ext uri="{FF2B5EF4-FFF2-40B4-BE49-F238E27FC236}">
                      <a16:creationId xmlns:a16="http://schemas.microsoft.com/office/drawing/2014/main" id="{3BDE4153-F9EF-4B44-A9B1-8CBA41EA2CF1}"/>
                    </a:ext>
                  </a:extLst>
                </p:cNvPr>
                <p:cNvPicPr/>
                <p:nvPr/>
              </p:nvPicPr>
              <p:blipFill>
                <a:blip r:embed="rId228"/>
                <a:stretch>
                  <a:fillRect/>
                </a:stretch>
              </p:blipFill>
              <p:spPr>
                <a:xfrm>
                  <a:off x="7503080" y="1715620"/>
                  <a:ext cx="108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 name="Ink 38">
                  <a:extLst>
                    <a:ext uri="{FF2B5EF4-FFF2-40B4-BE49-F238E27FC236}">
                      <a16:creationId xmlns:a16="http://schemas.microsoft.com/office/drawing/2014/main" id="{A965B8B8-79B1-484B-82AD-51CB57C43B86}"/>
                    </a:ext>
                  </a:extLst>
                </p14:cNvPr>
                <p14:cNvContentPartPr/>
                <p14:nvPr/>
              </p14:nvContentPartPr>
              <p14:xfrm>
                <a:off x="7687400" y="1587460"/>
                <a:ext cx="55080" cy="214560"/>
              </p14:xfrm>
            </p:contentPart>
          </mc:Choice>
          <mc:Fallback xmlns="">
            <p:pic>
              <p:nvPicPr>
                <p:cNvPr id="39" name="Ink 38">
                  <a:extLst>
                    <a:ext uri="{FF2B5EF4-FFF2-40B4-BE49-F238E27FC236}">
                      <a16:creationId xmlns:a16="http://schemas.microsoft.com/office/drawing/2014/main" id="{A965B8B8-79B1-484B-82AD-51CB57C43B86}"/>
                    </a:ext>
                  </a:extLst>
                </p:cNvPr>
                <p:cNvPicPr/>
                <p:nvPr/>
              </p:nvPicPr>
              <p:blipFill>
                <a:blip r:embed="rId230"/>
                <a:stretch>
                  <a:fillRect/>
                </a:stretch>
              </p:blipFill>
              <p:spPr>
                <a:xfrm>
                  <a:off x="7672280" y="1571980"/>
                  <a:ext cx="85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0" name="Ink 39">
                  <a:extLst>
                    <a:ext uri="{FF2B5EF4-FFF2-40B4-BE49-F238E27FC236}">
                      <a16:creationId xmlns:a16="http://schemas.microsoft.com/office/drawing/2014/main" id="{B2778A5A-81A0-C148-999D-E349F321EB9E}"/>
                    </a:ext>
                  </a:extLst>
                </p14:cNvPr>
                <p14:cNvContentPartPr/>
                <p14:nvPr/>
              </p14:nvContentPartPr>
              <p14:xfrm>
                <a:off x="7645280" y="1706260"/>
                <a:ext cx="179280" cy="21240"/>
              </p14:xfrm>
            </p:contentPart>
          </mc:Choice>
          <mc:Fallback xmlns="">
            <p:pic>
              <p:nvPicPr>
                <p:cNvPr id="40" name="Ink 39">
                  <a:extLst>
                    <a:ext uri="{FF2B5EF4-FFF2-40B4-BE49-F238E27FC236}">
                      <a16:creationId xmlns:a16="http://schemas.microsoft.com/office/drawing/2014/main" id="{B2778A5A-81A0-C148-999D-E349F321EB9E}"/>
                    </a:ext>
                  </a:extLst>
                </p:cNvPr>
                <p:cNvPicPr/>
                <p:nvPr/>
              </p:nvPicPr>
              <p:blipFill>
                <a:blip r:embed="rId232"/>
                <a:stretch>
                  <a:fillRect/>
                </a:stretch>
              </p:blipFill>
              <p:spPr>
                <a:xfrm>
                  <a:off x="7629800" y="1690780"/>
                  <a:ext cx="209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1" name="Ink 40">
                  <a:extLst>
                    <a:ext uri="{FF2B5EF4-FFF2-40B4-BE49-F238E27FC236}">
                      <a16:creationId xmlns:a16="http://schemas.microsoft.com/office/drawing/2014/main" id="{3D9F0308-CE9F-0243-B5ED-5882DBFFE075}"/>
                    </a:ext>
                  </a:extLst>
                </p14:cNvPr>
                <p14:cNvContentPartPr/>
                <p14:nvPr/>
              </p14:nvContentPartPr>
              <p14:xfrm>
                <a:off x="8127680" y="1612660"/>
                <a:ext cx="106200" cy="217800"/>
              </p14:xfrm>
            </p:contentPart>
          </mc:Choice>
          <mc:Fallback xmlns="">
            <p:pic>
              <p:nvPicPr>
                <p:cNvPr id="41" name="Ink 40">
                  <a:extLst>
                    <a:ext uri="{FF2B5EF4-FFF2-40B4-BE49-F238E27FC236}">
                      <a16:creationId xmlns:a16="http://schemas.microsoft.com/office/drawing/2014/main" id="{3D9F0308-CE9F-0243-B5ED-5882DBFFE075}"/>
                    </a:ext>
                  </a:extLst>
                </p:cNvPr>
                <p:cNvPicPr/>
                <p:nvPr/>
              </p:nvPicPr>
              <p:blipFill>
                <a:blip r:embed="rId234"/>
                <a:stretch>
                  <a:fillRect/>
                </a:stretch>
              </p:blipFill>
              <p:spPr>
                <a:xfrm>
                  <a:off x="8112560" y="1597540"/>
                  <a:ext cx="136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2" name="Ink 41">
                  <a:extLst>
                    <a:ext uri="{FF2B5EF4-FFF2-40B4-BE49-F238E27FC236}">
                      <a16:creationId xmlns:a16="http://schemas.microsoft.com/office/drawing/2014/main" id="{BF8CD004-940F-8A4C-B79D-8611320F790D}"/>
                    </a:ext>
                  </a:extLst>
                </p14:cNvPr>
                <p14:cNvContentPartPr/>
                <p14:nvPr/>
              </p14:nvContentPartPr>
              <p14:xfrm>
                <a:off x="8076920" y="1721740"/>
                <a:ext cx="192960" cy="5400"/>
              </p14:xfrm>
            </p:contentPart>
          </mc:Choice>
          <mc:Fallback xmlns="">
            <p:pic>
              <p:nvPicPr>
                <p:cNvPr id="42" name="Ink 41">
                  <a:extLst>
                    <a:ext uri="{FF2B5EF4-FFF2-40B4-BE49-F238E27FC236}">
                      <a16:creationId xmlns:a16="http://schemas.microsoft.com/office/drawing/2014/main" id="{BF8CD004-940F-8A4C-B79D-8611320F790D}"/>
                    </a:ext>
                  </a:extLst>
                </p:cNvPr>
                <p:cNvPicPr/>
                <p:nvPr/>
              </p:nvPicPr>
              <p:blipFill>
                <a:blip r:embed="rId236"/>
                <a:stretch>
                  <a:fillRect/>
                </a:stretch>
              </p:blipFill>
              <p:spPr>
                <a:xfrm>
                  <a:off x="8061800" y="1706620"/>
                  <a:ext cx="223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0" name="Ink 59">
                  <a:extLst>
                    <a:ext uri="{FF2B5EF4-FFF2-40B4-BE49-F238E27FC236}">
                      <a16:creationId xmlns:a16="http://schemas.microsoft.com/office/drawing/2014/main" id="{361C7F81-B22E-4C40-A04F-D36E5E156C11}"/>
                    </a:ext>
                  </a:extLst>
                </p14:cNvPr>
                <p14:cNvContentPartPr/>
                <p14:nvPr/>
              </p14:nvContentPartPr>
              <p14:xfrm>
                <a:off x="8274560" y="1700140"/>
                <a:ext cx="90720" cy="43560"/>
              </p14:xfrm>
            </p:contentPart>
          </mc:Choice>
          <mc:Fallback xmlns="">
            <p:pic>
              <p:nvPicPr>
                <p:cNvPr id="60" name="Ink 59">
                  <a:extLst>
                    <a:ext uri="{FF2B5EF4-FFF2-40B4-BE49-F238E27FC236}">
                      <a16:creationId xmlns:a16="http://schemas.microsoft.com/office/drawing/2014/main" id="{361C7F81-B22E-4C40-A04F-D36E5E156C11}"/>
                    </a:ext>
                  </a:extLst>
                </p:cNvPr>
                <p:cNvPicPr/>
                <p:nvPr/>
              </p:nvPicPr>
              <p:blipFill>
                <a:blip r:embed="rId238"/>
                <a:stretch>
                  <a:fillRect/>
                </a:stretch>
              </p:blipFill>
              <p:spPr>
                <a:xfrm>
                  <a:off x="8259440" y="1685020"/>
                  <a:ext cx="121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1" name="Ink 60">
                  <a:extLst>
                    <a:ext uri="{FF2B5EF4-FFF2-40B4-BE49-F238E27FC236}">
                      <a16:creationId xmlns:a16="http://schemas.microsoft.com/office/drawing/2014/main" id="{911E908F-991C-C54B-AE70-0F491FCC7BE4}"/>
                    </a:ext>
                  </a:extLst>
                </p14:cNvPr>
                <p14:cNvContentPartPr/>
                <p14:nvPr/>
              </p14:nvContentPartPr>
              <p14:xfrm>
                <a:off x="8638160" y="1559020"/>
                <a:ext cx="123120" cy="308160"/>
              </p14:xfrm>
            </p:contentPart>
          </mc:Choice>
          <mc:Fallback xmlns="">
            <p:pic>
              <p:nvPicPr>
                <p:cNvPr id="61" name="Ink 60">
                  <a:extLst>
                    <a:ext uri="{FF2B5EF4-FFF2-40B4-BE49-F238E27FC236}">
                      <a16:creationId xmlns:a16="http://schemas.microsoft.com/office/drawing/2014/main" id="{911E908F-991C-C54B-AE70-0F491FCC7BE4}"/>
                    </a:ext>
                  </a:extLst>
                </p:cNvPr>
                <p:cNvPicPr/>
                <p:nvPr/>
              </p:nvPicPr>
              <p:blipFill>
                <a:blip r:embed="rId240"/>
                <a:stretch>
                  <a:fillRect/>
                </a:stretch>
              </p:blipFill>
              <p:spPr>
                <a:xfrm>
                  <a:off x="8623040" y="1543900"/>
                  <a:ext cx="1537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2" name="Ink 61">
                  <a:extLst>
                    <a:ext uri="{FF2B5EF4-FFF2-40B4-BE49-F238E27FC236}">
                      <a16:creationId xmlns:a16="http://schemas.microsoft.com/office/drawing/2014/main" id="{48869725-9106-A442-958D-53B17C18CF8F}"/>
                    </a:ext>
                  </a:extLst>
                </p14:cNvPr>
                <p14:cNvContentPartPr/>
                <p14:nvPr/>
              </p14:nvContentPartPr>
              <p14:xfrm>
                <a:off x="8559680" y="1736140"/>
                <a:ext cx="184320" cy="4320"/>
              </p14:xfrm>
            </p:contentPart>
          </mc:Choice>
          <mc:Fallback xmlns="">
            <p:pic>
              <p:nvPicPr>
                <p:cNvPr id="62" name="Ink 61">
                  <a:extLst>
                    <a:ext uri="{FF2B5EF4-FFF2-40B4-BE49-F238E27FC236}">
                      <a16:creationId xmlns:a16="http://schemas.microsoft.com/office/drawing/2014/main" id="{48869725-9106-A442-958D-53B17C18CF8F}"/>
                    </a:ext>
                  </a:extLst>
                </p:cNvPr>
                <p:cNvPicPr/>
                <p:nvPr/>
              </p:nvPicPr>
              <p:blipFill>
                <a:blip r:embed="rId242"/>
                <a:stretch>
                  <a:fillRect/>
                </a:stretch>
              </p:blipFill>
              <p:spPr>
                <a:xfrm>
                  <a:off x="8544200" y="1721020"/>
                  <a:ext cx="214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3" name="Ink 62">
                  <a:extLst>
                    <a:ext uri="{FF2B5EF4-FFF2-40B4-BE49-F238E27FC236}">
                      <a16:creationId xmlns:a16="http://schemas.microsoft.com/office/drawing/2014/main" id="{D0061E22-0730-204F-A04F-E7EA85BA07C7}"/>
                    </a:ext>
                  </a:extLst>
                </p14:cNvPr>
                <p14:cNvContentPartPr/>
                <p14:nvPr/>
              </p14:nvContentPartPr>
              <p14:xfrm>
                <a:off x="8792960" y="1673140"/>
                <a:ext cx="98640" cy="54360"/>
              </p14:xfrm>
            </p:contentPart>
          </mc:Choice>
          <mc:Fallback xmlns="">
            <p:pic>
              <p:nvPicPr>
                <p:cNvPr id="63" name="Ink 62">
                  <a:extLst>
                    <a:ext uri="{FF2B5EF4-FFF2-40B4-BE49-F238E27FC236}">
                      <a16:creationId xmlns:a16="http://schemas.microsoft.com/office/drawing/2014/main" id="{D0061E22-0730-204F-A04F-E7EA85BA07C7}"/>
                    </a:ext>
                  </a:extLst>
                </p:cNvPr>
                <p:cNvPicPr/>
                <p:nvPr/>
              </p:nvPicPr>
              <p:blipFill>
                <a:blip r:embed="rId244"/>
                <a:stretch>
                  <a:fillRect/>
                </a:stretch>
              </p:blipFill>
              <p:spPr>
                <a:xfrm>
                  <a:off x="8777840" y="1657660"/>
                  <a:ext cx="129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4" name="Ink 63">
                  <a:extLst>
                    <a:ext uri="{FF2B5EF4-FFF2-40B4-BE49-F238E27FC236}">
                      <a16:creationId xmlns:a16="http://schemas.microsoft.com/office/drawing/2014/main" id="{031F0322-A063-8B4D-883F-8411260153FB}"/>
                    </a:ext>
                  </a:extLst>
                </p14:cNvPr>
                <p14:cNvContentPartPr/>
                <p14:nvPr/>
              </p14:nvContentPartPr>
              <p14:xfrm>
                <a:off x="8953880" y="1668460"/>
                <a:ext cx="333360" cy="102960"/>
              </p14:xfrm>
            </p:contentPart>
          </mc:Choice>
          <mc:Fallback xmlns="">
            <p:pic>
              <p:nvPicPr>
                <p:cNvPr id="64" name="Ink 63">
                  <a:extLst>
                    <a:ext uri="{FF2B5EF4-FFF2-40B4-BE49-F238E27FC236}">
                      <a16:creationId xmlns:a16="http://schemas.microsoft.com/office/drawing/2014/main" id="{031F0322-A063-8B4D-883F-8411260153FB}"/>
                    </a:ext>
                  </a:extLst>
                </p:cNvPr>
                <p:cNvPicPr/>
                <p:nvPr/>
              </p:nvPicPr>
              <p:blipFill>
                <a:blip r:embed="rId246"/>
                <a:stretch>
                  <a:fillRect/>
                </a:stretch>
              </p:blipFill>
              <p:spPr>
                <a:xfrm>
                  <a:off x="8938760" y="1653340"/>
                  <a:ext cx="363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5" name="Ink 64">
                  <a:extLst>
                    <a:ext uri="{FF2B5EF4-FFF2-40B4-BE49-F238E27FC236}">
                      <a16:creationId xmlns:a16="http://schemas.microsoft.com/office/drawing/2014/main" id="{287D46D1-D38B-9A48-80DF-9B0B66334399}"/>
                    </a:ext>
                  </a:extLst>
                </p14:cNvPr>
                <p14:cNvContentPartPr/>
                <p14:nvPr/>
              </p14:nvContentPartPr>
              <p14:xfrm>
                <a:off x="9372560" y="1676380"/>
                <a:ext cx="61920" cy="117720"/>
              </p14:xfrm>
            </p:contentPart>
          </mc:Choice>
          <mc:Fallback xmlns="">
            <p:pic>
              <p:nvPicPr>
                <p:cNvPr id="65" name="Ink 64">
                  <a:extLst>
                    <a:ext uri="{FF2B5EF4-FFF2-40B4-BE49-F238E27FC236}">
                      <a16:creationId xmlns:a16="http://schemas.microsoft.com/office/drawing/2014/main" id="{287D46D1-D38B-9A48-80DF-9B0B66334399}"/>
                    </a:ext>
                  </a:extLst>
                </p:cNvPr>
                <p:cNvPicPr/>
                <p:nvPr/>
              </p:nvPicPr>
              <p:blipFill>
                <a:blip r:embed="rId248"/>
                <a:stretch>
                  <a:fillRect/>
                </a:stretch>
              </p:blipFill>
              <p:spPr>
                <a:xfrm>
                  <a:off x="9357080" y="1660900"/>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6" name="Ink 65">
                  <a:extLst>
                    <a:ext uri="{FF2B5EF4-FFF2-40B4-BE49-F238E27FC236}">
                      <a16:creationId xmlns:a16="http://schemas.microsoft.com/office/drawing/2014/main" id="{0CC10206-F524-2442-9FEF-A70EE248FC5D}"/>
                    </a:ext>
                  </a:extLst>
                </p14:cNvPr>
                <p14:cNvContentPartPr/>
                <p14:nvPr/>
              </p14:nvContentPartPr>
              <p14:xfrm>
                <a:off x="9671360" y="1672420"/>
                <a:ext cx="132840" cy="97200"/>
              </p14:xfrm>
            </p:contentPart>
          </mc:Choice>
          <mc:Fallback xmlns="">
            <p:pic>
              <p:nvPicPr>
                <p:cNvPr id="66" name="Ink 65">
                  <a:extLst>
                    <a:ext uri="{FF2B5EF4-FFF2-40B4-BE49-F238E27FC236}">
                      <a16:creationId xmlns:a16="http://schemas.microsoft.com/office/drawing/2014/main" id="{0CC10206-F524-2442-9FEF-A70EE248FC5D}"/>
                    </a:ext>
                  </a:extLst>
                </p:cNvPr>
                <p:cNvPicPr/>
                <p:nvPr/>
              </p:nvPicPr>
              <p:blipFill>
                <a:blip r:embed="rId250"/>
                <a:stretch>
                  <a:fillRect/>
                </a:stretch>
              </p:blipFill>
              <p:spPr>
                <a:xfrm>
                  <a:off x="9655880" y="1657300"/>
                  <a:ext cx="163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7" name="Ink 66">
                  <a:extLst>
                    <a:ext uri="{FF2B5EF4-FFF2-40B4-BE49-F238E27FC236}">
                      <a16:creationId xmlns:a16="http://schemas.microsoft.com/office/drawing/2014/main" id="{18AD4FF1-40BF-F544-881D-C5872525B281}"/>
                    </a:ext>
                  </a:extLst>
                </p14:cNvPr>
                <p14:cNvContentPartPr/>
                <p14:nvPr/>
              </p14:nvContentPartPr>
              <p14:xfrm>
                <a:off x="9842360" y="1638220"/>
                <a:ext cx="122760" cy="85680"/>
              </p14:xfrm>
            </p:contentPart>
          </mc:Choice>
          <mc:Fallback xmlns="">
            <p:pic>
              <p:nvPicPr>
                <p:cNvPr id="67" name="Ink 66">
                  <a:extLst>
                    <a:ext uri="{FF2B5EF4-FFF2-40B4-BE49-F238E27FC236}">
                      <a16:creationId xmlns:a16="http://schemas.microsoft.com/office/drawing/2014/main" id="{18AD4FF1-40BF-F544-881D-C5872525B281}"/>
                    </a:ext>
                  </a:extLst>
                </p:cNvPr>
                <p:cNvPicPr/>
                <p:nvPr/>
              </p:nvPicPr>
              <p:blipFill>
                <a:blip r:embed="rId252"/>
                <a:stretch>
                  <a:fillRect/>
                </a:stretch>
              </p:blipFill>
              <p:spPr>
                <a:xfrm>
                  <a:off x="9827240" y="1622740"/>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8" name="Ink 67">
                  <a:extLst>
                    <a:ext uri="{FF2B5EF4-FFF2-40B4-BE49-F238E27FC236}">
                      <a16:creationId xmlns:a16="http://schemas.microsoft.com/office/drawing/2014/main" id="{1DD96125-D9A0-0F45-8B08-BA21A97B2F82}"/>
                    </a:ext>
                  </a:extLst>
                </p14:cNvPr>
                <p14:cNvContentPartPr/>
                <p14:nvPr/>
              </p14:nvContentPartPr>
              <p14:xfrm>
                <a:off x="10070960" y="1456420"/>
                <a:ext cx="138600" cy="236880"/>
              </p14:xfrm>
            </p:contentPart>
          </mc:Choice>
          <mc:Fallback xmlns="">
            <p:pic>
              <p:nvPicPr>
                <p:cNvPr id="68" name="Ink 67">
                  <a:extLst>
                    <a:ext uri="{FF2B5EF4-FFF2-40B4-BE49-F238E27FC236}">
                      <a16:creationId xmlns:a16="http://schemas.microsoft.com/office/drawing/2014/main" id="{1DD96125-D9A0-0F45-8B08-BA21A97B2F82}"/>
                    </a:ext>
                  </a:extLst>
                </p:cNvPr>
                <p:cNvPicPr/>
                <p:nvPr/>
              </p:nvPicPr>
              <p:blipFill>
                <a:blip r:embed="rId254"/>
                <a:stretch>
                  <a:fillRect/>
                </a:stretch>
              </p:blipFill>
              <p:spPr>
                <a:xfrm>
                  <a:off x="10055480" y="1441300"/>
                  <a:ext cx="169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9" name="Ink 68">
                  <a:extLst>
                    <a:ext uri="{FF2B5EF4-FFF2-40B4-BE49-F238E27FC236}">
                      <a16:creationId xmlns:a16="http://schemas.microsoft.com/office/drawing/2014/main" id="{2477B49A-3310-B34B-B5E6-310C184E6721}"/>
                    </a:ext>
                  </a:extLst>
                </p14:cNvPr>
                <p14:cNvContentPartPr/>
                <p14:nvPr/>
              </p14:nvContentPartPr>
              <p14:xfrm>
                <a:off x="10169600" y="1770700"/>
                <a:ext cx="3600" cy="45720"/>
              </p14:xfrm>
            </p:contentPart>
          </mc:Choice>
          <mc:Fallback xmlns="">
            <p:pic>
              <p:nvPicPr>
                <p:cNvPr id="69" name="Ink 68">
                  <a:extLst>
                    <a:ext uri="{FF2B5EF4-FFF2-40B4-BE49-F238E27FC236}">
                      <a16:creationId xmlns:a16="http://schemas.microsoft.com/office/drawing/2014/main" id="{2477B49A-3310-B34B-B5E6-310C184E6721}"/>
                    </a:ext>
                  </a:extLst>
                </p:cNvPr>
                <p:cNvPicPr/>
                <p:nvPr/>
              </p:nvPicPr>
              <p:blipFill>
                <a:blip r:embed="rId256"/>
                <a:stretch>
                  <a:fillRect/>
                </a:stretch>
              </p:blipFill>
              <p:spPr>
                <a:xfrm>
                  <a:off x="10154120" y="1755580"/>
                  <a:ext cx="33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76" name="Ink 75">
                  <a:extLst>
                    <a:ext uri="{FF2B5EF4-FFF2-40B4-BE49-F238E27FC236}">
                      <a16:creationId xmlns:a16="http://schemas.microsoft.com/office/drawing/2014/main" id="{950301F6-999E-9C4B-80B0-B483A89A1A8A}"/>
                    </a:ext>
                  </a:extLst>
                </p14:cNvPr>
                <p14:cNvContentPartPr/>
                <p14:nvPr/>
              </p14:nvContentPartPr>
              <p14:xfrm>
                <a:off x="5293760" y="2311060"/>
                <a:ext cx="140760" cy="250200"/>
              </p14:xfrm>
            </p:contentPart>
          </mc:Choice>
          <mc:Fallback xmlns="">
            <p:pic>
              <p:nvPicPr>
                <p:cNvPr id="76" name="Ink 75">
                  <a:extLst>
                    <a:ext uri="{FF2B5EF4-FFF2-40B4-BE49-F238E27FC236}">
                      <a16:creationId xmlns:a16="http://schemas.microsoft.com/office/drawing/2014/main" id="{950301F6-999E-9C4B-80B0-B483A89A1A8A}"/>
                    </a:ext>
                  </a:extLst>
                </p:cNvPr>
                <p:cNvPicPr/>
                <p:nvPr/>
              </p:nvPicPr>
              <p:blipFill>
                <a:blip r:embed="rId258"/>
                <a:stretch>
                  <a:fillRect/>
                </a:stretch>
              </p:blipFill>
              <p:spPr>
                <a:xfrm>
                  <a:off x="5278640" y="2295940"/>
                  <a:ext cx="1713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7" name="Ink 76">
                  <a:extLst>
                    <a:ext uri="{FF2B5EF4-FFF2-40B4-BE49-F238E27FC236}">
                      <a16:creationId xmlns:a16="http://schemas.microsoft.com/office/drawing/2014/main" id="{51ED4A8F-AC6A-5245-9AE2-E8019BE1715A}"/>
                    </a:ext>
                  </a:extLst>
                </p14:cNvPr>
                <p14:cNvContentPartPr/>
                <p14:nvPr/>
              </p14:nvContentPartPr>
              <p14:xfrm>
                <a:off x="5489600" y="2367220"/>
                <a:ext cx="164160" cy="129600"/>
              </p14:xfrm>
            </p:contentPart>
          </mc:Choice>
          <mc:Fallback xmlns="">
            <p:pic>
              <p:nvPicPr>
                <p:cNvPr id="77" name="Ink 76">
                  <a:extLst>
                    <a:ext uri="{FF2B5EF4-FFF2-40B4-BE49-F238E27FC236}">
                      <a16:creationId xmlns:a16="http://schemas.microsoft.com/office/drawing/2014/main" id="{51ED4A8F-AC6A-5245-9AE2-E8019BE1715A}"/>
                    </a:ext>
                  </a:extLst>
                </p:cNvPr>
                <p:cNvPicPr/>
                <p:nvPr/>
              </p:nvPicPr>
              <p:blipFill>
                <a:blip r:embed="rId260"/>
                <a:stretch>
                  <a:fillRect/>
                </a:stretch>
              </p:blipFill>
              <p:spPr>
                <a:xfrm>
                  <a:off x="5474480" y="2352100"/>
                  <a:ext cx="194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8" name="Ink 77">
                  <a:extLst>
                    <a:ext uri="{FF2B5EF4-FFF2-40B4-BE49-F238E27FC236}">
                      <a16:creationId xmlns:a16="http://schemas.microsoft.com/office/drawing/2014/main" id="{3667DB30-4489-394C-AE3D-74966EBE7E8C}"/>
                    </a:ext>
                  </a:extLst>
                </p14:cNvPr>
                <p14:cNvContentPartPr/>
                <p14:nvPr/>
              </p14:nvContentPartPr>
              <p14:xfrm>
                <a:off x="5664200" y="2298460"/>
                <a:ext cx="114840" cy="258840"/>
              </p14:xfrm>
            </p:contentPart>
          </mc:Choice>
          <mc:Fallback xmlns="">
            <p:pic>
              <p:nvPicPr>
                <p:cNvPr id="78" name="Ink 77">
                  <a:extLst>
                    <a:ext uri="{FF2B5EF4-FFF2-40B4-BE49-F238E27FC236}">
                      <a16:creationId xmlns:a16="http://schemas.microsoft.com/office/drawing/2014/main" id="{3667DB30-4489-394C-AE3D-74966EBE7E8C}"/>
                    </a:ext>
                  </a:extLst>
                </p:cNvPr>
                <p:cNvPicPr/>
                <p:nvPr/>
              </p:nvPicPr>
              <p:blipFill>
                <a:blip r:embed="rId262"/>
                <a:stretch>
                  <a:fillRect/>
                </a:stretch>
              </p:blipFill>
              <p:spPr>
                <a:xfrm>
                  <a:off x="5648720" y="2283340"/>
                  <a:ext cx="1454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0" name="Ink 79">
                  <a:extLst>
                    <a:ext uri="{FF2B5EF4-FFF2-40B4-BE49-F238E27FC236}">
                      <a16:creationId xmlns:a16="http://schemas.microsoft.com/office/drawing/2014/main" id="{DA416D63-C037-344B-8A72-6B6FB1D13C9D}"/>
                    </a:ext>
                  </a:extLst>
                </p14:cNvPr>
                <p14:cNvContentPartPr/>
                <p14:nvPr/>
              </p14:nvContentPartPr>
              <p14:xfrm>
                <a:off x="10443560" y="1673140"/>
                <a:ext cx="132480" cy="123840"/>
              </p14:xfrm>
            </p:contentPart>
          </mc:Choice>
          <mc:Fallback xmlns="">
            <p:pic>
              <p:nvPicPr>
                <p:cNvPr id="80" name="Ink 79">
                  <a:extLst>
                    <a:ext uri="{FF2B5EF4-FFF2-40B4-BE49-F238E27FC236}">
                      <a16:creationId xmlns:a16="http://schemas.microsoft.com/office/drawing/2014/main" id="{DA416D63-C037-344B-8A72-6B6FB1D13C9D}"/>
                    </a:ext>
                  </a:extLst>
                </p:cNvPr>
                <p:cNvPicPr/>
                <p:nvPr/>
              </p:nvPicPr>
              <p:blipFill>
                <a:blip r:embed="rId264"/>
                <a:stretch>
                  <a:fillRect/>
                </a:stretch>
              </p:blipFill>
              <p:spPr>
                <a:xfrm>
                  <a:off x="10428440" y="1657660"/>
                  <a:ext cx="162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1" name="Ink 80">
                  <a:extLst>
                    <a:ext uri="{FF2B5EF4-FFF2-40B4-BE49-F238E27FC236}">
                      <a16:creationId xmlns:a16="http://schemas.microsoft.com/office/drawing/2014/main" id="{C8546D4E-FA3D-224F-925A-2FEE06457E81}"/>
                    </a:ext>
                  </a:extLst>
                </p14:cNvPr>
                <p14:cNvContentPartPr/>
                <p14:nvPr/>
              </p14:nvContentPartPr>
              <p14:xfrm>
                <a:off x="10566320" y="1511140"/>
                <a:ext cx="10800" cy="255240"/>
              </p14:xfrm>
            </p:contentPart>
          </mc:Choice>
          <mc:Fallback xmlns="">
            <p:pic>
              <p:nvPicPr>
                <p:cNvPr id="81" name="Ink 80">
                  <a:extLst>
                    <a:ext uri="{FF2B5EF4-FFF2-40B4-BE49-F238E27FC236}">
                      <a16:creationId xmlns:a16="http://schemas.microsoft.com/office/drawing/2014/main" id="{C8546D4E-FA3D-224F-925A-2FEE06457E81}"/>
                    </a:ext>
                  </a:extLst>
                </p:cNvPr>
                <p:cNvPicPr/>
                <p:nvPr/>
              </p:nvPicPr>
              <p:blipFill>
                <a:blip r:embed="rId266"/>
                <a:stretch>
                  <a:fillRect/>
                </a:stretch>
              </p:blipFill>
              <p:spPr>
                <a:xfrm>
                  <a:off x="10550840" y="1496020"/>
                  <a:ext cx="41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2" name="Ink 81">
                  <a:extLst>
                    <a:ext uri="{FF2B5EF4-FFF2-40B4-BE49-F238E27FC236}">
                      <a16:creationId xmlns:a16="http://schemas.microsoft.com/office/drawing/2014/main" id="{DC294FC6-720C-4E48-AFD5-E7A3E8144C06}"/>
                    </a:ext>
                  </a:extLst>
                </p14:cNvPr>
                <p14:cNvContentPartPr/>
                <p14:nvPr/>
              </p14:nvContentPartPr>
              <p14:xfrm>
                <a:off x="10566320" y="1600060"/>
                <a:ext cx="360" cy="360"/>
              </p14:xfrm>
            </p:contentPart>
          </mc:Choice>
          <mc:Fallback xmlns="">
            <p:pic>
              <p:nvPicPr>
                <p:cNvPr id="82" name="Ink 81">
                  <a:extLst>
                    <a:ext uri="{FF2B5EF4-FFF2-40B4-BE49-F238E27FC236}">
                      <a16:creationId xmlns:a16="http://schemas.microsoft.com/office/drawing/2014/main" id="{DC294FC6-720C-4E48-AFD5-E7A3E8144C06}"/>
                    </a:ext>
                  </a:extLst>
                </p:cNvPr>
                <p:cNvPicPr/>
                <p:nvPr/>
              </p:nvPicPr>
              <p:blipFill>
                <a:blip r:embed="rId268"/>
                <a:stretch>
                  <a:fillRect/>
                </a:stretch>
              </p:blipFill>
              <p:spPr>
                <a:xfrm>
                  <a:off x="10550840" y="158494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2" name="Ink 91">
                  <a:extLst>
                    <a:ext uri="{FF2B5EF4-FFF2-40B4-BE49-F238E27FC236}">
                      <a16:creationId xmlns:a16="http://schemas.microsoft.com/office/drawing/2014/main" id="{10ED0946-10F3-CD4C-9EF7-D19D02D958A9}"/>
                    </a:ext>
                  </a:extLst>
                </p14:cNvPr>
                <p14:cNvContentPartPr/>
                <p14:nvPr/>
              </p14:nvContentPartPr>
              <p14:xfrm>
                <a:off x="10457600" y="1529140"/>
                <a:ext cx="430560" cy="227160"/>
              </p14:xfrm>
            </p:contentPart>
          </mc:Choice>
          <mc:Fallback xmlns="">
            <p:pic>
              <p:nvPicPr>
                <p:cNvPr id="92" name="Ink 91">
                  <a:extLst>
                    <a:ext uri="{FF2B5EF4-FFF2-40B4-BE49-F238E27FC236}">
                      <a16:creationId xmlns:a16="http://schemas.microsoft.com/office/drawing/2014/main" id="{10ED0946-10F3-CD4C-9EF7-D19D02D958A9}"/>
                    </a:ext>
                  </a:extLst>
                </p:cNvPr>
                <p:cNvPicPr/>
                <p:nvPr/>
              </p:nvPicPr>
              <p:blipFill>
                <a:blip r:embed="rId270"/>
                <a:stretch>
                  <a:fillRect/>
                </a:stretch>
              </p:blipFill>
              <p:spPr>
                <a:xfrm>
                  <a:off x="10442480" y="1513660"/>
                  <a:ext cx="461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4" name="Ink 93">
                  <a:extLst>
                    <a:ext uri="{FF2B5EF4-FFF2-40B4-BE49-F238E27FC236}">
                      <a16:creationId xmlns:a16="http://schemas.microsoft.com/office/drawing/2014/main" id="{212A71C4-69E3-3844-A1A0-35ECF5AEBA46}"/>
                    </a:ext>
                  </a:extLst>
                </p14:cNvPr>
                <p14:cNvContentPartPr/>
                <p14:nvPr/>
              </p14:nvContentPartPr>
              <p14:xfrm>
                <a:off x="10693040" y="1646140"/>
                <a:ext cx="135360" cy="5040"/>
              </p14:xfrm>
            </p:contentPart>
          </mc:Choice>
          <mc:Fallback xmlns="">
            <p:pic>
              <p:nvPicPr>
                <p:cNvPr id="94" name="Ink 93">
                  <a:extLst>
                    <a:ext uri="{FF2B5EF4-FFF2-40B4-BE49-F238E27FC236}">
                      <a16:creationId xmlns:a16="http://schemas.microsoft.com/office/drawing/2014/main" id="{212A71C4-69E3-3844-A1A0-35ECF5AEBA46}"/>
                    </a:ext>
                  </a:extLst>
                </p:cNvPr>
                <p:cNvPicPr/>
                <p:nvPr/>
              </p:nvPicPr>
              <p:blipFill>
                <a:blip r:embed="rId272"/>
                <a:stretch>
                  <a:fillRect/>
                </a:stretch>
              </p:blipFill>
              <p:spPr>
                <a:xfrm>
                  <a:off x="10677920" y="1631020"/>
                  <a:ext cx="165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8" name="Ink 97">
                  <a:extLst>
                    <a:ext uri="{FF2B5EF4-FFF2-40B4-BE49-F238E27FC236}">
                      <a16:creationId xmlns:a16="http://schemas.microsoft.com/office/drawing/2014/main" id="{86084917-2388-0349-A223-3B8ED370F8E7}"/>
                    </a:ext>
                  </a:extLst>
                </p14:cNvPr>
                <p14:cNvContentPartPr/>
                <p14:nvPr/>
              </p14:nvContentPartPr>
              <p14:xfrm>
                <a:off x="11103440" y="1523740"/>
                <a:ext cx="84960" cy="279720"/>
              </p14:xfrm>
            </p:contentPart>
          </mc:Choice>
          <mc:Fallback xmlns="">
            <p:pic>
              <p:nvPicPr>
                <p:cNvPr id="98" name="Ink 97">
                  <a:extLst>
                    <a:ext uri="{FF2B5EF4-FFF2-40B4-BE49-F238E27FC236}">
                      <a16:creationId xmlns:a16="http://schemas.microsoft.com/office/drawing/2014/main" id="{86084917-2388-0349-A223-3B8ED370F8E7}"/>
                    </a:ext>
                  </a:extLst>
                </p:cNvPr>
                <p:cNvPicPr/>
                <p:nvPr/>
              </p:nvPicPr>
              <p:blipFill>
                <a:blip r:embed="rId274"/>
                <a:stretch>
                  <a:fillRect/>
                </a:stretch>
              </p:blipFill>
              <p:spPr>
                <a:xfrm>
                  <a:off x="11087960" y="1508620"/>
                  <a:ext cx="115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99" name="Ink 98">
                  <a:extLst>
                    <a:ext uri="{FF2B5EF4-FFF2-40B4-BE49-F238E27FC236}">
                      <a16:creationId xmlns:a16="http://schemas.microsoft.com/office/drawing/2014/main" id="{2929966D-4122-5B41-B845-174C942ACC9C}"/>
                    </a:ext>
                  </a:extLst>
                </p14:cNvPr>
                <p14:cNvContentPartPr/>
                <p14:nvPr/>
              </p14:nvContentPartPr>
              <p14:xfrm>
                <a:off x="11048720" y="1688980"/>
                <a:ext cx="150840" cy="12240"/>
              </p14:xfrm>
            </p:contentPart>
          </mc:Choice>
          <mc:Fallback xmlns="">
            <p:pic>
              <p:nvPicPr>
                <p:cNvPr id="99" name="Ink 98">
                  <a:extLst>
                    <a:ext uri="{FF2B5EF4-FFF2-40B4-BE49-F238E27FC236}">
                      <a16:creationId xmlns:a16="http://schemas.microsoft.com/office/drawing/2014/main" id="{2929966D-4122-5B41-B845-174C942ACC9C}"/>
                    </a:ext>
                  </a:extLst>
                </p:cNvPr>
                <p:cNvPicPr/>
                <p:nvPr/>
              </p:nvPicPr>
              <p:blipFill>
                <a:blip r:embed="rId276"/>
                <a:stretch>
                  <a:fillRect/>
                </a:stretch>
              </p:blipFill>
              <p:spPr>
                <a:xfrm>
                  <a:off x="11033600" y="1673500"/>
                  <a:ext cx="1814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0" name="Ink 99">
                  <a:extLst>
                    <a:ext uri="{FF2B5EF4-FFF2-40B4-BE49-F238E27FC236}">
                      <a16:creationId xmlns:a16="http://schemas.microsoft.com/office/drawing/2014/main" id="{08FD15D0-16C4-F040-94FB-C21F417CA912}"/>
                    </a:ext>
                  </a:extLst>
                </p14:cNvPr>
                <p14:cNvContentPartPr/>
                <p14:nvPr/>
              </p14:nvContentPartPr>
              <p14:xfrm>
                <a:off x="11289920" y="1661260"/>
                <a:ext cx="73440" cy="10800"/>
              </p14:xfrm>
            </p:contentPart>
          </mc:Choice>
          <mc:Fallback xmlns="">
            <p:pic>
              <p:nvPicPr>
                <p:cNvPr id="100" name="Ink 99">
                  <a:extLst>
                    <a:ext uri="{FF2B5EF4-FFF2-40B4-BE49-F238E27FC236}">
                      <a16:creationId xmlns:a16="http://schemas.microsoft.com/office/drawing/2014/main" id="{08FD15D0-16C4-F040-94FB-C21F417CA912}"/>
                    </a:ext>
                  </a:extLst>
                </p:cNvPr>
                <p:cNvPicPr/>
                <p:nvPr/>
              </p:nvPicPr>
              <p:blipFill>
                <a:blip r:embed="rId278"/>
                <a:stretch>
                  <a:fillRect/>
                </a:stretch>
              </p:blipFill>
              <p:spPr>
                <a:xfrm>
                  <a:off x="11274800" y="1645780"/>
                  <a:ext cx="104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1" name="Ink 100">
                  <a:extLst>
                    <a:ext uri="{FF2B5EF4-FFF2-40B4-BE49-F238E27FC236}">
                      <a16:creationId xmlns:a16="http://schemas.microsoft.com/office/drawing/2014/main" id="{C5DEAEAB-4BAD-DD4B-B159-86CB295C35DB}"/>
                    </a:ext>
                  </a:extLst>
                </p14:cNvPr>
                <p14:cNvContentPartPr/>
                <p14:nvPr/>
              </p14:nvContentPartPr>
              <p14:xfrm>
                <a:off x="11277320" y="1739740"/>
                <a:ext cx="151200" cy="7920"/>
              </p14:xfrm>
            </p:contentPart>
          </mc:Choice>
          <mc:Fallback xmlns="">
            <p:pic>
              <p:nvPicPr>
                <p:cNvPr id="101" name="Ink 100">
                  <a:extLst>
                    <a:ext uri="{FF2B5EF4-FFF2-40B4-BE49-F238E27FC236}">
                      <a16:creationId xmlns:a16="http://schemas.microsoft.com/office/drawing/2014/main" id="{C5DEAEAB-4BAD-DD4B-B159-86CB295C35DB}"/>
                    </a:ext>
                  </a:extLst>
                </p:cNvPr>
                <p:cNvPicPr/>
                <p:nvPr/>
              </p:nvPicPr>
              <p:blipFill>
                <a:blip r:embed="rId280"/>
                <a:stretch>
                  <a:fillRect/>
                </a:stretch>
              </p:blipFill>
              <p:spPr>
                <a:xfrm>
                  <a:off x="11262200" y="1724620"/>
                  <a:ext cx="181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2" name="Ink 101">
                  <a:extLst>
                    <a:ext uri="{FF2B5EF4-FFF2-40B4-BE49-F238E27FC236}">
                      <a16:creationId xmlns:a16="http://schemas.microsoft.com/office/drawing/2014/main" id="{ED665B61-845B-1247-A2CF-588E42906F8F}"/>
                    </a:ext>
                  </a:extLst>
                </p14:cNvPr>
                <p14:cNvContentPartPr/>
                <p14:nvPr/>
              </p14:nvContentPartPr>
              <p14:xfrm>
                <a:off x="11500520" y="1647940"/>
                <a:ext cx="162000" cy="111240"/>
              </p14:xfrm>
            </p:contentPart>
          </mc:Choice>
          <mc:Fallback xmlns="">
            <p:pic>
              <p:nvPicPr>
                <p:cNvPr id="102" name="Ink 101">
                  <a:extLst>
                    <a:ext uri="{FF2B5EF4-FFF2-40B4-BE49-F238E27FC236}">
                      <a16:creationId xmlns:a16="http://schemas.microsoft.com/office/drawing/2014/main" id="{ED665B61-845B-1247-A2CF-588E42906F8F}"/>
                    </a:ext>
                  </a:extLst>
                </p:cNvPr>
                <p:cNvPicPr/>
                <p:nvPr/>
              </p:nvPicPr>
              <p:blipFill>
                <a:blip r:embed="rId282"/>
                <a:stretch>
                  <a:fillRect/>
                </a:stretch>
              </p:blipFill>
              <p:spPr>
                <a:xfrm>
                  <a:off x="11485400" y="1632460"/>
                  <a:ext cx="192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8" name="Ink 107">
                  <a:extLst>
                    <a:ext uri="{FF2B5EF4-FFF2-40B4-BE49-F238E27FC236}">
                      <a16:creationId xmlns:a16="http://schemas.microsoft.com/office/drawing/2014/main" id="{A504E5D0-E658-D94E-8E1C-5F5BBEB0BFEC}"/>
                    </a:ext>
                  </a:extLst>
                </p14:cNvPr>
                <p14:cNvContentPartPr/>
                <p14:nvPr/>
              </p14:nvContentPartPr>
              <p14:xfrm>
                <a:off x="5981360" y="2361820"/>
                <a:ext cx="98280" cy="98640"/>
              </p14:xfrm>
            </p:contentPart>
          </mc:Choice>
          <mc:Fallback xmlns="">
            <p:pic>
              <p:nvPicPr>
                <p:cNvPr id="108" name="Ink 107">
                  <a:extLst>
                    <a:ext uri="{FF2B5EF4-FFF2-40B4-BE49-F238E27FC236}">
                      <a16:creationId xmlns:a16="http://schemas.microsoft.com/office/drawing/2014/main" id="{A504E5D0-E658-D94E-8E1C-5F5BBEB0BFEC}"/>
                    </a:ext>
                  </a:extLst>
                </p:cNvPr>
                <p:cNvPicPr/>
                <p:nvPr/>
              </p:nvPicPr>
              <p:blipFill>
                <a:blip r:embed="rId284"/>
                <a:stretch>
                  <a:fillRect/>
                </a:stretch>
              </p:blipFill>
              <p:spPr>
                <a:xfrm>
                  <a:off x="5966240" y="2346700"/>
                  <a:ext cx="128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9" name="Ink 108">
                  <a:extLst>
                    <a:ext uri="{FF2B5EF4-FFF2-40B4-BE49-F238E27FC236}">
                      <a16:creationId xmlns:a16="http://schemas.microsoft.com/office/drawing/2014/main" id="{3EB8E43C-3F01-4146-87E0-971879FF9EDB}"/>
                    </a:ext>
                  </a:extLst>
                </p14:cNvPr>
                <p14:cNvContentPartPr/>
                <p14:nvPr/>
              </p14:nvContentPartPr>
              <p14:xfrm>
                <a:off x="6031400" y="2336620"/>
                <a:ext cx="87840" cy="315000"/>
              </p14:xfrm>
            </p:contentPart>
          </mc:Choice>
          <mc:Fallback xmlns="">
            <p:pic>
              <p:nvPicPr>
                <p:cNvPr id="109" name="Ink 108">
                  <a:extLst>
                    <a:ext uri="{FF2B5EF4-FFF2-40B4-BE49-F238E27FC236}">
                      <a16:creationId xmlns:a16="http://schemas.microsoft.com/office/drawing/2014/main" id="{3EB8E43C-3F01-4146-87E0-971879FF9EDB}"/>
                    </a:ext>
                  </a:extLst>
                </p:cNvPr>
                <p:cNvPicPr/>
                <p:nvPr/>
              </p:nvPicPr>
              <p:blipFill>
                <a:blip r:embed="rId286"/>
                <a:stretch>
                  <a:fillRect/>
                </a:stretch>
              </p:blipFill>
              <p:spPr>
                <a:xfrm>
                  <a:off x="6016280" y="2321500"/>
                  <a:ext cx="1184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0" name="Ink 109">
                  <a:extLst>
                    <a:ext uri="{FF2B5EF4-FFF2-40B4-BE49-F238E27FC236}">
                      <a16:creationId xmlns:a16="http://schemas.microsoft.com/office/drawing/2014/main" id="{836364AE-0ACE-8540-AFA4-B995494A7450}"/>
                    </a:ext>
                  </a:extLst>
                </p14:cNvPr>
                <p14:cNvContentPartPr/>
                <p14:nvPr/>
              </p14:nvContentPartPr>
              <p14:xfrm>
                <a:off x="6158480" y="2158780"/>
                <a:ext cx="26640" cy="111600"/>
              </p14:xfrm>
            </p:contentPart>
          </mc:Choice>
          <mc:Fallback xmlns="">
            <p:pic>
              <p:nvPicPr>
                <p:cNvPr id="110" name="Ink 109">
                  <a:extLst>
                    <a:ext uri="{FF2B5EF4-FFF2-40B4-BE49-F238E27FC236}">
                      <a16:creationId xmlns:a16="http://schemas.microsoft.com/office/drawing/2014/main" id="{836364AE-0ACE-8540-AFA4-B995494A7450}"/>
                    </a:ext>
                  </a:extLst>
                </p:cNvPr>
                <p:cNvPicPr/>
                <p:nvPr/>
              </p:nvPicPr>
              <p:blipFill>
                <a:blip r:embed="rId288"/>
                <a:stretch>
                  <a:fillRect/>
                </a:stretch>
              </p:blipFill>
              <p:spPr>
                <a:xfrm>
                  <a:off x="6143000" y="2143660"/>
                  <a:ext cx="57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1" name="Ink 110">
                  <a:extLst>
                    <a:ext uri="{FF2B5EF4-FFF2-40B4-BE49-F238E27FC236}">
                      <a16:creationId xmlns:a16="http://schemas.microsoft.com/office/drawing/2014/main" id="{6F7FB553-93FC-8149-9E2A-D1DE2A40F699}"/>
                    </a:ext>
                  </a:extLst>
                </p14:cNvPr>
                <p14:cNvContentPartPr/>
                <p14:nvPr/>
              </p14:nvContentPartPr>
              <p14:xfrm>
                <a:off x="6170720" y="2565220"/>
                <a:ext cx="122040" cy="156600"/>
              </p14:xfrm>
            </p:contentPart>
          </mc:Choice>
          <mc:Fallback xmlns="">
            <p:pic>
              <p:nvPicPr>
                <p:cNvPr id="111" name="Ink 110">
                  <a:extLst>
                    <a:ext uri="{FF2B5EF4-FFF2-40B4-BE49-F238E27FC236}">
                      <a16:creationId xmlns:a16="http://schemas.microsoft.com/office/drawing/2014/main" id="{6F7FB553-93FC-8149-9E2A-D1DE2A40F699}"/>
                    </a:ext>
                  </a:extLst>
                </p:cNvPr>
                <p:cNvPicPr/>
                <p:nvPr/>
              </p:nvPicPr>
              <p:blipFill>
                <a:blip r:embed="rId290"/>
                <a:stretch>
                  <a:fillRect/>
                </a:stretch>
              </p:blipFill>
              <p:spPr>
                <a:xfrm>
                  <a:off x="6155600" y="2550100"/>
                  <a:ext cx="152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2" name="Ink 111">
                  <a:extLst>
                    <a:ext uri="{FF2B5EF4-FFF2-40B4-BE49-F238E27FC236}">
                      <a16:creationId xmlns:a16="http://schemas.microsoft.com/office/drawing/2014/main" id="{0B1184B7-5152-104F-9F60-35A53D848849}"/>
                    </a:ext>
                  </a:extLst>
                </p14:cNvPr>
                <p14:cNvContentPartPr/>
                <p14:nvPr/>
              </p14:nvContentPartPr>
              <p14:xfrm>
                <a:off x="6158120" y="2648020"/>
                <a:ext cx="105480" cy="31680"/>
              </p14:xfrm>
            </p:contentPart>
          </mc:Choice>
          <mc:Fallback xmlns="">
            <p:pic>
              <p:nvPicPr>
                <p:cNvPr id="112" name="Ink 111">
                  <a:extLst>
                    <a:ext uri="{FF2B5EF4-FFF2-40B4-BE49-F238E27FC236}">
                      <a16:creationId xmlns:a16="http://schemas.microsoft.com/office/drawing/2014/main" id="{0B1184B7-5152-104F-9F60-35A53D848849}"/>
                    </a:ext>
                  </a:extLst>
                </p:cNvPr>
                <p:cNvPicPr/>
                <p:nvPr/>
              </p:nvPicPr>
              <p:blipFill>
                <a:blip r:embed="rId292"/>
                <a:stretch>
                  <a:fillRect/>
                </a:stretch>
              </p:blipFill>
              <p:spPr>
                <a:xfrm>
                  <a:off x="6143000" y="2632900"/>
                  <a:ext cx="136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7" name="Ink 116">
                  <a:extLst>
                    <a:ext uri="{FF2B5EF4-FFF2-40B4-BE49-F238E27FC236}">
                      <a16:creationId xmlns:a16="http://schemas.microsoft.com/office/drawing/2014/main" id="{14C82103-76B8-C544-8C1B-826BE3F77605}"/>
                    </a:ext>
                  </a:extLst>
                </p14:cNvPr>
                <p14:cNvContentPartPr/>
                <p14:nvPr/>
              </p14:nvContentPartPr>
              <p14:xfrm>
                <a:off x="6293840" y="2311060"/>
                <a:ext cx="110160" cy="260640"/>
              </p14:xfrm>
            </p:contentPart>
          </mc:Choice>
          <mc:Fallback xmlns="">
            <p:pic>
              <p:nvPicPr>
                <p:cNvPr id="117" name="Ink 116">
                  <a:extLst>
                    <a:ext uri="{FF2B5EF4-FFF2-40B4-BE49-F238E27FC236}">
                      <a16:creationId xmlns:a16="http://schemas.microsoft.com/office/drawing/2014/main" id="{14C82103-76B8-C544-8C1B-826BE3F77605}"/>
                    </a:ext>
                  </a:extLst>
                </p:cNvPr>
                <p:cNvPicPr/>
                <p:nvPr/>
              </p:nvPicPr>
              <p:blipFill>
                <a:blip r:embed="rId294"/>
                <a:stretch>
                  <a:fillRect/>
                </a:stretch>
              </p:blipFill>
              <p:spPr>
                <a:xfrm>
                  <a:off x="6278360" y="2295940"/>
                  <a:ext cx="140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8" name="Ink 117">
                  <a:extLst>
                    <a:ext uri="{FF2B5EF4-FFF2-40B4-BE49-F238E27FC236}">
                      <a16:creationId xmlns:a16="http://schemas.microsoft.com/office/drawing/2014/main" id="{A726A13A-2CEB-7944-A130-A425FCE73628}"/>
                    </a:ext>
                  </a:extLst>
                </p14:cNvPr>
                <p14:cNvContentPartPr/>
                <p14:nvPr/>
              </p14:nvContentPartPr>
              <p14:xfrm>
                <a:off x="6473120" y="2394220"/>
                <a:ext cx="87480" cy="108720"/>
              </p14:xfrm>
            </p:contentPart>
          </mc:Choice>
          <mc:Fallback xmlns="">
            <p:pic>
              <p:nvPicPr>
                <p:cNvPr id="118" name="Ink 117">
                  <a:extLst>
                    <a:ext uri="{FF2B5EF4-FFF2-40B4-BE49-F238E27FC236}">
                      <a16:creationId xmlns:a16="http://schemas.microsoft.com/office/drawing/2014/main" id="{A726A13A-2CEB-7944-A130-A425FCE73628}"/>
                    </a:ext>
                  </a:extLst>
                </p:cNvPr>
                <p:cNvPicPr/>
                <p:nvPr/>
              </p:nvPicPr>
              <p:blipFill>
                <a:blip r:embed="rId296"/>
                <a:stretch>
                  <a:fillRect/>
                </a:stretch>
              </p:blipFill>
              <p:spPr>
                <a:xfrm>
                  <a:off x="6457640" y="2379100"/>
                  <a:ext cx="11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9" name="Ink 118">
                  <a:extLst>
                    <a:ext uri="{FF2B5EF4-FFF2-40B4-BE49-F238E27FC236}">
                      <a16:creationId xmlns:a16="http://schemas.microsoft.com/office/drawing/2014/main" id="{BA3EEDB0-26CD-AD4C-8F0B-C00AB30BBF6C}"/>
                    </a:ext>
                  </a:extLst>
                </p14:cNvPr>
                <p14:cNvContentPartPr/>
                <p14:nvPr/>
              </p14:nvContentPartPr>
              <p14:xfrm>
                <a:off x="6565640" y="2265700"/>
                <a:ext cx="133920" cy="321840"/>
              </p14:xfrm>
            </p:contentPart>
          </mc:Choice>
          <mc:Fallback xmlns="">
            <p:pic>
              <p:nvPicPr>
                <p:cNvPr id="119" name="Ink 118">
                  <a:extLst>
                    <a:ext uri="{FF2B5EF4-FFF2-40B4-BE49-F238E27FC236}">
                      <a16:creationId xmlns:a16="http://schemas.microsoft.com/office/drawing/2014/main" id="{BA3EEDB0-26CD-AD4C-8F0B-C00AB30BBF6C}"/>
                    </a:ext>
                  </a:extLst>
                </p:cNvPr>
                <p:cNvPicPr/>
                <p:nvPr/>
              </p:nvPicPr>
              <p:blipFill>
                <a:blip r:embed="rId298"/>
                <a:stretch>
                  <a:fillRect/>
                </a:stretch>
              </p:blipFill>
              <p:spPr>
                <a:xfrm>
                  <a:off x="6550520" y="2250220"/>
                  <a:ext cx="1645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20" name="Ink 119">
                  <a:extLst>
                    <a:ext uri="{FF2B5EF4-FFF2-40B4-BE49-F238E27FC236}">
                      <a16:creationId xmlns:a16="http://schemas.microsoft.com/office/drawing/2014/main" id="{811F0BAA-5EDB-E04B-A43C-F817A0E3C0F8}"/>
                    </a:ext>
                  </a:extLst>
                </p14:cNvPr>
                <p14:cNvContentPartPr/>
                <p14:nvPr/>
              </p14:nvContentPartPr>
              <p14:xfrm>
                <a:off x="6832400" y="2412940"/>
                <a:ext cx="161280" cy="9720"/>
              </p14:xfrm>
            </p:contentPart>
          </mc:Choice>
          <mc:Fallback xmlns="">
            <p:pic>
              <p:nvPicPr>
                <p:cNvPr id="120" name="Ink 119">
                  <a:extLst>
                    <a:ext uri="{FF2B5EF4-FFF2-40B4-BE49-F238E27FC236}">
                      <a16:creationId xmlns:a16="http://schemas.microsoft.com/office/drawing/2014/main" id="{811F0BAA-5EDB-E04B-A43C-F817A0E3C0F8}"/>
                    </a:ext>
                  </a:extLst>
                </p:cNvPr>
                <p:cNvPicPr/>
                <p:nvPr/>
              </p:nvPicPr>
              <p:blipFill>
                <a:blip r:embed="rId300"/>
                <a:stretch>
                  <a:fillRect/>
                </a:stretch>
              </p:blipFill>
              <p:spPr>
                <a:xfrm>
                  <a:off x="6817280" y="2397460"/>
                  <a:ext cx="191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21" name="Ink 120">
                  <a:extLst>
                    <a:ext uri="{FF2B5EF4-FFF2-40B4-BE49-F238E27FC236}">
                      <a16:creationId xmlns:a16="http://schemas.microsoft.com/office/drawing/2014/main" id="{6F5DC8A8-F62D-D04F-87EB-DAEFBF2D6B20}"/>
                    </a:ext>
                  </a:extLst>
                </p14:cNvPr>
                <p14:cNvContentPartPr/>
                <p14:nvPr/>
              </p14:nvContentPartPr>
              <p14:xfrm>
                <a:off x="6921320" y="2476300"/>
                <a:ext cx="88920" cy="2160"/>
              </p14:xfrm>
            </p:contentPart>
          </mc:Choice>
          <mc:Fallback xmlns="">
            <p:pic>
              <p:nvPicPr>
                <p:cNvPr id="121" name="Ink 120">
                  <a:extLst>
                    <a:ext uri="{FF2B5EF4-FFF2-40B4-BE49-F238E27FC236}">
                      <a16:creationId xmlns:a16="http://schemas.microsoft.com/office/drawing/2014/main" id="{6F5DC8A8-F62D-D04F-87EB-DAEFBF2D6B20}"/>
                    </a:ext>
                  </a:extLst>
                </p:cNvPr>
                <p:cNvPicPr/>
                <p:nvPr/>
              </p:nvPicPr>
              <p:blipFill>
                <a:blip r:embed="rId302"/>
                <a:stretch>
                  <a:fillRect/>
                </a:stretch>
              </p:blipFill>
              <p:spPr>
                <a:xfrm>
                  <a:off x="6906200" y="2461180"/>
                  <a:ext cx="11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2" name="Ink 121">
                  <a:extLst>
                    <a:ext uri="{FF2B5EF4-FFF2-40B4-BE49-F238E27FC236}">
                      <a16:creationId xmlns:a16="http://schemas.microsoft.com/office/drawing/2014/main" id="{7A26B7B9-A91B-E14D-97E7-92AEF6FD2ED3}"/>
                    </a:ext>
                  </a:extLst>
                </p14:cNvPr>
                <p14:cNvContentPartPr/>
                <p14:nvPr/>
              </p14:nvContentPartPr>
              <p14:xfrm>
                <a:off x="7137320" y="2412940"/>
                <a:ext cx="116640" cy="17640"/>
              </p14:xfrm>
            </p:contentPart>
          </mc:Choice>
          <mc:Fallback xmlns="">
            <p:pic>
              <p:nvPicPr>
                <p:cNvPr id="122" name="Ink 121">
                  <a:extLst>
                    <a:ext uri="{FF2B5EF4-FFF2-40B4-BE49-F238E27FC236}">
                      <a16:creationId xmlns:a16="http://schemas.microsoft.com/office/drawing/2014/main" id="{7A26B7B9-A91B-E14D-97E7-92AEF6FD2ED3}"/>
                    </a:ext>
                  </a:extLst>
                </p:cNvPr>
                <p:cNvPicPr/>
                <p:nvPr/>
              </p:nvPicPr>
              <p:blipFill>
                <a:blip r:embed="rId304"/>
                <a:stretch>
                  <a:fillRect/>
                </a:stretch>
              </p:blipFill>
              <p:spPr>
                <a:xfrm>
                  <a:off x="7121840" y="2397460"/>
                  <a:ext cx="14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3" name="Ink 122">
                  <a:extLst>
                    <a:ext uri="{FF2B5EF4-FFF2-40B4-BE49-F238E27FC236}">
                      <a16:creationId xmlns:a16="http://schemas.microsoft.com/office/drawing/2014/main" id="{6C4D1ACB-BBA9-F849-B9D8-6F16A8C6C833}"/>
                    </a:ext>
                  </a:extLst>
                </p14:cNvPr>
                <p14:cNvContentPartPr/>
                <p14:nvPr/>
              </p14:nvContentPartPr>
              <p14:xfrm>
                <a:off x="7352960" y="2260300"/>
                <a:ext cx="37440" cy="237960"/>
              </p14:xfrm>
            </p:contentPart>
          </mc:Choice>
          <mc:Fallback xmlns="">
            <p:pic>
              <p:nvPicPr>
                <p:cNvPr id="123" name="Ink 122">
                  <a:extLst>
                    <a:ext uri="{FF2B5EF4-FFF2-40B4-BE49-F238E27FC236}">
                      <a16:creationId xmlns:a16="http://schemas.microsoft.com/office/drawing/2014/main" id="{6C4D1ACB-BBA9-F849-B9D8-6F16A8C6C833}"/>
                    </a:ext>
                  </a:extLst>
                </p:cNvPr>
                <p:cNvPicPr/>
                <p:nvPr/>
              </p:nvPicPr>
              <p:blipFill>
                <a:blip r:embed="rId306"/>
                <a:stretch>
                  <a:fillRect/>
                </a:stretch>
              </p:blipFill>
              <p:spPr>
                <a:xfrm>
                  <a:off x="7337840" y="2245180"/>
                  <a:ext cx="68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4" name="Ink 123">
                  <a:extLst>
                    <a:ext uri="{FF2B5EF4-FFF2-40B4-BE49-F238E27FC236}">
                      <a16:creationId xmlns:a16="http://schemas.microsoft.com/office/drawing/2014/main" id="{5F82A073-855A-A44E-B8CA-D58B21EBDB23}"/>
                    </a:ext>
                  </a:extLst>
                </p14:cNvPr>
                <p14:cNvContentPartPr/>
                <p14:nvPr/>
              </p14:nvContentPartPr>
              <p14:xfrm>
                <a:off x="7394720" y="2315740"/>
                <a:ext cx="115920" cy="135720"/>
              </p14:xfrm>
            </p:contentPart>
          </mc:Choice>
          <mc:Fallback xmlns="">
            <p:pic>
              <p:nvPicPr>
                <p:cNvPr id="124" name="Ink 123">
                  <a:extLst>
                    <a:ext uri="{FF2B5EF4-FFF2-40B4-BE49-F238E27FC236}">
                      <a16:creationId xmlns:a16="http://schemas.microsoft.com/office/drawing/2014/main" id="{5F82A073-855A-A44E-B8CA-D58B21EBDB23}"/>
                    </a:ext>
                  </a:extLst>
                </p:cNvPr>
                <p:cNvPicPr/>
                <p:nvPr/>
              </p:nvPicPr>
              <p:blipFill>
                <a:blip r:embed="rId308"/>
                <a:stretch>
                  <a:fillRect/>
                </a:stretch>
              </p:blipFill>
              <p:spPr>
                <a:xfrm>
                  <a:off x="7379600" y="2300260"/>
                  <a:ext cx="146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5" name="Ink 124">
                  <a:extLst>
                    <a:ext uri="{FF2B5EF4-FFF2-40B4-BE49-F238E27FC236}">
                      <a16:creationId xmlns:a16="http://schemas.microsoft.com/office/drawing/2014/main" id="{5E4D1B46-910A-7D49-9F08-D82FB87697CC}"/>
                    </a:ext>
                  </a:extLst>
                </p14:cNvPr>
                <p14:cNvContentPartPr/>
                <p14:nvPr/>
              </p14:nvContentPartPr>
              <p14:xfrm>
                <a:off x="7416680" y="2425540"/>
                <a:ext cx="114120" cy="64080"/>
              </p14:xfrm>
            </p:contentPart>
          </mc:Choice>
          <mc:Fallback xmlns="">
            <p:pic>
              <p:nvPicPr>
                <p:cNvPr id="125" name="Ink 124">
                  <a:extLst>
                    <a:ext uri="{FF2B5EF4-FFF2-40B4-BE49-F238E27FC236}">
                      <a16:creationId xmlns:a16="http://schemas.microsoft.com/office/drawing/2014/main" id="{5E4D1B46-910A-7D49-9F08-D82FB87697CC}"/>
                    </a:ext>
                  </a:extLst>
                </p:cNvPr>
                <p:cNvPicPr/>
                <p:nvPr/>
              </p:nvPicPr>
              <p:blipFill>
                <a:blip r:embed="rId310"/>
                <a:stretch>
                  <a:fillRect/>
                </a:stretch>
              </p:blipFill>
              <p:spPr>
                <a:xfrm>
                  <a:off x="7401200" y="2410420"/>
                  <a:ext cx="14472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1">
            <p14:nvContentPartPr>
              <p14:cNvPr id="147" name="Ink 146">
                <a:extLst>
                  <a:ext uri="{FF2B5EF4-FFF2-40B4-BE49-F238E27FC236}">
                    <a16:creationId xmlns:a16="http://schemas.microsoft.com/office/drawing/2014/main" id="{7E5C1B7E-AFE0-4F45-8583-DAB35DA2E96C}"/>
                  </a:ext>
                </a:extLst>
              </p14:cNvPr>
              <p14:cNvContentPartPr/>
              <p14:nvPr/>
            </p14:nvContentPartPr>
            <p14:xfrm>
              <a:off x="2790810" y="4639575"/>
              <a:ext cx="53460" cy="60480"/>
            </p14:xfrm>
          </p:contentPart>
        </mc:Choice>
        <mc:Fallback>
          <p:pic>
            <p:nvPicPr>
              <p:cNvPr id="147" name="Ink 146">
                <a:extLst>
                  <a:ext uri="{FF2B5EF4-FFF2-40B4-BE49-F238E27FC236}">
                    <a16:creationId xmlns:a16="http://schemas.microsoft.com/office/drawing/2014/main" id="{7E5C1B7E-AFE0-4F45-8583-DAB35DA2E96C}"/>
                  </a:ext>
                </a:extLst>
              </p:cNvPr>
              <p:cNvPicPr/>
              <p:nvPr/>
            </p:nvPicPr>
            <p:blipFill>
              <a:blip r:embed="rId312"/>
              <a:stretch>
                <a:fillRect/>
              </a:stretch>
            </p:blipFill>
            <p:spPr>
              <a:xfrm>
                <a:off x="2775382" y="4624095"/>
                <a:ext cx="83599" cy="91080"/>
              </a:xfrm>
              <a:prstGeom prst="rect">
                <a:avLst/>
              </a:prstGeom>
            </p:spPr>
          </p:pic>
        </mc:Fallback>
      </mc:AlternateContent>
      <p:grpSp>
        <p:nvGrpSpPr>
          <p:cNvPr id="149" name="Group 148">
            <a:extLst>
              <a:ext uri="{FF2B5EF4-FFF2-40B4-BE49-F238E27FC236}">
                <a16:creationId xmlns:a16="http://schemas.microsoft.com/office/drawing/2014/main" id="{C95B08A6-26C1-914C-BD55-39116E43F8EC}"/>
              </a:ext>
            </a:extLst>
          </p:cNvPr>
          <p:cNvGrpSpPr/>
          <p:nvPr/>
        </p:nvGrpSpPr>
        <p:grpSpPr>
          <a:xfrm>
            <a:off x="3276540" y="4210005"/>
            <a:ext cx="276480" cy="552960"/>
            <a:chOff x="2336720" y="4470340"/>
            <a:chExt cx="368640" cy="737280"/>
          </a:xfrm>
        </p:grpSpPr>
        <mc:AlternateContent xmlns:mc="http://schemas.openxmlformats.org/markup-compatibility/2006" xmlns:p14="http://schemas.microsoft.com/office/powerpoint/2010/main">
          <mc:Choice Requires="p14">
            <p:contentPart p14:bwMode="auto" r:id="rId313">
              <p14:nvContentPartPr>
                <p14:cNvPr id="131" name="Ink 130">
                  <a:extLst>
                    <a:ext uri="{FF2B5EF4-FFF2-40B4-BE49-F238E27FC236}">
                      <a16:creationId xmlns:a16="http://schemas.microsoft.com/office/drawing/2014/main" id="{9E3EB2BE-E5E9-8647-8542-37550CA82A19}"/>
                    </a:ext>
                  </a:extLst>
                </p14:cNvPr>
                <p14:cNvContentPartPr/>
                <p14:nvPr/>
              </p14:nvContentPartPr>
              <p14:xfrm>
                <a:off x="2336720" y="4470340"/>
                <a:ext cx="360" cy="360"/>
              </p14:xfrm>
            </p:contentPart>
          </mc:Choice>
          <mc:Fallback xmlns="">
            <p:pic>
              <p:nvPicPr>
                <p:cNvPr id="131" name="Ink 130">
                  <a:extLst>
                    <a:ext uri="{FF2B5EF4-FFF2-40B4-BE49-F238E27FC236}">
                      <a16:creationId xmlns:a16="http://schemas.microsoft.com/office/drawing/2014/main" id="{9E3EB2BE-E5E9-8647-8542-37550CA82A19}"/>
                    </a:ext>
                  </a:extLst>
                </p:cNvPr>
                <p:cNvPicPr/>
                <p:nvPr/>
              </p:nvPicPr>
              <p:blipFill>
                <a:blip r:embed="rId268"/>
                <a:stretch>
                  <a:fillRect/>
                </a:stretch>
              </p:blipFill>
              <p:spPr>
                <a:xfrm>
                  <a:off x="2321240" y="445486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3" name="Ink 132">
                  <a:extLst>
                    <a:ext uri="{FF2B5EF4-FFF2-40B4-BE49-F238E27FC236}">
                      <a16:creationId xmlns:a16="http://schemas.microsoft.com/office/drawing/2014/main" id="{73986A81-3E84-974B-9142-3B08C243479C}"/>
                    </a:ext>
                  </a:extLst>
                </p14:cNvPr>
                <p14:cNvContentPartPr/>
                <p14:nvPr/>
              </p14:nvContentPartPr>
              <p14:xfrm>
                <a:off x="2662880" y="5061820"/>
                <a:ext cx="42480" cy="89280"/>
              </p14:xfrm>
            </p:contentPart>
          </mc:Choice>
          <mc:Fallback xmlns="">
            <p:pic>
              <p:nvPicPr>
                <p:cNvPr id="133" name="Ink 132">
                  <a:extLst>
                    <a:ext uri="{FF2B5EF4-FFF2-40B4-BE49-F238E27FC236}">
                      <a16:creationId xmlns:a16="http://schemas.microsoft.com/office/drawing/2014/main" id="{73986A81-3E84-974B-9142-3B08C243479C}"/>
                    </a:ext>
                  </a:extLst>
                </p:cNvPr>
                <p:cNvPicPr/>
                <p:nvPr/>
              </p:nvPicPr>
              <p:blipFill>
                <a:blip r:embed="rId316"/>
                <a:stretch>
                  <a:fillRect/>
                </a:stretch>
              </p:blipFill>
              <p:spPr>
                <a:xfrm>
                  <a:off x="2647760" y="5046340"/>
                  <a:ext cx="73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8" name="Ink 147">
                  <a:extLst>
                    <a:ext uri="{FF2B5EF4-FFF2-40B4-BE49-F238E27FC236}">
                      <a16:creationId xmlns:a16="http://schemas.microsoft.com/office/drawing/2014/main" id="{9E05E7BB-5F20-4A45-9DCC-6A1DD010A0FB}"/>
                    </a:ext>
                  </a:extLst>
                </p14:cNvPr>
                <p14:cNvContentPartPr/>
                <p14:nvPr/>
              </p14:nvContentPartPr>
              <p14:xfrm>
                <a:off x="2666480" y="5030500"/>
                <a:ext cx="30600" cy="177120"/>
              </p14:xfrm>
            </p:contentPart>
          </mc:Choice>
          <mc:Fallback xmlns="">
            <p:pic>
              <p:nvPicPr>
                <p:cNvPr id="148" name="Ink 147">
                  <a:extLst>
                    <a:ext uri="{FF2B5EF4-FFF2-40B4-BE49-F238E27FC236}">
                      <a16:creationId xmlns:a16="http://schemas.microsoft.com/office/drawing/2014/main" id="{9E05E7BB-5F20-4A45-9DCC-6A1DD010A0FB}"/>
                    </a:ext>
                  </a:extLst>
                </p:cNvPr>
                <p:cNvPicPr/>
                <p:nvPr/>
              </p:nvPicPr>
              <p:blipFill>
                <a:blip r:embed="rId334"/>
                <a:stretch>
                  <a:fillRect/>
                </a:stretch>
              </p:blipFill>
              <p:spPr>
                <a:xfrm>
                  <a:off x="2651360" y="5015380"/>
                  <a:ext cx="61200" cy="20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5">
            <p14:nvContentPartPr>
              <p14:cNvPr id="150" name="Ink 149">
                <a:extLst>
                  <a:ext uri="{FF2B5EF4-FFF2-40B4-BE49-F238E27FC236}">
                    <a16:creationId xmlns:a16="http://schemas.microsoft.com/office/drawing/2014/main" id="{FCAE54B0-9685-3C42-B62D-7250611AD6C8}"/>
                  </a:ext>
                </a:extLst>
              </p14:cNvPr>
              <p14:cNvContentPartPr/>
              <p14:nvPr/>
            </p14:nvContentPartPr>
            <p14:xfrm>
              <a:off x="2811870" y="4599615"/>
              <a:ext cx="32130" cy="129060"/>
            </p14:xfrm>
          </p:contentPart>
        </mc:Choice>
        <mc:Fallback>
          <p:pic>
            <p:nvPicPr>
              <p:cNvPr id="150" name="Ink 149">
                <a:extLst>
                  <a:ext uri="{FF2B5EF4-FFF2-40B4-BE49-F238E27FC236}">
                    <a16:creationId xmlns:a16="http://schemas.microsoft.com/office/drawing/2014/main" id="{FCAE54B0-9685-3C42-B62D-7250611AD6C8}"/>
                  </a:ext>
                </a:extLst>
              </p:cNvPr>
              <p:cNvPicPr/>
              <p:nvPr/>
            </p:nvPicPr>
            <p:blipFill>
              <a:blip r:embed="rId202"/>
              <a:stretch>
                <a:fillRect/>
              </a:stretch>
            </p:blipFill>
            <p:spPr>
              <a:xfrm>
                <a:off x="2796347" y="4584157"/>
                <a:ext cx="62455" cy="159258"/>
              </a:xfrm>
              <a:prstGeom prst="rect">
                <a:avLst/>
              </a:prstGeom>
            </p:spPr>
          </p:pic>
        </mc:Fallback>
      </mc:AlternateContent>
      <p:grpSp>
        <p:nvGrpSpPr>
          <p:cNvPr id="154" name="Group 153">
            <a:extLst>
              <a:ext uri="{FF2B5EF4-FFF2-40B4-BE49-F238E27FC236}">
                <a16:creationId xmlns:a16="http://schemas.microsoft.com/office/drawing/2014/main" id="{FA56ADF3-0AC3-FB47-8899-A560A5C7575E}"/>
              </a:ext>
            </a:extLst>
          </p:cNvPr>
          <p:cNvGrpSpPr/>
          <p:nvPr/>
        </p:nvGrpSpPr>
        <p:grpSpPr>
          <a:xfrm>
            <a:off x="5509170" y="3038475"/>
            <a:ext cx="439290" cy="310500"/>
            <a:chOff x="5313560" y="2908300"/>
            <a:chExt cx="585720" cy="414000"/>
          </a:xfrm>
        </p:grpSpPr>
        <mc:AlternateContent xmlns:mc="http://schemas.openxmlformats.org/markup-compatibility/2006" xmlns:p14="http://schemas.microsoft.com/office/powerpoint/2010/main">
          <mc:Choice Requires="p14">
            <p:contentPart p14:bwMode="auto" r:id="rId336">
              <p14:nvContentPartPr>
                <p14:cNvPr id="151" name="Ink 150">
                  <a:extLst>
                    <a:ext uri="{FF2B5EF4-FFF2-40B4-BE49-F238E27FC236}">
                      <a16:creationId xmlns:a16="http://schemas.microsoft.com/office/drawing/2014/main" id="{4D274897-5E0C-9848-B8F4-DF7BC327A9E0}"/>
                    </a:ext>
                  </a:extLst>
                </p14:cNvPr>
                <p14:cNvContentPartPr/>
                <p14:nvPr/>
              </p14:nvContentPartPr>
              <p14:xfrm>
                <a:off x="5504000" y="2934940"/>
                <a:ext cx="244080" cy="279720"/>
              </p14:xfrm>
            </p:contentPart>
          </mc:Choice>
          <mc:Fallback xmlns="">
            <p:pic>
              <p:nvPicPr>
                <p:cNvPr id="151" name="Ink 150">
                  <a:extLst>
                    <a:ext uri="{FF2B5EF4-FFF2-40B4-BE49-F238E27FC236}">
                      <a16:creationId xmlns:a16="http://schemas.microsoft.com/office/drawing/2014/main" id="{4D274897-5E0C-9848-B8F4-DF7BC327A9E0}"/>
                    </a:ext>
                  </a:extLst>
                </p:cNvPr>
                <p:cNvPicPr/>
                <p:nvPr/>
              </p:nvPicPr>
              <p:blipFill>
                <a:blip r:embed="rId338"/>
                <a:stretch>
                  <a:fillRect/>
                </a:stretch>
              </p:blipFill>
              <p:spPr>
                <a:xfrm>
                  <a:off x="5488880" y="2919460"/>
                  <a:ext cx="274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52" name="Ink 151">
                  <a:extLst>
                    <a:ext uri="{FF2B5EF4-FFF2-40B4-BE49-F238E27FC236}">
                      <a16:creationId xmlns:a16="http://schemas.microsoft.com/office/drawing/2014/main" id="{E0F2364C-27CC-2542-83B7-5063A6B18FB5}"/>
                    </a:ext>
                  </a:extLst>
                </p14:cNvPr>
                <p14:cNvContentPartPr/>
                <p14:nvPr/>
              </p14:nvContentPartPr>
              <p14:xfrm>
                <a:off x="5313560" y="2933500"/>
                <a:ext cx="145800" cy="343800"/>
              </p14:xfrm>
            </p:contentPart>
          </mc:Choice>
          <mc:Fallback xmlns="">
            <p:pic>
              <p:nvPicPr>
                <p:cNvPr id="152" name="Ink 151">
                  <a:extLst>
                    <a:ext uri="{FF2B5EF4-FFF2-40B4-BE49-F238E27FC236}">
                      <a16:creationId xmlns:a16="http://schemas.microsoft.com/office/drawing/2014/main" id="{E0F2364C-27CC-2542-83B7-5063A6B18FB5}"/>
                    </a:ext>
                  </a:extLst>
                </p:cNvPr>
                <p:cNvPicPr/>
                <p:nvPr/>
              </p:nvPicPr>
              <p:blipFill>
                <a:blip r:embed="rId340"/>
                <a:stretch>
                  <a:fillRect/>
                </a:stretch>
              </p:blipFill>
              <p:spPr>
                <a:xfrm>
                  <a:off x="5298440" y="2918380"/>
                  <a:ext cx="1760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53" name="Ink 152">
                  <a:extLst>
                    <a:ext uri="{FF2B5EF4-FFF2-40B4-BE49-F238E27FC236}">
                      <a16:creationId xmlns:a16="http://schemas.microsoft.com/office/drawing/2014/main" id="{771E3434-65C3-1847-8B81-98F354275B03}"/>
                    </a:ext>
                  </a:extLst>
                </p14:cNvPr>
                <p14:cNvContentPartPr/>
                <p14:nvPr/>
              </p14:nvContentPartPr>
              <p14:xfrm>
                <a:off x="5778320" y="2908300"/>
                <a:ext cx="120960" cy="414000"/>
              </p14:xfrm>
            </p:contentPart>
          </mc:Choice>
          <mc:Fallback xmlns="">
            <p:pic>
              <p:nvPicPr>
                <p:cNvPr id="153" name="Ink 152">
                  <a:extLst>
                    <a:ext uri="{FF2B5EF4-FFF2-40B4-BE49-F238E27FC236}">
                      <a16:creationId xmlns:a16="http://schemas.microsoft.com/office/drawing/2014/main" id="{771E3434-65C3-1847-8B81-98F354275B03}"/>
                    </a:ext>
                  </a:extLst>
                </p:cNvPr>
                <p:cNvPicPr/>
                <p:nvPr/>
              </p:nvPicPr>
              <p:blipFill>
                <a:blip r:embed="rId342"/>
                <a:stretch>
                  <a:fillRect/>
                </a:stretch>
              </p:blipFill>
              <p:spPr>
                <a:xfrm>
                  <a:off x="5763200" y="2892820"/>
                  <a:ext cx="151560" cy="444600"/>
                </a:xfrm>
                <a:prstGeom prst="rect">
                  <a:avLst/>
                </a:prstGeom>
              </p:spPr>
            </p:pic>
          </mc:Fallback>
        </mc:AlternateContent>
      </p:grpSp>
      <p:grpSp>
        <p:nvGrpSpPr>
          <p:cNvPr id="167" name="Group 166">
            <a:extLst>
              <a:ext uri="{FF2B5EF4-FFF2-40B4-BE49-F238E27FC236}">
                <a16:creationId xmlns:a16="http://schemas.microsoft.com/office/drawing/2014/main" id="{90966F7A-B744-8F48-A75B-A0AFB250858E}"/>
              </a:ext>
            </a:extLst>
          </p:cNvPr>
          <p:cNvGrpSpPr/>
          <p:nvPr/>
        </p:nvGrpSpPr>
        <p:grpSpPr>
          <a:xfrm>
            <a:off x="6204690" y="3066825"/>
            <a:ext cx="144180" cy="193860"/>
            <a:chOff x="6240920" y="2946100"/>
            <a:chExt cx="192240" cy="258480"/>
          </a:xfrm>
        </p:grpSpPr>
        <mc:AlternateContent xmlns:mc="http://schemas.openxmlformats.org/markup-compatibility/2006" xmlns:p14="http://schemas.microsoft.com/office/powerpoint/2010/main">
          <mc:Choice Requires="p14">
            <p:contentPart p14:bwMode="auto" r:id="rId343">
              <p14:nvContentPartPr>
                <p14:cNvPr id="155" name="Ink 154">
                  <a:extLst>
                    <a:ext uri="{FF2B5EF4-FFF2-40B4-BE49-F238E27FC236}">
                      <a16:creationId xmlns:a16="http://schemas.microsoft.com/office/drawing/2014/main" id="{8984CF18-685A-A946-BF3D-7E1A9A0E4556}"/>
                    </a:ext>
                  </a:extLst>
                </p14:cNvPr>
                <p14:cNvContentPartPr/>
                <p14:nvPr/>
              </p14:nvContentPartPr>
              <p14:xfrm>
                <a:off x="6240920" y="2946100"/>
                <a:ext cx="15480" cy="253080"/>
              </p14:xfrm>
            </p:contentPart>
          </mc:Choice>
          <mc:Fallback xmlns="">
            <p:pic>
              <p:nvPicPr>
                <p:cNvPr id="155" name="Ink 154">
                  <a:extLst>
                    <a:ext uri="{FF2B5EF4-FFF2-40B4-BE49-F238E27FC236}">
                      <a16:creationId xmlns:a16="http://schemas.microsoft.com/office/drawing/2014/main" id="{8984CF18-685A-A946-BF3D-7E1A9A0E4556}"/>
                    </a:ext>
                  </a:extLst>
                </p:cNvPr>
                <p:cNvPicPr/>
                <p:nvPr/>
              </p:nvPicPr>
              <p:blipFill>
                <a:blip r:embed="rId344"/>
                <a:stretch>
                  <a:fillRect/>
                </a:stretch>
              </p:blipFill>
              <p:spPr>
                <a:xfrm>
                  <a:off x="6225440" y="2930980"/>
                  <a:ext cx="46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6" name="Ink 155">
                  <a:extLst>
                    <a:ext uri="{FF2B5EF4-FFF2-40B4-BE49-F238E27FC236}">
                      <a16:creationId xmlns:a16="http://schemas.microsoft.com/office/drawing/2014/main" id="{024983C7-F812-CC45-8CFC-3549C7351072}"/>
                    </a:ext>
                  </a:extLst>
                </p14:cNvPr>
                <p14:cNvContentPartPr/>
                <p14:nvPr/>
              </p14:nvContentPartPr>
              <p14:xfrm>
                <a:off x="6261080" y="3064540"/>
                <a:ext cx="172080" cy="140040"/>
              </p14:xfrm>
            </p:contentPart>
          </mc:Choice>
          <mc:Fallback xmlns="">
            <p:pic>
              <p:nvPicPr>
                <p:cNvPr id="156" name="Ink 155">
                  <a:extLst>
                    <a:ext uri="{FF2B5EF4-FFF2-40B4-BE49-F238E27FC236}">
                      <a16:creationId xmlns:a16="http://schemas.microsoft.com/office/drawing/2014/main" id="{024983C7-F812-CC45-8CFC-3549C7351072}"/>
                    </a:ext>
                  </a:extLst>
                </p:cNvPr>
                <p:cNvPicPr/>
                <p:nvPr/>
              </p:nvPicPr>
              <p:blipFill>
                <a:blip r:embed="rId346"/>
                <a:stretch>
                  <a:fillRect/>
                </a:stretch>
              </p:blipFill>
              <p:spPr>
                <a:xfrm>
                  <a:off x="6245600" y="3049420"/>
                  <a:ext cx="202680" cy="170640"/>
                </a:xfrm>
                <a:prstGeom prst="rect">
                  <a:avLst/>
                </a:prstGeom>
              </p:spPr>
            </p:pic>
          </mc:Fallback>
        </mc:AlternateContent>
      </p:grpSp>
      <p:grpSp>
        <p:nvGrpSpPr>
          <p:cNvPr id="166" name="Group 165">
            <a:extLst>
              <a:ext uri="{FF2B5EF4-FFF2-40B4-BE49-F238E27FC236}">
                <a16:creationId xmlns:a16="http://schemas.microsoft.com/office/drawing/2014/main" id="{B81E7AF1-6396-E943-A8B6-2004718FFDF1}"/>
              </a:ext>
            </a:extLst>
          </p:cNvPr>
          <p:cNvGrpSpPr/>
          <p:nvPr/>
        </p:nvGrpSpPr>
        <p:grpSpPr>
          <a:xfrm>
            <a:off x="6481170" y="3047925"/>
            <a:ext cx="383940" cy="153630"/>
            <a:chOff x="6609560" y="2920900"/>
            <a:chExt cx="511920" cy="204840"/>
          </a:xfrm>
        </p:grpSpPr>
        <mc:AlternateContent xmlns:mc="http://schemas.openxmlformats.org/markup-compatibility/2006" xmlns:p14="http://schemas.microsoft.com/office/powerpoint/2010/main">
          <mc:Choice Requires="p14">
            <p:contentPart p14:bwMode="auto" r:id="rId347">
              <p14:nvContentPartPr>
                <p14:cNvPr id="157" name="Ink 156">
                  <a:extLst>
                    <a:ext uri="{FF2B5EF4-FFF2-40B4-BE49-F238E27FC236}">
                      <a16:creationId xmlns:a16="http://schemas.microsoft.com/office/drawing/2014/main" id="{BBE586A2-9C6F-A04A-B343-14B26FCAF82A}"/>
                    </a:ext>
                  </a:extLst>
                </p14:cNvPr>
                <p14:cNvContentPartPr/>
                <p14:nvPr/>
              </p14:nvContentPartPr>
              <p14:xfrm>
                <a:off x="6609560" y="2920900"/>
                <a:ext cx="241560" cy="204480"/>
              </p14:xfrm>
            </p:contentPart>
          </mc:Choice>
          <mc:Fallback xmlns="">
            <p:pic>
              <p:nvPicPr>
                <p:cNvPr id="157" name="Ink 156">
                  <a:extLst>
                    <a:ext uri="{FF2B5EF4-FFF2-40B4-BE49-F238E27FC236}">
                      <a16:creationId xmlns:a16="http://schemas.microsoft.com/office/drawing/2014/main" id="{BBE586A2-9C6F-A04A-B343-14B26FCAF82A}"/>
                    </a:ext>
                  </a:extLst>
                </p:cNvPr>
                <p:cNvPicPr/>
                <p:nvPr/>
              </p:nvPicPr>
              <p:blipFill>
                <a:blip r:embed="rId348"/>
                <a:stretch>
                  <a:fillRect/>
                </a:stretch>
              </p:blipFill>
              <p:spPr>
                <a:xfrm>
                  <a:off x="6594080" y="2905420"/>
                  <a:ext cx="272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58" name="Ink 157">
                  <a:extLst>
                    <a:ext uri="{FF2B5EF4-FFF2-40B4-BE49-F238E27FC236}">
                      <a16:creationId xmlns:a16="http://schemas.microsoft.com/office/drawing/2014/main" id="{F3A9E89A-48A5-3C49-9973-D18B3C8578B8}"/>
                    </a:ext>
                  </a:extLst>
                </p14:cNvPr>
                <p14:cNvContentPartPr/>
                <p14:nvPr/>
              </p14:nvContentPartPr>
              <p14:xfrm>
                <a:off x="6898640" y="2958700"/>
                <a:ext cx="222840" cy="167040"/>
              </p14:xfrm>
            </p:contentPart>
          </mc:Choice>
          <mc:Fallback xmlns="">
            <p:pic>
              <p:nvPicPr>
                <p:cNvPr id="158" name="Ink 157">
                  <a:extLst>
                    <a:ext uri="{FF2B5EF4-FFF2-40B4-BE49-F238E27FC236}">
                      <a16:creationId xmlns:a16="http://schemas.microsoft.com/office/drawing/2014/main" id="{F3A9E89A-48A5-3C49-9973-D18B3C8578B8}"/>
                    </a:ext>
                  </a:extLst>
                </p:cNvPr>
                <p:cNvPicPr/>
                <p:nvPr/>
              </p:nvPicPr>
              <p:blipFill>
                <a:blip r:embed="rId350"/>
                <a:stretch>
                  <a:fillRect/>
                </a:stretch>
              </p:blipFill>
              <p:spPr>
                <a:xfrm>
                  <a:off x="6883520" y="2943580"/>
                  <a:ext cx="253080" cy="197640"/>
                </a:xfrm>
                <a:prstGeom prst="rect">
                  <a:avLst/>
                </a:prstGeom>
              </p:spPr>
            </p:pic>
          </mc:Fallback>
        </mc:AlternateContent>
      </p:grpSp>
      <p:grpSp>
        <p:nvGrpSpPr>
          <p:cNvPr id="165" name="Group 164">
            <a:extLst>
              <a:ext uri="{FF2B5EF4-FFF2-40B4-BE49-F238E27FC236}">
                <a16:creationId xmlns:a16="http://schemas.microsoft.com/office/drawing/2014/main" id="{8C4C8A85-A9D1-A547-BE34-A1B88CAE388F}"/>
              </a:ext>
            </a:extLst>
          </p:cNvPr>
          <p:cNvGrpSpPr/>
          <p:nvPr/>
        </p:nvGrpSpPr>
        <p:grpSpPr>
          <a:xfrm>
            <a:off x="7019820" y="2923995"/>
            <a:ext cx="169560" cy="200340"/>
            <a:chOff x="7327760" y="2755660"/>
            <a:chExt cx="226080" cy="267120"/>
          </a:xfrm>
        </p:grpSpPr>
        <mc:AlternateContent xmlns:mc="http://schemas.openxmlformats.org/markup-compatibility/2006" xmlns:p14="http://schemas.microsoft.com/office/powerpoint/2010/main">
          <mc:Choice Requires="p14">
            <p:contentPart p14:bwMode="auto" r:id="rId351">
              <p14:nvContentPartPr>
                <p14:cNvPr id="159" name="Ink 158">
                  <a:extLst>
                    <a:ext uri="{FF2B5EF4-FFF2-40B4-BE49-F238E27FC236}">
                      <a16:creationId xmlns:a16="http://schemas.microsoft.com/office/drawing/2014/main" id="{E53A9A5A-EA80-294A-966E-5501721A31D3}"/>
                    </a:ext>
                  </a:extLst>
                </p14:cNvPr>
                <p14:cNvContentPartPr/>
                <p14:nvPr/>
              </p14:nvContentPartPr>
              <p14:xfrm>
                <a:off x="7385000" y="2755660"/>
                <a:ext cx="35640" cy="187920"/>
              </p14:xfrm>
            </p:contentPart>
          </mc:Choice>
          <mc:Fallback xmlns="">
            <p:pic>
              <p:nvPicPr>
                <p:cNvPr id="159" name="Ink 158">
                  <a:extLst>
                    <a:ext uri="{FF2B5EF4-FFF2-40B4-BE49-F238E27FC236}">
                      <a16:creationId xmlns:a16="http://schemas.microsoft.com/office/drawing/2014/main" id="{E53A9A5A-EA80-294A-966E-5501721A31D3}"/>
                    </a:ext>
                  </a:extLst>
                </p:cNvPr>
                <p:cNvPicPr/>
                <p:nvPr/>
              </p:nvPicPr>
              <p:blipFill>
                <a:blip r:embed="rId352"/>
                <a:stretch>
                  <a:fillRect/>
                </a:stretch>
              </p:blipFill>
              <p:spPr>
                <a:xfrm>
                  <a:off x="7369880" y="2740540"/>
                  <a:ext cx="66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0" name="Ink 159">
                  <a:extLst>
                    <a:ext uri="{FF2B5EF4-FFF2-40B4-BE49-F238E27FC236}">
                      <a16:creationId xmlns:a16="http://schemas.microsoft.com/office/drawing/2014/main" id="{5ED60355-577F-AA44-A5CD-82139D6272D0}"/>
                    </a:ext>
                  </a:extLst>
                </p14:cNvPr>
                <p14:cNvContentPartPr/>
                <p14:nvPr/>
              </p14:nvContentPartPr>
              <p14:xfrm>
                <a:off x="7327760" y="3003700"/>
                <a:ext cx="226080" cy="19080"/>
              </p14:xfrm>
            </p:contentPart>
          </mc:Choice>
          <mc:Fallback xmlns="">
            <p:pic>
              <p:nvPicPr>
                <p:cNvPr id="160" name="Ink 159">
                  <a:extLst>
                    <a:ext uri="{FF2B5EF4-FFF2-40B4-BE49-F238E27FC236}">
                      <a16:creationId xmlns:a16="http://schemas.microsoft.com/office/drawing/2014/main" id="{5ED60355-577F-AA44-A5CD-82139D6272D0}"/>
                    </a:ext>
                  </a:extLst>
                </p:cNvPr>
                <p:cNvPicPr/>
                <p:nvPr/>
              </p:nvPicPr>
              <p:blipFill>
                <a:blip r:embed="rId354"/>
                <a:stretch>
                  <a:fillRect/>
                </a:stretch>
              </p:blipFill>
              <p:spPr>
                <a:xfrm>
                  <a:off x="7312280" y="2988580"/>
                  <a:ext cx="256680" cy="49320"/>
                </a:xfrm>
                <a:prstGeom prst="rect">
                  <a:avLst/>
                </a:prstGeom>
              </p:spPr>
            </p:pic>
          </mc:Fallback>
        </mc:AlternateContent>
      </p:grpSp>
      <p:grpSp>
        <p:nvGrpSpPr>
          <p:cNvPr id="164" name="Group 163">
            <a:extLst>
              <a:ext uri="{FF2B5EF4-FFF2-40B4-BE49-F238E27FC236}">
                <a16:creationId xmlns:a16="http://schemas.microsoft.com/office/drawing/2014/main" id="{A027BF8E-00A0-154B-9C1D-3E3FFDEBFB28}"/>
              </a:ext>
            </a:extLst>
          </p:cNvPr>
          <p:cNvGrpSpPr/>
          <p:nvPr/>
        </p:nvGrpSpPr>
        <p:grpSpPr>
          <a:xfrm>
            <a:off x="7067340" y="3200205"/>
            <a:ext cx="158220" cy="148230"/>
            <a:chOff x="7391120" y="3123940"/>
            <a:chExt cx="210960" cy="197640"/>
          </a:xfrm>
        </p:grpSpPr>
        <mc:AlternateContent xmlns:mc="http://schemas.openxmlformats.org/markup-compatibility/2006" xmlns:p14="http://schemas.microsoft.com/office/powerpoint/2010/main">
          <mc:Choice Requires="p14">
            <p:contentPart p14:bwMode="auto" r:id="rId355">
              <p14:nvContentPartPr>
                <p14:cNvPr id="161" name="Ink 160">
                  <a:extLst>
                    <a:ext uri="{FF2B5EF4-FFF2-40B4-BE49-F238E27FC236}">
                      <a16:creationId xmlns:a16="http://schemas.microsoft.com/office/drawing/2014/main" id="{243D91CA-8CE1-F146-86B7-9F45198A12C6}"/>
                    </a:ext>
                  </a:extLst>
                </p14:cNvPr>
                <p14:cNvContentPartPr/>
                <p14:nvPr/>
              </p14:nvContentPartPr>
              <p14:xfrm>
                <a:off x="7391120" y="3123940"/>
                <a:ext cx="39600" cy="165240"/>
              </p14:xfrm>
            </p:contentPart>
          </mc:Choice>
          <mc:Fallback xmlns="">
            <p:pic>
              <p:nvPicPr>
                <p:cNvPr id="161" name="Ink 160">
                  <a:extLst>
                    <a:ext uri="{FF2B5EF4-FFF2-40B4-BE49-F238E27FC236}">
                      <a16:creationId xmlns:a16="http://schemas.microsoft.com/office/drawing/2014/main" id="{243D91CA-8CE1-F146-86B7-9F45198A12C6}"/>
                    </a:ext>
                  </a:extLst>
                </p:cNvPr>
                <p:cNvPicPr/>
                <p:nvPr/>
              </p:nvPicPr>
              <p:blipFill>
                <a:blip r:embed="rId356"/>
                <a:stretch>
                  <a:fillRect/>
                </a:stretch>
              </p:blipFill>
              <p:spPr>
                <a:xfrm>
                  <a:off x="7376000" y="3108820"/>
                  <a:ext cx="70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2" name="Ink 161">
                  <a:extLst>
                    <a:ext uri="{FF2B5EF4-FFF2-40B4-BE49-F238E27FC236}">
                      <a16:creationId xmlns:a16="http://schemas.microsoft.com/office/drawing/2014/main" id="{779987BD-678F-994B-A442-4DEE11CCED9A}"/>
                    </a:ext>
                  </a:extLst>
                </p14:cNvPr>
                <p14:cNvContentPartPr/>
                <p14:nvPr/>
              </p14:nvContentPartPr>
              <p14:xfrm>
                <a:off x="7416680" y="3166420"/>
                <a:ext cx="185400" cy="59400"/>
              </p14:xfrm>
            </p:contentPart>
          </mc:Choice>
          <mc:Fallback xmlns="">
            <p:pic>
              <p:nvPicPr>
                <p:cNvPr id="162" name="Ink 161">
                  <a:extLst>
                    <a:ext uri="{FF2B5EF4-FFF2-40B4-BE49-F238E27FC236}">
                      <a16:creationId xmlns:a16="http://schemas.microsoft.com/office/drawing/2014/main" id="{779987BD-678F-994B-A442-4DEE11CCED9A}"/>
                    </a:ext>
                  </a:extLst>
                </p:cNvPr>
                <p:cNvPicPr/>
                <p:nvPr/>
              </p:nvPicPr>
              <p:blipFill>
                <a:blip r:embed="rId358"/>
                <a:stretch>
                  <a:fillRect/>
                </a:stretch>
              </p:blipFill>
              <p:spPr>
                <a:xfrm>
                  <a:off x="7401200" y="3151300"/>
                  <a:ext cx="216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3" name="Ink 162">
                  <a:extLst>
                    <a:ext uri="{FF2B5EF4-FFF2-40B4-BE49-F238E27FC236}">
                      <a16:creationId xmlns:a16="http://schemas.microsoft.com/office/drawing/2014/main" id="{DEA0D745-C5BA-D049-9886-8F0946AAD9B5}"/>
                    </a:ext>
                  </a:extLst>
                </p14:cNvPr>
                <p14:cNvContentPartPr/>
                <p14:nvPr/>
              </p14:nvContentPartPr>
              <p14:xfrm>
                <a:off x="7454840" y="3212860"/>
                <a:ext cx="118800" cy="108720"/>
              </p14:xfrm>
            </p:contentPart>
          </mc:Choice>
          <mc:Fallback xmlns="">
            <p:pic>
              <p:nvPicPr>
                <p:cNvPr id="163" name="Ink 162">
                  <a:extLst>
                    <a:ext uri="{FF2B5EF4-FFF2-40B4-BE49-F238E27FC236}">
                      <a16:creationId xmlns:a16="http://schemas.microsoft.com/office/drawing/2014/main" id="{DEA0D745-C5BA-D049-9886-8F0946AAD9B5}"/>
                    </a:ext>
                  </a:extLst>
                </p:cNvPr>
                <p:cNvPicPr/>
                <p:nvPr/>
              </p:nvPicPr>
              <p:blipFill>
                <a:blip r:embed="rId360"/>
                <a:stretch>
                  <a:fillRect/>
                </a:stretch>
              </p:blipFill>
              <p:spPr>
                <a:xfrm>
                  <a:off x="7439360" y="3197740"/>
                  <a:ext cx="149400" cy="139320"/>
                </a:xfrm>
                <a:prstGeom prst="rect">
                  <a:avLst/>
                </a:prstGeom>
              </p:spPr>
            </p:pic>
          </mc:Fallback>
        </mc:AlternateContent>
      </p:grpSp>
      <p:grpSp>
        <p:nvGrpSpPr>
          <p:cNvPr id="177" name="Group 176">
            <a:extLst>
              <a:ext uri="{FF2B5EF4-FFF2-40B4-BE49-F238E27FC236}">
                <a16:creationId xmlns:a16="http://schemas.microsoft.com/office/drawing/2014/main" id="{BB78027D-5F0C-DF40-B68F-35C6079B9CDC}"/>
              </a:ext>
            </a:extLst>
          </p:cNvPr>
          <p:cNvGrpSpPr/>
          <p:nvPr/>
        </p:nvGrpSpPr>
        <p:grpSpPr>
          <a:xfrm>
            <a:off x="7691310" y="3000135"/>
            <a:ext cx="667980" cy="252450"/>
            <a:chOff x="8223080" y="2857180"/>
            <a:chExt cx="890640" cy="336600"/>
          </a:xfrm>
        </p:grpSpPr>
        <mc:AlternateContent xmlns:mc="http://schemas.openxmlformats.org/markup-compatibility/2006" xmlns:p14="http://schemas.microsoft.com/office/powerpoint/2010/main">
          <mc:Choice Requires="p14">
            <p:contentPart p14:bwMode="auto" r:id="rId361">
              <p14:nvContentPartPr>
                <p14:cNvPr id="168" name="Ink 167">
                  <a:extLst>
                    <a:ext uri="{FF2B5EF4-FFF2-40B4-BE49-F238E27FC236}">
                      <a16:creationId xmlns:a16="http://schemas.microsoft.com/office/drawing/2014/main" id="{E1C0F09E-C161-B242-A69B-FB118F91E080}"/>
                    </a:ext>
                  </a:extLst>
                </p14:cNvPr>
                <p14:cNvContentPartPr/>
                <p14:nvPr/>
              </p14:nvContentPartPr>
              <p14:xfrm>
                <a:off x="8389760" y="2908300"/>
                <a:ext cx="170280" cy="241200"/>
              </p14:xfrm>
            </p:contentPart>
          </mc:Choice>
          <mc:Fallback xmlns="">
            <p:pic>
              <p:nvPicPr>
                <p:cNvPr id="168" name="Ink 167">
                  <a:extLst>
                    <a:ext uri="{FF2B5EF4-FFF2-40B4-BE49-F238E27FC236}">
                      <a16:creationId xmlns:a16="http://schemas.microsoft.com/office/drawing/2014/main" id="{E1C0F09E-C161-B242-A69B-FB118F91E080}"/>
                    </a:ext>
                  </a:extLst>
                </p:cNvPr>
                <p:cNvPicPr/>
                <p:nvPr/>
              </p:nvPicPr>
              <p:blipFill>
                <a:blip r:embed="rId362"/>
                <a:stretch>
                  <a:fillRect/>
                </a:stretch>
              </p:blipFill>
              <p:spPr>
                <a:xfrm>
                  <a:off x="8374640" y="2892820"/>
                  <a:ext cx="2008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9" name="Ink 168">
                  <a:extLst>
                    <a:ext uri="{FF2B5EF4-FFF2-40B4-BE49-F238E27FC236}">
                      <a16:creationId xmlns:a16="http://schemas.microsoft.com/office/drawing/2014/main" id="{D9190152-9989-6D48-9591-058EBB579C4A}"/>
                    </a:ext>
                  </a:extLst>
                </p14:cNvPr>
                <p14:cNvContentPartPr/>
                <p14:nvPr/>
              </p14:nvContentPartPr>
              <p14:xfrm>
                <a:off x="8223080" y="2882740"/>
                <a:ext cx="173520" cy="311040"/>
              </p14:xfrm>
            </p:contentPart>
          </mc:Choice>
          <mc:Fallback xmlns="">
            <p:pic>
              <p:nvPicPr>
                <p:cNvPr id="169" name="Ink 168">
                  <a:extLst>
                    <a:ext uri="{FF2B5EF4-FFF2-40B4-BE49-F238E27FC236}">
                      <a16:creationId xmlns:a16="http://schemas.microsoft.com/office/drawing/2014/main" id="{D9190152-9989-6D48-9591-058EBB579C4A}"/>
                    </a:ext>
                  </a:extLst>
                </p:cNvPr>
                <p:cNvPicPr/>
                <p:nvPr/>
              </p:nvPicPr>
              <p:blipFill>
                <a:blip r:embed="rId364"/>
                <a:stretch>
                  <a:fillRect/>
                </a:stretch>
              </p:blipFill>
              <p:spPr>
                <a:xfrm>
                  <a:off x="8207600" y="2867620"/>
                  <a:ext cx="2037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0" name="Ink 169">
                  <a:extLst>
                    <a:ext uri="{FF2B5EF4-FFF2-40B4-BE49-F238E27FC236}">
                      <a16:creationId xmlns:a16="http://schemas.microsoft.com/office/drawing/2014/main" id="{40CDD9E4-D538-3641-BDEA-32317EA4EFF8}"/>
                    </a:ext>
                  </a:extLst>
                </p14:cNvPr>
                <p14:cNvContentPartPr/>
                <p14:nvPr/>
              </p14:nvContentPartPr>
              <p14:xfrm>
                <a:off x="8546720" y="2857180"/>
                <a:ext cx="137520" cy="330480"/>
              </p14:xfrm>
            </p:contentPart>
          </mc:Choice>
          <mc:Fallback xmlns="">
            <p:pic>
              <p:nvPicPr>
                <p:cNvPr id="170" name="Ink 169">
                  <a:extLst>
                    <a:ext uri="{FF2B5EF4-FFF2-40B4-BE49-F238E27FC236}">
                      <a16:creationId xmlns:a16="http://schemas.microsoft.com/office/drawing/2014/main" id="{40CDD9E4-D538-3641-BDEA-32317EA4EFF8}"/>
                    </a:ext>
                  </a:extLst>
                </p:cNvPr>
                <p:cNvPicPr/>
                <p:nvPr/>
              </p:nvPicPr>
              <p:blipFill>
                <a:blip r:embed="rId366"/>
                <a:stretch>
                  <a:fillRect/>
                </a:stretch>
              </p:blipFill>
              <p:spPr>
                <a:xfrm>
                  <a:off x="8531600" y="2842060"/>
                  <a:ext cx="1681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1" name="Ink 170">
                  <a:extLst>
                    <a:ext uri="{FF2B5EF4-FFF2-40B4-BE49-F238E27FC236}">
                      <a16:creationId xmlns:a16="http://schemas.microsoft.com/office/drawing/2014/main" id="{8FF94F4B-2A76-1C4B-95EC-4B7F5FFF046A}"/>
                    </a:ext>
                  </a:extLst>
                </p14:cNvPr>
                <p14:cNvContentPartPr/>
                <p14:nvPr/>
              </p14:nvContentPartPr>
              <p14:xfrm>
                <a:off x="8915360" y="2996860"/>
                <a:ext cx="40320" cy="160200"/>
              </p14:xfrm>
            </p:contentPart>
          </mc:Choice>
          <mc:Fallback xmlns="">
            <p:pic>
              <p:nvPicPr>
                <p:cNvPr id="171" name="Ink 170">
                  <a:extLst>
                    <a:ext uri="{FF2B5EF4-FFF2-40B4-BE49-F238E27FC236}">
                      <a16:creationId xmlns:a16="http://schemas.microsoft.com/office/drawing/2014/main" id="{8FF94F4B-2A76-1C4B-95EC-4B7F5FFF046A}"/>
                    </a:ext>
                  </a:extLst>
                </p:cNvPr>
                <p:cNvPicPr/>
                <p:nvPr/>
              </p:nvPicPr>
              <p:blipFill>
                <a:blip r:embed="rId368"/>
                <a:stretch>
                  <a:fillRect/>
                </a:stretch>
              </p:blipFill>
              <p:spPr>
                <a:xfrm>
                  <a:off x="8899880" y="2981740"/>
                  <a:ext cx="70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2" name="Ink 171">
                  <a:extLst>
                    <a:ext uri="{FF2B5EF4-FFF2-40B4-BE49-F238E27FC236}">
                      <a16:creationId xmlns:a16="http://schemas.microsoft.com/office/drawing/2014/main" id="{E4CD0FB5-97FD-A543-B96E-08F9560D17F1}"/>
                    </a:ext>
                  </a:extLst>
                </p14:cNvPr>
                <p14:cNvContentPartPr/>
                <p14:nvPr/>
              </p14:nvContentPartPr>
              <p14:xfrm>
                <a:off x="8775320" y="2944300"/>
                <a:ext cx="280080" cy="24480"/>
              </p14:xfrm>
            </p:contentPart>
          </mc:Choice>
          <mc:Fallback xmlns="">
            <p:pic>
              <p:nvPicPr>
                <p:cNvPr id="172" name="Ink 171">
                  <a:extLst>
                    <a:ext uri="{FF2B5EF4-FFF2-40B4-BE49-F238E27FC236}">
                      <a16:creationId xmlns:a16="http://schemas.microsoft.com/office/drawing/2014/main" id="{E4CD0FB5-97FD-A543-B96E-08F9560D17F1}"/>
                    </a:ext>
                  </a:extLst>
                </p:cNvPr>
                <p:cNvPicPr/>
                <p:nvPr/>
              </p:nvPicPr>
              <p:blipFill>
                <a:blip r:embed="rId370"/>
                <a:stretch>
                  <a:fillRect/>
                </a:stretch>
              </p:blipFill>
              <p:spPr>
                <a:xfrm>
                  <a:off x="8760200" y="2929180"/>
                  <a:ext cx="310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3" name="Ink 172">
                  <a:extLst>
                    <a:ext uri="{FF2B5EF4-FFF2-40B4-BE49-F238E27FC236}">
                      <a16:creationId xmlns:a16="http://schemas.microsoft.com/office/drawing/2014/main" id="{9F00ABEF-4782-994A-9BB9-06B33AF1081B}"/>
                    </a:ext>
                  </a:extLst>
                </p14:cNvPr>
                <p14:cNvContentPartPr/>
                <p14:nvPr/>
              </p14:nvContentPartPr>
              <p14:xfrm>
                <a:off x="9016880" y="3069220"/>
                <a:ext cx="96840" cy="70200"/>
              </p14:xfrm>
            </p:contentPart>
          </mc:Choice>
          <mc:Fallback xmlns="">
            <p:pic>
              <p:nvPicPr>
                <p:cNvPr id="173" name="Ink 172">
                  <a:extLst>
                    <a:ext uri="{FF2B5EF4-FFF2-40B4-BE49-F238E27FC236}">
                      <a16:creationId xmlns:a16="http://schemas.microsoft.com/office/drawing/2014/main" id="{9F00ABEF-4782-994A-9BB9-06B33AF1081B}"/>
                    </a:ext>
                  </a:extLst>
                </p:cNvPr>
                <p:cNvPicPr/>
                <p:nvPr/>
              </p:nvPicPr>
              <p:blipFill>
                <a:blip r:embed="rId372"/>
                <a:stretch>
                  <a:fillRect/>
                </a:stretch>
              </p:blipFill>
              <p:spPr>
                <a:xfrm>
                  <a:off x="9001400" y="3054100"/>
                  <a:ext cx="127440" cy="100800"/>
                </a:xfrm>
                <a:prstGeom prst="rect">
                  <a:avLst/>
                </a:prstGeom>
              </p:spPr>
            </p:pic>
          </mc:Fallback>
        </mc:AlternateContent>
      </p:grpSp>
      <p:grpSp>
        <p:nvGrpSpPr>
          <p:cNvPr id="179" name="Group 178">
            <a:extLst>
              <a:ext uri="{FF2B5EF4-FFF2-40B4-BE49-F238E27FC236}">
                <a16:creationId xmlns:a16="http://schemas.microsoft.com/office/drawing/2014/main" id="{9806CA5E-2D77-7041-88EC-647F63C738F2}"/>
              </a:ext>
            </a:extLst>
          </p:cNvPr>
          <p:cNvGrpSpPr/>
          <p:nvPr/>
        </p:nvGrpSpPr>
        <p:grpSpPr>
          <a:xfrm>
            <a:off x="8640900" y="3019305"/>
            <a:ext cx="224910" cy="231120"/>
            <a:chOff x="9489200" y="2882740"/>
            <a:chExt cx="299880" cy="308160"/>
          </a:xfrm>
        </p:grpSpPr>
        <mc:AlternateContent xmlns:mc="http://schemas.openxmlformats.org/markup-compatibility/2006" xmlns:p14="http://schemas.microsoft.com/office/powerpoint/2010/main">
          <mc:Choice Requires="p14">
            <p:contentPart p14:bwMode="auto" r:id="rId373">
              <p14:nvContentPartPr>
                <p14:cNvPr id="174" name="Ink 173">
                  <a:extLst>
                    <a:ext uri="{FF2B5EF4-FFF2-40B4-BE49-F238E27FC236}">
                      <a16:creationId xmlns:a16="http://schemas.microsoft.com/office/drawing/2014/main" id="{3C5CBB26-55A4-8544-9BFB-B6B12954E3AC}"/>
                    </a:ext>
                  </a:extLst>
                </p14:cNvPr>
                <p14:cNvContentPartPr/>
                <p14:nvPr/>
              </p14:nvContentPartPr>
              <p14:xfrm>
                <a:off x="9489200" y="2882740"/>
                <a:ext cx="137520" cy="252720"/>
              </p14:xfrm>
            </p:contentPart>
          </mc:Choice>
          <mc:Fallback xmlns="">
            <p:pic>
              <p:nvPicPr>
                <p:cNvPr id="174" name="Ink 173">
                  <a:extLst>
                    <a:ext uri="{FF2B5EF4-FFF2-40B4-BE49-F238E27FC236}">
                      <a16:creationId xmlns:a16="http://schemas.microsoft.com/office/drawing/2014/main" id="{3C5CBB26-55A4-8544-9BFB-B6B12954E3AC}"/>
                    </a:ext>
                  </a:extLst>
                </p:cNvPr>
                <p:cNvPicPr/>
                <p:nvPr/>
              </p:nvPicPr>
              <p:blipFill>
                <a:blip r:embed="rId374"/>
                <a:stretch>
                  <a:fillRect/>
                </a:stretch>
              </p:blipFill>
              <p:spPr>
                <a:xfrm>
                  <a:off x="9474080" y="2867620"/>
                  <a:ext cx="168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5" name="Ink 174">
                  <a:extLst>
                    <a:ext uri="{FF2B5EF4-FFF2-40B4-BE49-F238E27FC236}">
                      <a16:creationId xmlns:a16="http://schemas.microsoft.com/office/drawing/2014/main" id="{7C4EC832-98D8-3646-AEE9-B10EC4D78431}"/>
                    </a:ext>
                  </a:extLst>
                </p14:cNvPr>
                <p14:cNvContentPartPr/>
                <p14:nvPr/>
              </p14:nvContentPartPr>
              <p14:xfrm>
                <a:off x="9677120" y="3111340"/>
                <a:ext cx="111960" cy="57960"/>
              </p14:xfrm>
            </p:contentPart>
          </mc:Choice>
          <mc:Fallback xmlns="">
            <p:pic>
              <p:nvPicPr>
                <p:cNvPr id="175" name="Ink 174">
                  <a:extLst>
                    <a:ext uri="{FF2B5EF4-FFF2-40B4-BE49-F238E27FC236}">
                      <a16:creationId xmlns:a16="http://schemas.microsoft.com/office/drawing/2014/main" id="{7C4EC832-98D8-3646-AEE9-B10EC4D78431}"/>
                    </a:ext>
                  </a:extLst>
                </p:cNvPr>
                <p:cNvPicPr/>
                <p:nvPr/>
              </p:nvPicPr>
              <p:blipFill>
                <a:blip r:embed="rId376"/>
                <a:stretch>
                  <a:fillRect/>
                </a:stretch>
              </p:blipFill>
              <p:spPr>
                <a:xfrm>
                  <a:off x="9662000" y="3096220"/>
                  <a:ext cx="142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8" name="Ink 177">
                  <a:extLst>
                    <a:ext uri="{FF2B5EF4-FFF2-40B4-BE49-F238E27FC236}">
                      <a16:creationId xmlns:a16="http://schemas.microsoft.com/office/drawing/2014/main" id="{C3D5076D-6251-8E4F-9DEB-2CA2C6A4561E}"/>
                    </a:ext>
                  </a:extLst>
                </p14:cNvPr>
                <p14:cNvContentPartPr/>
                <p14:nvPr/>
              </p14:nvContentPartPr>
              <p14:xfrm>
                <a:off x="9626360" y="3015940"/>
                <a:ext cx="159840" cy="174960"/>
              </p14:xfrm>
            </p:contentPart>
          </mc:Choice>
          <mc:Fallback xmlns="">
            <p:pic>
              <p:nvPicPr>
                <p:cNvPr id="178" name="Ink 177">
                  <a:extLst>
                    <a:ext uri="{FF2B5EF4-FFF2-40B4-BE49-F238E27FC236}">
                      <a16:creationId xmlns:a16="http://schemas.microsoft.com/office/drawing/2014/main" id="{C3D5076D-6251-8E4F-9DEB-2CA2C6A4561E}"/>
                    </a:ext>
                  </a:extLst>
                </p:cNvPr>
                <p:cNvPicPr/>
                <p:nvPr/>
              </p:nvPicPr>
              <p:blipFill>
                <a:blip r:embed="rId378"/>
                <a:stretch>
                  <a:fillRect/>
                </a:stretch>
              </p:blipFill>
              <p:spPr>
                <a:xfrm>
                  <a:off x="9611240" y="3000820"/>
                  <a:ext cx="190440" cy="205560"/>
                </a:xfrm>
                <a:prstGeom prst="rect">
                  <a:avLst/>
                </a:prstGeom>
              </p:spPr>
            </p:pic>
          </mc:Fallback>
        </mc:AlternateContent>
      </p:grpSp>
      <p:grpSp>
        <p:nvGrpSpPr>
          <p:cNvPr id="193" name="Group 192">
            <a:extLst>
              <a:ext uri="{FF2B5EF4-FFF2-40B4-BE49-F238E27FC236}">
                <a16:creationId xmlns:a16="http://schemas.microsoft.com/office/drawing/2014/main" id="{81DA7390-2F9D-5D47-BFAA-9C788FFD616A}"/>
              </a:ext>
            </a:extLst>
          </p:cNvPr>
          <p:cNvGrpSpPr/>
          <p:nvPr/>
        </p:nvGrpSpPr>
        <p:grpSpPr>
          <a:xfrm>
            <a:off x="8022060" y="3352755"/>
            <a:ext cx="1061370" cy="238140"/>
            <a:chOff x="8664080" y="3327340"/>
            <a:chExt cx="1415160" cy="317520"/>
          </a:xfrm>
        </p:grpSpPr>
        <mc:AlternateContent xmlns:mc="http://schemas.openxmlformats.org/markup-compatibility/2006" xmlns:p14="http://schemas.microsoft.com/office/powerpoint/2010/main">
          <mc:Choice Requires="p14">
            <p:contentPart p14:bwMode="auto" r:id="rId379">
              <p14:nvContentPartPr>
                <p14:cNvPr id="180" name="Ink 179">
                  <a:extLst>
                    <a:ext uri="{FF2B5EF4-FFF2-40B4-BE49-F238E27FC236}">
                      <a16:creationId xmlns:a16="http://schemas.microsoft.com/office/drawing/2014/main" id="{2B718E32-D607-7742-B286-154A9C4A691A}"/>
                    </a:ext>
                  </a:extLst>
                </p14:cNvPr>
                <p14:cNvContentPartPr/>
                <p14:nvPr/>
              </p14:nvContentPartPr>
              <p14:xfrm>
                <a:off x="8664080" y="3327340"/>
                <a:ext cx="102600" cy="185760"/>
              </p14:xfrm>
            </p:contentPart>
          </mc:Choice>
          <mc:Fallback xmlns="">
            <p:pic>
              <p:nvPicPr>
                <p:cNvPr id="180" name="Ink 179">
                  <a:extLst>
                    <a:ext uri="{FF2B5EF4-FFF2-40B4-BE49-F238E27FC236}">
                      <a16:creationId xmlns:a16="http://schemas.microsoft.com/office/drawing/2014/main" id="{2B718E32-D607-7742-B286-154A9C4A691A}"/>
                    </a:ext>
                  </a:extLst>
                </p:cNvPr>
                <p:cNvPicPr/>
                <p:nvPr/>
              </p:nvPicPr>
              <p:blipFill>
                <a:blip r:embed="rId380"/>
                <a:stretch>
                  <a:fillRect/>
                </a:stretch>
              </p:blipFill>
              <p:spPr>
                <a:xfrm>
                  <a:off x="8648960" y="3311860"/>
                  <a:ext cx="132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1" name="Ink 180">
                  <a:extLst>
                    <a:ext uri="{FF2B5EF4-FFF2-40B4-BE49-F238E27FC236}">
                      <a16:creationId xmlns:a16="http://schemas.microsoft.com/office/drawing/2014/main" id="{2120F1F1-3EA9-AD4D-B758-59BB3A970FE2}"/>
                    </a:ext>
                  </a:extLst>
                </p14:cNvPr>
                <p14:cNvContentPartPr/>
                <p14:nvPr/>
              </p14:nvContentPartPr>
              <p14:xfrm>
                <a:off x="8927960" y="3390700"/>
                <a:ext cx="167400" cy="235800"/>
              </p14:xfrm>
            </p:contentPart>
          </mc:Choice>
          <mc:Fallback xmlns="">
            <p:pic>
              <p:nvPicPr>
                <p:cNvPr id="181" name="Ink 180">
                  <a:extLst>
                    <a:ext uri="{FF2B5EF4-FFF2-40B4-BE49-F238E27FC236}">
                      <a16:creationId xmlns:a16="http://schemas.microsoft.com/office/drawing/2014/main" id="{2120F1F1-3EA9-AD4D-B758-59BB3A970FE2}"/>
                    </a:ext>
                  </a:extLst>
                </p:cNvPr>
                <p:cNvPicPr/>
                <p:nvPr/>
              </p:nvPicPr>
              <p:blipFill>
                <a:blip r:embed="rId382"/>
                <a:stretch>
                  <a:fillRect/>
                </a:stretch>
              </p:blipFill>
              <p:spPr>
                <a:xfrm>
                  <a:off x="8912840" y="3375580"/>
                  <a:ext cx="198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2" name="Ink 181">
                  <a:extLst>
                    <a:ext uri="{FF2B5EF4-FFF2-40B4-BE49-F238E27FC236}">
                      <a16:creationId xmlns:a16="http://schemas.microsoft.com/office/drawing/2014/main" id="{65D765C8-7195-5942-8FB7-58DFACF59604}"/>
                    </a:ext>
                  </a:extLst>
                </p14:cNvPr>
                <p14:cNvContentPartPr/>
                <p14:nvPr/>
              </p14:nvContentPartPr>
              <p14:xfrm>
                <a:off x="9143960" y="3458740"/>
                <a:ext cx="134640" cy="128880"/>
              </p14:xfrm>
            </p:contentPart>
          </mc:Choice>
          <mc:Fallback xmlns="">
            <p:pic>
              <p:nvPicPr>
                <p:cNvPr id="182" name="Ink 181">
                  <a:extLst>
                    <a:ext uri="{FF2B5EF4-FFF2-40B4-BE49-F238E27FC236}">
                      <a16:creationId xmlns:a16="http://schemas.microsoft.com/office/drawing/2014/main" id="{65D765C8-7195-5942-8FB7-58DFACF59604}"/>
                    </a:ext>
                  </a:extLst>
                </p:cNvPr>
                <p:cNvPicPr/>
                <p:nvPr/>
              </p:nvPicPr>
              <p:blipFill>
                <a:blip r:embed="rId384"/>
                <a:stretch>
                  <a:fillRect/>
                </a:stretch>
              </p:blipFill>
              <p:spPr>
                <a:xfrm>
                  <a:off x="9128480" y="3443260"/>
                  <a:ext cx="165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3" name="Ink 182">
                  <a:extLst>
                    <a:ext uri="{FF2B5EF4-FFF2-40B4-BE49-F238E27FC236}">
                      <a16:creationId xmlns:a16="http://schemas.microsoft.com/office/drawing/2014/main" id="{50B7ABC0-A247-8F43-91C3-5F3886CB1B9A}"/>
                    </a:ext>
                  </a:extLst>
                </p14:cNvPr>
                <p14:cNvContentPartPr/>
                <p14:nvPr/>
              </p14:nvContentPartPr>
              <p14:xfrm>
                <a:off x="9312440" y="3505540"/>
                <a:ext cx="186480" cy="87120"/>
              </p14:xfrm>
            </p:contentPart>
          </mc:Choice>
          <mc:Fallback xmlns="">
            <p:pic>
              <p:nvPicPr>
                <p:cNvPr id="183" name="Ink 182">
                  <a:extLst>
                    <a:ext uri="{FF2B5EF4-FFF2-40B4-BE49-F238E27FC236}">
                      <a16:creationId xmlns:a16="http://schemas.microsoft.com/office/drawing/2014/main" id="{50B7ABC0-A247-8F43-91C3-5F3886CB1B9A}"/>
                    </a:ext>
                  </a:extLst>
                </p:cNvPr>
                <p:cNvPicPr/>
                <p:nvPr/>
              </p:nvPicPr>
              <p:blipFill>
                <a:blip r:embed="rId386"/>
                <a:stretch>
                  <a:fillRect/>
                </a:stretch>
              </p:blipFill>
              <p:spPr>
                <a:xfrm>
                  <a:off x="9297320" y="3490420"/>
                  <a:ext cx="217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4" name="Ink 183">
                  <a:extLst>
                    <a:ext uri="{FF2B5EF4-FFF2-40B4-BE49-F238E27FC236}">
                      <a16:creationId xmlns:a16="http://schemas.microsoft.com/office/drawing/2014/main" id="{A9B7E830-DBDE-1C4F-A8AA-1EBA5A9F7788}"/>
                    </a:ext>
                  </a:extLst>
                </p14:cNvPr>
                <p14:cNvContentPartPr/>
                <p14:nvPr/>
              </p14:nvContentPartPr>
              <p14:xfrm>
                <a:off x="9499280" y="3530380"/>
                <a:ext cx="40680" cy="114480"/>
              </p14:xfrm>
            </p:contentPart>
          </mc:Choice>
          <mc:Fallback xmlns="">
            <p:pic>
              <p:nvPicPr>
                <p:cNvPr id="184" name="Ink 183">
                  <a:extLst>
                    <a:ext uri="{FF2B5EF4-FFF2-40B4-BE49-F238E27FC236}">
                      <a16:creationId xmlns:a16="http://schemas.microsoft.com/office/drawing/2014/main" id="{A9B7E830-DBDE-1C4F-A8AA-1EBA5A9F7788}"/>
                    </a:ext>
                  </a:extLst>
                </p:cNvPr>
                <p:cNvPicPr/>
                <p:nvPr/>
              </p:nvPicPr>
              <p:blipFill>
                <a:blip r:embed="rId388"/>
                <a:stretch>
                  <a:fillRect/>
                </a:stretch>
              </p:blipFill>
              <p:spPr>
                <a:xfrm>
                  <a:off x="9484160" y="3515260"/>
                  <a:ext cx="70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5" name="Ink 184">
                  <a:extLst>
                    <a:ext uri="{FF2B5EF4-FFF2-40B4-BE49-F238E27FC236}">
                      <a16:creationId xmlns:a16="http://schemas.microsoft.com/office/drawing/2014/main" id="{1FACDDF1-B30B-C445-967B-052E878E4882}"/>
                    </a:ext>
                  </a:extLst>
                </p14:cNvPr>
                <p14:cNvContentPartPr/>
                <p14:nvPr/>
              </p14:nvContentPartPr>
              <p14:xfrm>
                <a:off x="9499280" y="3441460"/>
                <a:ext cx="59040" cy="23760"/>
              </p14:xfrm>
            </p:contentPart>
          </mc:Choice>
          <mc:Fallback xmlns="">
            <p:pic>
              <p:nvPicPr>
                <p:cNvPr id="185" name="Ink 184">
                  <a:extLst>
                    <a:ext uri="{FF2B5EF4-FFF2-40B4-BE49-F238E27FC236}">
                      <a16:creationId xmlns:a16="http://schemas.microsoft.com/office/drawing/2014/main" id="{1FACDDF1-B30B-C445-967B-052E878E4882}"/>
                    </a:ext>
                  </a:extLst>
                </p:cNvPr>
                <p:cNvPicPr/>
                <p:nvPr/>
              </p:nvPicPr>
              <p:blipFill>
                <a:blip r:embed="rId390"/>
                <a:stretch>
                  <a:fillRect/>
                </a:stretch>
              </p:blipFill>
              <p:spPr>
                <a:xfrm>
                  <a:off x="9484160" y="3426340"/>
                  <a:ext cx="89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6" name="Ink 185">
                  <a:extLst>
                    <a:ext uri="{FF2B5EF4-FFF2-40B4-BE49-F238E27FC236}">
                      <a16:creationId xmlns:a16="http://schemas.microsoft.com/office/drawing/2014/main" id="{F2D1F168-23B4-8F42-B26A-925501508EF6}"/>
                    </a:ext>
                  </a:extLst>
                </p14:cNvPr>
                <p14:cNvContentPartPr/>
                <p14:nvPr/>
              </p14:nvContentPartPr>
              <p14:xfrm>
                <a:off x="9649040" y="3452980"/>
                <a:ext cx="39600" cy="180360"/>
              </p14:xfrm>
            </p:contentPart>
          </mc:Choice>
          <mc:Fallback xmlns="">
            <p:pic>
              <p:nvPicPr>
                <p:cNvPr id="186" name="Ink 185">
                  <a:extLst>
                    <a:ext uri="{FF2B5EF4-FFF2-40B4-BE49-F238E27FC236}">
                      <a16:creationId xmlns:a16="http://schemas.microsoft.com/office/drawing/2014/main" id="{F2D1F168-23B4-8F42-B26A-925501508EF6}"/>
                    </a:ext>
                  </a:extLst>
                </p:cNvPr>
                <p:cNvPicPr/>
                <p:nvPr/>
              </p:nvPicPr>
              <p:blipFill>
                <a:blip r:embed="rId392"/>
                <a:stretch>
                  <a:fillRect/>
                </a:stretch>
              </p:blipFill>
              <p:spPr>
                <a:xfrm>
                  <a:off x="9633920" y="3437860"/>
                  <a:ext cx="70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7" name="Ink 186">
                  <a:extLst>
                    <a:ext uri="{FF2B5EF4-FFF2-40B4-BE49-F238E27FC236}">
                      <a16:creationId xmlns:a16="http://schemas.microsoft.com/office/drawing/2014/main" id="{27D01ED8-FBBD-7948-B009-95556683511E}"/>
                    </a:ext>
                  </a:extLst>
                </p14:cNvPr>
                <p14:cNvContentPartPr/>
                <p14:nvPr/>
              </p14:nvContentPartPr>
              <p14:xfrm>
                <a:off x="9638960" y="3465580"/>
                <a:ext cx="128160" cy="1800"/>
              </p14:xfrm>
            </p:contentPart>
          </mc:Choice>
          <mc:Fallback xmlns="">
            <p:pic>
              <p:nvPicPr>
                <p:cNvPr id="187" name="Ink 186">
                  <a:extLst>
                    <a:ext uri="{FF2B5EF4-FFF2-40B4-BE49-F238E27FC236}">
                      <a16:creationId xmlns:a16="http://schemas.microsoft.com/office/drawing/2014/main" id="{27D01ED8-FBBD-7948-B009-95556683511E}"/>
                    </a:ext>
                  </a:extLst>
                </p:cNvPr>
                <p:cNvPicPr/>
                <p:nvPr/>
              </p:nvPicPr>
              <p:blipFill>
                <a:blip r:embed="rId394"/>
                <a:stretch>
                  <a:fillRect/>
                </a:stretch>
              </p:blipFill>
              <p:spPr>
                <a:xfrm>
                  <a:off x="9623840" y="3450100"/>
                  <a:ext cx="158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8" name="Ink 187">
                  <a:extLst>
                    <a:ext uri="{FF2B5EF4-FFF2-40B4-BE49-F238E27FC236}">
                      <a16:creationId xmlns:a16="http://schemas.microsoft.com/office/drawing/2014/main" id="{C9FEA180-29B2-9741-84E0-1BE26551BE96}"/>
                    </a:ext>
                  </a:extLst>
                </p14:cNvPr>
                <p14:cNvContentPartPr/>
                <p14:nvPr/>
              </p14:nvContentPartPr>
              <p14:xfrm>
                <a:off x="9651920" y="3526420"/>
                <a:ext cx="137160" cy="19440"/>
              </p14:xfrm>
            </p:contentPart>
          </mc:Choice>
          <mc:Fallback xmlns="">
            <p:pic>
              <p:nvPicPr>
                <p:cNvPr id="188" name="Ink 187">
                  <a:extLst>
                    <a:ext uri="{FF2B5EF4-FFF2-40B4-BE49-F238E27FC236}">
                      <a16:creationId xmlns:a16="http://schemas.microsoft.com/office/drawing/2014/main" id="{C9FEA180-29B2-9741-84E0-1BE26551BE96}"/>
                    </a:ext>
                  </a:extLst>
                </p:cNvPr>
                <p:cNvPicPr/>
                <p:nvPr/>
              </p:nvPicPr>
              <p:blipFill>
                <a:blip r:embed="rId396"/>
                <a:stretch>
                  <a:fillRect/>
                </a:stretch>
              </p:blipFill>
              <p:spPr>
                <a:xfrm>
                  <a:off x="9636440" y="3511300"/>
                  <a:ext cx="167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9" name="Ink 188">
                  <a:extLst>
                    <a:ext uri="{FF2B5EF4-FFF2-40B4-BE49-F238E27FC236}">
                      <a16:creationId xmlns:a16="http://schemas.microsoft.com/office/drawing/2014/main" id="{D9BA2CF7-6F46-3447-A039-FD09D3BAA813}"/>
                    </a:ext>
                  </a:extLst>
                </p14:cNvPr>
                <p14:cNvContentPartPr/>
                <p14:nvPr/>
              </p14:nvContentPartPr>
              <p14:xfrm>
                <a:off x="9779000" y="3492220"/>
                <a:ext cx="10800" cy="130680"/>
              </p14:xfrm>
            </p:contentPart>
          </mc:Choice>
          <mc:Fallback xmlns="">
            <p:pic>
              <p:nvPicPr>
                <p:cNvPr id="189" name="Ink 188">
                  <a:extLst>
                    <a:ext uri="{FF2B5EF4-FFF2-40B4-BE49-F238E27FC236}">
                      <a16:creationId xmlns:a16="http://schemas.microsoft.com/office/drawing/2014/main" id="{D9BA2CF7-6F46-3447-A039-FD09D3BAA813}"/>
                    </a:ext>
                  </a:extLst>
                </p:cNvPr>
                <p:cNvPicPr/>
                <p:nvPr/>
              </p:nvPicPr>
              <p:blipFill>
                <a:blip r:embed="rId398"/>
                <a:stretch>
                  <a:fillRect/>
                </a:stretch>
              </p:blipFill>
              <p:spPr>
                <a:xfrm>
                  <a:off x="9763520" y="3477100"/>
                  <a:ext cx="41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0" name="Ink 189">
                  <a:extLst>
                    <a:ext uri="{FF2B5EF4-FFF2-40B4-BE49-F238E27FC236}">
                      <a16:creationId xmlns:a16="http://schemas.microsoft.com/office/drawing/2014/main" id="{4B51D691-3BB8-154E-991D-42570BC67974}"/>
                    </a:ext>
                  </a:extLst>
                </p14:cNvPr>
                <p14:cNvContentPartPr/>
                <p14:nvPr/>
              </p14:nvContentPartPr>
              <p14:xfrm>
                <a:off x="9779000" y="3438580"/>
                <a:ext cx="10080" cy="28800"/>
              </p14:xfrm>
            </p:contentPart>
          </mc:Choice>
          <mc:Fallback xmlns="">
            <p:pic>
              <p:nvPicPr>
                <p:cNvPr id="190" name="Ink 189">
                  <a:extLst>
                    <a:ext uri="{FF2B5EF4-FFF2-40B4-BE49-F238E27FC236}">
                      <a16:creationId xmlns:a16="http://schemas.microsoft.com/office/drawing/2014/main" id="{4B51D691-3BB8-154E-991D-42570BC67974}"/>
                    </a:ext>
                  </a:extLst>
                </p:cNvPr>
                <p:cNvPicPr/>
                <p:nvPr/>
              </p:nvPicPr>
              <p:blipFill>
                <a:blip r:embed="rId400"/>
                <a:stretch>
                  <a:fillRect/>
                </a:stretch>
              </p:blipFill>
              <p:spPr>
                <a:xfrm>
                  <a:off x="9763520" y="3423100"/>
                  <a:ext cx="40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2" name="Ink 191">
                  <a:extLst>
                    <a:ext uri="{FF2B5EF4-FFF2-40B4-BE49-F238E27FC236}">
                      <a16:creationId xmlns:a16="http://schemas.microsoft.com/office/drawing/2014/main" id="{FCE095BE-D1CF-CF49-89A0-1238C67089D9}"/>
                    </a:ext>
                  </a:extLst>
                </p14:cNvPr>
                <p14:cNvContentPartPr/>
                <p14:nvPr/>
              </p14:nvContentPartPr>
              <p14:xfrm>
                <a:off x="9860720" y="3479620"/>
                <a:ext cx="218520" cy="136800"/>
              </p14:xfrm>
            </p:contentPart>
          </mc:Choice>
          <mc:Fallback xmlns="">
            <p:pic>
              <p:nvPicPr>
                <p:cNvPr id="192" name="Ink 191">
                  <a:extLst>
                    <a:ext uri="{FF2B5EF4-FFF2-40B4-BE49-F238E27FC236}">
                      <a16:creationId xmlns:a16="http://schemas.microsoft.com/office/drawing/2014/main" id="{FCE095BE-D1CF-CF49-89A0-1238C67089D9}"/>
                    </a:ext>
                  </a:extLst>
                </p:cNvPr>
                <p:cNvPicPr/>
                <p:nvPr/>
              </p:nvPicPr>
              <p:blipFill>
                <a:blip r:embed="rId402"/>
                <a:stretch>
                  <a:fillRect/>
                </a:stretch>
              </p:blipFill>
              <p:spPr>
                <a:xfrm>
                  <a:off x="9845240" y="3464500"/>
                  <a:ext cx="249120" cy="167400"/>
                </a:xfrm>
                <a:prstGeom prst="rect">
                  <a:avLst/>
                </a:prstGeom>
              </p:spPr>
            </p:pic>
          </mc:Fallback>
        </mc:AlternateContent>
      </p:grpSp>
      <p:grpSp>
        <p:nvGrpSpPr>
          <p:cNvPr id="197" name="Group 196">
            <a:extLst>
              <a:ext uri="{FF2B5EF4-FFF2-40B4-BE49-F238E27FC236}">
                <a16:creationId xmlns:a16="http://schemas.microsoft.com/office/drawing/2014/main" id="{9280D63A-179E-C041-9A4F-0386F481EBE9}"/>
              </a:ext>
            </a:extLst>
          </p:cNvPr>
          <p:cNvGrpSpPr/>
          <p:nvPr/>
        </p:nvGrpSpPr>
        <p:grpSpPr>
          <a:xfrm>
            <a:off x="7800930" y="3790695"/>
            <a:ext cx="470070" cy="258390"/>
            <a:chOff x="8369240" y="3911260"/>
            <a:chExt cx="626760" cy="344520"/>
          </a:xfrm>
        </p:grpSpPr>
        <mc:AlternateContent xmlns:mc="http://schemas.openxmlformats.org/markup-compatibility/2006" xmlns:p14="http://schemas.microsoft.com/office/powerpoint/2010/main">
          <mc:Choice Requires="p14">
            <p:contentPart p14:bwMode="auto" r:id="rId403">
              <p14:nvContentPartPr>
                <p14:cNvPr id="194" name="Ink 193">
                  <a:extLst>
                    <a:ext uri="{FF2B5EF4-FFF2-40B4-BE49-F238E27FC236}">
                      <a16:creationId xmlns:a16="http://schemas.microsoft.com/office/drawing/2014/main" id="{E53AFC3F-F465-914B-AEC6-A6760D4F0BB1}"/>
                    </a:ext>
                  </a:extLst>
                </p14:cNvPr>
                <p14:cNvContentPartPr/>
                <p14:nvPr/>
              </p14:nvContentPartPr>
              <p14:xfrm>
                <a:off x="8369240" y="3911260"/>
                <a:ext cx="324720" cy="344520"/>
              </p14:xfrm>
            </p:contentPart>
          </mc:Choice>
          <mc:Fallback xmlns="">
            <p:pic>
              <p:nvPicPr>
                <p:cNvPr id="194" name="Ink 193">
                  <a:extLst>
                    <a:ext uri="{FF2B5EF4-FFF2-40B4-BE49-F238E27FC236}">
                      <a16:creationId xmlns:a16="http://schemas.microsoft.com/office/drawing/2014/main" id="{E53AFC3F-F465-914B-AEC6-A6760D4F0BB1}"/>
                    </a:ext>
                  </a:extLst>
                </p:cNvPr>
                <p:cNvPicPr/>
                <p:nvPr/>
              </p:nvPicPr>
              <p:blipFill>
                <a:blip r:embed="rId404"/>
                <a:stretch>
                  <a:fillRect/>
                </a:stretch>
              </p:blipFill>
              <p:spPr>
                <a:xfrm>
                  <a:off x="8353760" y="3896140"/>
                  <a:ext cx="3553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5" name="Ink 194">
                  <a:extLst>
                    <a:ext uri="{FF2B5EF4-FFF2-40B4-BE49-F238E27FC236}">
                      <a16:creationId xmlns:a16="http://schemas.microsoft.com/office/drawing/2014/main" id="{8958C029-18C1-E24F-9133-8C7B48F09696}"/>
                    </a:ext>
                  </a:extLst>
                </p14:cNvPr>
                <p14:cNvContentPartPr/>
                <p14:nvPr/>
              </p14:nvContentPartPr>
              <p14:xfrm>
                <a:off x="8826440" y="4089100"/>
                <a:ext cx="125280" cy="31320"/>
              </p14:xfrm>
            </p:contentPart>
          </mc:Choice>
          <mc:Fallback xmlns="">
            <p:pic>
              <p:nvPicPr>
                <p:cNvPr id="195" name="Ink 194">
                  <a:extLst>
                    <a:ext uri="{FF2B5EF4-FFF2-40B4-BE49-F238E27FC236}">
                      <a16:creationId xmlns:a16="http://schemas.microsoft.com/office/drawing/2014/main" id="{8958C029-18C1-E24F-9133-8C7B48F09696}"/>
                    </a:ext>
                  </a:extLst>
                </p:cNvPr>
                <p:cNvPicPr/>
                <p:nvPr/>
              </p:nvPicPr>
              <p:blipFill>
                <a:blip r:embed="rId406"/>
                <a:stretch>
                  <a:fillRect/>
                </a:stretch>
              </p:blipFill>
              <p:spPr>
                <a:xfrm>
                  <a:off x="8810960" y="4073980"/>
                  <a:ext cx="155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6" name="Ink 195">
                  <a:extLst>
                    <a:ext uri="{FF2B5EF4-FFF2-40B4-BE49-F238E27FC236}">
                      <a16:creationId xmlns:a16="http://schemas.microsoft.com/office/drawing/2014/main" id="{0C46A677-FCE4-A441-AC94-E10EAF4B5E15}"/>
                    </a:ext>
                  </a:extLst>
                </p14:cNvPr>
                <p14:cNvContentPartPr/>
                <p14:nvPr/>
              </p14:nvContentPartPr>
              <p14:xfrm>
                <a:off x="8864600" y="4187740"/>
                <a:ext cx="131400" cy="3600"/>
              </p14:xfrm>
            </p:contentPart>
          </mc:Choice>
          <mc:Fallback xmlns="">
            <p:pic>
              <p:nvPicPr>
                <p:cNvPr id="196" name="Ink 195">
                  <a:extLst>
                    <a:ext uri="{FF2B5EF4-FFF2-40B4-BE49-F238E27FC236}">
                      <a16:creationId xmlns:a16="http://schemas.microsoft.com/office/drawing/2014/main" id="{0C46A677-FCE4-A441-AC94-E10EAF4B5E15}"/>
                    </a:ext>
                  </a:extLst>
                </p:cNvPr>
                <p:cNvPicPr/>
                <p:nvPr/>
              </p:nvPicPr>
              <p:blipFill>
                <a:blip r:embed="rId408"/>
                <a:stretch>
                  <a:fillRect/>
                </a:stretch>
              </p:blipFill>
              <p:spPr>
                <a:xfrm>
                  <a:off x="8849120" y="4172260"/>
                  <a:ext cx="161640" cy="34200"/>
                </a:xfrm>
                <a:prstGeom prst="rect">
                  <a:avLst/>
                </a:prstGeom>
              </p:spPr>
            </p:pic>
          </mc:Fallback>
        </mc:AlternateContent>
      </p:grpSp>
      <p:grpSp>
        <p:nvGrpSpPr>
          <p:cNvPr id="203" name="Group 202">
            <a:extLst>
              <a:ext uri="{FF2B5EF4-FFF2-40B4-BE49-F238E27FC236}">
                <a16:creationId xmlns:a16="http://schemas.microsoft.com/office/drawing/2014/main" id="{0B514406-FDEE-1947-84E0-E6092F5DA391}"/>
              </a:ext>
            </a:extLst>
          </p:cNvPr>
          <p:cNvGrpSpPr/>
          <p:nvPr/>
        </p:nvGrpSpPr>
        <p:grpSpPr>
          <a:xfrm>
            <a:off x="8420040" y="3847935"/>
            <a:ext cx="331020" cy="351270"/>
            <a:chOff x="9194720" y="3987580"/>
            <a:chExt cx="441360" cy="468360"/>
          </a:xfrm>
        </p:grpSpPr>
        <mc:AlternateContent xmlns:mc="http://schemas.openxmlformats.org/markup-compatibility/2006" xmlns:p14="http://schemas.microsoft.com/office/powerpoint/2010/main">
          <mc:Choice Requires="p14">
            <p:contentPart p14:bwMode="auto" r:id="rId409">
              <p14:nvContentPartPr>
                <p14:cNvPr id="198" name="Ink 197">
                  <a:extLst>
                    <a:ext uri="{FF2B5EF4-FFF2-40B4-BE49-F238E27FC236}">
                      <a16:creationId xmlns:a16="http://schemas.microsoft.com/office/drawing/2014/main" id="{B26D1D58-F0AA-F14A-BBB1-9FD9B9E8E869}"/>
                    </a:ext>
                  </a:extLst>
                </p14:cNvPr>
                <p14:cNvContentPartPr/>
                <p14:nvPr/>
              </p14:nvContentPartPr>
              <p14:xfrm>
                <a:off x="9219920" y="3987580"/>
                <a:ext cx="59040" cy="165600"/>
              </p14:xfrm>
            </p:contentPart>
          </mc:Choice>
          <mc:Fallback xmlns="">
            <p:pic>
              <p:nvPicPr>
                <p:cNvPr id="198" name="Ink 197">
                  <a:extLst>
                    <a:ext uri="{FF2B5EF4-FFF2-40B4-BE49-F238E27FC236}">
                      <a16:creationId xmlns:a16="http://schemas.microsoft.com/office/drawing/2014/main" id="{B26D1D58-F0AA-F14A-BBB1-9FD9B9E8E869}"/>
                    </a:ext>
                  </a:extLst>
                </p:cNvPr>
                <p:cNvPicPr/>
                <p:nvPr/>
              </p:nvPicPr>
              <p:blipFill>
                <a:blip r:embed="rId410"/>
                <a:stretch>
                  <a:fillRect/>
                </a:stretch>
              </p:blipFill>
              <p:spPr>
                <a:xfrm>
                  <a:off x="9204800" y="3972460"/>
                  <a:ext cx="89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9" name="Ink 198">
                  <a:extLst>
                    <a:ext uri="{FF2B5EF4-FFF2-40B4-BE49-F238E27FC236}">
                      <a16:creationId xmlns:a16="http://schemas.microsoft.com/office/drawing/2014/main" id="{206D2AED-E651-0F48-B53E-2A4359DB76C7}"/>
                    </a:ext>
                  </a:extLst>
                </p14:cNvPr>
                <p14:cNvContentPartPr/>
                <p14:nvPr/>
              </p14:nvContentPartPr>
              <p14:xfrm>
                <a:off x="9194720" y="4189180"/>
                <a:ext cx="223560" cy="27360"/>
              </p14:xfrm>
            </p:contentPart>
          </mc:Choice>
          <mc:Fallback xmlns="">
            <p:pic>
              <p:nvPicPr>
                <p:cNvPr id="199" name="Ink 198">
                  <a:extLst>
                    <a:ext uri="{FF2B5EF4-FFF2-40B4-BE49-F238E27FC236}">
                      <a16:creationId xmlns:a16="http://schemas.microsoft.com/office/drawing/2014/main" id="{206D2AED-E651-0F48-B53E-2A4359DB76C7}"/>
                    </a:ext>
                  </a:extLst>
                </p:cNvPr>
                <p:cNvPicPr/>
                <p:nvPr/>
              </p:nvPicPr>
              <p:blipFill>
                <a:blip r:embed="rId412"/>
                <a:stretch>
                  <a:fillRect/>
                </a:stretch>
              </p:blipFill>
              <p:spPr>
                <a:xfrm>
                  <a:off x="9179240" y="4174060"/>
                  <a:ext cx="254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00" name="Ink 199">
                  <a:extLst>
                    <a:ext uri="{FF2B5EF4-FFF2-40B4-BE49-F238E27FC236}">
                      <a16:creationId xmlns:a16="http://schemas.microsoft.com/office/drawing/2014/main" id="{08680C0F-BDFD-2542-8147-1C6CABAC6636}"/>
                    </a:ext>
                  </a:extLst>
                </p14:cNvPr>
                <p14:cNvContentPartPr/>
                <p14:nvPr/>
              </p14:nvContentPartPr>
              <p14:xfrm>
                <a:off x="9219920" y="4305100"/>
                <a:ext cx="14040" cy="150840"/>
              </p14:xfrm>
            </p:contentPart>
          </mc:Choice>
          <mc:Fallback xmlns="">
            <p:pic>
              <p:nvPicPr>
                <p:cNvPr id="200" name="Ink 199">
                  <a:extLst>
                    <a:ext uri="{FF2B5EF4-FFF2-40B4-BE49-F238E27FC236}">
                      <a16:creationId xmlns:a16="http://schemas.microsoft.com/office/drawing/2014/main" id="{08680C0F-BDFD-2542-8147-1C6CABAC6636}"/>
                    </a:ext>
                  </a:extLst>
                </p:cNvPr>
                <p:cNvPicPr/>
                <p:nvPr/>
              </p:nvPicPr>
              <p:blipFill>
                <a:blip r:embed="rId414"/>
                <a:stretch>
                  <a:fillRect/>
                </a:stretch>
              </p:blipFill>
              <p:spPr>
                <a:xfrm>
                  <a:off x="9204800" y="4289980"/>
                  <a:ext cx="44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1" name="Ink 200">
                  <a:extLst>
                    <a:ext uri="{FF2B5EF4-FFF2-40B4-BE49-F238E27FC236}">
                      <a16:creationId xmlns:a16="http://schemas.microsoft.com/office/drawing/2014/main" id="{A26BB54B-7CEF-6743-B08A-DBBBF7970727}"/>
                    </a:ext>
                  </a:extLst>
                </p14:cNvPr>
                <p14:cNvContentPartPr/>
                <p14:nvPr/>
              </p14:nvContentPartPr>
              <p14:xfrm>
                <a:off x="9331160" y="4323460"/>
                <a:ext cx="112320" cy="105480"/>
              </p14:xfrm>
            </p:contentPart>
          </mc:Choice>
          <mc:Fallback xmlns="">
            <p:pic>
              <p:nvPicPr>
                <p:cNvPr id="201" name="Ink 200">
                  <a:extLst>
                    <a:ext uri="{FF2B5EF4-FFF2-40B4-BE49-F238E27FC236}">
                      <a16:creationId xmlns:a16="http://schemas.microsoft.com/office/drawing/2014/main" id="{A26BB54B-7CEF-6743-B08A-DBBBF7970727}"/>
                    </a:ext>
                  </a:extLst>
                </p:cNvPr>
                <p:cNvPicPr/>
                <p:nvPr/>
              </p:nvPicPr>
              <p:blipFill>
                <a:blip r:embed="rId416"/>
                <a:stretch>
                  <a:fillRect/>
                </a:stretch>
              </p:blipFill>
              <p:spPr>
                <a:xfrm>
                  <a:off x="9316040" y="4307980"/>
                  <a:ext cx="142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2" name="Ink 201">
                  <a:extLst>
                    <a:ext uri="{FF2B5EF4-FFF2-40B4-BE49-F238E27FC236}">
                      <a16:creationId xmlns:a16="http://schemas.microsoft.com/office/drawing/2014/main" id="{F8808843-99D2-9349-B01E-0A71955A80EE}"/>
                    </a:ext>
                  </a:extLst>
                </p14:cNvPr>
                <p14:cNvContentPartPr/>
                <p14:nvPr/>
              </p14:nvContentPartPr>
              <p14:xfrm>
                <a:off x="9532760" y="4290700"/>
                <a:ext cx="103320" cy="115920"/>
              </p14:xfrm>
            </p:contentPart>
          </mc:Choice>
          <mc:Fallback xmlns="">
            <p:pic>
              <p:nvPicPr>
                <p:cNvPr id="202" name="Ink 201">
                  <a:extLst>
                    <a:ext uri="{FF2B5EF4-FFF2-40B4-BE49-F238E27FC236}">
                      <a16:creationId xmlns:a16="http://schemas.microsoft.com/office/drawing/2014/main" id="{F8808843-99D2-9349-B01E-0A71955A80EE}"/>
                    </a:ext>
                  </a:extLst>
                </p:cNvPr>
                <p:cNvPicPr/>
                <p:nvPr/>
              </p:nvPicPr>
              <p:blipFill>
                <a:blip r:embed="rId418"/>
                <a:stretch>
                  <a:fillRect/>
                </a:stretch>
              </p:blipFill>
              <p:spPr>
                <a:xfrm>
                  <a:off x="9517640" y="4275580"/>
                  <a:ext cx="133920" cy="146520"/>
                </a:xfrm>
                <a:prstGeom prst="rect">
                  <a:avLst/>
                </a:prstGeom>
              </p:spPr>
            </p:pic>
          </mc:Fallback>
        </mc:AlternateContent>
      </p:grpSp>
      <p:grpSp>
        <p:nvGrpSpPr>
          <p:cNvPr id="211" name="Group 210">
            <a:extLst>
              <a:ext uri="{FF2B5EF4-FFF2-40B4-BE49-F238E27FC236}">
                <a16:creationId xmlns:a16="http://schemas.microsoft.com/office/drawing/2014/main" id="{89C61A65-8CA1-884B-A995-EB032DFA6389}"/>
              </a:ext>
            </a:extLst>
          </p:cNvPr>
          <p:cNvGrpSpPr/>
          <p:nvPr/>
        </p:nvGrpSpPr>
        <p:grpSpPr>
          <a:xfrm>
            <a:off x="8820720" y="3743175"/>
            <a:ext cx="566460" cy="426330"/>
            <a:chOff x="9728960" y="3847900"/>
            <a:chExt cx="755280" cy="568440"/>
          </a:xfrm>
        </p:grpSpPr>
        <mc:AlternateContent xmlns:mc="http://schemas.openxmlformats.org/markup-compatibility/2006" xmlns:p14="http://schemas.microsoft.com/office/powerpoint/2010/main">
          <mc:Choice Requires="p14">
            <p:contentPart p14:bwMode="auto" r:id="rId419">
              <p14:nvContentPartPr>
                <p14:cNvPr id="204" name="Ink 203">
                  <a:extLst>
                    <a:ext uri="{FF2B5EF4-FFF2-40B4-BE49-F238E27FC236}">
                      <a16:creationId xmlns:a16="http://schemas.microsoft.com/office/drawing/2014/main" id="{2B824551-2A71-D14E-8C6B-7006EE50972D}"/>
                    </a:ext>
                  </a:extLst>
                </p14:cNvPr>
                <p14:cNvContentPartPr/>
                <p14:nvPr/>
              </p14:nvContentPartPr>
              <p14:xfrm>
                <a:off x="9728960" y="3949420"/>
                <a:ext cx="259560" cy="400680"/>
              </p14:xfrm>
            </p:contentPart>
          </mc:Choice>
          <mc:Fallback xmlns="">
            <p:pic>
              <p:nvPicPr>
                <p:cNvPr id="204" name="Ink 203">
                  <a:extLst>
                    <a:ext uri="{FF2B5EF4-FFF2-40B4-BE49-F238E27FC236}">
                      <a16:creationId xmlns:a16="http://schemas.microsoft.com/office/drawing/2014/main" id="{2B824551-2A71-D14E-8C6B-7006EE50972D}"/>
                    </a:ext>
                  </a:extLst>
                </p:cNvPr>
                <p:cNvPicPr/>
                <p:nvPr/>
              </p:nvPicPr>
              <p:blipFill>
                <a:blip r:embed="rId420"/>
                <a:stretch>
                  <a:fillRect/>
                </a:stretch>
              </p:blipFill>
              <p:spPr>
                <a:xfrm>
                  <a:off x="9713480" y="3934300"/>
                  <a:ext cx="29016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5" name="Ink 204">
                  <a:extLst>
                    <a:ext uri="{FF2B5EF4-FFF2-40B4-BE49-F238E27FC236}">
                      <a16:creationId xmlns:a16="http://schemas.microsoft.com/office/drawing/2014/main" id="{2B2F5391-E813-E045-9FD7-91BF40C9349A}"/>
                    </a:ext>
                  </a:extLst>
                </p14:cNvPr>
                <p14:cNvContentPartPr/>
                <p14:nvPr/>
              </p14:nvContentPartPr>
              <p14:xfrm>
                <a:off x="10082120" y="3886060"/>
                <a:ext cx="9360" cy="175320"/>
              </p14:xfrm>
            </p:contentPart>
          </mc:Choice>
          <mc:Fallback xmlns="">
            <p:pic>
              <p:nvPicPr>
                <p:cNvPr id="205" name="Ink 204">
                  <a:extLst>
                    <a:ext uri="{FF2B5EF4-FFF2-40B4-BE49-F238E27FC236}">
                      <a16:creationId xmlns:a16="http://schemas.microsoft.com/office/drawing/2014/main" id="{2B2F5391-E813-E045-9FD7-91BF40C9349A}"/>
                    </a:ext>
                  </a:extLst>
                </p:cNvPr>
                <p:cNvPicPr/>
                <p:nvPr/>
              </p:nvPicPr>
              <p:blipFill>
                <a:blip r:embed="rId422"/>
                <a:stretch>
                  <a:fillRect/>
                </a:stretch>
              </p:blipFill>
              <p:spPr>
                <a:xfrm>
                  <a:off x="10066640" y="3870940"/>
                  <a:ext cx="39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6" name="Ink 205">
                  <a:extLst>
                    <a:ext uri="{FF2B5EF4-FFF2-40B4-BE49-F238E27FC236}">
                      <a16:creationId xmlns:a16="http://schemas.microsoft.com/office/drawing/2014/main" id="{B3E358F5-BF91-9244-A5A5-E969BA307908}"/>
                    </a:ext>
                  </a:extLst>
                </p14:cNvPr>
                <p14:cNvContentPartPr/>
                <p14:nvPr/>
              </p14:nvContentPartPr>
              <p14:xfrm>
                <a:off x="9969440" y="4140220"/>
                <a:ext cx="231120" cy="18720"/>
              </p14:xfrm>
            </p:contentPart>
          </mc:Choice>
          <mc:Fallback xmlns="">
            <p:pic>
              <p:nvPicPr>
                <p:cNvPr id="206" name="Ink 205">
                  <a:extLst>
                    <a:ext uri="{FF2B5EF4-FFF2-40B4-BE49-F238E27FC236}">
                      <a16:creationId xmlns:a16="http://schemas.microsoft.com/office/drawing/2014/main" id="{B3E358F5-BF91-9244-A5A5-E969BA307908}"/>
                    </a:ext>
                  </a:extLst>
                </p:cNvPr>
                <p:cNvPicPr/>
                <p:nvPr/>
              </p:nvPicPr>
              <p:blipFill>
                <a:blip r:embed="rId424"/>
                <a:stretch>
                  <a:fillRect/>
                </a:stretch>
              </p:blipFill>
              <p:spPr>
                <a:xfrm>
                  <a:off x="9953960" y="4125100"/>
                  <a:ext cx="261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Ink 206">
                  <a:extLst>
                    <a:ext uri="{FF2B5EF4-FFF2-40B4-BE49-F238E27FC236}">
                      <a16:creationId xmlns:a16="http://schemas.microsoft.com/office/drawing/2014/main" id="{DE5EE0DE-E2DA-3248-BD8D-9EFB329672DF}"/>
                    </a:ext>
                  </a:extLst>
                </p14:cNvPr>
                <p14:cNvContentPartPr/>
                <p14:nvPr/>
              </p14:nvContentPartPr>
              <p14:xfrm>
                <a:off x="10096520" y="4241740"/>
                <a:ext cx="29520" cy="132120"/>
              </p14:xfrm>
            </p:contentPart>
          </mc:Choice>
          <mc:Fallback xmlns="">
            <p:pic>
              <p:nvPicPr>
                <p:cNvPr id="207" name="Ink 206">
                  <a:extLst>
                    <a:ext uri="{FF2B5EF4-FFF2-40B4-BE49-F238E27FC236}">
                      <a16:creationId xmlns:a16="http://schemas.microsoft.com/office/drawing/2014/main" id="{DE5EE0DE-E2DA-3248-BD8D-9EFB329672DF}"/>
                    </a:ext>
                  </a:extLst>
                </p:cNvPr>
                <p:cNvPicPr/>
                <p:nvPr/>
              </p:nvPicPr>
              <p:blipFill>
                <a:blip r:embed="rId426"/>
                <a:stretch>
                  <a:fillRect/>
                </a:stretch>
              </p:blipFill>
              <p:spPr>
                <a:xfrm>
                  <a:off x="10081040" y="4226260"/>
                  <a:ext cx="60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Ink 207">
                  <a:extLst>
                    <a:ext uri="{FF2B5EF4-FFF2-40B4-BE49-F238E27FC236}">
                      <a16:creationId xmlns:a16="http://schemas.microsoft.com/office/drawing/2014/main" id="{01F9D68E-70A4-E044-AC9F-566773810407}"/>
                    </a:ext>
                  </a:extLst>
                </p14:cNvPr>
                <p14:cNvContentPartPr/>
                <p14:nvPr/>
              </p14:nvContentPartPr>
              <p14:xfrm>
                <a:off x="10121720" y="4251820"/>
                <a:ext cx="125280" cy="67320"/>
              </p14:xfrm>
            </p:contentPart>
          </mc:Choice>
          <mc:Fallback xmlns="">
            <p:pic>
              <p:nvPicPr>
                <p:cNvPr id="208" name="Ink 207">
                  <a:extLst>
                    <a:ext uri="{FF2B5EF4-FFF2-40B4-BE49-F238E27FC236}">
                      <a16:creationId xmlns:a16="http://schemas.microsoft.com/office/drawing/2014/main" id="{01F9D68E-70A4-E044-AC9F-566773810407}"/>
                    </a:ext>
                  </a:extLst>
                </p:cNvPr>
                <p:cNvPicPr/>
                <p:nvPr/>
              </p:nvPicPr>
              <p:blipFill>
                <a:blip r:embed="rId428"/>
                <a:stretch>
                  <a:fillRect/>
                </a:stretch>
              </p:blipFill>
              <p:spPr>
                <a:xfrm>
                  <a:off x="10106600" y="4236700"/>
                  <a:ext cx="155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09" name="Ink 208">
                  <a:extLst>
                    <a:ext uri="{FF2B5EF4-FFF2-40B4-BE49-F238E27FC236}">
                      <a16:creationId xmlns:a16="http://schemas.microsoft.com/office/drawing/2014/main" id="{6002A5DA-6D08-C842-A5A7-6C6478C14F7E}"/>
                    </a:ext>
                  </a:extLst>
                </p14:cNvPr>
                <p14:cNvContentPartPr/>
                <p14:nvPr/>
              </p14:nvContentPartPr>
              <p14:xfrm>
                <a:off x="10172480" y="4317700"/>
                <a:ext cx="114120" cy="70920"/>
              </p14:xfrm>
            </p:contentPart>
          </mc:Choice>
          <mc:Fallback xmlns="">
            <p:pic>
              <p:nvPicPr>
                <p:cNvPr id="209" name="Ink 208">
                  <a:extLst>
                    <a:ext uri="{FF2B5EF4-FFF2-40B4-BE49-F238E27FC236}">
                      <a16:creationId xmlns:a16="http://schemas.microsoft.com/office/drawing/2014/main" id="{6002A5DA-6D08-C842-A5A7-6C6478C14F7E}"/>
                    </a:ext>
                  </a:extLst>
                </p:cNvPr>
                <p:cNvPicPr/>
                <p:nvPr/>
              </p:nvPicPr>
              <p:blipFill>
                <a:blip r:embed="rId430"/>
                <a:stretch>
                  <a:fillRect/>
                </a:stretch>
              </p:blipFill>
              <p:spPr>
                <a:xfrm>
                  <a:off x="10157360" y="4302580"/>
                  <a:ext cx="144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0" name="Ink 209">
                  <a:extLst>
                    <a:ext uri="{FF2B5EF4-FFF2-40B4-BE49-F238E27FC236}">
                      <a16:creationId xmlns:a16="http://schemas.microsoft.com/office/drawing/2014/main" id="{444A98F0-2E75-2A49-B303-CA4F279C88DE}"/>
                    </a:ext>
                  </a:extLst>
                </p14:cNvPr>
                <p14:cNvContentPartPr/>
                <p14:nvPr/>
              </p14:nvContentPartPr>
              <p14:xfrm>
                <a:off x="10274000" y="3847900"/>
                <a:ext cx="210240" cy="568440"/>
              </p14:xfrm>
            </p:contentPart>
          </mc:Choice>
          <mc:Fallback xmlns="">
            <p:pic>
              <p:nvPicPr>
                <p:cNvPr id="210" name="Ink 209">
                  <a:extLst>
                    <a:ext uri="{FF2B5EF4-FFF2-40B4-BE49-F238E27FC236}">
                      <a16:creationId xmlns:a16="http://schemas.microsoft.com/office/drawing/2014/main" id="{444A98F0-2E75-2A49-B303-CA4F279C88DE}"/>
                    </a:ext>
                  </a:extLst>
                </p:cNvPr>
                <p:cNvPicPr/>
                <p:nvPr/>
              </p:nvPicPr>
              <p:blipFill>
                <a:blip r:embed="rId432"/>
                <a:stretch>
                  <a:fillRect/>
                </a:stretch>
              </p:blipFill>
              <p:spPr>
                <a:xfrm>
                  <a:off x="10258880" y="3832780"/>
                  <a:ext cx="240840" cy="599040"/>
                </a:xfrm>
                <a:prstGeom prst="rect">
                  <a:avLst/>
                </a:prstGeom>
              </p:spPr>
            </p:pic>
          </mc:Fallback>
        </mc:AlternateContent>
      </p:grpSp>
      <p:grpSp>
        <p:nvGrpSpPr>
          <p:cNvPr id="214" name="Group 213">
            <a:extLst>
              <a:ext uri="{FF2B5EF4-FFF2-40B4-BE49-F238E27FC236}">
                <a16:creationId xmlns:a16="http://schemas.microsoft.com/office/drawing/2014/main" id="{EA7739E0-C0D4-F34C-978C-AA5D01E997D9}"/>
              </a:ext>
            </a:extLst>
          </p:cNvPr>
          <p:cNvGrpSpPr/>
          <p:nvPr/>
        </p:nvGrpSpPr>
        <p:grpSpPr>
          <a:xfrm>
            <a:off x="7013070" y="3469665"/>
            <a:ext cx="157950" cy="507330"/>
            <a:chOff x="7318760" y="3483220"/>
            <a:chExt cx="210600" cy="676440"/>
          </a:xfrm>
        </p:grpSpPr>
        <mc:AlternateContent xmlns:mc="http://schemas.openxmlformats.org/markup-compatibility/2006" xmlns:p14="http://schemas.microsoft.com/office/powerpoint/2010/main">
          <mc:Choice Requires="p14">
            <p:contentPart p14:bwMode="auto" r:id="rId433">
              <p14:nvContentPartPr>
                <p14:cNvPr id="212" name="Ink 211">
                  <a:extLst>
                    <a:ext uri="{FF2B5EF4-FFF2-40B4-BE49-F238E27FC236}">
                      <a16:creationId xmlns:a16="http://schemas.microsoft.com/office/drawing/2014/main" id="{75AA35E4-EE1B-EA44-9224-74289D421196}"/>
                    </a:ext>
                  </a:extLst>
                </p14:cNvPr>
                <p14:cNvContentPartPr/>
                <p14:nvPr/>
              </p14:nvContentPartPr>
              <p14:xfrm>
                <a:off x="7318760" y="3517780"/>
                <a:ext cx="149040" cy="641880"/>
              </p14:xfrm>
            </p:contentPart>
          </mc:Choice>
          <mc:Fallback xmlns="">
            <p:pic>
              <p:nvPicPr>
                <p:cNvPr id="212" name="Ink 211">
                  <a:extLst>
                    <a:ext uri="{FF2B5EF4-FFF2-40B4-BE49-F238E27FC236}">
                      <a16:creationId xmlns:a16="http://schemas.microsoft.com/office/drawing/2014/main" id="{75AA35E4-EE1B-EA44-9224-74289D421196}"/>
                    </a:ext>
                  </a:extLst>
                </p:cNvPr>
                <p:cNvPicPr/>
                <p:nvPr/>
              </p:nvPicPr>
              <p:blipFill>
                <a:blip r:embed="rId434"/>
                <a:stretch>
                  <a:fillRect/>
                </a:stretch>
              </p:blipFill>
              <p:spPr>
                <a:xfrm>
                  <a:off x="7303280" y="3502300"/>
                  <a:ext cx="1796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3" name="Ink 212">
                  <a:extLst>
                    <a:ext uri="{FF2B5EF4-FFF2-40B4-BE49-F238E27FC236}">
                      <a16:creationId xmlns:a16="http://schemas.microsoft.com/office/drawing/2014/main" id="{9519E397-BEB8-DA4F-93EE-4428B2040DA5}"/>
                    </a:ext>
                  </a:extLst>
                </p14:cNvPr>
                <p14:cNvContentPartPr/>
                <p14:nvPr/>
              </p14:nvContentPartPr>
              <p14:xfrm>
                <a:off x="7351880" y="3483220"/>
                <a:ext cx="177480" cy="129960"/>
              </p14:xfrm>
            </p:contentPart>
          </mc:Choice>
          <mc:Fallback xmlns="">
            <p:pic>
              <p:nvPicPr>
                <p:cNvPr id="213" name="Ink 212">
                  <a:extLst>
                    <a:ext uri="{FF2B5EF4-FFF2-40B4-BE49-F238E27FC236}">
                      <a16:creationId xmlns:a16="http://schemas.microsoft.com/office/drawing/2014/main" id="{9519E397-BEB8-DA4F-93EE-4428B2040DA5}"/>
                    </a:ext>
                  </a:extLst>
                </p:cNvPr>
                <p:cNvPicPr/>
                <p:nvPr/>
              </p:nvPicPr>
              <p:blipFill>
                <a:blip r:embed="rId436"/>
                <a:stretch>
                  <a:fillRect/>
                </a:stretch>
              </p:blipFill>
              <p:spPr>
                <a:xfrm>
                  <a:off x="7336760" y="3467740"/>
                  <a:ext cx="20772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7">
            <p14:nvContentPartPr>
              <p14:cNvPr id="249" name="Ink 248">
                <a:extLst>
                  <a:ext uri="{FF2B5EF4-FFF2-40B4-BE49-F238E27FC236}">
                    <a16:creationId xmlns:a16="http://schemas.microsoft.com/office/drawing/2014/main" id="{6BAEFD0E-85E9-FD45-BBC4-5E737A70C840}"/>
                  </a:ext>
                </a:extLst>
              </p14:cNvPr>
              <p14:cNvContentPartPr/>
              <p14:nvPr/>
            </p14:nvContentPartPr>
            <p14:xfrm>
              <a:off x="7191270" y="5248155"/>
              <a:ext cx="270" cy="270"/>
            </p14:xfrm>
          </p:contentPart>
        </mc:Choice>
        <mc:Fallback>
          <p:pic>
            <p:nvPicPr>
              <p:cNvPr id="249" name="Ink 248">
                <a:extLst>
                  <a:ext uri="{FF2B5EF4-FFF2-40B4-BE49-F238E27FC236}">
                    <a16:creationId xmlns:a16="http://schemas.microsoft.com/office/drawing/2014/main" id="{6BAEFD0E-85E9-FD45-BBC4-5E737A70C840}"/>
                  </a:ext>
                </a:extLst>
              </p:cNvPr>
              <p:cNvPicPr/>
              <p:nvPr/>
            </p:nvPicPr>
            <p:blipFill>
              <a:blip r:embed="rId438"/>
              <a:stretch>
                <a:fillRect/>
              </a:stretch>
            </p:blipFill>
            <p:spPr>
              <a:xfrm>
                <a:off x="7179660" y="5236545"/>
                <a:ext cx="23220" cy="232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6" name="Ink 265">
                <a:extLst>
                  <a:ext uri="{FF2B5EF4-FFF2-40B4-BE49-F238E27FC236}">
                    <a16:creationId xmlns:a16="http://schemas.microsoft.com/office/drawing/2014/main" id="{44BE7877-A220-2D42-82C7-C898A6304E44}"/>
                  </a:ext>
                </a:extLst>
              </p14:cNvPr>
              <p14:cNvContentPartPr/>
              <p14:nvPr/>
            </p14:nvContentPartPr>
            <p14:xfrm>
              <a:off x="8105490" y="5057535"/>
              <a:ext cx="9990" cy="540"/>
            </p14:xfrm>
          </p:contentPart>
        </mc:Choice>
        <mc:Fallback>
          <p:pic>
            <p:nvPicPr>
              <p:cNvPr id="266" name="Ink 265">
                <a:extLst>
                  <a:ext uri="{FF2B5EF4-FFF2-40B4-BE49-F238E27FC236}">
                    <a16:creationId xmlns:a16="http://schemas.microsoft.com/office/drawing/2014/main" id="{44BE7877-A220-2D42-82C7-C898A6304E44}"/>
                  </a:ext>
                </a:extLst>
              </p:cNvPr>
              <p:cNvPicPr/>
              <p:nvPr/>
            </p:nvPicPr>
            <p:blipFill>
              <a:blip r:embed="rId438"/>
              <a:stretch>
                <a:fillRect/>
              </a:stretch>
            </p:blipFill>
            <p:spPr>
              <a:xfrm>
                <a:off x="8089580" y="5045925"/>
                <a:ext cx="41440" cy="232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 name="Ink 25">
                <a:extLst>
                  <a:ext uri="{FF2B5EF4-FFF2-40B4-BE49-F238E27FC236}">
                    <a16:creationId xmlns:a16="http://schemas.microsoft.com/office/drawing/2014/main" id="{C4D9FCB5-1D55-B144-857D-095CDFAB98C3}"/>
                  </a:ext>
                </a:extLst>
              </p14:cNvPr>
              <p14:cNvContentPartPr/>
              <p14:nvPr/>
            </p14:nvContentPartPr>
            <p14:xfrm>
              <a:off x="1811675" y="-96821"/>
              <a:ext cx="270" cy="270"/>
            </p14:xfrm>
          </p:contentPart>
        </mc:Choice>
        <mc:Fallback>
          <p:pic>
            <p:nvPicPr>
              <p:cNvPr id="26" name="Ink 25">
                <a:extLst>
                  <a:ext uri="{FF2B5EF4-FFF2-40B4-BE49-F238E27FC236}">
                    <a16:creationId xmlns:a16="http://schemas.microsoft.com/office/drawing/2014/main" id="{C4D9FCB5-1D55-B144-857D-095CDFAB98C3}"/>
                  </a:ext>
                </a:extLst>
              </p:cNvPr>
              <p:cNvPicPr/>
              <p:nvPr/>
            </p:nvPicPr>
            <p:blipFill>
              <a:blip r:embed="rId204"/>
              <a:stretch>
                <a:fillRect/>
              </a:stretch>
            </p:blipFill>
            <p:spPr>
              <a:xfrm>
                <a:off x="1808435" y="-100061"/>
                <a:ext cx="6750" cy="675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 name="Ink 26">
                <a:extLst>
                  <a:ext uri="{FF2B5EF4-FFF2-40B4-BE49-F238E27FC236}">
                    <a16:creationId xmlns:a16="http://schemas.microsoft.com/office/drawing/2014/main" id="{0F33930F-96A6-704F-9403-B94457D1792A}"/>
                  </a:ext>
                </a:extLst>
              </p14:cNvPr>
              <p14:cNvContentPartPr/>
              <p14:nvPr/>
            </p14:nvContentPartPr>
            <p14:xfrm>
              <a:off x="2762345" y="3070010"/>
              <a:ext cx="727920" cy="1615410"/>
            </p14:xfrm>
          </p:contentPart>
        </mc:Choice>
        <mc:Fallback>
          <p:pic>
            <p:nvPicPr>
              <p:cNvPr id="27" name="Ink 26">
                <a:extLst>
                  <a:ext uri="{FF2B5EF4-FFF2-40B4-BE49-F238E27FC236}">
                    <a16:creationId xmlns:a16="http://schemas.microsoft.com/office/drawing/2014/main" id="{0F33930F-96A6-704F-9403-B94457D1792A}"/>
                  </a:ext>
                </a:extLst>
              </p:cNvPr>
              <p:cNvPicPr/>
              <p:nvPr/>
            </p:nvPicPr>
            <p:blipFill>
              <a:blip r:embed="rId206"/>
              <a:stretch>
                <a:fillRect/>
              </a:stretch>
            </p:blipFill>
            <p:spPr>
              <a:xfrm>
                <a:off x="2754785" y="3062451"/>
                <a:ext cx="742680" cy="1630168"/>
              </a:xfrm>
              <a:prstGeom prst="rect">
                <a:avLst/>
              </a:prstGeom>
            </p:spPr>
          </p:pic>
        </mc:Fallback>
      </mc:AlternateContent>
      <p:grpSp>
        <p:nvGrpSpPr>
          <p:cNvPr id="287" name="Group 286">
            <a:extLst>
              <a:ext uri="{FF2B5EF4-FFF2-40B4-BE49-F238E27FC236}">
                <a16:creationId xmlns:a16="http://schemas.microsoft.com/office/drawing/2014/main" id="{42220926-69CA-074A-8812-080F8C611688}"/>
              </a:ext>
            </a:extLst>
          </p:cNvPr>
          <p:cNvGrpSpPr/>
          <p:nvPr/>
        </p:nvGrpSpPr>
        <p:grpSpPr>
          <a:xfrm>
            <a:off x="4169045" y="5160890"/>
            <a:ext cx="1622700" cy="405000"/>
            <a:chOff x="3526727" y="5738186"/>
            <a:chExt cx="2163600" cy="540000"/>
          </a:xfrm>
        </p:grpSpPr>
        <mc:AlternateContent xmlns:mc="http://schemas.openxmlformats.org/markup-compatibility/2006" xmlns:p14="http://schemas.microsoft.com/office/powerpoint/2010/main">
          <mc:Choice Requires="p14">
            <p:contentPart p14:bwMode="auto" r:id="rId442">
              <p14:nvContentPartPr>
                <p14:cNvPr id="126" name="Ink 125">
                  <a:extLst>
                    <a:ext uri="{FF2B5EF4-FFF2-40B4-BE49-F238E27FC236}">
                      <a16:creationId xmlns:a16="http://schemas.microsoft.com/office/drawing/2014/main" id="{B02AC92E-F58D-8146-AFDB-C0ECFDC71F7D}"/>
                    </a:ext>
                  </a:extLst>
                </p14:cNvPr>
                <p14:cNvContentPartPr/>
                <p14:nvPr/>
              </p14:nvContentPartPr>
              <p14:xfrm>
                <a:off x="3526727" y="5948786"/>
                <a:ext cx="263880" cy="329400"/>
              </p14:xfrm>
            </p:contentPart>
          </mc:Choice>
          <mc:Fallback xmlns="">
            <p:pic>
              <p:nvPicPr>
                <p:cNvPr id="126" name="Ink 125">
                  <a:extLst>
                    <a:ext uri="{FF2B5EF4-FFF2-40B4-BE49-F238E27FC236}">
                      <a16:creationId xmlns:a16="http://schemas.microsoft.com/office/drawing/2014/main" id="{B02AC92E-F58D-8146-AFDB-C0ECFDC71F7D}"/>
                    </a:ext>
                  </a:extLst>
                </p:cNvPr>
                <p:cNvPicPr/>
                <p:nvPr/>
              </p:nvPicPr>
              <p:blipFill>
                <a:blip r:embed="rId526"/>
                <a:stretch>
                  <a:fillRect/>
                </a:stretch>
              </p:blipFill>
              <p:spPr>
                <a:xfrm>
                  <a:off x="3519167" y="5941586"/>
                  <a:ext cx="2786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29" name="Ink 128">
                  <a:extLst>
                    <a:ext uri="{FF2B5EF4-FFF2-40B4-BE49-F238E27FC236}">
                      <a16:creationId xmlns:a16="http://schemas.microsoft.com/office/drawing/2014/main" id="{BBF72BC4-67FD-6142-A224-F40C67E2A649}"/>
                    </a:ext>
                  </a:extLst>
                </p14:cNvPr>
                <p14:cNvContentPartPr/>
                <p14:nvPr/>
              </p14:nvContentPartPr>
              <p14:xfrm>
                <a:off x="3747407" y="5738186"/>
                <a:ext cx="75960" cy="225360"/>
              </p14:xfrm>
            </p:contentPart>
          </mc:Choice>
          <mc:Fallback xmlns="">
            <p:pic>
              <p:nvPicPr>
                <p:cNvPr id="129" name="Ink 128">
                  <a:extLst>
                    <a:ext uri="{FF2B5EF4-FFF2-40B4-BE49-F238E27FC236}">
                      <a16:creationId xmlns:a16="http://schemas.microsoft.com/office/drawing/2014/main" id="{BBF72BC4-67FD-6142-A224-F40C67E2A649}"/>
                    </a:ext>
                  </a:extLst>
                </p:cNvPr>
                <p:cNvPicPr/>
                <p:nvPr/>
              </p:nvPicPr>
              <p:blipFill>
                <a:blip r:embed="rId528"/>
                <a:stretch>
                  <a:fillRect/>
                </a:stretch>
              </p:blipFill>
              <p:spPr>
                <a:xfrm>
                  <a:off x="3739847" y="5730626"/>
                  <a:ext cx="91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4" name="Ink 133">
                  <a:extLst>
                    <a:ext uri="{FF2B5EF4-FFF2-40B4-BE49-F238E27FC236}">
                      <a16:creationId xmlns:a16="http://schemas.microsoft.com/office/drawing/2014/main" id="{CB09FF6B-E5A8-9A4A-9EC3-9D2DB4E21519}"/>
                    </a:ext>
                  </a:extLst>
                </p14:cNvPr>
                <p14:cNvContentPartPr/>
                <p14:nvPr/>
              </p14:nvContentPartPr>
              <p14:xfrm>
                <a:off x="3915887" y="5923586"/>
                <a:ext cx="115560" cy="251280"/>
              </p14:xfrm>
            </p:contentPart>
          </mc:Choice>
          <mc:Fallback xmlns="">
            <p:pic>
              <p:nvPicPr>
                <p:cNvPr id="134" name="Ink 133">
                  <a:extLst>
                    <a:ext uri="{FF2B5EF4-FFF2-40B4-BE49-F238E27FC236}">
                      <a16:creationId xmlns:a16="http://schemas.microsoft.com/office/drawing/2014/main" id="{CB09FF6B-E5A8-9A4A-9EC3-9D2DB4E21519}"/>
                    </a:ext>
                  </a:extLst>
                </p:cNvPr>
                <p:cNvPicPr/>
                <p:nvPr/>
              </p:nvPicPr>
              <p:blipFill>
                <a:blip r:embed="rId530"/>
                <a:stretch>
                  <a:fillRect/>
                </a:stretch>
              </p:blipFill>
              <p:spPr>
                <a:xfrm>
                  <a:off x="3908327" y="5916026"/>
                  <a:ext cx="130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7" name="Ink 136">
                  <a:extLst>
                    <a:ext uri="{FF2B5EF4-FFF2-40B4-BE49-F238E27FC236}">
                      <a16:creationId xmlns:a16="http://schemas.microsoft.com/office/drawing/2014/main" id="{7D2B344E-7B96-6D46-9D7A-D1809E269C0F}"/>
                    </a:ext>
                  </a:extLst>
                </p14:cNvPr>
                <p14:cNvContentPartPr/>
                <p14:nvPr/>
              </p14:nvContentPartPr>
              <p14:xfrm>
                <a:off x="4059887" y="6013226"/>
                <a:ext cx="109080" cy="89280"/>
              </p14:xfrm>
            </p:contentPart>
          </mc:Choice>
          <mc:Fallback xmlns="">
            <p:pic>
              <p:nvPicPr>
                <p:cNvPr id="137" name="Ink 136">
                  <a:extLst>
                    <a:ext uri="{FF2B5EF4-FFF2-40B4-BE49-F238E27FC236}">
                      <a16:creationId xmlns:a16="http://schemas.microsoft.com/office/drawing/2014/main" id="{7D2B344E-7B96-6D46-9D7A-D1809E269C0F}"/>
                    </a:ext>
                  </a:extLst>
                </p:cNvPr>
                <p:cNvPicPr/>
                <p:nvPr/>
              </p:nvPicPr>
              <p:blipFill>
                <a:blip r:embed="rId532"/>
                <a:stretch>
                  <a:fillRect/>
                </a:stretch>
              </p:blipFill>
              <p:spPr>
                <a:xfrm>
                  <a:off x="4052327" y="6005666"/>
                  <a:ext cx="124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2" name="Ink 141">
                  <a:extLst>
                    <a:ext uri="{FF2B5EF4-FFF2-40B4-BE49-F238E27FC236}">
                      <a16:creationId xmlns:a16="http://schemas.microsoft.com/office/drawing/2014/main" id="{B2AD691A-605B-C14F-9485-0A3C0170B04B}"/>
                    </a:ext>
                  </a:extLst>
                </p14:cNvPr>
                <p14:cNvContentPartPr/>
                <p14:nvPr/>
              </p14:nvContentPartPr>
              <p14:xfrm>
                <a:off x="4141247" y="5857346"/>
                <a:ext cx="144720" cy="369360"/>
              </p14:xfrm>
            </p:contentPart>
          </mc:Choice>
          <mc:Fallback xmlns="">
            <p:pic>
              <p:nvPicPr>
                <p:cNvPr id="142" name="Ink 141">
                  <a:extLst>
                    <a:ext uri="{FF2B5EF4-FFF2-40B4-BE49-F238E27FC236}">
                      <a16:creationId xmlns:a16="http://schemas.microsoft.com/office/drawing/2014/main" id="{B2AD691A-605B-C14F-9485-0A3C0170B04B}"/>
                    </a:ext>
                  </a:extLst>
                </p:cNvPr>
                <p:cNvPicPr/>
                <p:nvPr/>
              </p:nvPicPr>
              <p:blipFill>
                <a:blip r:embed="rId534"/>
                <a:stretch>
                  <a:fillRect/>
                </a:stretch>
              </p:blipFill>
              <p:spPr>
                <a:xfrm>
                  <a:off x="4133687" y="5849786"/>
                  <a:ext cx="159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4" name="Ink 143">
                  <a:extLst>
                    <a:ext uri="{FF2B5EF4-FFF2-40B4-BE49-F238E27FC236}">
                      <a16:creationId xmlns:a16="http://schemas.microsoft.com/office/drawing/2014/main" id="{DB3D6D9B-DBEA-CB4E-82EA-DC60602507EC}"/>
                    </a:ext>
                  </a:extLst>
                </p14:cNvPr>
                <p14:cNvContentPartPr/>
                <p14:nvPr/>
              </p14:nvContentPartPr>
              <p14:xfrm>
                <a:off x="4419527" y="5991626"/>
                <a:ext cx="145800" cy="23760"/>
              </p14:xfrm>
            </p:contentPart>
          </mc:Choice>
          <mc:Fallback xmlns="">
            <p:pic>
              <p:nvPicPr>
                <p:cNvPr id="144" name="Ink 143">
                  <a:extLst>
                    <a:ext uri="{FF2B5EF4-FFF2-40B4-BE49-F238E27FC236}">
                      <a16:creationId xmlns:a16="http://schemas.microsoft.com/office/drawing/2014/main" id="{DB3D6D9B-DBEA-CB4E-82EA-DC60602507EC}"/>
                    </a:ext>
                  </a:extLst>
                </p:cNvPr>
                <p:cNvPicPr/>
                <p:nvPr/>
              </p:nvPicPr>
              <p:blipFill>
                <a:blip r:embed="rId536"/>
                <a:stretch>
                  <a:fillRect/>
                </a:stretch>
              </p:blipFill>
              <p:spPr>
                <a:xfrm>
                  <a:off x="4411967" y="5984066"/>
                  <a:ext cx="160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46" name="Ink 145">
                  <a:extLst>
                    <a:ext uri="{FF2B5EF4-FFF2-40B4-BE49-F238E27FC236}">
                      <a16:creationId xmlns:a16="http://schemas.microsoft.com/office/drawing/2014/main" id="{5146737F-FC39-8448-9EE9-2A7DD7E2E5D2}"/>
                    </a:ext>
                  </a:extLst>
                </p14:cNvPr>
                <p14:cNvContentPartPr/>
                <p14:nvPr/>
              </p14:nvContentPartPr>
              <p14:xfrm>
                <a:off x="4485767" y="6077306"/>
                <a:ext cx="88560" cy="15120"/>
              </p14:xfrm>
            </p:contentPart>
          </mc:Choice>
          <mc:Fallback xmlns="">
            <p:pic>
              <p:nvPicPr>
                <p:cNvPr id="146" name="Ink 145">
                  <a:extLst>
                    <a:ext uri="{FF2B5EF4-FFF2-40B4-BE49-F238E27FC236}">
                      <a16:creationId xmlns:a16="http://schemas.microsoft.com/office/drawing/2014/main" id="{5146737F-FC39-8448-9EE9-2A7DD7E2E5D2}"/>
                    </a:ext>
                  </a:extLst>
                </p:cNvPr>
                <p:cNvPicPr/>
                <p:nvPr/>
              </p:nvPicPr>
              <p:blipFill>
                <a:blip r:embed="rId538"/>
                <a:stretch>
                  <a:fillRect/>
                </a:stretch>
              </p:blipFill>
              <p:spPr>
                <a:xfrm>
                  <a:off x="4478207" y="6069746"/>
                  <a:ext cx="103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6" name="Ink 175">
                  <a:extLst>
                    <a:ext uri="{FF2B5EF4-FFF2-40B4-BE49-F238E27FC236}">
                      <a16:creationId xmlns:a16="http://schemas.microsoft.com/office/drawing/2014/main" id="{15399E92-85E8-754D-BD3C-37E14EC8646F}"/>
                    </a:ext>
                  </a:extLst>
                </p14:cNvPr>
                <p14:cNvContentPartPr/>
                <p14:nvPr/>
              </p14:nvContentPartPr>
              <p14:xfrm>
                <a:off x="4648127" y="5851226"/>
                <a:ext cx="447480" cy="317520"/>
              </p14:xfrm>
            </p:contentPart>
          </mc:Choice>
          <mc:Fallback xmlns="">
            <p:pic>
              <p:nvPicPr>
                <p:cNvPr id="176" name="Ink 175">
                  <a:extLst>
                    <a:ext uri="{FF2B5EF4-FFF2-40B4-BE49-F238E27FC236}">
                      <a16:creationId xmlns:a16="http://schemas.microsoft.com/office/drawing/2014/main" id="{15399E92-85E8-754D-BD3C-37E14EC8646F}"/>
                    </a:ext>
                  </a:extLst>
                </p:cNvPr>
                <p:cNvPicPr/>
                <p:nvPr/>
              </p:nvPicPr>
              <p:blipFill>
                <a:blip r:embed="rId540"/>
                <a:stretch>
                  <a:fillRect/>
                </a:stretch>
              </p:blipFill>
              <p:spPr>
                <a:xfrm>
                  <a:off x="4640567" y="5843666"/>
                  <a:ext cx="462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91" name="Ink 190">
                  <a:extLst>
                    <a:ext uri="{FF2B5EF4-FFF2-40B4-BE49-F238E27FC236}">
                      <a16:creationId xmlns:a16="http://schemas.microsoft.com/office/drawing/2014/main" id="{2F8EE308-F110-AC46-8DBC-94AE0068D721}"/>
                    </a:ext>
                  </a:extLst>
                </p14:cNvPr>
                <p14:cNvContentPartPr/>
                <p14:nvPr/>
              </p14:nvContentPartPr>
              <p14:xfrm>
                <a:off x="5121527" y="5983706"/>
                <a:ext cx="173520" cy="262800"/>
              </p14:xfrm>
            </p:contentPart>
          </mc:Choice>
          <mc:Fallback xmlns="">
            <p:pic>
              <p:nvPicPr>
                <p:cNvPr id="191" name="Ink 190">
                  <a:extLst>
                    <a:ext uri="{FF2B5EF4-FFF2-40B4-BE49-F238E27FC236}">
                      <a16:creationId xmlns:a16="http://schemas.microsoft.com/office/drawing/2014/main" id="{2F8EE308-F110-AC46-8DBC-94AE0068D721}"/>
                    </a:ext>
                  </a:extLst>
                </p:cNvPr>
                <p:cNvPicPr/>
                <p:nvPr/>
              </p:nvPicPr>
              <p:blipFill>
                <a:blip r:embed="rId542"/>
                <a:stretch>
                  <a:fillRect/>
                </a:stretch>
              </p:blipFill>
              <p:spPr>
                <a:xfrm>
                  <a:off x="5113967" y="5976146"/>
                  <a:ext cx="188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36" name="Ink 235">
                  <a:extLst>
                    <a:ext uri="{FF2B5EF4-FFF2-40B4-BE49-F238E27FC236}">
                      <a16:creationId xmlns:a16="http://schemas.microsoft.com/office/drawing/2014/main" id="{C1D4277D-AE3B-9A42-A7CF-969EB8BFDD2D}"/>
                    </a:ext>
                  </a:extLst>
                </p14:cNvPr>
                <p14:cNvContentPartPr/>
                <p14:nvPr/>
              </p14:nvContentPartPr>
              <p14:xfrm>
                <a:off x="5335007" y="5992706"/>
                <a:ext cx="136440" cy="139680"/>
              </p14:xfrm>
            </p:contentPart>
          </mc:Choice>
          <mc:Fallback xmlns="">
            <p:pic>
              <p:nvPicPr>
                <p:cNvPr id="236" name="Ink 235">
                  <a:extLst>
                    <a:ext uri="{FF2B5EF4-FFF2-40B4-BE49-F238E27FC236}">
                      <a16:creationId xmlns:a16="http://schemas.microsoft.com/office/drawing/2014/main" id="{C1D4277D-AE3B-9A42-A7CF-969EB8BFDD2D}"/>
                    </a:ext>
                  </a:extLst>
                </p:cNvPr>
                <p:cNvPicPr/>
                <p:nvPr/>
              </p:nvPicPr>
              <p:blipFill>
                <a:blip r:embed="rId544"/>
                <a:stretch>
                  <a:fillRect/>
                </a:stretch>
              </p:blipFill>
              <p:spPr>
                <a:xfrm>
                  <a:off x="5327447" y="5985146"/>
                  <a:ext cx="151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1" name="Ink 270">
                  <a:extLst>
                    <a:ext uri="{FF2B5EF4-FFF2-40B4-BE49-F238E27FC236}">
                      <a16:creationId xmlns:a16="http://schemas.microsoft.com/office/drawing/2014/main" id="{47B31EA0-34AC-7243-A6A5-46B153165EFB}"/>
                    </a:ext>
                  </a:extLst>
                </p14:cNvPr>
                <p14:cNvContentPartPr/>
                <p14:nvPr/>
              </p14:nvContentPartPr>
              <p14:xfrm>
                <a:off x="5558927" y="6002066"/>
                <a:ext cx="97920" cy="19080"/>
              </p14:xfrm>
            </p:contentPart>
          </mc:Choice>
          <mc:Fallback xmlns="">
            <p:pic>
              <p:nvPicPr>
                <p:cNvPr id="271" name="Ink 270">
                  <a:extLst>
                    <a:ext uri="{FF2B5EF4-FFF2-40B4-BE49-F238E27FC236}">
                      <a16:creationId xmlns:a16="http://schemas.microsoft.com/office/drawing/2014/main" id="{47B31EA0-34AC-7243-A6A5-46B153165EFB}"/>
                    </a:ext>
                  </a:extLst>
                </p:cNvPr>
                <p:cNvPicPr/>
                <p:nvPr/>
              </p:nvPicPr>
              <p:blipFill>
                <a:blip r:embed="rId546"/>
                <a:stretch>
                  <a:fillRect/>
                </a:stretch>
              </p:blipFill>
              <p:spPr>
                <a:xfrm>
                  <a:off x="5551367" y="5994866"/>
                  <a:ext cx="113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84" name="Ink 283">
                  <a:extLst>
                    <a:ext uri="{FF2B5EF4-FFF2-40B4-BE49-F238E27FC236}">
                      <a16:creationId xmlns:a16="http://schemas.microsoft.com/office/drawing/2014/main" id="{8DCA9844-18A4-AE47-B45D-18D2B51882C0}"/>
                    </a:ext>
                  </a:extLst>
                </p14:cNvPr>
                <p14:cNvContentPartPr/>
                <p14:nvPr/>
              </p14:nvContentPartPr>
              <p14:xfrm>
                <a:off x="5572247" y="6080546"/>
                <a:ext cx="118080" cy="6840"/>
              </p14:xfrm>
            </p:contentPart>
          </mc:Choice>
          <mc:Fallback xmlns="">
            <p:pic>
              <p:nvPicPr>
                <p:cNvPr id="284" name="Ink 283">
                  <a:extLst>
                    <a:ext uri="{FF2B5EF4-FFF2-40B4-BE49-F238E27FC236}">
                      <a16:creationId xmlns:a16="http://schemas.microsoft.com/office/drawing/2014/main" id="{8DCA9844-18A4-AE47-B45D-18D2B51882C0}"/>
                    </a:ext>
                  </a:extLst>
                </p:cNvPr>
                <p:cNvPicPr/>
                <p:nvPr/>
              </p:nvPicPr>
              <p:blipFill>
                <a:blip r:embed="rId548"/>
                <a:stretch>
                  <a:fillRect/>
                </a:stretch>
              </p:blipFill>
              <p:spPr>
                <a:xfrm>
                  <a:off x="5564687" y="6072986"/>
                  <a:ext cx="133200" cy="21960"/>
                </a:xfrm>
                <a:prstGeom prst="rect">
                  <a:avLst/>
                </a:prstGeom>
              </p:spPr>
            </p:pic>
          </mc:Fallback>
        </mc:AlternateContent>
      </p:grpSp>
      <p:grpSp>
        <p:nvGrpSpPr>
          <p:cNvPr id="292" name="Group 291">
            <a:extLst>
              <a:ext uri="{FF2B5EF4-FFF2-40B4-BE49-F238E27FC236}">
                <a16:creationId xmlns:a16="http://schemas.microsoft.com/office/drawing/2014/main" id="{DD37E0DB-86CD-7C45-8351-C661A7534B6F}"/>
              </a:ext>
            </a:extLst>
          </p:cNvPr>
          <p:cNvGrpSpPr/>
          <p:nvPr/>
        </p:nvGrpSpPr>
        <p:grpSpPr>
          <a:xfrm>
            <a:off x="5961575" y="5210570"/>
            <a:ext cx="235980" cy="380160"/>
            <a:chOff x="5916767" y="5804426"/>
            <a:chExt cx="314640" cy="506880"/>
          </a:xfrm>
        </p:grpSpPr>
        <mc:AlternateContent xmlns:mc="http://schemas.openxmlformats.org/markup-compatibility/2006" xmlns:p14="http://schemas.microsoft.com/office/powerpoint/2010/main">
          <mc:Choice Requires="p14">
            <p:contentPart p14:bwMode="auto" r:id="rId549">
              <p14:nvContentPartPr>
                <p14:cNvPr id="288" name="Ink 287">
                  <a:extLst>
                    <a:ext uri="{FF2B5EF4-FFF2-40B4-BE49-F238E27FC236}">
                      <a16:creationId xmlns:a16="http://schemas.microsoft.com/office/drawing/2014/main" id="{E04A3340-9A04-674D-8D92-08C647AE336F}"/>
                    </a:ext>
                  </a:extLst>
                </p14:cNvPr>
                <p14:cNvContentPartPr/>
                <p14:nvPr/>
              </p14:nvContentPartPr>
              <p14:xfrm>
                <a:off x="6047087" y="5804426"/>
                <a:ext cx="33840" cy="162000"/>
              </p14:xfrm>
            </p:contentPart>
          </mc:Choice>
          <mc:Fallback xmlns="">
            <p:pic>
              <p:nvPicPr>
                <p:cNvPr id="288" name="Ink 287">
                  <a:extLst>
                    <a:ext uri="{FF2B5EF4-FFF2-40B4-BE49-F238E27FC236}">
                      <a16:creationId xmlns:a16="http://schemas.microsoft.com/office/drawing/2014/main" id="{E04A3340-9A04-674D-8D92-08C647AE336F}"/>
                    </a:ext>
                  </a:extLst>
                </p:cNvPr>
                <p:cNvPicPr/>
                <p:nvPr/>
              </p:nvPicPr>
              <p:blipFill>
                <a:blip r:embed="rId550"/>
                <a:stretch>
                  <a:fillRect/>
                </a:stretch>
              </p:blipFill>
              <p:spPr>
                <a:xfrm>
                  <a:off x="6039527" y="5796866"/>
                  <a:ext cx="4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89" name="Ink 288">
                  <a:extLst>
                    <a:ext uri="{FF2B5EF4-FFF2-40B4-BE49-F238E27FC236}">
                      <a16:creationId xmlns:a16="http://schemas.microsoft.com/office/drawing/2014/main" id="{ED303C17-32FF-1943-A63E-9A64D77D9229}"/>
                    </a:ext>
                  </a:extLst>
                </p14:cNvPr>
                <p14:cNvContentPartPr/>
                <p14:nvPr/>
              </p14:nvContentPartPr>
              <p14:xfrm>
                <a:off x="5916767" y="6058946"/>
                <a:ext cx="314640" cy="30960"/>
              </p14:xfrm>
            </p:contentPart>
          </mc:Choice>
          <mc:Fallback xmlns="">
            <p:pic>
              <p:nvPicPr>
                <p:cNvPr id="289" name="Ink 288">
                  <a:extLst>
                    <a:ext uri="{FF2B5EF4-FFF2-40B4-BE49-F238E27FC236}">
                      <a16:creationId xmlns:a16="http://schemas.microsoft.com/office/drawing/2014/main" id="{ED303C17-32FF-1943-A63E-9A64D77D9229}"/>
                    </a:ext>
                  </a:extLst>
                </p:cNvPr>
                <p:cNvPicPr/>
                <p:nvPr/>
              </p:nvPicPr>
              <p:blipFill>
                <a:blip r:embed="rId552"/>
                <a:stretch>
                  <a:fillRect/>
                </a:stretch>
              </p:blipFill>
              <p:spPr>
                <a:xfrm>
                  <a:off x="5909207" y="6051386"/>
                  <a:ext cx="329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0" name="Ink 289">
                  <a:extLst>
                    <a:ext uri="{FF2B5EF4-FFF2-40B4-BE49-F238E27FC236}">
                      <a16:creationId xmlns:a16="http://schemas.microsoft.com/office/drawing/2014/main" id="{8DE9CA01-4C77-254D-87F6-B1D5D2148E38}"/>
                    </a:ext>
                  </a:extLst>
                </p14:cNvPr>
                <p14:cNvContentPartPr/>
                <p14:nvPr/>
              </p14:nvContentPartPr>
              <p14:xfrm>
                <a:off x="6038087" y="6228506"/>
                <a:ext cx="149400" cy="82800"/>
              </p14:xfrm>
            </p:contentPart>
          </mc:Choice>
          <mc:Fallback xmlns="">
            <p:pic>
              <p:nvPicPr>
                <p:cNvPr id="290" name="Ink 289">
                  <a:extLst>
                    <a:ext uri="{FF2B5EF4-FFF2-40B4-BE49-F238E27FC236}">
                      <a16:creationId xmlns:a16="http://schemas.microsoft.com/office/drawing/2014/main" id="{8DE9CA01-4C77-254D-87F6-B1D5D2148E38}"/>
                    </a:ext>
                  </a:extLst>
                </p:cNvPr>
                <p:cNvPicPr/>
                <p:nvPr/>
              </p:nvPicPr>
              <p:blipFill>
                <a:blip r:embed="rId554"/>
                <a:stretch>
                  <a:fillRect/>
                </a:stretch>
              </p:blipFill>
              <p:spPr>
                <a:xfrm>
                  <a:off x="6030527" y="6220946"/>
                  <a:ext cx="164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1" name="Ink 290">
                  <a:extLst>
                    <a:ext uri="{FF2B5EF4-FFF2-40B4-BE49-F238E27FC236}">
                      <a16:creationId xmlns:a16="http://schemas.microsoft.com/office/drawing/2014/main" id="{BC6B7F81-B1C4-B74F-993E-FA091891AC6A}"/>
                    </a:ext>
                  </a:extLst>
                </p14:cNvPr>
                <p14:cNvContentPartPr/>
                <p14:nvPr/>
              </p14:nvContentPartPr>
              <p14:xfrm>
                <a:off x="5926127" y="6148586"/>
                <a:ext cx="295560" cy="106560"/>
              </p14:xfrm>
            </p:contentPart>
          </mc:Choice>
          <mc:Fallback xmlns="">
            <p:pic>
              <p:nvPicPr>
                <p:cNvPr id="291" name="Ink 290">
                  <a:extLst>
                    <a:ext uri="{FF2B5EF4-FFF2-40B4-BE49-F238E27FC236}">
                      <a16:creationId xmlns:a16="http://schemas.microsoft.com/office/drawing/2014/main" id="{BC6B7F81-B1C4-B74F-993E-FA091891AC6A}"/>
                    </a:ext>
                  </a:extLst>
                </p:cNvPr>
                <p:cNvPicPr/>
                <p:nvPr/>
              </p:nvPicPr>
              <p:blipFill>
                <a:blip r:embed="rId556"/>
                <a:stretch>
                  <a:fillRect/>
                </a:stretch>
              </p:blipFill>
              <p:spPr>
                <a:xfrm>
                  <a:off x="5918567" y="6141026"/>
                  <a:ext cx="310320" cy="121680"/>
                </a:xfrm>
                <a:prstGeom prst="rect">
                  <a:avLst/>
                </a:prstGeom>
              </p:spPr>
            </p:pic>
          </mc:Fallback>
        </mc:AlternateContent>
      </p:grpSp>
      <p:grpSp>
        <p:nvGrpSpPr>
          <p:cNvPr id="307" name="Group 306">
            <a:extLst>
              <a:ext uri="{FF2B5EF4-FFF2-40B4-BE49-F238E27FC236}">
                <a16:creationId xmlns:a16="http://schemas.microsoft.com/office/drawing/2014/main" id="{61F4CD12-8B8A-5B47-84BF-6976585A444C}"/>
              </a:ext>
            </a:extLst>
          </p:cNvPr>
          <p:cNvGrpSpPr/>
          <p:nvPr/>
        </p:nvGrpSpPr>
        <p:grpSpPr>
          <a:xfrm>
            <a:off x="4411235" y="5687660"/>
            <a:ext cx="844560" cy="153900"/>
            <a:chOff x="3849647" y="6440546"/>
            <a:chExt cx="1126080" cy="205200"/>
          </a:xfrm>
        </p:grpSpPr>
        <mc:AlternateContent xmlns:mc="http://schemas.openxmlformats.org/markup-compatibility/2006" xmlns:p14="http://schemas.microsoft.com/office/powerpoint/2010/main">
          <mc:Choice Requires="p14">
            <p:contentPart p14:bwMode="auto" r:id="rId557">
              <p14:nvContentPartPr>
                <p14:cNvPr id="293" name="Ink 292">
                  <a:extLst>
                    <a:ext uri="{FF2B5EF4-FFF2-40B4-BE49-F238E27FC236}">
                      <a16:creationId xmlns:a16="http://schemas.microsoft.com/office/drawing/2014/main" id="{64D8D329-C242-4340-AE72-C4E2441D2E47}"/>
                    </a:ext>
                  </a:extLst>
                </p14:cNvPr>
                <p14:cNvContentPartPr/>
                <p14:nvPr/>
              </p14:nvContentPartPr>
              <p14:xfrm>
                <a:off x="3849647" y="6537746"/>
                <a:ext cx="153720" cy="22320"/>
              </p14:xfrm>
            </p:contentPart>
          </mc:Choice>
          <mc:Fallback xmlns="">
            <p:pic>
              <p:nvPicPr>
                <p:cNvPr id="293" name="Ink 292">
                  <a:extLst>
                    <a:ext uri="{FF2B5EF4-FFF2-40B4-BE49-F238E27FC236}">
                      <a16:creationId xmlns:a16="http://schemas.microsoft.com/office/drawing/2014/main" id="{64D8D329-C242-4340-AE72-C4E2441D2E47}"/>
                    </a:ext>
                  </a:extLst>
                </p:cNvPr>
                <p:cNvPicPr/>
                <p:nvPr/>
              </p:nvPicPr>
              <p:blipFill>
                <a:blip r:embed="rId558"/>
                <a:stretch>
                  <a:fillRect/>
                </a:stretch>
              </p:blipFill>
              <p:spPr>
                <a:xfrm>
                  <a:off x="3842087" y="6530186"/>
                  <a:ext cx="168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4" name="Ink 293">
                  <a:extLst>
                    <a:ext uri="{FF2B5EF4-FFF2-40B4-BE49-F238E27FC236}">
                      <a16:creationId xmlns:a16="http://schemas.microsoft.com/office/drawing/2014/main" id="{06974011-6303-0D45-A7B9-5B2DB6457F64}"/>
                    </a:ext>
                  </a:extLst>
                </p14:cNvPr>
                <p14:cNvContentPartPr/>
                <p14:nvPr/>
              </p14:nvContentPartPr>
              <p14:xfrm>
                <a:off x="3912287" y="6594986"/>
                <a:ext cx="159480" cy="17640"/>
              </p14:xfrm>
            </p:contentPart>
          </mc:Choice>
          <mc:Fallback xmlns="">
            <p:pic>
              <p:nvPicPr>
                <p:cNvPr id="294" name="Ink 293">
                  <a:extLst>
                    <a:ext uri="{FF2B5EF4-FFF2-40B4-BE49-F238E27FC236}">
                      <a16:creationId xmlns:a16="http://schemas.microsoft.com/office/drawing/2014/main" id="{06974011-6303-0D45-A7B9-5B2DB6457F64}"/>
                    </a:ext>
                  </a:extLst>
                </p:cNvPr>
                <p:cNvPicPr/>
                <p:nvPr/>
              </p:nvPicPr>
              <p:blipFill>
                <a:blip r:embed="rId560"/>
                <a:stretch>
                  <a:fillRect/>
                </a:stretch>
              </p:blipFill>
              <p:spPr>
                <a:xfrm>
                  <a:off x="3904727" y="6587786"/>
                  <a:ext cx="174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5" name="Ink 294">
                  <a:extLst>
                    <a:ext uri="{FF2B5EF4-FFF2-40B4-BE49-F238E27FC236}">
                      <a16:creationId xmlns:a16="http://schemas.microsoft.com/office/drawing/2014/main" id="{018A1412-33FC-D244-AA06-103C82306F4D}"/>
                    </a:ext>
                  </a:extLst>
                </p14:cNvPr>
                <p14:cNvContentPartPr/>
                <p14:nvPr/>
              </p14:nvContentPartPr>
              <p14:xfrm>
                <a:off x="4021727" y="6440546"/>
                <a:ext cx="209880" cy="185760"/>
              </p14:xfrm>
            </p:contentPart>
          </mc:Choice>
          <mc:Fallback xmlns="">
            <p:pic>
              <p:nvPicPr>
                <p:cNvPr id="295" name="Ink 294">
                  <a:extLst>
                    <a:ext uri="{FF2B5EF4-FFF2-40B4-BE49-F238E27FC236}">
                      <a16:creationId xmlns:a16="http://schemas.microsoft.com/office/drawing/2014/main" id="{018A1412-33FC-D244-AA06-103C82306F4D}"/>
                    </a:ext>
                  </a:extLst>
                </p:cNvPr>
                <p:cNvPicPr/>
                <p:nvPr/>
              </p:nvPicPr>
              <p:blipFill>
                <a:blip r:embed="rId562"/>
                <a:stretch>
                  <a:fillRect/>
                </a:stretch>
              </p:blipFill>
              <p:spPr>
                <a:xfrm>
                  <a:off x="4014167" y="6432986"/>
                  <a:ext cx="225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97" name="Ink 296">
                  <a:extLst>
                    <a:ext uri="{FF2B5EF4-FFF2-40B4-BE49-F238E27FC236}">
                      <a16:creationId xmlns:a16="http://schemas.microsoft.com/office/drawing/2014/main" id="{B24DD220-7959-F147-9ABF-0E54EB77D770}"/>
                    </a:ext>
                  </a:extLst>
                </p14:cNvPr>
                <p14:cNvContentPartPr/>
                <p14:nvPr/>
              </p14:nvContentPartPr>
              <p14:xfrm>
                <a:off x="4499087" y="6533066"/>
                <a:ext cx="158040" cy="104400"/>
              </p14:xfrm>
            </p:contentPart>
          </mc:Choice>
          <mc:Fallback xmlns="">
            <p:pic>
              <p:nvPicPr>
                <p:cNvPr id="297" name="Ink 296">
                  <a:extLst>
                    <a:ext uri="{FF2B5EF4-FFF2-40B4-BE49-F238E27FC236}">
                      <a16:creationId xmlns:a16="http://schemas.microsoft.com/office/drawing/2014/main" id="{B24DD220-7959-F147-9ABF-0E54EB77D770}"/>
                    </a:ext>
                  </a:extLst>
                </p:cNvPr>
                <p:cNvPicPr/>
                <p:nvPr/>
              </p:nvPicPr>
              <p:blipFill>
                <a:blip r:embed="rId564"/>
                <a:stretch>
                  <a:fillRect/>
                </a:stretch>
              </p:blipFill>
              <p:spPr>
                <a:xfrm>
                  <a:off x="4491527" y="6525506"/>
                  <a:ext cx="173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98" name="Ink 297">
                  <a:extLst>
                    <a:ext uri="{FF2B5EF4-FFF2-40B4-BE49-F238E27FC236}">
                      <a16:creationId xmlns:a16="http://schemas.microsoft.com/office/drawing/2014/main" id="{80B03BFC-4735-A94F-BD68-24C7B5CCBAD1}"/>
                    </a:ext>
                  </a:extLst>
                </p14:cNvPr>
                <p14:cNvContentPartPr/>
                <p14:nvPr/>
              </p14:nvContentPartPr>
              <p14:xfrm>
                <a:off x="4394687" y="6463586"/>
                <a:ext cx="206280" cy="123120"/>
              </p14:xfrm>
            </p:contentPart>
          </mc:Choice>
          <mc:Fallback xmlns="">
            <p:pic>
              <p:nvPicPr>
                <p:cNvPr id="298" name="Ink 297">
                  <a:extLst>
                    <a:ext uri="{FF2B5EF4-FFF2-40B4-BE49-F238E27FC236}">
                      <a16:creationId xmlns:a16="http://schemas.microsoft.com/office/drawing/2014/main" id="{80B03BFC-4735-A94F-BD68-24C7B5CCBAD1}"/>
                    </a:ext>
                  </a:extLst>
                </p:cNvPr>
                <p:cNvPicPr/>
                <p:nvPr/>
              </p:nvPicPr>
              <p:blipFill>
                <a:blip r:embed="rId566"/>
                <a:stretch>
                  <a:fillRect/>
                </a:stretch>
              </p:blipFill>
              <p:spPr>
                <a:xfrm>
                  <a:off x="4387127" y="6456026"/>
                  <a:ext cx="221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99" name="Ink 298">
                  <a:extLst>
                    <a:ext uri="{FF2B5EF4-FFF2-40B4-BE49-F238E27FC236}">
                      <a16:creationId xmlns:a16="http://schemas.microsoft.com/office/drawing/2014/main" id="{972E59D4-5E17-A444-AEA1-BA044B06B6C5}"/>
                    </a:ext>
                  </a:extLst>
                </p14:cNvPr>
                <p14:cNvContentPartPr/>
                <p14:nvPr/>
              </p14:nvContentPartPr>
              <p14:xfrm>
                <a:off x="4803647" y="6556466"/>
                <a:ext cx="125640" cy="15480"/>
              </p14:xfrm>
            </p:contentPart>
          </mc:Choice>
          <mc:Fallback xmlns="">
            <p:pic>
              <p:nvPicPr>
                <p:cNvPr id="299" name="Ink 298">
                  <a:extLst>
                    <a:ext uri="{FF2B5EF4-FFF2-40B4-BE49-F238E27FC236}">
                      <a16:creationId xmlns:a16="http://schemas.microsoft.com/office/drawing/2014/main" id="{972E59D4-5E17-A444-AEA1-BA044B06B6C5}"/>
                    </a:ext>
                  </a:extLst>
                </p:cNvPr>
                <p:cNvPicPr/>
                <p:nvPr/>
              </p:nvPicPr>
              <p:blipFill>
                <a:blip r:embed="rId568"/>
                <a:stretch>
                  <a:fillRect/>
                </a:stretch>
              </p:blipFill>
              <p:spPr>
                <a:xfrm>
                  <a:off x="4796087" y="6548906"/>
                  <a:ext cx="140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0" name="Ink 299">
                  <a:extLst>
                    <a:ext uri="{FF2B5EF4-FFF2-40B4-BE49-F238E27FC236}">
                      <a16:creationId xmlns:a16="http://schemas.microsoft.com/office/drawing/2014/main" id="{7414DD44-C05E-3147-A970-79416210ABE8}"/>
                    </a:ext>
                  </a:extLst>
                </p14:cNvPr>
                <p14:cNvContentPartPr/>
                <p14:nvPr/>
              </p14:nvContentPartPr>
              <p14:xfrm>
                <a:off x="4830287" y="6625586"/>
                <a:ext cx="145440" cy="20160"/>
              </p14:xfrm>
            </p:contentPart>
          </mc:Choice>
          <mc:Fallback xmlns="">
            <p:pic>
              <p:nvPicPr>
                <p:cNvPr id="300" name="Ink 299">
                  <a:extLst>
                    <a:ext uri="{FF2B5EF4-FFF2-40B4-BE49-F238E27FC236}">
                      <a16:creationId xmlns:a16="http://schemas.microsoft.com/office/drawing/2014/main" id="{7414DD44-C05E-3147-A970-79416210ABE8}"/>
                    </a:ext>
                  </a:extLst>
                </p:cNvPr>
                <p:cNvPicPr/>
                <p:nvPr/>
              </p:nvPicPr>
              <p:blipFill>
                <a:blip r:embed="rId570"/>
                <a:stretch>
                  <a:fillRect/>
                </a:stretch>
              </p:blipFill>
              <p:spPr>
                <a:xfrm>
                  <a:off x="4822727" y="6618026"/>
                  <a:ext cx="160560" cy="35280"/>
                </a:xfrm>
                <a:prstGeom prst="rect">
                  <a:avLst/>
                </a:prstGeom>
              </p:spPr>
            </p:pic>
          </mc:Fallback>
        </mc:AlternateContent>
      </p:grpSp>
      <p:grpSp>
        <p:nvGrpSpPr>
          <p:cNvPr id="306" name="Group 305">
            <a:extLst>
              <a:ext uri="{FF2B5EF4-FFF2-40B4-BE49-F238E27FC236}">
                <a16:creationId xmlns:a16="http://schemas.microsoft.com/office/drawing/2014/main" id="{DE65EC7A-B84D-C342-8084-FC992617D5DF}"/>
              </a:ext>
            </a:extLst>
          </p:cNvPr>
          <p:cNvGrpSpPr/>
          <p:nvPr/>
        </p:nvGrpSpPr>
        <p:grpSpPr>
          <a:xfrm>
            <a:off x="5444795" y="5667680"/>
            <a:ext cx="252720" cy="323730"/>
            <a:chOff x="5227727" y="6413906"/>
            <a:chExt cx="336960" cy="431640"/>
          </a:xfrm>
        </p:grpSpPr>
        <mc:AlternateContent xmlns:mc="http://schemas.openxmlformats.org/markup-compatibility/2006" xmlns:p14="http://schemas.microsoft.com/office/powerpoint/2010/main">
          <mc:Choice Requires="p14">
            <p:contentPart p14:bwMode="auto" r:id="rId571">
              <p14:nvContentPartPr>
                <p14:cNvPr id="301" name="Ink 300">
                  <a:extLst>
                    <a:ext uri="{FF2B5EF4-FFF2-40B4-BE49-F238E27FC236}">
                      <a16:creationId xmlns:a16="http://schemas.microsoft.com/office/drawing/2014/main" id="{0FCCEFF0-E9C5-7D40-BD23-559336E87463}"/>
                    </a:ext>
                  </a:extLst>
                </p14:cNvPr>
                <p14:cNvContentPartPr/>
                <p14:nvPr/>
              </p14:nvContentPartPr>
              <p14:xfrm>
                <a:off x="5227727" y="6413906"/>
                <a:ext cx="62280" cy="161640"/>
              </p14:xfrm>
            </p:contentPart>
          </mc:Choice>
          <mc:Fallback xmlns="">
            <p:pic>
              <p:nvPicPr>
                <p:cNvPr id="301" name="Ink 300">
                  <a:extLst>
                    <a:ext uri="{FF2B5EF4-FFF2-40B4-BE49-F238E27FC236}">
                      <a16:creationId xmlns:a16="http://schemas.microsoft.com/office/drawing/2014/main" id="{0FCCEFF0-E9C5-7D40-BD23-559336E87463}"/>
                    </a:ext>
                  </a:extLst>
                </p:cNvPr>
                <p:cNvPicPr/>
                <p:nvPr/>
              </p:nvPicPr>
              <p:blipFill>
                <a:blip r:embed="rId572"/>
                <a:stretch>
                  <a:fillRect/>
                </a:stretch>
              </p:blipFill>
              <p:spPr>
                <a:xfrm>
                  <a:off x="5220167" y="6406346"/>
                  <a:ext cx="77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2" name="Ink 301">
                  <a:extLst>
                    <a:ext uri="{FF2B5EF4-FFF2-40B4-BE49-F238E27FC236}">
                      <a16:creationId xmlns:a16="http://schemas.microsoft.com/office/drawing/2014/main" id="{E66ABA70-867C-314C-9B59-C7B693F44180}"/>
                    </a:ext>
                  </a:extLst>
                </p14:cNvPr>
                <p14:cNvContentPartPr/>
                <p14:nvPr/>
              </p14:nvContentPartPr>
              <p14:xfrm>
                <a:off x="5241047" y="6625586"/>
                <a:ext cx="218880" cy="27000"/>
              </p14:xfrm>
            </p:contentPart>
          </mc:Choice>
          <mc:Fallback xmlns="">
            <p:pic>
              <p:nvPicPr>
                <p:cNvPr id="302" name="Ink 301">
                  <a:extLst>
                    <a:ext uri="{FF2B5EF4-FFF2-40B4-BE49-F238E27FC236}">
                      <a16:creationId xmlns:a16="http://schemas.microsoft.com/office/drawing/2014/main" id="{E66ABA70-867C-314C-9B59-C7B693F44180}"/>
                    </a:ext>
                  </a:extLst>
                </p:cNvPr>
                <p:cNvPicPr/>
                <p:nvPr/>
              </p:nvPicPr>
              <p:blipFill>
                <a:blip r:embed="rId574"/>
                <a:stretch>
                  <a:fillRect/>
                </a:stretch>
              </p:blipFill>
              <p:spPr>
                <a:xfrm>
                  <a:off x="5233487" y="6618026"/>
                  <a:ext cx="234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3" name="Ink 302">
                  <a:extLst>
                    <a:ext uri="{FF2B5EF4-FFF2-40B4-BE49-F238E27FC236}">
                      <a16:creationId xmlns:a16="http://schemas.microsoft.com/office/drawing/2014/main" id="{50B67163-74FC-0D45-8E34-3EFA2FE30330}"/>
                    </a:ext>
                  </a:extLst>
                </p14:cNvPr>
                <p14:cNvContentPartPr/>
                <p14:nvPr/>
              </p14:nvContentPartPr>
              <p14:xfrm>
                <a:off x="5333927" y="6692186"/>
                <a:ext cx="71640" cy="153360"/>
              </p14:xfrm>
            </p:contentPart>
          </mc:Choice>
          <mc:Fallback xmlns="">
            <p:pic>
              <p:nvPicPr>
                <p:cNvPr id="303" name="Ink 302">
                  <a:extLst>
                    <a:ext uri="{FF2B5EF4-FFF2-40B4-BE49-F238E27FC236}">
                      <a16:creationId xmlns:a16="http://schemas.microsoft.com/office/drawing/2014/main" id="{50B67163-74FC-0D45-8E34-3EFA2FE30330}"/>
                    </a:ext>
                  </a:extLst>
                </p:cNvPr>
                <p:cNvPicPr/>
                <p:nvPr/>
              </p:nvPicPr>
              <p:blipFill>
                <a:blip r:embed="rId576"/>
                <a:stretch>
                  <a:fillRect/>
                </a:stretch>
              </p:blipFill>
              <p:spPr>
                <a:xfrm>
                  <a:off x="5326367" y="6684626"/>
                  <a:ext cx="86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4" name="Ink 303">
                  <a:extLst>
                    <a:ext uri="{FF2B5EF4-FFF2-40B4-BE49-F238E27FC236}">
                      <a16:creationId xmlns:a16="http://schemas.microsoft.com/office/drawing/2014/main" id="{D66D09AD-6E13-5243-B8E1-019F1EC7872E}"/>
                    </a:ext>
                  </a:extLst>
                </p14:cNvPr>
                <p14:cNvContentPartPr/>
                <p14:nvPr/>
              </p14:nvContentPartPr>
              <p14:xfrm>
                <a:off x="5373527" y="6722066"/>
                <a:ext cx="120600" cy="71640"/>
              </p14:xfrm>
            </p:contentPart>
          </mc:Choice>
          <mc:Fallback xmlns="">
            <p:pic>
              <p:nvPicPr>
                <p:cNvPr id="304" name="Ink 303">
                  <a:extLst>
                    <a:ext uri="{FF2B5EF4-FFF2-40B4-BE49-F238E27FC236}">
                      <a16:creationId xmlns:a16="http://schemas.microsoft.com/office/drawing/2014/main" id="{D66D09AD-6E13-5243-B8E1-019F1EC7872E}"/>
                    </a:ext>
                  </a:extLst>
                </p:cNvPr>
                <p:cNvPicPr/>
                <p:nvPr/>
              </p:nvPicPr>
              <p:blipFill>
                <a:blip r:embed="rId578"/>
                <a:stretch>
                  <a:fillRect/>
                </a:stretch>
              </p:blipFill>
              <p:spPr>
                <a:xfrm>
                  <a:off x="5365967" y="6714506"/>
                  <a:ext cx="13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5" name="Ink 304">
                  <a:extLst>
                    <a:ext uri="{FF2B5EF4-FFF2-40B4-BE49-F238E27FC236}">
                      <a16:creationId xmlns:a16="http://schemas.microsoft.com/office/drawing/2014/main" id="{F6DE439E-50A7-0049-9740-E0320CC955EE}"/>
                    </a:ext>
                  </a:extLst>
                </p14:cNvPr>
                <p14:cNvContentPartPr/>
                <p14:nvPr/>
              </p14:nvContentPartPr>
              <p14:xfrm>
                <a:off x="5413487" y="6771746"/>
                <a:ext cx="151200" cy="57240"/>
              </p14:xfrm>
            </p:contentPart>
          </mc:Choice>
          <mc:Fallback xmlns="">
            <p:pic>
              <p:nvPicPr>
                <p:cNvPr id="305" name="Ink 304">
                  <a:extLst>
                    <a:ext uri="{FF2B5EF4-FFF2-40B4-BE49-F238E27FC236}">
                      <a16:creationId xmlns:a16="http://schemas.microsoft.com/office/drawing/2014/main" id="{F6DE439E-50A7-0049-9740-E0320CC955EE}"/>
                    </a:ext>
                  </a:extLst>
                </p:cNvPr>
                <p:cNvPicPr/>
                <p:nvPr/>
              </p:nvPicPr>
              <p:blipFill>
                <a:blip r:embed="rId580"/>
                <a:stretch>
                  <a:fillRect/>
                </a:stretch>
              </p:blipFill>
              <p:spPr>
                <a:xfrm>
                  <a:off x="5405927" y="6764186"/>
                  <a:ext cx="166320" cy="72360"/>
                </a:xfrm>
                <a:prstGeom prst="rect">
                  <a:avLst/>
                </a:prstGeom>
              </p:spPr>
            </p:pic>
          </mc:Fallback>
        </mc:AlternateContent>
      </p:grpSp>
      <p:grpSp>
        <p:nvGrpSpPr>
          <p:cNvPr id="314" name="Group 313">
            <a:extLst>
              <a:ext uri="{FF2B5EF4-FFF2-40B4-BE49-F238E27FC236}">
                <a16:creationId xmlns:a16="http://schemas.microsoft.com/office/drawing/2014/main" id="{DADF595C-A82B-DE4B-9DE9-C3ED33D8D62C}"/>
              </a:ext>
            </a:extLst>
          </p:cNvPr>
          <p:cNvGrpSpPr/>
          <p:nvPr/>
        </p:nvGrpSpPr>
        <p:grpSpPr>
          <a:xfrm>
            <a:off x="2733995" y="4735910"/>
            <a:ext cx="826470" cy="375840"/>
            <a:chOff x="1613327" y="5171546"/>
            <a:chExt cx="1101960" cy="501120"/>
          </a:xfrm>
        </p:grpSpPr>
        <mc:AlternateContent xmlns:mc="http://schemas.openxmlformats.org/markup-compatibility/2006" xmlns:p14="http://schemas.microsoft.com/office/powerpoint/2010/main">
          <mc:Choice Requires="p14">
            <p:contentPart p14:bwMode="auto" r:id="rId581">
              <p14:nvContentPartPr>
                <p14:cNvPr id="114" name="Ink 113">
                  <a:extLst>
                    <a:ext uri="{FF2B5EF4-FFF2-40B4-BE49-F238E27FC236}">
                      <a16:creationId xmlns:a16="http://schemas.microsoft.com/office/drawing/2014/main" id="{9E171FC2-95BD-484B-A645-8CB465F33D9F}"/>
                    </a:ext>
                  </a:extLst>
                </p14:cNvPr>
                <p14:cNvContentPartPr/>
                <p14:nvPr/>
              </p14:nvContentPartPr>
              <p14:xfrm>
                <a:off x="2081687" y="5274146"/>
                <a:ext cx="133920" cy="135720"/>
              </p14:xfrm>
            </p:contentPart>
          </mc:Choice>
          <mc:Fallback xmlns="">
            <p:pic>
              <p:nvPicPr>
                <p:cNvPr id="114" name="Ink 113">
                  <a:extLst>
                    <a:ext uri="{FF2B5EF4-FFF2-40B4-BE49-F238E27FC236}">
                      <a16:creationId xmlns:a16="http://schemas.microsoft.com/office/drawing/2014/main" id="{9E171FC2-95BD-484B-A645-8CB465F33D9F}"/>
                    </a:ext>
                  </a:extLst>
                </p:cNvPr>
                <p:cNvPicPr/>
                <p:nvPr/>
              </p:nvPicPr>
              <p:blipFill>
                <a:blip r:embed="rId582"/>
                <a:stretch>
                  <a:fillRect/>
                </a:stretch>
              </p:blipFill>
              <p:spPr>
                <a:xfrm>
                  <a:off x="2074127" y="5266586"/>
                  <a:ext cx="149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15" name="Ink 114">
                  <a:extLst>
                    <a:ext uri="{FF2B5EF4-FFF2-40B4-BE49-F238E27FC236}">
                      <a16:creationId xmlns:a16="http://schemas.microsoft.com/office/drawing/2014/main" id="{A3F03D69-9C1F-5D4E-9395-1868CA0F5AC6}"/>
                    </a:ext>
                  </a:extLst>
                </p14:cNvPr>
                <p14:cNvContentPartPr/>
                <p14:nvPr/>
              </p14:nvContentPartPr>
              <p14:xfrm>
                <a:off x="2007527" y="5171546"/>
                <a:ext cx="230040" cy="154800"/>
              </p14:xfrm>
            </p:contentPart>
          </mc:Choice>
          <mc:Fallback xmlns="">
            <p:pic>
              <p:nvPicPr>
                <p:cNvPr id="115" name="Ink 114">
                  <a:extLst>
                    <a:ext uri="{FF2B5EF4-FFF2-40B4-BE49-F238E27FC236}">
                      <a16:creationId xmlns:a16="http://schemas.microsoft.com/office/drawing/2014/main" id="{A3F03D69-9C1F-5D4E-9395-1868CA0F5AC6}"/>
                    </a:ext>
                  </a:extLst>
                </p:cNvPr>
                <p:cNvPicPr/>
                <p:nvPr/>
              </p:nvPicPr>
              <p:blipFill>
                <a:blip r:embed="rId584"/>
                <a:stretch>
                  <a:fillRect/>
                </a:stretch>
              </p:blipFill>
              <p:spPr>
                <a:xfrm>
                  <a:off x="1999967" y="5163986"/>
                  <a:ext cx="245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08" name="Ink 307">
                  <a:extLst>
                    <a:ext uri="{FF2B5EF4-FFF2-40B4-BE49-F238E27FC236}">
                      <a16:creationId xmlns:a16="http://schemas.microsoft.com/office/drawing/2014/main" id="{99F2E7F7-D94B-FA44-8C56-80BFD74F14EF}"/>
                    </a:ext>
                  </a:extLst>
                </p14:cNvPr>
                <p14:cNvContentPartPr/>
                <p14:nvPr/>
              </p14:nvContentPartPr>
              <p14:xfrm>
                <a:off x="1689647" y="5514626"/>
                <a:ext cx="972360" cy="66960"/>
              </p14:xfrm>
            </p:contentPart>
          </mc:Choice>
          <mc:Fallback xmlns="">
            <p:pic>
              <p:nvPicPr>
                <p:cNvPr id="308" name="Ink 307">
                  <a:extLst>
                    <a:ext uri="{FF2B5EF4-FFF2-40B4-BE49-F238E27FC236}">
                      <a16:creationId xmlns:a16="http://schemas.microsoft.com/office/drawing/2014/main" id="{99F2E7F7-D94B-FA44-8C56-80BFD74F14EF}"/>
                    </a:ext>
                  </a:extLst>
                </p:cNvPr>
                <p:cNvPicPr/>
                <p:nvPr/>
              </p:nvPicPr>
              <p:blipFill>
                <a:blip r:embed="rId586"/>
                <a:stretch>
                  <a:fillRect/>
                </a:stretch>
              </p:blipFill>
              <p:spPr>
                <a:xfrm>
                  <a:off x="1682087" y="5507066"/>
                  <a:ext cx="987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09" name="Ink 308">
                  <a:extLst>
                    <a:ext uri="{FF2B5EF4-FFF2-40B4-BE49-F238E27FC236}">
                      <a16:creationId xmlns:a16="http://schemas.microsoft.com/office/drawing/2014/main" id="{F27ED462-D504-6F45-B2A9-15BC7AFAF31F}"/>
                    </a:ext>
                  </a:extLst>
                </p14:cNvPr>
                <p14:cNvContentPartPr/>
                <p14:nvPr/>
              </p14:nvContentPartPr>
              <p14:xfrm>
                <a:off x="2533487" y="5439746"/>
                <a:ext cx="181800" cy="192240"/>
              </p14:xfrm>
            </p:contentPart>
          </mc:Choice>
          <mc:Fallback xmlns="">
            <p:pic>
              <p:nvPicPr>
                <p:cNvPr id="309" name="Ink 308">
                  <a:extLst>
                    <a:ext uri="{FF2B5EF4-FFF2-40B4-BE49-F238E27FC236}">
                      <a16:creationId xmlns:a16="http://schemas.microsoft.com/office/drawing/2014/main" id="{F27ED462-D504-6F45-B2A9-15BC7AFAF31F}"/>
                    </a:ext>
                  </a:extLst>
                </p:cNvPr>
                <p:cNvPicPr/>
                <p:nvPr/>
              </p:nvPicPr>
              <p:blipFill>
                <a:blip r:embed="rId588"/>
                <a:stretch>
                  <a:fillRect/>
                </a:stretch>
              </p:blipFill>
              <p:spPr>
                <a:xfrm>
                  <a:off x="2525927" y="5432186"/>
                  <a:ext cx="196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1" name="Ink 310">
                  <a:extLst>
                    <a:ext uri="{FF2B5EF4-FFF2-40B4-BE49-F238E27FC236}">
                      <a16:creationId xmlns:a16="http://schemas.microsoft.com/office/drawing/2014/main" id="{6949BC4C-885A-C44E-813F-8F68C80834FD}"/>
                    </a:ext>
                  </a:extLst>
                </p14:cNvPr>
                <p14:cNvContentPartPr/>
                <p14:nvPr/>
              </p14:nvContentPartPr>
              <p14:xfrm>
                <a:off x="1613327" y="5526146"/>
                <a:ext cx="159480" cy="146520"/>
              </p14:xfrm>
            </p:contentPart>
          </mc:Choice>
          <mc:Fallback xmlns="">
            <p:pic>
              <p:nvPicPr>
                <p:cNvPr id="311" name="Ink 310">
                  <a:extLst>
                    <a:ext uri="{FF2B5EF4-FFF2-40B4-BE49-F238E27FC236}">
                      <a16:creationId xmlns:a16="http://schemas.microsoft.com/office/drawing/2014/main" id="{6949BC4C-885A-C44E-813F-8F68C80834FD}"/>
                    </a:ext>
                  </a:extLst>
                </p:cNvPr>
                <p:cNvPicPr/>
                <p:nvPr/>
              </p:nvPicPr>
              <p:blipFill>
                <a:blip r:embed="rId590"/>
                <a:stretch>
                  <a:fillRect/>
                </a:stretch>
              </p:blipFill>
              <p:spPr>
                <a:xfrm>
                  <a:off x="1605767" y="5518586"/>
                  <a:ext cx="17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2" name="Ink 311">
                  <a:extLst>
                    <a:ext uri="{FF2B5EF4-FFF2-40B4-BE49-F238E27FC236}">
                      <a16:creationId xmlns:a16="http://schemas.microsoft.com/office/drawing/2014/main" id="{A1101893-3411-2046-83D9-38C489ABF878}"/>
                    </a:ext>
                  </a:extLst>
                </p14:cNvPr>
                <p14:cNvContentPartPr/>
                <p14:nvPr/>
              </p14:nvContentPartPr>
              <p14:xfrm>
                <a:off x="1742567" y="5380346"/>
                <a:ext cx="30240" cy="159840"/>
              </p14:xfrm>
            </p:contentPart>
          </mc:Choice>
          <mc:Fallback xmlns="">
            <p:pic>
              <p:nvPicPr>
                <p:cNvPr id="312" name="Ink 311">
                  <a:extLst>
                    <a:ext uri="{FF2B5EF4-FFF2-40B4-BE49-F238E27FC236}">
                      <a16:creationId xmlns:a16="http://schemas.microsoft.com/office/drawing/2014/main" id="{A1101893-3411-2046-83D9-38C489ABF878}"/>
                    </a:ext>
                  </a:extLst>
                </p:cNvPr>
                <p:cNvPicPr/>
                <p:nvPr/>
              </p:nvPicPr>
              <p:blipFill>
                <a:blip r:embed="rId592"/>
                <a:stretch>
                  <a:fillRect/>
                </a:stretch>
              </p:blipFill>
              <p:spPr>
                <a:xfrm>
                  <a:off x="1735007" y="5372786"/>
                  <a:ext cx="45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13" name="Ink 312">
                  <a:extLst>
                    <a:ext uri="{FF2B5EF4-FFF2-40B4-BE49-F238E27FC236}">
                      <a16:creationId xmlns:a16="http://schemas.microsoft.com/office/drawing/2014/main" id="{A5ECE8C1-BFC6-2B46-9895-6F1CF94C5F9C}"/>
                    </a:ext>
                  </a:extLst>
                </p14:cNvPr>
                <p14:cNvContentPartPr/>
                <p14:nvPr/>
              </p14:nvContentPartPr>
              <p14:xfrm>
                <a:off x="2670287" y="5287466"/>
                <a:ext cx="2880" cy="183240"/>
              </p14:xfrm>
            </p:contentPart>
          </mc:Choice>
          <mc:Fallback xmlns="">
            <p:pic>
              <p:nvPicPr>
                <p:cNvPr id="313" name="Ink 312">
                  <a:extLst>
                    <a:ext uri="{FF2B5EF4-FFF2-40B4-BE49-F238E27FC236}">
                      <a16:creationId xmlns:a16="http://schemas.microsoft.com/office/drawing/2014/main" id="{A5ECE8C1-BFC6-2B46-9895-6F1CF94C5F9C}"/>
                    </a:ext>
                  </a:extLst>
                </p:cNvPr>
                <p:cNvPicPr/>
                <p:nvPr/>
              </p:nvPicPr>
              <p:blipFill>
                <a:blip r:embed="rId594"/>
                <a:stretch>
                  <a:fillRect/>
                </a:stretch>
              </p:blipFill>
              <p:spPr>
                <a:xfrm>
                  <a:off x="2662727" y="5279906"/>
                  <a:ext cx="1800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315" name="Ink 314">
                <a:extLst>
                  <a:ext uri="{FF2B5EF4-FFF2-40B4-BE49-F238E27FC236}">
                    <a16:creationId xmlns:a16="http://schemas.microsoft.com/office/drawing/2014/main" id="{767F7C01-8F76-BD4E-B278-FCC446B54A52}"/>
                  </a:ext>
                </a:extLst>
              </p14:cNvPr>
              <p14:cNvContentPartPr/>
              <p14:nvPr/>
            </p14:nvContentPartPr>
            <p14:xfrm>
              <a:off x="-51715" y="-182951"/>
              <a:ext cx="270" cy="270"/>
            </p14:xfrm>
          </p:contentPart>
        </mc:Choice>
        <mc:Fallback>
          <p:pic>
            <p:nvPicPr>
              <p:cNvPr id="315" name="Ink 314">
                <a:extLst>
                  <a:ext uri="{FF2B5EF4-FFF2-40B4-BE49-F238E27FC236}">
                    <a16:creationId xmlns:a16="http://schemas.microsoft.com/office/drawing/2014/main" id="{767F7C01-8F76-BD4E-B278-FCC446B54A52}"/>
                  </a:ext>
                </a:extLst>
              </p:cNvPr>
              <p:cNvPicPr/>
              <p:nvPr/>
            </p:nvPicPr>
            <p:blipFill>
              <a:blip r:embed="rId208"/>
              <a:stretch>
                <a:fillRect/>
              </a:stretch>
            </p:blipFill>
            <p:spPr>
              <a:xfrm>
                <a:off x="-54955" y="-186191"/>
                <a:ext cx="6750" cy="6750"/>
              </a:xfrm>
              <a:prstGeom prst="rect">
                <a:avLst/>
              </a:prstGeom>
            </p:spPr>
          </p:pic>
        </mc:Fallback>
      </mc:AlternateContent>
      <p:grpSp>
        <p:nvGrpSpPr>
          <p:cNvPr id="436" name="Group 435">
            <a:extLst>
              <a:ext uri="{FF2B5EF4-FFF2-40B4-BE49-F238E27FC236}">
                <a16:creationId xmlns:a16="http://schemas.microsoft.com/office/drawing/2014/main" id="{5F2DCEBE-80A3-F046-ADB5-DE9A2F6A78BE}"/>
              </a:ext>
            </a:extLst>
          </p:cNvPr>
          <p:cNvGrpSpPr/>
          <p:nvPr/>
        </p:nvGrpSpPr>
        <p:grpSpPr>
          <a:xfrm>
            <a:off x="6627665" y="3988010"/>
            <a:ext cx="3652830" cy="2023380"/>
            <a:chOff x="6804887" y="4174346"/>
            <a:chExt cx="4870440" cy="2697840"/>
          </a:xfrm>
        </p:grpSpPr>
        <mc:AlternateContent xmlns:mc="http://schemas.openxmlformats.org/markup-compatibility/2006" xmlns:p14="http://schemas.microsoft.com/office/powerpoint/2010/main">
          <mc:Choice Requires="p14">
            <p:contentPart p14:bwMode="auto" r:id="rId596">
              <p14:nvContentPartPr>
                <p14:cNvPr id="316" name="Ink 315">
                  <a:extLst>
                    <a:ext uri="{FF2B5EF4-FFF2-40B4-BE49-F238E27FC236}">
                      <a16:creationId xmlns:a16="http://schemas.microsoft.com/office/drawing/2014/main" id="{D3996781-2A4E-774F-B24C-0371C693908D}"/>
                    </a:ext>
                  </a:extLst>
                </p14:cNvPr>
                <p14:cNvContentPartPr/>
                <p14:nvPr/>
              </p14:nvContentPartPr>
              <p14:xfrm>
                <a:off x="6871127" y="4174346"/>
                <a:ext cx="31320" cy="164520"/>
              </p14:xfrm>
            </p:contentPart>
          </mc:Choice>
          <mc:Fallback xmlns="">
            <p:pic>
              <p:nvPicPr>
                <p:cNvPr id="316" name="Ink 315">
                  <a:extLst>
                    <a:ext uri="{FF2B5EF4-FFF2-40B4-BE49-F238E27FC236}">
                      <a16:creationId xmlns:a16="http://schemas.microsoft.com/office/drawing/2014/main" id="{D3996781-2A4E-774F-B24C-0371C693908D}"/>
                    </a:ext>
                  </a:extLst>
                </p:cNvPr>
                <p:cNvPicPr/>
                <p:nvPr/>
              </p:nvPicPr>
              <p:blipFill>
                <a:blip r:embed="rId598"/>
                <a:stretch>
                  <a:fillRect/>
                </a:stretch>
              </p:blipFill>
              <p:spPr>
                <a:xfrm>
                  <a:off x="6863567" y="4166786"/>
                  <a:ext cx="46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17" name="Ink 316">
                  <a:extLst>
                    <a:ext uri="{FF2B5EF4-FFF2-40B4-BE49-F238E27FC236}">
                      <a16:creationId xmlns:a16="http://schemas.microsoft.com/office/drawing/2014/main" id="{172637DE-7B4F-9C41-934B-9486A8205518}"/>
                    </a:ext>
                  </a:extLst>
                </p14:cNvPr>
                <p14:cNvContentPartPr/>
                <p14:nvPr/>
              </p14:nvContentPartPr>
              <p14:xfrm>
                <a:off x="6804887" y="4373066"/>
                <a:ext cx="204480" cy="31680"/>
              </p14:xfrm>
            </p:contentPart>
          </mc:Choice>
          <mc:Fallback xmlns="">
            <p:pic>
              <p:nvPicPr>
                <p:cNvPr id="317" name="Ink 316">
                  <a:extLst>
                    <a:ext uri="{FF2B5EF4-FFF2-40B4-BE49-F238E27FC236}">
                      <a16:creationId xmlns:a16="http://schemas.microsoft.com/office/drawing/2014/main" id="{172637DE-7B4F-9C41-934B-9486A8205518}"/>
                    </a:ext>
                  </a:extLst>
                </p:cNvPr>
                <p:cNvPicPr/>
                <p:nvPr/>
              </p:nvPicPr>
              <p:blipFill>
                <a:blip r:embed="rId600"/>
                <a:stretch>
                  <a:fillRect/>
                </a:stretch>
              </p:blipFill>
              <p:spPr>
                <a:xfrm>
                  <a:off x="6797327" y="4365506"/>
                  <a:ext cx="219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18" name="Ink 317">
                  <a:extLst>
                    <a:ext uri="{FF2B5EF4-FFF2-40B4-BE49-F238E27FC236}">
                      <a16:creationId xmlns:a16="http://schemas.microsoft.com/office/drawing/2014/main" id="{B8DF2D28-5CFA-8E44-B930-1128E9CEE75A}"/>
                    </a:ext>
                  </a:extLst>
                </p14:cNvPr>
                <p14:cNvContentPartPr/>
                <p14:nvPr/>
              </p14:nvContentPartPr>
              <p14:xfrm>
                <a:off x="6884447" y="4452626"/>
                <a:ext cx="108720" cy="195120"/>
              </p14:xfrm>
            </p:contentPart>
          </mc:Choice>
          <mc:Fallback xmlns="">
            <p:pic>
              <p:nvPicPr>
                <p:cNvPr id="318" name="Ink 317">
                  <a:extLst>
                    <a:ext uri="{FF2B5EF4-FFF2-40B4-BE49-F238E27FC236}">
                      <a16:creationId xmlns:a16="http://schemas.microsoft.com/office/drawing/2014/main" id="{B8DF2D28-5CFA-8E44-B930-1128E9CEE75A}"/>
                    </a:ext>
                  </a:extLst>
                </p:cNvPr>
                <p:cNvPicPr/>
                <p:nvPr/>
              </p:nvPicPr>
              <p:blipFill>
                <a:blip r:embed="rId602"/>
                <a:stretch>
                  <a:fillRect/>
                </a:stretch>
              </p:blipFill>
              <p:spPr>
                <a:xfrm>
                  <a:off x="6876887" y="4445066"/>
                  <a:ext cx="123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19" name="Ink 318">
                  <a:extLst>
                    <a:ext uri="{FF2B5EF4-FFF2-40B4-BE49-F238E27FC236}">
                      <a16:creationId xmlns:a16="http://schemas.microsoft.com/office/drawing/2014/main" id="{88509337-4F3D-BD43-8152-1271127E6E52}"/>
                    </a:ext>
                  </a:extLst>
                </p14:cNvPr>
                <p14:cNvContentPartPr/>
                <p14:nvPr/>
              </p14:nvContentPartPr>
              <p14:xfrm>
                <a:off x="6937367" y="4558466"/>
                <a:ext cx="88200" cy="127800"/>
              </p14:xfrm>
            </p:contentPart>
          </mc:Choice>
          <mc:Fallback xmlns="">
            <p:pic>
              <p:nvPicPr>
                <p:cNvPr id="319" name="Ink 318">
                  <a:extLst>
                    <a:ext uri="{FF2B5EF4-FFF2-40B4-BE49-F238E27FC236}">
                      <a16:creationId xmlns:a16="http://schemas.microsoft.com/office/drawing/2014/main" id="{88509337-4F3D-BD43-8152-1271127E6E52}"/>
                    </a:ext>
                  </a:extLst>
                </p:cNvPr>
                <p:cNvPicPr/>
                <p:nvPr/>
              </p:nvPicPr>
              <p:blipFill>
                <a:blip r:embed="rId604"/>
                <a:stretch>
                  <a:fillRect/>
                </a:stretch>
              </p:blipFill>
              <p:spPr>
                <a:xfrm>
                  <a:off x="6929807" y="4550906"/>
                  <a:ext cx="103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20" name="Ink 319">
                  <a:extLst>
                    <a:ext uri="{FF2B5EF4-FFF2-40B4-BE49-F238E27FC236}">
                      <a16:creationId xmlns:a16="http://schemas.microsoft.com/office/drawing/2014/main" id="{83E50382-A2AD-3741-98B1-99806FD3F75A}"/>
                    </a:ext>
                  </a:extLst>
                </p14:cNvPr>
                <p14:cNvContentPartPr/>
                <p14:nvPr/>
              </p14:nvContentPartPr>
              <p14:xfrm>
                <a:off x="7175687" y="4414466"/>
                <a:ext cx="123120" cy="16560"/>
              </p14:xfrm>
            </p:contentPart>
          </mc:Choice>
          <mc:Fallback xmlns="">
            <p:pic>
              <p:nvPicPr>
                <p:cNvPr id="320" name="Ink 319">
                  <a:extLst>
                    <a:ext uri="{FF2B5EF4-FFF2-40B4-BE49-F238E27FC236}">
                      <a16:creationId xmlns:a16="http://schemas.microsoft.com/office/drawing/2014/main" id="{83E50382-A2AD-3741-98B1-99806FD3F75A}"/>
                    </a:ext>
                  </a:extLst>
                </p:cNvPr>
                <p:cNvPicPr/>
                <p:nvPr/>
              </p:nvPicPr>
              <p:blipFill>
                <a:blip r:embed="rId606"/>
                <a:stretch>
                  <a:fillRect/>
                </a:stretch>
              </p:blipFill>
              <p:spPr>
                <a:xfrm>
                  <a:off x="7168127" y="4406906"/>
                  <a:ext cx="137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21" name="Ink 320">
                  <a:extLst>
                    <a:ext uri="{FF2B5EF4-FFF2-40B4-BE49-F238E27FC236}">
                      <a16:creationId xmlns:a16="http://schemas.microsoft.com/office/drawing/2014/main" id="{054D266D-58DC-BF4C-81CA-6A59513C3013}"/>
                    </a:ext>
                  </a:extLst>
                </p14:cNvPr>
                <p14:cNvContentPartPr/>
                <p14:nvPr/>
              </p14:nvContentPartPr>
              <p14:xfrm>
                <a:off x="7189007" y="4478906"/>
                <a:ext cx="149400" cy="17640"/>
              </p14:xfrm>
            </p:contentPart>
          </mc:Choice>
          <mc:Fallback xmlns="">
            <p:pic>
              <p:nvPicPr>
                <p:cNvPr id="321" name="Ink 320">
                  <a:extLst>
                    <a:ext uri="{FF2B5EF4-FFF2-40B4-BE49-F238E27FC236}">
                      <a16:creationId xmlns:a16="http://schemas.microsoft.com/office/drawing/2014/main" id="{054D266D-58DC-BF4C-81CA-6A59513C3013}"/>
                    </a:ext>
                  </a:extLst>
                </p:cNvPr>
                <p:cNvPicPr/>
                <p:nvPr/>
              </p:nvPicPr>
              <p:blipFill>
                <a:blip r:embed="rId608"/>
                <a:stretch>
                  <a:fillRect/>
                </a:stretch>
              </p:blipFill>
              <p:spPr>
                <a:xfrm>
                  <a:off x="7181447" y="4471346"/>
                  <a:ext cx="164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22" name="Ink 321">
                  <a:extLst>
                    <a:ext uri="{FF2B5EF4-FFF2-40B4-BE49-F238E27FC236}">
                      <a16:creationId xmlns:a16="http://schemas.microsoft.com/office/drawing/2014/main" id="{EB13A794-EE6B-B349-A9B2-57A354AB31FF}"/>
                    </a:ext>
                  </a:extLst>
                </p14:cNvPr>
                <p14:cNvContentPartPr/>
                <p14:nvPr/>
              </p14:nvContentPartPr>
              <p14:xfrm>
                <a:off x="7489967" y="4386386"/>
                <a:ext cx="200520" cy="87840"/>
              </p14:xfrm>
            </p:contentPart>
          </mc:Choice>
          <mc:Fallback xmlns="">
            <p:pic>
              <p:nvPicPr>
                <p:cNvPr id="322" name="Ink 321">
                  <a:extLst>
                    <a:ext uri="{FF2B5EF4-FFF2-40B4-BE49-F238E27FC236}">
                      <a16:creationId xmlns:a16="http://schemas.microsoft.com/office/drawing/2014/main" id="{EB13A794-EE6B-B349-A9B2-57A354AB31FF}"/>
                    </a:ext>
                  </a:extLst>
                </p:cNvPr>
                <p:cNvPicPr/>
                <p:nvPr/>
              </p:nvPicPr>
              <p:blipFill>
                <a:blip r:embed="rId610"/>
                <a:stretch>
                  <a:fillRect/>
                </a:stretch>
              </p:blipFill>
              <p:spPr>
                <a:xfrm>
                  <a:off x="7482407" y="4378826"/>
                  <a:ext cx="21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23" name="Ink 322">
                  <a:extLst>
                    <a:ext uri="{FF2B5EF4-FFF2-40B4-BE49-F238E27FC236}">
                      <a16:creationId xmlns:a16="http://schemas.microsoft.com/office/drawing/2014/main" id="{C5CDEBF9-4966-914C-ADF7-A598016FE158}"/>
                    </a:ext>
                  </a:extLst>
                </p14:cNvPr>
                <p14:cNvContentPartPr/>
                <p14:nvPr/>
              </p14:nvContentPartPr>
              <p14:xfrm>
                <a:off x="7401047" y="4273706"/>
                <a:ext cx="323280" cy="86400"/>
              </p14:xfrm>
            </p:contentPart>
          </mc:Choice>
          <mc:Fallback xmlns="">
            <p:pic>
              <p:nvPicPr>
                <p:cNvPr id="323" name="Ink 322">
                  <a:extLst>
                    <a:ext uri="{FF2B5EF4-FFF2-40B4-BE49-F238E27FC236}">
                      <a16:creationId xmlns:a16="http://schemas.microsoft.com/office/drawing/2014/main" id="{C5CDEBF9-4966-914C-ADF7-A598016FE158}"/>
                    </a:ext>
                  </a:extLst>
                </p:cNvPr>
                <p:cNvPicPr/>
                <p:nvPr/>
              </p:nvPicPr>
              <p:blipFill>
                <a:blip r:embed="rId612"/>
                <a:stretch>
                  <a:fillRect/>
                </a:stretch>
              </p:blipFill>
              <p:spPr>
                <a:xfrm>
                  <a:off x="7393487" y="4266146"/>
                  <a:ext cx="338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24" name="Ink 323">
                  <a:extLst>
                    <a:ext uri="{FF2B5EF4-FFF2-40B4-BE49-F238E27FC236}">
                      <a16:creationId xmlns:a16="http://schemas.microsoft.com/office/drawing/2014/main" id="{1AD3FC41-9C0B-BA44-BFAE-75BBA554646D}"/>
                    </a:ext>
                  </a:extLst>
                </p14:cNvPr>
                <p14:cNvContentPartPr/>
                <p14:nvPr/>
              </p14:nvContentPartPr>
              <p14:xfrm>
                <a:off x="7413647" y="4638026"/>
                <a:ext cx="96480" cy="234360"/>
              </p14:xfrm>
            </p:contentPart>
          </mc:Choice>
          <mc:Fallback xmlns="">
            <p:pic>
              <p:nvPicPr>
                <p:cNvPr id="324" name="Ink 323">
                  <a:extLst>
                    <a:ext uri="{FF2B5EF4-FFF2-40B4-BE49-F238E27FC236}">
                      <a16:creationId xmlns:a16="http://schemas.microsoft.com/office/drawing/2014/main" id="{1AD3FC41-9C0B-BA44-BFAE-75BBA554646D}"/>
                    </a:ext>
                  </a:extLst>
                </p:cNvPr>
                <p:cNvPicPr/>
                <p:nvPr/>
              </p:nvPicPr>
              <p:blipFill>
                <a:blip r:embed="rId614"/>
                <a:stretch>
                  <a:fillRect/>
                </a:stretch>
              </p:blipFill>
              <p:spPr>
                <a:xfrm>
                  <a:off x="7406087" y="4630466"/>
                  <a:ext cx="111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25" name="Ink 324">
                  <a:extLst>
                    <a:ext uri="{FF2B5EF4-FFF2-40B4-BE49-F238E27FC236}">
                      <a16:creationId xmlns:a16="http://schemas.microsoft.com/office/drawing/2014/main" id="{44C86958-82AC-EB40-9BD3-352E182921CB}"/>
                    </a:ext>
                  </a:extLst>
                </p14:cNvPr>
                <p14:cNvContentPartPr/>
                <p14:nvPr/>
              </p14:nvContentPartPr>
              <p14:xfrm>
                <a:off x="7379807" y="4744226"/>
                <a:ext cx="125640" cy="191880"/>
              </p14:xfrm>
            </p:contentPart>
          </mc:Choice>
          <mc:Fallback xmlns="">
            <p:pic>
              <p:nvPicPr>
                <p:cNvPr id="325" name="Ink 324">
                  <a:extLst>
                    <a:ext uri="{FF2B5EF4-FFF2-40B4-BE49-F238E27FC236}">
                      <a16:creationId xmlns:a16="http://schemas.microsoft.com/office/drawing/2014/main" id="{44C86958-82AC-EB40-9BD3-352E182921CB}"/>
                    </a:ext>
                  </a:extLst>
                </p:cNvPr>
                <p:cNvPicPr/>
                <p:nvPr/>
              </p:nvPicPr>
              <p:blipFill>
                <a:blip r:embed="rId616"/>
                <a:stretch>
                  <a:fillRect/>
                </a:stretch>
              </p:blipFill>
              <p:spPr>
                <a:xfrm>
                  <a:off x="7372247" y="4736666"/>
                  <a:ext cx="140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28" name="Ink 327">
                  <a:extLst>
                    <a:ext uri="{FF2B5EF4-FFF2-40B4-BE49-F238E27FC236}">
                      <a16:creationId xmlns:a16="http://schemas.microsoft.com/office/drawing/2014/main" id="{8EA3B690-82D1-3C46-8C5C-DFAD5DFD61CD}"/>
                    </a:ext>
                  </a:extLst>
                </p14:cNvPr>
                <p14:cNvContentPartPr/>
                <p14:nvPr/>
              </p14:nvContentPartPr>
              <p14:xfrm>
                <a:off x="6926927" y="5035826"/>
                <a:ext cx="91440" cy="240480"/>
              </p14:xfrm>
            </p:contentPart>
          </mc:Choice>
          <mc:Fallback xmlns="">
            <p:pic>
              <p:nvPicPr>
                <p:cNvPr id="328" name="Ink 327">
                  <a:extLst>
                    <a:ext uri="{FF2B5EF4-FFF2-40B4-BE49-F238E27FC236}">
                      <a16:creationId xmlns:a16="http://schemas.microsoft.com/office/drawing/2014/main" id="{8EA3B690-82D1-3C46-8C5C-DFAD5DFD61CD}"/>
                    </a:ext>
                  </a:extLst>
                </p:cNvPr>
                <p:cNvPicPr/>
                <p:nvPr/>
              </p:nvPicPr>
              <p:blipFill>
                <a:blip r:embed="rId618"/>
                <a:stretch>
                  <a:fillRect/>
                </a:stretch>
              </p:blipFill>
              <p:spPr>
                <a:xfrm>
                  <a:off x="6919367" y="5028266"/>
                  <a:ext cx="106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29" name="Ink 328">
                  <a:extLst>
                    <a:ext uri="{FF2B5EF4-FFF2-40B4-BE49-F238E27FC236}">
                      <a16:creationId xmlns:a16="http://schemas.microsoft.com/office/drawing/2014/main" id="{D5707F71-B737-BC41-AB2B-ED1996EC9394}"/>
                    </a:ext>
                  </a:extLst>
                </p14:cNvPr>
                <p14:cNvContentPartPr/>
                <p14:nvPr/>
              </p14:nvContentPartPr>
              <p14:xfrm>
                <a:off x="6871127" y="5166506"/>
                <a:ext cx="157320" cy="28440"/>
              </p14:xfrm>
            </p:contentPart>
          </mc:Choice>
          <mc:Fallback xmlns="">
            <p:pic>
              <p:nvPicPr>
                <p:cNvPr id="329" name="Ink 328">
                  <a:extLst>
                    <a:ext uri="{FF2B5EF4-FFF2-40B4-BE49-F238E27FC236}">
                      <a16:creationId xmlns:a16="http://schemas.microsoft.com/office/drawing/2014/main" id="{D5707F71-B737-BC41-AB2B-ED1996EC9394}"/>
                    </a:ext>
                  </a:extLst>
                </p:cNvPr>
                <p:cNvPicPr/>
                <p:nvPr/>
              </p:nvPicPr>
              <p:blipFill>
                <a:blip r:embed="rId620"/>
                <a:stretch>
                  <a:fillRect/>
                </a:stretch>
              </p:blipFill>
              <p:spPr>
                <a:xfrm>
                  <a:off x="6863567" y="5158946"/>
                  <a:ext cx="172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30" name="Ink 329">
                  <a:extLst>
                    <a:ext uri="{FF2B5EF4-FFF2-40B4-BE49-F238E27FC236}">
                      <a16:creationId xmlns:a16="http://schemas.microsoft.com/office/drawing/2014/main" id="{070CCC47-CD86-A548-8D16-5DCDED3889DE}"/>
                    </a:ext>
                  </a:extLst>
                </p14:cNvPr>
                <p14:cNvContentPartPr/>
                <p14:nvPr/>
              </p14:nvContentPartPr>
              <p14:xfrm>
                <a:off x="7069847" y="5128346"/>
                <a:ext cx="23400" cy="106920"/>
              </p14:xfrm>
            </p:contentPart>
          </mc:Choice>
          <mc:Fallback xmlns="">
            <p:pic>
              <p:nvPicPr>
                <p:cNvPr id="330" name="Ink 329">
                  <a:extLst>
                    <a:ext uri="{FF2B5EF4-FFF2-40B4-BE49-F238E27FC236}">
                      <a16:creationId xmlns:a16="http://schemas.microsoft.com/office/drawing/2014/main" id="{070CCC47-CD86-A548-8D16-5DCDED3889DE}"/>
                    </a:ext>
                  </a:extLst>
                </p:cNvPr>
                <p:cNvPicPr/>
                <p:nvPr/>
              </p:nvPicPr>
              <p:blipFill>
                <a:blip r:embed="rId622"/>
                <a:stretch>
                  <a:fillRect/>
                </a:stretch>
              </p:blipFill>
              <p:spPr>
                <a:xfrm>
                  <a:off x="7062287" y="5120786"/>
                  <a:ext cx="38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31" name="Ink 330">
                  <a:extLst>
                    <a:ext uri="{FF2B5EF4-FFF2-40B4-BE49-F238E27FC236}">
                      <a16:creationId xmlns:a16="http://schemas.microsoft.com/office/drawing/2014/main" id="{39E590C1-4C6D-3F42-A640-4FB7D6FFA115}"/>
                    </a:ext>
                  </a:extLst>
                </p14:cNvPr>
                <p14:cNvContentPartPr/>
                <p14:nvPr/>
              </p14:nvContentPartPr>
              <p14:xfrm>
                <a:off x="7162727" y="5102066"/>
                <a:ext cx="493920" cy="175320"/>
              </p14:xfrm>
            </p:contentPart>
          </mc:Choice>
          <mc:Fallback xmlns="">
            <p:pic>
              <p:nvPicPr>
                <p:cNvPr id="331" name="Ink 330">
                  <a:extLst>
                    <a:ext uri="{FF2B5EF4-FFF2-40B4-BE49-F238E27FC236}">
                      <a16:creationId xmlns:a16="http://schemas.microsoft.com/office/drawing/2014/main" id="{39E590C1-4C6D-3F42-A640-4FB7D6FFA115}"/>
                    </a:ext>
                  </a:extLst>
                </p:cNvPr>
                <p:cNvPicPr/>
                <p:nvPr/>
              </p:nvPicPr>
              <p:blipFill>
                <a:blip r:embed="rId624"/>
                <a:stretch>
                  <a:fillRect/>
                </a:stretch>
              </p:blipFill>
              <p:spPr>
                <a:xfrm>
                  <a:off x="7155167" y="5094506"/>
                  <a:ext cx="508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32" name="Ink 331">
                  <a:extLst>
                    <a:ext uri="{FF2B5EF4-FFF2-40B4-BE49-F238E27FC236}">
                      <a16:creationId xmlns:a16="http://schemas.microsoft.com/office/drawing/2014/main" id="{8364BCFA-D113-1546-B9DD-E896DA6491FF}"/>
                    </a:ext>
                  </a:extLst>
                </p14:cNvPr>
                <p14:cNvContentPartPr/>
                <p14:nvPr/>
              </p14:nvContentPartPr>
              <p14:xfrm>
                <a:off x="7931327" y="5115026"/>
                <a:ext cx="60480" cy="124920"/>
              </p14:xfrm>
            </p:contentPart>
          </mc:Choice>
          <mc:Fallback xmlns="">
            <p:pic>
              <p:nvPicPr>
                <p:cNvPr id="332" name="Ink 331">
                  <a:extLst>
                    <a:ext uri="{FF2B5EF4-FFF2-40B4-BE49-F238E27FC236}">
                      <a16:creationId xmlns:a16="http://schemas.microsoft.com/office/drawing/2014/main" id="{8364BCFA-D113-1546-B9DD-E896DA6491FF}"/>
                    </a:ext>
                  </a:extLst>
                </p:cNvPr>
                <p:cNvPicPr/>
                <p:nvPr/>
              </p:nvPicPr>
              <p:blipFill>
                <a:blip r:embed="rId626"/>
                <a:stretch>
                  <a:fillRect/>
                </a:stretch>
              </p:blipFill>
              <p:spPr>
                <a:xfrm>
                  <a:off x="7923767" y="5107466"/>
                  <a:ext cx="75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33" name="Ink 332">
                  <a:extLst>
                    <a:ext uri="{FF2B5EF4-FFF2-40B4-BE49-F238E27FC236}">
                      <a16:creationId xmlns:a16="http://schemas.microsoft.com/office/drawing/2014/main" id="{C29F68C8-A003-D14E-915D-04394AB524E3}"/>
                    </a:ext>
                  </a:extLst>
                </p14:cNvPr>
                <p14:cNvContentPartPr/>
                <p14:nvPr/>
              </p14:nvContentPartPr>
              <p14:xfrm>
                <a:off x="8037167" y="5102066"/>
                <a:ext cx="175320" cy="145440"/>
              </p14:xfrm>
            </p:contentPart>
          </mc:Choice>
          <mc:Fallback xmlns="">
            <p:pic>
              <p:nvPicPr>
                <p:cNvPr id="333" name="Ink 332">
                  <a:extLst>
                    <a:ext uri="{FF2B5EF4-FFF2-40B4-BE49-F238E27FC236}">
                      <a16:creationId xmlns:a16="http://schemas.microsoft.com/office/drawing/2014/main" id="{C29F68C8-A003-D14E-915D-04394AB524E3}"/>
                    </a:ext>
                  </a:extLst>
                </p:cNvPr>
                <p:cNvPicPr/>
                <p:nvPr/>
              </p:nvPicPr>
              <p:blipFill>
                <a:blip r:embed="rId628"/>
                <a:stretch>
                  <a:fillRect/>
                </a:stretch>
              </p:blipFill>
              <p:spPr>
                <a:xfrm>
                  <a:off x="8029607" y="5094506"/>
                  <a:ext cx="190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34" name="Ink 333">
                  <a:extLst>
                    <a:ext uri="{FF2B5EF4-FFF2-40B4-BE49-F238E27FC236}">
                      <a16:creationId xmlns:a16="http://schemas.microsoft.com/office/drawing/2014/main" id="{03B62E70-970B-7F4D-BCBD-726B0F5EF114}"/>
                    </a:ext>
                  </a:extLst>
                </p14:cNvPr>
                <p14:cNvContentPartPr/>
                <p14:nvPr/>
              </p14:nvContentPartPr>
              <p14:xfrm>
                <a:off x="8235887" y="4995866"/>
                <a:ext cx="69480" cy="203040"/>
              </p14:xfrm>
            </p:contentPart>
          </mc:Choice>
          <mc:Fallback xmlns="">
            <p:pic>
              <p:nvPicPr>
                <p:cNvPr id="334" name="Ink 333">
                  <a:extLst>
                    <a:ext uri="{FF2B5EF4-FFF2-40B4-BE49-F238E27FC236}">
                      <a16:creationId xmlns:a16="http://schemas.microsoft.com/office/drawing/2014/main" id="{03B62E70-970B-7F4D-BCBD-726B0F5EF114}"/>
                    </a:ext>
                  </a:extLst>
                </p:cNvPr>
                <p:cNvPicPr/>
                <p:nvPr/>
              </p:nvPicPr>
              <p:blipFill>
                <a:blip r:embed="rId630"/>
                <a:stretch>
                  <a:fillRect/>
                </a:stretch>
              </p:blipFill>
              <p:spPr>
                <a:xfrm>
                  <a:off x="8228687" y="4988306"/>
                  <a:ext cx="84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35" name="Ink 334">
                  <a:extLst>
                    <a:ext uri="{FF2B5EF4-FFF2-40B4-BE49-F238E27FC236}">
                      <a16:creationId xmlns:a16="http://schemas.microsoft.com/office/drawing/2014/main" id="{B0012051-3C0D-3B47-A617-52A90E25FA5E}"/>
                    </a:ext>
                  </a:extLst>
                </p14:cNvPr>
                <p14:cNvContentPartPr/>
                <p14:nvPr/>
              </p14:nvContentPartPr>
              <p14:xfrm>
                <a:off x="8169647" y="5108906"/>
                <a:ext cx="169560" cy="12600"/>
              </p14:xfrm>
            </p:contentPart>
          </mc:Choice>
          <mc:Fallback xmlns="">
            <p:pic>
              <p:nvPicPr>
                <p:cNvPr id="335" name="Ink 334">
                  <a:extLst>
                    <a:ext uri="{FF2B5EF4-FFF2-40B4-BE49-F238E27FC236}">
                      <a16:creationId xmlns:a16="http://schemas.microsoft.com/office/drawing/2014/main" id="{B0012051-3C0D-3B47-A617-52A90E25FA5E}"/>
                    </a:ext>
                  </a:extLst>
                </p:cNvPr>
                <p:cNvPicPr/>
                <p:nvPr/>
              </p:nvPicPr>
              <p:blipFill>
                <a:blip r:embed="rId632"/>
                <a:stretch>
                  <a:fillRect/>
                </a:stretch>
              </p:blipFill>
              <p:spPr>
                <a:xfrm>
                  <a:off x="8162087" y="5101346"/>
                  <a:ext cx="184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36" name="Ink 335">
                  <a:extLst>
                    <a:ext uri="{FF2B5EF4-FFF2-40B4-BE49-F238E27FC236}">
                      <a16:creationId xmlns:a16="http://schemas.microsoft.com/office/drawing/2014/main" id="{615F8F49-E160-ED4A-8CB4-71DCF9E640F9}"/>
                    </a:ext>
                  </a:extLst>
                </p14:cNvPr>
                <p14:cNvContentPartPr/>
                <p14:nvPr/>
              </p14:nvContentPartPr>
              <p14:xfrm>
                <a:off x="8381687" y="5031866"/>
                <a:ext cx="142200" cy="144360"/>
              </p14:xfrm>
            </p:contentPart>
          </mc:Choice>
          <mc:Fallback xmlns="">
            <p:pic>
              <p:nvPicPr>
                <p:cNvPr id="336" name="Ink 335">
                  <a:extLst>
                    <a:ext uri="{FF2B5EF4-FFF2-40B4-BE49-F238E27FC236}">
                      <a16:creationId xmlns:a16="http://schemas.microsoft.com/office/drawing/2014/main" id="{615F8F49-E160-ED4A-8CB4-71DCF9E640F9}"/>
                    </a:ext>
                  </a:extLst>
                </p:cNvPr>
                <p:cNvPicPr/>
                <p:nvPr/>
              </p:nvPicPr>
              <p:blipFill>
                <a:blip r:embed="rId634"/>
                <a:stretch>
                  <a:fillRect/>
                </a:stretch>
              </p:blipFill>
              <p:spPr>
                <a:xfrm>
                  <a:off x="8374127" y="5024306"/>
                  <a:ext cx="156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37" name="Ink 336">
                  <a:extLst>
                    <a:ext uri="{FF2B5EF4-FFF2-40B4-BE49-F238E27FC236}">
                      <a16:creationId xmlns:a16="http://schemas.microsoft.com/office/drawing/2014/main" id="{2198B1D4-CA30-8146-852C-35D3664EDDD1}"/>
                    </a:ext>
                  </a:extLst>
                </p14:cNvPr>
                <p14:cNvContentPartPr/>
                <p14:nvPr/>
              </p14:nvContentPartPr>
              <p14:xfrm>
                <a:off x="8585447" y="5001266"/>
                <a:ext cx="147960" cy="178200"/>
              </p14:xfrm>
            </p:contentPart>
          </mc:Choice>
          <mc:Fallback xmlns="">
            <p:pic>
              <p:nvPicPr>
                <p:cNvPr id="337" name="Ink 336">
                  <a:extLst>
                    <a:ext uri="{FF2B5EF4-FFF2-40B4-BE49-F238E27FC236}">
                      <a16:creationId xmlns:a16="http://schemas.microsoft.com/office/drawing/2014/main" id="{2198B1D4-CA30-8146-852C-35D3664EDDD1}"/>
                    </a:ext>
                  </a:extLst>
                </p:cNvPr>
                <p:cNvPicPr/>
                <p:nvPr/>
              </p:nvPicPr>
              <p:blipFill>
                <a:blip r:embed="rId636"/>
                <a:stretch>
                  <a:fillRect/>
                </a:stretch>
              </p:blipFill>
              <p:spPr>
                <a:xfrm>
                  <a:off x="8577887" y="4993706"/>
                  <a:ext cx="163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38" name="Ink 337">
                  <a:extLst>
                    <a:ext uri="{FF2B5EF4-FFF2-40B4-BE49-F238E27FC236}">
                      <a16:creationId xmlns:a16="http://schemas.microsoft.com/office/drawing/2014/main" id="{1A3F7F04-FCAB-4644-85E5-106F6DF453CD}"/>
                    </a:ext>
                  </a:extLst>
                </p14:cNvPr>
                <p14:cNvContentPartPr/>
                <p14:nvPr/>
              </p14:nvContentPartPr>
              <p14:xfrm>
                <a:off x="8792447" y="5043386"/>
                <a:ext cx="158040" cy="155160"/>
              </p14:xfrm>
            </p:contentPart>
          </mc:Choice>
          <mc:Fallback xmlns="">
            <p:pic>
              <p:nvPicPr>
                <p:cNvPr id="338" name="Ink 337">
                  <a:extLst>
                    <a:ext uri="{FF2B5EF4-FFF2-40B4-BE49-F238E27FC236}">
                      <a16:creationId xmlns:a16="http://schemas.microsoft.com/office/drawing/2014/main" id="{1A3F7F04-FCAB-4644-85E5-106F6DF453CD}"/>
                    </a:ext>
                  </a:extLst>
                </p:cNvPr>
                <p:cNvPicPr/>
                <p:nvPr/>
              </p:nvPicPr>
              <p:blipFill>
                <a:blip r:embed="rId638"/>
                <a:stretch>
                  <a:fillRect/>
                </a:stretch>
              </p:blipFill>
              <p:spPr>
                <a:xfrm>
                  <a:off x="8784887" y="5035826"/>
                  <a:ext cx="173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39" name="Ink 338">
                  <a:extLst>
                    <a:ext uri="{FF2B5EF4-FFF2-40B4-BE49-F238E27FC236}">
                      <a16:creationId xmlns:a16="http://schemas.microsoft.com/office/drawing/2014/main" id="{9AC2F2B3-1EAF-2448-A21A-31583442327D}"/>
                    </a:ext>
                  </a:extLst>
                </p14:cNvPr>
                <p14:cNvContentPartPr/>
                <p14:nvPr/>
              </p14:nvContentPartPr>
              <p14:xfrm>
                <a:off x="9008087" y="5035826"/>
                <a:ext cx="92880" cy="186840"/>
              </p14:xfrm>
            </p:contentPart>
          </mc:Choice>
          <mc:Fallback xmlns="">
            <p:pic>
              <p:nvPicPr>
                <p:cNvPr id="339" name="Ink 338">
                  <a:extLst>
                    <a:ext uri="{FF2B5EF4-FFF2-40B4-BE49-F238E27FC236}">
                      <a16:creationId xmlns:a16="http://schemas.microsoft.com/office/drawing/2014/main" id="{9AC2F2B3-1EAF-2448-A21A-31583442327D}"/>
                    </a:ext>
                  </a:extLst>
                </p:cNvPr>
                <p:cNvPicPr/>
                <p:nvPr/>
              </p:nvPicPr>
              <p:blipFill>
                <a:blip r:embed="rId640"/>
                <a:stretch>
                  <a:fillRect/>
                </a:stretch>
              </p:blipFill>
              <p:spPr>
                <a:xfrm>
                  <a:off x="9000527" y="5028266"/>
                  <a:ext cx="108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40" name="Ink 339">
                  <a:extLst>
                    <a:ext uri="{FF2B5EF4-FFF2-40B4-BE49-F238E27FC236}">
                      <a16:creationId xmlns:a16="http://schemas.microsoft.com/office/drawing/2014/main" id="{5EB49F01-D29C-A64D-B624-D9AA236BEF8C}"/>
                    </a:ext>
                  </a:extLst>
                </p14:cNvPr>
                <p14:cNvContentPartPr/>
                <p14:nvPr/>
              </p14:nvContentPartPr>
              <p14:xfrm>
                <a:off x="8986847" y="5140226"/>
                <a:ext cx="164880" cy="41760"/>
              </p14:xfrm>
            </p:contentPart>
          </mc:Choice>
          <mc:Fallback xmlns="">
            <p:pic>
              <p:nvPicPr>
                <p:cNvPr id="340" name="Ink 339">
                  <a:extLst>
                    <a:ext uri="{FF2B5EF4-FFF2-40B4-BE49-F238E27FC236}">
                      <a16:creationId xmlns:a16="http://schemas.microsoft.com/office/drawing/2014/main" id="{5EB49F01-D29C-A64D-B624-D9AA236BEF8C}"/>
                    </a:ext>
                  </a:extLst>
                </p:cNvPr>
                <p:cNvPicPr/>
                <p:nvPr/>
              </p:nvPicPr>
              <p:blipFill>
                <a:blip r:embed="rId642"/>
                <a:stretch>
                  <a:fillRect/>
                </a:stretch>
              </p:blipFill>
              <p:spPr>
                <a:xfrm>
                  <a:off x="8979647" y="5132666"/>
                  <a:ext cx="180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41" name="Ink 340">
                  <a:extLst>
                    <a:ext uri="{FF2B5EF4-FFF2-40B4-BE49-F238E27FC236}">
                      <a16:creationId xmlns:a16="http://schemas.microsoft.com/office/drawing/2014/main" id="{4D8288D0-D38E-A640-B083-9DF60F857567}"/>
                    </a:ext>
                  </a:extLst>
                </p14:cNvPr>
                <p14:cNvContentPartPr/>
                <p14:nvPr/>
              </p14:nvContentPartPr>
              <p14:xfrm>
                <a:off x="9190247" y="4979666"/>
                <a:ext cx="181080" cy="221760"/>
              </p14:xfrm>
            </p:contentPart>
          </mc:Choice>
          <mc:Fallback xmlns="">
            <p:pic>
              <p:nvPicPr>
                <p:cNvPr id="341" name="Ink 340">
                  <a:extLst>
                    <a:ext uri="{FF2B5EF4-FFF2-40B4-BE49-F238E27FC236}">
                      <a16:creationId xmlns:a16="http://schemas.microsoft.com/office/drawing/2014/main" id="{4D8288D0-D38E-A640-B083-9DF60F857567}"/>
                    </a:ext>
                  </a:extLst>
                </p:cNvPr>
                <p:cNvPicPr/>
                <p:nvPr/>
              </p:nvPicPr>
              <p:blipFill>
                <a:blip r:embed="rId644"/>
                <a:stretch>
                  <a:fillRect/>
                </a:stretch>
              </p:blipFill>
              <p:spPr>
                <a:xfrm>
                  <a:off x="9182687" y="4972106"/>
                  <a:ext cx="1962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42" name="Ink 341">
                  <a:extLst>
                    <a:ext uri="{FF2B5EF4-FFF2-40B4-BE49-F238E27FC236}">
                      <a16:creationId xmlns:a16="http://schemas.microsoft.com/office/drawing/2014/main" id="{0C99C8F2-D306-3A48-A1B3-B9B50D8EAAC3}"/>
                    </a:ext>
                  </a:extLst>
                </p14:cNvPr>
                <p14:cNvContentPartPr/>
                <p14:nvPr/>
              </p14:nvContentPartPr>
              <p14:xfrm>
                <a:off x="9693887" y="5113226"/>
                <a:ext cx="132480" cy="58680"/>
              </p14:xfrm>
            </p:contentPart>
          </mc:Choice>
          <mc:Fallback xmlns="">
            <p:pic>
              <p:nvPicPr>
                <p:cNvPr id="342" name="Ink 341">
                  <a:extLst>
                    <a:ext uri="{FF2B5EF4-FFF2-40B4-BE49-F238E27FC236}">
                      <a16:creationId xmlns:a16="http://schemas.microsoft.com/office/drawing/2014/main" id="{0C99C8F2-D306-3A48-A1B3-B9B50D8EAAC3}"/>
                    </a:ext>
                  </a:extLst>
                </p:cNvPr>
                <p:cNvPicPr/>
                <p:nvPr/>
              </p:nvPicPr>
              <p:blipFill>
                <a:blip r:embed="rId646"/>
                <a:stretch>
                  <a:fillRect/>
                </a:stretch>
              </p:blipFill>
              <p:spPr>
                <a:xfrm>
                  <a:off x="9686327" y="5105666"/>
                  <a:ext cx="147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43" name="Ink 342">
                  <a:extLst>
                    <a:ext uri="{FF2B5EF4-FFF2-40B4-BE49-F238E27FC236}">
                      <a16:creationId xmlns:a16="http://schemas.microsoft.com/office/drawing/2014/main" id="{39F8CE83-95B9-384B-8825-3CDE487B3886}"/>
                    </a:ext>
                  </a:extLst>
                </p14:cNvPr>
                <p14:cNvContentPartPr/>
                <p14:nvPr/>
              </p14:nvContentPartPr>
              <p14:xfrm>
                <a:off x="9839687" y="5033666"/>
                <a:ext cx="149760" cy="131040"/>
              </p14:xfrm>
            </p:contentPart>
          </mc:Choice>
          <mc:Fallback xmlns="">
            <p:pic>
              <p:nvPicPr>
                <p:cNvPr id="343" name="Ink 342">
                  <a:extLst>
                    <a:ext uri="{FF2B5EF4-FFF2-40B4-BE49-F238E27FC236}">
                      <a16:creationId xmlns:a16="http://schemas.microsoft.com/office/drawing/2014/main" id="{39F8CE83-95B9-384B-8825-3CDE487B3886}"/>
                    </a:ext>
                  </a:extLst>
                </p:cNvPr>
                <p:cNvPicPr/>
                <p:nvPr/>
              </p:nvPicPr>
              <p:blipFill>
                <a:blip r:embed="rId648"/>
                <a:stretch>
                  <a:fillRect/>
                </a:stretch>
              </p:blipFill>
              <p:spPr>
                <a:xfrm>
                  <a:off x="9832127" y="5026106"/>
                  <a:ext cx="164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44" name="Ink 343">
                  <a:extLst>
                    <a:ext uri="{FF2B5EF4-FFF2-40B4-BE49-F238E27FC236}">
                      <a16:creationId xmlns:a16="http://schemas.microsoft.com/office/drawing/2014/main" id="{B34AA90C-141B-2741-9D9C-C491BF5DDC71}"/>
                    </a:ext>
                  </a:extLst>
                </p14:cNvPr>
                <p14:cNvContentPartPr/>
                <p14:nvPr/>
              </p14:nvContentPartPr>
              <p14:xfrm>
                <a:off x="10034087" y="5044826"/>
                <a:ext cx="81360" cy="172080"/>
              </p14:xfrm>
            </p:contentPart>
          </mc:Choice>
          <mc:Fallback xmlns="">
            <p:pic>
              <p:nvPicPr>
                <p:cNvPr id="344" name="Ink 343">
                  <a:extLst>
                    <a:ext uri="{FF2B5EF4-FFF2-40B4-BE49-F238E27FC236}">
                      <a16:creationId xmlns:a16="http://schemas.microsoft.com/office/drawing/2014/main" id="{B34AA90C-141B-2741-9D9C-C491BF5DDC71}"/>
                    </a:ext>
                  </a:extLst>
                </p:cNvPr>
                <p:cNvPicPr/>
                <p:nvPr/>
              </p:nvPicPr>
              <p:blipFill>
                <a:blip r:embed="rId650"/>
                <a:stretch>
                  <a:fillRect/>
                </a:stretch>
              </p:blipFill>
              <p:spPr>
                <a:xfrm>
                  <a:off x="10026527" y="5037266"/>
                  <a:ext cx="96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48" name="Ink 347">
                  <a:extLst>
                    <a:ext uri="{FF2B5EF4-FFF2-40B4-BE49-F238E27FC236}">
                      <a16:creationId xmlns:a16="http://schemas.microsoft.com/office/drawing/2014/main" id="{8FEAA9B0-14E7-F344-B975-0FFA6770FC58}"/>
                    </a:ext>
                  </a:extLst>
                </p14:cNvPr>
                <p14:cNvContentPartPr/>
                <p14:nvPr/>
              </p14:nvContentPartPr>
              <p14:xfrm>
                <a:off x="10025087" y="5032586"/>
                <a:ext cx="486000" cy="234360"/>
              </p14:xfrm>
            </p:contentPart>
          </mc:Choice>
          <mc:Fallback xmlns="">
            <p:pic>
              <p:nvPicPr>
                <p:cNvPr id="348" name="Ink 347">
                  <a:extLst>
                    <a:ext uri="{FF2B5EF4-FFF2-40B4-BE49-F238E27FC236}">
                      <a16:creationId xmlns:a16="http://schemas.microsoft.com/office/drawing/2014/main" id="{8FEAA9B0-14E7-F344-B975-0FFA6770FC58}"/>
                    </a:ext>
                  </a:extLst>
                </p:cNvPr>
                <p:cNvPicPr/>
                <p:nvPr/>
              </p:nvPicPr>
              <p:blipFill>
                <a:blip r:embed="rId652"/>
                <a:stretch>
                  <a:fillRect/>
                </a:stretch>
              </p:blipFill>
              <p:spPr>
                <a:xfrm>
                  <a:off x="10017527" y="5025026"/>
                  <a:ext cx="501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49" name="Ink 348">
                  <a:extLst>
                    <a:ext uri="{FF2B5EF4-FFF2-40B4-BE49-F238E27FC236}">
                      <a16:creationId xmlns:a16="http://schemas.microsoft.com/office/drawing/2014/main" id="{0EDD1BE6-8AB7-4A44-9F55-7746718038C0}"/>
                    </a:ext>
                  </a:extLst>
                </p14:cNvPr>
                <p14:cNvContentPartPr/>
                <p14:nvPr/>
              </p14:nvContentPartPr>
              <p14:xfrm>
                <a:off x="10684967" y="5101706"/>
                <a:ext cx="201600" cy="130320"/>
              </p14:xfrm>
            </p:contentPart>
          </mc:Choice>
          <mc:Fallback xmlns="">
            <p:pic>
              <p:nvPicPr>
                <p:cNvPr id="349" name="Ink 348">
                  <a:extLst>
                    <a:ext uri="{FF2B5EF4-FFF2-40B4-BE49-F238E27FC236}">
                      <a16:creationId xmlns:a16="http://schemas.microsoft.com/office/drawing/2014/main" id="{0EDD1BE6-8AB7-4A44-9F55-7746718038C0}"/>
                    </a:ext>
                  </a:extLst>
                </p:cNvPr>
                <p:cNvPicPr/>
                <p:nvPr/>
              </p:nvPicPr>
              <p:blipFill>
                <a:blip r:embed="rId654"/>
                <a:stretch>
                  <a:fillRect/>
                </a:stretch>
              </p:blipFill>
              <p:spPr>
                <a:xfrm>
                  <a:off x="10677407" y="5094146"/>
                  <a:ext cx="216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50" name="Ink 349">
                  <a:extLst>
                    <a:ext uri="{FF2B5EF4-FFF2-40B4-BE49-F238E27FC236}">
                      <a16:creationId xmlns:a16="http://schemas.microsoft.com/office/drawing/2014/main" id="{93845132-C97C-7B4C-BF93-6FC851027A83}"/>
                    </a:ext>
                  </a:extLst>
                </p14:cNvPr>
                <p14:cNvContentPartPr/>
                <p14:nvPr/>
              </p14:nvContentPartPr>
              <p14:xfrm>
                <a:off x="10923647" y="4902986"/>
                <a:ext cx="280800" cy="385200"/>
              </p14:xfrm>
            </p:contentPart>
          </mc:Choice>
          <mc:Fallback xmlns="">
            <p:pic>
              <p:nvPicPr>
                <p:cNvPr id="350" name="Ink 349">
                  <a:extLst>
                    <a:ext uri="{FF2B5EF4-FFF2-40B4-BE49-F238E27FC236}">
                      <a16:creationId xmlns:a16="http://schemas.microsoft.com/office/drawing/2014/main" id="{93845132-C97C-7B4C-BF93-6FC851027A83}"/>
                    </a:ext>
                  </a:extLst>
                </p:cNvPr>
                <p:cNvPicPr/>
                <p:nvPr/>
              </p:nvPicPr>
              <p:blipFill>
                <a:blip r:embed="rId656"/>
                <a:stretch>
                  <a:fillRect/>
                </a:stretch>
              </p:blipFill>
              <p:spPr>
                <a:xfrm>
                  <a:off x="10916447" y="4895426"/>
                  <a:ext cx="2959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51" name="Ink 350">
                  <a:extLst>
                    <a:ext uri="{FF2B5EF4-FFF2-40B4-BE49-F238E27FC236}">
                      <a16:creationId xmlns:a16="http://schemas.microsoft.com/office/drawing/2014/main" id="{B883FCBB-37C6-3A43-AB30-E6F7010E0CC7}"/>
                    </a:ext>
                  </a:extLst>
                </p14:cNvPr>
                <p14:cNvContentPartPr/>
                <p14:nvPr/>
              </p14:nvContentPartPr>
              <p14:xfrm>
                <a:off x="11178167" y="5048786"/>
                <a:ext cx="360" cy="360"/>
              </p14:xfrm>
            </p:contentPart>
          </mc:Choice>
          <mc:Fallback xmlns="">
            <p:pic>
              <p:nvPicPr>
                <p:cNvPr id="351" name="Ink 350">
                  <a:extLst>
                    <a:ext uri="{FF2B5EF4-FFF2-40B4-BE49-F238E27FC236}">
                      <a16:creationId xmlns:a16="http://schemas.microsoft.com/office/drawing/2014/main" id="{B883FCBB-37C6-3A43-AB30-E6F7010E0CC7}"/>
                    </a:ext>
                  </a:extLst>
                </p:cNvPr>
                <p:cNvPicPr/>
                <p:nvPr/>
              </p:nvPicPr>
              <p:blipFill>
                <a:blip r:embed="rId658"/>
                <a:stretch>
                  <a:fillRect/>
                </a:stretch>
              </p:blipFill>
              <p:spPr>
                <a:xfrm>
                  <a:off x="11170607" y="504122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52" name="Ink 351">
                  <a:extLst>
                    <a:ext uri="{FF2B5EF4-FFF2-40B4-BE49-F238E27FC236}">
                      <a16:creationId xmlns:a16="http://schemas.microsoft.com/office/drawing/2014/main" id="{B0B6E330-4814-9A4A-9520-AD979753833C}"/>
                    </a:ext>
                  </a:extLst>
                </p14:cNvPr>
                <p14:cNvContentPartPr/>
                <p14:nvPr/>
              </p14:nvContentPartPr>
              <p14:xfrm>
                <a:off x="11263127" y="4994066"/>
                <a:ext cx="412200" cy="267120"/>
              </p14:xfrm>
            </p:contentPart>
          </mc:Choice>
          <mc:Fallback xmlns="">
            <p:pic>
              <p:nvPicPr>
                <p:cNvPr id="352" name="Ink 351">
                  <a:extLst>
                    <a:ext uri="{FF2B5EF4-FFF2-40B4-BE49-F238E27FC236}">
                      <a16:creationId xmlns:a16="http://schemas.microsoft.com/office/drawing/2014/main" id="{B0B6E330-4814-9A4A-9520-AD979753833C}"/>
                    </a:ext>
                  </a:extLst>
                </p:cNvPr>
                <p:cNvPicPr/>
                <p:nvPr/>
              </p:nvPicPr>
              <p:blipFill>
                <a:blip r:embed="rId660"/>
                <a:stretch>
                  <a:fillRect/>
                </a:stretch>
              </p:blipFill>
              <p:spPr>
                <a:xfrm>
                  <a:off x="11255567" y="4986506"/>
                  <a:ext cx="427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54" name="Ink 353">
                  <a:extLst>
                    <a:ext uri="{FF2B5EF4-FFF2-40B4-BE49-F238E27FC236}">
                      <a16:creationId xmlns:a16="http://schemas.microsoft.com/office/drawing/2014/main" id="{3F2AE887-D865-4F4D-B723-90ED07559E72}"/>
                    </a:ext>
                  </a:extLst>
                </p14:cNvPr>
                <p14:cNvContentPartPr/>
                <p14:nvPr/>
              </p14:nvContentPartPr>
              <p14:xfrm>
                <a:off x="7102967" y="5393306"/>
                <a:ext cx="233280" cy="335520"/>
              </p14:xfrm>
            </p:contentPart>
          </mc:Choice>
          <mc:Fallback xmlns="">
            <p:pic>
              <p:nvPicPr>
                <p:cNvPr id="354" name="Ink 353">
                  <a:extLst>
                    <a:ext uri="{FF2B5EF4-FFF2-40B4-BE49-F238E27FC236}">
                      <a16:creationId xmlns:a16="http://schemas.microsoft.com/office/drawing/2014/main" id="{3F2AE887-D865-4F4D-B723-90ED07559E72}"/>
                    </a:ext>
                  </a:extLst>
                </p:cNvPr>
                <p:cNvPicPr/>
                <p:nvPr/>
              </p:nvPicPr>
              <p:blipFill>
                <a:blip r:embed="rId662"/>
                <a:stretch>
                  <a:fillRect/>
                </a:stretch>
              </p:blipFill>
              <p:spPr>
                <a:xfrm>
                  <a:off x="7095407" y="5385746"/>
                  <a:ext cx="248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55" name="Ink 354">
                  <a:extLst>
                    <a:ext uri="{FF2B5EF4-FFF2-40B4-BE49-F238E27FC236}">
                      <a16:creationId xmlns:a16="http://schemas.microsoft.com/office/drawing/2014/main" id="{DA95F118-7A69-8747-8290-76E33B502183}"/>
                    </a:ext>
                  </a:extLst>
                </p14:cNvPr>
                <p14:cNvContentPartPr/>
                <p14:nvPr/>
              </p14:nvContentPartPr>
              <p14:xfrm>
                <a:off x="7414367" y="5406626"/>
                <a:ext cx="186480" cy="230760"/>
              </p14:xfrm>
            </p:contentPart>
          </mc:Choice>
          <mc:Fallback xmlns="">
            <p:pic>
              <p:nvPicPr>
                <p:cNvPr id="355" name="Ink 354">
                  <a:extLst>
                    <a:ext uri="{FF2B5EF4-FFF2-40B4-BE49-F238E27FC236}">
                      <a16:creationId xmlns:a16="http://schemas.microsoft.com/office/drawing/2014/main" id="{DA95F118-7A69-8747-8290-76E33B502183}"/>
                    </a:ext>
                  </a:extLst>
                </p:cNvPr>
                <p:cNvPicPr/>
                <p:nvPr/>
              </p:nvPicPr>
              <p:blipFill>
                <a:blip r:embed="rId664"/>
                <a:stretch>
                  <a:fillRect/>
                </a:stretch>
              </p:blipFill>
              <p:spPr>
                <a:xfrm>
                  <a:off x="7406807" y="5399066"/>
                  <a:ext cx="201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56" name="Ink 355">
                  <a:extLst>
                    <a:ext uri="{FF2B5EF4-FFF2-40B4-BE49-F238E27FC236}">
                      <a16:creationId xmlns:a16="http://schemas.microsoft.com/office/drawing/2014/main" id="{BDBA5684-74A5-AE4D-A45B-AF3FEBABBE91}"/>
                    </a:ext>
                  </a:extLst>
                </p14:cNvPr>
                <p14:cNvContentPartPr/>
                <p14:nvPr/>
              </p14:nvContentPartPr>
              <p14:xfrm>
                <a:off x="7604807" y="5451626"/>
                <a:ext cx="48960" cy="176400"/>
              </p14:xfrm>
            </p:contentPart>
          </mc:Choice>
          <mc:Fallback xmlns="">
            <p:pic>
              <p:nvPicPr>
                <p:cNvPr id="356" name="Ink 355">
                  <a:extLst>
                    <a:ext uri="{FF2B5EF4-FFF2-40B4-BE49-F238E27FC236}">
                      <a16:creationId xmlns:a16="http://schemas.microsoft.com/office/drawing/2014/main" id="{BDBA5684-74A5-AE4D-A45B-AF3FEBABBE91}"/>
                    </a:ext>
                  </a:extLst>
                </p:cNvPr>
                <p:cNvPicPr/>
                <p:nvPr/>
              </p:nvPicPr>
              <p:blipFill>
                <a:blip r:embed="rId666"/>
                <a:stretch>
                  <a:fillRect/>
                </a:stretch>
              </p:blipFill>
              <p:spPr>
                <a:xfrm>
                  <a:off x="7597247" y="5444426"/>
                  <a:ext cx="63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57" name="Ink 356">
                  <a:extLst>
                    <a:ext uri="{FF2B5EF4-FFF2-40B4-BE49-F238E27FC236}">
                      <a16:creationId xmlns:a16="http://schemas.microsoft.com/office/drawing/2014/main" id="{28A170C9-A9B9-384F-967A-0CAE1680581B}"/>
                    </a:ext>
                  </a:extLst>
                </p14:cNvPr>
                <p14:cNvContentPartPr/>
                <p14:nvPr/>
              </p14:nvContentPartPr>
              <p14:xfrm>
                <a:off x="7533527" y="5519666"/>
                <a:ext cx="121680" cy="33120"/>
              </p14:xfrm>
            </p:contentPart>
          </mc:Choice>
          <mc:Fallback xmlns="">
            <p:pic>
              <p:nvPicPr>
                <p:cNvPr id="357" name="Ink 356">
                  <a:extLst>
                    <a:ext uri="{FF2B5EF4-FFF2-40B4-BE49-F238E27FC236}">
                      <a16:creationId xmlns:a16="http://schemas.microsoft.com/office/drawing/2014/main" id="{28A170C9-A9B9-384F-967A-0CAE1680581B}"/>
                    </a:ext>
                  </a:extLst>
                </p:cNvPr>
                <p:cNvPicPr/>
                <p:nvPr/>
              </p:nvPicPr>
              <p:blipFill>
                <a:blip r:embed="rId668"/>
                <a:stretch>
                  <a:fillRect/>
                </a:stretch>
              </p:blipFill>
              <p:spPr>
                <a:xfrm>
                  <a:off x="7525967" y="5512106"/>
                  <a:ext cx="136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58" name="Ink 357">
                  <a:extLst>
                    <a:ext uri="{FF2B5EF4-FFF2-40B4-BE49-F238E27FC236}">
                      <a16:creationId xmlns:a16="http://schemas.microsoft.com/office/drawing/2014/main" id="{5FDCA0ED-A48F-B744-8ED6-6D707DCFC29F}"/>
                    </a:ext>
                  </a:extLst>
                </p14:cNvPr>
                <p14:cNvContentPartPr/>
                <p14:nvPr/>
              </p14:nvContentPartPr>
              <p14:xfrm>
                <a:off x="7644407" y="5408066"/>
                <a:ext cx="159120" cy="287640"/>
              </p14:xfrm>
            </p:contentPart>
          </mc:Choice>
          <mc:Fallback xmlns="">
            <p:pic>
              <p:nvPicPr>
                <p:cNvPr id="358" name="Ink 357">
                  <a:extLst>
                    <a:ext uri="{FF2B5EF4-FFF2-40B4-BE49-F238E27FC236}">
                      <a16:creationId xmlns:a16="http://schemas.microsoft.com/office/drawing/2014/main" id="{5FDCA0ED-A48F-B744-8ED6-6D707DCFC29F}"/>
                    </a:ext>
                  </a:extLst>
                </p:cNvPr>
                <p:cNvPicPr/>
                <p:nvPr/>
              </p:nvPicPr>
              <p:blipFill>
                <a:blip r:embed="rId670"/>
                <a:stretch>
                  <a:fillRect/>
                </a:stretch>
              </p:blipFill>
              <p:spPr>
                <a:xfrm>
                  <a:off x="7636847" y="5400506"/>
                  <a:ext cx="1742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59" name="Ink 358">
                  <a:extLst>
                    <a:ext uri="{FF2B5EF4-FFF2-40B4-BE49-F238E27FC236}">
                      <a16:creationId xmlns:a16="http://schemas.microsoft.com/office/drawing/2014/main" id="{40CE9D37-D359-B640-995C-031151215E43}"/>
                    </a:ext>
                  </a:extLst>
                </p14:cNvPr>
                <p14:cNvContentPartPr/>
                <p14:nvPr/>
              </p14:nvContentPartPr>
              <p14:xfrm>
                <a:off x="8094047" y="5409146"/>
                <a:ext cx="394920" cy="221040"/>
              </p14:xfrm>
            </p:contentPart>
          </mc:Choice>
          <mc:Fallback xmlns="">
            <p:pic>
              <p:nvPicPr>
                <p:cNvPr id="359" name="Ink 358">
                  <a:extLst>
                    <a:ext uri="{FF2B5EF4-FFF2-40B4-BE49-F238E27FC236}">
                      <a16:creationId xmlns:a16="http://schemas.microsoft.com/office/drawing/2014/main" id="{40CE9D37-D359-B640-995C-031151215E43}"/>
                    </a:ext>
                  </a:extLst>
                </p:cNvPr>
                <p:cNvPicPr/>
                <p:nvPr/>
              </p:nvPicPr>
              <p:blipFill>
                <a:blip r:embed="rId672"/>
                <a:stretch>
                  <a:fillRect/>
                </a:stretch>
              </p:blipFill>
              <p:spPr>
                <a:xfrm>
                  <a:off x="8086487" y="5401586"/>
                  <a:ext cx="409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60" name="Ink 359">
                  <a:extLst>
                    <a:ext uri="{FF2B5EF4-FFF2-40B4-BE49-F238E27FC236}">
                      <a16:creationId xmlns:a16="http://schemas.microsoft.com/office/drawing/2014/main" id="{9F311830-84C7-194C-9A9B-45B4231A63AB}"/>
                    </a:ext>
                  </a:extLst>
                </p14:cNvPr>
                <p14:cNvContentPartPr/>
                <p14:nvPr/>
              </p14:nvContentPartPr>
              <p14:xfrm>
                <a:off x="8541167" y="5471786"/>
                <a:ext cx="102240" cy="172800"/>
              </p14:xfrm>
            </p:contentPart>
          </mc:Choice>
          <mc:Fallback xmlns="">
            <p:pic>
              <p:nvPicPr>
                <p:cNvPr id="360" name="Ink 359">
                  <a:extLst>
                    <a:ext uri="{FF2B5EF4-FFF2-40B4-BE49-F238E27FC236}">
                      <a16:creationId xmlns:a16="http://schemas.microsoft.com/office/drawing/2014/main" id="{9F311830-84C7-194C-9A9B-45B4231A63AB}"/>
                    </a:ext>
                  </a:extLst>
                </p:cNvPr>
                <p:cNvPicPr/>
                <p:nvPr/>
              </p:nvPicPr>
              <p:blipFill>
                <a:blip r:embed="rId674"/>
                <a:stretch>
                  <a:fillRect/>
                </a:stretch>
              </p:blipFill>
              <p:spPr>
                <a:xfrm>
                  <a:off x="8533607" y="5464226"/>
                  <a:ext cx="117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61" name="Ink 360">
                  <a:extLst>
                    <a:ext uri="{FF2B5EF4-FFF2-40B4-BE49-F238E27FC236}">
                      <a16:creationId xmlns:a16="http://schemas.microsoft.com/office/drawing/2014/main" id="{88FE4EF5-6842-F640-8D8E-02EF4422F2BB}"/>
                    </a:ext>
                  </a:extLst>
                </p14:cNvPr>
                <p14:cNvContentPartPr/>
                <p14:nvPr/>
              </p14:nvContentPartPr>
              <p14:xfrm>
                <a:off x="8527487" y="5539466"/>
                <a:ext cx="156960" cy="52920"/>
              </p14:xfrm>
            </p:contentPart>
          </mc:Choice>
          <mc:Fallback xmlns="">
            <p:pic>
              <p:nvPicPr>
                <p:cNvPr id="361" name="Ink 360">
                  <a:extLst>
                    <a:ext uri="{FF2B5EF4-FFF2-40B4-BE49-F238E27FC236}">
                      <a16:creationId xmlns:a16="http://schemas.microsoft.com/office/drawing/2014/main" id="{88FE4EF5-6842-F640-8D8E-02EF4422F2BB}"/>
                    </a:ext>
                  </a:extLst>
                </p:cNvPr>
                <p:cNvPicPr/>
                <p:nvPr/>
              </p:nvPicPr>
              <p:blipFill>
                <a:blip r:embed="rId676"/>
                <a:stretch>
                  <a:fillRect/>
                </a:stretch>
              </p:blipFill>
              <p:spPr>
                <a:xfrm>
                  <a:off x="8519927" y="5531906"/>
                  <a:ext cx="171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62" name="Ink 361">
                  <a:extLst>
                    <a:ext uri="{FF2B5EF4-FFF2-40B4-BE49-F238E27FC236}">
                      <a16:creationId xmlns:a16="http://schemas.microsoft.com/office/drawing/2014/main" id="{08D3516F-A309-AC40-8D66-B32793B5A2A7}"/>
                    </a:ext>
                  </a:extLst>
                </p14:cNvPr>
                <p14:cNvContentPartPr/>
                <p14:nvPr/>
              </p14:nvContentPartPr>
              <p14:xfrm>
                <a:off x="8659967" y="5433626"/>
                <a:ext cx="663840" cy="336240"/>
              </p14:xfrm>
            </p:contentPart>
          </mc:Choice>
          <mc:Fallback xmlns="">
            <p:pic>
              <p:nvPicPr>
                <p:cNvPr id="362" name="Ink 361">
                  <a:extLst>
                    <a:ext uri="{FF2B5EF4-FFF2-40B4-BE49-F238E27FC236}">
                      <a16:creationId xmlns:a16="http://schemas.microsoft.com/office/drawing/2014/main" id="{08D3516F-A309-AC40-8D66-B32793B5A2A7}"/>
                    </a:ext>
                  </a:extLst>
                </p:cNvPr>
                <p:cNvPicPr/>
                <p:nvPr/>
              </p:nvPicPr>
              <p:blipFill>
                <a:blip r:embed="rId678"/>
                <a:stretch>
                  <a:fillRect/>
                </a:stretch>
              </p:blipFill>
              <p:spPr>
                <a:xfrm>
                  <a:off x="8652407" y="5426066"/>
                  <a:ext cx="6786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65" name="Ink 364">
                  <a:extLst>
                    <a:ext uri="{FF2B5EF4-FFF2-40B4-BE49-F238E27FC236}">
                      <a16:creationId xmlns:a16="http://schemas.microsoft.com/office/drawing/2014/main" id="{C3A098CF-CE79-FE4E-AB10-8D846ADEFBBD}"/>
                    </a:ext>
                  </a:extLst>
                </p14:cNvPr>
                <p14:cNvContentPartPr/>
                <p14:nvPr/>
              </p14:nvContentPartPr>
              <p14:xfrm>
                <a:off x="9683807" y="5499506"/>
                <a:ext cx="294840" cy="166320"/>
              </p14:xfrm>
            </p:contentPart>
          </mc:Choice>
          <mc:Fallback xmlns="">
            <p:pic>
              <p:nvPicPr>
                <p:cNvPr id="365" name="Ink 364">
                  <a:extLst>
                    <a:ext uri="{FF2B5EF4-FFF2-40B4-BE49-F238E27FC236}">
                      <a16:creationId xmlns:a16="http://schemas.microsoft.com/office/drawing/2014/main" id="{C3A098CF-CE79-FE4E-AB10-8D846ADEFBBD}"/>
                    </a:ext>
                  </a:extLst>
                </p:cNvPr>
                <p:cNvPicPr/>
                <p:nvPr/>
              </p:nvPicPr>
              <p:blipFill>
                <a:blip r:embed="rId680"/>
                <a:stretch>
                  <a:fillRect/>
                </a:stretch>
              </p:blipFill>
              <p:spPr>
                <a:xfrm>
                  <a:off x="9676247" y="5491946"/>
                  <a:ext cx="309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66" name="Ink 365">
                  <a:extLst>
                    <a:ext uri="{FF2B5EF4-FFF2-40B4-BE49-F238E27FC236}">
                      <a16:creationId xmlns:a16="http://schemas.microsoft.com/office/drawing/2014/main" id="{00AD86F6-E526-1D43-BEAA-2A422DC94C85}"/>
                    </a:ext>
                  </a:extLst>
                </p14:cNvPr>
                <p14:cNvContentPartPr/>
                <p14:nvPr/>
              </p14:nvContentPartPr>
              <p14:xfrm>
                <a:off x="9932207" y="5459546"/>
                <a:ext cx="33840" cy="14760"/>
              </p14:xfrm>
            </p:contentPart>
          </mc:Choice>
          <mc:Fallback xmlns="">
            <p:pic>
              <p:nvPicPr>
                <p:cNvPr id="366" name="Ink 365">
                  <a:extLst>
                    <a:ext uri="{FF2B5EF4-FFF2-40B4-BE49-F238E27FC236}">
                      <a16:creationId xmlns:a16="http://schemas.microsoft.com/office/drawing/2014/main" id="{00AD86F6-E526-1D43-BEAA-2A422DC94C85}"/>
                    </a:ext>
                  </a:extLst>
                </p:cNvPr>
                <p:cNvPicPr/>
                <p:nvPr/>
              </p:nvPicPr>
              <p:blipFill>
                <a:blip r:embed="rId682"/>
                <a:stretch>
                  <a:fillRect/>
                </a:stretch>
              </p:blipFill>
              <p:spPr>
                <a:xfrm>
                  <a:off x="9924647" y="5451986"/>
                  <a:ext cx="4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67" name="Ink 366">
                  <a:extLst>
                    <a:ext uri="{FF2B5EF4-FFF2-40B4-BE49-F238E27FC236}">
                      <a16:creationId xmlns:a16="http://schemas.microsoft.com/office/drawing/2014/main" id="{ECB9A408-C53C-754F-9225-40D0FEFA17DA}"/>
                    </a:ext>
                  </a:extLst>
                </p14:cNvPr>
                <p14:cNvContentPartPr/>
                <p14:nvPr/>
              </p14:nvContentPartPr>
              <p14:xfrm>
                <a:off x="10024007" y="5507426"/>
                <a:ext cx="142920" cy="271440"/>
              </p14:xfrm>
            </p:contentPart>
          </mc:Choice>
          <mc:Fallback xmlns="">
            <p:pic>
              <p:nvPicPr>
                <p:cNvPr id="367" name="Ink 366">
                  <a:extLst>
                    <a:ext uri="{FF2B5EF4-FFF2-40B4-BE49-F238E27FC236}">
                      <a16:creationId xmlns:a16="http://schemas.microsoft.com/office/drawing/2014/main" id="{ECB9A408-C53C-754F-9225-40D0FEFA17DA}"/>
                    </a:ext>
                  </a:extLst>
                </p:cNvPr>
                <p:cNvPicPr/>
                <p:nvPr/>
              </p:nvPicPr>
              <p:blipFill>
                <a:blip r:embed="rId684"/>
                <a:stretch>
                  <a:fillRect/>
                </a:stretch>
              </p:blipFill>
              <p:spPr>
                <a:xfrm>
                  <a:off x="10016447" y="5499866"/>
                  <a:ext cx="1580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68" name="Ink 367">
                  <a:extLst>
                    <a:ext uri="{FF2B5EF4-FFF2-40B4-BE49-F238E27FC236}">
                      <a16:creationId xmlns:a16="http://schemas.microsoft.com/office/drawing/2014/main" id="{2D69BCF6-5481-A140-B91B-1AABDF069BD2}"/>
                    </a:ext>
                  </a:extLst>
                </p14:cNvPr>
                <p14:cNvContentPartPr/>
                <p14:nvPr/>
              </p14:nvContentPartPr>
              <p14:xfrm>
                <a:off x="10184207" y="5486186"/>
                <a:ext cx="238680" cy="164520"/>
              </p14:xfrm>
            </p:contentPart>
          </mc:Choice>
          <mc:Fallback xmlns="">
            <p:pic>
              <p:nvPicPr>
                <p:cNvPr id="368" name="Ink 367">
                  <a:extLst>
                    <a:ext uri="{FF2B5EF4-FFF2-40B4-BE49-F238E27FC236}">
                      <a16:creationId xmlns:a16="http://schemas.microsoft.com/office/drawing/2014/main" id="{2D69BCF6-5481-A140-B91B-1AABDF069BD2}"/>
                    </a:ext>
                  </a:extLst>
                </p:cNvPr>
                <p:cNvPicPr/>
                <p:nvPr/>
              </p:nvPicPr>
              <p:blipFill>
                <a:blip r:embed="rId686"/>
                <a:stretch>
                  <a:fillRect/>
                </a:stretch>
              </p:blipFill>
              <p:spPr>
                <a:xfrm>
                  <a:off x="10176647" y="5478626"/>
                  <a:ext cx="253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69" name="Ink 368">
                  <a:extLst>
                    <a:ext uri="{FF2B5EF4-FFF2-40B4-BE49-F238E27FC236}">
                      <a16:creationId xmlns:a16="http://schemas.microsoft.com/office/drawing/2014/main" id="{D68C1B60-D4EC-C64A-88CD-4361E8135EAD}"/>
                    </a:ext>
                  </a:extLst>
                </p14:cNvPr>
                <p14:cNvContentPartPr/>
                <p14:nvPr/>
              </p14:nvContentPartPr>
              <p14:xfrm>
                <a:off x="10369607" y="5459546"/>
                <a:ext cx="360" cy="360"/>
              </p14:xfrm>
            </p:contentPart>
          </mc:Choice>
          <mc:Fallback xmlns="">
            <p:pic>
              <p:nvPicPr>
                <p:cNvPr id="369" name="Ink 368">
                  <a:extLst>
                    <a:ext uri="{FF2B5EF4-FFF2-40B4-BE49-F238E27FC236}">
                      <a16:creationId xmlns:a16="http://schemas.microsoft.com/office/drawing/2014/main" id="{D68C1B60-D4EC-C64A-88CD-4361E8135EAD}"/>
                    </a:ext>
                  </a:extLst>
                </p:cNvPr>
                <p:cNvPicPr/>
                <p:nvPr/>
              </p:nvPicPr>
              <p:blipFill>
                <a:blip r:embed="rId658"/>
                <a:stretch>
                  <a:fillRect/>
                </a:stretch>
              </p:blipFill>
              <p:spPr>
                <a:xfrm>
                  <a:off x="10362047" y="545234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70" name="Ink 369">
                  <a:extLst>
                    <a:ext uri="{FF2B5EF4-FFF2-40B4-BE49-F238E27FC236}">
                      <a16:creationId xmlns:a16="http://schemas.microsoft.com/office/drawing/2014/main" id="{D1D41329-0400-FC4D-9450-74C103B234FF}"/>
                    </a:ext>
                  </a:extLst>
                </p14:cNvPr>
                <p14:cNvContentPartPr/>
                <p14:nvPr/>
              </p14:nvContentPartPr>
              <p14:xfrm>
                <a:off x="10446287" y="5419946"/>
                <a:ext cx="130320" cy="345240"/>
              </p14:xfrm>
            </p:contentPart>
          </mc:Choice>
          <mc:Fallback xmlns="">
            <p:pic>
              <p:nvPicPr>
                <p:cNvPr id="370" name="Ink 369">
                  <a:extLst>
                    <a:ext uri="{FF2B5EF4-FFF2-40B4-BE49-F238E27FC236}">
                      <a16:creationId xmlns:a16="http://schemas.microsoft.com/office/drawing/2014/main" id="{D1D41329-0400-FC4D-9450-74C103B234FF}"/>
                    </a:ext>
                  </a:extLst>
                </p:cNvPr>
                <p:cNvPicPr/>
                <p:nvPr/>
              </p:nvPicPr>
              <p:blipFill>
                <a:blip r:embed="rId689"/>
                <a:stretch>
                  <a:fillRect/>
                </a:stretch>
              </p:blipFill>
              <p:spPr>
                <a:xfrm>
                  <a:off x="10438727" y="5412386"/>
                  <a:ext cx="1454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71" name="Ink 370">
                  <a:extLst>
                    <a:ext uri="{FF2B5EF4-FFF2-40B4-BE49-F238E27FC236}">
                      <a16:creationId xmlns:a16="http://schemas.microsoft.com/office/drawing/2014/main" id="{E3F3DE9D-B149-7F42-B2C8-582978B36867}"/>
                    </a:ext>
                  </a:extLst>
                </p14:cNvPr>
                <p14:cNvContentPartPr/>
                <p14:nvPr/>
              </p14:nvContentPartPr>
              <p14:xfrm>
                <a:off x="10438727" y="5570066"/>
                <a:ext cx="153000" cy="22680"/>
              </p14:xfrm>
            </p:contentPart>
          </mc:Choice>
          <mc:Fallback xmlns="">
            <p:pic>
              <p:nvPicPr>
                <p:cNvPr id="371" name="Ink 370">
                  <a:extLst>
                    <a:ext uri="{FF2B5EF4-FFF2-40B4-BE49-F238E27FC236}">
                      <a16:creationId xmlns:a16="http://schemas.microsoft.com/office/drawing/2014/main" id="{E3F3DE9D-B149-7F42-B2C8-582978B36867}"/>
                    </a:ext>
                  </a:extLst>
                </p:cNvPr>
                <p:cNvPicPr/>
                <p:nvPr/>
              </p:nvPicPr>
              <p:blipFill>
                <a:blip r:embed="rId691"/>
                <a:stretch>
                  <a:fillRect/>
                </a:stretch>
              </p:blipFill>
              <p:spPr>
                <a:xfrm>
                  <a:off x="10431167" y="5562506"/>
                  <a:ext cx="168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72" name="Ink 371">
                  <a:extLst>
                    <a:ext uri="{FF2B5EF4-FFF2-40B4-BE49-F238E27FC236}">
                      <a16:creationId xmlns:a16="http://schemas.microsoft.com/office/drawing/2014/main" id="{448F5EEB-A047-DB4F-8BB4-577FCA620DCA}"/>
                    </a:ext>
                  </a:extLst>
                </p14:cNvPr>
                <p14:cNvContentPartPr/>
                <p14:nvPr/>
              </p14:nvContentPartPr>
              <p14:xfrm>
                <a:off x="10608287" y="5526146"/>
                <a:ext cx="28080" cy="102600"/>
              </p14:xfrm>
            </p:contentPart>
          </mc:Choice>
          <mc:Fallback xmlns="">
            <p:pic>
              <p:nvPicPr>
                <p:cNvPr id="372" name="Ink 371">
                  <a:extLst>
                    <a:ext uri="{FF2B5EF4-FFF2-40B4-BE49-F238E27FC236}">
                      <a16:creationId xmlns:a16="http://schemas.microsoft.com/office/drawing/2014/main" id="{448F5EEB-A047-DB4F-8BB4-577FCA620DCA}"/>
                    </a:ext>
                  </a:extLst>
                </p:cNvPr>
                <p:cNvPicPr/>
                <p:nvPr/>
              </p:nvPicPr>
              <p:blipFill>
                <a:blip r:embed="rId693"/>
                <a:stretch>
                  <a:fillRect/>
                </a:stretch>
              </p:blipFill>
              <p:spPr>
                <a:xfrm>
                  <a:off x="10600727" y="5518586"/>
                  <a:ext cx="4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73" name="Ink 372">
                  <a:extLst>
                    <a:ext uri="{FF2B5EF4-FFF2-40B4-BE49-F238E27FC236}">
                      <a16:creationId xmlns:a16="http://schemas.microsoft.com/office/drawing/2014/main" id="{C5016E6C-729A-6F4D-8CFA-268A5C9D4789}"/>
                    </a:ext>
                  </a:extLst>
                </p14:cNvPr>
                <p14:cNvContentPartPr/>
                <p14:nvPr/>
              </p14:nvContentPartPr>
              <p14:xfrm>
                <a:off x="10581647" y="5469626"/>
                <a:ext cx="35640" cy="16920"/>
              </p14:xfrm>
            </p:contentPart>
          </mc:Choice>
          <mc:Fallback xmlns="">
            <p:pic>
              <p:nvPicPr>
                <p:cNvPr id="373" name="Ink 372">
                  <a:extLst>
                    <a:ext uri="{FF2B5EF4-FFF2-40B4-BE49-F238E27FC236}">
                      <a16:creationId xmlns:a16="http://schemas.microsoft.com/office/drawing/2014/main" id="{C5016E6C-729A-6F4D-8CFA-268A5C9D4789}"/>
                    </a:ext>
                  </a:extLst>
                </p:cNvPr>
                <p:cNvPicPr/>
                <p:nvPr/>
              </p:nvPicPr>
              <p:blipFill>
                <a:blip r:embed="rId695"/>
                <a:stretch>
                  <a:fillRect/>
                </a:stretch>
              </p:blipFill>
              <p:spPr>
                <a:xfrm>
                  <a:off x="10574087" y="5462066"/>
                  <a:ext cx="50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74" name="Ink 373">
                  <a:extLst>
                    <a:ext uri="{FF2B5EF4-FFF2-40B4-BE49-F238E27FC236}">
                      <a16:creationId xmlns:a16="http://schemas.microsoft.com/office/drawing/2014/main" id="{CA0CD1EE-55C8-2948-9408-BF26E4A963FD}"/>
                    </a:ext>
                  </a:extLst>
                </p14:cNvPr>
                <p14:cNvContentPartPr/>
                <p14:nvPr/>
              </p14:nvContentPartPr>
              <p14:xfrm>
                <a:off x="10659047" y="5556026"/>
                <a:ext cx="234360" cy="119160"/>
              </p14:xfrm>
            </p:contentPart>
          </mc:Choice>
          <mc:Fallback xmlns="">
            <p:pic>
              <p:nvPicPr>
                <p:cNvPr id="374" name="Ink 373">
                  <a:extLst>
                    <a:ext uri="{FF2B5EF4-FFF2-40B4-BE49-F238E27FC236}">
                      <a16:creationId xmlns:a16="http://schemas.microsoft.com/office/drawing/2014/main" id="{CA0CD1EE-55C8-2948-9408-BF26E4A963FD}"/>
                    </a:ext>
                  </a:extLst>
                </p:cNvPr>
                <p:cNvPicPr/>
                <p:nvPr/>
              </p:nvPicPr>
              <p:blipFill>
                <a:blip r:embed="rId697"/>
                <a:stretch>
                  <a:fillRect/>
                </a:stretch>
              </p:blipFill>
              <p:spPr>
                <a:xfrm>
                  <a:off x="10651487" y="5548466"/>
                  <a:ext cx="249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75" name="Ink 374">
                  <a:extLst>
                    <a:ext uri="{FF2B5EF4-FFF2-40B4-BE49-F238E27FC236}">
                      <a16:creationId xmlns:a16="http://schemas.microsoft.com/office/drawing/2014/main" id="{89290145-F940-0F49-8A69-0DC6F878E726}"/>
                    </a:ext>
                  </a:extLst>
                </p14:cNvPr>
                <p14:cNvContentPartPr/>
                <p14:nvPr/>
              </p14:nvContentPartPr>
              <p14:xfrm>
                <a:off x="10899887" y="5526146"/>
                <a:ext cx="118800" cy="140400"/>
              </p14:xfrm>
            </p:contentPart>
          </mc:Choice>
          <mc:Fallback xmlns="">
            <p:pic>
              <p:nvPicPr>
                <p:cNvPr id="375" name="Ink 374">
                  <a:extLst>
                    <a:ext uri="{FF2B5EF4-FFF2-40B4-BE49-F238E27FC236}">
                      <a16:creationId xmlns:a16="http://schemas.microsoft.com/office/drawing/2014/main" id="{89290145-F940-0F49-8A69-0DC6F878E726}"/>
                    </a:ext>
                  </a:extLst>
                </p:cNvPr>
                <p:cNvPicPr/>
                <p:nvPr/>
              </p:nvPicPr>
              <p:blipFill>
                <a:blip r:embed="rId699"/>
                <a:stretch>
                  <a:fillRect/>
                </a:stretch>
              </p:blipFill>
              <p:spPr>
                <a:xfrm>
                  <a:off x="10892327" y="5518586"/>
                  <a:ext cx="133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76" name="Ink 375">
                  <a:extLst>
                    <a:ext uri="{FF2B5EF4-FFF2-40B4-BE49-F238E27FC236}">
                      <a16:creationId xmlns:a16="http://schemas.microsoft.com/office/drawing/2014/main" id="{2480059B-55AF-944A-951D-FFC5EB64D51B}"/>
                    </a:ext>
                  </a:extLst>
                </p14:cNvPr>
                <p14:cNvContentPartPr/>
                <p14:nvPr/>
              </p14:nvContentPartPr>
              <p14:xfrm>
                <a:off x="11006807" y="5363066"/>
                <a:ext cx="297000" cy="313200"/>
              </p14:xfrm>
            </p:contentPart>
          </mc:Choice>
          <mc:Fallback xmlns="">
            <p:pic>
              <p:nvPicPr>
                <p:cNvPr id="376" name="Ink 375">
                  <a:extLst>
                    <a:ext uri="{FF2B5EF4-FFF2-40B4-BE49-F238E27FC236}">
                      <a16:creationId xmlns:a16="http://schemas.microsoft.com/office/drawing/2014/main" id="{2480059B-55AF-944A-951D-FFC5EB64D51B}"/>
                    </a:ext>
                  </a:extLst>
                </p:cNvPr>
                <p:cNvPicPr/>
                <p:nvPr/>
              </p:nvPicPr>
              <p:blipFill>
                <a:blip r:embed="rId701"/>
                <a:stretch>
                  <a:fillRect/>
                </a:stretch>
              </p:blipFill>
              <p:spPr>
                <a:xfrm>
                  <a:off x="10999247" y="5355506"/>
                  <a:ext cx="3117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77" name="Ink 376">
                  <a:extLst>
                    <a:ext uri="{FF2B5EF4-FFF2-40B4-BE49-F238E27FC236}">
                      <a16:creationId xmlns:a16="http://schemas.microsoft.com/office/drawing/2014/main" id="{D5405294-CB8E-FC4A-8B86-29EC128AC852}"/>
                    </a:ext>
                  </a:extLst>
                </p14:cNvPr>
                <p14:cNvContentPartPr/>
                <p14:nvPr/>
              </p14:nvContentPartPr>
              <p14:xfrm>
                <a:off x="11164847" y="5552426"/>
                <a:ext cx="137520" cy="12600"/>
              </p14:xfrm>
            </p:contentPart>
          </mc:Choice>
          <mc:Fallback xmlns="">
            <p:pic>
              <p:nvPicPr>
                <p:cNvPr id="377" name="Ink 376">
                  <a:extLst>
                    <a:ext uri="{FF2B5EF4-FFF2-40B4-BE49-F238E27FC236}">
                      <a16:creationId xmlns:a16="http://schemas.microsoft.com/office/drawing/2014/main" id="{D5405294-CB8E-FC4A-8B86-29EC128AC852}"/>
                    </a:ext>
                  </a:extLst>
                </p:cNvPr>
                <p:cNvPicPr/>
                <p:nvPr/>
              </p:nvPicPr>
              <p:blipFill>
                <a:blip r:embed="rId703"/>
                <a:stretch>
                  <a:fillRect/>
                </a:stretch>
              </p:blipFill>
              <p:spPr>
                <a:xfrm>
                  <a:off x="11157287" y="5544866"/>
                  <a:ext cx="152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78" name="Ink 377">
                  <a:extLst>
                    <a:ext uri="{FF2B5EF4-FFF2-40B4-BE49-F238E27FC236}">
                      <a16:creationId xmlns:a16="http://schemas.microsoft.com/office/drawing/2014/main" id="{92566DA6-C061-5F49-B92D-54D35FE55F47}"/>
                    </a:ext>
                  </a:extLst>
                </p14:cNvPr>
                <p14:cNvContentPartPr/>
                <p14:nvPr/>
              </p14:nvContentPartPr>
              <p14:xfrm>
                <a:off x="11308127" y="5565746"/>
                <a:ext cx="68040" cy="68400"/>
              </p14:xfrm>
            </p:contentPart>
          </mc:Choice>
          <mc:Fallback xmlns="">
            <p:pic>
              <p:nvPicPr>
                <p:cNvPr id="378" name="Ink 377">
                  <a:extLst>
                    <a:ext uri="{FF2B5EF4-FFF2-40B4-BE49-F238E27FC236}">
                      <a16:creationId xmlns:a16="http://schemas.microsoft.com/office/drawing/2014/main" id="{92566DA6-C061-5F49-B92D-54D35FE55F47}"/>
                    </a:ext>
                  </a:extLst>
                </p:cNvPr>
                <p:cNvPicPr/>
                <p:nvPr/>
              </p:nvPicPr>
              <p:blipFill>
                <a:blip r:embed="rId705"/>
                <a:stretch>
                  <a:fillRect/>
                </a:stretch>
              </p:blipFill>
              <p:spPr>
                <a:xfrm>
                  <a:off x="11300567" y="5558186"/>
                  <a:ext cx="82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79" name="Ink 378">
                  <a:extLst>
                    <a:ext uri="{FF2B5EF4-FFF2-40B4-BE49-F238E27FC236}">
                      <a16:creationId xmlns:a16="http://schemas.microsoft.com/office/drawing/2014/main" id="{085BF98B-5B5B-9E41-9466-198825A6AA4B}"/>
                    </a:ext>
                  </a:extLst>
                </p14:cNvPr>
                <p14:cNvContentPartPr/>
                <p14:nvPr/>
              </p14:nvContentPartPr>
              <p14:xfrm>
                <a:off x="11019047" y="5358026"/>
                <a:ext cx="143280" cy="293040"/>
              </p14:xfrm>
            </p:contentPart>
          </mc:Choice>
          <mc:Fallback xmlns="">
            <p:pic>
              <p:nvPicPr>
                <p:cNvPr id="379" name="Ink 378">
                  <a:extLst>
                    <a:ext uri="{FF2B5EF4-FFF2-40B4-BE49-F238E27FC236}">
                      <a16:creationId xmlns:a16="http://schemas.microsoft.com/office/drawing/2014/main" id="{085BF98B-5B5B-9E41-9466-198825A6AA4B}"/>
                    </a:ext>
                  </a:extLst>
                </p:cNvPr>
                <p:cNvPicPr/>
                <p:nvPr/>
              </p:nvPicPr>
              <p:blipFill>
                <a:blip r:embed="rId707"/>
                <a:stretch>
                  <a:fillRect/>
                </a:stretch>
              </p:blipFill>
              <p:spPr>
                <a:xfrm>
                  <a:off x="11011487" y="5350466"/>
                  <a:ext cx="158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80" name="Ink 379">
                  <a:extLst>
                    <a:ext uri="{FF2B5EF4-FFF2-40B4-BE49-F238E27FC236}">
                      <a16:creationId xmlns:a16="http://schemas.microsoft.com/office/drawing/2014/main" id="{0FA0DD82-F30C-A943-A5BF-99F3F01F0624}"/>
                    </a:ext>
                  </a:extLst>
                </p14:cNvPr>
                <p14:cNvContentPartPr/>
                <p14:nvPr/>
              </p14:nvContentPartPr>
              <p14:xfrm>
                <a:off x="11000687" y="5528306"/>
                <a:ext cx="159840" cy="11160"/>
              </p14:xfrm>
            </p:contentPart>
          </mc:Choice>
          <mc:Fallback xmlns="">
            <p:pic>
              <p:nvPicPr>
                <p:cNvPr id="380" name="Ink 379">
                  <a:extLst>
                    <a:ext uri="{FF2B5EF4-FFF2-40B4-BE49-F238E27FC236}">
                      <a16:creationId xmlns:a16="http://schemas.microsoft.com/office/drawing/2014/main" id="{0FA0DD82-F30C-A943-A5BF-99F3F01F0624}"/>
                    </a:ext>
                  </a:extLst>
                </p:cNvPr>
                <p:cNvPicPr/>
                <p:nvPr/>
              </p:nvPicPr>
              <p:blipFill>
                <a:blip r:embed="rId709"/>
                <a:stretch>
                  <a:fillRect/>
                </a:stretch>
              </p:blipFill>
              <p:spPr>
                <a:xfrm>
                  <a:off x="10993487" y="5521106"/>
                  <a:ext cx="174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81" name="Ink 380">
                  <a:extLst>
                    <a:ext uri="{FF2B5EF4-FFF2-40B4-BE49-F238E27FC236}">
                      <a16:creationId xmlns:a16="http://schemas.microsoft.com/office/drawing/2014/main" id="{BF17EBD6-54D2-4749-B6E2-B70CC81185B2}"/>
                    </a:ext>
                  </a:extLst>
                </p14:cNvPr>
                <p14:cNvContentPartPr/>
                <p14:nvPr/>
              </p14:nvContentPartPr>
              <p14:xfrm>
                <a:off x="11203727" y="5404826"/>
                <a:ext cx="255960" cy="423720"/>
              </p14:xfrm>
            </p:contentPart>
          </mc:Choice>
          <mc:Fallback xmlns="">
            <p:pic>
              <p:nvPicPr>
                <p:cNvPr id="381" name="Ink 380">
                  <a:extLst>
                    <a:ext uri="{FF2B5EF4-FFF2-40B4-BE49-F238E27FC236}">
                      <a16:creationId xmlns:a16="http://schemas.microsoft.com/office/drawing/2014/main" id="{BF17EBD6-54D2-4749-B6E2-B70CC81185B2}"/>
                    </a:ext>
                  </a:extLst>
                </p:cNvPr>
                <p:cNvPicPr/>
                <p:nvPr/>
              </p:nvPicPr>
              <p:blipFill>
                <a:blip r:embed="rId711"/>
                <a:stretch>
                  <a:fillRect/>
                </a:stretch>
              </p:blipFill>
              <p:spPr>
                <a:xfrm>
                  <a:off x="11196167" y="5397626"/>
                  <a:ext cx="2710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82" name="Ink 381">
                  <a:extLst>
                    <a:ext uri="{FF2B5EF4-FFF2-40B4-BE49-F238E27FC236}">
                      <a16:creationId xmlns:a16="http://schemas.microsoft.com/office/drawing/2014/main" id="{3637113F-B6CA-3B40-BAEA-A9AD3FBFCD4C}"/>
                    </a:ext>
                  </a:extLst>
                </p14:cNvPr>
                <p14:cNvContentPartPr/>
                <p14:nvPr/>
              </p14:nvContentPartPr>
              <p14:xfrm>
                <a:off x="11562287" y="5711546"/>
                <a:ext cx="360" cy="360"/>
              </p14:xfrm>
            </p:contentPart>
          </mc:Choice>
          <mc:Fallback xmlns="">
            <p:pic>
              <p:nvPicPr>
                <p:cNvPr id="382" name="Ink 381">
                  <a:extLst>
                    <a:ext uri="{FF2B5EF4-FFF2-40B4-BE49-F238E27FC236}">
                      <a16:creationId xmlns:a16="http://schemas.microsoft.com/office/drawing/2014/main" id="{3637113F-B6CA-3B40-BAEA-A9AD3FBFCD4C}"/>
                    </a:ext>
                  </a:extLst>
                </p:cNvPr>
                <p:cNvPicPr/>
                <p:nvPr/>
              </p:nvPicPr>
              <p:blipFill>
                <a:blip r:embed="rId658"/>
                <a:stretch>
                  <a:fillRect/>
                </a:stretch>
              </p:blipFill>
              <p:spPr>
                <a:xfrm>
                  <a:off x="11554727" y="570398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84" name="Ink 383">
                  <a:extLst>
                    <a:ext uri="{FF2B5EF4-FFF2-40B4-BE49-F238E27FC236}">
                      <a16:creationId xmlns:a16="http://schemas.microsoft.com/office/drawing/2014/main" id="{FC7F29CC-809B-464D-893E-21D60ED982D9}"/>
                    </a:ext>
                  </a:extLst>
                </p14:cNvPr>
                <p14:cNvContentPartPr/>
                <p14:nvPr/>
              </p14:nvContentPartPr>
              <p14:xfrm>
                <a:off x="7149407" y="5896946"/>
                <a:ext cx="34920" cy="157320"/>
              </p14:xfrm>
            </p:contentPart>
          </mc:Choice>
          <mc:Fallback xmlns="">
            <p:pic>
              <p:nvPicPr>
                <p:cNvPr id="384" name="Ink 383">
                  <a:extLst>
                    <a:ext uri="{FF2B5EF4-FFF2-40B4-BE49-F238E27FC236}">
                      <a16:creationId xmlns:a16="http://schemas.microsoft.com/office/drawing/2014/main" id="{FC7F29CC-809B-464D-893E-21D60ED982D9}"/>
                    </a:ext>
                  </a:extLst>
                </p:cNvPr>
                <p:cNvPicPr/>
                <p:nvPr/>
              </p:nvPicPr>
              <p:blipFill>
                <a:blip r:embed="rId714"/>
                <a:stretch>
                  <a:fillRect/>
                </a:stretch>
              </p:blipFill>
              <p:spPr>
                <a:xfrm>
                  <a:off x="7141847" y="5889386"/>
                  <a:ext cx="50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85" name="Ink 384">
                  <a:extLst>
                    <a:ext uri="{FF2B5EF4-FFF2-40B4-BE49-F238E27FC236}">
                      <a16:creationId xmlns:a16="http://schemas.microsoft.com/office/drawing/2014/main" id="{46960B16-25C4-DE49-B1B5-831324F2C395}"/>
                    </a:ext>
                  </a:extLst>
                </p14:cNvPr>
                <p14:cNvContentPartPr/>
                <p14:nvPr/>
              </p14:nvContentPartPr>
              <p14:xfrm>
                <a:off x="7255247" y="5883626"/>
                <a:ext cx="169200" cy="164160"/>
              </p14:xfrm>
            </p:contentPart>
          </mc:Choice>
          <mc:Fallback xmlns="">
            <p:pic>
              <p:nvPicPr>
                <p:cNvPr id="385" name="Ink 384">
                  <a:extLst>
                    <a:ext uri="{FF2B5EF4-FFF2-40B4-BE49-F238E27FC236}">
                      <a16:creationId xmlns:a16="http://schemas.microsoft.com/office/drawing/2014/main" id="{46960B16-25C4-DE49-B1B5-831324F2C395}"/>
                    </a:ext>
                  </a:extLst>
                </p:cNvPr>
                <p:cNvPicPr/>
                <p:nvPr/>
              </p:nvPicPr>
              <p:blipFill>
                <a:blip r:embed="rId716"/>
                <a:stretch>
                  <a:fillRect/>
                </a:stretch>
              </p:blipFill>
              <p:spPr>
                <a:xfrm>
                  <a:off x="7247687" y="5876426"/>
                  <a:ext cx="184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86" name="Ink 385">
                  <a:extLst>
                    <a:ext uri="{FF2B5EF4-FFF2-40B4-BE49-F238E27FC236}">
                      <a16:creationId xmlns:a16="http://schemas.microsoft.com/office/drawing/2014/main" id="{F90D9061-029B-574B-A3C2-437D44067BEB}"/>
                    </a:ext>
                  </a:extLst>
                </p14:cNvPr>
                <p14:cNvContentPartPr/>
                <p14:nvPr/>
              </p14:nvContentPartPr>
              <p14:xfrm>
                <a:off x="7694447" y="5909906"/>
                <a:ext cx="145440" cy="103320"/>
              </p14:xfrm>
            </p:contentPart>
          </mc:Choice>
          <mc:Fallback xmlns="">
            <p:pic>
              <p:nvPicPr>
                <p:cNvPr id="386" name="Ink 385">
                  <a:extLst>
                    <a:ext uri="{FF2B5EF4-FFF2-40B4-BE49-F238E27FC236}">
                      <a16:creationId xmlns:a16="http://schemas.microsoft.com/office/drawing/2014/main" id="{F90D9061-029B-574B-A3C2-437D44067BEB}"/>
                    </a:ext>
                  </a:extLst>
                </p:cNvPr>
                <p:cNvPicPr/>
                <p:nvPr/>
              </p:nvPicPr>
              <p:blipFill>
                <a:blip r:embed="rId718"/>
                <a:stretch>
                  <a:fillRect/>
                </a:stretch>
              </p:blipFill>
              <p:spPr>
                <a:xfrm>
                  <a:off x="7686887" y="5902346"/>
                  <a:ext cx="160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87" name="Ink 386">
                  <a:extLst>
                    <a:ext uri="{FF2B5EF4-FFF2-40B4-BE49-F238E27FC236}">
                      <a16:creationId xmlns:a16="http://schemas.microsoft.com/office/drawing/2014/main" id="{B53A6849-092D-3F43-952F-DA6B9219F39A}"/>
                    </a:ext>
                  </a:extLst>
                </p14:cNvPr>
                <p14:cNvContentPartPr/>
                <p14:nvPr/>
              </p14:nvContentPartPr>
              <p14:xfrm>
                <a:off x="7891367" y="5883626"/>
                <a:ext cx="163800" cy="138960"/>
              </p14:xfrm>
            </p:contentPart>
          </mc:Choice>
          <mc:Fallback xmlns="">
            <p:pic>
              <p:nvPicPr>
                <p:cNvPr id="387" name="Ink 386">
                  <a:extLst>
                    <a:ext uri="{FF2B5EF4-FFF2-40B4-BE49-F238E27FC236}">
                      <a16:creationId xmlns:a16="http://schemas.microsoft.com/office/drawing/2014/main" id="{B53A6849-092D-3F43-952F-DA6B9219F39A}"/>
                    </a:ext>
                  </a:extLst>
                </p:cNvPr>
                <p:cNvPicPr/>
                <p:nvPr/>
              </p:nvPicPr>
              <p:blipFill>
                <a:blip r:embed="rId720"/>
                <a:stretch>
                  <a:fillRect/>
                </a:stretch>
              </p:blipFill>
              <p:spPr>
                <a:xfrm>
                  <a:off x="7883807" y="5876426"/>
                  <a:ext cx="178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88" name="Ink 387">
                  <a:extLst>
                    <a:ext uri="{FF2B5EF4-FFF2-40B4-BE49-F238E27FC236}">
                      <a16:creationId xmlns:a16="http://schemas.microsoft.com/office/drawing/2014/main" id="{3672FC15-2DFE-ED46-BBDA-098A8D497079}"/>
                    </a:ext>
                  </a:extLst>
                </p14:cNvPr>
                <p14:cNvContentPartPr/>
                <p14:nvPr/>
              </p14:nvContentPartPr>
              <p14:xfrm>
                <a:off x="8116727" y="5876786"/>
                <a:ext cx="148680" cy="156600"/>
              </p14:xfrm>
            </p:contentPart>
          </mc:Choice>
          <mc:Fallback xmlns="">
            <p:pic>
              <p:nvPicPr>
                <p:cNvPr id="388" name="Ink 387">
                  <a:extLst>
                    <a:ext uri="{FF2B5EF4-FFF2-40B4-BE49-F238E27FC236}">
                      <a16:creationId xmlns:a16="http://schemas.microsoft.com/office/drawing/2014/main" id="{3672FC15-2DFE-ED46-BBDA-098A8D497079}"/>
                    </a:ext>
                  </a:extLst>
                </p:cNvPr>
                <p:cNvPicPr/>
                <p:nvPr/>
              </p:nvPicPr>
              <p:blipFill>
                <a:blip r:embed="rId722"/>
                <a:stretch>
                  <a:fillRect/>
                </a:stretch>
              </p:blipFill>
              <p:spPr>
                <a:xfrm>
                  <a:off x="8109167" y="5869226"/>
                  <a:ext cx="163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89" name="Ink 388">
                  <a:extLst>
                    <a:ext uri="{FF2B5EF4-FFF2-40B4-BE49-F238E27FC236}">
                      <a16:creationId xmlns:a16="http://schemas.microsoft.com/office/drawing/2014/main" id="{5F50A14F-71E5-6F42-B5DA-E92B715BA0AF}"/>
                    </a:ext>
                  </a:extLst>
                </p14:cNvPr>
                <p14:cNvContentPartPr/>
                <p14:nvPr/>
              </p14:nvContentPartPr>
              <p14:xfrm>
                <a:off x="8461247" y="5906666"/>
                <a:ext cx="227160" cy="156600"/>
              </p14:xfrm>
            </p:contentPart>
          </mc:Choice>
          <mc:Fallback xmlns="">
            <p:pic>
              <p:nvPicPr>
                <p:cNvPr id="389" name="Ink 388">
                  <a:extLst>
                    <a:ext uri="{FF2B5EF4-FFF2-40B4-BE49-F238E27FC236}">
                      <a16:creationId xmlns:a16="http://schemas.microsoft.com/office/drawing/2014/main" id="{5F50A14F-71E5-6F42-B5DA-E92B715BA0AF}"/>
                    </a:ext>
                  </a:extLst>
                </p:cNvPr>
                <p:cNvPicPr/>
                <p:nvPr/>
              </p:nvPicPr>
              <p:blipFill>
                <a:blip r:embed="rId724"/>
                <a:stretch>
                  <a:fillRect/>
                </a:stretch>
              </p:blipFill>
              <p:spPr>
                <a:xfrm>
                  <a:off x="8453687" y="5899106"/>
                  <a:ext cx="242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90" name="Ink 389">
                  <a:extLst>
                    <a:ext uri="{FF2B5EF4-FFF2-40B4-BE49-F238E27FC236}">
                      <a16:creationId xmlns:a16="http://schemas.microsoft.com/office/drawing/2014/main" id="{5D575004-8147-C14F-BD33-BB815CA62633}"/>
                    </a:ext>
                  </a:extLst>
                </p14:cNvPr>
                <p14:cNvContentPartPr/>
                <p14:nvPr/>
              </p14:nvContentPartPr>
              <p14:xfrm>
                <a:off x="8709287" y="5950226"/>
                <a:ext cx="57240" cy="137880"/>
              </p14:xfrm>
            </p:contentPart>
          </mc:Choice>
          <mc:Fallback xmlns="">
            <p:pic>
              <p:nvPicPr>
                <p:cNvPr id="390" name="Ink 389">
                  <a:extLst>
                    <a:ext uri="{FF2B5EF4-FFF2-40B4-BE49-F238E27FC236}">
                      <a16:creationId xmlns:a16="http://schemas.microsoft.com/office/drawing/2014/main" id="{5D575004-8147-C14F-BD33-BB815CA62633}"/>
                    </a:ext>
                  </a:extLst>
                </p:cNvPr>
                <p:cNvPicPr/>
                <p:nvPr/>
              </p:nvPicPr>
              <p:blipFill>
                <a:blip r:embed="rId726"/>
                <a:stretch>
                  <a:fillRect/>
                </a:stretch>
              </p:blipFill>
              <p:spPr>
                <a:xfrm>
                  <a:off x="8701727" y="5942666"/>
                  <a:ext cx="72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91" name="Ink 390">
                  <a:extLst>
                    <a:ext uri="{FF2B5EF4-FFF2-40B4-BE49-F238E27FC236}">
                      <a16:creationId xmlns:a16="http://schemas.microsoft.com/office/drawing/2014/main" id="{2FE7C13A-D5E4-6845-A727-DAC3B7729190}"/>
                    </a:ext>
                  </a:extLst>
                </p14:cNvPr>
                <p14:cNvContentPartPr/>
                <p14:nvPr/>
              </p14:nvContentPartPr>
              <p14:xfrm>
                <a:off x="8650607" y="5909906"/>
                <a:ext cx="213840" cy="115560"/>
              </p14:xfrm>
            </p:contentPart>
          </mc:Choice>
          <mc:Fallback xmlns="">
            <p:pic>
              <p:nvPicPr>
                <p:cNvPr id="391" name="Ink 390">
                  <a:extLst>
                    <a:ext uri="{FF2B5EF4-FFF2-40B4-BE49-F238E27FC236}">
                      <a16:creationId xmlns:a16="http://schemas.microsoft.com/office/drawing/2014/main" id="{2FE7C13A-D5E4-6845-A727-DAC3B7729190}"/>
                    </a:ext>
                  </a:extLst>
                </p:cNvPr>
                <p:cNvPicPr/>
                <p:nvPr/>
              </p:nvPicPr>
              <p:blipFill>
                <a:blip r:embed="rId728"/>
                <a:stretch>
                  <a:fillRect/>
                </a:stretch>
              </p:blipFill>
              <p:spPr>
                <a:xfrm>
                  <a:off x="8643047" y="5902346"/>
                  <a:ext cx="228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92" name="Ink 391">
                  <a:extLst>
                    <a:ext uri="{FF2B5EF4-FFF2-40B4-BE49-F238E27FC236}">
                      <a16:creationId xmlns:a16="http://schemas.microsoft.com/office/drawing/2014/main" id="{CDA27C83-C15D-614D-9215-3FE30C89272F}"/>
                    </a:ext>
                  </a:extLst>
                </p14:cNvPr>
                <p14:cNvContentPartPr/>
                <p14:nvPr/>
              </p14:nvContentPartPr>
              <p14:xfrm>
                <a:off x="8911967" y="5899466"/>
                <a:ext cx="136440" cy="186120"/>
              </p14:xfrm>
            </p:contentPart>
          </mc:Choice>
          <mc:Fallback xmlns="">
            <p:pic>
              <p:nvPicPr>
                <p:cNvPr id="392" name="Ink 391">
                  <a:extLst>
                    <a:ext uri="{FF2B5EF4-FFF2-40B4-BE49-F238E27FC236}">
                      <a16:creationId xmlns:a16="http://schemas.microsoft.com/office/drawing/2014/main" id="{CDA27C83-C15D-614D-9215-3FE30C89272F}"/>
                    </a:ext>
                  </a:extLst>
                </p:cNvPr>
                <p:cNvPicPr/>
                <p:nvPr/>
              </p:nvPicPr>
              <p:blipFill>
                <a:blip r:embed="rId730"/>
                <a:stretch>
                  <a:fillRect/>
                </a:stretch>
              </p:blipFill>
              <p:spPr>
                <a:xfrm>
                  <a:off x="8904407" y="5891906"/>
                  <a:ext cx="151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93" name="Ink 392">
                  <a:extLst>
                    <a:ext uri="{FF2B5EF4-FFF2-40B4-BE49-F238E27FC236}">
                      <a16:creationId xmlns:a16="http://schemas.microsoft.com/office/drawing/2014/main" id="{8CF2366B-548C-284B-B389-FBDE1DE19C82}"/>
                    </a:ext>
                  </a:extLst>
                </p14:cNvPr>
                <p14:cNvContentPartPr/>
                <p14:nvPr/>
              </p14:nvContentPartPr>
              <p14:xfrm>
                <a:off x="8935727" y="5990906"/>
                <a:ext cx="183600" cy="25560"/>
              </p14:xfrm>
            </p:contentPart>
          </mc:Choice>
          <mc:Fallback xmlns="">
            <p:pic>
              <p:nvPicPr>
                <p:cNvPr id="393" name="Ink 392">
                  <a:extLst>
                    <a:ext uri="{FF2B5EF4-FFF2-40B4-BE49-F238E27FC236}">
                      <a16:creationId xmlns:a16="http://schemas.microsoft.com/office/drawing/2014/main" id="{8CF2366B-548C-284B-B389-FBDE1DE19C82}"/>
                    </a:ext>
                  </a:extLst>
                </p:cNvPr>
                <p:cNvPicPr/>
                <p:nvPr/>
              </p:nvPicPr>
              <p:blipFill>
                <a:blip r:embed="rId732"/>
                <a:stretch>
                  <a:fillRect/>
                </a:stretch>
              </p:blipFill>
              <p:spPr>
                <a:xfrm>
                  <a:off x="8928167" y="5983346"/>
                  <a:ext cx="198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94" name="Ink 393">
                  <a:extLst>
                    <a:ext uri="{FF2B5EF4-FFF2-40B4-BE49-F238E27FC236}">
                      <a16:creationId xmlns:a16="http://schemas.microsoft.com/office/drawing/2014/main" id="{4C6C4E91-4F65-C34D-BA62-5E8B26310C62}"/>
                    </a:ext>
                  </a:extLst>
                </p14:cNvPr>
                <p14:cNvContentPartPr/>
                <p14:nvPr/>
              </p14:nvContentPartPr>
              <p14:xfrm>
                <a:off x="9124007" y="5923586"/>
                <a:ext cx="241200" cy="114840"/>
              </p14:xfrm>
            </p:contentPart>
          </mc:Choice>
          <mc:Fallback xmlns="">
            <p:pic>
              <p:nvPicPr>
                <p:cNvPr id="394" name="Ink 393">
                  <a:extLst>
                    <a:ext uri="{FF2B5EF4-FFF2-40B4-BE49-F238E27FC236}">
                      <a16:creationId xmlns:a16="http://schemas.microsoft.com/office/drawing/2014/main" id="{4C6C4E91-4F65-C34D-BA62-5E8B26310C62}"/>
                    </a:ext>
                  </a:extLst>
                </p:cNvPr>
                <p:cNvPicPr/>
                <p:nvPr/>
              </p:nvPicPr>
              <p:blipFill>
                <a:blip r:embed="rId734"/>
                <a:stretch>
                  <a:fillRect/>
                </a:stretch>
              </p:blipFill>
              <p:spPr>
                <a:xfrm>
                  <a:off x="9116447" y="5916026"/>
                  <a:ext cx="256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95" name="Ink 394">
                  <a:extLst>
                    <a:ext uri="{FF2B5EF4-FFF2-40B4-BE49-F238E27FC236}">
                      <a16:creationId xmlns:a16="http://schemas.microsoft.com/office/drawing/2014/main" id="{017C07BC-DC67-4543-9086-1FFFA9B50EA0}"/>
                    </a:ext>
                  </a:extLst>
                </p14:cNvPr>
                <p14:cNvContentPartPr/>
                <p14:nvPr/>
              </p14:nvContentPartPr>
              <p14:xfrm>
                <a:off x="9378527" y="5870666"/>
                <a:ext cx="100080" cy="309960"/>
              </p14:xfrm>
            </p:contentPart>
          </mc:Choice>
          <mc:Fallback xmlns="">
            <p:pic>
              <p:nvPicPr>
                <p:cNvPr id="395" name="Ink 394">
                  <a:extLst>
                    <a:ext uri="{FF2B5EF4-FFF2-40B4-BE49-F238E27FC236}">
                      <a16:creationId xmlns:a16="http://schemas.microsoft.com/office/drawing/2014/main" id="{017C07BC-DC67-4543-9086-1FFFA9B50EA0}"/>
                    </a:ext>
                  </a:extLst>
                </p:cNvPr>
                <p:cNvPicPr/>
                <p:nvPr/>
              </p:nvPicPr>
              <p:blipFill>
                <a:blip r:embed="rId736"/>
                <a:stretch>
                  <a:fillRect/>
                </a:stretch>
              </p:blipFill>
              <p:spPr>
                <a:xfrm>
                  <a:off x="9370967" y="5863106"/>
                  <a:ext cx="1152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96" name="Ink 395">
                  <a:extLst>
                    <a:ext uri="{FF2B5EF4-FFF2-40B4-BE49-F238E27FC236}">
                      <a16:creationId xmlns:a16="http://schemas.microsoft.com/office/drawing/2014/main" id="{9354BAB4-9656-434A-AED5-BB7001AB7D00}"/>
                    </a:ext>
                  </a:extLst>
                </p14:cNvPr>
                <p14:cNvContentPartPr/>
                <p14:nvPr/>
              </p14:nvContentPartPr>
              <p14:xfrm>
                <a:off x="9521447" y="5825666"/>
                <a:ext cx="334080" cy="201600"/>
              </p14:xfrm>
            </p:contentPart>
          </mc:Choice>
          <mc:Fallback xmlns="">
            <p:pic>
              <p:nvPicPr>
                <p:cNvPr id="396" name="Ink 395">
                  <a:extLst>
                    <a:ext uri="{FF2B5EF4-FFF2-40B4-BE49-F238E27FC236}">
                      <a16:creationId xmlns:a16="http://schemas.microsoft.com/office/drawing/2014/main" id="{9354BAB4-9656-434A-AED5-BB7001AB7D00}"/>
                    </a:ext>
                  </a:extLst>
                </p:cNvPr>
                <p:cNvPicPr/>
                <p:nvPr/>
              </p:nvPicPr>
              <p:blipFill>
                <a:blip r:embed="rId738"/>
                <a:stretch>
                  <a:fillRect/>
                </a:stretch>
              </p:blipFill>
              <p:spPr>
                <a:xfrm>
                  <a:off x="9513887" y="5818106"/>
                  <a:ext cx="349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97" name="Ink 396">
                  <a:extLst>
                    <a:ext uri="{FF2B5EF4-FFF2-40B4-BE49-F238E27FC236}">
                      <a16:creationId xmlns:a16="http://schemas.microsoft.com/office/drawing/2014/main" id="{790AFF9F-BF0A-DC45-92F8-228F6DD7A204}"/>
                    </a:ext>
                  </a:extLst>
                </p14:cNvPr>
                <p14:cNvContentPartPr/>
                <p14:nvPr/>
              </p14:nvContentPartPr>
              <p14:xfrm>
                <a:off x="9824207" y="6029426"/>
                <a:ext cx="140400" cy="119880"/>
              </p14:xfrm>
            </p:contentPart>
          </mc:Choice>
          <mc:Fallback xmlns="">
            <p:pic>
              <p:nvPicPr>
                <p:cNvPr id="397" name="Ink 396">
                  <a:extLst>
                    <a:ext uri="{FF2B5EF4-FFF2-40B4-BE49-F238E27FC236}">
                      <a16:creationId xmlns:a16="http://schemas.microsoft.com/office/drawing/2014/main" id="{790AFF9F-BF0A-DC45-92F8-228F6DD7A204}"/>
                    </a:ext>
                  </a:extLst>
                </p:cNvPr>
                <p:cNvPicPr/>
                <p:nvPr/>
              </p:nvPicPr>
              <p:blipFill>
                <a:blip r:embed="rId740"/>
                <a:stretch>
                  <a:fillRect/>
                </a:stretch>
              </p:blipFill>
              <p:spPr>
                <a:xfrm>
                  <a:off x="9816647" y="6021866"/>
                  <a:ext cx="15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98" name="Ink 397">
                  <a:extLst>
                    <a:ext uri="{FF2B5EF4-FFF2-40B4-BE49-F238E27FC236}">
                      <a16:creationId xmlns:a16="http://schemas.microsoft.com/office/drawing/2014/main" id="{9C397BDB-3A3C-A242-BB77-6A04448B6B0B}"/>
                    </a:ext>
                  </a:extLst>
                </p14:cNvPr>
                <p14:cNvContentPartPr/>
                <p14:nvPr/>
              </p14:nvContentPartPr>
              <p14:xfrm>
                <a:off x="10358447" y="5857346"/>
                <a:ext cx="582120" cy="250560"/>
              </p14:xfrm>
            </p:contentPart>
          </mc:Choice>
          <mc:Fallback xmlns="">
            <p:pic>
              <p:nvPicPr>
                <p:cNvPr id="398" name="Ink 397">
                  <a:extLst>
                    <a:ext uri="{FF2B5EF4-FFF2-40B4-BE49-F238E27FC236}">
                      <a16:creationId xmlns:a16="http://schemas.microsoft.com/office/drawing/2014/main" id="{9C397BDB-3A3C-A242-BB77-6A04448B6B0B}"/>
                    </a:ext>
                  </a:extLst>
                </p:cNvPr>
                <p:cNvPicPr/>
                <p:nvPr/>
              </p:nvPicPr>
              <p:blipFill>
                <a:blip r:embed="rId742"/>
                <a:stretch>
                  <a:fillRect/>
                </a:stretch>
              </p:blipFill>
              <p:spPr>
                <a:xfrm>
                  <a:off x="10350887" y="5849786"/>
                  <a:ext cx="5972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10" name="Ink 409">
                  <a:extLst>
                    <a:ext uri="{FF2B5EF4-FFF2-40B4-BE49-F238E27FC236}">
                      <a16:creationId xmlns:a16="http://schemas.microsoft.com/office/drawing/2014/main" id="{44F58801-CA56-2545-BF7F-36022DBC5D84}"/>
                    </a:ext>
                  </a:extLst>
                </p14:cNvPr>
                <p14:cNvContentPartPr/>
                <p14:nvPr/>
              </p14:nvContentPartPr>
              <p14:xfrm>
                <a:off x="7129967" y="6203666"/>
                <a:ext cx="299520" cy="239040"/>
              </p14:xfrm>
            </p:contentPart>
          </mc:Choice>
          <mc:Fallback xmlns="">
            <p:pic>
              <p:nvPicPr>
                <p:cNvPr id="410" name="Ink 409">
                  <a:extLst>
                    <a:ext uri="{FF2B5EF4-FFF2-40B4-BE49-F238E27FC236}">
                      <a16:creationId xmlns:a16="http://schemas.microsoft.com/office/drawing/2014/main" id="{44F58801-CA56-2545-BF7F-36022DBC5D84}"/>
                    </a:ext>
                  </a:extLst>
                </p:cNvPr>
                <p:cNvPicPr/>
                <p:nvPr/>
              </p:nvPicPr>
              <p:blipFill>
                <a:blip r:embed="rId744"/>
                <a:stretch>
                  <a:fillRect/>
                </a:stretch>
              </p:blipFill>
              <p:spPr>
                <a:xfrm>
                  <a:off x="7122407" y="6196106"/>
                  <a:ext cx="314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11" name="Ink 410">
                  <a:extLst>
                    <a:ext uri="{FF2B5EF4-FFF2-40B4-BE49-F238E27FC236}">
                      <a16:creationId xmlns:a16="http://schemas.microsoft.com/office/drawing/2014/main" id="{C8A92690-F80D-BD49-861F-2D049BCFE9A1}"/>
                    </a:ext>
                  </a:extLst>
                </p14:cNvPr>
                <p14:cNvContentPartPr/>
                <p14:nvPr/>
              </p14:nvContentPartPr>
              <p14:xfrm>
                <a:off x="7414367" y="6229226"/>
                <a:ext cx="433440" cy="237960"/>
              </p14:xfrm>
            </p:contentPart>
          </mc:Choice>
          <mc:Fallback xmlns="">
            <p:pic>
              <p:nvPicPr>
                <p:cNvPr id="411" name="Ink 410">
                  <a:extLst>
                    <a:ext uri="{FF2B5EF4-FFF2-40B4-BE49-F238E27FC236}">
                      <a16:creationId xmlns:a16="http://schemas.microsoft.com/office/drawing/2014/main" id="{C8A92690-F80D-BD49-861F-2D049BCFE9A1}"/>
                    </a:ext>
                  </a:extLst>
                </p:cNvPr>
                <p:cNvPicPr/>
                <p:nvPr/>
              </p:nvPicPr>
              <p:blipFill>
                <a:blip r:embed="rId746"/>
                <a:stretch>
                  <a:fillRect/>
                </a:stretch>
              </p:blipFill>
              <p:spPr>
                <a:xfrm>
                  <a:off x="7406807" y="6221666"/>
                  <a:ext cx="448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12" name="Ink 411">
                  <a:extLst>
                    <a:ext uri="{FF2B5EF4-FFF2-40B4-BE49-F238E27FC236}">
                      <a16:creationId xmlns:a16="http://schemas.microsoft.com/office/drawing/2014/main" id="{9E875789-8CBE-5C4D-9C38-BEB8AB440F73}"/>
                    </a:ext>
                  </a:extLst>
                </p14:cNvPr>
                <p14:cNvContentPartPr/>
                <p14:nvPr/>
              </p14:nvContentPartPr>
              <p14:xfrm>
                <a:off x="7847807" y="6201866"/>
                <a:ext cx="199080" cy="273600"/>
              </p14:xfrm>
            </p:contentPart>
          </mc:Choice>
          <mc:Fallback xmlns="">
            <p:pic>
              <p:nvPicPr>
                <p:cNvPr id="412" name="Ink 411">
                  <a:extLst>
                    <a:ext uri="{FF2B5EF4-FFF2-40B4-BE49-F238E27FC236}">
                      <a16:creationId xmlns:a16="http://schemas.microsoft.com/office/drawing/2014/main" id="{9E875789-8CBE-5C4D-9C38-BEB8AB440F73}"/>
                    </a:ext>
                  </a:extLst>
                </p:cNvPr>
                <p:cNvPicPr/>
                <p:nvPr/>
              </p:nvPicPr>
              <p:blipFill>
                <a:blip r:embed="rId748"/>
                <a:stretch>
                  <a:fillRect/>
                </a:stretch>
              </p:blipFill>
              <p:spPr>
                <a:xfrm>
                  <a:off x="7840247" y="6194306"/>
                  <a:ext cx="214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13" name="Ink 412">
                  <a:extLst>
                    <a:ext uri="{FF2B5EF4-FFF2-40B4-BE49-F238E27FC236}">
                      <a16:creationId xmlns:a16="http://schemas.microsoft.com/office/drawing/2014/main" id="{6B876039-AAF0-B34A-B68A-6323CEF3A746}"/>
                    </a:ext>
                  </a:extLst>
                </p14:cNvPr>
                <p14:cNvContentPartPr/>
                <p14:nvPr/>
              </p14:nvContentPartPr>
              <p14:xfrm>
                <a:off x="7997567" y="6254786"/>
                <a:ext cx="360" cy="360"/>
              </p14:xfrm>
            </p:contentPart>
          </mc:Choice>
          <mc:Fallback xmlns="">
            <p:pic>
              <p:nvPicPr>
                <p:cNvPr id="413" name="Ink 412">
                  <a:extLst>
                    <a:ext uri="{FF2B5EF4-FFF2-40B4-BE49-F238E27FC236}">
                      <a16:creationId xmlns:a16="http://schemas.microsoft.com/office/drawing/2014/main" id="{6B876039-AAF0-B34A-B68A-6323CEF3A746}"/>
                    </a:ext>
                  </a:extLst>
                </p:cNvPr>
                <p:cNvPicPr/>
                <p:nvPr/>
              </p:nvPicPr>
              <p:blipFill>
                <a:blip r:embed="rId658"/>
                <a:stretch>
                  <a:fillRect/>
                </a:stretch>
              </p:blipFill>
              <p:spPr>
                <a:xfrm>
                  <a:off x="7990007" y="624722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4" name="Ink 413">
                  <a:extLst>
                    <a:ext uri="{FF2B5EF4-FFF2-40B4-BE49-F238E27FC236}">
                      <a16:creationId xmlns:a16="http://schemas.microsoft.com/office/drawing/2014/main" id="{D9BBB2BA-1D47-3F42-9C19-CE03375FEB5E}"/>
                    </a:ext>
                  </a:extLst>
                </p14:cNvPr>
                <p14:cNvContentPartPr/>
                <p14:nvPr/>
              </p14:nvContentPartPr>
              <p14:xfrm>
                <a:off x="8090447" y="6321386"/>
                <a:ext cx="196920" cy="147960"/>
              </p14:xfrm>
            </p:contentPart>
          </mc:Choice>
          <mc:Fallback xmlns="">
            <p:pic>
              <p:nvPicPr>
                <p:cNvPr id="414" name="Ink 413">
                  <a:extLst>
                    <a:ext uri="{FF2B5EF4-FFF2-40B4-BE49-F238E27FC236}">
                      <a16:creationId xmlns:a16="http://schemas.microsoft.com/office/drawing/2014/main" id="{D9BBB2BA-1D47-3F42-9C19-CE03375FEB5E}"/>
                    </a:ext>
                  </a:extLst>
                </p:cNvPr>
                <p:cNvPicPr/>
                <p:nvPr/>
              </p:nvPicPr>
              <p:blipFill>
                <a:blip r:embed="rId751"/>
                <a:stretch>
                  <a:fillRect/>
                </a:stretch>
              </p:blipFill>
              <p:spPr>
                <a:xfrm>
                  <a:off x="8082887" y="6313826"/>
                  <a:ext cx="212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15" name="Ink 414">
                  <a:extLst>
                    <a:ext uri="{FF2B5EF4-FFF2-40B4-BE49-F238E27FC236}">
                      <a16:creationId xmlns:a16="http://schemas.microsoft.com/office/drawing/2014/main" id="{92BC988D-2CCF-FA48-8264-118CADA59DFE}"/>
                    </a:ext>
                  </a:extLst>
                </p14:cNvPr>
                <p14:cNvContentPartPr/>
                <p14:nvPr/>
              </p14:nvContentPartPr>
              <p14:xfrm>
                <a:off x="8315447" y="6310226"/>
                <a:ext cx="194400" cy="147600"/>
              </p14:xfrm>
            </p:contentPart>
          </mc:Choice>
          <mc:Fallback xmlns="">
            <p:pic>
              <p:nvPicPr>
                <p:cNvPr id="415" name="Ink 414">
                  <a:extLst>
                    <a:ext uri="{FF2B5EF4-FFF2-40B4-BE49-F238E27FC236}">
                      <a16:creationId xmlns:a16="http://schemas.microsoft.com/office/drawing/2014/main" id="{92BC988D-2CCF-FA48-8264-118CADA59DFE}"/>
                    </a:ext>
                  </a:extLst>
                </p:cNvPr>
                <p:cNvPicPr/>
                <p:nvPr/>
              </p:nvPicPr>
              <p:blipFill>
                <a:blip r:embed="rId753"/>
                <a:stretch>
                  <a:fillRect/>
                </a:stretch>
              </p:blipFill>
              <p:spPr>
                <a:xfrm>
                  <a:off x="8307887" y="6302666"/>
                  <a:ext cx="209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16" name="Ink 415">
                  <a:extLst>
                    <a:ext uri="{FF2B5EF4-FFF2-40B4-BE49-F238E27FC236}">
                      <a16:creationId xmlns:a16="http://schemas.microsoft.com/office/drawing/2014/main" id="{DE0934D5-3AC9-1C4A-BFDC-5AA4EC8261BB}"/>
                    </a:ext>
                  </a:extLst>
                </p14:cNvPr>
                <p14:cNvContentPartPr/>
                <p14:nvPr/>
              </p14:nvContentPartPr>
              <p14:xfrm>
                <a:off x="8725847" y="6256226"/>
                <a:ext cx="591480" cy="224640"/>
              </p14:xfrm>
            </p:contentPart>
          </mc:Choice>
          <mc:Fallback xmlns="">
            <p:pic>
              <p:nvPicPr>
                <p:cNvPr id="416" name="Ink 415">
                  <a:extLst>
                    <a:ext uri="{FF2B5EF4-FFF2-40B4-BE49-F238E27FC236}">
                      <a16:creationId xmlns:a16="http://schemas.microsoft.com/office/drawing/2014/main" id="{DE0934D5-3AC9-1C4A-BFDC-5AA4EC8261BB}"/>
                    </a:ext>
                  </a:extLst>
                </p:cNvPr>
                <p:cNvPicPr/>
                <p:nvPr/>
              </p:nvPicPr>
              <p:blipFill>
                <a:blip r:embed="rId755"/>
                <a:stretch>
                  <a:fillRect/>
                </a:stretch>
              </p:blipFill>
              <p:spPr>
                <a:xfrm>
                  <a:off x="8718647" y="6248666"/>
                  <a:ext cx="606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17" name="Ink 416">
                  <a:extLst>
                    <a:ext uri="{FF2B5EF4-FFF2-40B4-BE49-F238E27FC236}">
                      <a16:creationId xmlns:a16="http://schemas.microsoft.com/office/drawing/2014/main" id="{0FD8A1CB-3D9B-EF4F-88F8-9C7A6B8E23CF}"/>
                    </a:ext>
                  </a:extLst>
                </p14:cNvPr>
                <p14:cNvContentPartPr/>
                <p14:nvPr/>
              </p14:nvContentPartPr>
              <p14:xfrm>
                <a:off x="9336047" y="6297266"/>
                <a:ext cx="663840" cy="290520"/>
              </p14:xfrm>
            </p:contentPart>
          </mc:Choice>
          <mc:Fallback xmlns="">
            <p:pic>
              <p:nvPicPr>
                <p:cNvPr id="417" name="Ink 416">
                  <a:extLst>
                    <a:ext uri="{FF2B5EF4-FFF2-40B4-BE49-F238E27FC236}">
                      <a16:creationId xmlns:a16="http://schemas.microsoft.com/office/drawing/2014/main" id="{0FD8A1CB-3D9B-EF4F-88F8-9C7A6B8E23CF}"/>
                    </a:ext>
                  </a:extLst>
                </p:cNvPr>
                <p:cNvPicPr/>
                <p:nvPr/>
              </p:nvPicPr>
              <p:blipFill>
                <a:blip r:embed="rId757"/>
                <a:stretch>
                  <a:fillRect/>
                </a:stretch>
              </p:blipFill>
              <p:spPr>
                <a:xfrm>
                  <a:off x="9328487" y="6289706"/>
                  <a:ext cx="678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8" name="Ink 417">
                  <a:extLst>
                    <a:ext uri="{FF2B5EF4-FFF2-40B4-BE49-F238E27FC236}">
                      <a16:creationId xmlns:a16="http://schemas.microsoft.com/office/drawing/2014/main" id="{10C1B831-044A-974F-B52F-9EE6AE42FDA9}"/>
                    </a:ext>
                  </a:extLst>
                </p14:cNvPr>
                <p14:cNvContentPartPr/>
                <p14:nvPr/>
              </p14:nvContentPartPr>
              <p14:xfrm>
                <a:off x="10104647" y="6347666"/>
                <a:ext cx="10800" cy="136080"/>
              </p14:xfrm>
            </p:contentPart>
          </mc:Choice>
          <mc:Fallback xmlns="">
            <p:pic>
              <p:nvPicPr>
                <p:cNvPr id="418" name="Ink 417">
                  <a:extLst>
                    <a:ext uri="{FF2B5EF4-FFF2-40B4-BE49-F238E27FC236}">
                      <a16:creationId xmlns:a16="http://schemas.microsoft.com/office/drawing/2014/main" id="{10C1B831-044A-974F-B52F-9EE6AE42FDA9}"/>
                    </a:ext>
                  </a:extLst>
                </p:cNvPr>
                <p:cNvPicPr/>
                <p:nvPr/>
              </p:nvPicPr>
              <p:blipFill>
                <a:blip r:embed="rId759"/>
                <a:stretch>
                  <a:fillRect/>
                </a:stretch>
              </p:blipFill>
              <p:spPr>
                <a:xfrm>
                  <a:off x="10097087" y="6340106"/>
                  <a:ext cx="25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9" name="Ink 418">
                  <a:extLst>
                    <a:ext uri="{FF2B5EF4-FFF2-40B4-BE49-F238E27FC236}">
                      <a16:creationId xmlns:a16="http://schemas.microsoft.com/office/drawing/2014/main" id="{225D7BAD-3B34-6848-9C51-2C1FF188913F}"/>
                    </a:ext>
                  </a:extLst>
                </p14:cNvPr>
                <p14:cNvContentPartPr/>
                <p14:nvPr/>
              </p14:nvContentPartPr>
              <p14:xfrm>
                <a:off x="10104647" y="6228506"/>
                <a:ext cx="10800" cy="97920"/>
              </p14:xfrm>
            </p:contentPart>
          </mc:Choice>
          <mc:Fallback xmlns="">
            <p:pic>
              <p:nvPicPr>
                <p:cNvPr id="419" name="Ink 418">
                  <a:extLst>
                    <a:ext uri="{FF2B5EF4-FFF2-40B4-BE49-F238E27FC236}">
                      <a16:creationId xmlns:a16="http://schemas.microsoft.com/office/drawing/2014/main" id="{225D7BAD-3B34-6848-9C51-2C1FF188913F}"/>
                    </a:ext>
                  </a:extLst>
                </p:cNvPr>
                <p:cNvPicPr/>
                <p:nvPr/>
              </p:nvPicPr>
              <p:blipFill>
                <a:blip r:embed="rId761"/>
                <a:stretch>
                  <a:fillRect/>
                </a:stretch>
              </p:blipFill>
              <p:spPr>
                <a:xfrm>
                  <a:off x="10097087" y="6220946"/>
                  <a:ext cx="25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21" name="Ink 420">
                  <a:extLst>
                    <a:ext uri="{FF2B5EF4-FFF2-40B4-BE49-F238E27FC236}">
                      <a16:creationId xmlns:a16="http://schemas.microsoft.com/office/drawing/2014/main" id="{27C38735-AE91-624E-8BC9-D94C82ED681D}"/>
                    </a:ext>
                  </a:extLst>
                </p14:cNvPr>
                <p14:cNvContentPartPr/>
                <p14:nvPr/>
              </p14:nvContentPartPr>
              <p14:xfrm>
                <a:off x="10146047" y="6241466"/>
                <a:ext cx="24480" cy="173160"/>
              </p14:xfrm>
            </p:contentPart>
          </mc:Choice>
          <mc:Fallback xmlns="">
            <p:pic>
              <p:nvPicPr>
                <p:cNvPr id="421" name="Ink 420">
                  <a:extLst>
                    <a:ext uri="{FF2B5EF4-FFF2-40B4-BE49-F238E27FC236}">
                      <a16:creationId xmlns:a16="http://schemas.microsoft.com/office/drawing/2014/main" id="{27C38735-AE91-624E-8BC9-D94C82ED681D}"/>
                    </a:ext>
                  </a:extLst>
                </p:cNvPr>
                <p:cNvPicPr/>
                <p:nvPr/>
              </p:nvPicPr>
              <p:blipFill>
                <a:blip r:embed="rId763"/>
                <a:stretch>
                  <a:fillRect/>
                </a:stretch>
              </p:blipFill>
              <p:spPr>
                <a:xfrm>
                  <a:off x="10138487" y="6233906"/>
                  <a:ext cx="39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2" name="Ink 421">
                  <a:extLst>
                    <a:ext uri="{FF2B5EF4-FFF2-40B4-BE49-F238E27FC236}">
                      <a16:creationId xmlns:a16="http://schemas.microsoft.com/office/drawing/2014/main" id="{B7E110AE-02BF-8249-815E-3850647770A4}"/>
                    </a:ext>
                  </a:extLst>
                </p14:cNvPr>
                <p14:cNvContentPartPr/>
                <p14:nvPr/>
              </p14:nvContentPartPr>
              <p14:xfrm>
                <a:off x="10315607" y="6215186"/>
                <a:ext cx="177840" cy="190800"/>
              </p14:xfrm>
            </p:contentPart>
          </mc:Choice>
          <mc:Fallback xmlns="">
            <p:pic>
              <p:nvPicPr>
                <p:cNvPr id="422" name="Ink 421">
                  <a:extLst>
                    <a:ext uri="{FF2B5EF4-FFF2-40B4-BE49-F238E27FC236}">
                      <a16:creationId xmlns:a16="http://schemas.microsoft.com/office/drawing/2014/main" id="{B7E110AE-02BF-8249-815E-3850647770A4}"/>
                    </a:ext>
                  </a:extLst>
                </p:cNvPr>
                <p:cNvPicPr/>
                <p:nvPr/>
              </p:nvPicPr>
              <p:blipFill>
                <a:blip r:embed="rId765"/>
                <a:stretch>
                  <a:fillRect/>
                </a:stretch>
              </p:blipFill>
              <p:spPr>
                <a:xfrm>
                  <a:off x="10308047" y="6207626"/>
                  <a:ext cx="192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23" name="Ink 422">
                  <a:extLst>
                    <a:ext uri="{FF2B5EF4-FFF2-40B4-BE49-F238E27FC236}">
                      <a16:creationId xmlns:a16="http://schemas.microsoft.com/office/drawing/2014/main" id="{3714D6CC-954B-8746-940E-867FF517367B}"/>
                    </a:ext>
                  </a:extLst>
                </p14:cNvPr>
                <p14:cNvContentPartPr/>
                <p14:nvPr/>
              </p14:nvContentPartPr>
              <p14:xfrm>
                <a:off x="10674527" y="6254786"/>
                <a:ext cx="3240" cy="75600"/>
              </p14:xfrm>
            </p:contentPart>
          </mc:Choice>
          <mc:Fallback xmlns="">
            <p:pic>
              <p:nvPicPr>
                <p:cNvPr id="423" name="Ink 422">
                  <a:extLst>
                    <a:ext uri="{FF2B5EF4-FFF2-40B4-BE49-F238E27FC236}">
                      <a16:creationId xmlns:a16="http://schemas.microsoft.com/office/drawing/2014/main" id="{3714D6CC-954B-8746-940E-867FF517367B}"/>
                    </a:ext>
                  </a:extLst>
                </p:cNvPr>
                <p:cNvPicPr/>
                <p:nvPr/>
              </p:nvPicPr>
              <p:blipFill>
                <a:blip r:embed="rId767"/>
                <a:stretch>
                  <a:fillRect/>
                </a:stretch>
              </p:blipFill>
              <p:spPr>
                <a:xfrm>
                  <a:off x="10666967" y="6247226"/>
                  <a:ext cx="1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24" name="Ink 423">
                  <a:extLst>
                    <a:ext uri="{FF2B5EF4-FFF2-40B4-BE49-F238E27FC236}">
                      <a16:creationId xmlns:a16="http://schemas.microsoft.com/office/drawing/2014/main" id="{A456915B-0014-4E4D-B5DD-8938D7E5AD40}"/>
                    </a:ext>
                  </a:extLst>
                </p14:cNvPr>
                <p14:cNvContentPartPr/>
                <p14:nvPr/>
              </p14:nvContentPartPr>
              <p14:xfrm>
                <a:off x="10661207" y="6387266"/>
                <a:ext cx="31320" cy="24840"/>
              </p14:xfrm>
            </p:contentPart>
          </mc:Choice>
          <mc:Fallback xmlns="">
            <p:pic>
              <p:nvPicPr>
                <p:cNvPr id="424" name="Ink 423">
                  <a:extLst>
                    <a:ext uri="{FF2B5EF4-FFF2-40B4-BE49-F238E27FC236}">
                      <a16:creationId xmlns:a16="http://schemas.microsoft.com/office/drawing/2014/main" id="{A456915B-0014-4E4D-B5DD-8938D7E5AD40}"/>
                    </a:ext>
                  </a:extLst>
                </p:cNvPr>
                <p:cNvPicPr/>
                <p:nvPr/>
              </p:nvPicPr>
              <p:blipFill>
                <a:blip r:embed="rId769"/>
                <a:stretch>
                  <a:fillRect/>
                </a:stretch>
              </p:blipFill>
              <p:spPr>
                <a:xfrm>
                  <a:off x="10653647" y="6379706"/>
                  <a:ext cx="46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26" name="Ink 425">
                  <a:extLst>
                    <a:ext uri="{FF2B5EF4-FFF2-40B4-BE49-F238E27FC236}">
                      <a16:creationId xmlns:a16="http://schemas.microsoft.com/office/drawing/2014/main" id="{86FCAD1A-29A2-2649-9E7D-345DE0BF056A}"/>
                    </a:ext>
                  </a:extLst>
                </p14:cNvPr>
                <p14:cNvContentPartPr/>
                <p14:nvPr/>
              </p14:nvContentPartPr>
              <p14:xfrm>
                <a:off x="7784087" y="6571946"/>
                <a:ext cx="132120" cy="256680"/>
              </p14:xfrm>
            </p:contentPart>
          </mc:Choice>
          <mc:Fallback xmlns="">
            <p:pic>
              <p:nvPicPr>
                <p:cNvPr id="426" name="Ink 425">
                  <a:extLst>
                    <a:ext uri="{FF2B5EF4-FFF2-40B4-BE49-F238E27FC236}">
                      <a16:creationId xmlns:a16="http://schemas.microsoft.com/office/drawing/2014/main" id="{86FCAD1A-29A2-2649-9E7D-345DE0BF056A}"/>
                    </a:ext>
                  </a:extLst>
                </p:cNvPr>
                <p:cNvPicPr/>
                <p:nvPr/>
              </p:nvPicPr>
              <p:blipFill>
                <a:blip r:embed="rId771"/>
                <a:stretch>
                  <a:fillRect/>
                </a:stretch>
              </p:blipFill>
              <p:spPr>
                <a:xfrm>
                  <a:off x="7776527" y="6564386"/>
                  <a:ext cx="147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27" name="Ink 426">
                  <a:extLst>
                    <a:ext uri="{FF2B5EF4-FFF2-40B4-BE49-F238E27FC236}">
                      <a16:creationId xmlns:a16="http://schemas.microsoft.com/office/drawing/2014/main" id="{C9F2DED6-A538-F240-9FCC-9FE83E1BC098}"/>
                    </a:ext>
                  </a:extLst>
                </p14:cNvPr>
                <p14:cNvContentPartPr/>
                <p14:nvPr/>
              </p14:nvContentPartPr>
              <p14:xfrm>
                <a:off x="8007287" y="6608306"/>
                <a:ext cx="191880" cy="185400"/>
              </p14:xfrm>
            </p:contentPart>
          </mc:Choice>
          <mc:Fallback xmlns="">
            <p:pic>
              <p:nvPicPr>
                <p:cNvPr id="427" name="Ink 426">
                  <a:extLst>
                    <a:ext uri="{FF2B5EF4-FFF2-40B4-BE49-F238E27FC236}">
                      <a16:creationId xmlns:a16="http://schemas.microsoft.com/office/drawing/2014/main" id="{C9F2DED6-A538-F240-9FCC-9FE83E1BC098}"/>
                    </a:ext>
                  </a:extLst>
                </p:cNvPr>
                <p:cNvPicPr/>
                <p:nvPr/>
              </p:nvPicPr>
              <p:blipFill>
                <a:blip r:embed="rId773"/>
                <a:stretch>
                  <a:fillRect/>
                </a:stretch>
              </p:blipFill>
              <p:spPr>
                <a:xfrm>
                  <a:off x="7999727" y="6600746"/>
                  <a:ext cx="207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28" name="Ink 427">
                  <a:extLst>
                    <a:ext uri="{FF2B5EF4-FFF2-40B4-BE49-F238E27FC236}">
                      <a16:creationId xmlns:a16="http://schemas.microsoft.com/office/drawing/2014/main" id="{E43539C3-755C-7741-B5C9-F01534D23ED2}"/>
                    </a:ext>
                  </a:extLst>
                </p14:cNvPr>
                <p14:cNvContentPartPr/>
                <p14:nvPr/>
              </p14:nvContentPartPr>
              <p14:xfrm>
                <a:off x="8164247" y="6542066"/>
                <a:ext cx="100800" cy="56520"/>
              </p14:xfrm>
            </p:contentPart>
          </mc:Choice>
          <mc:Fallback xmlns="">
            <p:pic>
              <p:nvPicPr>
                <p:cNvPr id="428" name="Ink 427">
                  <a:extLst>
                    <a:ext uri="{FF2B5EF4-FFF2-40B4-BE49-F238E27FC236}">
                      <a16:creationId xmlns:a16="http://schemas.microsoft.com/office/drawing/2014/main" id="{E43539C3-755C-7741-B5C9-F01534D23ED2}"/>
                    </a:ext>
                  </a:extLst>
                </p:cNvPr>
                <p:cNvPicPr/>
                <p:nvPr/>
              </p:nvPicPr>
              <p:blipFill>
                <a:blip r:embed="rId775"/>
                <a:stretch>
                  <a:fillRect/>
                </a:stretch>
              </p:blipFill>
              <p:spPr>
                <a:xfrm>
                  <a:off x="8156687" y="6534506"/>
                  <a:ext cx="115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29" name="Ink 428">
                  <a:extLst>
                    <a:ext uri="{FF2B5EF4-FFF2-40B4-BE49-F238E27FC236}">
                      <a16:creationId xmlns:a16="http://schemas.microsoft.com/office/drawing/2014/main" id="{6FB8479F-BED4-EB4B-87AB-FB92D55BD6C2}"/>
                    </a:ext>
                  </a:extLst>
                </p14:cNvPr>
                <p14:cNvContentPartPr/>
                <p14:nvPr/>
              </p14:nvContentPartPr>
              <p14:xfrm>
                <a:off x="8474567" y="6717746"/>
                <a:ext cx="150480" cy="16200"/>
              </p14:xfrm>
            </p:contentPart>
          </mc:Choice>
          <mc:Fallback xmlns="">
            <p:pic>
              <p:nvPicPr>
                <p:cNvPr id="429" name="Ink 428">
                  <a:extLst>
                    <a:ext uri="{FF2B5EF4-FFF2-40B4-BE49-F238E27FC236}">
                      <a16:creationId xmlns:a16="http://schemas.microsoft.com/office/drawing/2014/main" id="{6FB8479F-BED4-EB4B-87AB-FB92D55BD6C2}"/>
                    </a:ext>
                  </a:extLst>
                </p:cNvPr>
                <p:cNvPicPr/>
                <p:nvPr/>
              </p:nvPicPr>
              <p:blipFill>
                <a:blip r:embed="rId777"/>
                <a:stretch>
                  <a:fillRect/>
                </a:stretch>
              </p:blipFill>
              <p:spPr>
                <a:xfrm>
                  <a:off x="8467007" y="6710186"/>
                  <a:ext cx="165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30" name="Ink 429">
                  <a:extLst>
                    <a:ext uri="{FF2B5EF4-FFF2-40B4-BE49-F238E27FC236}">
                      <a16:creationId xmlns:a16="http://schemas.microsoft.com/office/drawing/2014/main" id="{AF53F5F0-DFE2-784C-8D3C-AA5F3D595360}"/>
                    </a:ext>
                  </a:extLst>
                </p14:cNvPr>
                <p14:cNvContentPartPr/>
                <p14:nvPr/>
              </p14:nvContentPartPr>
              <p14:xfrm>
                <a:off x="8733767" y="6613346"/>
                <a:ext cx="208440" cy="174960"/>
              </p14:xfrm>
            </p:contentPart>
          </mc:Choice>
          <mc:Fallback xmlns="">
            <p:pic>
              <p:nvPicPr>
                <p:cNvPr id="430" name="Ink 429">
                  <a:extLst>
                    <a:ext uri="{FF2B5EF4-FFF2-40B4-BE49-F238E27FC236}">
                      <a16:creationId xmlns:a16="http://schemas.microsoft.com/office/drawing/2014/main" id="{AF53F5F0-DFE2-784C-8D3C-AA5F3D595360}"/>
                    </a:ext>
                  </a:extLst>
                </p:cNvPr>
                <p:cNvPicPr/>
                <p:nvPr/>
              </p:nvPicPr>
              <p:blipFill>
                <a:blip r:embed="rId779"/>
                <a:stretch>
                  <a:fillRect/>
                </a:stretch>
              </p:blipFill>
              <p:spPr>
                <a:xfrm>
                  <a:off x="8726207" y="6605786"/>
                  <a:ext cx="223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31" name="Ink 430">
                  <a:extLst>
                    <a:ext uri="{FF2B5EF4-FFF2-40B4-BE49-F238E27FC236}">
                      <a16:creationId xmlns:a16="http://schemas.microsoft.com/office/drawing/2014/main" id="{F779DC02-4670-F644-A6A8-8B1BFE7A8727}"/>
                    </a:ext>
                  </a:extLst>
                </p14:cNvPr>
                <p14:cNvContentPartPr/>
                <p14:nvPr/>
              </p14:nvContentPartPr>
              <p14:xfrm>
                <a:off x="8885327" y="6599306"/>
                <a:ext cx="126720" cy="19080"/>
              </p14:xfrm>
            </p:contentPart>
          </mc:Choice>
          <mc:Fallback xmlns="">
            <p:pic>
              <p:nvPicPr>
                <p:cNvPr id="431" name="Ink 430">
                  <a:extLst>
                    <a:ext uri="{FF2B5EF4-FFF2-40B4-BE49-F238E27FC236}">
                      <a16:creationId xmlns:a16="http://schemas.microsoft.com/office/drawing/2014/main" id="{F779DC02-4670-F644-A6A8-8B1BFE7A8727}"/>
                    </a:ext>
                  </a:extLst>
                </p:cNvPr>
                <p:cNvPicPr/>
                <p:nvPr/>
              </p:nvPicPr>
              <p:blipFill>
                <a:blip r:embed="rId781"/>
                <a:stretch>
                  <a:fillRect/>
                </a:stretch>
              </p:blipFill>
              <p:spPr>
                <a:xfrm>
                  <a:off x="8877767" y="6591746"/>
                  <a:ext cx="141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32" name="Ink 431">
                  <a:extLst>
                    <a:ext uri="{FF2B5EF4-FFF2-40B4-BE49-F238E27FC236}">
                      <a16:creationId xmlns:a16="http://schemas.microsoft.com/office/drawing/2014/main" id="{F66C0A41-4A90-D24D-8E53-E36BE26E9086}"/>
                    </a:ext>
                  </a:extLst>
                </p14:cNvPr>
                <p14:cNvContentPartPr/>
                <p14:nvPr/>
              </p14:nvContentPartPr>
              <p14:xfrm>
                <a:off x="9031127" y="6573026"/>
                <a:ext cx="42840" cy="104040"/>
              </p14:xfrm>
            </p:contentPart>
          </mc:Choice>
          <mc:Fallback xmlns="">
            <p:pic>
              <p:nvPicPr>
                <p:cNvPr id="432" name="Ink 431">
                  <a:extLst>
                    <a:ext uri="{FF2B5EF4-FFF2-40B4-BE49-F238E27FC236}">
                      <a16:creationId xmlns:a16="http://schemas.microsoft.com/office/drawing/2014/main" id="{F66C0A41-4A90-D24D-8E53-E36BE26E9086}"/>
                    </a:ext>
                  </a:extLst>
                </p:cNvPr>
                <p:cNvPicPr/>
                <p:nvPr/>
              </p:nvPicPr>
              <p:blipFill>
                <a:blip r:embed="rId783"/>
                <a:stretch>
                  <a:fillRect/>
                </a:stretch>
              </p:blipFill>
              <p:spPr>
                <a:xfrm>
                  <a:off x="9023567" y="6565466"/>
                  <a:ext cx="57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33" name="Ink 432">
                  <a:extLst>
                    <a:ext uri="{FF2B5EF4-FFF2-40B4-BE49-F238E27FC236}">
                      <a16:creationId xmlns:a16="http://schemas.microsoft.com/office/drawing/2014/main" id="{A790DB3E-A218-F94A-B7C0-7DC99E34F8F0}"/>
                    </a:ext>
                  </a:extLst>
                </p14:cNvPr>
                <p14:cNvContentPartPr/>
                <p14:nvPr/>
              </p14:nvContentPartPr>
              <p14:xfrm>
                <a:off x="9176927" y="6546386"/>
                <a:ext cx="147960" cy="296280"/>
              </p14:xfrm>
            </p:contentPart>
          </mc:Choice>
          <mc:Fallback xmlns="">
            <p:pic>
              <p:nvPicPr>
                <p:cNvPr id="433" name="Ink 432">
                  <a:extLst>
                    <a:ext uri="{FF2B5EF4-FFF2-40B4-BE49-F238E27FC236}">
                      <a16:creationId xmlns:a16="http://schemas.microsoft.com/office/drawing/2014/main" id="{A790DB3E-A218-F94A-B7C0-7DC99E34F8F0}"/>
                    </a:ext>
                  </a:extLst>
                </p:cNvPr>
                <p:cNvPicPr/>
                <p:nvPr/>
              </p:nvPicPr>
              <p:blipFill>
                <a:blip r:embed="rId785"/>
                <a:stretch>
                  <a:fillRect/>
                </a:stretch>
              </p:blipFill>
              <p:spPr>
                <a:xfrm>
                  <a:off x="9169367" y="6538826"/>
                  <a:ext cx="163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34" name="Ink 433">
                  <a:extLst>
                    <a:ext uri="{FF2B5EF4-FFF2-40B4-BE49-F238E27FC236}">
                      <a16:creationId xmlns:a16="http://schemas.microsoft.com/office/drawing/2014/main" id="{2BDEDE68-F60D-8844-8680-0E5D88A59335}"/>
                    </a:ext>
                  </a:extLst>
                </p14:cNvPr>
                <p14:cNvContentPartPr/>
                <p14:nvPr/>
              </p14:nvContentPartPr>
              <p14:xfrm>
                <a:off x="9424967" y="6585986"/>
                <a:ext cx="70560" cy="286200"/>
              </p14:xfrm>
            </p:contentPart>
          </mc:Choice>
          <mc:Fallback xmlns="">
            <p:pic>
              <p:nvPicPr>
                <p:cNvPr id="434" name="Ink 433">
                  <a:extLst>
                    <a:ext uri="{FF2B5EF4-FFF2-40B4-BE49-F238E27FC236}">
                      <a16:creationId xmlns:a16="http://schemas.microsoft.com/office/drawing/2014/main" id="{2BDEDE68-F60D-8844-8680-0E5D88A59335}"/>
                    </a:ext>
                  </a:extLst>
                </p:cNvPr>
                <p:cNvPicPr/>
                <p:nvPr/>
              </p:nvPicPr>
              <p:blipFill>
                <a:blip r:embed="rId787"/>
                <a:stretch>
                  <a:fillRect/>
                </a:stretch>
              </p:blipFill>
              <p:spPr>
                <a:xfrm>
                  <a:off x="9417407" y="6578786"/>
                  <a:ext cx="85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35" name="Ink 434">
                  <a:extLst>
                    <a:ext uri="{FF2B5EF4-FFF2-40B4-BE49-F238E27FC236}">
                      <a16:creationId xmlns:a16="http://schemas.microsoft.com/office/drawing/2014/main" id="{B69A8FB1-953F-9A48-8E1A-D23A256E6326}"/>
                    </a:ext>
                  </a:extLst>
                </p14:cNvPr>
                <p14:cNvContentPartPr/>
                <p14:nvPr/>
              </p14:nvContentPartPr>
              <p14:xfrm>
                <a:off x="9680567" y="6657986"/>
                <a:ext cx="307080" cy="180720"/>
              </p14:xfrm>
            </p:contentPart>
          </mc:Choice>
          <mc:Fallback xmlns="">
            <p:pic>
              <p:nvPicPr>
                <p:cNvPr id="435" name="Ink 434">
                  <a:extLst>
                    <a:ext uri="{FF2B5EF4-FFF2-40B4-BE49-F238E27FC236}">
                      <a16:creationId xmlns:a16="http://schemas.microsoft.com/office/drawing/2014/main" id="{B69A8FB1-953F-9A48-8E1A-D23A256E6326}"/>
                    </a:ext>
                  </a:extLst>
                </p:cNvPr>
                <p:cNvPicPr/>
                <p:nvPr/>
              </p:nvPicPr>
              <p:blipFill>
                <a:blip r:embed="rId789"/>
                <a:stretch>
                  <a:fillRect/>
                </a:stretch>
              </p:blipFill>
              <p:spPr>
                <a:xfrm>
                  <a:off x="9673007" y="6650426"/>
                  <a:ext cx="32220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0">
            <p14:nvContentPartPr>
              <p14:cNvPr id="437" name="Ink 436">
                <a:extLst>
                  <a:ext uri="{FF2B5EF4-FFF2-40B4-BE49-F238E27FC236}">
                    <a16:creationId xmlns:a16="http://schemas.microsoft.com/office/drawing/2014/main" id="{F3C48BEE-B243-D340-9C43-E25FA71D12DF}"/>
                  </a:ext>
                </a:extLst>
              </p14:cNvPr>
              <p14:cNvContentPartPr/>
              <p14:nvPr/>
            </p14:nvContentPartPr>
            <p14:xfrm>
              <a:off x="8941565" y="5801060"/>
              <a:ext cx="76140" cy="48060"/>
            </p14:xfrm>
          </p:contentPart>
        </mc:Choice>
        <mc:Fallback>
          <p:pic>
            <p:nvPicPr>
              <p:cNvPr id="437" name="Ink 436">
                <a:extLst>
                  <a:ext uri="{FF2B5EF4-FFF2-40B4-BE49-F238E27FC236}">
                    <a16:creationId xmlns:a16="http://schemas.microsoft.com/office/drawing/2014/main" id="{F3C48BEE-B243-D340-9C43-E25FA71D12DF}"/>
                  </a:ext>
                </a:extLst>
              </p:cNvPr>
              <p:cNvPicPr/>
              <p:nvPr/>
            </p:nvPicPr>
            <p:blipFill>
              <a:blip r:embed="rId791"/>
              <a:stretch>
                <a:fillRect/>
              </a:stretch>
            </p:blipFill>
            <p:spPr>
              <a:xfrm>
                <a:off x="8934023" y="5793528"/>
                <a:ext cx="91224" cy="63124"/>
              </a:xfrm>
              <a:prstGeom prst="rect">
                <a:avLst/>
              </a:prstGeom>
            </p:spPr>
          </p:pic>
        </mc:Fallback>
      </mc:AlternateContent>
    </p:spTree>
    <p:extLst>
      <p:ext uri="{BB962C8B-B14F-4D97-AF65-F5344CB8AC3E}">
        <p14:creationId xmlns:p14="http://schemas.microsoft.com/office/powerpoint/2010/main" val="121773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375D-BBFA-6E42-A880-44388264A73C}"/>
              </a:ext>
            </a:extLst>
          </p:cNvPr>
          <p:cNvSpPr>
            <a:spLocks noGrp="1"/>
          </p:cNvSpPr>
          <p:nvPr>
            <p:ph type="title"/>
          </p:nvPr>
        </p:nvSpPr>
        <p:spPr/>
        <p:txBody>
          <a:bodyPr>
            <a:normAutofit/>
          </a:bodyPr>
          <a:lstStyle/>
          <a:p>
            <a:r>
              <a:rPr lang="en-US" dirty="0"/>
              <a:t>Choosing the right h in example #1</a:t>
            </a:r>
          </a:p>
        </p:txBody>
      </p:sp>
      <p:sp>
        <p:nvSpPr>
          <p:cNvPr id="10" name="TextBox 9">
            <a:extLst>
              <a:ext uri="{FF2B5EF4-FFF2-40B4-BE49-F238E27FC236}">
                <a16:creationId xmlns:a16="http://schemas.microsoft.com/office/drawing/2014/main" id="{7F33DB0F-E2B0-D747-A953-40FAE34C1850}"/>
              </a:ext>
            </a:extLst>
          </p:cNvPr>
          <p:cNvSpPr txBox="1"/>
          <p:nvPr/>
        </p:nvSpPr>
        <p:spPr>
          <a:xfrm>
            <a:off x="1641106" y="2029456"/>
            <a:ext cx="9070175" cy="738664"/>
          </a:xfrm>
          <a:prstGeom prst="rect">
            <a:avLst/>
          </a:prstGeom>
          <a:noFill/>
        </p:spPr>
        <p:txBody>
          <a:bodyPr wrap="none" rtlCol="0">
            <a:spAutoFit/>
          </a:bodyPr>
          <a:lstStyle/>
          <a:p>
            <a:r>
              <a:rPr lang="en-US" sz="2100" dirty="0"/>
              <a:t>Solving   y’  = - y ,   y(0) = 1,  Euler’s method, good first guess step size h   &lt;&lt; 1/k. </a:t>
            </a:r>
            <a:br>
              <a:rPr lang="en-US" sz="2100" dirty="0"/>
            </a:br>
            <a:r>
              <a:rPr lang="en-US" sz="2100" dirty="0"/>
              <a:t>In this example k = 1.   h=0.1 is not too bad, h = 0.01 should be  good (check!)   </a:t>
            </a:r>
          </a:p>
        </p:txBody>
      </p:sp>
      <p:pic>
        <p:nvPicPr>
          <p:cNvPr id="19" name="Picture 18">
            <a:extLst>
              <a:ext uri="{FF2B5EF4-FFF2-40B4-BE49-F238E27FC236}">
                <a16:creationId xmlns:a16="http://schemas.microsoft.com/office/drawing/2014/main" id="{7B0394F2-9EB8-8D4B-A4A3-05EC41656987}"/>
              </a:ext>
            </a:extLst>
          </p:cNvPr>
          <p:cNvPicPr>
            <a:picLocks noChangeAspect="1"/>
          </p:cNvPicPr>
          <p:nvPr/>
        </p:nvPicPr>
        <p:blipFill>
          <a:blip r:embed="rId2"/>
          <a:stretch>
            <a:fillRect/>
          </a:stretch>
        </p:blipFill>
        <p:spPr>
          <a:xfrm>
            <a:off x="4817185" y="2914252"/>
            <a:ext cx="2698262" cy="2297738"/>
          </a:xfrm>
          <a:prstGeom prst="rect">
            <a:avLst/>
          </a:prstGeom>
        </p:spPr>
      </p:pic>
      <p:pic>
        <p:nvPicPr>
          <p:cNvPr id="21" name="Picture 20">
            <a:extLst>
              <a:ext uri="{FF2B5EF4-FFF2-40B4-BE49-F238E27FC236}">
                <a16:creationId xmlns:a16="http://schemas.microsoft.com/office/drawing/2014/main" id="{489BF838-1264-4947-B2C7-BA9FB65F1297}"/>
              </a:ext>
            </a:extLst>
          </p:cNvPr>
          <p:cNvPicPr>
            <a:picLocks noChangeAspect="1"/>
          </p:cNvPicPr>
          <p:nvPr/>
        </p:nvPicPr>
        <p:blipFill>
          <a:blip r:embed="rId3"/>
          <a:stretch>
            <a:fillRect/>
          </a:stretch>
        </p:blipFill>
        <p:spPr>
          <a:xfrm>
            <a:off x="1676524" y="2914252"/>
            <a:ext cx="2698262" cy="2297738"/>
          </a:xfrm>
          <a:prstGeom prst="rect">
            <a:avLst/>
          </a:prstGeom>
        </p:spPr>
      </p:pic>
      <p:pic>
        <p:nvPicPr>
          <p:cNvPr id="23" name="Picture 22">
            <a:extLst>
              <a:ext uri="{FF2B5EF4-FFF2-40B4-BE49-F238E27FC236}">
                <a16:creationId xmlns:a16="http://schemas.microsoft.com/office/drawing/2014/main" id="{BCAF645B-D9E3-3841-95D0-2B8679A12832}"/>
              </a:ext>
            </a:extLst>
          </p:cNvPr>
          <p:cNvPicPr>
            <a:picLocks noChangeAspect="1"/>
          </p:cNvPicPr>
          <p:nvPr/>
        </p:nvPicPr>
        <p:blipFill>
          <a:blip r:embed="rId4"/>
          <a:stretch>
            <a:fillRect/>
          </a:stretch>
        </p:blipFill>
        <p:spPr>
          <a:xfrm>
            <a:off x="7829107" y="2914252"/>
            <a:ext cx="2698262" cy="2315776"/>
          </a:xfrm>
          <a:prstGeom prst="rect">
            <a:avLst/>
          </a:prstGeom>
        </p:spPr>
      </p:pic>
      <p:sp>
        <p:nvSpPr>
          <p:cNvPr id="24" name="TextBox 23">
            <a:extLst>
              <a:ext uri="{FF2B5EF4-FFF2-40B4-BE49-F238E27FC236}">
                <a16:creationId xmlns:a16="http://schemas.microsoft.com/office/drawing/2014/main" id="{C75BAE2F-44C3-CD4B-A14A-57F5E03A10B1}"/>
              </a:ext>
            </a:extLst>
          </p:cNvPr>
          <p:cNvSpPr txBox="1"/>
          <p:nvPr/>
        </p:nvSpPr>
        <p:spPr>
          <a:xfrm>
            <a:off x="2720164" y="3807787"/>
            <a:ext cx="655949" cy="461665"/>
          </a:xfrm>
          <a:prstGeom prst="rect">
            <a:avLst/>
          </a:prstGeom>
          <a:noFill/>
        </p:spPr>
        <p:txBody>
          <a:bodyPr wrap="none" rtlCol="0">
            <a:spAutoFit/>
          </a:bodyPr>
          <a:lstStyle/>
          <a:p>
            <a:r>
              <a:rPr lang="en-US" sz="2400" dirty="0"/>
              <a:t>h=1</a:t>
            </a:r>
          </a:p>
        </p:txBody>
      </p:sp>
      <p:sp>
        <p:nvSpPr>
          <p:cNvPr id="25" name="TextBox 24">
            <a:extLst>
              <a:ext uri="{FF2B5EF4-FFF2-40B4-BE49-F238E27FC236}">
                <a16:creationId xmlns:a16="http://schemas.microsoft.com/office/drawing/2014/main" id="{D49FE9C5-BE2F-7849-A619-AC04272AAC3B}"/>
              </a:ext>
            </a:extLst>
          </p:cNvPr>
          <p:cNvSpPr txBox="1"/>
          <p:nvPr/>
        </p:nvSpPr>
        <p:spPr>
          <a:xfrm>
            <a:off x="5941829" y="3807787"/>
            <a:ext cx="888385" cy="461665"/>
          </a:xfrm>
          <a:prstGeom prst="rect">
            <a:avLst/>
          </a:prstGeom>
          <a:noFill/>
        </p:spPr>
        <p:txBody>
          <a:bodyPr wrap="none" rtlCol="0">
            <a:spAutoFit/>
          </a:bodyPr>
          <a:lstStyle/>
          <a:p>
            <a:r>
              <a:rPr lang="en-US" sz="2400" dirty="0"/>
              <a:t>h=0.5</a:t>
            </a:r>
          </a:p>
        </p:txBody>
      </p:sp>
      <p:sp>
        <p:nvSpPr>
          <p:cNvPr id="26" name="TextBox 25">
            <a:extLst>
              <a:ext uri="{FF2B5EF4-FFF2-40B4-BE49-F238E27FC236}">
                <a16:creationId xmlns:a16="http://schemas.microsoft.com/office/drawing/2014/main" id="{9A4B752B-4346-4D46-984F-DDC01474F556}"/>
              </a:ext>
            </a:extLst>
          </p:cNvPr>
          <p:cNvSpPr txBox="1"/>
          <p:nvPr/>
        </p:nvSpPr>
        <p:spPr>
          <a:xfrm>
            <a:off x="8924262" y="3852850"/>
            <a:ext cx="888385" cy="461665"/>
          </a:xfrm>
          <a:prstGeom prst="rect">
            <a:avLst/>
          </a:prstGeom>
          <a:noFill/>
        </p:spPr>
        <p:txBody>
          <a:bodyPr wrap="none" rtlCol="0">
            <a:spAutoFit/>
          </a:bodyPr>
          <a:lstStyle/>
          <a:p>
            <a:r>
              <a:rPr lang="en-US" sz="2400" dirty="0"/>
              <a:t>h=0.1</a:t>
            </a:r>
          </a:p>
        </p:txBody>
      </p:sp>
      <p:cxnSp>
        <p:nvCxnSpPr>
          <p:cNvPr id="28" name="Straight Arrow Connector 27">
            <a:extLst>
              <a:ext uri="{FF2B5EF4-FFF2-40B4-BE49-F238E27FC236}">
                <a16:creationId xmlns:a16="http://schemas.microsoft.com/office/drawing/2014/main" id="{2F773B0B-73D1-F240-AA5D-4C0289AC7678}"/>
              </a:ext>
            </a:extLst>
          </p:cNvPr>
          <p:cNvCxnSpPr>
            <a:cxnSpLocks/>
          </p:cNvCxnSpPr>
          <p:nvPr/>
        </p:nvCxnSpPr>
        <p:spPr>
          <a:xfrm>
            <a:off x="1877192" y="3658570"/>
            <a:ext cx="224591" cy="1319293"/>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2F92DBF-FE28-9A4E-B070-B538CEB0C634}"/>
              </a:ext>
            </a:extLst>
          </p:cNvPr>
          <p:cNvCxnSpPr>
            <a:cxnSpLocks/>
          </p:cNvCxnSpPr>
          <p:nvPr/>
        </p:nvCxnSpPr>
        <p:spPr>
          <a:xfrm>
            <a:off x="5010604" y="3658570"/>
            <a:ext cx="110941" cy="7090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70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2700" dirty="0"/>
              <a:t>Euler’s Method: grandfather of all modern approaches. </a:t>
            </a:r>
          </a:p>
        </p:txBody>
      </p:sp>
      <p:grpSp>
        <p:nvGrpSpPr>
          <p:cNvPr id="24" name="Group 23">
            <a:extLst>
              <a:ext uri="{FF2B5EF4-FFF2-40B4-BE49-F238E27FC236}">
                <a16:creationId xmlns:a16="http://schemas.microsoft.com/office/drawing/2014/main" id="{B18A21A2-1425-5848-BC3E-E1508DE58E2E}"/>
              </a:ext>
            </a:extLst>
          </p:cNvPr>
          <p:cNvGrpSpPr/>
          <p:nvPr/>
        </p:nvGrpSpPr>
        <p:grpSpPr>
          <a:xfrm>
            <a:off x="1966618" y="2218408"/>
            <a:ext cx="896940" cy="238950"/>
            <a:chOff x="590157" y="1814877"/>
            <a:chExt cx="1195920" cy="31860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2597" y="1807317"/>
                  <a:ext cx="261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4277" y="1951677"/>
                  <a:ext cx="168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81197" y="1817757"/>
                  <a:ext cx="141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9317" y="1925397"/>
                  <a:ext cx="163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41197" y="1948797"/>
                  <a:ext cx="150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90677" y="1880397"/>
                  <a:ext cx="3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61597" y="2070477"/>
                  <a:ext cx="32040" cy="34920"/>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3180808" y="2219758"/>
            <a:ext cx="740070" cy="335880"/>
            <a:chOff x="2209077" y="1816677"/>
            <a:chExt cx="986760" cy="447840"/>
          </a:xfrm>
        </p:grpSpPr>
        <mc:AlternateContent xmlns:mc="http://schemas.openxmlformats.org/markup-compatibility/2006" xmlns:p14="http://schemas.microsoft.com/office/powerpoint/2010/main">
          <mc:Choice Requires="p14">
            <p:contentPart p14:bwMode="auto" r:id="rId31">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63"/>
                <a:stretch>
                  <a:fillRect/>
                </a:stretch>
              </p:blipFill>
              <p:spPr>
                <a:xfrm>
                  <a:off x="2201517" y="1904157"/>
                  <a:ext cx="1789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65"/>
                <a:stretch>
                  <a:fillRect/>
                </a:stretch>
              </p:blipFill>
              <p:spPr>
                <a:xfrm>
                  <a:off x="2393757" y="1809117"/>
                  <a:ext cx="70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67"/>
                <a:stretch>
                  <a:fillRect/>
                </a:stretch>
              </p:blipFill>
              <p:spPr>
                <a:xfrm>
                  <a:off x="2467917" y="2129877"/>
                  <a:ext cx="99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9"/>
                <a:stretch>
                  <a:fillRect/>
                </a:stretch>
              </p:blipFill>
              <p:spPr>
                <a:xfrm>
                  <a:off x="2440557" y="2169837"/>
                  <a:ext cx="95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71"/>
                <a:stretch>
                  <a:fillRect/>
                </a:stretch>
              </p:blipFill>
              <p:spPr>
                <a:xfrm>
                  <a:off x="2592837" y="2011077"/>
                  <a:ext cx="20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73"/>
                <a:stretch>
                  <a:fillRect/>
                </a:stretch>
              </p:blipFill>
              <p:spPr>
                <a:xfrm>
                  <a:off x="2652237" y="2088837"/>
                  <a:ext cx="208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75"/>
                <a:stretch>
                  <a:fillRect/>
                </a:stretch>
              </p:blipFill>
              <p:spPr>
                <a:xfrm>
                  <a:off x="2956077" y="1919277"/>
                  <a:ext cx="247320" cy="317520"/>
                </a:xfrm>
                <a:prstGeom prst="rect">
                  <a:avLst/>
                </a:prstGeom>
              </p:spPr>
            </p:pic>
          </mc:Fallback>
        </mc:AlternateContent>
      </p:grpSp>
      <p:grpSp>
        <p:nvGrpSpPr>
          <p:cNvPr id="86" name="Group 85">
            <a:extLst>
              <a:ext uri="{FF2B5EF4-FFF2-40B4-BE49-F238E27FC236}">
                <a16:creationId xmlns:a16="http://schemas.microsoft.com/office/drawing/2014/main" id="{FE23A029-0B2C-2845-9576-E9420526C95B}"/>
              </a:ext>
            </a:extLst>
          </p:cNvPr>
          <p:cNvGrpSpPr/>
          <p:nvPr/>
        </p:nvGrpSpPr>
        <p:grpSpPr>
          <a:xfrm>
            <a:off x="1678790" y="2032772"/>
            <a:ext cx="3656880" cy="710910"/>
            <a:chOff x="206386" y="1567363"/>
            <a:chExt cx="4875840" cy="947880"/>
          </a:xfrm>
        </p:grpSpPr>
        <mc:AlternateContent xmlns:mc="http://schemas.openxmlformats.org/markup-compatibility/2006" xmlns:p14="http://schemas.microsoft.com/office/powerpoint/2010/main">
          <mc:Choice Requires="p14">
            <p:contentPart p14:bwMode="auto" r:id="rId76">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457"/>
                <a:stretch>
                  <a:fillRect/>
                </a:stretch>
              </p:blipFill>
              <p:spPr>
                <a:xfrm>
                  <a:off x="3325426" y="2180803"/>
                  <a:ext cx="101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459"/>
                <a:stretch>
                  <a:fillRect/>
                </a:stretch>
              </p:blipFill>
              <p:spPr>
                <a:xfrm>
                  <a:off x="3601186" y="1963723"/>
                  <a:ext cx="173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461"/>
                <a:stretch>
                  <a:fillRect/>
                </a:stretch>
              </p:blipFill>
              <p:spPr>
                <a:xfrm>
                  <a:off x="3683626" y="1933483"/>
                  <a:ext cx="130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463"/>
                <a:stretch>
                  <a:fillRect/>
                </a:stretch>
              </p:blipFill>
              <p:spPr>
                <a:xfrm>
                  <a:off x="3889546" y="1949683"/>
                  <a:ext cx="127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465"/>
                <a:stretch>
                  <a:fillRect/>
                </a:stretch>
              </p:blipFill>
              <p:spPr>
                <a:xfrm>
                  <a:off x="4041466" y="2014843"/>
                  <a:ext cx="158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467"/>
                <a:stretch>
                  <a:fillRect/>
                </a:stretch>
              </p:blipFill>
              <p:spPr>
                <a:xfrm>
                  <a:off x="4234426" y="1925923"/>
                  <a:ext cx="1350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469"/>
                <a:stretch>
                  <a:fillRect/>
                </a:stretch>
              </p:blipFill>
              <p:spPr>
                <a:xfrm>
                  <a:off x="4429546" y="2031043"/>
                  <a:ext cx="185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471"/>
                <a:stretch>
                  <a:fillRect/>
                </a:stretch>
              </p:blipFill>
              <p:spPr>
                <a:xfrm>
                  <a:off x="4474186" y="2115283"/>
                  <a:ext cx="174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473"/>
                <a:stretch>
                  <a:fillRect/>
                </a:stretch>
              </p:blipFill>
              <p:spPr>
                <a:xfrm>
                  <a:off x="4744186" y="1941043"/>
                  <a:ext cx="45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475"/>
                <a:stretch>
                  <a:fillRect/>
                </a:stretch>
              </p:blipFill>
              <p:spPr>
                <a:xfrm>
                  <a:off x="198826" y="1559803"/>
                  <a:ext cx="4890960" cy="963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76">
            <p14:nvContentPartPr>
              <p14:cNvPr id="98" name="Ink 97">
                <a:extLst>
                  <a:ext uri="{FF2B5EF4-FFF2-40B4-BE49-F238E27FC236}">
                    <a16:creationId xmlns:a16="http://schemas.microsoft.com/office/drawing/2014/main" id="{D4B27E35-A13E-CE40-B8B1-777A17D91070}"/>
                  </a:ext>
                </a:extLst>
              </p14:cNvPr>
              <p14:cNvContentPartPr/>
              <p14:nvPr/>
            </p14:nvContentPartPr>
            <p14:xfrm>
              <a:off x="3870650" y="2556572"/>
              <a:ext cx="153090" cy="424440"/>
            </p14:xfrm>
          </p:contentPart>
        </mc:Choice>
        <mc:Fallback xmlns="">
          <p:pic>
            <p:nvPicPr>
              <p:cNvPr id="98" name="Ink 97">
                <a:extLst>
                  <a:ext uri="{FF2B5EF4-FFF2-40B4-BE49-F238E27FC236}">
                    <a16:creationId xmlns:a16="http://schemas.microsoft.com/office/drawing/2014/main" id="{D4B27E35-A13E-CE40-B8B1-777A17D91070}"/>
                  </a:ext>
                </a:extLst>
              </p:cNvPr>
              <p:cNvPicPr/>
              <p:nvPr/>
            </p:nvPicPr>
            <p:blipFill>
              <a:blip r:embed="rId477"/>
              <a:stretch>
                <a:fillRect/>
              </a:stretch>
            </p:blipFill>
            <p:spPr>
              <a:xfrm>
                <a:off x="3866338" y="2552252"/>
                <a:ext cx="161715" cy="433080"/>
              </a:xfrm>
              <a:prstGeom prst="rect">
                <a:avLst/>
              </a:prstGeom>
            </p:spPr>
          </p:pic>
        </mc:Fallback>
      </mc:AlternateContent>
    </p:spTree>
    <p:extLst>
      <p:ext uri="{BB962C8B-B14F-4D97-AF65-F5344CB8AC3E}">
        <p14:creationId xmlns:p14="http://schemas.microsoft.com/office/powerpoint/2010/main" val="295953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838200" y="365126"/>
            <a:ext cx="10299492" cy="684186"/>
          </a:xfrm>
        </p:spPr>
        <p:txBody>
          <a:bodyPr>
            <a:normAutofit fontScale="90000"/>
          </a:bodyPr>
          <a:lstStyle/>
          <a:p>
            <a:r>
              <a:rPr lang="en-US" dirty="0"/>
              <a:t>Choosing   (a reasonable first guess) step  size  h in practice. An Illustration. </a:t>
            </a:r>
          </a:p>
        </p:txBody>
      </p:sp>
      <p:grpSp>
        <p:nvGrpSpPr>
          <p:cNvPr id="20" name="Group 19">
            <a:extLst>
              <a:ext uri="{FF2B5EF4-FFF2-40B4-BE49-F238E27FC236}">
                <a16:creationId xmlns:a16="http://schemas.microsoft.com/office/drawing/2014/main" id="{0C5DDD4A-4570-364B-9509-7423A568BE17}"/>
              </a:ext>
            </a:extLst>
          </p:cNvPr>
          <p:cNvGrpSpPr/>
          <p:nvPr/>
        </p:nvGrpSpPr>
        <p:grpSpPr>
          <a:xfrm>
            <a:off x="7015066" y="2023483"/>
            <a:ext cx="3459960" cy="3062520"/>
            <a:chOff x="7015066" y="2023483"/>
            <a:chExt cx="3459960" cy="306252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A37D9A26-19EA-494E-84FF-CBBBD94DEF61}"/>
                    </a:ext>
                  </a:extLst>
                </p14:cNvPr>
                <p14:cNvContentPartPr/>
                <p14:nvPr/>
              </p14:nvContentPartPr>
              <p14:xfrm>
                <a:off x="7015066" y="2023483"/>
                <a:ext cx="187200" cy="2913480"/>
              </p14:xfrm>
            </p:contentPart>
          </mc:Choice>
          <mc:Fallback xmlns="">
            <p:pic>
              <p:nvPicPr>
                <p:cNvPr id="18" name="Ink 17">
                  <a:extLst>
                    <a:ext uri="{FF2B5EF4-FFF2-40B4-BE49-F238E27FC236}">
                      <a16:creationId xmlns:a16="http://schemas.microsoft.com/office/drawing/2014/main" id="{A37D9A26-19EA-494E-84FF-CBBBD94DEF61}"/>
                    </a:ext>
                  </a:extLst>
                </p:cNvPr>
                <p:cNvPicPr/>
                <p:nvPr/>
              </p:nvPicPr>
              <p:blipFill>
                <a:blip r:embed="rId21"/>
                <a:stretch>
                  <a:fillRect/>
                </a:stretch>
              </p:blipFill>
              <p:spPr>
                <a:xfrm>
                  <a:off x="6999946" y="2008363"/>
                  <a:ext cx="217800" cy="294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DB7BC10-D4F8-014A-B66E-95C16931B77D}"/>
                    </a:ext>
                  </a:extLst>
                </p14:cNvPr>
                <p14:cNvContentPartPr/>
                <p14:nvPr/>
              </p14:nvContentPartPr>
              <p14:xfrm>
                <a:off x="7210186" y="4960003"/>
                <a:ext cx="3264840" cy="126000"/>
              </p14:xfrm>
            </p:contentPart>
          </mc:Choice>
          <mc:Fallback xmlns="">
            <p:pic>
              <p:nvPicPr>
                <p:cNvPr id="19" name="Ink 18">
                  <a:extLst>
                    <a:ext uri="{FF2B5EF4-FFF2-40B4-BE49-F238E27FC236}">
                      <a16:creationId xmlns:a16="http://schemas.microsoft.com/office/drawing/2014/main" id="{BDB7BC10-D4F8-014A-B66E-95C16931B77D}"/>
                    </a:ext>
                  </a:extLst>
                </p:cNvPr>
                <p:cNvPicPr/>
                <p:nvPr/>
              </p:nvPicPr>
              <p:blipFill>
                <a:blip r:embed="rId23"/>
                <a:stretch>
                  <a:fillRect/>
                </a:stretch>
              </p:blipFill>
              <p:spPr>
                <a:xfrm>
                  <a:off x="7195066" y="4944523"/>
                  <a:ext cx="329544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83F543B8-5F3E-244F-91CA-9C6E1CE69D88}"/>
                  </a:ext>
                </a:extLst>
              </p14:cNvPr>
              <p14:cNvContentPartPr/>
              <p14:nvPr/>
            </p14:nvContentPartPr>
            <p14:xfrm>
              <a:off x="10373146" y="4983763"/>
              <a:ext cx="812160" cy="186480"/>
            </p14:xfrm>
          </p:contentPart>
        </mc:Choice>
        <mc:Fallback xmlns="">
          <p:pic>
            <p:nvPicPr>
              <p:cNvPr id="21" name="Ink 20">
                <a:extLst>
                  <a:ext uri="{FF2B5EF4-FFF2-40B4-BE49-F238E27FC236}">
                    <a16:creationId xmlns:a16="http://schemas.microsoft.com/office/drawing/2014/main" id="{83F543B8-5F3E-244F-91CA-9C6E1CE69D88}"/>
                  </a:ext>
                </a:extLst>
              </p:cNvPr>
              <p:cNvPicPr/>
              <p:nvPr/>
            </p:nvPicPr>
            <p:blipFill>
              <a:blip r:embed="rId25"/>
              <a:stretch>
                <a:fillRect/>
              </a:stretch>
            </p:blipFill>
            <p:spPr>
              <a:xfrm>
                <a:off x="10357666" y="4968643"/>
                <a:ext cx="842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0AF9CFD-5702-2E46-B657-9D0E6BF3FABB}"/>
                  </a:ext>
                </a:extLst>
              </p14:cNvPr>
              <p14:cNvContentPartPr/>
              <p14:nvPr/>
            </p14:nvContentPartPr>
            <p14:xfrm>
              <a:off x="6872146" y="1937803"/>
              <a:ext cx="270000" cy="328680"/>
            </p14:xfrm>
          </p:contentPart>
        </mc:Choice>
        <mc:Fallback xmlns="">
          <p:pic>
            <p:nvPicPr>
              <p:cNvPr id="22" name="Ink 21">
                <a:extLst>
                  <a:ext uri="{FF2B5EF4-FFF2-40B4-BE49-F238E27FC236}">
                    <a16:creationId xmlns:a16="http://schemas.microsoft.com/office/drawing/2014/main" id="{10AF9CFD-5702-2E46-B657-9D0E6BF3FABB}"/>
                  </a:ext>
                </a:extLst>
              </p:cNvPr>
              <p:cNvPicPr/>
              <p:nvPr/>
            </p:nvPicPr>
            <p:blipFill>
              <a:blip r:embed="rId27"/>
              <a:stretch>
                <a:fillRect/>
              </a:stretch>
            </p:blipFill>
            <p:spPr>
              <a:xfrm>
                <a:off x="6857026" y="1922683"/>
                <a:ext cx="300240" cy="358920"/>
              </a:xfrm>
              <a:prstGeom prst="rect">
                <a:avLst/>
              </a:prstGeom>
            </p:spPr>
          </p:pic>
        </mc:Fallback>
      </mc:AlternateContent>
      <p:grpSp>
        <p:nvGrpSpPr>
          <p:cNvPr id="25" name="Group 24">
            <a:extLst>
              <a:ext uri="{FF2B5EF4-FFF2-40B4-BE49-F238E27FC236}">
                <a16:creationId xmlns:a16="http://schemas.microsoft.com/office/drawing/2014/main" id="{F7434039-35D8-0645-AD36-66EC89D31930}"/>
              </a:ext>
            </a:extLst>
          </p:cNvPr>
          <p:cNvGrpSpPr/>
          <p:nvPr/>
        </p:nvGrpSpPr>
        <p:grpSpPr>
          <a:xfrm>
            <a:off x="11016826" y="5396323"/>
            <a:ext cx="237240" cy="353880"/>
            <a:chOff x="11016826" y="5396323"/>
            <a:chExt cx="237240" cy="35388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48F6DDA-8133-6040-88A7-32D694CE218F}"/>
                    </a:ext>
                  </a:extLst>
                </p14:cNvPr>
                <p14:cNvContentPartPr/>
                <p14:nvPr/>
              </p14:nvContentPartPr>
              <p14:xfrm>
                <a:off x="11049586" y="5396323"/>
                <a:ext cx="165960" cy="353880"/>
              </p14:xfrm>
            </p:contentPart>
          </mc:Choice>
          <mc:Fallback xmlns="">
            <p:pic>
              <p:nvPicPr>
                <p:cNvPr id="23" name="Ink 22">
                  <a:extLst>
                    <a:ext uri="{FF2B5EF4-FFF2-40B4-BE49-F238E27FC236}">
                      <a16:creationId xmlns:a16="http://schemas.microsoft.com/office/drawing/2014/main" id="{B48F6DDA-8133-6040-88A7-32D694CE218F}"/>
                    </a:ext>
                  </a:extLst>
                </p:cNvPr>
                <p:cNvPicPr/>
                <p:nvPr/>
              </p:nvPicPr>
              <p:blipFill>
                <a:blip r:embed="rId29"/>
                <a:stretch>
                  <a:fillRect/>
                </a:stretch>
              </p:blipFill>
              <p:spPr>
                <a:xfrm>
                  <a:off x="11034466" y="5381203"/>
                  <a:ext cx="1965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BE66605-3F93-134F-8B09-B90DE9B824CC}"/>
                    </a:ext>
                  </a:extLst>
                </p14:cNvPr>
                <p14:cNvContentPartPr/>
                <p14:nvPr/>
              </p14:nvContentPartPr>
              <p14:xfrm>
                <a:off x="11016826" y="5510803"/>
                <a:ext cx="237240" cy="61200"/>
              </p14:xfrm>
            </p:contentPart>
          </mc:Choice>
          <mc:Fallback xmlns="">
            <p:pic>
              <p:nvPicPr>
                <p:cNvPr id="24" name="Ink 23">
                  <a:extLst>
                    <a:ext uri="{FF2B5EF4-FFF2-40B4-BE49-F238E27FC236}">
                      <a16:creationId xmlns:a16="http://schemas.microsoft.com/office/drawing/2014/main" id="{BBE66605-3F93-134F-8B09-B90DE9B824CC}"/>
                    </a:ext>
                  </a:extLst>
                </p:cNvPr>
                <p:cNvPicPr/>
                <p:nvPr/>
              </p:nvPicPr>
              <p:blipFill>
                <a:blip r:embed="rId31"/>
                <a:stretch>
                  <a:fillRect/>
                </a:stretch>
              </p:blipFill>
              <p:spPr>
                <a:xfrm>
                  <a:off x="11001346" y="5495683"/>
                  <a:ext cx="26784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1C6DEA5F-F8E3-A24E-A3EF-BD0A34FA16CC}"/>
                  </a:ext>
                </a:extLst>
              </p14:cNvPr>
              <p14:cNvContentPartPr/>
              <p14:nvPr/>
            </p14:nvContentPartPr>
            <p14:xfrm>
              <a:off x="6297946" y="1927723"/>
              <a:ext cx="268560" cy="537480"/>
            </p14:xfrm>
          </p:contentPart>
        </mc:Choice>
        <mc:Fallback xmlns="">
          <p:pic>
            <p:nvPicPr>
              <p:cNvPr id="26" name="Ink 25">
                <a:extLst>
                  <a:ext uri="{FF2B5EF4-FFF2-40B4-BE49-F238E27FC236}">
                    <a16:creationId xmlns:a16="http://schemas.microsoft.com/office/drawing/2014/main" id="{1C6DEA5F-F8E3-A24E-A3EF-BD0A34FA16CC}"/>
                  </a:ext>
                </a:extLst>
              </p:cNvPr>
              <p:cNvPicPr/>
              <p:nvPr/>
            </p:nvPicPr>
            <p:blipFill>
              <a:blip r:embed="rId33"/>
              <a:stretch>
                <a:fillRect/>
              </a:stretch>
            </p:blipFill>
            <p:spPr>
              <a:xfrm>
                <a:off x="6282826" y="1912243"/>
                <a:ext cx="29916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6CD66BD5-E47C-9840-A171-7EF17BF537F5}"/>
                  </a:ext>
                </a:extLst>
              </p14:cNvPr>
              <p14:cNvContentPartPr/>
              <p14:nvPr/>
            </p14:nvContentPartPr>
            <p14:xfrm>
              <a:off x="7135306" y="3352963"/>
              <a:ext cx="4678560" cy="1200600"/>
            </p14:xfrm>
          </p:contentPart>
        </mc:Choice>
        <mc:Fallback xmlns="">
          <p:pic>
            <p:nvPicPr>
              <p:cNvPr id="27" name="Ink 26">
                <a:extLst>
                  <a:ext uri="{FF2B5EF4-FFF2-40B4-BE49-F238E27FC236}">
                    <a16:creationId xmlns:a16="http://schemas.microsoft.com/office/drawing/2014/main" id="{6CD66BD5-E47C-9840-A171-7EF17BF537F5}"/>
                  </a:ext>
                </a:extLst>
              </p:cNvPr>
              <p:cNvPicPr/>
              <p:nvPr/>
            </p:nvPicPr>
            <p:blipFill>
              <a:blip r:embed="rId35"/>
              <a:stretch>
                <a:fillRect/>
              </a:stretch>
            </p:blipFill>
            <p:spPr>
              <a:xfrm>
                <a:off x="7119826" y="3337843"/>
                <a:ext cx="4708800" cy="1231200"/>
              </a:xfrm>
              <a:prstGeom prst="rect">
                <a:avLst/>
              </a:prstGeom>
            </p:spPr>
          </p:pic>
        </mc:Fallback>
      </mc:AlternateContent>
      <p:grpSp>
        <p:nvGrpSpPr>
          <p:cNvPr id="42" name="Group 41">
            <a:extLst>
              <a:ext uri="{FF2B5EF4-FFF2-40B4-BE49-F238E27FC236}">
                <a16:creationId xmlns:a16="http://schemas.microsoft.com/office/drawing/2014/main" id="{7A58D50A-2AFF-A145-8D12-74EE575853D7}"/>
              </a:ext>
            </a:extLst>
          </p:cNvPr>
          <p:cNvGrpSpPr/>
          <p:nvPr/>
        </p:nvGrpSpPr>
        <p:grpSpPr>
          <a:xfrm>
            <a:off x="8538226" y="2188363"/>
            <a:ext cx="1069920" cy="656640"/>
            <a:chOff x="8538226" y="2188363"/>
            <a:chExt cx="1069920" cy="656640"/>
          </a:xfrm>
        </p:grpSpPr>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E7DDF62D-4D02-5647-99B3-7154E813F06A}"/>
                    </a:ext>
                  </a:extLst>
                </p14:cNvPr>
                <p14:cNvContentPartPr/>
                <p14:nvPr/>
              </p14:nvContentPartPr>
              <p14:xfrm>
                <a:off x="8538226" y="2188363"/>
                <a:ext cx="209160" cy="461880"/>
              </p14:xfrm>
            </p:contentPart>
          </mc:Choice>
          <mc:Fallback xmlns="">
            <p:pic>
              <p:nvPicPr>
                <p:cNvPr id="35" name="Ink 34">
                  <a:extLst>
                    <a:ext uri="{FF2B5EF4-FFF2-40B4-BE49-F238E27FC236}">
                      <a16:creationId xmlns:a16="http://schemas.microsoft.com/office/drawing/2014/main" id="{E7DDF62D-4D02-5647-99B3-7154E813F06A}"/>
                    </a:ext>
                  </a:extLst>
                </p:cNvPr>
                <p:cNvPicPr/>
                <p:nvPr/>
              </p:nvPicPr>
              <p:blipFill>
                <a:blip r:embed="rId37"/>
                <a:stretch>
                  <a:fillRect/>
                </a:stretch>
              </p:blipFill>
              <p:spPr>
                <a:xfrm>
                  <a:off x="8523106" y="2173243"/>
                  <a:ext cx="2397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24997F20-497F-B74F-A7F6-12B68461DC4A}"/>
                    </a:ext>
                  </a:extLst>
                </p14:cNvPr>
                <p14:cNvContentPartPr/>
                <p14:nvPr/>
              </p14:nvContentPartPr>
              <p14:xfrm>
                <a:off x="8933866" y="2428123"/>
                <a:ext cx="174960" cy="41400"/>
              </p14:xfrm>
            </p:contentPart>
          </mc:Choice>
          <mc:Fallback xmlns="">
            <p:pic>
              <p:nvPicPr>
                <p:cNvPr id="36" name="Ink 35">
                  <a:extLst>
                    <a:ext uri="{FF2B5EF4-FFF2-40B4-BE49-F238E27FC236}">
                      <a16:creationId xmlns:a16="http://schemas.microsoft.com/office/drawing/2014/main" id="{24997F20-497F-B74F-A7F6-12B68461DC4A}"/>
                    </a:ext>
                  </a:extLst>
                </p:cNvPr>
                <p:cNvPicPr/>
                <p:nvPr/>
              </p:nvPicPr>
              <p:blipFill>
                <a:blip r:embed="rId39"/>
                <a:stretch>
                  <a:fillRect/>
                </a:stretch>
              </p:blipFill>
              <p:spPr>
                <a:xfrm>
                  <a:off x="8918746" y="2413003"/>
                  <a:ext cx="20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12591EF0-20B3-8146-81C5-722017E56E46}"/>
                    </a:ext>
                  </a:extLst>
                </p14:cNvPr>
                <p14:cNvContentPartPr/>
                <p14:nvPr/>
              </p14:nvContentPartPr>
              <p14:xfrm>
                <a:off x="8964106" y="2533243"/>
                <a:ext cx="196560" cy="27720"/>
              </p14:xfrm>
            </p:contentPart>
          </mc:Choice>
          <mc:Fallback xmlns="">
            <p:pic>
              <p:nvPicPr>
                <p:cNvPr id="37" name="Ink 36">
                  <a:extLst>
                    <a:ext uri="{FF2B5EF4-FFF2-40B4-BE49-F238E27FC236}">
                      <a16:creationId xmlns:a16="http://schemas.microsoft.com/office/drawing/2014/main" id="{12591EF0-20B3-8146-81C5-722017E56E46}"/>
                    </a:ext>
                  </a:extLst>
                </p:cNvPr>
                <p:cNvPicPr/>
                <p:nvPr/>
              </p:nvPicPr>
              <p:blipFill>
                <a:blip r:embed="rId41"/>
                <a:stretch>
                  <a:fillRect/>
                </a:stretch>
              </p:blipFill>
              <p:spPr>
                <a:xfrm>
                  <a:off x="8948626" y="2517763"/>
                  <a:ext cx="227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7F49EA41-AEF1-0A40-A801-749C1423EFD2}"/>
                    </a:ext>
                  </a:extLst>
                </p14:cNvPr>
                <p14:cNvContentPartPr/>
                <p14:nvPr/>
              </p14:nvContentPartPr>
              <p14:xfrm>
                <a:off x="9293866" y="2214283"/>
                <a:ext cx="314280" cy="420120"/>
              </p14:xfrm>
            </p:contentPart>
          </mc:Choice>
          <mc:Fallback xmlns="">
            <p:pic>
              <p:nvPicPr>
                <p:cNvPr id="38" name="Ink 37">
                  <a:extLst>
                    <a:ext uri="{FF2B5EF4-FFF2-40B4-BE49-F238E27FC236}">
                      <a16:creationId xmlns:a16="http://schemas.microsoft.com/office/drawing/2014/main" id="{7F49EA41-AEF1-0A40-A801-749C1423EFD2}"/>
                    </a:ext>
                  </a:extLst>
                </p:cNvPr>
                <p:cNvPicPr/>
                <p:nvPr/>
              </p:nvPicPr>
              <p:blipFill>
                <a:blip r:embed="rId43"/>
                <a:stretch>
                  <a:fillRect/>
                </a:stretch>
              </p:blipFill>
              <p:spPr>
                <a:xfrm>
                  <a:off x="9278386" y="2199163"/>
                  <a:ext cx="3448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789CFAA8-2E4A-D54E-B6D1-31699A189738}"/>
                    </a:ext>
                  </a:extLst>
                </p14:cNvPr>
                <p14:cNvContentPartPr/>
                <p14:nvPr/>
              </p14:nvContentPartPr>
              <p14:xfrm>
                <a:off x="9413746" y="2802883"/>
                <a:ext cx="360" cy="360"/>
              </p14:xfrm>
            </p:contentPart>
          </mc:Choice>
          <mc:Fallback xmlns="">
            <p:pic>
              <p:nvPicPr>
                <p:cNvPr id="39" name="Ink 38">
                  <a:extLst>
                    <a:ext uri="{FF2B5EF4-FFF2-40B4-BE49-F238E27FC236}">
                      <a16:creationId xmlns:a16="http://schemas.microsoft.com/office/drawing/2014/main" id="{789CFAA8-2E4A-D54E-B6D1-31699A189738}"/>
                    </a:ext>
                  </a:extLst>
                </p:cNvPr>
                <p:cNvPicPr/>
                <p:nvPr/>
              </p:nvPicPr>
              <p:blipFill>
                <a:blip r:embed="rId45"/>
                <a:stretch>
                  <a:fillRect/>
                </a:stretch>
              </p:blipFill>
              <p:spPr>
                <a:xfrm>
                  <a:off x="9398626" y="278776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795E2CC7-49BE-1D48-B0C0-0097DD2C12B9}"/>
                    </a:ext>
                  </a:extLst>
                </p14:cNvPr>
                <p14:cNvContentPartPr/>
                <p14:nvPr/>
              </p14:nvContentPartPr>
              <p14:xfrm>
                <a:off x="9458746" y="2818003"/>
                <a:ext cx="64440" cy="27000"/>
              </p14:xfrm>
            </p:contentPart>
          </mc:Choice>
          <mc:Fallback xmlns="">
            <p:pic>
              <p:nvPicPr>
                <p:cNvPr id="41" name="Ink 40">
                  <a:extLst>
                    <a:ext uri="{FF2B5EF4-FFF2-40B4-BE49-F238E27FC236}">
                      <a16:creationId xmlns:a16="http://schemas.microsoft.com/office/drawing/2014/main" id="{795E2CC7-49BE-1D48-B0C0-0097DD2C12B9}"/>
                    </a:ext>
                  </a:extLst>
                </p:cNvPr>
                <p:cNvPicPr/>
                <p:nvPr/>
              </p:nvPicPr>
              <p:blipFill>
                <a:blip r:embed="rId47"/>
                <a:stretch>
                  <a:fillRect/>
                </a:stretch>
              </p:blipFill>
              <p:spPr>
                <a:xfrm>
                  <a:off x="9443626" y="2802883"/>
                  <a:ext cx="95040" cy="57600"/>
                </a:xfrm>
                <a:prstGeom prst="rect">
                  <a:avLst/>
                </a:prstGeom>
              </p:spPr>
            </p:pic>
          </mc:Fallback>
        </mc:AlternateContent>
      </p:grpSp>
      <p:grpSp>
        <p:nvGrpSpPr>
          <p:cNvPr id="83" name="Group 82">
            <a:extLst>
              <a:ext uri="{FF2B5EF4-FFF2-40B4-BE49-F238E27FC236}">
                <a16:creationId xmlns:a16="http://schemas.microsoft.com/office/drawing/2014/main" id="{C26346ED-0437-414F-B308-06C8ABCB327C}"/>
              </a:ext>
            </a:extLst>
          </p:cNvPr>
          <p:cNvGrpSpPr/>
          <p:nvPr/>
        </p:nvGrpSpPr>
        <p:grpSpPr>
          <a:xfrm>
            <a:off x="10219066" y="2596243"/>
            <a:ext cx="1630080" cy="600840"/>
            <a:chOff x="10219066" y="2596243"/>
            <a:chExt cx="1630080" cy="600840"/>
          </a:xfrm>
        </p:grpSpPr>
        <mc:AlternateContent xmlns:mc="http://schemas.openxmlformats.org/markup-compatibility/2006" xmlns:p14="http://schemas.microsoft.com/office/powerpoint/2010/main">
          <mc:Choice Requires="p14">
            <p:contentPart p14:bwMode="auto" r:id="rId48">
              <p14:nvContentPartPr>
                <p14:cNvPr id="61" name="Ink 60">
                  <a:extLst>
                    <a:ext uri="{FF2B5EF4-FFF2-40B4-BE49-F238E27FC236}">
                      <a16:creationId xmlns:a16="http://schemas.microsoft.com/office/drawing/2014/main" id="{1321ABB3-B722-4243-8680-B7FCC8609F51}"/>
                    </a:ext>
                  </a:extLst>
                </p14:cNvPr>
                <p14:cNvContentPartPr/>
                <p14:nvPr/>
              </p14:nvContentPartPr>
              <p14:xfrm>
                <a:off x="10302946" y="2787763"/>
                <a:ext cx="250200" cy="337680"/>
              </p14:xfrm>
            </p:contentPart>
          </mc:Choice>
          <mc:Fallback xmlns="">
            <p:pic>
              <p:nvPicPr>
                <p:cNvPr id="61" name="Ink 60">
                  <a:extLst>
                    <a:ext uri="{FF2B5EF4-FFF2-40B4-BE49-F238E27FC236}">
                      <a16:creationId xmlns:a16="http://schemas.microsoft.com/office/drawing/2014/main" id="{1321ABB3-B722-4243-8680-B7FCC8609F51}"/>
                    </a:ext>
                  </a:extLst>
                </p:cNvPr>
                <p:cNvPicPr/>
                <p:nvPr/>
              </p:nvPicPr>
              <p:blipFill>
                <a:blip r:embed="rId60"/>
                <a:stretch>
                  <a:fillRect/>
                </a:stretch>
              </p:blipFill>
              <p:spPr>
                <a:xfrm>
                  <a:off x="10295386" y="2780563"/>
                  <a:ext cx="2653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2" name="Ink 61">
                  <a:extLst>
                    <a:ext uri="{FF2B5EF4-FFF2-40B4-BE49-F238E27FC236}">
                      <a16:creationId xmlns:a16="http://schemas.microsoft.com/office/drawing/2014/main" id="{314B6901-9178-6940-A170-A80ECC915659}"/>
                    </a:ext>
                  </a:extLst>
                </p14:cNvPr>
                <p14:cNvContentPartPr/>
                <p14:nvPr/>
              </p14:nvContentPartPr>
              <p14:xfrm>
                <a:off x="10219066" y="3012763"/>
                <a:ext cx="169200" cy="184320"/>
              </p14:xfrm>
            </p:contentPart>
          </mc:Choice>
          <mc:Fallback xmlns="">
            <p:pic>
              <p:nvPicPr>
                <p:cNvPr id="62" name="Ink 61">
                  <a:extLst>
                    <a:ext uri="{FF2B5EF4-FFF2-40B4-BE49-F238E27FC236}">
                      <a16:creationId xmlns:a16="http://schemas.microsoft.com/office/drawing/2014/main" id="{314B6901-9178-6940-A170-A80ECC915659}"/>
                    </a:ext>
                  </a:extLst>
                </p:cNvPr>
                <p:cNvPicPr/>
                <p:nvPr/>
              </p:nvPicPr>
              <p:blipFill>
                <a:blip r:embed="rId62"/>
                <a:stretch>
                  <a:fillRect/>
                </a:stretch>
              </p:blipFill>
              <p:spPr>
                <a:xfrm>
                  <a:off x="10211506" y="3005203"/>
                  <a:ext cx="184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Ink 63">
                  <a:extLst>
                    <a:ext uri="{FF2B5EF4-FFF2-40B4-BE49-F238E27FC236}">
                      <a16:creationId xmlns:a16="http://schemas.microsoft.com/office/drawing/2014/main" id="{44E45422-D1E2-154F-B0D4-C871A6345B7D}"/>
                    </a:ext>
                  </a:extLst>
                </p14:cNvPr>
                <p14:cNvContentPartPr/>
                <p14:nvPr/>
              </p14:nvContentPartPr>
              <p14:xfrm>
                <a:off x="10593826" y="2596243"/>
                <a:ext cx="147960" cy="122040"/>
              </p14:xfrm>
            </p:contentPart>
          </mc:Choice>
          <mc:Fallback xmlns="">
            <p:pic>
              <p:nvPicPr>
                <p:cNvPr id="64" name="Ink 63">
                  <a:extLst>
                    <a:ext uri="{FF2B5EF4-FFF2-40B4-BE49-F238E27FC236}">
                      <a16:creationId xmlns:a16="http://schemas.microsoft.com/office/drawing/2014/main" id="{44E45422-D1E2-154F-B0D4-C871A6345B7D}"/>
                    </a:ext>
                  </a:extLst>
                </p:cNvPr>
                <p:cNvPicPr/>
                <p:nvPr/>
              </p:nvPicPr>
              <p:blipFill>
                <a:blip r:embed="rId64"/>
                <a:stretch>
                  <a:fillRect/>
                </a:stretch>
              </p:blipFill>
              <p:spPr>
                <a:xfrm>
                  <a:off x="10586266" y="2588683"/>
                  <a:ext cx="16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1DBD7F8B-EC44-6B47-BC42-8B56F0991A0E}"/>
                    </a:ext>
                  </a:extLst>
                </p14:cNvPr>
                <p14:cNvContentPartPr/>
                <p14:nvPr/>
              </p14:nvContentPartPr>
              <p14:xfrm>
                <a:off x="10801186" y="2667883"/>
                <a:ext cx="111960" cy="125280"/>
              </p14:xfrm>
            </p:contentPart>
          </mc:Choice>
          <mc:Fallback xmlns="">
            <p:pic>
              <p:nvPicPr>
                <p:cNvPr id="65" name="Ink 64">
                  <a:extLst>
                    <a:ext uri="{FF2B5EF4-FFF2-40B4-BE49-F238E27FC236}">
                      <a16:creationId xmlns:a16="http://schemas.microsoft.com/office/drawing/2014/main" id="{1DBD7F8B-EC44-6B47-BC42-8B56F0991A0E}"/>
                    </a:ext>
                  </a:extLst>
                </p:cNvPr>
                <p:cNvPicPr/>
                <p:nvPr/>
              </p:nvPicPr>
              <p:blipFill>
                <a:blip r:embed="rId66"/>
                <a:stretch>
                  <a:fillRect/>
                </a:stretch>
              </p:blipFill>
              <p:spPr>
                <a:xfrm>
                  <a:off x="10793626" y="2660323"/>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7A6010EF-51C3-5640-A206-AAD5FEC4DE16}"/>
                    </a:ext>
                  </a:extLst>
                </p14:cNvPr>
                <p14:cNvContentPartPr/>
                <p14:nvPr/>
              </p14:nvContentPartPr>
              <p14:xfrm>
                <a:off x="10837546" y="2638003"/>
                <a:ext cx="146880" cy="112320"/>
              </p14:xfrm>
            </p:contentPart>
          </mc:Choice>
          <mc:Fallback xmlns="">
            <p:pic>
              <p:nvPicPr>
                <p:cNvPr id="66" name="Ink 65">
                  <a:extLst>
                    <a:ext uri="{FF2B5EF4-FFF2-40B4-BE49-F238E27FC236}">
                      <a16:creationId xmlns:a16="http://schemas.microsoft.com/office/drawing/2014/main" id="{7A6010EF-51C3-5640-A206-AAD5FEC4DE16}"/>
                    </a:ext>
                  </a:extLst>
                </p:cNvPr>
                <p:cNvPicPr/>
                <p:nvPr/>
              </p:nvPicPr>
              <p:blipFill>
                <a:blip r:embed="rId68"/>
                <a:stretch>
                  <a:fillRect/>
                </a:stretch>
              </p:blipFill>
              <p:spPr>
                <a:xfrm>
                  <a:off x="10829986" y="2630443"/>
                  <a:ext cx="162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Ink 66">
                  <a:extLst>
                    <a:ext uri="{FF2B5EF4-FFF2-40B4-BE49-F238E27FC236}">
                      <a16:creationId xmlns:a16="http://schemas.microsoft.com/office/drawing/2014/main" id="{FC801F2D-43F1-FF42-A99E-ADFBEEC6BC66}"/>
                    </a:ext>
                  </a:extLst>
                </p14:cNvPr>
                <p14:cNvContentPartPr/>
                <p14:nvPr/>
              </p14:nvContentPartPr>
              <p14:xfrm>
                <a:off x="11017546" y="2637283"/>
                <a:ext cx="11880" cy="133560"/>
              </p14:xfrm>
            </p:contentPart>
          </mc:Choice>
          <mc:Fallback xmlns="">
            <p:pic>
              <p:nvPicPr>
                <p:cNvPr id="67" name="Ink 66">
                  <a:extLst>
                    <a:ext uri="{FF2B5EF4-FFF2-40B4-BE49-F238E27FC236}">
                      <a16:creationId xmlns:a16="http://schemas.microsoft.com/office/drawing/2014/main" id="{FC801F2D-43F1-FF42-A99E-ADFBEEC6BC66}"/>
                    </a:ext>
                  </a:extLst>
                </p:cNvPr>
                <p:cNvPicPr/>
                <p:nvPr/>
              </p:nvPicPr>
              <p:blipFill>
                <a:blip r:embed="rId70"/>
                <a:stretch>
                  <a:fillRect/>
                </a:stretch>
              </p:blipFill>
              <p:spPr>
                <a:xfrm>
                  <a:off x="11009986" y="2629723"/>
                  <a:ext cx="27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Ink 67">
                  <a:extLst>
                    <a:ext uri="{FF2B5EF4-FFF2-40B4-BE49-F238E27FC236}">
                      <a16:creationId xmlns:a16="http://schemas.microsoft.com/office/drawing/2014/main" id="{F058BD56-7CB0-C240-A4B1-DE0DF92F10D7}"/>
                    </a:ext>
                  </a:extLst>
                </p14:cNvPr>
                <p14:cNvContentPartPr/>
                <p14:nvPr/>
              </p14:nvContentPartPr>
              <p14:xfrm>
                <a:off x="11017546" y="2728003"/>
                <a:ext cx="11880" cy="6480"/>
              </p14:xfrm>
            </p:contentPart>
          </mc:Choice>
          <mc:Fallback xmlns="">
            <p:pic>
              <p:nvPicPr>
                <p:cNvPr id="68" name="Ink 67">
                  <a:extLst>
                    <a:ext uri="{FF2B5EF4-FFF2-40B4-BE49-F238E27FC236}">
                      <a16:creationId xmlns:a16="http://schemas.microsoft.com/office/drawing/2014/main" id="{F058BD56-7CB0-C240-A4B1-DE0DF92F10D7}"/>
                    </a:ext>
                  </a:extLst>
                </p:cNvPr>
                <p:cNvPicPr/>
                <p:nvPr/>
              </p:nvPicPr>
              <p:blipFill>
                <a:blip r:embed="rId72"/>
                <a:stretch>
                  <a:fillRect/>
                </a:stretch>
              </p:blipFill>
              <p:spPr>
                <a:xfrm>
                  <a:off x="11009986" y="2720443"/>
                  <a:ext cx="27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Ink 69">
                  <a:extLst>
                    <a:ext uri="{FF2B5EF4-FFF2-40B4-BE49-F238E27FC236}">
                      <a16:creationId xmlns:a16="http://schemas.microsoft.com/office/drawing/2014/main" id="{B1E73E5C-9C08-FE41-91EA-897652EA2C5A}"/>
                    </a:ext>
                  </a:extLst>
                </p14:cNvPr>
                <p14:cNvContentPartPr/>
                <p14:nvPr/>
              </p14:nvContentPartPr>
              <p14:xfrm>
                <a:off x="11047786" y="2653123"/>
                <a:ext cx="97920" cy="139320"/>
              </p14:xfrm>
            </p:contentPart>
          </mc:Choice>
          <mc:Fallback xmlns="">
            <p:pic>
              <p:nvPicPr>
                <p:cNvPr id="70" name="Ink 69">
                  <a:extLst>
                    <a:ext uri="{FF2B5EF4-FFF2-40B4-BE49-F238E27FC236}">
                      <a16:creationId xmlns:a16="http://schemas.microsoft.com/office/drawing/2014/main" id="{B1E73E5C-9C08-FE41-91EA-897652EA2C5A}"/>
                    </a:ext>
                  </a:extLst>
                </p:cNvPr>
                <p:cNvPicPr/>
                <p:nvPr/>
              </p:nvPicPr>
              <p:blipFill>
                <a:blip r:embed="rId74"/>
                <a:stretch>
                  <a:fillRect/>
                </a:stretch>
              </p:blipFill>
              <p:spPr>
                <a:xfrm>
                  <a:off x="11040226" y="2645563"/>
                  <a:ext cx="113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Ink 70">
                  <a:extLst>
                    <a:ext uri="{FF2B5EF4-FFF2-40B4-BE49-F238E27FC236}">
                      <a16:creationId xmlns:a16="http://schemas.microsoft.com/office/drawing/2014/main" id="{504F2C02-D110-454E-8058-FC5FAE530BEB}"/>
                    </a:ext>
                  </a:extLst>
                </p14:cNvPr>
                <p14:cNvContentPartPr/>
                <p14:nvPr/>
              </p14:nvContentPartPr>
              <p14:xfrm>
                <a:off x="11047426" y="2720803"/>
                <a:ext cx="122760" cy="7560"/>
              </p14:xfrm>
            </p:contentPart>
          </mc:Choice>
          <mc:Fallback xmlns="">
            <p:pic>
              <p:nvPicPr>
                <p:cNvPr id="71" name="Ink 70">
                  <a:extLst>
                    <a:ext uri="{FF2B5EF4-FFF2-40B4-BE49-F238E27FC236}">
                      <a16:creationId xmlns:a16="http://schemas.microsoft.com/office/drawing/2014/main" id="{504F2C02-D110-454E-8058-FC5FAE530BEB}"/>
                    </a:ext>
                  </a:extLst>
                </p:cNvPr>
                <p:cNvPicPr/>
                <p:nvPr/>
              </p:nvPicPr>
              <p:blipFill>
                <a:blip r:embed="rId76"/>
                <a:stretch>
                  <a:fillRect/>
                </a:stretch>
              </p:blipFill>
              <p:spPr>
                <a:xfrm>
                  <a:off x="11039866" y="2713243"/>
                  <a:ext cx="137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Ink 71">
                  <a:extLst>
                    <a:ext uri="{FF2B5EF4-FFF2-40B4-BE49-F238E27FC236}">
                      <a16:creationId xmlns:a16="http://schemas.microsoft.com/office/drawing/2014/main" id="{4F111FE5-9F87-BF4F-8394-7D85F6F60B8C}"/>
                    </a:ext>
                  </a:extLst>
                </p14:cNvPr>
                <p14:cNvContentPartPr/>
                <p14:nvPr/>
              </p14:nvContentPartPr>
              <p14:xfrm>
                <a:off x="11190346" y="2712883"/>
                <a:ext cx="186480" cy="65520"/>
              </p14:xfrm>
            </p:contentPart>
          </mc:Choice>
          <mc:Fallback xmlns="">
            <p:pic>
              <p:nvPicPr>
                <p:cNvPr id="72" name="Ink 71">
                  <a:extLst>
                    <a:ext uri="{FF2B5EF4-FFF2-40B4-BE49-F238E27FC236}">
                      <a16:creationId xmlns:a16="http://schemas.microsoft.com/office/drawing/2014/main" id="{4F111FE5-9F87-BF4F-8394-7D85F6F60B8C}"/>
                    </a:ext>
                  </a:extLst>
                </p:cNvPr>
                <p:cNvPicPr/>
                <p:nvPr/>
              </p:nvPicPr>
              <p:blipFill>
                <a:blip r:embed="rId78"/>
                <a:stretch>
                  <a:fillRect/>
                </a:stretch>
              </p:blipFill>
              <p:spPr>
                <a:xfrm>
                  <a:off x="11182786" y="2705683"/>
                  <a:ext cx="201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Ink 72">
                  <a:extLst>
                    <a:ext uri="{FF2B5EF4-FFF2-40B4-BE49-F238E27FC236}">
                      <a16:creationId xmlns:a16="http://schemas.microsoft.com/office/drawing/2014/main" id="{C3F76D92-CA1E-394D-88FF-31EA606E4FFE}"/>
                    </a:ext>
                  </a:extLst>
                </p14:cNvPr>
                <p14:cNvContentPartPr/>
                <p14:nvPr/>
              </p14:nvContentPartPr>
              <p14:xfrm>
                <a:off x="11377186" y="2683003"/>
                <a:ext cx="71640" cy="92880"/>
              </p14:xfrm>
            </p:contentPart>
          </mc:Choice>
          <mc:Fallback xmlns="">
            <p:pic>
              <p:nvPicPr>
                <p:cNvPr id="73" name="Ink 72">
                  <a:extLst>
                    <a:ext uri="{FF2B5EF4-FFF2-40B4-BE49-F238E27FC236}">
                      <a16:creationId xmlns:a16="http://schemas.microsoft.com/office/drawing/2014/main" id="{C3F76D92-CA1E-394D-88FF-31EA606E4FFE}"/>
                    </a:ext>
                  </a:extLst>
                </p:cNvPr>
                <p:cNvPicPr/>
                <p:nvPr/>
              </p:nvPicPr>
              <p:blipFill>
                <a:blip r:embed="rId80"/>
                <a:stretch>
                  <a:fillRect/>
                </a:stretch>
              </p:blipFill>
              <p:spPr>
                <a:xfrm>
                  <a:off x="11369986" y="2675443"/>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Ink 73">
                  <a:extLst>
                    <a:ext uri="{FF2B5EF4-FFF2-40B4-BE49-F238E27FC236}">
                      <a16:creationId xmlns:a16="http://schemas.microsoft.com/office/drawing/2014/main" id="{C6DAAA89-64DA-2042-B7D9-E0B7C7146626}"/>
                    </a:ext>
                  </a:extLst>
                </p14:cNvPr>
                <p14:cNvContentPartPr/>
                <p14:nvPr/>
              </p14:nvContentPartPr>
              <p14:xfrm>
                <a:off x="11340466" y="2614963"/>
                <a:ext cx="209160" cy="68400"/>
              </p14:xfrm>
            </p:contentPart>
          </mc:Choice>
          <mc:Fallback xmlns="">
            <p:pic>
              <p:nvPicPr>
                <p:cNvPr id="74" name="Ink 73">
                  <a:extLst>
                    <a:ext uri="{FF2B5EF4-FFF2-40B4-BE49-F238E27FC236}">
                      <a16:creationId xmlns:a16="http://schemas.microsoft.com/office/drawing/2014/main" id="{C6DAAA89-64DA-2042-B7D9-E0B7C7146626}"/>
                    </a:ext>
                  </a:extLst>
                </p:cNvPr>
                <p:cNvPicPr/>
                <p:nvPr/>
              </p:nvPicPr>
              <p:blipFill>
                <a:blip r:embed="rId82"/>
                <a:stretch>
                  <a:fillRect/>
                </a:stretch>
              </p:blipFill>
              <p:spPr>
                <a:xfrm>
                  <a:off x="11332906" y="2607403"/>
                  <a:ext cx="223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Ink 74">
                  <a:extLst>
                    <a:ext uri="{FF2B5EF4-FFF2-40B4-BE49-F238E27FC236}">
                      <a16:creationId xmlns:a16="http://schemas.microsoft.com/office/drawing/2014/main" id="{F7AC10C2-AC9B-564A-90F0-928CA5C96583}"/>
                    </a:ext>
                  </a:extLst>
                </p14:cNvPr>
                <p14:cNvContentPartPr/>
                <p14:nvPr/>
              </p14:nvContentPartPr>
              <p14:xfrm>
                <a:off x="10669426" y="2892883"/>
                <a:ext cx="142560" cy="228600"/>
              </p14:xfrm>
            </p:contentPart>
          </mc:Choice>
          <mc:Fallback xmlns="">
            <p:pic>
              <p:nvPicPr>
                <p:cNvPr id="75" name="Ink 74">
                  <a:extLst>
                    <a:ext uri="{FF2B5EF4-FFF2-40B4-BE49-F238E27FC236}">
                      <a16:creationId xmlns:a16="http://schemas.microsoft.com/office/drawing/2014/main" id="{F7AC10C2-AC9B-564A-90F0-928CA5C96583}"/>
                    </a:ext>
                  </a:extLst>
                </p:cNvPr>
                <p:cNvPicPr/>
                <p:nvPr/>
              </p:nvPicPr>
              <p:blipFill>
                <a:blip r:embed="rId84"/>
                <a:stretch>
                  <a:fillRect/>
                </a:stretch>
              </p:blipFill>
              <p:spPr>
                <a:xfrm>
                  <a:off x="10661866" y="2885323"/>
                  <a:ext cx="157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Ink 75">
                  <a:extLst>
                    <a:ext uri="{FF2B5EF4-FFF2-40B4-BE49-F238E27FC236}">
                      <a16:creationId xmlns:a16="http://schemas.microsoft.com/office/drawing/2014/main" id="{8E22C5C5-B2E2-9A49-B65A-75E8AA975660}"/>
                    </a:ext>
                  </a:extLst>
                </p14:cNvPr>
                <p14:cNvContentPartPr/>
                <p14:nvPr/>
              </p14:nvContentPartPr>
              <p14:xfrm>
                <a:off x="10863106" y="2989363"/>
                <a:ext cx="82440" cy="63720"/>
              </p14:xfrm>
            </p:contentPart>
          </mc:Choice>
          <mc:Fallback xmlns="">
            <p:pic>
              <p:nvPicPr>
                <p:cNvPr id="76" name="Ink 75">
                  <a:extLst>
                    <a:ext uri="{FF2B5EF4-FFF2-40B4-BE49-F238E27FC236}">
                      <a16:creationId xmlns:a16="http://schemas.microsoft.com/office/drawing/2014/main" id="{8E22C5C5-B2E2-9A49-B65A-75E8AA975660}"/>
                    </a:ext>
                  </a:extLst>
                </p:cNvPr>
                <p:cNvPicPr/>
                <p:nvPr/>
              </p:nvPicPr>
              <p:blipFill>
                <a:blip r:embed="rId86"/>
                <a:stretch>
                  <a:fillRect/>
                </a:stretch>
              </p:blipFill>
              <p:spPr>
                <a:xfrm>
                  <a:off x="10855546" y="2981803"/>
                  <a:ext cx="97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Ink 76">
                  <a:extLst>
                    <a:ext uri="{FF2B5EF4-FFF2-40B4-BE49-F238E27FC236}">
                      <a16:creationId xmlns:a16="http://schemas.microsoft.com/office/drawing/2014/main" id="{656916A5-C7E1-AC48-A8AC-018BBAA576A9}"/>
                    </a:ext>
                  </a:extLst>
                </p14:cNvPr>
                <p14:cNvContentPartPr/>
                <p14:nvPr/>
              </p14:nvContentPartPr>
              <p14:xfrm>
                <a:off x="11002786" y="2873803"/>
                <a:ext cx="290520" cy="259560"/>
              </p14:xfrm>
            </p:contentPart>
          </mc:Choice>
          <mc:Fallback xmlns="">
            <p:pic>
              <p:nvPicPr>
                <p:cNvPr id="77" name="Ink 76">
                  <a:extLst>
                    <a:ext uri="{FF2B5EF4-FFF2-40B4-BE49-F238E27FC236}">
                      <a16:creationId xmlns:a16="http://schemas.microsoft.com/office/drawing/2014/main" id="{656916A5-C7E1-AC48-A8AC-018BBAA576A9}"/>
                    </a:ext>
                  </a:extLst>
                </p:cNvPr>
                <p:cNvPicPr/>
                <p:nvPr/>
              </p:nvPicPr>
              <p:blipFill>
                <a:blip r:embed="rId88"/>
                <a:stretch>
                  <a:fillRect/>
                </a:stretch>
              </p:blipFill>
              <p:spPr>
                <a:xfrm>
                  <a:off x="10995226" y="2866243"/>
                  <a:ext cx="305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Ink 77">
                  <a:extLst>
                    <a:ext uri="{FF2B5EF4-FFF2-40B4-BE49-F238E27FC236}">
                      <a16:creationId xmlns:a16="http://schemas.microsoft.com/office/drawing/2014/main" id="{3C3B112E-C7FD-9B41-BE17-ED5900B8FBE3}"/>
                    </a:ext>
                  </a:extLst>
                </p14:cNvPr>
                <p14:cNvContentPartPr/>
                <p14:nvPr/>
              </p14:nvContentPartPr>
              <p14:xfrm>
                <a:off x="11316706" y="2892883"/>
                <a:ext cx="34200" cy="199440"/>
              </p14:xfrm>
            </p:contentPart>
          </mc:Choice>
          <mc:Fallback xmlns="">
            <p:pic>
              <p:nvPicPr>
                <p:cNvPr id="78" name="Ink 77">
                  <a:extLst>
                    <a:ext uri="{FF2B5EF4-FFF2-40B4-BE49-F238E27FC236}">
                      <a16:creationId xmlns:a16="http://schemas.microsoft.com/office/drawing/2014/main" id="{3C3B112E-C7FD-9B41-BE17-ED5900B8FBE3}"/>
                    </a:ext>
                  </a:extLst>
                </p:cNvPr>
                <p:cNvPicPr/>
                <p:nvPr/>
              </p:nvPicPr>
              <p:blipFill>
                <a:blip r:embed="rId90"/>
                <a:stretch>
                  <a:fillRect/>
                </a:stretch>
              </p:blipFill>
              <p:spPr>
                <a:xfrm>
                  <a:off x="11309146" y="2885323"/>
                  <a:ext cx="49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Ink 78">
                  <a:extLst>
                    <a:ext uri="{FF2B5EF4-FFF2-40B4-BE49-F238E27FC236}">
                      <a16:creationId xmlns:a16="http://schemas.microsoft.com/office/drawing/2014/main" id="{3FB664F1-C4B0-2940-853A-6A48291554E4}"/>
                    </a:ext>
                  </a:extLst>
                </p14:cNvPr>
                <p14:cNvContentPartPr/>
                <p14:nvPr/>
              </p14:nvContentPartPr>
              <p14:xfrm>
                <a:off x="11302306" y="3007363"/>
                <a:ext cx="173520" cy="54360"/>
              </p14:xfrm>
            </p:contentPart>
          </mc:Choice>
          <mc:Fallback xmlns="">
            <p:pic>
              <p:nvPicPr>
                <p:cNvPr id="79" name="Ink 78">
                  <a:extLst>
                    <a:ext uri="{FF2B5EF4-FFF2-40B4-BE49-F238E27FC236}">
                      <a16:creationId xmlns:a16="http://schemas.microsoft.com/office/drawing/2014/main" id="{3FB664F1-C4B0-2940-853A-6A48291554E4}"/>
                    </a:ext>
                  </a:extLst>
                </p:cNvPr>
                <p:cNvPicPr/>
                <p:nvPr/>
              </p:nvPicPr>
              <p:blipFill>
                <a:blip r:embed="rId92"/>
                <a:stretch>
                  <a:fillRect/>
                </a:stretch>
              </p:blipFill>
              <p:spPr>
                <a:xfrm>
                  <a:off x="11294746" y="2999803"/>
                  <a:ext cx="188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Ink 79">
                  <a:extLst>
                    <a:ext uri="{FF2B5EF4-FFF2-40B4-BE49-F238E27FC236}">
                      <a16:creationId xmlns:a16="http://schemas.microsoft.com/office/drawing/2014/main" id="{4FFE91DE-5585-CE43-9639-11E09CC22C6B}"/>
                    </a:ext>
                  </a:extLst>
                </p14:cNvPr>
                <p14:cNvContentPartPr/>
                <p14:nvPr/>
              </p14:nvContentPartPr>
              <p14:xfrm>
                <a:off x="11453866" y="2922763"/>
                <a:ext cx="13680" cy="40680"/>
              </p14:xfrm>
            </p:contentPart>
          </mc:Choice>
          <mc:Fallback xmlns="">
            <p:pic>
              <p:nvPicPr>
                <p:cNvPr id="80" name="Ink 79">
                  <a:extLst>
                    <a:ext uri="{FF2B5EF4-FFF2-40B4-BE49-F238E27FC236}">
                      <a16:creationId xmlns:a16="http://schemas.microsoft.com/office/drawing/2014/main" id="{4FFE91DE-5585-CE43-9639-11E09CC22C6B}"/>
                    </a:ext>
                  </a:extLst>
                </p:cNvPr>
                <p:cNvPicPr/>
                <p:nvPr/>
              </p:nvPicPr>
              <p:blipFill>
                <a:blip r:embed="rId94"/>
                <a:stretch>
                  <a:fillRect/>
                </a:stretch>
              </p:blipFill>
              <p:spPr>
                <a:xfrm>
                  <a:off x="11446306" y="2915203"/>
                  <a:ext cx="28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411A4436-B164-DD4D-AB52-E849B4118CCB}"/>
                    </a:ext>
                  </a:extLst>
                </p14:cNvPr>
                <p14:cNvContentPartPr/>
                <p14:nvPr/>
              </p14:nvContentPartPr>
              <p14:xfrm>
                <a:off x="11497426" y="2992963"/>
                <a:ext cx="142920" cy="75960"/>
              </p14:xfrm>
            </p:contentPart>
          </mc:Choice>
          <mc:Fallback xmlns="">
            <p:pic>
              <p:nvPicPr>
                <p:cNvPr id="81" name="Ink 80">
                  <a:extLst>
                    <a:ext uri="{FF2B5EF4-FFF2-40B4-BE49-F238E27FC236}">
                      <a16:creationId xmlns:a16="http://schemas.microsoft.com/office/drawing/2014/main" id="{411A4436-B164-DD4D-AB52-E849B4118CCB}"/>
                    </a:ext>
                  </a:extLst>
                </p:cNvPr>
                <p:cNvPicPr/>
                <p:nvPr/>
              </p:nvPicPr>
              <p:blipFill>
                <a:blip r:embed="rId96"/>
                <a:stretch>
                  <a:fillRect/>
                </a:stretch>
              </p:blipFill>
              <p:spPr>
                <a:xfrm>
                  <a:off x="11489866" y="2985403"/>
                  <a:ext cx="15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5F7B718A-F789-AA4E-9E9A-19D12FB55D7E}"/>
                    </a:ext>
                  </a:extLst>
                </p14:cNvPr>
                <p14:cNvContentPartPr/>
                <p14:nvPr/>
              </p14:nvContentPartPr>
              <p14:xfrm>
                <a:off x="11677066" y="2937883"/>
                <a:ext cx="172080" cy="142560"/>
              </p14:xfrm>
            </p:contentPart>
          </mc:Choice>
          <mc:Fallback xmlns="">
            <p:pic>
              <p:nvPicPr>
                <p:cNvPr id="82" name="Ink 81">
                  <a:extLst>
                    <a:ext uri="{FF2B5EF4-FFF2-40B4-BE49-F238E27FC236}">
                      <a16:creationId xmlns:a16="http://schemas.microsoft.com/office/drawing/2014/main" id="{5F7B718A-F789-AA4E-9E9A-19D12FB55D7E}"/>
                    </a:ext>
                  </a:extLst>
                </p:cNvPr>
                <p:cNvPicPr/>
                <p:nvPr/>
              </p:nvPicPr>
              <p:blipFill>
                <a:blip r:embed="rId98"/>
                <a:stretch>
                  <a:fillRect/>
                </a:stretch>
              </p:blipFill>
              <p:spPr>
                <a:xfrm>
                  <a:off x="11669506" y="2930323"/>
                  <a:ext cx="187200" cy="157320"/>
                </a:xfrm>
                <a:prstGeom prst="rect">
                  <a:avLst/>
                </a:prstGeom>
              </p:spPr>
            </p:pic>
          </mc:Fallback>
        </mc:AlternateContent>
      </p:grpSp>
      <p:grpSp>
        <p:nvGrpSpPr>
          <p:cNvPr id="119" name="Group 118">
            <a:extLst>
              <a:ext uri="{FF2B5EF4-FFF2-40B4-BE49-F238E27FC236}">
                <a16:creationId xmlns:a16="http://schemas.microsoft.com/office/drawing/2014/main" id="{D3D16810-E594-B94E-B2F6-5C2E2498C338}"/>
              </a:ext>
            </a:extLst>
          </p:cNvPr>
          <p:cNvGrpSpPr/>
          <p:nvPr/>
        </p:nvGrpSpPr>
        <p:grpSpPr>
          <a:xfrm>
            <a:off x="7466146" y="2892883"/>
            <a:ext cx="2075400" cy="334800"/>
            <a:chOff x="7466146" y="2892883"/>
            <a:chExt cx="2075400" cy="334800"/>
          </a:xfrm>
        </p:grpSpPr>
        <mc:AlternateContent xmlns:mc="http://schemas.openxmlformats.org/markup-compatibility/2006" xmlns:p14="http://schemas.microsoft.com/office/powerpoint/2010/main">
          <mc:Choice Requires="p14">
            <p:contentPart p14:bwMode="auto" r:id="rId99">
              <p14:nvContentPartPr>
                <p14:cNvPr id="104" name="Ink 103">
                  <a:extLst>
                    <a:ext uri="{FF2B5EF4-FFF2-40B4-BE49-F238E27FC236}">
                      <a16:creationId xmlns:a16="http://schemas.microsoft.com/office/drawing/2014/main" id="{F75A50F8-30BA-6B4A-B679-57AF67545F71}"/>
                    </a:ext>
                  </a:extLst>
                </p14:cNvPr>
                <p14:cNvContentPartPr/>
                <p14:nvPr/>
              </p14:nvContentPartPr>
              <p14:xfrm>
                <a:off x="7466146" y="2908003"/>
                <a:ext cx="181800" cy="301680"/>
              </p14:xfrm>
            </p:contentPart>
          </mc:Choice>
          <mc:Fallback xmlns="">
            <p:pic>
              <p:nvPicPr>
                <p:cNvPr id="104" name="Ink 103">
                  <a:extLst>
                    <a:ext uri="{FF2B5EF4-FFF2-40B4-BE49-F238E27FC236}">
                      <a16:creationId xmlns:a16="http://schemas.microsoft.com/office/drawing/2014/main" id="{F75A50F8-30BA-6B4A-B679-57AF67545F71}"/>
                    </a:ext>
                  </a:extLst>
                </p:cNvPr>
                <p:cNvPicPr/>
                <p:nvPr/>
              </p:nvPicPr>
              <p:blipFill>
                <a:blip r:embed="rId160"/>
                <a:stretch>
                  <a:fillRect/>
                </a:stretch>
              </p:blipFill>
              <p:spPr>
                <a:xfrm>
                  <a:off x="7458586" y="2900443"/>
                  <a:ext cx="196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Ink 104">
                  <a:extLst>
                    <a:ext uri="{FF2B5EF4-FFF2-40B4-BE49-F238E27FC236}">
                      <a16:creationId xmlns:a16="http://schemas.microsoft.com/office/drawing/2014/main" id="{F2286FAC-603D-1848-94DE-5E387BB578AD}"/>
                    </a:ext>
                  </a:extLst>
                </p14:cNvPr>
                <p14:cNvContentPartPr/>
                <p14:nvPr/>
              </p14:nvContentPartPr>
              <p14:xfrm>
                <a:off x="7705186" y="2892883"/>
                <a:ext cx="149400" cy="237960"/>
              </p14:xfrm>
            </p:contentPart>
          </mc:Choice>
          <mc:Fallback xmlns="">
            <p:pic>
              <p:nvPicPr>
                <p:cNvPr id="105" name="Ink 104">
                  <a:extLst>
                    <a:ext uri="{FF2B5EF4-FFF2-40B4-BE49-F238E27FC236}">
                      <a16:creationId xmlns:a16="http://schemas.microsoft.com/office/drawing/2014/main" id="{F2286FAC-603D-1848-94DE-5E387BB578AD}"/>
                    </a:ext>
                  </a:extLst>
                </p:cNvPr>
                <p:cNvPicPr/>
                <p:nvPr/>
              </p:nvPicPr>
              <p:blipFill>
                <a:blip r:embed="rId162"/>
                <a:stretch>
                  <a:fillRect/>
                </a:stretch>
              </p:blipFill>
              <p:spPr>
                <a:xfrm>
                  <a:off x="7697626" y="2885323"/>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61D8E4A3-0341-AF4F-A2D0-C998D72C8028}"/>
                    </a:ext>
                  </a:extLst>
                </p14:cNvPr>
                <p14:cNvContentPartPr/>
                <p14:nvPr/>
              </p14:nvContentPartPr>
              <p14:xfrm>
                <a:off x="7869706" y="2998003"/>
                <a:ext cx="51120" cy="162360"/>
              </p14:xfrm>
            </p:contentPart>
          </mc:Choice>
          <mc:Fallback xmlns="">
            <p:pic>
              <p:nvPicPr>
                <p:cNvPr id="106" name="Ink 105">
                  <a:extLst>
                    <a:ext uri="{FF2B5EF4-FFF2-40B4-BE49-F238E27FC236}">
                      <a16:creationId xmlns:a16="http://schemas.microsoft.com/office/drawing/2014/main" id="{61D8E4A3-0341-AF4F-A2D0-C998D72C8028}"/>
                    </a:ext>
                  </a:extLst>
                </p:cNvPr>
                <p:cNvPicPr/>
                <p:nvPr/>
              </p:nvPicPr>
              <p:blipFill>
                <a:blip r:embed="rId164"/>
                <a:stretch>
                  <a:fillRect/>
                </a:stretch>
              </p:blipFill>
              <p:spPr>
                <a:xfrm>
                  <a:off x="7862146" y="2990443"/>
                  <a:ext cx="6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D85C050F-6C32-944D-909E-83B47E8EAAD6}"/>
                    </a:ext>
                  </a:extLst>
                </p14:cNvPr>
                <p14:cNvContentPartPr/>
                <p14:nvPr/>
              </p14:nvContentPartPr>
              <p14:xfrm>
                <a:off x="7779706" y="3027883"/>
                <a:ext cx="121680" cy="34920"/>
              </p14:xfrm>
            </p:contentPart>
          </mc:Choice>
          <mc:Fallback xmlns="">
            <p:pic>
              <p:nvPicPr>
                <p:cNvPr id="107" name="Ink 106">
                  <a:extLst>
                    <a:ext uri="{FF2B5EF4-FFF2-40B4-BE49-F238E27FC236}">
                      <a16:creationId xmlns:a16="http://schemas.microsoft.com/office/drawing/2014/main" id="{D85C050F-6C32-944D-909E-83B47E8EAAD6}"/>
                    </a:ext>
                  </a:extLst>
                </p:cNvPr>
                <p:cNvPicPr/>
                <p:nvPr/>
              </p:nvPicPr>
              <p:blipFill>
                <a:blip r:embed="rId166"/>
                <a:stretch>
                  <a:fillRect/>
                </a:stretch>
              </p:blipFill>
              <p:spPr>
                <a:xfrm>
                  <a:off x="7772146" y="3020323"/>
                  <a:ext cx="13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C54884FC-6E97-524C-A50F-B90638995067}"/>
                    </a:ext>
                  </a:extLst>
                </p14:cNvPr>
                <p14:cNvContentPartPr/>
                <p14:nvPr/>
              </p14:nvContentPartPr>
              <p14:xfrm>
                <a:off x="7914706" y="2937883"/>
                <a:ext cx="156240" cy="285120"/>
              </p14:xfrm>
            </p:contentPart>
          </mc:Choice>
          <mc:Fallback xmlns="">
            <p:pic>
              <p:nvPicPr>
                <p:cNvPr id="108" name="Ink 107">
                  <a:extLst>
                    <a:ext uri="{FF2B5EF4-FFF2-40B4-BE49-F238E27FC236}">
                      <a16:creationId xmlns:a16="http://schemas.microsoft.com/office/drawing/2014/main" id="{C54884FC-6E97-524C-A50F-B90638995067}"/>
                    </a:ext>
                  </a:extLst>
                </p:cNvPr>
                <p:cNvPicPr/>
                <p:nvPr/>
              </p:nvPicPr>
              <p:blipFill>
                <a:blip r:embed="rId168"/>
                <a:stretch>
                  <a:fillRect/>
                </a:stretch>
              </p:blipFill>
              <p:spPr>
                <a:xfrm>
                  <a:off x="7907146" y="2930323"/>
                  <a:ext cx="171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1F147E4D-1615-614A-AB21-734C4619663A}"/>
                    </a:ext>
                  </a:extLst>
                </p14:cNvPr>
                <p14:cNvContentPartPr/>
                <p14:nvPr/>
              </p14:nvContentPartPr>
              <p14:xfrm>
                <a:off x="8184346" y="3072523"/>
                <a:ext cx="177840" cy="46440"/>
              </p14:xfrm>
            </p:contentPart>
          </mc:Choice>
          <mc:Fallback xmlns="">
            <p:pic>
              <p:nvPicPr>
                <p:cNvPr id="109" name="Ink 108">
                  <a:extLst>
                    <a:ext uri="{FF2B5EF4-FFF2-40B4-BE49-F238E27FC236}">
                      <a16:creationId xmlns:a16="http://schemas.microsoft.com/office/drawing/2014/main" id="{1F147E4D-1615-614A-AB21-734C4619663A}"/>
                    </a:ext>
                  </a:extLst>
                </p:cNvPr>
                <p:cNvPicPr/>
                <p:nvPr/>
              </p:nvPicPr>
              <p:blipFill>
                <a:blip r:embed="rId170"/>
                <a:stretch>
                  <a:fillRect/>
                </a:stretch>
              </p:blipFill>
              <p:spPr>
                <a:xfrm>
                  <a:off x="8176786" y="3064963"/>
                  <a:ext cx="192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Ink 110">
                  <a:extLst>
                    <a:ext uri="{FF2B5EF4-FFF2-40B4-BE49-F238E27FC236}">
                      <a16:creationId xmlns:a16="http://schemas.microsoft.com/office/drawing/2014/main" id="{BB6AB081-FF05-EF44-A5DE-18AED3514A21}"/>
                    </a:ext>
                  </a:extLst>
                </p14:cNvPr>
                <p14:cNvContentPartPr/>
                <p14:nvPr/>
              </p14:nvContentPartPr>
              <p14:xfrm>
                <a:off x="8477746" y="3012763"/>
                <a:ext cx="159840" cy="206640"/>
              </p14:xfrm>
            </p:contentPart>
          </mc:Choice>
          <mc:Fallback xmlns="">
            <p:pic>
              <p:nvPicPr>
                <p:cNvPr id="111" name="Ink 110">
                  <a:extLst>
                    <a:ext uri="{FF2B5EF4-FFF2-40B4-BE49-F238E27FC236}">
                      <a16:creationId xmlns:a16="http://schemas.microsoft.com/office/drawing/2014/main" id="{BB6AB081-FF05-EF44-A5DE-18AED3514A21}"/>
                    </a:ext>
                  </a:extLst>
                </p:cNvPr>
                <p:cNvPicPr/>
                <p:nvPr/>
              </p:nvPicPr>
              <p:blipFill>
                <a:blip r:embed="rId172"/>
                <a:stretch>
                  <a:fillRect/>
                </a:stretch>
              </p:blipFill>
              <p:spPr>
                <a:xfrm>
                  <a:off x="8470186" y="3005203"/>
                  <a:ext cx="174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Ink 111">
                  <a:extLst>
                    <a:ext uri="{FF2B5EF4-FFF2-40B4-BE49-F238E27FC236}">
                      <a16:creationId xmlns:a16="http://schemas.microsoft.com/office/drawing/2014/main" id="{B46D4989-AA8F-1E4C-BF52-F5C76908401A}"/>
                    </a:ext>
                  </a:extLst>
                </p14:cNvPr>
                <p14:cNvContentPartPr/>
                <p14:nvPr/>
              </p14:nvContentPartPr>
              <p14:xfrm>
                <a:off x="8754226" y="3132643"/>
                <a:ext cx="37800" cy="92880"/>
              </p14:xfrm>
            </p:contentPart>
          </mc:Choice>
          <mc:Fallback xmlns="">
            <p:pic>
              <p:nvPicPr>
                <p:cNvPr id="112" name="Ink 111">
                  <a:extLst>
                    <a:ext uri="{FF2B5EF4-FFF2-40B4-BE49-F238E27FC236}">
                      <a16:creationId xmlns:a16="http://schemas.microsoft.com/office/drawing/2014/main" id="{B46D4989-AA8F-1E4C-BF52-F5C76908401A}"/>
                    </a:ext>
                  </a:extLst>
                </p:cNvPr>
                <p:cNvPicPr/>
                <p:nvPr/>
              </p:nvPicPr>
              <p:blipFill>
                <a:blip r:embed="rId174"/>
                <a:stretch>
                  <a:fillRect/>
                </a:stretch>
              </p:blipFill>
              <p:spPr>
                <a:xfrm>
                  <a:off x="8746666" y="3125083"/>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Ink 112">
                  <a:extLst>
                    <a:ext uri="{FF2B5EF4-FFF2-40B4-BE49-F238E27FC236}">
                      <a16:creationId xmlns:a16="http://schemas.microsoft.com/office/drawing/2014/main" id="{2D8704FF-548A-2E45-B1EA-13528A2CE412}"/>
                    </a:ext>
                  </a:extLst>
                </p14:cNvPr>
                <p14:cNvContentPartPr/>
                <p14:nvPr/>
              </p14:nvContentPartPr>
              <p14:xfrm>
                <a:off x="8739106" y="3035083"/>
                <a:ext cx="22320" cy="12240"/>
              </p14:xfrm>
            </p:contentPart>
          </mc:Choice>
          <mc:Fallback xmlns="">
            <p:pic>
              <p:nvPicPr>
                <p:cNvPr id="113" name="Ink 112">
                  <a:extLst>
                    <a:ext uri="{FF2B5EF4-FFF2-40B4-BE49-F238E27FC236}">
                      <a16:creationId xmlns:a16="http://schemas.microsoft.com/office/drawing/2014/main" id="{2D8704FF-548A-2E45-B1EA-13528A2CE412}"/>
                    </a:ext>
                  </a:extLst>
                </p:cNvPr>
                <p:cNvPicPr/>
                <p:nvPr/>
              </p:nvPicPr>
              <p:blipFill>
                <a:blip r:embed="rId176"/>
                <a:stretch>
                  <a:fillRect/>
                </a:stretch>
              </p:blipFill>
              <p:spPr>
                <a:xfrm>
                  <a:off x="8731546" y="3027523"/>
                  <a:ext cx="3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Ink 113">
                  <a:extLst>
                    <a:ext uri="{FF2B5EF4-FFF2-40B4-BE49-F238E27FC236}">
                      <a16:creationId xmlns:a16="http://schemas.microsoft.com/office/drawing/2014/main" id="{94A551EA-7411-E046-B9B5-B0B0B2C88755}"/>
                    </a:ext>
                  </a:extLst>
                </p14:cNvPr>
                <p14:cNvContentPartPr/>
                <p14:nvPr/>
              </p14:nvContentPartPr>
              <p14:xfrm>
                <a:off x="8858986" y="3102763"/>
                <a:ext cx="176400" cy="124920"/>
              </p14:xfrm>
            </p:contentPart>
          </mc:Choice>
          <mc:Fallback xmlns="">
            <p:pic>
              <p:nvPicPr>
                <p:cNvPr id="114" name="Ink 113">
                  <a:extLst>
                    <a:ext uri="{FF2B5EF4-FFF2-40B4-BE49-F238E27FC236}">
                      <a16:creationId xmlns:a16="http://schemas.microsoft.com/office/drawing/2014/main" id="{94A551EA-7411-E046-B9B5-B0B0B2C88755}"/>
                    </a:ext>
                  </a:extLst>
                </p:cNvPr>
                <p:cNvPicPr/>
                <p:nvPr/>
              </p:nvPicPr>
              <p:blipFill>
                <a:blip r:embed="rId178"/>
                <a:stretch>
                  <a:fillRect/>
                </a:stretch>
              </p:blipFill>
              <p:spPr>
                <a:xfrm>
                  <a:off x="8851426" y="3095203"/>
                  <a:ext cx="19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Ink 115">
                  <a:extLst>
                    <a:ext uri="{FF2B5EF4-FFF2-40B4-BE49-F238E27FC236}">
                      <a16:creationId xmlns:a16="http://schemas.microsoft.com/office/drawing/2014/main" id="{D92AD925-358B-FE46-AE2C-5CC91E548339}"/>
                    </a:ext>
                  </a:extLst>
                </p14:cNvPr>
                <p14:cNvContentPartPr/>
                <p14:nvPr/>
              </p14:nvContentPartPr>
              <p14:xfrm>
                <a:off x="9098026" y="3072883"/>
                <a:ext cx="192960" cy="136800"/>
              </p14:xfrm>
            </p:contentPart>
          </mc:Choice>
          <mc:Fallback xmlns="">
            <p:pic>
              <p:nvPicPr>
                <p:cNvPr id="116" name="Ink 115">
                  <a:extLst>
                    <a:ext uri="{FF2B5EF4-FFF2-40B4-BE49-F238E27FC236}">
                      <a16:creationId xmlns:a16="http://schemas.microsoft.com/office/drawing/2014/main" id="{D92AD925-358B-FE46-AE2C-5CC91E548339}"/>
                    </a:ext>
                  </a:extLst>
                </p:cNvPr>
                <p:cNvPicPr/>
                <p:nvPr/>
              </p:nvPicPr>
              <p:blipFill>
                <a:blip r:embed="rId180"/>
                <a:stretch>
                  <a:fillRect/>
                </a:stretch>
              </p:blipFill>
              <p:spPr>
                <a:xfrm>
                  <a:off x="9090466" y="3065323"/>
                  <a:ext cx="208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658B673C-23C3-DB47-A163-55EA018FEEF3}"/>
                    </a:ext>
                  </a:extLst>
                </p14:cNvPr>
                <p14:cNvContentPartPr/>
                <p14:nvPr/>
              </p14:nvContentPartPr>
              <p14:xfrm>
                <a:off x="9365866" y="2998003"/>
                <a:ext cx="168840" cy="227160"/>
              </p14:xfrm>
            </p:contentPart>
          </mc:Choice>
          <mc:Fallback xmlns="">
            <p:pic>
              <p:nvPicPr>
                <p:cNvPr id="117" name="Ink 116">
                  <a:extLst>
                    <a:ext uri="{FF2B5EF4-FFF2-40B4-BE49-F238E27FC236}">
                      <a16:creationId xmlns:a16="http://schemas.microsoft.com/office/drawing/2014/main" id="{658B673C-23C3-DB47-A163-55EA018FEEF3}"/>
                    </a:ext>
                  </a:extLst>
                </p:cNvPr>
                <p:cNvPicPr/>
                <p:nvPr/>
              </p:nvPicPr>
              <p:blipFill>
                <a:blip r:embed="rId182"/>
                <a:stretch>
                  <a:fillRect/>
                </a:stretch>
              </p:blipFill>
              <p:spPr>
                <a:xfrm>
                  <a:off x="9358306" y="2990443"/>
                  <a:ext cx="183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Ink 117">
                  <a:extLst>
                    <a:ext uri="{FF2B5EF4-FFF2-40B4-BE49-F238E27FC236}">
                      <a16:creationId xmlns:a16="http://schemas.microsoft.com/office/drawing/2014/main" id="{36249C5B-9072-A447-AE6F-2686D0794637}"/>
                    </a:ext>
                  </a:extLst>
                </p14:cNvPr>
                <p14:cNvContentPartPr/>
                <p14:nvPr/>
              </p14:nvContentPartPr>
              <p14:xfrm>
                <a:off x="9338866" y="3057763"/>
                <a:ext cx="202680" cy="6840"/>
              </p14:xfrm>
            </p:contentPart>
          </mc:Choice>
          <mc:Fallback xmlns="">
            <p:pic>
              <p:nvPicPr>
                <p:cNvPr id="118" name="Ink 117">
                  <a:extLst>
                    <a:ext uri="{FF2B5EF4-FFF2-40B4-BE49-F238E27FC236}">
                      <a16:creationId xmlns:a16="http://schemas.microsoft.com/office/drawing/2014/main" id="{36249C5B-9072-A447-AE6F-2686D0794637}"/>
                    </a:ext>
                  </a:extLst>
                </p:cNvPr>
                <p:cNvPicPr/>
                <p:nvPr/>
              </p:nvPicPr>
              <p:blipFill>
                <a:blip r:embed="rId184"/>
                <a:stretch>
                  <a:fillRect/>
                </a:stretch>
              </p:blipFill>
              <p:spPr>
                <a:xfrm>
                  <a:off x="9331306" y="3050203"/>
                  <a:ext cx="217800" cy="21960"/>
                </a:xfrm>
                <a:prstGeom prst="rect">
                  <a:avLst/>
                </a:prstGeom>
              </p:spPr>
            </p:pic>
          </mc:Fallback>
        </mc:AlternateContent>
      </p:grpSp>
      <p:grpSp>
        <p:nvGrpSpPr>
          <p:cNvPr id="60" name="Group 59">
            <a:extLst>
              <a:ext uri="{FF2B5EF4-FFF2-40B4-BE49-F238E27FC236}">
                <a16:creationId xmlns:a16="http://schemas.microsoft.com/office/drawing/2014/main" id="{88F355E6-5571-6E43-973E-B796D1D8999D}"/>
              </a:ext>
            </a:extLst>
          </p:cNvPr>
          <p:cNvGrpSpPr/>
          <p:nvPr/>
        </p:nvGrpSpPr>
        <p:grpSpPr>
          <a:xfrm>
            <a:off x="9658546" y="3034723"/>
            <a:ext cx="340200" cy="200160"/>
            <a:chOff x="9658546" y="3034723"/>
            <a:chExt cx="340200" cy="200160"/>
          </a:xfrm>
        </p:grpSpPr>
        <mc:AlternateContent xmlns:mc="http://schemas.openxmlformats.org/markup-compatibility/2006" xmlns:p14="http://schemas.microsoft.com/office/powerpoint/2010/main">
          <mc:Choice Requires="p14">
            <p:contentPart p14:bwMode="auto" r:id="rId185">
              <p14:nvContentPartPr>
                <p14:cNvPr id="28" name="Ink 27">
                  <a:extLst>
                    <a:ext uri="{FF2B5EF4-FFF2-40B4-BE49-F238E27FC236}">
                      <a16:creationId xmlns:a16="http://schemas.microsoft.com/office/drawing/2014/main" id="{21D69151-3DE0-7C47-B268-DCB7980A159A}"/>
                    </a:ext>
                  </a:extLst>
                </p14:cNvPr>
                <p14:cNvContentPartPr/>
                <p14:nvPr/>
              </p14:nvContentPartPr>
              <p14:xfrm>
                <a:off x="9658546" y="3106723"/>
                <a:ext cx="92880" cy="12960"/>
              </p14:xfrm>
            </p:contentPart>
          </mc:Choice>
          <mc:Fallback xmlns="">
            <p:pic>
              <p:nvPicPr>
                <p:cNvPr id="28" name="Ink 27">
                  <a:extLst>
                    <a:ext uri="{FF2B5EF4-FFF2-40B4-BE49-F238E27FC236}">
                      <a16:creationId xmlns:a16="http://schemas.microsoft.com/office/drawing/2014/main" id="{21D69151-3DE0-7C47-B268-DCB7980A159A}"/>
                    </a:ext>
                  </a:extLst>
                </p:cNvPr>
                <p:cNvPicPr/>
                <p:nvPr/>
              </p:nvPicPr>
              <p:blipFill>
                <a:blip r:embed="rId194"/>
                <a:stretch>
                  <a:fillRect/>
                </a:stretch>
              </p:blipFill>
              <p:spPr>
                <a:xfrm>
                  <a:off x="9650986" y="3099163"/>
                  <a:ext cx="108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 name="Ink 33">
                  <a:extLst>
                    <a:ext uri="{FF2B5EF4-FFF2-40B4-BE49-F238E27FC236}">
                      <a16:creationId xmlns:a16="http://schemas.microsoft.com/office/drawing/2014/main" id="{D32079BF-F2A4-E74C-8F08-04829A1BA882}"/>
                    </a:ext>
                  </a:extLst>
                </p14:cNvPr>
                <p14:cNvContentPartPr/>
                <p14:nvPr/>
              </p14:nvContentPartPr>
              <p14:xfrm>
                <a:off x="9683386" y="3043003"/>
                <a:ext cx="21960" cy="146520"/>
              </p14:xfrm>
            </p:contentPart>
          </mc:Choice>
          <mc:Fallback xmlns="">
            <p:pic>
              <p:nvPicPr>
                <p:cNvPr id="34" name="Ink 33">
                  <a:extLst>
                    <a:ext uri="{FF2B5EF4-FFF2-40B4-BE49-F238E27FC236}">
                      <a16:creationId xmlns:a16="http://schemas.microsoft.com/office/drawing/2014/main" id="{D32079BF-F2A4-E74C-8F08-04829A1BA882}"/>
                    </a:ext>
                  </a:extLst>
                </p:cNvPr>
                <p:cNvPicPr/>
                <p:nvPr/>
              </p:nvPicPr>
              <p:blipFill>
                <a:blip r:embed="rId196"/>
                <a:stretch>
                  <a:fillRect/>
                </a:stretch>
              </p:blipFill>
              <p:spPr>
                <a:xfrm>
                  <a:off x="9675826" y="3035443"/>
                  <a:ext cx="37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0" name="Ink 39">
                  <a:extLst>
                    <a:ext uri="{FF2B5EF4-FFF2-40B4-BE49-F238E27FC236}">
                      <a16:creationId xmlns:a16="http://schemas.microsoft.com/office/drawing/2014/main" id="{7DE908F3-EA7B-4743-84BC-060BD9D9BCB0}"/>
                    </a:ext>
                  </a:extLst>
                </p14:cNvPr>
                <p14:cNvContentPartPr/>
                <p14:nvPr/>
              </p14:nvContentPartPr>
              <p14:xfrm>
                <a:off x="9805786" y="3034723"/>
                <a:ext cx="192960" cy="200160"/>
              </p14:xfrm>
            </p:contentPart>
          </mc:Choice>
          <mc:Fallback xmlns="">
            <p:pic>
              <p:nvPicPr>
                <p:cNvPr id="40" name="Ink 39">
                  <a:extLst>
                    <a:ext uri="{FF2B5EF4-FFF2-40B4-BE49-F238E27FC236}">
                      <a16:creationId xmlns:a16="http://schemas.microsoft.com/office/drawing/2014/main" id="{7DE908F3-EA7B-4743-84BC-060BD9D9BCB0}"/>
                    </a:ext>
                  </a:extLst>
                </p:cNvPr>
                <p:cNvPicPr/>
                <p:nvPr/>
              </p:nvPicPr>
              <p:blipFill>
                <a:blip r:embed="rId198"/>
                <a:stretch>
                  <a:fillRect/>
                </a:stretch>
              </p:blipFill>
              <p:spPr>
                <a:xfrm>
                  <a:off x="9798226" y="3027163"/>
                  <a:ext cx="208080" cy="215280"/>
                </a:xfrm>
                <a:prstGeom prst="rect">
                  <a:avLst/>
                </a:prstGeom>
              </p:spPr>
            </p:pic>
          </mc:Fallback>
        </mc:AlternateContent>
      </p:grpSp>
      <p:sp>
        <p:nvSpPr>
          <p:cNvPr id="63" name="TextBox 62">
            <a:extLst>
              <a:ext uri="{FF2B5EF4-FFF2-40B4-BE49-F238E27FC236}">
                <a16:creationId xmlns:a16="http://schemas.microsoft.com/office/drawing/2014/main" id="{8FCFE500-3248-7941-8CC0-B614F66D3AA2}"/>
              </a:ext>
            </a:extLst>
          </p:cNvPr>
          <p:cNvSpPr txBox="1"/>
          <p:nvPr/>
        </p:nvSpPr>
        <p:spPr>
          <a:xfrm>
            <a:off x="3673098" y="3651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780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539F-DBD0-A741-9D45-4DDE7F301099}"/>
              </a:ext>
            </a:extLst>
          </p:cNvPr>
          <p:cNvSpPr>
            <a:spLocks noGrp="1"/>
          </p:cNvSpPr>
          <p:nvPr>
            <p:ph type="title"/>
          </p:nvPr>
        </p:nvSpPr>
        <p:spPr>
          <a:xfrm>
            <a:off x="838200" y="365126"/>
            <a:ext cx="10299492" cy="684186"/>
          </a:xfrm>
        </p:spPr>
        <p:txBody>
          <a:bodyPr>
            <a:normAutofit fontScale="90000"/>
          </a:bodyPr>
          <a:lstStyle/>
          <a:p>
            <a:r>
              <a:rPr lang="en-US" dirty="0"/>
              <a:t>Choosing   (a reasonable first guess) step  size  h in practice. An Illustration. </a:t>
            </a:r>
          </a:p>
        </p:txBody>
      </p:sp>
      <p:grpSp>
        <p:nvGrpSpPr>
          <p:cNvPr id="20" name="Group 19">
            <a:extLst>
              <a:ext uri="{FF2B5EF4-FFF2-40B4-BE49-F238E27FC236}">
                <a16:creationId xmlns:a16="http://schemas.microsoft.com/office/drawing/2014/main" id="{0C5DDD4A-4570-364B-9509-7423A568BE17}"/>
              </a:ext>
            </a:extLst>
          </p:cNvPr>
          <p:cNvGrpSpPr/>
          <p:nvPr/>
        </p:nvGrpSpPr>
        <p:grpSpPr>
          <a:xfrm>
            <a:off x="7015066" y="2023483"/>
            <a:ext cx="3459960" cy="3062520"/>
            <a:chOff x="7015066" y="2023483"/>
            <a:chExt cx="3459960" cy="306252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A37D9A26-19EA-494E-84FF-CBBBD94DEF61}"/>
                    </a:ext>
                  </a:extLst>
                </p14:cNvPr>
                <p14:cNvContentPartPr/>
                <p14:nvPr/>
              </p14:nvContentPartPr>
              <p14:xfrm>
                <a:off x="7015066" y="2023483"/>
                <a:ext cx="187200" cy="2913480"/>
              </p14:xfrm>
            </p:contentPart>
          </mc:Choice>
          <mc:Fallback xmlns="">
            <p:pic>
              <p:nvPicPr>
                <p:cNvPr id="18" name="Ink 17">
                  <a:extLst>
                    <a:ext uri="{FF2B5EF4-FFF2-40B4-BE49-F238E27FC236}">
                      <a16:creationId xmlns:a16="http://schemas.microsoft.com/office/drawing/2014/main" id="{A37D9A26-19EA-494E-84FF-CBBBD94DEF61}"/>
                    </a:ext>
                  </a:extLst>
                </p:cNvPr>
                <p:cNvPicPr/>
                <p:nvPr/>
              </p:nvPicPr>
              <p:blipFill>
                <a:blip r:embed="rId21"/>
                <a:stretch>
                  <a:fillRect/>
                </a:stretch>
              </p:blipFill>
              <p:spPr>
                <a:xfrm>
                  <a:off x="6999946" y="2008363"/>
                  <a:ext cx="217800" cy="294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DB7BC10-D4F8-014A-B66E-95C16931B77D}"/>
                    </a:ext>
                  </a:extLst>
                </p14:cNvPr>
                <p14:cNvContentPartPr/>
                <p14:nvPr/>
              </p14:nvContentPartPr>
              <p14:xfrm>
                <a:off x="7210186" y="4960003"/>
                <a:ext cx="3264840" cy="126000"/>
              </p14:xfrm>
            </p:contentPart>
          </mc:Choice>
          <mc:Fallback xmlns="">
            <p:pic>
              <p:nvPicPr>
                <p:cNvPr id="19" name="Ink 18">
                  <a:extLst>
                    <a:ext uri="{FF2B5EF4-FFF2-40B4-BE49-F238E27FC236}">
                      <a16:creationId xmlns:a16="http://schemas.microsoft.com/office/drawing/2014/main" id="{BDB7BC10-D4F8-014A-B66E-95C16931B77D}"/>
                    </a:ext>
                  </a:extLst>
                </p:cNvPr>
                <p:cNvPicPr/>
                <p:nvPr/>
              </p:nvPicPr>
              <p:blipFill>
                <a:blip r:embed="rId23"/>
                <a:stretch>
                  <a:fillRect/>
                </a:stretch>
              </p:blipFill>
              <p:spPr>
                <a:xfrm>
                  <a:off x="7195066" y="4944523"/>
                  <a:ext cx="329544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83F543B8-5F3E-244F-91CA-9C6E1CE69D88}"/>
                  </a:ext>
                </a:extLst>
              </p14:cNvPr>
              <p14:cNvContentPartPr/>
              <p14:nvPr/>
            </p14:nvContentPartPr>
            <p14:xfrm>
              <a:off x="10373146" y="4983763"/>
              <a:ext cx="812160" cy="186480"/>
            </p14:xfrm>
          </p:contentPart>
        </mc:Choice>
        <mc:Fallback xmlns="">
          <p:pic>
            <p:nvPicPr>
              <p:cNvPr id="21" name="Ink 20">
                <a:extLst>
                  <a:ext uri="{FF2B5EF4-FFF2-40B4-BE49-F238E27FC236}">
                    <a16:creationId xmlns:a16="http://schemas.microsoft.com/office/drawing/2014/main" id="{83F543B8-5F3E-244F-91CA-9C6E1CE69D88}"/>
                  </a:ext>
                </a:extLst>
              </p:cNvPr>
              <p:cNvPicPr/>
              <p:nvPr/>
            </p:nvPicPr>
            <p:blipFill>
              <a:blip r:embed="rId25"/>
              <a:stretch>
                <a:fillRect/>
              </a:stretch>
            </p:blipFill>
            <p:spPr>
              <a:xfrm>
                <a:off x="10357666" y="4968643"/>
                <a:ext cx="842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0AF9CFD-5702-2E46-B657-9D0E6BF3FABB}"/>
                  </a:ext>
                </a:extLst>
              </p14:cNvPr>
              <p14:cNvContentPartPr/>
              <p14:nvPr/>
            </p14:nvContentPartPr>
            <p14:xfrm>
              <a:off x="6872146" y="1937803"/>
              <a:ext cx="270000" cy="328680"/>
            </p14:xfrm>
          </p:contentPart>
        </mc:Choice>
        <mc:Fallback xmlns="">
          <p:pic>
            <p:nvPicPr>
              <p:cNvPr id="22" name="Ink 21">
                <a:extLst>
                  <a:ext uri="{FF2B5EF4-FFF2-40B4-BE49-F238E27FC236}">
                    <a16:creationId xmlns:a16="http://schemas.microsoft.com/office/drawing/2014/main" id="{10AF9CFD-5702-2E46-B657-9D0E6BF3FABB}"/>
                  </a:ext>
                </a:extLst>
              </p:cNvPr>
              <p:cNvPicPr/>
              <p:nvPr/>
            </p:nvPicPr>
            <p:blipFill>
              <a:blip r:embed="rId27"/>
              <a:stretch>
                <a:fillRect/>
              </a:stretch>
            </p:blipFill>
            <p:spPr>
              <a:xfrm>
                <a:off x="6857026" y="1922683"/>
                <a:ext cx="300240" cy="358920"/>
              </a:xfrm>
              <a:prstGeom prst="rect">
                <a:avLst/>
              </a:prstGeom>
            </p:spPr>
          </p:pic>
        </mc:Fallback>
      </mc:AlternateContent>
      <p:grpSp>
        <p:nvGrpSpPr>
          <p:cNvPr id="25" name="Group 24">
            <a:extLst>
              <a:ext uri="{FF2B5EF4-FFF2-40B4-BE49-F238E27FC236}">
                <a16:creationId xmlns:a16="http://schemas.microsoft.com/office/drawing/2014/main" id="{F7434039-35D8-0645-AD36-66EC89D31930}"/>
              </a:ext>
            </a:extLst>
          </p:cNvPr>
          <p:cNvGrpSpPr/>
          <p:nvPr/>
        </p:nvGrpSpPr>
        <p:grpSpPr>
          <a:xfrm>
            <a:off x="11016826" y="5396323"/>
            <a:ext cx="237240" cy="353880"/>
            <a:chOff x="11016826" y="5396323"/>
            <a:chExt cx="237240" cy="35388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48F6DDA-8133-6040-88A7-32D694CE218F}"/>
                    </a:ext>
                  </a:extLst>
                </p14:cNvPr>
                <p14:cNvContentPartPr/>
                <p14:nvPr/>
              </p14:nvContentPartPr>
              <p14:xfrm>
                <a:off x="11049586" y="5396323"/>
                <a:ext cx="165960" cy="353880"/>
              </p14:xfrm>
            </p:contentPart>
          </mc:Choice>
          <mc:Fallback xmlns="">
            <p:pic>
              <p:nvPicPr>
                <p:cNvPr id="23" name="Ink 22">
                  <a:extLst>
                    <a:ext uri="{FF2B5EF4-FFF2-40B4-BE49-F238E27FC236}">
                      <a16:creationId xmlns:a16="http://schemas.microsoft.com/office/drawing/2014/main" id="{B48F6DDA-8133-6040-88A7-32D694CE218F}"/>
                    </a:ext>
                  </a:extLst>
                </p:cNvPr>
                <p:cNvPicPr/>
                <p:nvPr/>
              </p:nvPicPr>
              <p:blipFill>
                <a:blip r:embed="rId29"/>
                <a:stretch>
                  <a:fillRect/>
                </a:stretch>
              </p:blipFill>
              <p:spPr>
                <a:xfrm>
                  <a:off x="11034466" y="5381203"/>
                  <a:ext cx="1965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BE66605-3F93-134F-8B09-B90DE9B824CC}"/>
                    </a:ext>
                  </a:extLst>
                </p14:cNvPr>
                <p14:cNvContentPartPr/>
                <p14:nvPr/>
              </p14:nvContentPartPr>
              <p14:xfrm>
                <a:off x="11016826" y="5510803"/>
                <a:ext cx="237240" cy="61200"/>
              </p14:xfrm>
            </p:contentPart>
          </mc:Choice>
          <mc:Fallback xmlns="">
            <p:pic>
              <p:nvPicPr>
                <p:cNvPr id="24" name="Ink 23">
                  <a:extLst>
                    <a:ext uri="{FF2B5EF4-FFF2-40B4-BE49-F238E27FC236}">
                      <a16:creationId xmlns:a16="http://schemas.microsoft.com/office/drawing/2014/main" id="{BBE66605-3F93-134F-8B09-B90DE9B824CC}"/>
                    </a:ext>
                  </a:extLst>
                </p:cNvPr>
                <p:cNvPicPr/>
                <p:nvPr/>
              </p:nvPicPr>
              <p:blipFill>
                <a:blip r:embed="rId31"/>
                <a:stretch>
                  <a:fillRect/>
                </a:stretch>
              </p:blipFill>
              <p:spPr>
                <a:xfrm>
                  <a:off x="11001346" y="5495683"/>
                  <a:ext cx="26784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1C6DEA5F-F8E3-A24E-A3EF-BD0A34FA16CC}"/>
                  </a:ext>
                </a:extLst>
              </p14:cNvPr>
              <p14:cNvContentPartPr/>
              <p14:nvPr/>
            </p14:nvContentPartPr>
            <p14:xfrm>
              <a:off x="6297946" y="1927723"/>
              <a:ext cx="268560" cy="537480"/>
            </p14:xfrm>
          </p:contentPart>
        </mc:Choice>
        <mc:Fallback xmlns="">
          <p:pic>
            <p:nvPicPr>
              <p:cNvPr id="26" name="Ink 25">
                <a:extLst>
                  <a:ext uri="{FF2B5EF4-FFF2-40B4-BE49-F238E27FC236}">
                    <a16:creationId xmlns:a16="http://schemas.microsoft.com/office/drawing/2014/main" id="{1C6DEA5F-F8E3-A24E-A3EF-BD0A34FA16CC}"/>
                  </a:ext>
                </a:extLst>
              </p:cNvPr>
              <p:cNvPicPr/>
              <p:nvPr/>
            </p:nvPicPr>
            <p:blipFill>
              <a:blip r:embed="rId33"/>
              <a:stretch>
                <a:fillRect/>
              </a:stretch>
            </p:blipFill>
            <p:spPr>
              <a:xfrm>
                <a:off x="6282826" y="1912243"/>
                <a:ext cx="29916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6CD66BD5-E47C-9840-A171-7EF17BF537F5}"/>
                  </a:ext>
                </a:extLst>
              </p14:cNvPr>
              <p14:cNvContentPartPr/>
              <p14:nvPr/>
            </p14:nvContentPartPr>
            <p14:xfrm>
              <a:off x="7135306" y="3352963"/>
              <a:ext cx="4678560" cy="1200600"/>
            </p14:xfrm>
          </p:contentPart>
        </mc:Choice>
        <mc:Fallback xmlns="">
          <p:pic>
            <p:nvPicPr>
              <p:cNvPr id="27" name="Ink 26">
                <a:extLst>
                  <a:ext uri="{FF2B5EF4-FFF2-40B4-BE49-F238E27FC236}">
                    <a16:creationId xmlns:a16="http://schemas.microsoft.com/office/drawing/2014/main" id="{6CD66BD5-E47C-9840-A171-7EF17BF537F5}"/>
                  </a:ext>
                </a:extLst>
              </p:cNvPr>
              <p:cNvPicPr/>
              <p:nvPr/>
            </p:nvPicPr>
            <p:blipFill>
              <a:blip r:embed="rId35"/>
              <a:stretch>
                <a:fillRect/>
              </a:stretch>
            </p:blipFill>
            <p:spPr>
              <a:xfrm>
                <a:off x="7119826" y="3337843"/>
                <a:ext cx="4708800" cy="1231200"/>
              </a:xfrm>
              <a:prstGeom prst="rect">
                <a:avLst/>
              </a:prstGeom>
            </p:spPr>
          </p:pic>
        </mc:Fallback>
      </mc:AlternateContent>
      <p:grpSp>
        <p:nvGrpSpPr>
          <p:cNvPr id="42" name="Group 41">
            <a:extLst>
              <a:ext uri="{FF2B5EF4-FFF2-40B4-BE49-F238E27FC236}">
                <a16:creationId xmlns:a16="http://schemas.microsoft.com/office/drawing/2014/main" id="{7A58D50A-2AFF-A145-8D12-74EE575853D7}"/>
              </a:ext>
            </a:extLst>
          </p:cNvPr>
          <p:cNvGrpSpPr/>
          <p:nvPr/>
        </p:nvGrpSpPr>
        <p:grpSpPr>
          <a:xfrm>
            <a:off x="8538226" y="2188363"/>
            <a:ext cx="1069920" cy="656640"/>
            <a:chOff x="8538226" y="2188363"/>
            <a:chExt cx="1069920" cy="656640"/>
          </a:xfrm>
        </p:grpSpPr>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E7DDF62D-4D02-5647-99B3-7154E813F06A}"/>
                    </a:ext>
                  </a:extLst>
                </p14:cNvPr>
                <p14:cNvContentPartPr/>
                <p14:nvPr/>
              </p14:nvContentPartPr>
              <p14:xfrm>
                <a:off x="8538226" y="2188363"/>
                <a:ext cx="209160" cy="461880"/>
              </p14:xfrm>
            </p:contentPart>
          </mc:Choice>
          <mc:Fallback xmlns="">
            <p:pic>
              <p:nvPicPr>
                <p:cNvPr id="35" name="Ink 34">
                  <a:extLst>
                    <a:ext uri="{FF2B5EF4-FFF2-40B4-BE49-F238E27FC236}">
                      <a16:creationId xmlns:a16="http://schemas.microsoft.com/office/drawing/2014/main" id="{E7DDF62D-4D02-5647-99B3-7154E813F06A}"/>
                    </a:ext>
                  </a:extLst>
                </p:cNvPr>
                <p:cNvPicPr/>
                <p:nvPr/>
              </p:nvPicPr>
              <p:blipFill>
                <a:blip r:embed="rId37"/>
                <a:stretch>
                  <a:fillRect/>
                </a:stretch>
              </p:blipFill>
              <p:spPr>
                <a:xfrm>
                  <a:off x="8523106" y="2173243"/>
                  <a:ext cx="2397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24997F20-497F-B74F-A7F6-12B68461DC4A}"/>
                    </a:ext>
                  </a:extLst>
                </p14:cNvPr>
                <p14:cNvContentPartPr/>
                <p14:nvPr/>
              </p14:nvContentPartPr>
              <p14:xfrm>
                <a:off x="8933866" y="2428123"/>
                <a:ext cx="174960" cy="41400"/>
              </p14:xfrm>
            </p:contentPart>
          </mc:Choice>
          <mc:Fallback xmlns="">
            <p:pic>
              <p:nvPicPr>
                <p:cNvPr id="36" name="Ink 35">
                  <a:extLst>
                    <a:ext uri="{FF2B5EF4-FFF2-40B4-BE49-F238E27FC236}">
                      <a16:creationId xmlns:a16="http://schemas.microsoft.com/office/drawing/2014/main" id="{24997F20-497F-B74F-A7F6-12B68461DC4A}"/>
                    </a:ext>
                  </a:extLst>
                </p:cNvPr>
                <p:cNvPicPr/>
                <p:nvPr/>
              </p:nvPicPr>
              <p:blipFill>
                <a:blip r:embed="rId39"/>
                <a:stretch>
                  <a:fillRect/>
                </a:stretch>
              </p:blipFill>
              <p:spPr>
                <a:xfrm>
                  <a:off x="8918746" y="2413003"/>
                  <a:ext cx="20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12591EF0-20B3-8146-81C5-722017E56E46}"/>
                    </a:ext>
                  </a:extLst>
                </p14:cNvPr>
                <p14:cNvContentPartPr/>
                <p14:nvPr/>
              </p14:nvContentPartPr>
              <p14:xfrm>
                <a:off x="8964106" y="2533243"/>
                <a:ext cx="196560" cy="27720"/>
              </p14:xfrm>
            </p:contentPart>
          </mc:Choice>
          <mc:Fallback xmlns="">
            <p:pic>
              <p:nvPicPr>
                <p:cNvPr id="37" name="Ink 36">
                  <a:extLst>
                    <a:ext uri="{FF2B5EF4-FFF2-40B4-BE49-F238E27FC236}">
                      <a16:creationId xmlns:a16="http://schemas.microsoft.com/office/drawing/2014/main" id="{12591EF0-20B3-8146-81C5-722017E56E46}"/>
                    </a:ext>
                  </a:extLst>
                </p:cNvPr>
                <p:cNvPicPr/>
                <p:nvPr/>
              </p:nvPicPr>
              <p:blipFill>
                <a:blip r:embed="rId41"/>
                <a:stretch>
                  <a:fillRect/>
                </a:stretch>
              </p:blipFill>
              <p:spPr>
                <a:xfrm>
                  <a:off x="8948626" y="2517763"/>
                  <a:ext cx="227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7F49EA41-AEF1-0A40-A801-749C1423EFD2}"/>
                    </a:ext>
                  </a:extLst>
                </p14:cNvPr>
                <p14:cNvContentPartPr/>
                <p14:nvPr/>
              </p14:nvContentPartPr>
              <p14:xfrm>
                <a:off x="9293866" y="2214283"/>
                <a:ext cx="314280" cy="420120"/>
              </p14:xfrm>
            </p:contentPart>
          </mc:Choice>
          <mc:Fallback xmlns="">
            <p:pic>
              <p:nvPicPr>
                <p:cNvPr id="38" name="Ink 37">
                  <a:extLst>
                    <a:ext uri="{FF2B5EF4-FFF2-40B4-BE49-F238E27FC236}">
                      <a16:creationId xmlns:a16="http://schemas.microsoft.com/office/drawing/2014/main" id="{7F49EA41-AEF1-0A40-A801-749C1423EFD2}"/>
                    </a:ext>
                  </a:extLst>
                </p:cNvPr>
                <p:cNvPicPr/>
                <p:nvPr/>
              </p:nvPicPr>
              <p:blipFill>
                <a:blip r:embed="rId43"/>
                <a:stretch>
                  <a:fillRect/>
                </a:stretch>
              </p:blipFill>
              <p:spPr>
                <a:xfrm>
                  <a:off x="9278386" y="2199163"/>
                  <a:ext cx="3448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789CFAA8-2E4A-D54E-B6D1-31699A189738}"/>
                    </a:ext>
                  </a:extLst>
                </p14:cNvPr>
                <p14:cNvContentPartPr/>
                <p14:nvPr/>
              </p14:nvContentPartPr>
              <p14:xfrm>
                <a:off x="9413746" y="2802883"/>
                <a:ext cx="360" cy="360"/>
              </p14:xfrm>
            </p:contentPart>
          </mc:Choice>
          <mc:Fallback xmlns="">
            <p:pic>
              <p:nvPicPr>
                <p:cNvPr id="39" name="Ink 38">
                  <a:extLst>
                    <a:ext uri="{FF2B5EF4-FFF2-40B4-BE49-F238E27FC236}">
                      <a16:creationId xmlns:a16="http://schemas.microsoft.com/office/drawing/2014/main" id="{789CFAA8-2E4A-D54E-B6D1-31699A189738}"/>
                    </a:ext>
                  </a:extLst>
                </p:cNvPr>
                <p:cNvPicPr/>
                <p:nvPr/>
              </p:nvPicPr>
              <p:blipFill>
                <a:blip r:embed="rId45"/>
                <a:stretch>
                  <a:fillRect/>
                </a:stretch>
              </p:blipFill>
              <p:spPr>
                <a:xfrm>
                  <a:off x="9398626" y="278776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795E2CC7-49BE-1D48-B0C0-0097DD2C12B9}"/>
                    </a:ext>
                  </a:extLst>
                </p14:cNvPr>
                <p14:cNvContentPartPr/>
                <p14:nvPr/>
              </p14:nvContentPartPr>
              <p14:xfrm>
                <a:off x="9458746" y="2818003"/>
                <a:ext cx="64440" cy="27000"/>
              </p14:xfrm>
            </p:contentPart>
          </mc:Choice>
          <mc:Fallback xmlns="">
            <p:pic>
              <p:nvPicPr>
                <p:cNvPr id="41" name="Ink 40">
                  <a:extLst>
                    <a:ext uri="{FF2B5EF4-FFF2-40B4-BE49-F238E27FC236}">
                      <a16:creationId xmlns:a16="http://schemas.microsoft.com/office/drawing/2014/main" id="{795E2CC7-49BE-1D48-B0C0-0097DD2C12B9}"/>
                    </a:ext>
                  </a:extLst>
                </p:cNvPr>
                <p:cNvPicPr/>
                <p:nvPr/>
              </p:nvPicPr>
              <p:blipFill>
                <a:blip r:embed="rId47"/>
                <a:stretch>
                  <a:fillRect/>
                </a:stretch>
              </p:blipFill>
              <p:spPr>
                <a:xfrm>
                  <a:off x="9443626" y="2802883"/>
                  <a:ext cx="95040" cy="57600"/>
                </a:xfrm>
                <a:prstGeom prst="rect">
                  <a:avLst/>
                </a:prstGeom>
              </p:spPr>
            </p:pic>
          </mc:Fallback>
        </mc:AlternateContent>
      </p:grpSp>
      <p:grpSp>
        <p:nvGrpSpPr>
          <p:cNvPr id="83" name="Group 82">
            <a:extLst>
              <a:ext uri="{FF2B5EF4-FFF2-40B4-BE49-F238E27FC236}">
                <a16:creationId xmlns:a16="http://schemas.microsoft.com/office/drawing/2014/main" id="{C26346ED-0437-414F-B308-06C8ABCB327C}"/>
              </a:ext>
            </a:extLst>
          </p:cNvPr>
          <p:cNvGrpSpPr/>
          <p:nvPr/>
        </p:nvGrpSpPr>
        <p:grpSpPr>
          <a:xfrm>
            <a:off x="10219066" y="2596243"/>
            <a:ext cx="1630080" cy="600840"/>
            <a:chOff x="10219066" y="2596243"/>
            <a:chExt cx="1630080" cy="600840"/>
          </a:xfrm>
        </p:grpSpPr>
        <mc:AlternateContent xmlns:mc="http://schemas.openxmlformats.org/markup-compatibility/2006" xmlns:p14="http://schemas.microsoft.com/office/powerpoint/2010/main">
          <mc:Choice Requires="p14">
            <p:contentPart p14:bwMode="auto" r:id="rId48">
              <p14:nvContentPartPr>
                <p14:cNvPr id="61" name="Ink 60">
                  <a:extLst>
                    <a:ext uri="{FF2B5EF4-FFF2-40B4-BE49-F238E27FC236}">
                      <a16:creationId xmlns:a16="http://schemas.microsoft.com/office/drawing/2014/main" id="{1321ABB3-B722-4243-8680-B7FCC8609F51}"/>
                    </a:ext>
                  </a:extLst>
                </p14:cNvPr>
                <p14:cNvContentPartPr/>
                <p14:nvPr/>
              </p14:nvContentPartPr>
              <p14:xfrm>
                <a:off x="10302946" y="2787763"/>
                <a:ext cx="250200" cy="337680"/>
              </p14:xfrm>
            </p:contentPart>
          </mc:Choice>
          <mc:Fallback xmlns="">
            <p:pic>
              <p:nvPicPr>
                <p:cNvPr id="61" name="Ink 60">
                  <a:extLst>
                    <a:ext uri="{FF2B5EF4-FFF2-40B4-BE49-F238E27FC236}">
                      <a16:creationId xmlns:a16="http://schemas.microsoft.com/office/drawing/2014/main" id="{1321ABB3-B722-4243-8680-B7FCC8609F51}"/>
                    </a:ext>
                  </a:extLst>
                </p:cNvPr>
                <p:cNvPicPr/>
                <p:nvPr/>
              </p:nvPicPr>
              <p:blipFill>
                <a:blip r:embed="rId60"/>
                <a:stretch>
                  <a:fillRect/>
                </a:stretch>
              </p:blipFill>
              <p:spPr>
                <a:xfrm>
                  <a:off x="10295386" y="2780563"/>
                  <a:ext cx="2653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2" name="Ink 61">
                  <a:extLst>
                    <a:ext uri="{FF2B5EF4-FFF2-40B4-BE49-F238E27FC236}">
                      <a16:creationId xmlns:a16="http://schemas.microsoft.com/office/drawing/2014/main" id="{314B6901-9178-6940-A170-A80ECC915659}"/>
                    </a:ext>
                  </a:extLst>
                </p14:cNvPr>
                <p14:cNvContentPartPr/>
                <p14:nvPr/>
              </p14:nvContentPartPr>
              <p14:xfrm>
                <a:off x="10219066" y="3012763"/>
                <a:ext cx="169200" cy="184320"/>
              </p14:xfrm>
            </p:contentPart>
          </mc:Choice>
          <mc:Fallback xmlns="">
            <p:pic>
              <p:nvPicPr>
                <p:cNvPr id="62" name="Ink 61">
                  <a:extLst>
                    <a:ext uri="{FF2B5EF4-FFF2-40B4-BE49-F238E27FC236}">
                      <a16:creationId xmlns:a16="http://schemas.microsoft.com/office/drawing/2014/main" id="{314B6901-9178-6940-A170-A80ECC915659}"/>
                    </a:ext>
                  </a:extLst>
                </p:cNvPr>
                <p:cNvPicPr/>
                <p:nvPr/>
              </p:nvPicPr>
              <p:blipFill>
                <a:blip r:embed="rId62"/>
                <a:stretch>
                  <a:fillRect/>
                </a:stretch>
              </p:blipFill>
              <p:spPr>
                <a:xfrm>
                  <a:off x="10211506" y="3005203"/>
                  <a:ext cx="184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Ink 63">
                  <a:extLst>
                    <a:ext uri="{FF2B5EF4-FFF2-40B4-BE49-F238E27FC236}">
                      <a16:creationId xmlns:a16="http://schemas.microsoft.com/office/drawing/2014/main" id="{44E45422-D1E2-154F-B0D4-C871A6345B7D}"/>
                    </a:ext>
                  </a:extLst>
                </p14:cNvPr>
                <p14:cNvContentPartPr/>
                <p14:nvPr/>
              </p14:nvContentPartPr>
              <p14:xfrm>
                <a:off x="10593826" y="2596243"/>
                <a:ext cx="147960" cy="122040"/>
              </p14:xfrm>
            </p:contentPart>
          </mc:Choice>
          <mc:Fallback xmlns="">
            <p:pic>
              <p:nvPicPr>
                <p:cNvPr id="64" name="Ink 63">
                  <a:extLst>
                    <a:ext uri="{FF2B5EF4-FFF2-40B4-BE49-F238E27FC236}">
                      <a16:creationId xmlns:a16="http://schemas.microsoft.com/office/drawing/2014/main" id="{44E45422-D1E2-154F-B0D4-C871A6345B7D}"/>
                    </a:ext>
                  </a:extLst>
                </p:cNvPr>
                <p:cNvPicPr/>
                <p:nvPr/>
              </p:nvPicPr>
              <p:blipFill>
                <a:blip r:embed="rId64"/>
                <a:stretch>
                  <a:fillRect/>
                </a:stretch>
              </p:blipFill>
              <p:spPr>
                <a:xfrm>
                  <a:off x="10586266" y="2588683"/>
                  <a:ext cx="16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1DBD7F8B-EC44-6B47-BC42-8B56F0991A0E}"/>
                    </a:ext>
                  </a:extLst>
                </p14:cNvPr>
                <p14:cNvContentPartPr/>
                <p14:nvPr/>
              </p14:nvContentPartPr>
              <p14:xfrm>
                <a:off x="10801186" y="2667883"/>
                <a:ext cx="111960" cy="125280"/>
              </p14:xfrm>
            </p:contentPart>
          </mc:Choice>
          <mc:Fallback xmlns="">
            <p:pic>
              <p:nvPicPr>
                <p:cNvPr id="65" name="Ink 64">
                  <a:extLst>
                    <a:ext uri="{FF2B5EF4-FFF2-40B4-BE49-F238E27FC236}">
                      <a16:creationId xmlns:a16="http://schemas.microsoft.com/office/drawing/2014/main" id="{1DBD7F8B-EC44-6B47-BC42-8B56F0991A0E}"/>
                    </a:ext>
                  </a:extLst>
                </p:cNvPr>
                <p:cNvPicPr/>
                <p:nvPr/>
              </p:nvPicPr>
              <p:blipFill>
                <a:blip r:embed="rId66"/>
                <a:stretch>
                  <a:fillRect/>
                </a:stretch>
              </p:blipFill>
              <p:spPr>
                <a:xfrm>
                  <a:off x="10793626" y="2660323"/>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7A6010EF-51C3-5640-A206-AAD5FEC4DE16}"/>
                    </a:ext>
                  </a:extLst>
                </p14:cNvPr>
                <p14:cNvContentPartPr/>
                <p14:nvPr/>
              </p14:nvContentPartPr>
              <p14:xfrm>
                <a:off x="10837546" y="2638003"/>
                <a:ext cx="146880" cy="112320"/>
              </p14:xfrm>
            </p:contentPart>
          </mc:Choice>
          <mc:Fallback xmlns="">
            <p:pic>
              <p:nvPicPr>
                <p:cNvPr id="66" name="Ink 65">
                  <a:extLst>
                    <a:ext uri="{FF2B5EF4-FFF2-40B4-BE49-F238E27FC236}">
                      <a16:creationId xmlns:a16="http://schemas.microsoft.com/office/drawing/2014/main" id="{7A6010EF-51C3-5640-A206-AAD5FEC4DE16}"/>
                    </a:ext>
                  </a:extLst>
                </p:cNvPr>
                <p:cNvPicPr/>
                <p:nvPr/>
              </p:nvPicPr>
              <p:blipFill>
                <a:blip r:embed="rId68"/>
                <a:stretch>
                  <a:fillRect/>
                </a:stretch>
              </p:blipFill>
              <p:spPr>
                <a:xfrm>
                  <a:off x="10829986" y="2630443"/>
                  <a:ext cx="162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Ink 66">
                  <a:extLst>
                    <a:ext uri="{FF2B5EF4-FFF2-40B4-BE49-F238E27FC236}">
                      <a16:creationId xmlns:a16="http://schemas.microsoft.com/office/drawing/2014/main" id="{FC801F2D-43F1-FF42-A99E-ADFBEEC6BC66}"/>
                    </a:ext>
                  </a:extLst>
                </p14:cNvPr>
                <p14:cNvContentPartPr/>
                <p14:nvPr/>
              </p14:nvContentPartPr>
              <p14:xfrm>
                <a:off x="11017546" y="2637283"/>
                <a:ext cx="11880" cy="133560"/>
              </p14:xfrm>
            </p:contentPart>
          </mc:Choice>
          <mc:Fallback xmlns="">
            <p:pic>
              <p:nvPicPr>
                <p:cNvPr id="67" name="Ink 66">
                  <a:extLst>
                    <a:ext uri="{FF2B5EF4-FFF2-40B4-BE49-F238E27FC236}">
                      <a16:creationId xmlns:a16="http://schemas.microsoft.com/office/drawing/2014/main" id="{FC801F2D-43F1-FF42-A99E-ADFBEEC6BC66}"/>
                    </a:ext>
                  </a:extLst>
                </p:cNvPr>
                <p:cNvPicPr/>
                <p:nvPr/>
              </p:nvPicPr>
              <p:blipFill>
                <a:blip r:embed="rId70"/>
                <a:stretch>
                  <a:fillRect/>
                </a:stretch>
              </p:blipFill>
              <p:spPr>
                <a:xfrm>
                  <a:off x="11009986" y="2629723"/>
                  <a:ext cx="27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Ink 67">
                  <a:extLst>
                    <a:ext uri="{FF2B5EF4-FFF2-40B4-BE49-F238E27FC236}">
                      <a16:creationId xmlns:a16="http://schemas.microsoft.com/office/drawing/2014/main" id="{F058BD56-7CB0-C240-A4B1-DE0DF92F10D7}"/>
                    </a:ext>
                  </a:extLst>
                </p14:cNvPr>
                <p14:cNvContentPartPr/>
                <p14:nvPr/>
              </p14:nvContentPartPr>
              <p14:xfrm>
                <a:off x="11017546" y="2728003"/>
                <a:ext cx="11880" cy="6480"/>
              </p14:xfrm>
            </p:contentPart>
          </mc:Choice>
          <mc:Fallback xmlns="">
            <p:pic>
              <p:nvPicPr>
                <p:cNvPr id="68" name="Ink 67">
                  <a:extLst>
                    <a:ext uri="{FF2B5EF4-FFF2-40B4-BE49-F238E27FC236}">
                      <a16:creationId xmlns:a16="http://schemas.microsoft.com/office/drawing/2014/main" id="{F058BD56-7CB0-C240-A4B1-DE0DF92F10D7}"/>
                    </a:ext>
                  </a:extLst>
                </p:cNvPr>
                <p:cNvPicPr/>
                <p:nvPr/>
              </p:nvPicPr>
              <p:blipFill>
                <a:blip r:embed="rId72"/>
                <a:stretch>
                  <a:fillRect/>
                </a:stretch>
              </p:blipFill>
              <p:spPr>
                <a:xfrm>
                  <a:off x="11009986" y="2720443"/>
                  <a:ext cx="27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Ink 69">
                  <a:extLst>
                    <a:ext uri="{FF2B5EF4-FFF2-40B4-BE49-F238E27FC236}">
                      <a16:creationId xmlns:a16="http://schemas.microsoft.com/office/drawing/2014/main" id="{B1E73E5C-9C08-FE41-91EA-897652EA2C5A}"/>
                    </a:ext>
                  </a:extLst>
                </p14:cNvPr>
                <p14:cNvContentPartPr/>
                <p14:nvPr/>
              </p14:nvContentPartPr>
              <p14:xfrm>
                <a:off x="11047786" y="2653123"/>
                <a:ext cx="97920" cy="139320"/>
              </p14:xfrm>
            </p:contentPart>
          </mc:Choice>
          <mc:Fallback xmlns="">
            <p:pic>
              <p:nvPicPr>
                <p:cNvPr id="70" name="Ink 69">
                  <a:extLst>
                    <a:ext uri="{FF2B5EF4-FFF2-40B4-BE49-F238E27FC236}">
                      <a16:creationId xmlns:a16="http://schemas.microsoft.com/office/drawing/2014/main" id="{B1E73E5C-9C08-FE41-91EA-897652EA2C5A}"/>
                    </a:ext>
                  </a:extLst>
                </p:cNvPr>
                <p:cNvPicPr/>
                <p:nvPr/>
              </p:nvPicPr>
              <p:blipFill>
                <a:blip r:embed="rId74"/>
                <a:stretch>
                  <a:fillRect/>
                </a:stretch>
              </p:blipFill>
              <p:spPr>
                <a:xfrm>
                  <a:off x="11040226" y="2645563"/>
                  <a:ext cx="113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Ink 70">
                  <a:extLst>
                    <a:ext uri="{FF2B5EF4-FFF2-40B4-BE49-F238E27FC236}">
                      <a16:creationId xmlns:a16="http://schemas.microsoft.com/office/drawing/2014/main" id="{504F2C02-D110-454E-8058-FC5FAE530BEB}"/>
                    </a:ext>
                  </a:extLst>
                </p14:cNvPr>
                <p14:cNvContentPartPr/>
                <p14:nvPr/>
              </p14:nvContentPartPr>
              <p14:xfrm>
                <a:off x="11047426" y="2720803"/>
                <a:ext cx="122760" cy="7560"/>
              </p14:xfrm>
            </p:contentPart>
          </mc:Choice>
          <mc:Fallback xmlns="">
            <p:pic>
              <p:nvPicPr>
                <p:cNvPr id="71" name="Ink 70">
                  <a:extLst>
                    <a:ext uri="{FF2B5EF4-FFF2-40B4-BE49-F238E27FC236}">
                      <a16:creationId xmlns:a16="http://schemas.microsoft.com/office/drawing/2014/main" id="{504F2C02-D110-454E-8058-FC5FAE530BEB}"/>
                    </a:ext>
                  </a:extLst>
                </p:cNvPr>
                <p:cNvPicPr/>
                <p:nvPr/>
              </p:nvPicPr>
              <p:blipFill>
                <a:blip r:embed="rId76"/>
                <a:stretch>
                  <a:fillRect/>
                </a:stretch>
              </p:blipFill>
              <p:spPr>
                <a:xfrm>
                  <a:off x="11039866" y="2713243"/>
                  <a:ext cx="137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Ink 71">
                  <a:extLst>
                    <a:ext uri="{FF2B5EF4-FFF2-40B4-BE49-F238E27FC236}">
                      <a16:creationId xmlns:a16="http://schemas.microsoft.com/office/drawing/2014/main" id="{4F111FE5-9F87-BF4F-8394-7D85F6F60B8C}"/>
                    </a:ext>
                  </a:extLst>
                </p14:cNvPr>
                <p14:cNvContentPartPr/>
                <p14:nvPr/>
              </p14:nvContentPartPr>
              <p14:xfrm>
                <a:off x="11190346" y="2712883"/>
                <a:ext cx="186480" cy="65520"/>
              </p14:xfrm>
            </p:contentPart>
          </mc:Choice>
          <mc:Fallback xmlns="">
            <p:pic>
              <p:nvPicPr>
                <p:cNvPr id="72" name="Ink 71">
                  <a:extLst>
                    <a:ext uri="{FF2B5EF4-FFF2-40B4-BE49-F238E27FC236}">
                      <a16:creationId xmlns:a16="http://schemas.microsoft.com/office/drawing/2014/main" id="{4F111FE5-9F87-BF4F-8394-7D85F6F60B8C}"/>
                    </a:ext>
                  </a:extLst>
                </p:cNvPr>
                <p:cNvPicPr/>
                <p:nvPr/>
              </p:nvPicPr>
              <p:blipFill>
                <a:blip r:embed="rId78"/>
                <a:stretch>
                  <a:fillRect/>
                </a:stretch>
              </p:blipFill>
              <p:spPr>
                <a:xfrm>
                  <a:off x="11182786" y="2705683"/>
                  <a:ext cx="201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Ink 72">
                  <a:extLst>
                    <a:ext uri="{FF2B5EF4-FFF2-40B4-BE49-F238E27FC236}">
                      <a16:creationId xmlns:a16="http://schemas.microsoft.com/office/drawing/2014/main" id="{C3F76D92-CA1E-394D-88FF-31EA606E4FFE}"/>
                    </a:ext>
                  </a:extLst>
                </p14:cNvPr>
                <p14:cNvContentPartPr/>
                <p14:nvPr/>
              </p14:nvContentPartPr>
              <p14:xfrm>
                <a:off x="11377186" y="2683003"/>
                <a:ext cx="71640" cy="92880"/>
              </p14:xfrm>
            </p:contentPart>
          </mc:Choice>
          <mc:Fallback xmlns="">
            <p:pic>
              <p:nvPicPr>
                <p:cNvPr id="73" name="Ink 72">
                  <a:extLst>
                    <a:ext uri="{FF2B5EF4-FFF2-40B4-BE49-F238E27FC236}">
                      <a16:creationId xmlns:a16="http://schemas.microsoft.com/office/drawing/2014/main" id="{C3F76D92-CA1E-394D-88FF-31EA606E4FFE}"/>
                    </a:ext>
                  </a:extLst>
                </p:cNvPr>
                <p:cNvPicPr/>
                <p:nvPr/>
              </p:nvPicPr>
              <p:blipFill>
                <a:blip r:embed="rId80"/>
                <a:stretch>
                  <a:fillRect/>
                </a:stretch>
              </p:blipFill>
              <p:spPr>
                <a:xfrm>
                  <a:off x="11369986" y="2675443"/>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Ink 73">
                  <a:extLst>
                    <a:ext uri="{FF2B5EF4-FFF2-40B4-BE49-F238E27FC236}">
                      <a16:creationId xmlns:a16="http://schemas.microsoft.com/office/drawing/2014/main" id="{C6DAAA89-64DA-2042-B7D9-E0B7C7146626}"/>
                    </a:ext>
                  </a:extLst>
                </p14:cNvPr>
                <p14:cNvContentPartPr/>
                <p14:nvPr/>
              </p14:nvContentPartPr>
              <p14:xfrm>
                <a:off x="11340466" y="2614963"/>
                <a:ext cx="209160" cy="68400"/>
              </p14:xfrm>
            </p:contentPart>
          </mc:Choice>
          <mc:Fallback xmlns="">
            <p:pic>
              <p:nvPicPr>
                <p:cNvPr id="74" name="Ink 73">
                  <a:extLst>
                    <a:ext uri="{FF2B5EF4-FFF2-40B4-BE49-F238E27FC236}">
                      <a16:creationId xmlns:a16="http://schemas.microsoft.com/office/drawing/2014/main" id="{C6DAAA89-64DA-2042-B7D9-E0B7C7146626}"/>
                    </a:ext>
                  </a:extLst>
                </p:cNvPr>
                <p:cNvPicPr/>
                <p:nvPr/>
              </p:nvPicPr>
              <p:blipFill>
                <a:blip r:embed="rId82"/>
                <a:stretch>
                  <a:fillRect/>
                </a:stretch>
              </p:blipFill>
              <p:spPr>
                <a:xfrm>
                  <a:off x="11332906" y="2607403"/>
                  <a:ext cx="223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Ink 74">
                  <a:extLst>
                    <a:ext uri="{FF2B5EF4-FFF2-40B4-BE49-F238E27FC236}">
                      <a16:creationId xmlns:a16="http://schemas.microsoft.com/office/drawing/2014/main" id="{F7AC10C2-AC9B-564A-90F0-928CA5C96583}"/>
                    </a:ext>
                  </a:extLst>
                </p14:cNvPr>
                <p14:cNvContentPartPr/>
                <p14:nvPr/>
              </p14:nvContentPartPr>
              <p14:xfrm>
                <a:off x="10669426" y="2892883"/>
                <a:ext cx="142560" cy="228600"/>
              </p14:xfrm>
            </p:contentPart>
          </mc:Choice>
          <mc:Fallback xmlns="">
            <p:pic>
              <p:nvPicPr>
                <p:cNvPr id="75" name="Ink 74">
                  <a:extLst>
                    <a:ext uri="{FF2B5EF4-FFF2-40B4-BE49-F238E27FC236}">
                      <a16:creationId xmlns:a16="http://schemas.microsoft.com/office/drawing/2014/main" id="{F7AC10C2-AC9B-564A-90F0-928CA5C96583}"/>
                    </a:ext>
                  </a:extLst>
                </p:cNvPr>
                <p:cNvPicPr/>
                <p:nvPr/>
              </p:nvPicPr>
              <p:blipFill>
                <a:blip r:embed="rId84"/>
                <a:stretch>
                  <a:fillRect/>
                </a:stretch>
              </p:blipFill>
              <p:spPr>
                <a:xfrm>
                  <a:off x="10661866" y="2885323"/>
                  <a:ext cx="157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Ink 75">
                  <a:extLst>
                    <a:ext uri="{FF2B5EF4-FFF2-40B4-BE49-F238E27FC236}">
                      <a16:creationId xmlns:a16="http://schemas.microsoft.com/office/drawing/2014/main" id="{8E22C5C5-B2E2-9A49-B65A-75E8AA975660}"/>
                    </a:ext>
                  </a:extLst>
                </p14:cNvPr>
                <p14:cNvContentPartPr/>
                <p14:nvPr/>
              </p14:nvContentPartPr>
              <p14:xfrm>
                <a:off x="10863106" y="2989363"/>
                <a:ext cx="82440" cy="63720"/>
              </p14:xfrm>
            </p:contentPart>
          </mc:Choice>
          <mc:Fallback xmlns="">
            <p:pic>
              <p:nvPicPr>
                <p:cNvPr id="76" name="Ink 75">
                  <a:extLst>
                    <a:ext uri="{FF2B5EF4-FFF2-40B4-BE49-F238E27FC236}">
                      <a16:creationId xmlns:a16="http://schemas.microsoft.com/office/drawing/2014/main" id="{8E22C5C5-B2E2-9A49-B65A-75E8AA975660}"/>
                    </a:ext>
                  </a:extLst>
                </p:cNvPr>
                <p:cNvPicPr/>
                <p:nvPr/>
              </p:nvPicPr>
              <p:blipFill>
                <a:blip r:embed="rId86"/>
                <a:stretch>
                  <a:fillRect/>
                </a:stretch>
              </p:blipFill>
              <p:spPr>
                <a:xfrm>
                  <a:off x="10855546" y="2981803"/>
                  <a:ext cx="97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Ink 76">
                  <a:extLst>
                    <a:ext uri="{FF2B5EF4-FFF2-40B4-BE49-F238E27FC236}">
                      <a16:creationId xmlns:a16="http://schemas.microsoft.com/office/drawing/2014/main" id="{656916A5-C7E1-AC48-A8AC-018BBAA576A9}"/>
                    </a:ext>
                  </a:extLst>
                </p14:cNvPr>
                <p14:cNvContentPartPr/>
                <p14:nvPr/>
              </p14:nvContentPartPr>
              <p14:xfrm>
                <a:off x="11002786" y="2873803"/>
                <a:ext cx="290520" cy="259560"/>
              </p14:xfrm>
            </p:contentPart>
          </mc:Choice>
          <mc:Fallback xmlns="">
            <p:pic>
              <p:nvPicPr>
                <p:cNvPr id="77" name="Ink 76">
                  <a:extLst>
                    <a:ext uri="{FF2B5EF4-FFF2-40B4-BE49-F238E27FC236}">
                      <a16:creationId xmlns:a16="http://schemas.microsoft.com/office/drawing/2014/main" id="{656916A5-C7E1-AC48-A8AC-018BBAA576A9}"/>
                    </a:ext>
                  </a:extLst>
                </p:cNvPr>
                <p:cNvPicPr/>
                <p:nvPr/>
              </p:nvPicPr>
              <p:blipFill>
                <a:blip r:embed="rId88"/>
                <a:stretch>
                  <a:fillRect/>
                </a:stretch>
              </p:blipFill>
              <p:spPr>
                <a:xfrm>
                  <a:off x="10995226" y="2866243"/>
                  <a:ext cx="305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Ink 77">
                  <a:extLst>
                    <a:ext uri="{FF2B5EF4-FFF2-40B4-BE49-F238E27FC236}">
                      <a16:creationId xmlns:a16="http://schemas.microsoft.com/office/drawing/2014/main" id="{3C3B112E-C7FD-9B41-BE17-ED5900B8FBE3}"/>
                    </a:ext>
                  </a:extLst>
                </p14:cNvPr>
                <p14:cNvContentPartPr/>
                <p14:nvPr/>
              </p14:nvContentPartPr>
              <p14:xfrm>
                <a:off x="11316706" y="2892883"/>
                <a:ext cx="34200" cy="199440"/>
              </p14:xfrm>
            </p:contentPart>
          </mc:Choice>
          <mc:Fallback xmlns="">
            <p:pic>
              <p:nvPicPr>
                <p:cNvPr id="78" name="Ink 77">
                  <a:extLst>
                    <a:ext uri="{FF2B5EF4-FFF2-40B4-BE49-F238E27FC236}">
                      <a16:creationId xmlns:a16="http://schemas.microsoft.com/office/drawing/2014/main" id="{3C3B112E-C7FD-9B41-BE17-ED5900B8FBE3}"/>
                    </a:ext>
                  </a:extLst>
                </p:cNvPr>
                <p:cNvPicPr/>
                <p:nvPr/>
              </p:nvPicPr>
              <p:blipFill>
                <a:blip r:embed="rId90"/>
                <a:stretch>
                  <a:fillRect/>
                </a:stretch>
              </p:blipFill>
              <p:spPr>
                <a:xfrm>
                  <a:off x="11309146" y="2885323"/>
                  <a:ext cx="49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Ink 78">
                  <a:extLst>
                    <a:ext uri="{FF2B5EF4-FFF2-40B4-BE49-F238E27FC236}">
                      <a16:creationId xmlns:a16="http://schemas.microsoft.com/office/drawing/2014/main" id="{3FB664F1-C4B0-2940-853A-6A48291554E4}"/>
                    </a:ext>
                  </a:extLst>
                </p14:cNvPr>
                <p14:cNvContentPartPr/>
                <p14:nvPr/>
              </p14:nvContentPartPr>
              <p14:xfrm>
                <a:off x="11302306" y="3007363"/>
                <a:ext cx="173520" cy="54360"/>
              </p14:xfrm>
            </p:contentPart>
          </mc:Choice>
          <mc:Fallback xmlns="">
            <p:pic>
              <p:nvPicPr>
                <p:cNvPr id="79" name="Ink 78">
                  <a:extLst>
                    <a:ext uri="{FF2B5EF4-FFF2-40B4-BE49-F238E27FC236}">
                      <a16:creationId xmlns:a16="http://schemas.microsoft.com/office/drawing/2014/main" id="{3FB664F1-C4B0-2940-853A-6A48291554E4}"/>
                    </a:ext>
                  </a:extLst>
                </p:cNvPr>
                <p:cNvPicPr/>
                <p:nvPr/>
              </p:nvPicPr>
              <p:blipFill>
                <a:blip r:embed="rId92"/>
                <a:stretch>
                  <a:fillRect/>
                </a:stretch>
              </p:blipFill>
              <p:spPr>
                <a:xfrm>
                  <a:off x="11294746" y="2999803"/>
                  <a:ext cx="188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Ink 79">
                  <a:extLst>
                    <a:ext uri="{FF2B5EF4-FFF2-40B4-BE49-F238E27FC236}">
                      <a16:creationId xmlns:a16="http://schemas.microsoft.com/office/drawing/2014/main" id="{4FFE91DE-5585-CE43-9639-11E09CC22C6B}"/>
                    </a:ext>
                  </a:extLst>
                </p14:cNvPr>
                <p14:cNvContentPartPr/>
                <p14:nvPr/>
              </p14:nvContentPartPr>
              <p14:xfrm>
                <a:off x="11453866" y="2922763"/>
                <a:ext cx="13680" cy="40680"/>
              </p14:xfrm>
            </p:contentPart>
          </mc:Choice>
          <mc:Fallback xmlns="">
            <p:pic>
              <p:nvPicPr>
                <p:cNvPr id="80" name="Ink 79">
                  <a:extLst>
                    <a:ext uri="{FF2B5EF4-FFF2-40B4-BE49-F238E27FC236}">
                      <a16:creationId xmlns:a16="http://schemas.microsoft.com/office/drawing/2014/main" id="{4FFE91DE-5585-CE43-9639-11E09CC22C6B}"/>
                    </a:ext>
                  </a:extLst>
                </p:cNvPr>
                <p:cNvPicPr/>
                <p:nvPr/>
              </p:nvPicPr>
              <p:blipFill>
                <a:blip r:embed="rId94"/>
                <a:stretch>
                  <a:fillRect/>
                </a:stretch>
              </p:blipFill>
              <p:spPr>
                <a:xfrm>
                  <a:off x="11446306" y="2915203"/>
                  <a:ext cx="28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411A4436-B164-DD4D-AB52-E849B4118CCB}"/>
                    </a:ext>
                  </a:extLst>
                </p14:cNvPr>
                <p14:cNvContentPartPr/>
                <p14:nvPr/>
              </p14:nvContentPartPr>
              <p14:xfrm>
                <a:off x="11497426" y="2992963"/>
                <a:ext cx="142920" cy="75960"/>
              </p14:xfrm>
            </p:contentPart>
          </mc:Choice>
          <mc:Fallback xmlns="">
            <p:pic>
              <p:nvPicPr>
                <p:cNvPr id="81" name="Ink 80">
                  <a:extLst>
                    <a:ext uri="{FF2B5EF4-FFF2-40B4-BE49-F238E27FC236}">
                      <a16:creationId xmlns:a16="http://schemas.microsoft.com/office/drawing/2014/main" id="{411A4436-B164-DD4D-AB52-E849B4118CCB}"/>
                    </a:ext>
                  </a:extLst>
                </p:cNvPr>
                <p:cNvPicPr/>
                <p:nvPr/>
              </p:nvPicPr>
              <p:blipFill>
                <a:blip r:embed="rId96"/>
                <a:stretch>
                  <a:fillRect/>
                </a:stretch>
              </p:blipFill>
              <p:spPr>
                <a:xfrm>
                  <a:off x="11489866" y="2985403"/>
                  <a:ext cx="15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5F7B718A-F789-AA4E-9E9A-19D12FB55D7E}"/>
                    </a:ext>
                  </a:extLst>
                </p14:cNvPr>
                <p14:cNvContentPartPr/>
                <p14:nvPr/>
              </p14:nvContentPartPr>
              <p14:xfrm>
                <a:off x="11677066" y="2937883"/>
                <a:ext cx="172080" cy="142560"/>
              </p14:xfrm>
            </p:contentPart>
          </mc:Choice>
          <mc:Fallback xmlns="">
            <p:pic>
              <p:nvPicPr>
                <p:cNvPr id="82" name="Ink 81">
                  <a:extLst>
                    <a:ext uri="{FF2B5EF4-FFF2-40B4-BE49-F238E27FC236}">
                      <a16:creationId xmlns:a16="http://schemas.microsoft.com/office/drawing/2014/main" id="{5F7B718A-F789-AA4E-9E9A-19D12FB55D7E}"/>
                    </a:ext>
                  </a:extLst>
                </p:cNvPr>
                <p:cNvPicPr/>
                <p:nvPr/>
              </p:nvPicPr>
              <p:blipFill>
                <a:blip r:embed="rId98"/>
                <a:stretch>
                  <a:fillRect/>
                </a:stretch>
              </p:blipFill>
              <p:spPr>
                <a:xfrm>
                  <a:off x="11669506" y="2930323"/>
                  <a:ext cx="187200" cy="157320"/>
                </a:xfrm>
                <a:prstGeom prst="rect">
                  <a:avLst/>
                </a:prstGeom>
              </p:spPr>
            </p:pic>
          </mc:Fallback>
        </mc:AlternateContent>
      </p:grpSp>
      <p:grpSp>
        <p:nvGrpSpPr>
          <p:cNvPr id="119" name="Group 118">
            <a:extLst>
              <a:ext uri="{FF2B5EF4-FFF2-40B4-BE49-F238E27FC236}">
                <a16:creationId xmlns:a16="http://schemas.microsoft.com/office/drawing/2014/main" id="{D3D16810-E594-B94E-B2F6-5C2E2498C338}"/>
              </a:ext>
            </a:extLst>
          </p:cNvPr>
          <p:cNvGrpSpPr/>
          <p:nvPr/>
        </p:nvGrpSpPr>
        <p:grpSpPr>
          <a:xfrm>
            <a:off x="7466146" y="2892883"/>
            <a:ext cx="2075400" cy="334800"/>
            <a:chOff x="7466146" y="2892883"/>
            <a:chExt cx="2075400" cy="334800"/>
          </a:xfrm>
        </p:grpSpPr>
        <mc:AlternateContent xmlns:mc="http://schemas.openxmlformats.org/markup-compatibility/2006" xmlns:p14="http://schemas.microsoft.com/office/powerpoint/2010/main">
          <mc:Choice Requires="p14">
            <p:contentPart p14:bwMode="auto" r:id="rId99">
              <p14:nvContentPartPr>
                <p14:cNvPr id="104" name="Ink 103">
                  <a:extLst>
                    <a:ext uri="{FF2B5EF4-FFF2-40B4-BE49-F238E27FC236}">
                      <a16:creationId xmlns:a16="http://schemas.microsoft.com/office/drawing/2014/main" id="{F75A50F8-30BA-6B4A-B679-57AF67545F71}"/>
                    </a:ext>
                  </a:extLst>
                </p14:cNvPr>
                <p14:cNvContentPartPr/>
                <p14:nvPr/>
              </p14:nvContentPartPr>
              <p14:xfrm>
                <a:off x="7466146" y="2908003"/>
                <a:ext cx="181800" cy="301680"/>
              </p14:xfrm>
            </p:contentPart>
          </mc:Choice>
          <mc:Fallback xmlns="">
            <p:pic>
              <p:nvPicPr>
                <p:cNvPr id="104" name="Ink 103">
                  <a:extLst>
                    <a:ext uri="{FF2B5EF4-FFF2-40B4-BE49-F238E27FC236}">
                      <a16:creationId xmlns:a16="http://schemas.microsoft.com/office/drawing/2014/main" id="{F75A50F8-30BA-6B4A-B679-57AF67545F71}"/>
                    </a:ext>
                  </a:extLst>
                </p:cNvPr>
                <p:cNvPicPr/>
                <p:nvPr/>
              </p:nvPicPr>
              <p:blipFill>
                <a:blip r:embed="rId160"/>
                <a:stretch>
                  <a:fillRect/>
                </a:stretch>
              </p:blipFill>
              <p:spPr>
                <a:xfrm>
                  <a:off x="7458586" y="2900443"/>
                  <a:ext cx="196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Ink 104">
                  <a:extLst>
                    <a:ext uri="{FF2B5EF4-FFF2-40B4-BE49-F238E27FC236}">
                      <a16:creationId xmlns:a16="http://schemas.microsoft.com/office/drawing/2014/main" id="{F2286FAC-603D-1848-94DE-5E387BB578AD}"/>
                    </a:ext>
                  </a:extLst>
                </p14:cNvPr>
                <p14:cNvContentPartPr/>
                <p14:nvPr/>
              </p14:nvContentPartPr>
              <p14:xfrm>
                <a:off x="7705186" y="2892883"/>
                <a:ext cx="149400" cy="237960"/>
              </p14:xfrm>
            </p:contentPart>
          </mc:Choice>
          <mc:Fallback xmlns="">
            <p:pic>
              <p:nvPicPr>
                <p:cNvPr id="105" name="Ink 104">
                  <a:extLst>
                    <a:ext uri="{FF2B5EF4-FFF2-40B4-BE49-F238E27FC236}">
                      <a16:creationId xmlns:a16="http://schemas.microsoft.com/office/drawing/2014/main" id="{F2286FAC-603D-1848-94DE-5E387BB578AD}"/>
                    </a:ext>
                  </a:extLst>
                </p:cNvPr>
                <p:cNvPicPr/>
                <p:nvPr/>
              </p:nvPicPr>
              <p:blipFill>
                <a:blip r:embed="rId162"/>
                <a:stretch>
                  <a:fillRect/>
                </a:stretch>
              </p:blipFill>
              <p:spPr>
                <a:xfrm>
                  <a:off x="7697626" y="2885323"/>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61D8E4A3-0341-AF4F-A2D0-C998D72C8028}"/>
                    </a:ext>
                  </a:extLst>
                </p14:cNvPr>
                <p14:cNvContentPartPr/>
                <p14:nvPr/>
              </p14:nvContentPartPr>
              <p14:xfrm>
                <a:off x="7869706" y="2998003"/>
                <a:ext cx="51120" cy="162360"/>
              </p14:xfrm>
            </p:contentPart>
          </mc:Choice>
          <mc:Fallback xmlns="">
            <p:pic>
              <p:nvPicPr>
                <p:cNvPr id="106" name="Ink 105">
                  <a:extLst>
                    <a:ext uri="{FF2B5EF4-FFF2-40B4-BE49-F238E27FC236}">
                      <a16:creationId xmlns:a16="http://schemas.microsoft.com/office/drawing/2014/main" id="{61D8E4A3-0341-AF4F-A2D0-C998D72C8028}"/>
                    </a:ext>
                  </a:extLst>
                </p:cNvPr>
                <p:cNvPicPr/>
                <p:nvPr/>
              </p:nvPicPr>
              <p:blipFill>
                <a:blip r:embed="rId164"/>
                <a:stretch>
                  <a:fillRect/>
                </a:stretch>
              </p:blipFill>
              <p:spPr>
                <a:xfrm>
                  <a:off x="7862146" y="2990443"/>
                  <a:ext cx="6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D85C050F-6C32-944D-909E-83B47E8EAAD6}"/>
                    </a:ext>
                  </a:extLst>
                </p14:cNvPr>
                <p14:cNvContentPartPr/>
                <p14:nvPr/>
              </p14:nvContentPartPr>
              <p14:xfrm>
                <a:off x="7779706" y="3027883"/>
                <a:ext cx="121680" cy="34920"/>
              </p14:xfrm>
            </p:contentPart>
          </mc:Choice>
          <mc:Fallback xmlns="">
            <p:pic>
              <p:nvPicPr>
                <p:cNvPr id="107" name="Ink 106">
                  <a:extLst>
                    <a:ext uri="{FF2B5EF4-FFF2-40B4-BE49-F238E27FC236}">
                      <a16:creationId xmlns:a16="http://schemas.microsoft.com/office/drawing/2014/main" id="{D85C050F-6C32-944D-909E-83B47E8EAAD6}"/>
                    </a:ext>
                  </a:extLst>
                </p:cNvPr>
                <p:cNvPicPr/>
                <p:nvPr/>
              </p:nvPicPr>
              <p:blipFill>
                <a:blip r:embed="rId166"/>
                <a:stretch>
                  <a:fillRect/>
                </a:stretch>
              </p:blipFill>
              <p:spPr>
                <a:xfrm>
                  <a:off x="7772146" y="3020323"/>
                  <a:ext cx="13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C54884FC-6E97-524C-A50F-B90638995067}"/>
                    </a:ext>
                  </a:extLst>
                </p14:cNvPr>
                <p14:cNvContentPartPr/>
                <p14:nvPr/>
              </p14:nvContentPartPr>
              <p14:xfrm>
                <a:off x="7914706" y="2937883"/>
                <a:ext cx="156240" cy="285120"/>
              </p14:xfrm>
            </p:contentPart>
          </mc:Choice>
          <mc:Fallback xmlns="">
            <p:pic>
              <p:nvPicPr>
                <p:cNvPr id="108" name="Ink 107">
                  <a:extLst>
                    <a:ext uri="{FF2B5EF4-FFF2-40B4-BE49-F238E27FC236}">
                      <a16:creationId xmlns:a16="http://schemas.microsoft.com/office/drawing/2014/main" id="{C54884FC-6E97-524C-A50F-B90638995067}"/>
                    </a:ext>
                  </a:extLst>
                </p:cNvPr>
                <p:cNvPicPr/>
                <p:nvPr/>
              </p:nvPicPr>
              <p:blipFill>
                <a:blip r:embed="rId168"/>
                <a:stretch>
                  <a:fillRect/>
                </a:stretch>
              </p:blipFill>
              <p:spPr>
                <a:xfrm>
                  <a:off x="7907146" y="2930323"/>
                  <a:ext cx="171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1F147E4D-1615-614A-AB21-734C4619663A}"/>
                    </a:ext>
                  </a:extLst>
                </p14:cNvPr>
                <p14:cNvContentPartPr/>
                <p14:nvPr/>
              </p14:nvContentPartPr>
              <p14:xfrm>
                <a:off x="8184346" y="3072523"/>
                <a:ext cx="177840" cy="46440"/>
              </p14:xfrm>
            </p:contentPart>
          </mc:Choice>
          <mc:Fallback xmlns="">
            <p:pic>
              <p:nvPicPr>
                <p:cNvPr id="109" name="Ink 108">
                  <a:extLst>
                    <a:ext uri="{FF2B5EF4-FFF2-40B4-BE49-F238E27FC236}">
                      <a16:creationId xmlns:a16="http://schemas.microsoft.com/office/drawing/2014/main" id="{1F147E4D-1615-614A-AB21-734C4619663A}"/>
                    </a:ext>
                  </a:extLst>
                </p:cNvPr>
                <p:cNvPicPr/>
                <p:nvPr/>
              </p:nvPicPr>
              <p:blipFill>
                <a:blip r:embed="rId170"/>
                <a:stretch>
                  <a:fillRect/>
                </a:stretch>
              </p:blipFill>
              <p:spPr>
                <a:xfrm>
                  <a:off x="8176786" y="3064963"/>
                  <a:ext cx="192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Ink 110">
                  <a:extLst>
                    <a:ext uri="{FF2B5EF4-FFF2-40B4-BE49-F238E27FC236}">
                      <a16:creationId xmlns:a16="http://schemas.microsoft.com/office/drawing/2014/main" id="{BB6AB081-FF05-EF44-A5DE-18AED3514A21}"/>
                    </a:ext>
                  </a:extLst>
                </p14:cNvPr>
                <p14:cNvContentPartPr/>
                <p14:nvPr/>
              </p14:nvContentPartPr>
              <p14:xfrm>
                <a:off x="8477746" y="3012763"/>
                <a:ext cx="159840" cy="206640"/>
              </p14:xfrm>
            </p:contentPart>
          </mc:Choice>
          <mc:Fallback xmlns="">
            <p:pic>
              <p:nvPicPr>
                <p:cNvPr id="111" name="Ink 110">
                  <a:extLst>
                    <a:ext uri="{FF2B5EF4-FFF2-40B4-BE49-F238E27FC236}">
                      <a16:creationId xmlns:a16="http://schemas.microsoft.com/office/drawing/2014/main" id="{BB6AB081-FF05-EF44-A5DE-18AED3514A21}"/>
                    </a:ext>
                  </a:extLst>
                </p:cNvPr>
                <p:cNvPicPr/>
                <p:nvPr/>
              </p:nvPicPr>
              <p:blipFill>
                <a:blip r:embed="rId172"/>
                <a:stretch>
                  <a:fillRect/>
                </a:stretch>
              </p:blipFill>
              <p:spPr>
                <a:xfrm>
                  <a:off x="8470186" y="3005203"/>
                  <a:ext cx="174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Ink 111">
                  <a:extLst>
                    <a:ext uri="{FF2B5EF4-FFF2-40B4-BE49-F238E27FC236}">
                      <a16:creationId xmlns:a16="http://schemas.microsoft.com/office/drawing/2014/main" id="{B46D4989-AA8F-1E4C-BF52-F5C76908401A}"/>
                    </a:ext>
                  </a:extLst>
                </p14:cNvPr>
                <p14:cNvContentPartPr/>
                <p14:nvPr/>
              </p14:nvContentPartPr>
              <p14:xfrm>
                <a:off x="8754226" y="3132643"/>
                <a:ext cx="37800" cy="92880"/>
              </p14:xfrm>
            </p:contentPart>
          </mc:Choice>
          <mc:Fallback xmlns="">
            <p:pic>
              <p:nvPicPr>
                <p:cNvPr id="112" name="Ink 111">
                  <a:extLst>
                    <a:ext uri="{FF2B5EF4-FFF2-40B4-BE49-F238E27FC236}">
                      <a16:creationId xmlns:a16="http://schemas.microsoft.com/office/drawing/2014/main" id="{B46D4989-AA8F-1E4C-BF52-F5C76908401A}"/>
                    </a:ext>
                  </a:extLst>
                </p:cNvPr>
                <p:cNvPicPr/>
                <p:nvPr/>
              </p:nvPicPr>
              <p:blipFill>
                <a:blip r:embed="rId174"/>
                <a:stretch>
                  <a:fillRect/>
                </a:stretch>
              </p:blipFill>
              <p:spPr>
                <a:xfrm>
                  <a:off x="8746666" y="3125083"/>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Ink 112">
                  <a:extLst>
                    <a:ext uri="{FF2B5EF4-FFF2-40B4-BE49-F238E27FC236}">
                      <a16:creationId xmlns:a16="http://schemas.microsoft.com/office/drawing/2014/main" id="{2D8704FF-548A-2E45-B1EA-13528A2CE412}"/>
                    </a:ext>
                  </a:extLst>
                </p14:cNvPr>
                <p14:cNvContentPartPr/>
                <p14:nvPr/>
              </p14:nvContentPartPr>
              <p14:xfrm>
                <a:off x="8739106" y="3035083"/>
                <a:ext cx="22320" cy="12240"/>
              </p14:xfrm>
            </p:contentPart>
          </mc:Choice>
          <mc:Fallback xmlns="">
            <p:pic>
              <p:nvPicPr>
                <p:cNvPr id="113" name="Ink 112">
                  <a:extLst>
                    <a:ext uri="{FF2B5EF4-FFF2-40B4-BE49-F238E27FC236}">
                      <a16:creationId xmlns:a16="http://schemas.microsoft.com/office/drawing/2014/main" id="{2D8704FF-548A-2E45-B1EA-13528A2CE412}"/>
                    </a:ext>
                  </a:extLst>
                </p:cNvPr>
                <p:cNvPicPr/>
                <p:nvPr/>
              </p:nvPicPr>
              <p:blipFill>
                <a:blip r:embed="rId176"/>
                <a:stretch>
                  <a:fillRect/>
                </a:stretch>
              </p:blipFill>
              <p:spPr>
                <a:xfrm>
                  <a:off x="8731546" y="3027523"/>
                  <a:ext cx="3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Ink 113">
                  <a:extLst>
                    <a:ext uri="{FF2B5EF4-FFF2-40B4-BE49-F238E27FC236}">
                      <a16:creationId xmlns:a16="http://schemas.microsoft.com/office/drawing/2014/main" id="{94A551EA-7411-E046-B9B5-B0B0B2C88755}"/>
                    </a:ext>
                  </a:extLst>
                </p14:cNvPr>
                <p14:cNvContentPartPr/>
                <p14:nvPr/>
              </p14:nvContentPartPr>
              <p14:xfrm>
                <a:off x="8858986" y="3102763"/>
                <a:ext cx="176400" cy="124920"/>
              </p14:xfrm>
            </p:contentPart>
          </mc:Choice>
          <mc:Fallback xmlns="">
            <p:pic>
              <p:nvPicPr>
                <p:cNvPr id="114" name="Ink 113">
                  <a:extLst>
                    <a:ext uri="{FF2B5EF4-FFF2-40B4-BE49-F238E27FC236}">
                      <a16:creationId xmlns:a16="http://schemas.microsoft.com/office/drawing/2014/main" id="{94A551EA-7411-E046-B9B5-B0B0B2C88755}"/>
                    </a:ext>
                  </a:extLst>
                </p:cNvPr>
                <p:cNvPicPr/>
                <p:nvPr/>
              </p:nvPicPr>
              <p:blipFill>
                <a:blip r:embed="rId178"/>
                <a:stretch>
                  <a:fillRect/>
                </a:stretch>
              </p:blipFill>
              <p:spPr>
                <a:xfrm>
                  <a:off x="8851426" y="3095203"/>
                  <a:ext cx="19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Ink 115">
                  <a:extLst>
                    <a:ext uri="{FF2B5EF4-FFF2-40B4-BE49-F238E27FC236}">
                      <a16:creationId xmlns:a16="http://schemas.microsoft.com/office/drawing/2014/main" id="{D92AD925-358B-FE46-AE2C-5CC91E548339}"/>
                    </a:ext>
                  </a:extLst>
                </p14:cNvPr>
                <p14:cNvContentPartPr/>
                <p14:nvPr/>
              </p14:nvContentPartPr>
              <p14:xfrm>
                <a:off x="9098026" y="3072883"/>
                <a:ext cx="192960" cy="136800"/>
              </p14:xfrm>
            </p:contentPart>
          </mc:Choice>
          <mc:Fallback xmlns="">
            <p:pic>
              <p:nvPicPr>
                <p:cNvPr id="116" name="Ink 115">
                  <a:extLst>
                    <a:ext uri="{FF2B5EF4-FFF2-40B4-BE49-F238E27FC236}">
                      <a16:creationId xmlns:a16="http://schemas.microsoft.com/office/drawing/2014/main" id="{D92AD925-358B-FE46-AE2C-5CC91E548339}"/>
                    </a:ext>
                  </a:extLst>
                </p:cNvPr>
                <p:cNvPicPr/>
                <p:nvPr/>
              </p:nvPicPr>
              <p:blipFill>
                <a:blip r:embed="rId180"/>
                <a:stretch>
                  <a:fillRect/>
                </a:stretch>
              </p:blipFill>
              <p:spPr>
                <a:xfrm>
                  <a:off x="9090466" y="3065323"/>
                  <a:ext cx="208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658B673C-23C3-DB47-A163-55EA018FEEF3}"/>
                    </a:ext>
                  </a:extLst>
                </p14:cNvPr>
                <p14:cNvContentPartPr/>
                <p14:nvPr/>
              </p14:nvContentPartPr>
              <p14:xfrm>
                <a:off x="9365866" y="2998003"/>
                <a:ext cx="168840" cy="227160"/>
              </p14:xfrm>
            </p:contentPart>
          </mc:Choice>
          <mc:Fallback xmlns="">
            <p:pic>
              <p:nvPicPr>
                <p:cNvPr id="117" name="Ink 116">
                  <a:extLst>
                    <a:ext uri="{FF2B5EF4-FFF2-40B4-BE49-F238E27FC236}">
                      <a16:creationId xmlns:a16="http://schemas.microsoft.com/office/drawing/2014/main" id="{658B673C-23C3-DB47-A163-55EA018FEEF3}"/>
                    </a:ext>
                  </a:extLst>
                </p:cNvPr>
                <p:cNvPicPr/>
                <p:nvPr/>
              </p:nvPicPr>
              <p:blipFill>
                <a:blip r:embed="rId182"/>
                <a:stretch>
                  <a:fillRect/>
                </a:stretch>
              </p:blipFill>
              <p:spPr>
                <a:xfrm>
                  <a:off x="9358306" y="2990443"/>
                  <a:ext cx="183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Ink 117">
                  <a:extLst>
                    <a:ext uri="{FF2B5EF4-FFF2-40B4-BE49-F238E27FC236}">
                      <a16:creationId xmlns:a16="http://schemas.microsoft.com/office/drawing/2014/main" id="{36249C5B-9072-A447-AE6F-2686D0794637}"/>
                    </a:ext>
                  </a:extLst>
                </p14:cNvPr>
                <p14:cNvContentPartPr/>
                <p14:nvPr/>
              </p14:nvContentPartPr>
              <p14:xfrm>
                <a:off x="9338866" y="3057763"/>
                <a:ext cx="202680" cy="6840"/>
              </p14:xfrm>
            </p:contentPart>
          </mc:Choice>
          <mc:Fallback xmlns="">
            <p:pic>
              <p:nvPicPr>
                <p:cNvPr id="118" name="Ink 117">
                  <a:extLst>
                    <a:ext uri="{FF2B5EF4-FFF2-40B4-BE49-F238E27FC236}">
                      <a16:creationId xmlns:a16="http://schemas.microsoft.com/office/drawing/2014/main" id="{36249C5B-9072-A447-AE6F-2686D0794637}"/>
                    </a:ext>
                  </a:extLst>
                </p:cNvPr>
                <p:cNvPicPr/>
                <p:nvPr/>
              </p:nvPicPr>
              <p:blipFill>
                <a:blip r:embed="rId184"/>
                <a:stretch>
                  <a:fillRect/>
                </a:stretch>
              </p:blipFill>
              <p:spPr>
                <a:xfrm>
                  <a:off x="9331306" y="3050203"/>
                  <a:ext cx="217800" cy="21960"/>
                </a:xfrm>
                <a:prstGeom prst="rect">
                  <a:avLst/>
                </a:prstGeom>
              </p:spPr>
            </p:pic>
          </mc:Fallback>
        </mc:AlternateContent>
      </p:grpSp>
      <p:grpSp>
        <p:nvGrpSpPr>
          <p:cNvPr id="60" name="Group 59">
            <a:extLst>
              <a:ext uri="{FF2B5EF4-FFF2-40B4-BE49-F238E27FC236}">
                <a16:creationId xmlns:a16="http://schemas.microsoft.com/office/drawing/2014/main" id="{88F355E6-5571-6E43-973E-B796D1D8999D}"/>
              </a:ext>
            </a:extLst>
          </p:cNvPr>
          <p:cNvGrpSpPr/>
          <p:nvPr/>
        </p:nvGrpSpPr>
        <p:grpSpPr>
          <a:xfrm>
            <a:off x="9658546" y="3034723"/>
            <a:ext cx="340200" cy="200160"/>
            <a:chOff x="9658546" y="3034723"/>
            <a:chExt cx="340200" cy="200160"/>
          </a:xfrm>
        </p:grpSpPr>
        <mc:AlternateContent xmlns:mc="http://schemas.openxmlformats.org/markup-compatibility/2006" xmlns:p14="http://schemas.microsoft.com/office/powerpoint/2010/main">
          <mc:Choice Requires="p14">
            <p:contentPart p14:bwMode="auto" r:id="rId185">
              <p14:nvContentPartPr>
                <p14:cNvPr id="28" name="Ink 27">
                  <a:extLst>
                    <a:ext uri="{FF2B5EF4-FFF2-40B4-BE49-F238E27FC236}">
                      <a16:creationId xmlns:a16="http://schemas.microsoft.com/office/drawing/2014/main" id="{21D69151-3DE0-7C47-B268-DCB7980A159A}"/>
                    </a:ext>
                  </a:extLst>
                </p14:cNvPr>
                <p14:cNvContentPartPr/>
                <p14:nvPr/>
              </p14:nvContentPartPr>
              <p14:xfrm>
                <a:off x="9658546" y="3106723"/>
                <a:ext cx="92880" cy="12960"/>
              </p14:xfrm>
            </p:contentPart>
          </mc:Choice>
          <mc:Fallback xmlns="">
            <p:pic>
              <p:nvPicPr>
                <p:cNvPr id="28" name="Ink 27">
                  <a:extLst>
                    <a:ext uri="{FF2B5EF4-FFF2-40B4-BE49-F238E27FC236}">
                      <a16:creationId xmlns:a16="http://schemas.microsoft.com/office/drawing/2014/main" id="{21D69151-3DE0-7C47-B268-DCB7980A159A}"/>
                    </a:ext>
                  </a:extLst>
                </p:cNvPr>
                <p:cNvPicPr/>
                <p:nvPr/>
              </p:nvPicPr>
              <p:blipFill>
                <a:blip r:embed="rId194"/>
                <a:stretch>
                  <a:fillRect/>
                </a:stretch>
              </p:blipFill>
              <p:spPr>
                <a:xfrm>
                  <a:off x="9650986" y="3099163"/>
                  <a:ext cx="108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 name="Ink 33">
                  <a:extLst>
                    <a:ext uri="{FF2B5EF4-FFF2-40B4-BE49-F238E27FC236}">
                      <a16:creationId xmlns:a16="http://schemas.microsoft.com/office/drawing/2014/main" id="{D32079BF-F2A4-E74C-8F08-04829A1BA882}"/>
                    </a:ext>
                  </a:extLst>
                </p14:cNvPr>
                <p14:cNvContentPartPr/>
                <p14:nvPr/>
              </p14:nvContentPartPr>
              <p14:xfrm>
                <a:off x="9683386" y="3043003"/>
                <a:ext cx="21960" cy="146520"/>
              </p14:xfrm>
            </p:contentPart>
          </mc:Choice>
          <mc:Fallback xmlns="">
            <p:pic>
              <p:nvPicPr>
                <p:cNvPr id="34" name="Ink 33">
                  <a:extLst>
                    <a:ext uri="{FF2B5EF4-FFF2-40B4-BE49-F238E27FC236}">
                      <a16:creationId xmlns:a16="http://schemas.microsoft.com/office/drawing/2014/main" id="{D32079BF-F2A4-E74C-8F08-04829A1BA882}"/>
                    </a:ext>
                  </a:extLst>
                </p:cNvPr>
                <p:cNvPicPr/>
                <p:nvPr/>
              </p:nvPicPr>
              <p:blipFill>
                <a:blip r:embed="rId196"/>
                <a:stretch>
                  <a:fillRect/>
                </a:stretch>
              </p:blipFill>
              <p:spPr>
                <a:xfrm>
                  <a:off x="9675826" y="3035443"/>
                  <a:ext cx="37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0" name="Ink 39">
                  <a:extLst>
                    <a:ext uri="{FF2B5EF4-FFF2-40B4-BE49-F238E27FC236}">
                      <a16:creationId xmlns:a16="http://schemas.microsoft.com/office/drawing/2014/main" id="{7DE908F3-EA7B-4743-84BC-060BD9D9BCB0}"/>
                    </a:ext>
                  </a:extLst>
                </p14:cNvPr>
                <p14:cNvContentPartPr/>
                <p14:nvPr/>
              </p14:nvContentPartPr>
              <p14:xfrm>
                <a:off x="9805786" y="3034723"/>
                <a:ext cx="192960" cy="200160"/>
              </p14:xfrm>
            </p:contentPart>
          </mc:Choice>
          <mc:Fallback xmlns="">
            <p:pic>
              <p:nvPicPr>
                <p:cNvPr id="40" name="Ink 39">
                  <a:extLst>
                    <a:ext uri="{FF2B5EF4-FFF2-40B4-BE49-F238E27FC236}">
                      <a16:creationId xmlns:a16="http://schemas.microsoft.com/office/drawing/2014/main" id="{7DE908F3-EA7B-4743-84BC-060BD9D9BCB0}"/>
                    </a:ext>
                  </a:extLst>
                </p:cNvPr>
                <p:cNvPicPr/>
                <p:nvPr/>
              </p:nvPicPr>
              <p:blipFill>
                <a:blip r:embed="rId198"/>
                <a:stretch>
                  <a:fillRect/>
                </a:stretch>
              </p:blipFill>
              <p:spPr>
                <a:xfrm>
                  <a:off x="9798226" y="3027163"/>
                  <a:ext cx="208080" cy="215280"/>
                </a:xfrm>
                <a:prstGeom prst="rect">
                  <a:avLst/>
                </a:prstGeom>
              </p:spPr>
            </p:pic>
          </mc:Fallback>
        </mc:AlternateContent>
      </p:grpSp>
      <p:sp>
        <p:nvSpPr>
          <p:cNvPr id="63" name="TextBox 62">
            <a:extLst>
              <a:ext uri="{FF2B5EF4-FFF2-40B4-BE49-F238E27FC236}">
                <a16:creationId xmlns:a16="http://schemas.microsoft.com/office/drawing/2014/main" id="{8FCFE500-3248-7941-8CC0-B614F66D3AA2}"/>
              </a:ext>
            </a:extLst>
          </p:cNvPr>
          <p:cNvSpPr txBox="1"/>
          <p:nvPr/>
        </p:nvSpPr>
        <p:spPr>
          <a:xfrm>
            <a:off x="3673098" y="365126"/>
            <a:ext cx="184731" cy="369332"/>
          </a:xfrm>
          <a:prstGeom prst="rect">
            <a:avLst/>
          </a:prstGeom>
          <a:noFill/>
        </p:spPr>
        <p:txBody>
          <a:bodyPr wrap="none" rtlCol="0">
            <a:spAutoFit/>
          </a:bodyPr>
          <a:lstStyle/>
          <a:p>
            <a:endParaRPr lang="en-US" dirty="0"/>
          </a:p>
        </p:txBody>
      </p:sp>
      <mc:AlternateContent xmlns:mc="http://schemas.openxmlformats.org/markup-compatibility/2006" xmlns:p14="http://schemas.microsoft.com/office/powerpoint/2010/main">
        <mc:Choice Requires="p14">
          <p:contentPart p14:bwMode="auto" r:id="rId199">
            <p14:nvContentPartPr>
              <p14:cNvPr id="3" name="Ink 2">
                <a:extLst>
                  <a:ext uri="{FF2B5EF4-FFF2-40B4-BE49-F238E27FC236}">
                    <a16:creationId xmlns:a16="http://schemas.microsoft.com/office/drawing/2014/main" id="{6715D61F-11E8-094F-ABF3-C8DE91C18A54}"/>
                  </a:ext>
                </a:extLst>
              </p14:cNvPr>
              <p14:cNvContentPartPr/>
              <p14:nvPr/>
            </p14:nvContentPartPr>
            <p14:xfrm>
              <a:off x="7111760" y="3949420"/>
              <a:ext cx="360" cy="360"/>
            </p14:xfrm>
          </p:contentPart>
        </mc:Choice>
        <mc:Fallback xmlns="">
          <p:pic>
            <p:nvPicPr>
              <p:cNvPr id="3" name="Ink 2">
                <a:extLst>
                  <a:ext uri="{FF2B5EF4-FFF2-40B4-BE49-F238E27FC236}">
                    <a16:creationId xmlns:a16="http://schemas.microsoft.com/office/drawing/2014/main" id="{6715D61F-11E8-094F-ABF3-C8DE91C18A54}"/>
                  </a:ext>
                </a:extLst>
              </p:cNvPr>
              <p:cNvPicPr/>
              <p:nvPr/>
            </p:nvPicPr>
            <p:blipFill>
              <a:blip r:embed="rId200"/>
              <a:stretch>
                <a:fillRect/>
              </a:stretch>
            </p:blipFill>
            <p:spPr>
              <a:xfrm>
                <a:off x="7096640" y="393430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 name="Ink 3">
                <a:extLst>
                  <a:ext uri="{FF2B5EF4-FFF2-40B4-BE49-F238E27FC236}">
                    <a16:creationId xmlns:a16="http://schemas.microsoft.com/office/drawing/2014/main" id="{4DC159F3-1DCD-A04F-A5E4-1F43ED28D781}"/>
                  </a:ext>
                </a:extLst>
              </p14:cNvPr>
              <p14:cNvContentPartPr/>
              <p14:nvPr/>
            </p14:nvContentPartPr>
            <p14:xfrm>
              <a:off x="8255480" y="3740620"/>
              <a:ext cx="98640" cy="107640"/>
            </p14:xfrm>
          </p:contentPart>
        </mc:Choice>
        <mc:Fallback xmlns="">
          <p:pic>
            <p:nvPicPr>
              <p:cNvPr id="4" name="Ink 3">
                <a:extLst>
                  <a:ext uri="{FF2B5EF4-FFF2-40B4-BE49-F238E27FC236}">
                    <a16:creationId xmlns:a16="http://schemas.microsoft.com/office/drawing/2014/main" id="{4DC159F3-1DCD-A04F-A5E4-1F43ED28D781}"/>
                  </a:ext>
                </a:extLst>
              </p:cNvPr>
              <p:cNvPicPr/>
              <p:nvPr/>
            </p:nvPicPr>
            <p:blipFill>
              <a:blip r:embed="rId202"/>
              <a:stretch>
                <a:fillRect/>
              </a:stretch>
            </p:blipFill>
            <p:spPr>
              <a:xfrm>
                <a:off x="8240000" y="3725500"/>
                <a:ext cx="129240" cy="138240"/>
              </a:xfrm>
              <a:prstGeom prst="rect">
                <a:avLst/>
              </a:prstGeom>
            </p:spPr>
          </p:pic>
        </mc:Fallback>
      </mc:AlternateContent>
      <p:grpSp>
        <p:nvGrpSpPr>
          <p:cNvPr id="12" name="Group 11">
            <a:extLst>
              <a:ext uri="{FF2B5EF4-FFF2-40B4-BE49-F238E27FC236}">
                <a16:creationId xmlns:a16="http://schemas.microsoft.com/office/drawing/2014/main" id="{831E7880-6579-FC41-A666-CC0FB810B2BC}"/>
              </a:ext>
            </a:extLst>
          </p:cNvPr>
          <p:cNvGrpSpPr/>
          <p:nvPr/>
        </p:nvGrpSpPr>
        <p:grpSpPr>
          <a:xfrm>
            <a:off x="478400" y="1511140"/>
            <a:ext cx="347760" cy="231480"/>
            <a:chOff x="478400" y="1511140"/>
            <a:chExt cx="347760" cy="231480"/>
          </a:xfrm>
        </p:grpSpPr>
        <mc:AlternateContent xmlns:mc="http://schemas.openxmlformats.org/markup-compatibility/2006" xmlns:p14="http://schemas.microsoft.com/office/powerpoint/2010/main">
          <mc:Choice Requires="p14">
            <p:contentPart p14:bwMode="auto" r:id="rId203">
              <p14:nvContentPartPr>
                <p14:cNvPr id="5" name="Ink 4">
                  <a:extLst>
                    <a:ext uri="{FF2B5EF4-FFF2-40B4-BE49-F238E27FC236}">
                      <a16:creationId xmlns:a16="http://schemas.microsoft.com/office/drawing/2014/main" id="{B7A9FBB9-CFBD-0E45-844D-5307832CD69B}"/>
                    </a:ext>
                  </a:extLst>
                </p14:cNvPr>
                <p14:cNvContentPartPr/>
                <p14:nvPr/>
              </p14:nvContentPartPr>
              <p14:xfrm>
                <a:off x="622040" y="1549300"/>
                <a:ext cx="21600" cy="150120"/>
              </p14:xfrm>
            </p:contentPart>
          </mc:Choice>
          <mc:Fallback xmlns="">
            <p:pic>
              <p:nvPicPr>
                <p:cNvPr id="5" name="Ink 4">
                  <a:extLst>
                    <a:ext uri="{FF2B5EF4-FFF2-40B4-BE49-F238E27FC236}">
                      <a16:creationId xmlns:a16="http://schemas.microsoft.com/office/drawing/2014/main" id="{B7A9FBB9-CFBD-0E45-844D-5307832CD69B}"/>
                    </a:ext>
                  </a:extLst>
                </p:cNvPr>
                <p:cNvPicPr/>
                <p:nvPr/>
              </p:nvPicPr>
              <p:blipFill>
                <a:blip r:embed="rId204"/>
                <a:stretch>
                  <a:fillRect/>
                </a:stretch>
              </p:blipFill>
              <p:spPr>
                <a:xfrm>
                  <a:off x="606920" y="1533820"/>
                  <a:ext cx="52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 name="Ink 5">
                  <a:extLst>
                    <a:ext uri="{FF2B5EF4-FFF2-40B4-BE49-F238E27FC236}">
                      <a16:creationId xmlns:a16="http://schemas.microsoft.com/office/drawing/2014/main" id="{1925A4DB-45A4-5349-BCB8-7AC83821FF23}"/>
                    </a:ext>
                  </a:extLst>
                </p14:cNvPr>
                <p14:cNvContentPartPr/>
                <p14:nvPr/>
              </p14:nvContentPartPr>
              <p14:xfrm>
                <a:off x="478400" y="1574500"/>
                <a:ext cx="158400" cy="162000"/>
              </p14:xfrm>
            </p:contentPart>
          </mc:Choice>
          <mc:Fallback xmlns="">
            <p:pic>
              <p:nvPicPr>
                <p:cNvPr id="6" name="Ink 5">
                  <a:extLst>
                    <a:ext uri="{FF2B5EF4-FFF2-40B4-BE49-F238E27FC236}">
                      <a16:creationId xmlns:a16="http://schemas.microsoft.com/office/drawing/2014/main" id="{1925A4DB-45A4-5349-BCB8-7AC83821FF23}"/>
                    </a:ext>
                  </a:extLst>
                </p:cNvPr>
                <p:cNvPicPr/>
                <p:nvPr/>
              </p:nvPicPr>
              <p:blipFill>
                <a:blip r:embed="rId206"/>
                <a:stretch>
                  <a:fillRect/>
                </a:stretch>
              </p:blipFill>
              <p:spPr>
                <a:xfrm>
                  <a:off x="463280" y="1559380"/>
                  <a:ext cx="189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 name="Ink 6">
                  <a:extLst>
                    <a:ext uri="{FF2B5EF4-FFF2-40B4-BE49-F238E27FC236}">
                      <a16:creationId xmlns:a16="http://schemas.microsoft.com/office/drawing/2014/main" id="{28152357-2596-8540-91F9-9ED9314582A5}"/>
                    </a:ext>
                  </a:extLst>
                </p14:cNvPr>
                <p14:cNvContentPartPr/>
                <p14:nvPr/>
              </p14:nvContentPartPr>
              <p14:xfrm>
                <a:off x="698360" y="1511140"/>
                <a:ext cx="127800" cy="231480"/>
              </p14:xfrm>
            </p:contentPart>
          </mc:Choice>
          <mc:Fallback xmlns="">
            <p:pic>
              <p:nvPicPr>
                <p:cNvPr id="7" name="Ink 6">
                  <a:extLst>
                    <a:ext uri="{FF2B5EF4-FFF2-40B4-BE49-F238E27FC236}">
                      <a16:creationId xmlns:a16="http://schemas.microsoft.com/office/drawing/2014/main" id="{28152357-2596-8540-91F9-9ED9314582A5}"/>
                    </a:ext>
                  </a:extLst>
                </p:cNvPr>
                <p:cNvPicPr/>
                <p:nvPr/>
              </p:nvPicPr>
              <p:blipFill>
                <a:blip r:embed="rId208"/>
                <a:stretch>
                  <a:fillRect/>
                </a:stretch>
              </p:blipFill>
              <p:spPr>
                <a:xfrm>
                  <a:off x="683240" y="1496020"/>
                  <a:ext cx="158400" cy="262080"/>
                </a:xfrm>
                <a:prstGeom prst="rect">
                  <a:avLst/>
                </a:prstGeom>
              </p:spPr>
            </p:pic>
          </mc:Fallback>
        </mc:AlternateContent>
      </p:grpSp>
      <p:grpSp>
        <p:nvGrpSpPr>
          <p:cNvPr id="58" name="Group 57">
            <a:extLst>
              <a:ext uri="{FF2B5EF4-FFF2-40B4-BE49-F238E27FC236}">
                <a16:creationId xmlns:a16="http://schemas.microsoft.com/office/drawing/2014/main" id="{61509319-53D4-BA49-AB42-5605331ED74A}"/>
              </a:ext>
            </a:extLst>
          </p:cNvPr>
          <p:cNvGrpSpPr/>
          <p:nvPr/>
        </p:nvGrpSpPr>
        <p:grpSpPr>
          <a:xfrm>
            <a:off x="385520" y="2019100"/>
            <a:ext cx="846360" cy="450720"/>
            <a:chOff x="385520" y="2019100"/>
            <a:chExt cx="846360" cy="450720"/>
          </a:xfrm>
        </p:grpSpPr>
        <mc:AlternateContent xmlns:mc="http://schemas.openxmlformats.org/markup-compatibility/2006" xmlns:p14="http://schemas.microsoft.com/office/powerpoint/2010/main">
          <mc:Choice Requires="p14">
            <p:contentPart p14:bwMode="auto" r:id="rId209">
              <p14:nvContentPartPr>
                <p14:cNvPr id="52" name="Ink 51">
                  <a:extLst>
                    <a:ext uri="{FF2B5EF4-FFF2-40B4-BE49-F238E27FC236}">
                      <a16:creationId xmlns:a16="http://schemas.microsoft.com/office/drawing/2014/main" id="{24764BD2-DE9B-8E41-AFDD-4D09CC0DE7B8}"/>
                    </a:ext>
                  </a:extLst>
                </p14:cNvPr>
                <p14:cNvContentPartPr/>
                <p14:nvPr/>
              </p14:nvContentPartPr>
              <p14:xfrm>
                <a:off x="385520" y="2108020"/>
                <a:ext cx="116280" cy="232200"/>
              </p14:xfrm>
            </p:contentPart>
          </mc:Choice>
          <mc:Fallback xmlns="">
            <p:pic>
              <p:nvPicPr>
                <p:cNvPr id="52" name="Ink 51">
                  <a:extLst>
                    <a:ext uri="{FF2B5EF4-FFF2-40B4-BE49-F238E27FC236}">
                      <a16:creationId xmlns:a16="http://schemas.microsoft.com/office/drawing/2014/main" id="{24764BD2-DE9B-8E41-AFDD-4D09CC0DE7B8}"/>
                    </a:ext>
                  </a:extLst>
                </p:cNvPr>
                <p:cNvPicPr/>
                <p:nvPr/>
              </p:nvPicPr>
              <p:blipFill>
                <a:blip r:embed="rId250"/>
                <a:stretch>
                  <a:fillRect/>
                </a:stretch>
              </p:blipFill>
              <p:spPr>
                <a:xfrm>
                  <a:off x="370400" y="2092900"/>
                  <a:ext cx="1468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3" name="Ink 52">
                  <a:extLst>
                    <a:ext uri="{FF2B5EF4-FFF2-40B4-BE49-F238E27FC236}">
                      <a16:creationId xmlns:a16="http://schemas.microsoft.com/office/drawing/2014/main" id="{C2E66FEF-F2EF-B24D-9EE2-536A7D64CE89}"/>
                    </a:ext>
                  </a:extLst>
                </p14:cNvPr>
                <p14:cNvContentPartPr/>
                <p14:nvPr/>
              </p14:nvContentPartPr>
              <p14:xfrm>
                <a:off x="533120" y="2161300"/>
                <a:ext cx="120960" cy="126720"/>
              </p14:xfrm>
            </p:contentPart>
          </mc:Choice>
          <mc:Fallback xmlns="">
            <p:pic>
              <p:nvPicPr>
                <p:cNvPr id="53" name="Ink 52">
                  <a:extLst>
                    <a:ext uri="{FF2B5EF4-FFF2-40B4-BE49-F238E27FC236}">
                      <a16:creationId xmlns:a16="http://schemas.microsoft.com/office/drawing/2014/main" id="{C2E66FEF-F2EF-B24D-9EE2-536A7D64CE89}"/>
                    </a:ext>
                  </a:extLst>
                </p:cNvPr>
                <p:cNvPicPr/>
                <p:nvPr/>
              </p:nvPicPr>
              <p:blipFill>
                <a:blip r:embed="rId252"/>
                <a:stretch>
                  <a:fillRect/>
                </a:stretch>
              </p:blipFill>
              <p:spPr>
                <a:xfrm>
                  <a:off x="518000" y="2145820"/>
                  <a:ext cx="151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4" name="Ink 53">
                  <a:extLst>
                    <a:ext uri="{FF2B5EF4-FFF2-40B4-BE49-F238E27FC236}">
                      <a16:creationId xmlns:a16="http://schemas.microsoft.com/office/drawing/2014/main" id="{BE3BAACE-A1DD-0B43-9208-E56DC4AEC1DF}"/>
                    </a:ext>
                  </a:extLst>
                </p14:cNvPr>
                <p14:cNvContentPartPr/>
                <p14:nvPr/>
              </p14:nvContentPartPr>
              <p14:xfrm>
                <a:off x="672800" y="2095420"/>
                <a:ext cx="166680" cy="261360"/>
              </p14:xfrm>
            </p:contentPart>
          </mc:Choice>
          <mc:Fallback xmlns="">
            <p:pic>
              <p:nvPicPr>
                <p:cNvPr id="54" name="Ink 53">
                  <a:extLst>
                    <a:ext uri="{FF2B5EF4-FFF2-40B4-BE49-F238E27FC236}">
                      <a16:creationId xmlns:a16="http://schemas.microsoft.com/office/drawing/2014/main" id="{BE3BAACE-A1DD-0B43-9208-E56DC4AEC1DF}"/>
                    </a:ext>
                  </a:extLst>
                </p:cNvPr>
                <p:cNvPicPr/>
                <p:nvPr/>
              </p:nvPicPr>
              <p:blipFill>
                <a:blip r:embed="rId254"/>
                <a:stretch>
                  <a:fillRect/>
                </a:stretch>
              </p:blipFill>
              <p:spPr>
                <a:xfrm>
                  <a:off x="657680" y="2079940"/>
                  <a:ext cx="1972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5" name="Ink 54">
                  <a:extLst>
                    <a:ext uri="{FF2B5EF4-FFF2-40B4-BE49-F238E27FC236}">
                      <a16:creationId xmlns:a16="http://schemas.microsoft.com/office/drawing/2014/main" id="{B8BA56BE-9E1E-E841-A860-9D4A134514B2}"/>
                    </a:ext>
                  </a:extLst>
                </p14:cNvPr>
                <p14:cNvContentPartPr/>
                <p14:nvPr/>
              </p14:nvContentPartPr>
              <p14:xfrm>
                <a:off x="1002920" y="2171380"/>
                <a:ext cx="116280" cy="65160"/>
              </p14:xfrm>
            </p:contentPart>
          </mc:Choice>
          <mc:Fallback xmlns="">
            <p:pic>
              <p:nvPicPr>
                <p:cNvPr id="55" name="Ink 54">
                  <a:extLst>
                    <a:ext uri="{FF2B5EF4-FFF2-40B4-BE49-F238E27FC236}">
                      <a16:creationId xmlns:a16="http://schemas.microsoft.com/office/drawing/2014/main" id="{B8BA56BE-9E1E-E841-A860-9D4A134514B2}"/>
                    </a:ext>
                  </a:extLst>
                </p:cNvPr>
                <p:cNvPicPr/>
                <p:nvPr/>
              </p:nvPicPr>
              <p:blipFill>
                <a:blip r:embed="rId256"/>
                <a:stretch>
                  <a:fillRect/>
                </a:stretch>
              </p:blipFill>
              <p:spPr>
                <a:xfrm>
                  <a:off x="987800" y="2156260"/>
                  <a:ext cx="146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6" name="Ink 55">
                  <a:extLst>
                    <a:ext uri="{FF2B5EF4-FFF2-40B4-BE49-F238E27FC236}">
                      <a16:creationId xmlns:a16="http://schemas.microsoft.com/office/drawing/2014/main" id="{7910A53A-D471-1945-B870-46D8A9498CB5}"/>
                    </a:ext>
                  </a:extLst>
                </p14:cNvPr>
                <p14:cNvContentPartPr/>
                <p14:nvPr/>
              </p14:nvContentPartPr>
              <p14:xfrm>
                <a:off x="1142960" y="2133580"/>
                <a:ext cx="5760" cy="336240"/>
              </p14:xfrm>
            </p:contentPart>
          </mc:Choice>
          <mc:Fallback xmlns="">
            <p:pic>
              <p:nvPicPr>
                <p:cNvPr id="56" name="Ink 55">
                  <a:extLst>
                    <a:ext uri="{FF2B5EF4-FFF2-40B4-BE49-F238E27FC236}">
                      <a16:creationId xmlns:a16="http://schemas.microsoft.com/office/drawing/2014/main" id="{7910A53A-D471-1945-B870-46D8A9498CB5}"/>
                    </a:ext>
                  </a:extLst>
                </p:cNvPr>
                <p:cNvPicPr/>
                <p:nvPr/>
              </p:nvPicPr>
              <p:blipFill>
                <a:blip r:embed="rId258"/>
                <a:stretch>
                  <a:fillRect/>
                </a:stretch>
              </p:blipFill>
              <p:spPr>
                <a:xfrm>
                  <a:off x="1127480" y="2118100"/>
                  <a:ext cx="363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7" name="Ink 56">
                  <a:extLst>
                    <a:ext uri="{FF2B5EF4-FFF2-40B4-BE49-F238E27FC236}">
                      <a16:creationId xmlns:a16="http://schemas.microsoft.com/office/drawing/2014/main" id="{3EFEB054-1901-4340-8869-DF14E5E64559}"/>
                    </a:ext>
                  </a:extLst>
                </p14:cNvPr>
                <p14:cNvContentPartPr/>
                <p14:nvPr/>
              </p14:nvContentPartPr>
              <p14:xfrm>
                <a:off x="1225040" y="2019100"/>
                <a:ext cx="6840" cy="121680"/>
              </p14:xfrm>
            </p:contentPart>
          </mc:Choice>
          <mc:Fallback xmlns="">
            <p:pic>
              <p:nvPicPr>
                <p:cNvPr id="57" name="Ink 56">
                  <a:extLst>
                    <a:ext uri="{FF2B5EF4-FFF2-40B4-BE49-F238E27FC236}">
                      <a16:creationId xmlns:a16="http://schemas.microsoft.com/office/drawing/2014/main" id="{3EFEB054-1901-4340-8869-DF14E5E64559}"/>
                    </a:ext>
                  </a:extLst>
                </p:cNvPr>
                <p:cNvPicPr/>
                <p:nvPr/>
              </p:nvPicPr>
              <p:blipFill>
                <a:blip r:embed="rId260"/>
                <a:stretch>
                  <a:fillRect/>
                </a:stretch>
              </p:blipFill>
              <p:spPr>
                <a:xfrm>
                  <a:off x="1209920" y="2003980"/>
                  <a:ext cx="37440" cy="152280"/>
                </a:xfrm>
                <a:prstGeom prst="rect">
                  <a:avLst/>
                </a:prstGeom>
              </p:spPr>
            </p:pic>
          </mc:Fallback>
        </mc:AlternateContent>
      </p:grpSp>
      <p:grpSp>
        <p:nvGrpSpPr>
          <p:cNvPr id="94" name="Group 93">
            <a:extLst>
              <a:ext uri="{FF2B5EF4-FFF2-40B4-BE49-F238E27FC236}">
                <a16:creationId xmlns:a16="http://schemas.microsoft.com/office/drawing/2014/main" id="{1ADEE37B-394D-384D-8502-0ACAF4FBE4D1}"/>
              </a:ext>
            </a:extLst>
          </p:cNvPr>
          <p:cNvGrpSpPr/>
          <p:nvPr/>
        </p:nvGrpSpPr>
        <p:grpSpPr>
          <a:xfrm>
            <a:off x="1384160" y="2183620"/>
            <a:ext cx="172440" cy="115200"/>
            <a:chOff x="1384160" y="2183620"/>
            <a:chExt cx="172440" cy="115200"/>
          </a:xfrm>
        </p:grpSpPr>
        <mc:AlternateContent xmlns:mc="http://schemas.openxmlformats.org/markup-compatibility/2006" xmlns:p14="http://schemas.microsoft.com/office/powerpoint/2010/main">
          <mc:Choice Requires="p14">
            <p:contentPart p14:bwMode="auto" r:id="rId261">
              <p14:nvContentPartPr>
                <p14:cNvPr id="59" name="Ink 58">
                  <a:extLst>
                    <a:ext uri="{FF2B5EF4-FFF2-40B4-BE49-F238E27FC236}">
                      <a16:creationId xmlns:a16="http://schemas.microsoft.com/office/drawing/2014/main" id="{8A9B14D5-6162-904E-B16F-C5C9575243AA}"/>
                    </a:ext>
                  </a:extLst>
                </p14:cNvPr>
                <p14:cNvContentPartPr/>
                <p14:nvPr/>
              </p14:nvContentPartPr>
              <p14:xfrm>
                <a:off x="1384160" y="2183620"/>
                <a:ext cx="117720" cy="38880"/>
              </p14:xfrm>
            </p:contentPart>
          </mc:Choice>
          <mc:Fallback xmlns="">
            <p:pic>
              <p:nvPicPr>
                <p:cNvPr id="59" name="Ink 58">
                  <a:extLst>
                    <a:ext uri="{FF2B5EF4-FFF2-40B4-BE49-F238E27FC236}">
                      <a16:creationId xmlns:a16="http://schemas.microsoft.com/office/drawing/2014/main" id="{8A9B14D5-6162-904E-B16F-C5C9575243AA}"/>
                    </a:ext>
                  </a:extLst>
                </p:cNvPr>
                <p:cNvPicPr/>
                <p:nvPr/>
              </p:nvPicPr>
              <p:blipFill>
                <a:blip r:embed="rId262"/>
                <a:stretch>
                  <a:fillRect/>
                </a:stretch>
              </p:blipFill>
              <p:spPr>
                <a:xfrm>
                  <a:off x="1368680" y="2168500"/>
                  <a:ext cx="148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9" name="Ink 68">
                  <a:extLst>
                    <a:ext uri="{FF2B5EF4-FFF2-40B4-BE49-F238E27FC236}">
                      <a16:creationId xmlns:a16="http://schemas.microsoft.com/office/drawing/2014/main" id="{BFE2A93D-4024-164E-BCF5-FE099F628074}"/>
                    </a:ext>
                  </a:extLst>
                </p14:cNvPr>
                <p14:cNvContentPartPr/>
                <p14:nvPr/>
              </p14:nvContentPartPr>
              <p14:xfrm>
                <a:off x="1395320" y="2286940"/>
                <a:ext cx="161280" cy="11880"/>
              </p14:xfrm>
            </p:contentPart>
          </mc:Choice>
          <mc:Fallback xmlns="">
            <p:pic>
              <p:nvPicPr>
                <p:cNvPr id="69" name="Ink 68">
                  <a:extLst>
                    <a:ext uri="{FF2B5EF4-FFF2-40B4-BE49-F238E27FC236}">
                      <a16:creationId xmlns:a16="http://schemas.microsoft.com/office/drawing/2014/main" id="{BFE2A93D-4024-164E-BCF5-FE099F628074}"/>
                    </a:ext>
                  </a:extLst>
                </p:cNvPr>
                <p:cNvPicPr/>
                <p:nvPr/>
              </p:nvPicPr>
              <p:blipFill>
                <a:blip r:embed="rId264"/>
                <a:stretch>
                  <a:fillRect/>
                </a:stretch>
              </p:blipFill>
              <p:spPr>
                <a:xfrm>
                  <a:off x="1379840" y="2271460"/>
                  <a:ext cx="191880" cy="42480"/>
                </a:xfrm>
                <a:prstGeom prst="rect">
                  <a:avLst/>
                </a:prstGeom>
              </p:spPr>
            </p:pic>
          </mc:Fallback>
        </mc:AlternateContent>
      </p:grpSp>
      <p:grpSp>
        <p:nvGrpSpPr>
          <p:cNvPr id="129" name="Group 128">
            <a:extLst>
              <a:ext uri="{FF2B5EF4-FFF2-40B4-BE49-F238E27FC236}">
                <a16:creationId xmlns:a16="http://schemas.microsoft.com/office/drawing/2014/main" id="{F95965B9-2338-0A4B-A697-8B250A16C7B0}"/>
              </a:ext>
            </a:extLst>
          </p:cNvPr>
          <p:cNvGrpSpPr/>
          <p:nvPr/>
        </p:nvGrpSpPr>
        <p:grpSpPr>
          <a:xfrm>
            <a:off x="330080" y="3365500"/>
            <a:ext cx="617760" cy="353880"/>
            <a:chOff x="330080" y="3365500"/>
            <a:chExt cx="617760" cy="353880"/>
          </a:xfrm>
        </p:grpSpPr>
        <mc:AlternateContent xmlns:mc="http://schemas.openxmlformats.org/markup-compatibility/2006" xmlns:p14="http://schemas.microsoft.com/office/powerpoint/2010/main">
          <mc:Choice Requires="p14">
            <p:contentPart p14:bwMode="auto" r:id="rId265">
              <p14:nvContentPartPr>
                <p14:cNvPr id="126" name="Ink 125">
                  <a:extLst>
                    <a:ext uri="{FF2B5EF4-FFF2-40B4-BE49-F238E27FC236}">
                      <a16:creationId xmlns:a16="http://schemas.microsoft.com/office/drawing/2014/main" id="{3C760761-1642-3340-B195-864B296C8E17}"/>
                    </a:ext>
                  </a:extLst>
                </p14:cNvPr>
                <p14:cNvContentPartPr/>
                <p14:nvPr/>
              </p14:nvContentPartPr>
              <p14:xfrm>
                <a:off x="529520" y="3405460"/>
                <a:ext cx="205920" cy="264960"/>
              </p14:xfrm>
            </p:contentPart>
          </mc:Choice>
          <mc:Fallback xmlns="">
            <p:pic>
              <p:nvPicPr>
                <p:cNvPr id="126" name="Ink 125">
                  <a:extLst>
                    <a:ext uri="{FF2B5EF4-FFF2-40B4-BE49-F238E27FC236}">
                      <a16:creationId xmlns:a16="http://schemas.microsoft.com/office/drawing/2014/main" id="{3C760761-1642-3340-B195-864B296C8E17}"/>
                    </a:ext>
                  </a:extLst>
                </p:cNvPr>
                <p:cNvPicPr/>
                <p:nvPr/>
              </p:nvPicPr>
              <p:blipFill>
                <a:blip r:embed="rId310"/>
                <a:stretch>
                  <a:fillRect/>
                </a:stretch>
              </p:blipFill>
              <p:spPr>
                <a:xfrm>
                  <a:off x="514400" y="3390340"/>
                  <a:ext cx="236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7" name="Ink 126">
                  <a:extLst>
                    <a:ext uri="{FF2B5EF4-FFF2-40B4-BE49-F238E27FC236}">
                      <a16:creationId xmlns:a16="http://schemas.microsoft.com/office/drawing/2014/main" id="{77E9E285-858B-1044-B2D7-926A83D092A2}"/>
                    </a:ext>
                  </a:extLst>
                </p14:cNvPr>
                <p14:cNvContentPartPr/>
                <p14:nvPr/>
              </p14:nvContentPartPr>
              <p14:xfrm>
                <a:off x="330080" y="3441460"/>
                <a:ext cx="189720" cy="277920"/>
              </p14:xfrm>
            </p:contentPart>
          </mc:Choice>
          <mc:Fallback xmlns="">
            <p:pic>
              <p:nvPicPr>
                <p:cNvPr id="127" name="Ink 126">
                  <a:extLst>
                    <a:ext uri="{FF2B5EF4-FFF2-40B4-BE49-F238E27FC236}">
                      <a16:creationId xmlns:a16="http://schemas.microsoft.com/office/drawing/2014/main" id="{77E9E285-858B-1044-B2D7-926A83D092A2}"/>
                    </a:ext>
                  </a:extLst>
                </p:cNvPr>
                <p:cNvPicPr/>
                <p:nvPr/>
              </p:nvPicPr>
              <p:blipFill>
                <a:blip r:embed="rId312"/>
                <a:stretch>
                  <a:fillRect/>
                </a:stretch>
              </p:blipFill>
              <p:spPr>
                <a:xfrm>
                  <a:off x="314960" y="3426340"/>
                  <a:ext cx="2203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8" name="Ink 127">
                  <a:extLst>
                    <a:ext uri="{FF2B5EF4-FFF2-40B4-BE49-F238E27FC236}">
                      <a16:creationId xmlns:a16="http://schemas.microsoft.com/office/drawing/2014/main" id="{F15839C8-7700-9140-AE80-B418198039E3}"/>
                    </a:ext>
                  </a:extLst>
                </p14:cNvPr>
                <p14:cNvContentPartPr/>
                <p14:nvPr/>
              </p14:nvContentPartPr>
              <p14:xfrm>
                <a:off x="736520" y="3365500"/>
                <a:ext cx="211320" cy="287280"/>
              </p14:xfrm>
            </p:contentPart>
          </mc:Choice>
          <mc:Fallback xmlns="">
            <p:pic>
              <p:nvPicPr>
                <p:cNvPr id="128" name="Ink 127">
                  <a:extLst>
                    <a:ext uri="{FF2B5EF4-FFF2-40B4-BE49-F238E27FC236}">
                      <a16:creationId xmlns:a16="http://schemas.microsoft.com/office/drawing/2014/main" id="{F15839C8-7700-9140-AE80-B418198039E3}"/>
                    </a:ext>
                  </a:extLst>
                </p:cNvPr>
                <p:cNvPicPr/>
                <p:nvPr/>
              </p:nvPicPr>
              <p:blipFill>
                <a:blip r:embed="rId314"/>
                <a:stretch>
                  <a:fillRect/>
                </a:stretch>
              </p:blipFill>
              <p:spPr>
                <a:xfrm>
                  <a:off x="721040" y="3350020"/>
                  <a:ext cx="24156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5">
            <p14:nvContentPartPr>
              <p14:cNvPr id="164" name="Ink 163">
                <a:extLst>
                  <a:ext uri="{FF2B5EF4-FFF2-40B4-BE49-F238E27FC236}">
                    <a16:creationId xmlns:a16="http://schemas.microsoft.com/office/drawing/2014/main" id="{F8614BDA-24AE-0449-95B0-9F5E431F4CE7}"/>
                  </a:ext>
                </a:extLst>
              </p14:cNvPr>
              <p14:cNvContentPartPr/>
              <p14:nvPr/>
            </p14:nvContentPartPr>
            <p14:xfrm>
              <a:off x="3327080" y="3758980"/>
              <a:ext cx="6840" cy="9720"/>
            </p14:xfrm>
          </p:contentPart>
        </mc:Choice>
        <mc:Fallback xmlns="">
          <p:pic>
            <p:nvPicPr>
              <p:cNvPr id="164" name="Ink 163">
                <a:extLst>
                  <a:ext uri="{FF2B5EF4-FFF2-40B4-BE49-F238E27FC236}">
                    <a16:creationId xmlns:a16="http://schemas.microsoft.com/office/drawing/2014/main" id="{F8614BDA-24AE-0449-95B0-9F5E431F4CE7}"/>
                  </a:ext>
                </a:extLst>
              </p:cNvPr>
              <p:cNvPicPr/>
              <p:nvPr/>
            </p:nvPicPr>
            <p:blipFill>
              <a:blip r:embed="rId316"/>
              <a:stretch>
                <a:fillRect/>
              </a:stretch>
            </p:blipFill>
            <p:spPr>
              <a:xfrm>
                <a:off x="3311600" y="3742905"/>
                <a:ext cx="37440" cy="41497"/>
              </a:xfrm>
              <a:prstGeom prst="rect">
                <a:avLst/>
              </a:prstGeom>
            </p:spPr>
          </p:pic>
        </mc:Fallback>
      </mc:AlternateContent>
      <p:grpSp>
        <p:nvGrpSpPr>
          <p:cNvPr id="194" name="Group 193">
            <a:extLst>
              <a:ext uri="{FF2B5EF4-FFF2-40B4-BE49-F238E27FC236}">
                <a16:creationId xmlns:a16="http://schemas.microsoft.com/office/drawing/2014/main" id="{AA6A0AEC-DE9B-B049-99BE-9DAD4713429F}"/>
              </a:ext>
            </a:extLst>
          </p:cNvPr>
          <p:cNvGrpSpPr/>
          <p:nvPr/>
        </p:nvGrpSpPr>
        <p:grpSpPr>
          <a:xfrm>
            <a:off x="386240" y="4822780"/>
            <a:ext cx="1844640" cy="406440"/>
            <a:chOff x="386240" y="4822780"/>
            <a:chExt cx="1844640" cy="406440"/>
          </a:xfrm>
        </p:grpSpPr>
        <mc:AlternateContent xmlns:mc="http://schemas.openxmlformats.org/markup-compatibility/2006" xmlns:p14="http://schemas.microsoft.com/office/powerpoint/2010/main">
          <mc:Choice Requires="p14">
            <p:contentPart p14:bwMode="auto" r:id="rId317">
              <p14:nvContentPartPr>
                <p14:cNvPr id="184" name="Ink 183">
                  <a:extLst>
                    <a:ext uri="{FF2B5EF4-FFF2-40B4-BE49-F238E27FC236}">
                      <a16:creationId xmlns:a16="http://schemas.microsoft.com/office/drawing/2014/main" id="{0D60600F-4313-1245-A619-829088C10432}"/>
                    </a:ext>
                  </a:extLst>
                </p14:cNvPr>
                <p14:cNvContentPartPr/>
                <p14:nvPr/>
              </p14:nvContentPartPr>
              <p14:xfrm>
                <a:off x="648320" y="4851220"/>
                <a:ext cx="155880" cy="310320"/>
              </p14:xfrm>
            </p:contentPart>
          </mc:Choice>
          <mc:Fallback xmlns="">
            <p:pic>
              <p:nvPicPr>
                <p:cNvPr id="184" name="Ink 183">
                  <a:extLst>
                    <a:ext uri="{FF2B5EF4-FFF2-40B4-BE49-F238E27FC236}">
                      <a16:creationId xmlns:a16="http://schemas.microsoft.com/office/drawing/2014/main" id="{0D60600F-4313-1245-A619-829088C10432}"/>
                    </a:ext>
                  </a:extLst>
                </p:cNvPr>
                <p:cNvPicPr/>
                <p:nvPr/>
              </p:nvPicPr>
              <p:blipFill>
                <a:blip r:embed="rId406"/>
                <a:stretch>
                  <a:fillRect/>
                </a:stretch>
              </p:blipFill>
              <p:spPr>
                <a:xfrm>
                  <a:off x="633200" y="4836100"/>
                  <a:ext cx="1861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85" name="Ink 184">
                  <a:extLst>
                    <a:ext uri="{FF2B5EF4-FFF2-40B4-BE49-F238E27FC236}">
                      <a16:creationId xmlns:a16="http://schemas.microsoft.com/office/drawing/2014/main" id="{65F5F778-F8F8-3B42-85D5-765BB793FDE5}"/>
                    </a:ext>
                  </a:extLst>
                </p14:cNvPr>
                <p14:cNvContentPartPr/>
                <p14:nvPr/>
              </p14:nvContentPartPr>
              <p14:xfrm>
                <a:off x="386240" y="4838620"/>
                <a:ext cx="201240" cy="342000"/>
              </p14:xfrm>
            </p:contentPart>
          </mc:Choice>
          <mc:Fallback xmlns="">
            <p:pic>
              <p:nvPicPr>
                <p:cNvPr id="185" name="Ink 184">
                  <a:extLst>
                    <a:ext uri="{FF2B5EF4-FFF2-40B4-BE49-F238E27FC236}">
                      <a16:creationId xmlns:a16="http://schemas.microsoft.com/office/drawing/2014/main" id="{65F5F778-F8F8-3B42-85D5-765BB793FDE5}"/>
                    </a:ext>
                  </a:extLst>
                </p:cNvPr>
                <p:cNvPicPr/>
                <p:nvPr/>
              </p:nvPicPr>
              <p:blipFill>
                <a:blip r:embed="rId408"/>
                <a:stretch>
                  <a:fillRect/>
                </a:stretch>
              </p:blipFill>
              <p:spPr>
                <a:xfrm>
                  <a:off x="371120" y="4823140"/>
                  <a:ext cx="2318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86" name="Ink 185">
                  <a:extLst>
                    <a:ext uri="{FF2B5EF4-FFF2-40B4-BE49-F238E27FC236}">
                      <a16:creationId xmlns:a16="http://schemas.microsoft.com/office/drawing/2014/main" id="{E347D3AD-19E3-E449-8BBC-50F2AD74E273}"/>
                    </a:ext>
                  </a:extLst>
                </p14:cNvPr>
                <p14:cNvContentPartPr/>
                <p14:nvPr/>
              </p14:nvContentPartPr>
              <p14:xfrm>
                <a:off x="799880" y="4825660"/>
                <a:ext cx="250560" cy="403560"/>
              </p14:xfrm>
            </p:contentPart>
          </mc:Choice>
          <mc:Fallback xmlns="">
            <p:pic>
              <p:nvPicPr>
                <p:cNvPr id="186" name="Ink 185">
                  <a:extLst>
                    <a:ext uri="{FF2B5EF4-FFF2-40B4-BE49-F238E27FC236}">
                      <a16:creationId xmlns:a16="http://schemas.microsoft.com/office/drawing/2014/main" id="{E347D3AD-19E3-E449-8BBC-50F2AD74E273}"/>
                    </a:ext>
                  </a:extLst>
                </p:cNvPr>
                <p:cNvPicPr/>
                <p:nvPr/>
              </p:nvPicPr>
              <p:blipFill>
                <a:blip r:embed="rId410"/>
                <a:stretch>
                  <a:fillRect/>
                </a:stretch>
              </p:blipFill>
              <p:spPr>
                <a:xfrm>
                  <a:off x="784760" y="4810540"/>
                  <a:ext cx="281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7" name="Ink 186">
                  <a:extLst>
                    <a:ext uri="{FF2B5EF4-FFF2-40B4-BE49-F238E27FC236}">
                      <a16:creationId xmlns:a16="http://schemas.microsoft.com/office/drawing/2014/main" id="{FDB6C5CF-5BBD-EE45-929F-AE6752361E40}"/>
                    </a:ext>
                  </a:extLst>
                </p14:cNvPr>
                <p14:cNvContentPartPr/>
                <p14:nvPr/>
              </p14:nvContentPartPr>
              <p14:xfrm>
                <a:off x="1217120" y="4822780"/>
                <a:ext cx="325440" cy="328320"/>
              </p14:xfrm>
            </p:contentPart>
          </mc:Choice>
          <mc:Fallback xmlns="">
            <p:pic>
              <p:nvPicPr>
                <p:cNvPr id="187" name="Ink 186">
                  <a:extLst>
                    <a:ext uri="{FF2B5EF4-FFF2-40B4-BE49-F238E27FC236}">
                      <a16:creationId xmlns:a16="http://schemas.microsoft.com/office/drawing/2014/main" id="{FDB6C5CF-5BBD-EE45-929F-AE6752361E40}"/>
                    </a:ext>
                  </a:extLst>
                </p:cNvPr>
                <p:cNvPicPr/>
                <p:nvPr/>
              </p:nvPicPr>
              <p:blipFill>
                <a:blip r:embed="rId412"/>
                <a:stretch>
                  <a:fillRect/>
                </a:stretch>
              </p:blipFill>
              <p:spPr>
                <a:xfrm>
                  <a:off x="1201640" y="4807660"/>
                  <a:ext cx="35568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8" name="Ink 187">
                  <a:extLst>
                    <a:ext uri="{FF2B5EF4-FFF2-40B4-BE49-F238E27FC236}">
                      <a16:creationId xmlns:a16="http://schemas.microsoft.com/office/drawing/2014/main" id="{5C0E3315-276A-3A47-88CA-27CCE9825AF0}"/>
                    </a:ext>
                  </a:extLst>
                </p14:cNvPr>
                <p14:cNvContentPartPr/>
                <p14:nvPr/>
              </p14:nvContentPartPr>
              <p14:xfrm>
                <a:off x="1562000" y="4990900"/>
                <a:ext cx="177480" cy="157680"/>
              </p14:xfrm>
            </p:contentPart>
          </mc:Choice>
          <mc:Fallback xmlns="">
            <p:pic>
              <p:nvPicPr>
                <p:cNvPr id="188" name="Ink 187">
                  <a:extLst>
                    <a:ext uri="{FF2B5EF4-FFF2-40B4-BE49-F238E27FC236}">
                      <a16:creationId xmlns:a16="http://schemas.microsoft.com/office/drawing/2014/main" id="{5C0E3315-276A-3A47-88CA-27CCE9825AF0}"/>
                    </a:ext>
                  </a:extLst>
                </p:cNvPr>
                <p:cNvPicPr/>
                <p:nvPr/>
              </p:nvPicPr>
              <p:blipFill>
                <a:blip r:embed="rId414"/>
                <a:stretch>
                  <a:fillRect/>
                </a:stretch>
              </p:blipFill>
              <p:spPr>
                <a:xfrm>
                  <a:off x="1546520" y="4975780"/>
                  <a:ext cx="207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9" name="Ink 188">
                  <a:extLst>
                    <a:ext uri="{FF2B5EF4-FFF2-40B4-BE49-F238E27FC236}">
                      <a16:creationId xmlns:a16="http://schemas.microsoft.com/office/drawing/2014/main" id="{7BE0FD1F-E5D6-5742-BCAF-03F1366FB635}"/>
                    </a:ext>
                  </a:extLst>
                </p14:cNvPr>
                <p14:cNvContentPartPr/>
                <p14:nvPr/>
              </p14:nvContentPartPr>
              <p14:xfrm>
                <a:off x="1828760" y="4858060"/>
                <a:ext cx="402120" cy="287640"/>
              </p14:xfrm>
            </p:contentPart>
          </mc:Choice>
          <mc:Fallback xmlns="">
            <p:pic>
              <p:nvPicPr>
                <p:cNvPr id="189" name="Ink 188">
                  <a:extLst>
                    <a:ext uri="{FF2B5EF4-FFF2-40B4-BE49-F238E27FC236}">
                      <a16:creationId xmlns:a16="http://schemas.microsoft.com/office/drawing/2014/main" id="{7BE0FD1F-E5D6-5742-BCAF-03F1366FB635}"/>
                    </a:ext>
                  </a:extLst>
                </p:cNvPr>
                <p:cNvPicPr/>
                <p:nvPr/>
              </p:nvPicPr>
              <p:blipFill>
                <a:blip r:embed="rId416"/>
                <a:stretch>
                  <a:fillRect/>
                </a:stretch>
              </p:blipFill>
              <p:spPr>
                <a:xfrm>
                  <a:off x="1813280" y="4842940"/>
                  <a:ext cx="432360" cy="31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7">
            <p14:nvContentPartPr>
              <p14:cNvPr id="190" name="Ink 189">
                <a:extLst>
                  <a:ext uri="{FF2B5EF4-FFF2-40B4-BE49-F238E27FC236}">
                    <a16:creationId xmlns:a16="http://schemas.microsoft.com/office/drawing/2014/main" id="{1D539E59-D2B3-6941-8845-97F42D1985BA}"/>
                  </a:ext>
                </a:extLst>
              </p14:cNvPr>
              <p14:cNvContentPartPr/>
              <p14:nvPr/>
            </p14:nvContentPartPr>
            <p14:xfrm>
              <a:off x="2731280" y="4872100"/>
              <a:ext cx="290160" cy="282600"/>
            </p14:xfrm>
          </p:contentPart>
        </mc:Choice>
        <mc:Fallback xmlns="">
          <p:pic>
            <p:nvPicPr>
              <p:cNvPr id="190" name="Ink 189">
                <a:extLst>
                  <a:ext uri="{FF2B5EF4-FFF2-40B4-BE49-F238E27FC236}">
                    <a16:creationId xmlns:a16="http://schemas.microsoft.com/office/drawing/2014/main" id="{1D539E59-D2B3-6941-8845-97F42D1985BA}"/>
                  </a:ext>
                </a:extLst>
              </p:cNvPr>
              <p:cNvPicPr/>
              <p:nvPr/>
            </p:nvPicPr>
            <p:blipFill>
              <a:blip r:embed="rId418"/>
              <a:stretch>
                <a:fillRect/>
              </a:stretch>
            </p:blipFill>
            <p:spPr>
              <a:xfrm>
                <a:off x="2715800" y="4856980"/>
                <a:ext cx="320760" cy="312840"/>
              </a:xfrm>
              <a:prstGeom prst="rect">
                <a:avLst/>
              </a:prstGeom>
            </p:spPr>
          </p:pic>
        </mc:Fallback>
      </mc:AlternateContent>
      <p:grpSp>
        <p:nvGrpSpPr>
          <p:cNvPr id="193" name="Group 192">
            <a:extLst>
              <a:ext uri="{FF2B5EF4-FFF2-40B4-BE49-F238E27FC236}">
                <a16:creationId xmlns:a16="http://schemas.microsoft.com/office/drawing/2014/main" id="{50F1E08A-D1C5-F44F-A005-31E108F8E223}"/>
              </a:ext>
            </a:extLst>
          </p:cNvPr>
          <p:cNvGrpSpPr/>
          <p:nvPr/>
        </p:nvGrpSpPr>
        <p:grpSpPr>
          <a:xfrm>
            <a:off x="3244640" y="4914580"/>
            <a:ext cx="370800" cy="203760"/>
            <a:chOff x="3244640" y="4914580"/>
            <a:chExt cx="370800" cy="203760"/>
          </a:xfrm>
        </p:grpSpPr>
        <mc:AlternateContent xmlns:mc="http://schemas.openxmlformats.org/markup-compatibility/2006" xmlns:p14="http://schemas.microsoft.com/office/powerpoint/2010/main">
          <mc:Choice Requires="p14">
            <p:contentPart p14:bwMode="auto" r:id="rId419">
              <p14:nvContentPartPr>
                <p14:cNvPr id="191" name="Ink 190">
                  <a:extLst>
                    <a:ext uri="{FF2B5EF4-FFF2-40B4-BE49-F238E27FC236}">
                      <a16:creationId xmlns:a16="http://schemas.microsoft.com/office/drawing/2014/main" id="{2E33B821-A1DE-A64F-9E4A-8F43384ECD95}"/>
                    </a:ext>
                  </a:extLst>
                </p14:cNvPr>
                <p14:cNvContentPartPr/>
                <p14:nvPr/>
              </p14:nvContentPartPr>
              <p14:xfrm>
                <a:off x="3244640" y="4940140"/>
                <a:ext cx="134280" cy="178200"/>
              </p14:xfrm>
            </p:contentPart>
          </mc:Choice>
          <mc:Fallback xmlns="">
            <p:pic>
              <p:nvPicPr>
                <p:cNvPr id="191" name="Ink 190">
                  <a:extLst>
                    <a:ext uri="{FF2B5EF4-FFF2-40B4-BE49-F238E27FC236}">
                      <a16:creationId xmlns:a16="http://schemas.microsoft.com/office/drawing/2014/main" id="{2E33B821-A1DE-A64F-9E4A-8F43384ECD95}"/>
                    </a:ext>
                  </a:extLst>
                </p:cNvPr>
                <p:cNvPicPr/>
                <p:nvPr/>
              </p:nvPicPr>
              <p:blipFill>
                <a:blip r:embed="rId420"/>
                <a:stretch>
                  <a:fillRect/>
                </a:stretch>
              </p:blipFill>
              <p:spPr>
                <a:xfrm>
                  <a:off x="3229520" y="4925020"/>
                  <a:ext cx="164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92" name="Ink 191">
                  <a:extLst>
                    <a:ext uri="{FF2B5EF4-FFF2-40B4-BE49-F238E27FC236}">
                      <a16:creationId xmlns:a16="http://schemas.microsoft.com/office/drawing/2014/main" id="{FB43808C-F4BD-2544-90E7-353CB126BF92}"/>
                    </a:ext>
                  </a:extLst>
                </p14:cNvPr>
                <p14:cNvContentPartPr/>
                <p14:nvPr/>
              </p14:nvContentPartPr>
              <p14:xfrm>
                <a:off x="3471440" y="4914580"/>
                <a:ext cx="144000" cy="176040"/>
              </p14:xfrm>
            </p:contentPart>
          </mc:Choice>
          <mc:Fallback xmlns="">
            <p:pic>
              <p:nvPicPr>
                <p:cNvPr id="192" name="Ink 191">
                  <a:extLst>
                    <a:ext uri="{FF2B5EF4-FFF2-40B4-BE49-F238E27FC236}">
                      <a16:creationId xmlns:a16="http://schemas.microsoft.com/office/drawing/2014/main" id="{FB43808C-F4BD-2544-90E7-353CB126BF92}"/>
                    </a:ext>
                  </a:extLst>
                </p:cNvPr>
                <p:cNvPicPr/>
                <p:nvPr/>
              </p:nvPicPr>
              <p:blipFill>
                <a:blip r:embed="rId422"/>
                <a:stretch>
                  <a:fillRect/>
                </a:stretch>
              </p:blipFill>
              <p:spPr>
                <a:xfrm>
                  <a:off x="3456320" y="4899460"/>
                  <a:ext cx="174600" cy="206640"/>
                </a:xfrm>
                <a:prstGeom prst="rect">
                  <a:avLst/>
                </a:prstGeom>
              </p:spPr>
            </p:pic>
          </mc:Fallback>
        </mc:AlternateContent>
      </p:grpSp>
      <p:grpSp>
        <p:nvGrpSpPr>
          <p:cNvPr id="198" name="Group 197">
            <a:extLst>
              <a:ext uri="{FF2B5EF4-FFF2-40B4-BE49-F238E27FC236}">
                <a16:creationId xmlns:a16="http://schemas.microsoft.com/office/drawing/2014/main" id="{E910B5C7-F628-194D-84D3-6B7D5AA3FF6A}"/>
              </a:ext>
            </a:extLst>
          </p:cNvPr>
          <p:cNvGrpSpPr/>
          <p:nvPr/>
        </p:nvGrpSpPr>
        <p:grpSpPr>
          <a:xfrm>
            <a:off x="3860600" y="4685980"/>
            <a:ext cx="278640" cy="267120"/>
            <a:chOff x="3860600" y="4685980"/>
            <a:chExt cx="278640" cy="267120"/>
          </a:xfrm>
        </p:grpSpPr>
        <mc:AlternateContent xmlns:mc="http://schemas.openxmlformats.org/markup-compatibility/2006" xmlns:p14="http://schemas.microsoft.com/office/powerpoint/2010/main">
          <mc:Choice Requires="p14">
            <p:contentPart p14:bwMode="auto" r:id="rId423">
              <p14:nvContentPartPr>
                <p14:cNvPr id="195" name="Ink 194">
                  <a:extLst>
                    <a:ext uri="{FF2B5EF4-FFF2-40B4-BE49-F238E27FC236}">
                      <a16:creationId xmlns:a16="http://schemas.microsoft.com/office/drawing/2014/main" id="{D573A671-3E1A-5848-9BFD-78FA85FB26F8}"/>
                    </a:ext>
                  </a:extLst>
                </p14:cNvPr>
                <p14:cNvContentPartPr/>
                <p14:nvPr/>
              </p14:nvContentPartPr>
              <p14:xfrm>
                <a:off x="3962120" y="4685980"/>
                <a:ext cx="20520" cy="165600"/>
              </p14:xfrm>
            </p:contentPart>
          </mc:Choice>
          <mc:Fallback xmlns="">
            <p:pic>
              <p:nvPicPr>
                <p:cNvPr id="195" name="Ink 194">
                  <a:extLst>
                    <a:ext uri="{FF2B5EF4-FFF2-40B4-BE49-F238E27FC236}">
                      <a16:creationId xmlns:a16="http://schemas.microsoft.com/office/drawing/2014/main" id="{D573A671-3E1A-5848-9BFD-78FA85FB26F8}"/>
                    </a:ext>
                  </a:extLst>
                </p:cNvPr>
                <p:cNvPicPr/>
                <p:nvPr/>
              </p:nvPicPr>
              <p:blipFill>
                <a:blip r:embed="rId424"/>
                <a:stretch>
                  <a:fillRect/>
                </a:stretch>
              </p:blipFill>
              <p:spPr>
                <a:xfrm>
                  <a:off x="3947000" y="4670860"/>
                  <a:ext cx="51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96" name="Ink 195">
                  <a:extLst>
                    <a:ext uri="{FF2B5EF4-FFF2-40B4-BE49-F238E27FC236}">
                      <a16:creationId xmlns:a16="http://schemas.microsoft.com/office/drawing/2014/main" id="{A01C85F3-1DD5-2448-BE8F-9FE22CA4AD46}"/>
                    </a:ext>
                  </a:extLst>
                </p14:cNvPr>
                <p14:cNvContentPartPr/>
                <p14:nvPr/>
              </p14:nvContentPartPr>
              <p14:xfrm>
                <a:off x="3860600" y="4927180"/>
                <a:ext cx="278640" cy="25920"/>
              </p14:xfrm>
            </p:contentPart>
          </mc:Choice>
          <mc:Fallback xmlns="">
            <p:pic>
              <p:nvPicPr>
                <p:cNvPr id="196" name="Ink 195">
                  <a:extLst>
                    <a:ext uri="{FF2B5EF4-FFF2-40B4-BE49-F238E27FC236}">
                      <a16:creationId xmlns:a16="http://schemas.microsoft.com/office/drawing/2014/main" id="{A01C85F3-1DD5-2448-BE8F-9FE22CA4AD46}"/>
                    </a:ext>
                  </a:extLst>
                </p:cNvPr>
                <p:cNvPicPr/>
                <p:nvPr/>
              </p:nvPicPr>
              <p:blipFill>
                <a:blip r:embed="rId426"/>
                <a:stretch>
                  <a:fillRect/>
                </a:stretch>
              </p:blipFill>
              <p:spPr>
                <a:xfrm>
                  <a:off x="3845480" y="4912060"/>
                  <a:ext cx="3092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7">
            <p14:nvContentPartPr>
              <p14:cNvPr id="197" name="Ink 196">
                <a:extLst>
                  <a:ext uri="{FF2B5EF4-FFF2-40B4-BE49-F238E27FC236}">
                    <a16:creationId xmlns:a16="http://schemas.microsoft.com/office/drawing/2014/main" id="{5044B49F-0A90-FE42-B0B8-9105F0B486D0}"/>
                  </a:ext>
                </a:extLst>
              </p14:cNvPr>
              <p14:cNvContentPartPr/>
              <p14:nvPr/>
            </p14:nvContentPartPr>
            <p14:xfrm>
              <a:off x="3959240" y="5079820"/>
              <a:ext cx="271440" cy="106560"/>
            </p14:xfrm>
          </p:contentPart>
        </mc:Choice>
        <mc:Fallback xmlns="">
          <p:pic>
            <p:nvPicPr>
              <p:cNvPr id="197" name="Ink 196">
                <a:extLst>
                  <a:ext uri="{FF2B5EF4-FFF2-40B4-BE49-F238E27FC236}">
                    <a16:creationId xmlns:a16="http://schemas.microsoft.com/office/drawing/2014/main" id="{5044B49F-0A90-FE42-B0B8-9105F0B486D0}"/>
                  </a:ext>
                </a:extLst>
              </p:cNvPr>
              <p:cNvPicPr/>
              <p:nvPr/>
            </p:nvPicPr>
            <p:blipFill>
              <a:blip r:embed="rId428"/>
              <a:stretch>
                <a:fillRect/>
              </a:stretch>
            </p:blipFill>
            <p:spPr>
              <a:xfrm>
                <a:off x="3944120" y="5064700"/>
                <a:ext cx="302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99" name="Ink 198">
                <a:extLst>
                  <a:ext uri="{FF2B5EF4-FFF2-40B4-BE49-F238E27FC236}">
                    <a16:creationId xmlns:a16="http://schemas.microsoft.com/office/drawing/2014/main" id="{81C6AD9E-9481-AC44-9CA7-6F21E1A3CA6E}"/>
                  </a:ext>
                </a:extLst>
              </p14:cNvPr>
              <p14:cNvContentPartPr/>
              <p14:nvPr/>
            </p14:nvContentPartPr>
            <p14:xfrm>
              <a:off x="4673480" y="4863820"/>
              <a:ext cx="4680" cy="29880"/>
            </p14:xfrm>
          </p:contentPart>
        </mc:Choice>
        <mc:Fallback xmlns="">
          <p:pic>
            <p:nvPicPr>
              <p:cNvPr id="199" name="Ink 198">
                <a:extLst>
                  <a:ext uri="{FF2B5EF4-FFF2-40B4-BE49-F238E27FC236}">
                    <a16:creationId xmlns:a16="http://schemas.microsoft.com/office/drawing/2014/main" id="{81C6AD9E-9481-AC44-9CA7-6F21E1A3CA6E}"/>
                  </a:ext>
                </a:extLst>
              </p:cNvPr>
              <p:cNvPicPr/>
              <p:nvPr/>
            </p:nvPicPr>
            <p:blipFill>
              <a:blip r:embed="rId430"/>
              <a:stretch>
                <a:fillRect/>
              </a:stretch>
            </p:blipFill>
            <p:spPr>
              <a:xfrm>
                <a:off x="4658000" y="4848700"/>
                <a:ext cx="34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00" name="Ink 199">
                <a:extLst>
                  <a:ext uri="{FF2B5EF4-FFF2-40B4-BE49-F238E27FC236}">
                    <a16:creationId xmlns:a16="http://schemas.microsoft.com/office/drawing/2014/main" id="{219ACD83-066C-6847-A68A-E5BEDF6384F1}"/>
                  </a:ext>
                </a:extLst>
              </p14:cNvPr>
              <p14:cNvContentPartPr/>
              <p14:nvPr/>
            </p14:nvContentPartPr>
            <p14:xfrm>
              <a:off x="4724240" y="5079820"/>
              <a:ext cx="40320" cy="183600"/>
            </p14:xfrm>
          </p:contentPart>
        </mc:Choice>
        <mc:Fallback xmlns="">
          <p:pic>
            <p:nvPicPr>
              <p:cNvPr id="200" name="Ink 199">
                <a:extLst>
                  <a:ext uri="{FF2B5EF4-FFF2-40B4-BE49-F238E27FC236}">
                    <a16:creationId xmlns:a16="http://schemas.microsoft.com/office/drawing/2014/main" id="{219ACD83-066C-6847-A68A-E5BEDF6384F1}"/>
                  </a:ext>
                </a:extLst>
              </p:cNvPr>
              <p:cNvPicPr/>
              <p:nvPr/>
            </p:nvPicPr>
            <p:blipFill>
              <a:blip r:embed="rId432"/>
              <a:stretch>
                <a:fillRect/>
              </a:stretch>
            </p:blipFill>
            <p:spPr>
              <a:xfrm>
                <a:off x="4709120" y="5064700"/>
                <a:ext cx="70560" cy="214200"/>
              </a:xfrm>
              <a:prstGeom prst="rect">
                <a:avLst/>
              </a:prstGeom>
            </p:spPr>
          </p:pic>
        </mc:Fallback>
      </mc:AlternateContent>
      <p:grpSp>
        <p:nvGrpSpPr>
          <p:cNvPr id="233" name="Group 232">
            <a:extLst>
              <a:ext uri="{FF2B5EF4-FFF2-40B4-BE49-F238E27FC236}">
                <a16:creationId xmlns:a16="http://schemas.microsoft.com/office/drawing/2014/main" id="{BC569374-6841-DB47-B8BF-4CA6EBDE3ABF}"/>
              </a:ext>
            </a:extLst>
          </p:cNvPr>
          <p:cNvGrpSpPr/>
          <p:nvPr/>
        </p:nvGrpSpPr>
        <p:grpSpPr>
          <a:xfrm>
            <a:off x="7173680" y="3976420"/>
            <a:ext cx="2611080" cy="1098360"/>
            <a:chOff x="7173680" y="3976420"/>
            <a:chExt cx="2611080" cy="1098360"/>
          </a:xfrm>
        </p:grpSpPr>
        <mc:AlternateContent xmlns:mc="http://schemas.openxmlformats.org/markup-compatibility/2006" xmlns:p14="http://schemas.microsoft.com/office/powerpoint/2010/main">
          <mc:Choice Requires="p14">
            <p:contentPart p14:bwMode="auto" r:id="rId433">
              <p14:nvContentPartPr>
                <p14:cNvPr id="231" name="Ink 230">
                  <a:extLst>
                    <a:ext uri="{FF2B5EF4-FFF2-40B4-BE49-F238E27FC236}">
                      <a16:creationId xmlns:a16="http://schemas.microsoft.com/office/drawing/2014/main" id="{8F9FBA98-2D6F-2C48-95AF-FBD302723D75}"/>
                    </a:ext>
                  </a:extLst>
                </p14:cNvPr>
                <p14:cNvContentPartPr/>
                <p14:nvPr/>
              </p14:nvContentPartPr>
              <p14:xfrm>
                <a:off x="7173680" y="3976420"/>
                <a:ext cx="2438640" cy="92160"/>
              </p14:xfrm>
            </p:contentPart>
          </mc:Choice>
          <mc:Fallback xmlns="">
            <p:pic>
              <p:nvPicPr>
                <p:cNvPr id="231" name="Ink 230">
                  <a:extLst>
                    <a:ext uri="{FF2B5EF4-FFF2-40B4-BE49-F238E27FC236}">
                      <a16:creationId xmlns:a16="http://schemas.microsoft.com/office/drawing/2014/main" id="{8F9FBA98-2D6F-2C48-95AF-FBD302723D75}"/>
                    </a:ext>
                  </a:extLst>
                </p:cNvPr>
                <p:cNvPicPr/>
                <p:nvPr/>
              </p:nvPicPr>
              <p:blipFill>
                <a:blip r:embed="rId483"/>
                <a:stretch>
                  <a:fillRect/>
                </a:stretch>
              </p:blipFill>
              <p:spPr>
                <a:xfrm>
                  <a:off x="7165040" y="3967780"/>
                  <a:ext cx="2456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32" name="Ink 231">
                  <a:extLst>
                    <a:ext uri="{FF2B5EF4-FFF2-40B4-BE49-F238E27FC236}">
                      <a16:creationId xmlns:a16="http://schemas.microsoft.com/office/drawing/2014/main" id="{05D07AB3-95A9-7841-AEF2-94C3278A71F2}"/>
                    </a:ext>
                  </a:extLst>
                </p14:cNvPr>
                <p14:cNvContentPartPr/>
                <p14:nvPr/>
              </p14:nvContentPartPr>
              <p14:xfrm>
                <a:off x="9644000" y="3998020"/>
                <a:ext cx="140760" cy="1076760"/>
              </p14:xfrm>
            </p:contentPart>
          </mc:Choice>
          <mc:Fallback xmlns="">
            <p:pic>
              <p:nvPicPr>
                <p:cNvPr id="232" name="Ink 231">
                  <a:extLst>
                    <a:ext uri="{FF2B5EF4-FFF2-40B4-BE49-F238E27FC236}">
                      <a16:creationId xmlns:a16="http://schemas.microsoft.com/office/drawing/2014/main" id="{05D07AB3-95A9-7841-AEF2-94C3278A71F2}"/>
                    </a:ext>
                  </a:extLst>
                </p:cNvPr>
                <p:cNvPicPr/>
                <p:nvPr/>
              </p:nvPicPr>
              <p:blipFill>
                <a:blip r:embed="rId485"/>
                <a:stretch>
                  <a:fillRect/>
                </a:stretch>
              </p:blipFill>
              <p:spPr>
                <a:xfrm>
                  <a:off x="9635360" y="3989020"/>
                  <a:ext cx="158400" cy="1094400"/>
                </a:xfrm>
                <a:prstGeom prst="rect">
                  <a:avLst/>
                </a:prstGeom>
              </p:spPr>
            </p:pic>
          </mc:Fallback>
        </mc:AlternateContent>
      </p:grpSp>
      <p:grpSp>
        <p:nvGrpSpPr>
          <p:cNvPr id="244" name="Group 243">
            <a:extLst>
              <a:ext uri="{FF2B5EF4-FFF2-40B4-BE49-F238E27FC236}">
                <a16:creationId xmlns:a16="http://schemas.microsoft.com/office/drawing/2014/main" id="{9924F7F4-0472-704E-9C59-F4ADE79706CC}"/>
              </a:ext>
            </a:extLst>
          </p:cNvPr>
          <p:cNvGrpSpPr/>
          <p:nvPr/>
        </p:nvGrpSpPr>
        <p:grpSpPr>
          <a:xfrm>
            <a:off x="8038760" y="5260180"/>
            <a:ext cx="1948320" cy="469440"/>
            <a:chOff x="8038760" y="5260180"/>
            <a:chExt cx="1948320" cy="469440"/>
          </a:xfrm>
        </p:grpSpPr>
        <mc:AlternateContent xmlns:mc="http://schemas.openxmlformats.org/markup-compatibility/2006" xmlns:p14="http://schemas.microsoft.com/office/powerpoint/2010/main">
          <mc:Choice Requires="p14">
            <p:contentPart p14:bwMode="auto" r:id="rId486">
              <p14:nvContentPartPr>
                <p14:cNvPr id="234" name="Ink 233">
                  <a:extLst>
                    <a:ext uri="{FF2B5EF4-FFF2-40B4-BE49-F238E27FC236}">
                      <a16:creationId xmlns:a16="http://schemas.microsoft.com/office/drawing/2014/main" id="{11F3E0EC-48E9-1F47-95C1-A9FAD7548B02}"/>
                    </a:ext>
                  </a:extLst>
                </p14:cNvPr>
                <p14:cNvContentPartPr/>
                <p14:nvPr/>
              </p14:nvContentPartPr>
              <p14:xfrm>
                <a:off x="8204000" y="5270260"/>
                <a:ext cx="54720" cy="271800"/>
              </p14:xfrm>
            </p:contentPart>
          </mc:Choice>
          <mc:Fallback xmlns="">
            <p:pic>
              <p:nvPicPr>
                <p:cNvPr id="234" name="Ink 233">
                  <a:extLst>
                    <a:ext uri="{FF2B5EF4-FFF2-40B4-BE49-F238E27FC236}">
                      <a16:creationId xmlns:a16="http://schemas.microsoft.com/office/drawing/2014/main" id="{11F3E0EC-48E9-1F47-95C1-A9FAD7548B02}"/>
                    </a:ext>
                  </a:extLst>
                </p:cNvPr>
                <p:cNvPicPr/>
                <p:nvPr/>
              </p:nvPicPr>
              <p:blipFill>
                <a:blip r:embed="rId487"/>
                <a:stretch>
                  <a:fillRect/>
                </a:stretch>
              </p:blipFill>
              <p:spPr>
                <a:xfrm>
                  <a:off x="8188880" y="5255140"/>
                  <a:ext cx="85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35" name="Ink 234">
                  <a:extLst>
                    <a:ext uri="{FF2B5EF4-FFF2-40B4-BE49-F238E27FC236}">
                      <a16:creationId xmlns:a16="http://schemas.microsoft.com/office/drawing/2014/main" id="{5C11DA6E-FAD2-B443-ABAA-11CD8E08C6D3}"/>
                    </a:ext>
                  </a:extLst>
                </p14:cNvPr>
                <p14:cNvContentPartPr/>
                <p14:nvPr/>
              </p14:nvContentPartPr>
              <p14:xfrm>
                <a:off x="8038760" y="5260180"/>
                <a:ext cx="262080" cy="26280"/>
              </p14:xfrm>
            </p:contentPart>
          </mc:Choice>
          <mc:Fallback xmlns="">
            <p:pic>
              <p:nvPicPr>
                <p:cNvPr id="235" name="Ink 234">
                  <a:extLst>
                    <a:ext uri="{FF2B5EF4-FFF2-40B4-BE49-F238E27FC236}">
                      <a16:creationId xmlns:a16="http://schemas.microsoft.com/office/drawing/2014/main" id="{5C11DA6E-FAD2-B443-ABAA-11CD8E08C6D3}"/>
                    </a:ext>
                  </a:extLst>
                </p:cNvPr>
                <p:cNvPicPr/>
                <p:nvPr/>
              </p:nvPicPr>
              <p:blipFill>
                <a:blip r:embed="rId489"/>
                <a:stretch>
                  <a:fillRect/>
                </a:stretch>
              </p:blipFill>
              <p:spPr>
                <a:xfrm>
                  <a:off x="8023640" y="5245060"/>
                  <a:ext cx="292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36" name="Ink 235">
                  <a:extLst>
                    <a:ext uri="{FF2B5EF4-FFF2-40B4-BE49-F238E27FC236}">
                      <a16:creationId xmlns:a16="http://schemas.microsoft.com/office/drawing/2014/main" id="{7781D2AF-38F5-B942-AC21-652F38EEC8B0}"/>
                    </a:ext>
                  </a:extLst>
                </p14:cNvPr>
                <p14:cNvContentPartPr/>
                <p14:nvPr/>
              </p14:nvContentPartPr>
              <p14:xfrm>
                <a:off x="8458160" y="5435500"/>
                <a:ext cx="133200" cy="21600"/>
              </p14:xfrm>
            </p:contentPart>
          </mc:Choice>
          <mc:Fallback xmlns="">
            <p:pic>
              <p:nvPicPr>
                <p:cNvPr id="236" name="Ink 235">
                  <a:extLst>
                    <a:ext uri="{FF2B5EF4-FFF2-40B4-BE49-F238E27FC236}">
                      <a16:creationId xmlns:a16="http://schemas.microsoft.com/office/drawing/2014/main" id="{7781D2AF-38F5-B942-AC21-652F38EEC8B0}"/>
                    </a:ext>
                  </a:extLst>
                </p:cNvPr>
                <p:cNvPicPr/>
                <p:nvPr/>
              </p:nvPicPr>
              <p:blipFill>
                <a:blip r:embed="rId491"/>
                <a:stretch>
                  <a:fillRect/>
                </a:stretch>
              </p:blipFill>
              <p:spPr>
                <a:xfrm>
                  <a:off x="8442680" y="5420020"/>
                  <a:ext cx="163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37" name="Ink 236">
                  <a:extLst>
                    <a:ext uri="{FF2B5EF4-FFF2-40B4-BE49-F238E27FC236}">
                      <a16:creationId xmlns:a16="http://schemas.microsoft.com/office/drawing/2014/main" id="{9DF029D6-84C7-0748-A891-23F2B0B86315}"/>
                    </a:ext>
                  </a:extLst>
                </p14:cNvPr>
                <p14:cNvContentPartPr/>
                <p14:nvPr/>
              </p14:nvContentPartPr>
              <p14:xfrm>
                <a:off x="8470760" y="5524420"/>
                <a:ext cx="164880" cy="10080"/>
              </p14:xfrm>
            </p:contentPart>
          </mc:Choice>
          <mc:Fallback xmlns="">
            <p:pic>
              <p:nvPicPr>
                <p:cNvPr id="237" name="Ink 236">
                  <a:extLst>
                    <a:ext uri="{FF2B5EF4-FFF2-40B4-BE49-F238E27FC236}">
                      <a16:creationId xmlns:a16="http://schemas.microsoft.com/office/drawing/2014/main" id="{9DF029D6-84C7-0748-A891-23F2B0B86315}"/>
                    </a:ext>
                  </a:extLst>
                </p:cNvPr>
                <p:cNvPicPr/>
                <p:nvPr/>
              </p:nvPicPr>
              <p:blipFill>
                <a:blip r:embed="rId493"/>
                <a:stretch>
                  <a:fillRect/>
                </a:stretch>
              </p:blipFill>
              <p:spPr>
                <a:xfrm>
                  <a:off x="8455640" y="5508940"/>
                  <a:ext cx="195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38" name="Ink 237">
                  <a:extLst>
                    <a:ext uri="{FF2B5EF4-FFF2-40B4-BE49-F238E27FC236}">
                      <a16:creationId xmlns:a16="http://schemas.microsoft.com/office/drawing/2014/main" id="{144E3767-7EC0-344C-AEBA-889FEB92EB88}"/>
                    </a:ext>
                  </a:extLst>
                </p14:cNvPr>
                <p14:cNvContentPartPr/>
                <p14:nvPr/>
              </p14:nvContentPartPr>
              <p14:xfrm>
                <a:off x="8762720" y="5433340"/>
                <a:ext cx="186480" cy="296280"/>
              </p14:xfrm>
            </p:contentPart>
          </mc:Choice>
          <mc:Fallback xmlns="">
            <p:pic>
              <p:nvPicPr>
                <p:cNvPr id="238" name="Ink 237">
                  <a:extLst>
                    <a:ext uri="{FF2B5EF4-FFF2-40B4-BE49-F238E27FC236}">
                      <a16:creationId xmlns:a16="http://schemas.microsoft.com/office/drawing/2014/main" id="{144E3767-7EC0-344C-AEBA-889FEB92EB88}"/>
                    </a:ext>
                  </a:extLst>
                </p:cNvPr>
                <p:cNvPicPr/>
                <p:nvPr/>
              </p:nvPicPr>
              <p:blipFill>
                <a:blip r:embed="rId495"/>
                <a:stretch>
                  <a:fillRect/>
                </a:stretch>
              </p:blipFill>
              <p:spPr>
                <a:xfrm>
                  <a:off x="8747600" y="5418220"/>
                  <a:ext cx="2170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39" name="Ink 238">
                  <a:extLst>
                    <a:ext uri="{FF2B5EF4-FFF2-40B4-BE49-F238E27FC236}">
                      <a16:creationId xmlns:a16="http://schemas.microsoft.com/office/drawing/2014/main" id="{979627C1-2F73-E84E-9BA1-EFCE575C6F6C}"/>
                    </a:ext>
                  </a:extLst>
                </p14:cNvPr>
                <p14:cNvContentPartPr/>
                <p14:nvPr/>
              </p14:nvContentPartPr>
              <p14:xfrm>
                <a:off x="9054680" y="5450620"/>
                <a:ext cx="126000" cy="157320"/>
              </p14:xfrm>
            </p:contentPart>
          </mc:Choice>
          <mc:Fallback xmlns="">
            <p:pic>
              <p:nvPicPr>
                <p:cNvPr id="239" name="Ink 238">
                  <a:extLst>
                    <a:ext uri="{FF2B5EF4-FFF2-40B4-BE49-F238E27FC236}">
                      <a16:creationId xmlns:a16="http://schemas.microsoft.com/office/drawing/2014/main" id="{979627C1-2F73-E84E-9BA1-EFCE575C6F6C}"/>
                    </a:ext>
                  </a:extLst>
                </p:cNvPr>
                <p:cNvPicPr/>
                <p:nvPr/>
              </p:nvPicPr>
              <p:blipFill>
                <a:blip r:embed="rId497"/>
                <a:stretch>
                  <a:fillRect/>
                </a:stretch>
              </p:blipFill>
              <p:spPr>
                <a:xfrm>
                  <a:off x="9039560" y="5435500"/>
                  <a:ext cx="1566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40" name="Ink 239">
                  <a:extLst>
                    <a:ext uri="{FF2B5EF4-FFF2-40B4-BE49-F238E27FC236}">
                      <a16:creationId xmlns:a16="http://schemas.microsoft.com/office/drawing/2014/main" id="{5F1C6845-6B6A-D94F-809D-3644DC366BDB}"/>
                    </a:ext>
                  </a:extLst>
                </p14:cNvPr>
                <p14:cNvContentPartPr/>
                <p14:nvPr/>
              </p14:nvContentPartPr>
              <p14:xfrm>
                <a:off x="9258080" y="5479060"/>
                <a:ext cx="153360" cy="168480"/>
              </p14:xfrm>
            </p:contentPart>
          </mc:Choice>
          <mc:Fallback xmlns="">
            <p:pic>
              <p:nvPicPr>
                <p:cNvPr id="240" name="Ink 239">
                  <a:extLst>
                    <a:ext uri="{FF2B5EF4-FFF2-40B4-BE49-F238E27FC236}">
                      <a16:creationId xmlns:a16="http://schemas.microsoft.com/office/drawing/2014/main" id="{5F1C6845-6B6A-D94F-809D-3644DC366BDB}"/>
                    </a:ext>
                  </a:extLst>
                </p:cNvPr>
                <p:cNvPicPr/>
                <p:nvPr/>
              </p:nvPicPr>
              <p:blipFill>
                <a:blip r:embed="rId499"/>
                <a:stretch>
                  <a:fillRect/>
                </a:stretch>
              </p:blipFill>
              <p:spPr>
                <a:xfrm>
                  <a:off x="9242960" y="5463940"/>
                  <a:ext cx="183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41" name="Ink 240">
                  <a:extLst>
                    <a:ext uri="{FF2B5EF4-FFF2-40B4-BE49-F238E27FC236}">
                      <a16:creationId xmlns:a16="http://schemas.microsoft.com/office/drawing/2014/main" id="{F7D99854-0342-F84F-8428-3D9C8BFB7457}"/>
                    </a:ext>
                  </a:extLst>
                </p14:cNvPr>
                <p14:cNvContentPartPr/>
                <p14:nvPr/>
              </p14:nvContentPartPr>
              <p14:xfrm>
                <a:off x="9481640" y="5511460"/>
                <a:ext cx="24480" cy="134640"/>
              </p14:xfrm>
            </p:contentPart>
          </mc:Choice>
          <mc:Fallback xmlns="">
            <p:pic>
              <p:nvPicPr>
                <p:cNvPr id="241" name="Ink 240">
                  <a:extLst>
                    <a:ext uri="{FF2B5EF4-FFF2-40B4-BE49-F238E27FC236}">
                      <a16:creationId xmlns:a16="http://schemas.microsoft.com/office/drawing/2014/main" id="{F7D99854-0342-F84F-8428-3D9C8BFB7457}"/>
                    </a:ext>
                  </a:extLst>
                </p:cNvPr>
                <p:cNvPicPr/>
                <p:nvPr/>
              </p:nvPicPr>
              <p:blipFill>
                <a:blip r:embed="rId501"/>
                <a:stretch>
                  <a:fillRect/>
                </a:stretch>
              </p:blipFill>
              <p:spPr>
                <a:xfrm>
                  <a:off x="9466520" y="5496340"/>
                  <a:ext cx="55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42" name="Ink 241">
                  <a:extLst>
                    <a:ext uri="{FF2B5EF4-FFF2-40B4-BE49-F238E27FC236}">
                      <a16:creationId xmlns:a16="http://schemas.microsoft.com/office/drawing/2014/main" id="{355A3DC8-80E4-8B43-BD4D-557C65265681}"/>
                    </a:ext>
                  </a:extLst>
                </p14:cNvPr>
                <p14:cNvContentPartPr/>
                <p14:nvPr/>
              </p14:nvContentPartPr>
              <p14:xfrm>
                <a:off x="9639320" y="5533420"/>
                <a:ext cx="77400" cy="79200"/>
              </p14:xfrm>
            </p:contentPart>
          </mc:Choice>
          <mc:Fallback xmlns="">
            <p:pic>
              <p:nvPicPr>
                <p:cNvPr id="242" name="Ink 241">
                  <a:extLst>
                    <a:ext uri="{FF2B5EF4-FFF2-40B4-BE49-F238E27FC236}">
                      <a16:creationId xmlns:a16="http://schemas.microsoft.com/office/drawing/2014/main" id="{355A3DC8-80E4-8B43-BD4D-557C65265681}"/>
                    </a:ext>
                  </a:extLst>
                </p:cNvPr>
                <p:cNvPicPr/>
                <p:nvPr/>
              </p:nvPicPr>
              <p:blipFill>
                <a:blip r:embed="rId503"/>
                <a:stretch>
                  <a:fillRect/>
                </a:stretch>
              </p:blipFill>
              <p:spPr>
                <a:xfrm>
                  <a:off x="9623840" y="5518300"/>
                  <a:ext cx="108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43" name="Ink 242">
                  <a:extLst>
                    <a:ext uri="{FF2B5EF4-FFF2-40B4-BE49-F238E27FC236}">
                      <a16:creationId xmlns:a16="http://schemas.microsoft.com/office/drawing/2014/main" id="{8552E5B1-0504-C04D-865A-CB779E3C0359}"/>
                    </a:ext>
                  </a:extLst>
                </p14:cNvPr>
                <p14:cNvContentPartPr/>
                <p14:nvPr/>
              </p14:nvContentPartPr>
              <p14:xfrm>
                <a:off x="9813920" y="5453500"/>
                <a:ext cx="173160" cy="258480"/>
              </p14:xfrm>
            </p:contentPart>
          </mc:Choice>
          <mc:Fallback xmlns="">
            <p:pic>
              <p:nvPicPr>
                <p:cNvPr id="243" name="Ink 242">
                  <a:extLst>
                    <a:ext uri="{FF2B5EF4-FFF2-40B4-BE49-F238E27FC236}">
                      <a16:creationId xmlns:a16="http://schemas.microsoft.com/office/drawing/2014/main" id="{8552E5B1-0504-C04D-865A-CB779E3C0359}"/>
                    </a:ext>
                  </a:extLst>
                </p:cNvPr>
                <p:cNvPicPr/>
                <p:nvPr/>
              </p:nvPicPr>
              <p:blipFill>
                <a:blip r:embed="rId505"/>
                <a:stretch>
                  <a:fillRect/>
                </a:stretch>
              </p:blipFill>
              <p:spPr>
                <a:xfrm>
                  <a:off x="9798440" y="5438020"/>
                  <a:ext cx="203760" cy="288720"/>
                </a:xfrm>
                <a:prstGeom prst="rect">
                  <a:avLst/>
                </a:prstGeom>
              </p:spPr>
            </p:pic>
          </mc:Fallback>
        </mc:AlternateContent>
      </p:grpSp>
      <p:grpSp>
        <p:nvGrpSpPr>
          <p:cNvPr id="256" name="Group 255">
            <a:extLst>
              <a:ext uri="{FF2B5EF4-FFF2-40B4-BE49-F238E27FC236}">
                <a16:creationId xmlns:a16="http://schemas.microsoft.com/office/drawing/2014/main" id="{DEAF5ED2-1ABF-FC4F-91AC-B2872F076CE4}"/>
              </a:ext>
            </a:extLst>
          </p:cNvPr>
          <p:cNvGrpSpPr/>
          <p:nvPr/>
        </p:nvGrpSpPr>
        <p:grpSpPr>
          <a:xfrm>
            <a:off x="7692440" y="3416260"/>
            <a:ext cx="105840" cy="1519560"/>
            <a:chOff x="7692440" y="3416260"/>
            <a:chExt cx="105840" cy="1519560"/>
          </a:xfrm>
        </p:grpSpPr>
        <mc:AlternateContent xmlns:mc="http://schemas.openxmlformats.org/markup-compatibility/2006" xmlns:p14="http://schemas.microsoft.com/office/powerpoint/2010/main">
          <mc:Choice Requires="p14">
            <p:contentPart p14:bwMode="auto" r:id="rId506">
              <p14:nvContentPartPr>
                <p14:cNvPr id="254" name="Ink 253">
                  <a:extLst>
                    <a:ext uri="{FF2B5EF4-FFF2-40B4-BE49-F238E27FC236}">
                      <a16:creationId xmlns:a16="http://schemas.microsoft.com/office/drawing/2014/main" id="{97A2A8CD-A659-DF4D-8735-8CFF169DD2CE}"/>
                    </a:ext>
                  </a:extLst>
                </p14:cNvPr>
                <p14:cNvContentPartPr/>
                <p14:nvPr/>
              </p14:nvContentPartPr>
              <p14:xfrm>
                <a:off x="7692440" y="3416260"/>
                <a:ext cx="40320" cy="594000"/>
              </p14:xfrm>
            </p:contentPart>
          </mc:Choice>
          <mc:Fallback xmlns="">
            <p:pic>
              <p:nvPicPr>
                <p:cNvPr id="254" name="Ink 253">
                  <a:extLst>
                    <a:ext uri="{FF2B5EF4-FFF2-40B4-BE49-F238E27FC236}">
                      <a16:creationId xmlns:a16="http://schemas.microsoft.com/office/drawing/2014/main" id="{97A2A8CD-A659-DF4D-8735-8CFF169DD2CE}"/>
                    </a:ext>
                  </a:extLst>
                </p:cNvPr>
                <p:cNvPicPr/>
                <p:nvPr/>
              </p:nvPicPr>
              <p:blipFill>
                <a:blip r:embed="rId507"/>
                <a:stretch>
                  <a:fillRect/>
                </a:stretch>
              </p:blipFill>
              <p:spPr>
                <a:xfrm>
                  <a:off x="7677320" y="3400780"/>
                  <a:ext cx="7092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5" name="Ink 254">
                  <a:extLst>
                    <a:ext uri="{FF2B5EF4-FFF2-40B4-BE49-F238E27FC236}">
                      <a16:creationId xmlns:a16="http://schemas.microsoft.com/office/drawing/2014/main" id="{738730F3-DEDC-EC44-BBF4-42208DA672EC}"/>
                    </a:ext>
                  </a:extLst>
                </p14:cNvPr>
                <p14:cNvContentPartPr/>
                <p14:nvPr/>
              </p14:nvContentPartPr>
              <p14:xfrm>
                <a:off x="7737080" y="4076500"/>
                <a:ext cx="61200" cy="859320"/>
              </p14:xfrm>
            </p:contentPart>
          </mc:Choice>
          <mc:Fallback xmlns="">
            <p:pic>
              <p:nvPicPr>
                <p:cNvPr id="255" name="Ink 254">
                  <a:extLst>
                    <a:ext uri="{FF2B5EF4-FFF2-40B4-BE49-F238E27FC236}">
                      <a16:creationId xmlns:a16="http://schemas.microsoft.com/office/drawing/2014/main" id="{738730F3-DEDC-EC44-BBF4-42208DA672EC}"/>
                    </a:ext>
                  </a:extLst>
                </p:cNvPr>
                <p:cNvPicPr/>
                <p:nvPr/>
              </p:nvPicPr>
              <p:blipFill>
                <a:blip r:embed="rId509"/>
                <a:stretch>
                  <a:fillRect/>
                </a:stretch>
              </p:blipFill>
              <p:spPr>
                <a:xfrm>
                  <a:off x="7721600" y="4061380"/>
                  <a:ext cx="91800" cy="889920"/>
                </a:xfrm>
                <a:prstGeom prst="rect">
                  <a:avLst/>
                </a:prstGeom>
              </p:spPr>
            </p:pic>
          </mc:Fallback>
        </mc:AlternateContent>
      </p:grpSp>
      <p:grpSp>
        <p:nvGrpSpPr>
          <p:cNvPr id="262" name="Group 261">
            <a:extLst>
              <a:ext uri="{FF2B5EF4-FFF2-40B4-BE49-F238E27FC236}">
                <a16:creationId xmlns:a16="http://schemas.microsoft.com/office/drawing/2014/main" id="{A3219191-EFBC-2F40-B769-67E9A45C119B}"/>
              </a:ext>
            </a:extLst>
          </p:cNvPr>
          <p:cNvGrpSpPr/>
          <p:nvPr/>
        </p:nvGrpSpPr>
        <p:grpSpPr>
          <a:xfrm>
            <a:off x="7264400" y="5143180"/>
            <a:ext cx="448920" cy="320040"/>
            <a:chOff x="7264400" y="5143180"/>
            <a:chExt cx="448920" cy="320040"/>
          </a:xfrm>
        </p:grpSpPr>
        <mc:AlternateContent xmlns:mc="http://schemas.openxmlformats.org/markup-compatibility/2006" xmlns:p14="http://schemas.microsoft.com/office/powerpoint/2010/main">
          <mc:Choice Requires="p14">
            <p:contentPart p14:bwMode="auto" r:id="rId510">
              <p14:nvContentPartPr>
                <p14:cNvPr id="257" name="Ink 256">
                  <a:extLst>
                    <a:ext uri="{FF2B5EF4-FFF2-40B4-BE49-F238E27FC236}">
                      <a16:creationId xmlns:a16="http://schemas.microsoft.com/office/drawing/2014/main" id="{285CF5FD-6B8C-B14B-B997-0C647E46FD90}"/>
                    </a:ext>
                  </a:extLst>
                </p14:cNvPr>
                <p14:cNvContentPartPr/>
                <p14:nvPr/>
              </p14:nvContentPartPr>
              <p14:xfrm>
                <a:off x="7264400" y="5143180"/>
                <a:ext cx="43200" cy="111240"/>
              </p14:xfrm>
            </p:contentPart>
          </mc:Choice>
          <mc:Fallback xmlns="">
            <p:pic>
              <p:nvPicPr>
                <p:cNvPr id="257" name="Ink 256">
                  <a:extLst>
                    <a:ext uri="{FF2B5EF4-FFF2-40B4-BE49-F238E27FC236}">
                      <a16:creationId xmlns:a16="http://schemas.microsoft.com/office/drawing/2014/main" id="{285CF5FD-6B8C-B14B-B997-0C647E46FD90}"/>
                    </a:ext>
                  </a:extLst>
                </p:cNvPr>
                <p:cNvPicPr/>
                <p:nvPr/>
              </p:nvPicPr>
              <p:blipFill>
                <a:blip r:embed="rId511"/>
                <a:stretch>
                  <a:fillRect/>
                </a:stretch>
              </p:blipFill>
              <p:spPr>
                <a:xfrm>
                  <a:off x="7248920" y="5128060"/>
                  <a:ext cx="73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8" name="Ink 257">
                  <a:extLst>
                    <a:ext uri="{FF2B5EF4-FFF2-40B4-BE49-F238E27FC236}">
                      <a16:creationId xmlns:a16="http://schemas.microsoft.com/office/drawing/2014/main" id="{97BBF4BA-29D0-3146-A0B5-EDC789E965AD}"/>
                    </a:ext>
                  </a:extLst>
                </p14:cNvPr>
                <p14:cNvContentPartPr/>
                <p14:nvPr/>
              </p14:nvContentPartPr>
              <p14:xfrm>
                <a:off x="7325600" y="5181340"/>
                <a:ext cx="78480" cy="188280"/>
              </p14:xfrm>
            </p:contentPart>
          </mc:Choice>
          <mc:Fallback xmlns="">
            <p:pic>
              <p:nvPicPr>
                <p:cNvPr id="258" name="Ink 257">
                  <a:extLst>
                    <a:ext uri="{FF2B5EF4-FFF2-40B4-BE49-F238E27FC236}">
                      <a16:creationId xmlns:a16="http://schemas.microsoft.com/office/drawing/2014/main" id="{97BBF4BA-29D0-3146-A0B5-EDC789E965AD}"/>
                    </a:ext>
                  </a:extLst>
                </p:cNvPr>
                <p:cNvPicPr/>
                <p:nvPr/>
              </p:nvPicPr>
              <p:blipFill>
                <a:blip r:embed="rId513"/>
                <a:stretch>
                  <a:fillRect/>
                </a:stretch>
              </p:blipFill>
              <p:spPr>
                <a:xfrm>
                  <a:off x="7310480" y="5166220"/>
                  <a:ext cx="109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59" name="Ink 258">
                  <a:extLst>
                    <a:ext uri="{FF2B5EF4-FFF2-40B4-BE49-F238E27FC236}">
                      <a16:creationId xmlns:a16="http://schemas.microsoft.com/office/drawing/2014/main" id="{025A1907-4B7B-D241-ACA6-E264797A98AF}"/>
                    </a:ext>
                  </a:extLst>
                </p14:cNvPr>
                <p14:cNvContentPartPr/>
                <p14:nvPr/>
              </p14:nvContentPartPr>
              <p14:xfrm>
                <a:off x="7404080" y="5295820"/>
                <a:ext cx="166320" cy="167400"/>
              </p14:xfrm>
            </p:contentPart>
          </mc:Choice>
          <mc:Fallback xmlns="">
            <p:pic>
              <p:nvPicPr>
                <p:cNvPr id="259" name="Ink 258">
                  <a:extLst>
                    <a:ext uri="{FF2B5EF4-FFF2-40B4-BE49-F238E27FC236}">
                      <a16:creationId xmlns:a16="http://schemas.microsoft.com/office/drawing/2014/main" id="{025A1907-4B7B-D241-ACA6-E264797A98AF}"/>
                    </a:ext>
                  </a:extLst>
                </p:cNvPr>
                <p:cNvPicPr/>
                <p:nvPr/>
              </p:nvPicPr>
              <p:blipFill>
                <a:blip r:embed="rId515"/>
                <a:stretch>
                  <a:fillRect/>
                </a:stretch>
              </p:blipFill>
              <p:spPr>
                <a:xfrm>
                  <a:off x="7388960" y="5280340"/>
                  <a:ext cx="196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0" name="Ink 259">
                  <a:extLst>
                    <a:ext uri="{FF2B5EF4-FFF2-40B4-BE49-F238E27FC236}">
                      <a16:creationId xmlns:a16="http://schemas.microsoft.com/office/drawing/2014/main" id="{B87BC6DE-8D5E-BD40-B75C-A3780AE1A5D4}"/>
                    </a:ext>
                  </a:extLst>
                </p14:cNvPr>
                <p14:cNvContentPartPr/>
                <p14:nvPr/>
              </p14:nvContentPartPr>
              <p14:xfrm>
                <a:off x="7607120" y="5194300"/>
                <a:ext cx="47520" cy="142560"/>
              </p14:xfrm>
            </p:contentPart>
          </mc:Choice>
          <mc:Fallback xmlns="">
            <p:pic>
              <p:nvPicPr>
                <p:cNvPr id="260" name="Ink 259">
                  <a:extLst>
                    <a:ext uri="{FF2B5EF4-FFF2-40B4-BE49-F238E27FC236}">
                      <a16:creationId xmlns:a16="http://schemas.microsoft.com/office/drawing/2014/main" id="{B87BC6DE-8D5E-BD40-B75C-A3780AE1A5D4}"/>
                    </a:ext>
                  </a:extLst>
                </p:cNvPr>
                <p:cNvPicPr/>
                <p:nvPr/>
              </p:nvPicPr>
              <p:blipFill>
                <a:blip r:embed="rId517"/>
                <a:stretch>
                  <a:fillRect/>
                </a:stretch>
              </p:blipFill>
              <p:spPr>
                <a:xfrm>
                  <a:off x="7592000" y="5178820"/>
                  <a:ext cx="78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1" name="Ink 260">
                  <a:extLst>
                    <a:ext uri="{FF2B5EF4-FFF2-40B4-BE49-F238E27FC236}">
                      <a16:creationId xmlns:a16="http://schemas.microsoft.com/office/drawing/2014/main" id="{DBDE9758-C80C-4A4F-B46D-07AB7944EF90}"/>
                    </a:ext>
                  </a:extLst>
                </p14:cNvPr>
                <p14:cNvContentPartPr/>
                <p14:nvPr/>
              </p14:nvContentPartPr>
              <p14:xfrm>
                <a:off x="7530800" y="5149300"/>
                <a:ext cx="182520" cy="45360"/>
              </p14:xfrm>
            </p:contentPart>
          </mc:Choice>
          <mc:Fallback xmlns="">
            <p:pic>
              <p:nvPicPr>
                <p:cNvPr id="261" name="Ink 260">
                  <a:extLst>
                    <a:ext uri="{FF2B5EF4-FFF2-40B4-BE49-F238E27FC236}">
                      <a16:creationId xmlns:a16="http://schemas.microsoft.com/office/drawing/2014/main" id="{DBDE9758-C80C-4A4F-B46D-07AB7944EF90}"/>
                    </a:ext>
                  </a:extLst>
                </p:cNvPr>
                <p:cNvPicPr/>
                <p:nvPr/>
              </p:nvPicPr>
              <p:blipFill>
                <a:blip r:embed="rId519"/>
                <a:stretch>
                  <a:fillRect/>
                </a:stretch>
              </p:blipFill>
              <p:spPr>
                <a:xfrm>
                  <a:off x="7515680" y="5133820"/>
                  <a:ext cx="21312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0">
            <p14:nvContentPartPr>
              <p14:cNvPr id="319" name="Ink 318">
                <a:extLst>
                  <a:ext uri="{FF2B5EF4-FFF2-40B4-BE49-F238E27FC236}">
                    <a16:creationId xmlns:a16="http://schemas.microsoft.com/office/drawing/2014/main" id="{9969C567-7071-D447-84DF-20619220E51D}"/>
                  </a:ext>
                </a:extLst>
              </p14:cNvPr>
              <p14:cNvContentPartPr/>
              <p14:nvPr/>
            </p14:nvContentPartPr>
            <p14:xfrm>
              <a:off x="8343680" y="6197260"/>
              <a:ext cx="360" cy="360"/>
            </p14:xfrm>
          </p:contentPart>
        </mc:Choice>
        <mc:Fallback xmlns="">
          <p:pic>
            <p:nvPicPr>
              <p:cNvPr id="319" name="Ink 318">
                <a:extLst>
                  <a:ext uri="{FF2B5EF4-FFF2-40B4-BE49-F238E27FC236}">
                    <a16:creationId xmlns:a16="http://schemas.microsoft.com/office/drawing/2014/main" id="{9969C567-7071-D447-84DF-20619220E51D}"/>
                  </a:ext>
                </a:extLst>
              </p:cNvPr>
              <p:cNvPicPr/>
              <p:nvPr/>
            </p:nvPicPr>
            <p:blipFill>
              <a:blip r:embed="rId575"/>
              <a:stretch>
                <a:fillRect/>
              </a:stretch>
            </p:blipFill>
            <p:spPr>
              <a:xfrm>
                <a:off x="8328560" y="6182140"/>
                <a:ext cx="30960" cy="30960"/>
              </a:xfrm>
              <a:prstGeom prst="rect">
                <a:avLst/>
              </a:prstGeom>
            </p:spPr>
          </p:pic>
        </mc:Fallback>
      </mc:AlternateContent>
      <p:grpSp>
        <p:nvGrpSpPr>
          <p:cNvPr id="330" name="Group 329">
            <a:extLst>
              <a:ext uri="{FF2B5EF4-FFF2-40B4-BE49-F238E27FC236}">
                <a16:creationId xmlns:a16="http://schemas.microsoft.com/office/drawing/2014/main" id="{3E677816-FB09-AA49-B836-CFEF7F828716}"/>
              </a:ext>
            </a:extLst>
          </p:cNvPr>
          <p:cNvGrpSpPr/>
          <p:nvPr/>
        </p:nvGrpSpPr>
        <p:grpSpPr>
          <a:xfrm>
            <a:off x="8951000" y="5801260"/>
            <a:ext cx="1294200" cy="687600"/>
            <a:chOff x="8951000" y="5801260"/>
            <a:chExt cx="1294200" cy="687600"/>
          </a:xfrm>
        </p:grpSpPr>
        <mc:AlternateContent xmlns:mc="http://schemas.openxmlformats.org/markup-compatibility/2006" xmlns:p14="http://schemas.microsoft.com/office/powerpoint/2010/main">
          <mc:Choice Requires="p14">
            <p:contentPart p14:bwMode="auto" r:id="rId576">
              <p14:nvContentPartPr>
                <p14:cNvPr id="247" name="Ink 246">
                  <a:extLst>
                    <a:ext uri="{FF2B5EF4-FFF2-40B4-BE49-F238E27FC236}">
                      <a16:creationId xmlns:a16="http://schemas.microsoft.com/office/drawing/2014/main" id="{61552247-FE11-DC41-B9E3-ACCEBA945F01}"/>
                    </a:ext>
                  </a:extLst>
                </p14:cNvPr>
                <p14:cNvContentPartPr/>
                <p14:nvPr/>
              </p14:nvContentPartPr>
              <p14:xfrm>
                <a:off x="8951000" y="5898820"/>
                <a:ext cx="175680" cy="194760"/>
              </p14:xfrm>
            </p:contentPart>
          </mc:Choice>
          <mc:Fallback xmlns="">
            <p:pic>
              <p:nvPicPr>
                <p:cNvPr id="247" name="Ink 246">
                  <a:extLst>
                    <a:ext uri="{FF2B5EF4-FFF2-40B4-BE49-F238E27FC236}">
                      <a16:creationId xmlns:a16="http://schemas.microsoft.com/office/drawing/2014/main" id="{61552247-FE11-DC41-B9E3-ACCEBA945F01}"/>
                    </a:ext>
                  </a:extLst>
                </p:cNvPr>
                <p:cNvPicPr/>
                <p:nvPr/>
              </p:nvPicPr>
              <p:blipFill>
                <a:blip r:embed="rId583"/>
                <a:stretch>
                  <a:fillRect/>
                </a:stretch>
              </p:blipFill>
              <p:spPr>
                <a:xfrm>
                  <a:off x="8935520" y="5883340"/>
                  <a:ext cx="206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48" name="Ink 247">
                  <a:extLst>
                    <a:ext uri="{FF2B5EF4-FFF2-40B4-BE49-F238E27FC236}">
                      <a16:creationId xmlns:a16="http://schemas.microsoft.com/office/drawing/2014/main" id="{609F4705-9E73-CE48-AE34-33D72C023E64}"/>
                    </a:ext>
                  </a:extLst>
                </p14:cNvPr>
                <p14:cNvContentPartPr/>
                <p14:nvPr/>
              </p14:nvContentPartPr>
              <p14:xfrm>
                <a:off x="9207320" y="5968660"/>
                <a:ext cx="49320" cy="153000"/>
              </p14:xfrm>
            </p:contentPart>
          </mc:Choice>
          <mc:Fallback xmlns="">
            <p:pic>
              <p:nvPicPr>
                <p:cNvPr id="248" name="Ink 247">
                  <a:extLst>
                    <a:ext uri="{FF2B5EF4-FFF2-40B4-BE49-F238E27FC236}">
                      <a16:creationId xmlns:a16="http://schemas.microsoft.com/office/drawing/2014/main" id="{609F4705-9E73-CE48-AE34-33D72C023E64}"/>
                    </a:ext>
                  </a:extLst>
                </p:cNvPr>
                <p:cNvPicPr/>
                <p:nvPr/>
              </p:nvPicPr>
              <p:blipFill>
                <a:blip r:embed="rId585"/>
                <a:stretch>
                  <a:fillRect/>
                </a:stretch>
              </p:blipFill>
              <p:spPr>
                <a:xfrm>
                  <a:off x="9192200" y="5953540"/>
                  <a:ext cx="79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49" name="Ink 248">
                  <a:extLst>
                    <a:ext uri="{FF2B5EF4-FFF2-40B4-BE49-F238E27FC236}">
                      <a16:creationId xmlns:a16="http://schemas.microsoft.com/office/drawing/2014/main" id="{A3B8CF4A-0348-AB4B-81D2-611A3C4FDB64}"/>
                    </a:ext>
                  </a:extLst>
                </p14:cNvPr>
                <p14:cNvContentPartPr/>
                <p14:nvPr/>
              </p14:nvContentPartPr>
              <p14:xfrm>
                <a:off x="9169160" y="5907820"/>
                <a:ext cx="194400" cy="61560"/>
              </p14:xfrm>
            </p:contentPart>
          </mc:Choice>
          <mc:Fallback xmlns="">
            <p:pic>
              <p:nvPicPr>
                <p:cNvPr id="249" name="Ink 248">
                  <a:extLst>
                    <a:ext uri="{FF2B5EF4-FFF2-40B4-BE49-F238E27FC236}">
                      <a16:creationId xmlns:a16="http://schemas.microsoft.com/office/drawing/2014/main" id="{A3B8CF4A-0348-AB4B-81D2-611A3C4FDB64}"/>
                    </a:ext>
                  </a:extLst>
                </p:cNvPr>
                <p:cNvPicPr/>
                <p:nvPr/>
              </p:nvPicPr>
              <p:blipFill>
                <a:blip r:embed="rId587"/>
                <a:stretch>
                  <a:fillRect/>
                </a:stretch>
              </p:blipFill>
              <p:spPr>
                <a:xfrm>
                  <a:off x="9154040" y="5892340"/>
                  <a:ext cx="225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50" name="Ink 249">
                  <a:extLst>
                    <a:ext uri="{FF2B5EF4-FFF2-40B4-BE49-F238E27FC236}">
                      <a16:creationId xmlns:a16="http://schemas.microsoft.com/office/drawing/2014/main" id="{AFB89670-C7D9-ED4D-B8CC-8A78952B2A31}"/>
                    </a:ext>
                  </a:extLst>
                </p14:cNvPr>
                <p14:cNvContentPartPr/>
                <p14:nvPr/>
              </p14:nvContentPartPr>
              <p14:xfrm>
                <a:off x="9296240" y="5956060"/>
                <a:ext cx="46800" cy="146160"/>
              </p14:xfrm>
            </p:contentPart>
          </mc:Choice>
          <mc:Fallback xmlns="">
            <p:pic>
              <p:nvPicPr>
                <p:cNvPr id="250" name="Ink 249">
                  <a:extLst>
                    <a:ext uri="{FF2B5EF4-FFF2-40B4-BE49-F238E27FC236}">
                      <a16:creationId xmlns:a16="http://schemas.microsoft.com/office/drawing/2014/main" id="{AFB89670-C7D9-ED4D-B8CC-8A78952B2A31}"/>
                    </a:ext>
                  </a:extLst>
                </p:cNvPr>
                <p:cNvPicPr/>
                <p:nvPr/>
              </p:nvPicPr>
              <p:blipFill>
                <a:blip r:embed="rId589"/>
                <a:stretch>
                  <a:fillRect/>
                </a:stretch>
              </p:blipFill>
              <p:spPr>
                <a:xfrm>
                  <a:off x="9281120" y="5940940"/>
                  <a:ext cx="77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51" name="Ink 250">
                  <a:extLst>
                    <a:ext uri="{FF2B5EF4-FFF2-40B4-BE49-F238E27FC236}">
                      <a16:creationId xmlns:a16="http://schemas.microsoft.com/office/drawing/2014/main" id="{A3914CA2-F697-9741-B16C-144D498FF5D3}"/>
                    </a:ext>
                  </a:extLst>
                </p14:cNvPr>
                <p14:cNvContentPartPr/>
                <p14:nvPr/>
              </p14:nvContentPartPr>
              <p14:xfrm>
                <a:off x="9080240" y="6222820"/>
                <a:ext cx="407160" cy="9000"/>
              </p14:xfrm>
            </p:contentPart>
          </mc:Choice>
          <mc:Fallback xmlns="">
            <p:pic>
              <p:nvPicPr>
                <p:cNvPr id="251" name="Ink 250">
                  <a:extLst>
                    <a:ext uri="{FF2B5EF4-FFF2-40B4-BE49-F238E27FC236}">
                      <a16:creationId xmlns:a16="http://schemas.microsoft.com/office/drawing/2014/main" id="{A3914CA2-F697-9741-B16C-144D498FF5D3}"/>
                    </a:ext>
                  </a:extLst>
                </p:cNvPr>
                <p:cNvPicPr/>
                <p:nvPr/>
              </p:nvPicPr>
              <p:blipFill>
                <a:blip r:embed="rId591"/>
                <a:stretch>
                  <a:fillRect/>
                </a:stretch>
              </p:blipFill>
              <p:spPr>
                <a:xfrm>
                  <a:off x="9065120" y="6207700"/>
                  <a:ext cx="437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52" name="Ink 251">
                  <a:extLst>
                    <a:ext uri="{FF2B5EF4-FFF2-40B4-BE49-F238E27FC236}">
                      <a16:creationId xmlns:a16="http://schemas.microsoft.com/office/drawing/2014/main" id="{585CA234-6CA9-3844-9E90-76C0829B7045}"/>
                    </a:ext>
                  </a:extLst>
                </p14:cNvPr>
                <p14:cNvContentPartPr/>
                <p14:nvPr/>
              </p14:nvContentPartPr>
              <p14:xfrm>
                <a:off x="9134960" y="6365020"/>
                <a:ext cx="429840" cy="123840"/>
              </p14:xfrm>
            </p:contentPart>
          </mc:Choice>
          <mc:Fallback xmlns="">
            <p:pic>
              <p:nvPicPr>
                <p:cNvPr id="252" name="Ink 251">
                  <a:extLst>
                    <a:ext uri="{FF2B5EF4-FFF2-40B4-BE49-F238E27FC236}">
                      <a16:creationId xmlns:a16="http://schemas.microsoft.com/office/drawing/2014/main" id="{585CA234-6CA9-3844-9E90-76C0829B7045}"/>
                    </a:ext>
                  </a:extLst>
                </p:cNvPr>
                <p:cNvPicPr/>
                <p:nvPr/>
              </p:nvPicPr>
              <p:blipFill>
                <a:blip r:embed="rId593"/>
                <a:stretch>
                  <a:fillRect/>
                </a:stretch>
              </p:blipFill>
              <p:spPr>
                <a:xfrm>
                  <a:off x="9119840" y="6349540"/>
                  <a:ext cx="460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29" name="Ink 328">
                  <a:extLst>
                    <a:ext uri="{FF2B5EF4-FFF2-40B4-BE49-F238E27FC236}">
                      <a16:creationId xmlns:a16="http://schemas.microsoft.com/office/drawing/2014/main" id="{DA3A84EB-D905-8545-B3F7-D1B9779FD350}"/>
                    </a:ext>
                  </a:extLst>
                </p14:cNvPr>
                <p14:cNvContentPartPr/>
                <p14:nvPr/>
              </p14:nvContentPartPr>
              <p14:xfrm>
                <a:off x="9702680" y="5801260"/>
                <a:ext cx="542520" cy="466560"/>
              </p14:xfrm>
            </p:contentPart>
          </mc:Choice>
          <mc:Fallback xmlns="">
            <p:pic>
              <p:nvPicPr>
                <p:cNvPr id="329" name="Ink 328">
                  <a:extLst>
                    <a:ext uri="{FF2B5EF4-FFF2-40B4-BE49-F238E27FC236}">
                      <a16:creationId xmlns:a16="http://schemas.microsoft.com/office/drawing/2014/main" id="{DA3A84EB-D905-8545-B3F7-D1B9779FD350}"/>
                    </a:ext>
                  </a:extLst>
                </p:cNvPr>
                <p:cNvPicPr/>
                <p:nvPr/>
              </p:nvPicPr>
              <p:blipFill>
                <a:blip r:embed="rId595"/>
                <a:stretch>
                  <a:fillRect/>
                </a:stretch>
              </p:blipFill>
              <p:spPr>
                <a:xfrm>
                  <a:off x="9687200" y="5786140"/>
                  <a:ext cx="573120" cy="49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49" name="Ink 48">
                <a:extLst>
                  <a:ext uri="{FF2B5EF4-FFF2-40B4-BE49-F238E27FC236}">
                    <a16:creationId xmlns:a16="http://schemas.microsoft.com/office/drawing/2014/main" id="{08E269CB-4416-354C-A70B-6FDFDC504AF6}"/>
                  </a:ext>
                </a:extLst>
              </p14:cNvPr>
              <p14:cNvContentPartPr/>
              <p14:nvPr/>
            </p14:nvContentPartPr>
            <p14:xfrm>
              <a:off x="-134113" y="137306"/>
              <a:ext cx="360" cy="360"/>
            </p14:xfrm>
          </p:contentPart>
        </mc:Choice>
        <mc:Fallback xmlns="">
          <p:pic>
            <p:nvPicPr>
              <p:cNvPr id="49" name="Ink 48">
                <a:extLst>
                  <a:ext uri="{FF2B5EF4-FFF2-40B4-BE49-F238E27FC236}">
                    <a16:creationId xmlns:a16="http://schemas.microsoft.com/office/drawing/2014/main" id="{08E269CB-4416-354C-A70B-6FDFDC504AF6}"/>
                  </a:ext>
                </a:extLst>
              </p:cNvPr>
              <p:cNvPicPr/>
              <p:nvPr/>
            </p:nvPicPr>
            <p:blipFill>
              <a:blip r:embed="rId597"/>
              <a:stretch>
                <a:fillRect/>
              </a:stretch>
            </p:blipFill>
            <p:spPr>
              <a:xfrm>
                <a:off x="-138433" y="132986"/>
                <a:ext cx="9000" cy="9000"/>
              </a:xfrm>
              <a:prstGeom prst="rect">
                <a:avLst/>
              </a:prstGeom>
            </p:spPr>
          </p:pic>
        </mc:Fallback>
      </mc:AlternateContent>
      <p:grpSp>
        <p:nvGrpSpPr>
          <p:cNvPr id="143" name="Group 142">
            <a:extLst>
              <a:ext uri="{FF2B5EF4-FFF2-40B4-BE49-F238E27FC236}">
                <a16:creationId xmlns:a16="http://schemas.microsoft.com/office/drawing/2014/main" id="{73B3EA54-F467-A04C-B8ED-0A0FB4F60D32}"/>
              </a:ext>
            </a:extLst>
          </p:cNvPr>
          <p:cNvGrpSpPr/>
          <p:nvPr/>
        </p:nvGrpSpPr>
        <p:grpSpPr>
          <a:xfrm>
            <a:off x="7146887" y="4876706"/>
            <a:ext cx="682200" cy="167400"/>
            <a:chOff x="7146887" y="4876706"/>
            <a:chExt cx="682200" cy="167400"/>
          </a:xfrm>
        </p:grpSpPr>
        <mc:AlternateContent xmlns:mc="http://schemas.openxmlformats.org/markup-compatibility/2006" xmlns:p14="http://schemas.microsoft.com/office/powerpoint/2010/main">
          <mc:Choice Requires="p14">
            <p:contentPart p14:bwMode="auto" r:id="rId598">
              <p14:nvContentPartPr>
                <p14:cNvPr id="84" name="Ink 83">
                  <a:extLst>
                    <a:ext uri="{FF2B5EF4-FFF2-40B4-BE49-F238E27FC236}">
                      <a16:creationId xmlns:a16="http://schemas.microsoft.com/office/drawing/2014/main" id="{E7FAFA37-FD0E-1345-B150-F49FA3C11309}"/>
                    </a:ext>
                  </a:extLst>
                </p14:cNvPr>
                <p14:cNvContentPartPr/>
                <p14:nvPr/>
              </p14:nvContentPartPr>
              <p14:xfrm>
                <a:off x="7624607" y="4879226"/>
                <a:ext cx="204480" cy="164880"/>
              </p14:xfrm>
            </p:contentPart>
          </mc:Choice>
          <mc:Fallback xmlns="">
            <p:pic>
              <p:nvPicPr>
                <p:cNvPr id="84" name="Ink 83">
                  <a:extLst>
                    <a:ext uri="{FF2B5EF4-FFF2-40B4-BE49-F238E27FC236}">
                      <a16:creationId xmlns:a16="http://schemas.microsoft.com/office/drawing/2014/main" id="{E7FAFA37-FD0E-1345-B150-F49FA3C11309}"/>
                    </a:ext>
                  </a:extLst>
                </p:cNvPr>
                <p:cNvPicPr/>
                <p:nvPr/>
              </p:nvPicPr>
              <p:blipFill>
                <a:blip r:embed="rId599"/>
                <a:stretch>
                  <a:fillRect/>
                </a:stretch>
              </p:blipFill>
              <p:spPr>
                <a:xfrm>
                  <a:off x="7617047" y="4871666"/>
                  <a:ext cx="21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86" name="Ink 85">
                  <a:extLst>
                    <a:ext uri="{FF2B5EF4-FFF2-40B4-BE49-F238E27FC236}">
                      <a16:creationId xmlns:a16="http://schemas.microsoft.com/office/drawing/2014/main" id="{CFCEECE3-498A-0F4E-8E2C-6AB84944AA4B}"/>
                    </a:ext>
                  </a:extLst>
                </p14:cNvPr>
                <p14:cNvContentPartPr/>
                <p14:nvPr/>
              </p14:nvContentPartPr>
              <p14:xfrm>
                <a:off x="7146887" y="4876706"/>
                <a:ext cx="109080" cy="158760"/>
              </p14:xfrm>
            </p:contentPart>
          </mc:Choice>
          <mc:Fallback xmlns="">
            <p:pic>
              <p:nvPicPr>
                <p:cNvPr id="86" name="Ink 85">
                  <a:extLst>
                    <a:ext uri="{FF2B5EF4-FFF2-40B4-BE49-F238E27FC236}">
                      <a16:creationId xmlns:a16="http://schemas.microsoft.com/office/drawing/2014/main" id="{CFCEECE3-498A-0F4E-8E2C-6AB84944AA4B}"/>
                    </a:ext>
                  </a:extLst>
                </p:cNvPr>
                <p:cNvPicPr/>
                <p:nvPr/>
              </p:nvPicPr>
              <p:blipFill>
                <a:blip r:embed="rId601"/>
                <a:stretch>
                  <a:fillRect/>
                </a:stretch>
              </p:blipFill>
              <p:spPr>
                <a:xfrm>
                  <a:off x="7139327" y="4869146"/>
                  <a:ext cx="124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97" name="Ink 96">
                  <a:extLst>
                    <a:ext uri="{FF2B5EF4-FFF2-40B4-BE49-F238E27FC236}">
                      <a16:creationId xmlns:a16="http://schemas.microsoft.com/office/drawing/2014/main" id="{353B1BEF-E25A-914C-897F-D624E2F6FB94}"/>
                    </a:ext>
                  </a:extLst>
                </p14:cNvPr>
                <p14:cNvContentPartPr/>
                <p14:nvPr/>
              </p14:nvContentPartPr>
              <p14:xfrm>
                <a:off x="7255247" y="4949426"/>
                <a:ext cx="410400" cy="83520"/>
              </p14:xfrm>
            </p:contentPart>
          </mc:Choice>
          <mc:Fallback xmlns="">
            <p:pic>
              <p:nvPicPr>
                <p:cNvPr id="97" name="Ink 96">
                  <a:extLst>
                    <a:ext uri="{FF2B5EF4-FFF2-40B4-BE49-F238E27FC236}">
                      <a16:creationId xmlns:a16="http://schemas.microsoft.com/office/drawing/2014/main" id="{353B1BEF-E25A-914C-897F-D624E2F6FB94}"/>
                    </a:ext>
                  </a:extLst>
                </p:cNvPr>
                <p:cNvPicPr/>
                <p:nvPr/>
              </p:nvPicPr>
              <p:blipFill>
                <a:blip r:embed="rId603"/>
                <a:stretch>
                  <a:fillRect/>
                </a:stretch>
              </p:blipFill>
              <p:spPr>
                <a:xfrm>
                  <a:off x="7247687" y="4941866"/>
                  <a:ext cx="425520" cy="98640"/>
                </a:xfrm>
                <a:prstGeom prst="rect">
                  <a:avLst/>
                </a:prstGeom>
              </p:spPr>
            </p:pic>
          </mc:Fallback>
        </mc:AlternateContent>
      </p:grpSp>
      <p:grpSp>
        <p:nvGrpSpPr>
          <p:cNvPr id="253" name="Group 252">
            <a:extLst>
              <a:ext uri="{FF2B5EF4-FFF2-40B4-BE49-F238E27FC236}">
                <a16:creationId xmlns:a16="http://schemas.microsoft.com/office/drawing/2014/main" id="{50D27562-1BB1-7F4F-A75D-DC245F10314E}"/>
              </a:ext>
            </a:extLst>
          </p:cNvPr>
          <p:cNvGrpSpPr/>
          <p:nvPr/>
        </p:nvGrpSpPr>
        <p:grpSpPr>
          <a:xfrm>
            <a:off x="7167767" y="4518866"/>
            <a:ext cx="584640" cy="155520"/>
            <a:chOff x="7167767" y="4518866"/>
            <a:chExt cx="584640" cy="155520"/>
          </a:xfrm>
        </p:grpSpPr>
        <mc:AlternateContent xmlns:mc="http://schemas.openxmlformats.org/markup-compatibility/2006" xmlns:p14="http://schemas.microsoft.com/office/powerpoint/2010/main">
          <mc:Choice Requires="p14">
            <p:contentPart p14:bwMode="auto" r:id="rId604">
              <p14:nvContentPartPr>
                <p14:cNvPr id="205" name="Ink 204">
                  <a:extLst>
                    <a:ext uri="{FF2B5EF4-FFF2-40B4-BE49-F238E27FC236}">
                      <a16:creationId xmlns:a16="http://schemas.microsoft.com/office/drawing/2014/main" id="{AB51EB19-6938-9540-A7E6-C03A84109D0F}"/>
                    </a:ext>
                  </a:extLst>
                </p14:cNvPr>
                <p14:cNvContentPartPr/>
                <p14:nvPr/>
              </p14:nvContentPartPr>
              <p14:xfrm>
                <a:off x="7189007" y="4578266"/>
                <a:ext cx="431640" cy="41760"/>
              </p14:xfrm>
            </p:contentPart>
          </mc:Choice>
          <mc:Fallback xmlns="">
            <p:pic>
              <p:nvPicPr>
                <p:cNvPr id="205" name="Ink 204">
                  <a:extLst>
                    <a:ext uri="{FF2B5EF4-FFF2-40B4-BE49-F238E27FC236}">
                      <a16:creationId xmlns:a16="http://schemas.microsoft.com/office/drawing/2014/main" id="{AB51EB19-6938-9540-A7E6-C03A84109D0F}"/>
                    </a:ext>
                  </a:extLst>
                </p:cNvPr>
                <p:cNvPicPr/>
                <p:nvPr/>
              </p:nvPicPr>
              <p:blipFill>
                <a:blip r:embed="rId605"/>
                <a:stretch>
                  <a:fillRect/>
                </a:stretch>
              </p:blipFill>
              <p:spPr>
                <a:xfrm>
                  <a:off x="7181447" y="4570706"/>
                  <a:ext cx="446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24" name="Ink 223">
                  <a:extLst>
                    <a:ext uri="{FF2B5EF4-FFF2-40B4-BE49-F238E27FC236}">
                      <a16:creationId xmlns:a16="http://schemas.microsoft.com/office/drawing/2014/main" id="{3EC79868-3AC7-4F40-ACB4-B97976BEFD50}"/>
                    </a:ext>
                  </a:extLst>
                </p14:cNvPr>
                <p14:cNvContentPartPr/>
                <p14:nvPr/>
              </p14:nvContentPartPr>
              <p14:xfrm>
                <a:off x="7533527" y="4618586"/>
                <a:ext cx="192240" cy="9000"/>
              </p14:xfrm>
            </p:contentPart>
          </mc:Choice>
          <mc:Fallback xmlns="">
            <p:pic>
              <p:nvPicPr>
                <p:cNvPr id="224" name="Ink 223">
                  <a:extLst>
                    <a:ext uri="{FF2B5EF4-FFF2-40B4-BE49-F238E27FC236}">
                      <a16:creationId xmlns:a16="http://schemas.microsoft.com/office/drawing/2014/main" id="{3EC79868-3AC7-4F40-ACB4-B97976BEFD50}"/>
                    </a:ext>
                  </a:extLst>
                </p:cNvPr>
                <p:cNvPicPr/>
                <p:nvPr/>
              </p:nvPicPr>
              <p:blipFill>
                <a:blip r:embed="rId607"/>
                <a:stretch>
                  <a:fillRect/>
                </a:stretch>
              </p:blipFill>
              <p:spPr>
                <a:xfrm>
                  <a:off x="7525967" y="4611386"/>
                  <a:ext cx="20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45" name="Ink 244">
                  <a:extLst>
                    <a:ext uri="{FF2B5EF4-FFF2-40B4-BE49-F238E27FC236}">
                      <a16:creationId xmlns:a16="http://schemas.microsoft.com/office/drawing/2014/main" id="{923FF62D-C82D-4C43-9C29-9BB112A54246}"/>
                    </a:ext>
                  </a:extLst>
                </p14:cNvPr>
                <p14:cNvContentPartPr/>
                <p14:nvPr/>
              </p14:nvContentPartPr>
              <p14:xfrm>
                <a:off x="7554047" y="4560626"/>
                <a:ext cx="198360" cy="113760"/>
              </p14:xfrm>
            </p:contentPart>
          </mc:Choice>
          <mc:Fallback xmlns="">
            <p:pic>
              <p:nvPicPr>
                <p:cNvPr id="245" name="Ink 244">
                  <a:extLst>
                    <a:ext uri="{FF2B5EF4-FFF2-40B4-BE49-F238E27FC236}">
                      <a16:creationId xmlns:a16="http://schemas.microsoft.com/office/drawing/2014/main" id="{923FF62D-C82D-4C43-9C29-9BB112A54246}"/>
                    </a:ext>
                  </a:extLst>
                </p:cNvPr>
                <p:cNvPicPr/>
                <p:nvPr/>
              </p:nvPicPr>
              <p:blipFill>
                <a:blip r:embed="rId609"/>
                <a:stretch>
                  <a:fillRect/>
                </a:stretch>
              </p:blipFill>
              <p:spPr>
                <a:xfrm>
                  <a:off x="7546487" y="4553066"/>
                  <a:ext cx="213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46" name="Ink 245">
                  <a:extLst>
                    <a:ext uri="{FF2B5EF4-FFF2-40B4-BE49-F238E27FC236}">
                      <a16:creationId xmlns:a16="http://schemas.microsoft.com/office/drawing/2014/main" id="{3114D7BE-9E11-4841-82EA-79BE4300348A}"/>
                    </a:ext>
                  </a:extLst>
                </p14:cNvPr>
                <p14:cNvContentPartPr/>
                <p14:nvPr/>
              </p14:nvContentPartPr>
              <p14:xfrm>
                <a:off x="7167767" y="4518866"/>
                <a:ext cx="136800" cy="147240"/>
              </p14:xfrm>
            </p:contentPart>
          </mc:Choice>
          <mc:Fallback xmlns="">
            <p:pic>
              <p:nvPicPr>
                <p:cNvPr id="246" name="Ink 245">
                  <a:extLst>
                    <a:ext uri="{FF2B5EF4-FFF2-40B4-BE49-F238E27FC236}">
                      <a16:creationId xmlns:a16="http://schemas.microsoft.com/office/drawing/2014/main" id="{3114D7BE-9E11-4841-82EA-79BE4300348A}"/>
                    </a:ext>
                  </a:extLst>
                </p:cNvPr>
                <p:cNvPicPr/>
                <p:nvPr/>
              </p:nvPicPr>
              <p:blipFill>
                <a:blip r:embed="rId611"/>
                <a:stretch>
                  <a:fillRect/>
                </a:stretch>
              </p:blipFill>
              <p:spPr>
                <a:xfrm>
                  <a:off x="7160207" y="4511306"/>
                  <a:ext cx="151920" cy="162000"/>
                </a:xfrm>
                <a:prstGeom prst="rect">
                  <a:avLst/>
                </a:prstGeom>
              </p:spPr>
            </p:pic>
          </mc:Fallback>
        </mc:AlternateContent>
      </p:grpSp>
      <p:grpSp>
        <p:nvGrpSpPr>
          <p:cNvPr id="278" name="Group 277">
            <a:extLst>
              <a:ext uri="{FF2B5EF4-FFF2-40B4-BE49-F238E27FC236}">
                <a16:creationId xmlns:a16="http://schemas.microsoft.com/office/drawing/2014/main" id="{D1BD1E56-0BAF-EC43-BE84-99ACFF7A228B}"/>
              </a:ext>
            </a:extLst>
          </p:cNvPr>
          <p:cNvGrpSpPr/>
          <p:nvPr/>
        </p:nvGrpSpPr>
        <p:grpSpPr>
          <a:xfrm>
            <a:off x="6698687" y="3232226"/>
            <a:ext cx="222120" cy="93240"/>
            <a:chOff x="6698687" y="3232226"/>
            <a:chExt cx="222120" cy="93240"/>
          </a:xfrm>
        </p:grpSpPr>
        <mc:AlternateContent xmlns:mc="http://schemas.openxmlformats.org/markup-compatibility/2006" xmlns:p14="http://schemas.microsoft.com/office/powerpoint/2010/main">
          <mc:Choice Requires="p14">
            <p:contentPart p14:bwMode="auto" r:id="rId612">
              <p14:nvContentPartPr>
                <p14:cNvPr id="273" name="Ink 272">
                  <a:extLst>
                    <a:ext uri="{FF2B5EF4-FFF2-40B4-BE49-F238E27FC236}">
                      <a16:creationId xmlns:a16="http://schemas.microsoft.com/office/drawing/2014/main" id="{A2E2ABD7-A8EF-6B4B-93AB-A4D395382FCE}"/>
                    </a:ext>
                  </a:extLst>
                </p14:cNvPr>
                <p14:cNvContentPartPr/>
                <p14:nvPr/>
              </p14:nvContentPartPr>
              <p14:xfrm>
                <a:off x="6698687" y="3299906"/>
                <a:ext cx="222120" cy="18000"/>
              </p14:xfrm>
            </p:contentPart>
          </mc:Choice>
          <mc:Fallback xmlns="">
            <p:pic>
              <p:nvPicPr>
                <p:cNvPr id="273" name="Ink 272">
                  <a:extLst>
                    <a:ext uri="{FF2B5EF4-FFF2-40B4-BE49-F238E27FC236}">
                      <a16:creationId xmlns:a16="http://schemas.microsoft.com/office/drawing/2014/main" id="{A2E2ABD7-A8EF-6B4B-93AB-A4D395382FCE}"/>
                    </a:ext>
                  </a:extLst>
                </p:cNvPr>
                <p:cNvPicPr/>
                <p:nvPr/>
              </p:nvPicPr>
              <p:blipFill>
                <a:blip r:embed="rId613"/>
                <a:stretch>
                  <a:fillRect/>
                </a:stretch>
              </p:blipFill>
              <p:spPr>
                <a:xfrm>
                  <a:off x="6691127" y="3292346"/>
                  <a:ext cx="237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75" name="Ink 274">
                  <a:extLst>
                    <a:ext uri="{FF2B5EF4-FFF2-40B4-BE49-F238E27FC236}">
                      <a16:creationId xmlns:a16="http://schemas.microsoft.com/office/drawing/2014/main" id="{9AD962A5-5B3E-E948-B76D-29187C2B69B3}"/>
                    </a:ext>
                  </a:extLst>
                </p14:cNvPr>
                <p14:cNvContentPartPr/>
                <p14:nvPr/>
              </p14:nvContentPartPr>
              <p14:xfrm>
                <a:off x="6831167" y="3232226"/>
                <a:ext cx="72000" cy="93240"/>
              </p14:xfrm>
            </p:contentPart>
          </mc:Choice>
          <mc:Fallback xmlns="">
            <p:pic>
              <p:nvPicPr>
                <p:cNvPr id="275" name="Ink 274">
                  <a:extLst>
                    <a:ext uri="{FF2B5EF4-FFF2-40B4-BE49-F238E27FC236}">
                      <a16:creationId xmlns:a16="http://schemas.microsoft.com/office/drawing/2014/main" id="{9AD962A5-5B3E-E948-B76D-29187C2B69B3}"/>
                    </a:ext>
                  </a:extLst>
                </p:cNvPr>
                <p:cNvPicPr/>
                <p:nvPr/>
              </p:nvPicPr>
              <p:blipFill>
                <a:blip r:embed="rId615"/>
                <a:stretch>
                  <a:fillRect/>
                </a:stretch>
              </p:blipFill>
              <p:spPr>
                <a:xfrm>
                  <a:off x="6823607" y="3224666"/>
                  <a:ext cx="86760" cy="108360"/>
                </a:xfrm>
                <a:prstGeom prst="rect">
                  <a:avLst/>
                </a:prstGeom>
              </p:spPr>
            </p:pic>
          </mc:Fallback>
        </mc:AlternateContent>
      </p:grpSp>
      <p:grpSp>
        <p:nvGrpSpPr>
          <p:cNvPr id="296" name="Group 295">
            <a:extLst>
              <a:ext uri="{FF2B5EF4-FFF2-40B4-BE49-F238E27FC236}">
                <a16:creationId xmlns:a16="http://schemas.microsoft.com/office/drawing/2014/main" id="{49A08AC5-71AA-3843-B00F-7F4519C8E775}"/>
              </a:ext>
            </a:extLst>
          </p:cNvPr>
          <p:cNvGrpSpPr/>
          <p:nvPr/>
        </p:nvGrpSpPr>
        <p:grpSpPr>
          <a:xfrm>
            <a:off x="6000287" y="3418706"/>
            <a:ext cx="1109160" cy="281520"/>
            <a:chOff x="6000287" y="3418706"/>
            <a:chExt cx="1109160" cy="281520"/>
          </a:xfrm>
        </p:grpSpPr>
        <mc:AlternateContent xmlns:mc="http://schemas.openxmlformats.org/markup-compatibility/2006" xmlns:p14="http://schemas.microsoft.com/office/powerpoint/2010/main">
          <mc:Choice Requires="p14">
            <p:contentPart p14:bwMode="auto" r:id="rId616">
              <p14:nvContentPartPr>
                <p14:cNvPr id="279" name="Ink 278">
                  <a:extLst>
                    <a:ext uri="{FF2B5EF4-FFF2-40B4-BE49-F238E27FC236}">
                      <a16:creationId xmlns:a16="http://schemas.microsoft.com/office/drawing/2014/main" id="{09B2E33C-F123-E048-B6A2-651C90E33C5A}"/>
                    </a:ext>
                  </a:extLst>
                </p14:cNvPr>
                <p14:cNvContentPartPr/>
                <p14:nvPr/>
              </p14:nvContentPartPr>
              <p14:xfrm>
                <a:off x="6000287" y="3418706"/>
                <a:ext cx="101160" cy="135000"/>
              </p14:xfrm>
            </p:contentPart>
          </mc:Choice>
          <mc:Fallback xmlns="">
            <p:pic>
              <p:nvPicPr>
                <p:cNvPr id="279" name="Ink 278">
                  <a:extLst>
                    <a:ext uri="{FF2B5EF4-FFF2-40B4-BE49-F238E27FC236}">
                      <a16:creationId xmlns:a16="http://schemas.microsoft.com/office/drawing/2014/main" id="{09B2E33C-F123-E048-B6A2-651C90E33C5A}"/>
                    </a:ext>
                  </a:extLst>
                </p:cNvPr>
                <p:cNvPicPr/>
                <p:nvPr/>
              </p:nvPicPr>
              <p:blipFill>
                <a:blip r:embed="rId617"/>
                <a:stretch>
                  <a:fillRect/>
                </a:stretch>
              </p:blipFill>
              <p:spPr>
                <a:xfrm>
                  <a:off x="5992727" y="3411506"/>
                  <a:ext cx="116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81" name="Ink 280">
                  <a:extLst>
                    <a:ext uri="{FF2B5EF4-FFF2-40B4-BE49-F238E27FC236}">
                      <a16:creationId xmlns:a16="http://schemas.microsoft.com/office/drawing/2014/main" id="{A6A06724-1CFF-B745-B46A-879E375E8C38}"/>
                    </a:ext>
                  </a:extLst>
                </p14:cNvPr>
                <p14:cNvContentPartPr/>
                <p14:nvPr/>
              </p14:nvContentPartPr>
              <p14:xfrm>
                <a:off x="6160487" y="3511586"/>
                <a:ext cx="16200" cy="75960"/>
              </p14:xfrm>
            </p:contentPart>
          </mc:Choice>
          <mc:Fallback xmlns="">
            <p:pic>
              <p:nvPicPr>
                <p:cNvPr id="281" name="Ink 280">
                  <a:extLst>
                    <a:ext uri="{FF2B5EF4-FFF2-40B4-BE49-F238E27FC236}">
                      <a16:creationId xmlns:a16="http://schemas.microsoft.com/office/drawing/2014/main" id="{A6A06724-1CFF-B745-B46A-879E375E8C38}"/>
                    </a:ext>
                  </a:extLst>
                </p:cNvPr>
                <p:cNvPicPr/>
                <p:nvPr/>
              </p:nvPicPr>
              <p:blipFill>
                <a:blip r:embed="rId619"/>
                <a:stretch>
                  <a:fillRect/>
                </a:stretch>
              </p:blipFill>
              <p:spPr>
                <a:xfrm>
                  <a:off x="6152927" y="3504026"/>
                  <a:ext cx="31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84" name="Ink 283">
                  <a:extLst>
                    <a:ext uri="{FF2B5EF4-FFF2-40B4-BE49-F238E27FC236}">
                      <a16:creationId xmlns:a16="http://schemas.microsoft.com/office/drawing/2014/main" id="{73CA82B4-61BC-5240-B82D-4127CE678C73}"/>
                    </a:ext>
                  </a:extLst>
                </p14:cNvPr>
                <p14:cNvContentPartPr/>
                <p14:nvPr/>
              </p14:nvContentPartPr>
              <p14:xfrm>
                <a:off x="6129167" y="3457226"/>
                <a:ext cx="12600" cy="6120"/>
              </p14:xfrm>
            </p:contentPart>
          </mc:Choice>
          <mc:Fallback xmlns="">
            <p:pic>
              <p:nvPicPr>
                <p:cNvPr id="284" name="Ink 283">
                  <a:extLst>
                    <a:ext uri="{FF2B5EF4-FFF2-40B4-BE49-F238E27FC236}">
                      <a16:creationId xmlns:a16="http://schemas.microsoft.com/office/drawing/2014/main" id="{73CA82B4-61BC-5240-B82D-4127CE678C73}"/>
                    </a:ext>
                  </a:extLst>
                </p:cNvPr>
                <p:cNvPicPr/>
                <p:nvPr/>
              </p:nvPicPr>
              <p:blipFill>
                <a:blip r:embed="rId621"/>
                <a:stretch>
                  <a:fillRect/>
                </a:stretch>
              </p:blipFill>
              <p:spPr>
                <a:xfrm>
                  <a:off x="6121607" y="3450026"/>
                  <a:ext cx="27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85" name="Ink 284">
                  <a:extLst>
                    <a:ext uri="{FF2B5EF4-FFF2-40B4-BE49-F238E27FC236}">
                      <a16:creationId xmlns:a16="http://schemas.microsoft.com/office/drawing/2014/main" id="{94E6B1F5-288D-6946-B266-754649574F39}"/>
                    </a:ext>
                  </a:extLst>
                </p14:cNvPr>
                <p14:cNvContentPartPr/>
                <p14:nvPr/>
              </p14:nvContentPartPr>
              <p14:xfrm>
                <a:off x="6232127" y="3471986"/>
                <a:ext cx="105120" cy="228240"/>
              </p14:xfrm>
            </p:contentPart>
          </mc:Choice>
          <mc:Fallback xmlns="">
            <p:pic>
              <p:nvPicPr>
                <p:cNvPr id="285" name="Ink 284">
                  <a:extLst>
                    <a:ext uri="{FF2B5EF4-FFF2-40B4-BE49-F238E27FC236}">
                      <a16:creationId xmlns:a16="http://schemas.microsoft.com/office/drawing/2014/main" id="{94E6B1F5-288D-6946-B266-754649574F39}"/>
                    </a:ext>
                  </a:extLst>
                </p:cNvPr>
                <p:cNvPicPr/>
                <p:nvPr/>
              </p:nvPicPr>
              <p:blipFill>
                <a:blip r:embed="rId623"/>
                <a:stretch>
                  <a:fillRect/>
                </a:stretch>
              </p:blipFill>
              <p:spPr>
                <a:xfrm>
                  <a:off x="6224567" y="3464426"/>
                  <a:ext cx="1202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86" name="Ink 285">
                  <a:extLst>
                    <a:ext uri="{FF2B5EF4-FFF2-40B4-BE49-F238E27FC236}">
                      <a16:creationId xmlns:a16="http://schemas.microsoft.com/office/drawing/2014/main" id="{16E9C892-90F0-8342-9F67-7F5A9A1B2B5F}"/>
                    </a:ext>
                  </a:extLst>
                </p14:cNvPr>
                <p14:cNvContentPartPr/>
                <p14:nvPr/>
              </p14:nvContentPartPr>
              <p14:xfrm>
                <a:off x="6354167" y="3471986"/>
                <a:ext cx="80640" cy="110520"/>
              </p14:xfrm>
            </p:contentPart>
          </mc:Choice>
          <mc:Fallback xmlns="">
            <p:pic>
              <p:nvPicPr>
                <p:cNvPr id="286" name="Ink 285">
                  <a:extLst>
                    <a:ext uri="{FF2B5EF4-FFF2-40B4-BE49-F238E27FC236}">
                      <a16:creationId xmlns:a16="http://schemas.microsoft.com/office/drawing/2014/main" id="{16E9C892-90F0-8342-9F67-7F5A9A1B2B5F}"/>
                    </a:ext>
                  </a:extLst>
                </p:cNvPr>
                <p:cNvPicPr/>
                <p:nvPr/>
              </p:nvPicPr>
              <p:blipFill>
                <a:blip r:embed="rId625"/>
                <a:stretch>
                  <a:fillRect/>
                </a:stretch>
              </p:blipFill>
              <p:spPr>
                <a:xfrm>
                  <a:off x="6346607" y="3464426"/>
                  <a:ext cx="95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87" name="Ink 286">
                  <a:extLst>
                    <a:ext uri="{FF2B5EF4-FFF2-40B4-BE49-F238E27FC236}">
                      <a16:creationId xmlns:a16="http://schemas.microsoft.com/office/drawing/2014/main" id="{08451C3D-80D6-3949-B3D8-F2590D434256}"/>
                    </a:ext>
                  </a:extLst>
                </p14:cNvPr>
                <p14:cNvContentPartPr/>
                <p14:nvPr/>
              </p14:nvContentPartPr>
              <p14:xfrm>
                <a:off x="6486647" y="3511586"/>
                <a:ext cx="8640" cy="75600"/>
              </p14:xfrm>
            </p:contentPart>
          </mc:Choice>
          <mc:Fallback xmlns="">
            <p:pic>
              <p:nvPicPr>
                <p:cNvPr id="287" name="Ink 286">
                  <a:extLst>
                    <a:ext uri="{FF2B5EF4-FFF2-40B4-BE49-F238E27FC236}">
                      <a16:creationId xmlns:a16="http://schemas.microsoft.com/office/drawing/2014/main" id="{08451C3D-80D6-3949-B3D8-F2590D434256}"/>
                    </a:ext>
                  </a:extLst>
                </p:cNvPr>
                <p:cNvPicPr/>
                <p:nvPr/>
              </p:nvPicPr>
              <p:blipFill>
                <a:blip r:embed="rId627"/>
                <a:stretch>
                  <a:fillRect/>
                </a:stretch>
              </p:blipFill>
              <p:spPr>
                <a:xfrm>
                  <a:off x="6479087" y="3504026"/>
                  <a:ext cx="2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88" name="Ink 287">
                  <a:extLst>
                    <a:ext uri="{FF2B5EF4-FFF2-40B4-BE49-F238E27FC236}">
                      <a16:creationId xmlns:a16="http://schemas.microsoft.com/office/drawing/2014/main" id="{C5658C02-9065-824E-8581-1BD5FFB833A4}"/>
                    </a:ext>
                  </a:extLst>
                </p14:cNvPr>
                <p14:cNvContentPartPr/>
                <p14:nvPr/>
              </p14:nvContentPartPr>
              <p14:xfrm>
                <a:off x="6539927" y="3524906"/>
                <a:ext cx="24480" cy="84600"/>
              </p14:xfrm>
            </p:contentPart>
          </mc:Choice>
          <mc:Fallback xmlns="">
            <p:pic>
              <p:nvPicPr>
                <p:cNvPr id="288" name="Ink 287">
                  <a:extLst>
                    <a:ext uri="{FF2B5EF4-FFF2-40B4-BE49-F238E27FC236}">
                      <a16:creationId xmlns:a16="http://schemas.microsoft.com/office/drawing/2014/main" id="{C5658C02-9065-824E-8581-1BD5FFB833A4}"/>
                    </a:ext>
                  </a:extLst>
                </p:cNvPr>
                <p:cNvPicPr/>
                <p:nvPr/>
              </p:nvPicPr>
              <p:blipFill>
                <a:blip r:embed="rId629"/>
                <a:stretch>
                  <a:fillRect/>
                </a:stretch>
              </p:blipFill>
              <p:spPr>
                <a:xfrm>
                  <a:off x="6532367" y="3517346"/>
                  <a:ext cx="39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89" name="Ink 288">
                  <a:extLst>
                    <a:ext uri="{FF2B5EF4-FFF2-40B4-BE49-F238E27FC236}">
                      <a16:creationId xmlns:a16="http://schemas.microsoft.com/office/drawing/2014/main" id="{F04EFB12-5392-FE4F-BF00-6717CE70EAB3}"/>
                    </a:ext>
                  </a:extLst>
                </p14:cNvPr>
                <p14:cNvContentPartPr/>
                <p14:nvPr/>
              </p14:nvContentPartPr>
              <p14:xfrm>
                <a:off x="6513287" y="3501146"/>
                <a:ext cx="111240" cy="10800"/>
              </p14:xfrm>
            </p:contentPart>
          </mc:Choice>
          <mc:Fallback xmlns="">
            <p:pic>
              <p:nvPicPr>
                <p:cNvPr id="289" name="Ink 288">
                  <a:extLst>
                    <a:ext uri="{FF2B5EF4-FFF2-40B4-BE49-F238E27FC236}">
                      <a16:creationId xmlns:a16="http://schemas.microsoft.com/office/drawing/2014/main" id="{F04EFB12-5392-FE4F-BF00-6717CE70EAB3}"/>
                    </a:ext>
                  </a:extLst>
                </p:cNvPr>
                <p:cNvPicPr/>
                <p:nvPr/>
              </p:nvPicPr>
              <p:blipFill>
                <a:blip r:embed="rId631"/>
                <a:stretch>
                  <a:fillRect/>
                </a:stretch>
              </p:blipFill>
              <p:spPr>
                <a:xfrm>
                  <a:off x="6505727" y="3493586"/>
                  <a:ext cx="126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90" name="Ink 289">
                  <a:extLst>
                    <a:ext uri="{FF2B5EF4-FFF2-40B4-BE49-F238E27FC236}">
                      <a16:creationId xmlns:a16="http://schemas.microsoft.com/office/drawing/2014/main" id="{631EFFE2-E7F9-394C-9701-CDCA4CE3A58D}"/>
                    </a:ext>
                  </a:extLst>
                </p14:cNvPr>
                <p14:cNvContentPartPr/>
                <p14:nvPr/>
              </p14:nvContentPartPr>
              <p14:xfrm>
                <a:off x="6552887" y="3538226"/>
                <a:ext cx="83880" cy="10800"/>
              </p14:xfrm>
            </p:contentPart>
          </mc:Choice>
          <mc:Fallback xmlns="">
            <p:pic>
              <p:nvPicPr>
                <p:cNvPr id="290" name="Ink 289">
                  <a:extLst>
                    <a:ext uri="{FF2B5EF4-FFF2-40B4-BE49-F238E27FC236}">
                      <a16:creationId xmlns:a16="http://schemas.microsoft.com/office/drawing/2014/main" id="{631EFFE2-E7F9-394C-9701-CDCA4CE3A58D}"/>
                    </a:ext>
                  </a:extLst>
                </p:cNvPr>
                <p:cNvPicPr/>
                <p:nvPr/>
              </p:nvPicPr>
              <p:blipFill>
                <a:blip r:embed="rId633"/>
                <a:stretch>
                  <a:fillRect/>
                </a:stretch>
              </p:blipFill>
              <p:spPr>
                <a:xfrm>
                  <a:off x="6545327" y="3530666"/>
                  <a:ext cx="99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91" name="Ink 290">
                  <a:extLst>
                    <a:ext uri="{FF2B5EF4-FFF2-40B4-BE49-F238E27FC236}">
                      <a16:creationId xmlns:a16="http://schemas.microsoft.com/office/drawing/2014/main" id="{A1503C48-BADB-AE42-A6AE-44C512A5308A}"/>
                    </a:ext>
                  </a:extLst>
                </p14:cNvPr>
                <p14:cNvContentPartPr/>
                <p14:nvPr/>
              </p14:nvContentPartPr>
              <p14:xfrm>
                <a:off x="6645767" y="3524906"/>
                <a:ext cx="35640" cy="72720"/>
              </p14:xfrm>
            </p:contentPart>
          </mc:Choice>
          <mc:Fallback xmlns="">
            <p:pic>
              <p:nvPicPr>
                <p:cNvPr id="291" name="Ink 290">
                  <a:extLst>
                    <a:ext uri="{FF2B5EF4-FFF2-40B4-BE49-F238E27FC236}">
                      <a16:creationId xmlns:a16="http://schemas.microsoft.com/office/drawing/2014/main" id="{A1503C48-BADB-AE42-A6AE-44C512A5308A}"/>
                    </a:ext>
                  </a:extLst>
                </p:cNvPr>
                <p:cNvPicPr/>
                <p:nvPr/>
              </p:nvPicPr>
              <p:blipFill>
                <a:blip r:embed="rId635"/>
                <a:stretch>
                  <a:fillRect/>
                </a:stretch>
              </p:blipFill>
              <p:spPr>
                <a:xfrm>
                  <a:off x="6638207" y="3517346"/>
                  <a:ext cx="5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92" name="Ink 291">
                  <a:extLst>
                    <a:ext uri="{FF2B5EF4-FFF2-40B4-BE49-F238E27FC236}">
                      <a16:creationId xmlns:a16="http://schemas.microsoft.com/office/drawing/2014/main" id="{5C5662ED-F66D-6E44-8ADB-E6828455275C}"/>
                    </a:ext>
                  </a:extLst>
                </p14:cNvPr>
                <p14:cNvContentPartPr/>
                <p14:nvPr/>
              </p14:nvContentPartPr>
              <p14:xfrm>
                <a:off x="6716327" y="3491426"/>
                <a:ext cx="161640" cy="98640"/>
              </p14:xfrm>
            </p:contentPart>
          </mc:Choice>
          <mc:Fallback xmlns="">
            <p:pic>
              <p:nvPicPr>
                <p:cNvPr id="292" name="Ink 291">
                  <a:extLst>
                    <a:ext uri="{FF2B5EF4-FFF2-40B4-BE49-F238E27FC236}">
                      <a16:creationId xmlns:a16="http://schemas.microsoft.com/office/drawing/2014/main" id="{5C5662ED-F66D-6E44-8ADB-E6828455275C}"/>
                    </a:ext>
                  </a:extLst>
                </p:cNvPr>
                <p:cNvPicPr/>
                <p:nvPr/>
              </p:nvPicPr>
              <p:blipFill>
                <a:blip r:embed="rId637"/>
                <a:stretch>
                  <a:fillRect/>
                </a:stretch>
              </p:blipFill>
              <p:spPr>
                <a:xfrm>
                  <a:off x="6708767" y="3483866"/>
                  <a:ext cx="176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93" name="Ink 292">
                  <a:extLst>
                    <a:ext uri="{FF2B5EF4-FFF2-40B4-BE49-F238E27FC236}">
                      <a16:creationId xmlns:a16="http://schemas.microsoft.com/office/drawing/2014/main" id="{83CE8E1E-9990-5045-B58A-30386F0CC4E8}"/>
                    </a:ext>
                  </a:extLst>
                </p14:cNvPr>
                <p14:cNvContentPartPr/>
                <p14:nvPr/>
              </p14:nvContentPartPr>
              <p14:xfrm>
                <a:off x="6844487" y="3552266"/>
                <a:ext cx="51120" cy="12600"/>
              </p14:xfrm>
            </p:contentPart>
          </mc:Choice>
          <mc:Fallback xmlns="">
            <p:pic>
              <p:nvPicPr>
                <p:cNvPr id="293" name="Ink 292">
                  <a:extLst>
                    <a:ext uri="{FF2B5EF4-FFF2-40B4-BE49-F238E27FC236}">
                      <a16:creationId xmlns:a16="http://schemas.microsoft.com/office/drawing/2014/main" id="{83CE8E1E-9990-5045-B58A-30386F0CC4E8}"/>
                    </a:ext>
                  </a:extLst>
                </p:cNvPr>
                <p:cNvPicPr/>
                <p:nvPr/>
              </p:nvPicPr>
              <p:blipFill>
                <a:blip r:embed="rId639"/>
                <a:stretch>
                  <a:fillRect/>
                </a:stretch>
              </p:blipFill>
              <p:spPr>
                <a:xfrm>
                  <a:off x="6836927" y="3544706"/>
                  <a:ext cx="65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94" name="Ink 293">
                  <a:extLst>
                    <a:ext uri="{FF2B5EF4-FFF2-40B4-BE49-F238E27FC236}">
                      <a16:creationId xmlns:a16="http://schemas.microsoft.com/office/drawing/2014/main" id="{E3042716-E118-0846-9BC7-0926A3D08C5B}"/>
                    </a:ext>
                  </a:extLst>
                </p14:cNvPr>
                <p14:cNvContentPartPr/>
                <p14:nvPr/>
              </p14:nvContentPartPr>
              <p14:xfrm>
                <a:off x="6884447" y="3423026"/>
                <a:ext cx="154440" cy="205200"/>
              </p14:xfrm>
            </p:contentPart>
          </mc:Choice>
          <mc:Fallback xmlns="">
            <p:pic>
              <p:nvPicPr>
                <p:cNvPr id="294" name="Ink 293">
                  <a:extLst>
                    <a:ext uri="{FF2B5EF4-FFF2-40B4-BE49-F238E27FC236}">
                      <a16:creationId xmlns:a16="http://schemas.microsoft.com/office/drawing/2014/main" id="{E3042716-E118-0846-9BC7-0926A3D08C5B}"/>
                    </a:ext>
                  </a:extLst>
                </p:cNvPr>
                <p:cNvPicPr/>
                <p:nvPr/>
              </p:nvPicPr>
              <p:blipFill>
                <a:blip r:embed="rId641"/>
                <a:stretch>
                  <a:fillRect/>
                </a:stretch>
              </p:blipFill>
              <p:spPr>
                <a:xfrm>
                  <a:off x="6876887" y="3415466"/>
                  <a:ext cx="169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95" name="Ink 294">
                  <a:extLst>
                    <a:ext uri="{FF2B5EF4-FFF2-40B4-BE49-F238E27FC236}">
                      <a16:creationId xmlns:a16="http://schemas.microsoft.com/office/drawing/2014/main" id="{75C88C5F-8724-C744-90B3-972E7301E6C6}"/>
                    </a:ext>
                  </a:extLst>
                </p14:cNvPr>
                <p14:cNvContentPartPr/>
                <p14:nvPr/>
              </p14:nvContentPartPr>
              <p14:xfrm>
                <a:off x="6976967" y="3511586"/>
                <a:ext cx="132480" cy="3960"/>
              </p14:xfrm>
            </p:contentPart>
          </mc:Choice>
          <mc:Fallback xmlns="">
            <p:pic>
              <p:nvPicPr>
                <p:cNvPr id="295" name="Ink 294">
                  <a:extLst>
                    <a:ext uri="{FF2B5EF4-FFF2-40B4-BE49-F238E27FC236}">
                      <a16:creationId xmlns:a16="http://schemas.microsoft.com/office/drawing/2014/main" id="{75C88C5F-8724-C744-90B3-972E7301E6C6}"/>
                    </a:ext>
                  </a:extLst>
                </p:cNvPr>
                <p:cNvPicPr/>
                <p:nvPr/>
              </p:nvPicPr>
              <p:blipFill>
                <a:blip r:embed="rId643"/>
                <a:stretch>
                  <a:fillRect/>
                </a:stretch>
              </p:blipFill>
              <p:spPr>
                <a:xfrm>
                  <a:off x="6969407" y="3504026"/>
                  <a:ext cx="147600" cy="19080"/>
                </a:xfrm>
                <a:prstGeom prst="rect">
                  <a:avLst/>
                </a:prstGeom>
              </p:spPr>
            </p:pic>
          </mc:Fallback>
        </mc:AlternateContent>
      </p:grpSp>
      <p:grpSp>
        <p:nvGrpSpPr>
          <p:cNvPr id="300" name="Group 299">
            <a:extLst>
              <a:ext uri="{FF2B5EF4-FFF2-40B4-BE49-F238E27FC236}">
                <a16:creationId xmlns:a16="http://schemas.microsoft.com/office/drawing/2014/main" id="{A7F204E8-2507-B84A-A363-171F33C9C2E5}"/>
              </a:ext>
            </a:extLst>
          </p:cNvPr>
          <p:cNvGrpSpPr/>
          <p:nvPr/>
        </p:nvGrpSpPr>
        <p:grpSpPr>
          <a:xfrm>
            <a:off x="6122327" y="3704546"/>
            <a:ext cx="982800" cy="438480"/>
            <a:chOff x="6122327" y="3704546"/>
            <a:chExt cx="982800" cy="438480"/>
          </a:xfrm>
        </p:grpSpPr>
        <mc:AlternateContent xmlns:mc="http://schemas.openxmlformats.org/markup-compatibility/2006" xmlns:p14="http://schemas.microsoft.com/office/powerpoint/2010/main">
          <mc:Choice Requires="p14">
            <p:contentPart p14:bwMode="auto" r:id="rId644">
              <p14:nvContentPartPr>
                <p14:cNvPr id="272" name="Ink 271">
                  <a:extLst>
                    <a:ext uri="{FF2B5EF4-FFF2-40B4-BE49-F238E27FC236}">
                      <a16:creationId xmlns:a16="http://schemas.microsoft.com/office/drawing/2014/main" id="{205B8980-5C98-3944-AF20-D2F7363C1D76}"/>
                    </a:ext>
                  </a:extLst>
                </p14:cNvPr>
                <p14:cNvContentPartPr/>
                <p14:nvPr/>
              </p14:nvContentPartPr>
              <p14:xfrm>
                <a:off x="6778247" y="4042586"/>
                <a:ext cx="193320" cy="12600"/>
              </p14:xfrm>
            </p:contentPart>
          </mc:Choice>
          <mc:Fallback xmlns="">
            <p:pic>
              <p:nvPicPr>
                <p:cNvPr id="272" name="Ink 271">
                  <a:extLst>
                    <a:ext uri="{FF2B5EF4-FFF2-40B4-BE49-F238E27FC236}">
                      <a16:creationId xmlns:a16="http://schemas.microsoft.com/office/drawing/2014/main" id="{205B8980-5C98-3944-AF20-D2F7363C1D76}"/>
                    </a:ext>
                  </a:extLst>
                </p:cNvPr>
                <p:cNvPicPr/>
                <p:nvPr/>
              </p:nvPicPr>
              <p:blipFill>
                <a:blip r:embed="rId645"/>
                <a:stretch>
                  <a:fillRect/>
                </a:stretch>
              </p:blipFill>
              <p:spPr>
                <a:xfrm>
                  <a:off x="6770687" y="4035026"/>
                  <a:ext cx="208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76" name="Ink 275">
                  <a:extLst>
                    <a:ext uri="{FF2B5EF4-FFF2-40B4-BE49-F238E27FC236}">
                      <a16:creationId xmlns:a16="http://schemas.microsoft.com/office/drawing/2014/main" id="{0C0A99EA-0B95-D84D-8776-B20459289085}"/>
                    </a:ext>
                  </a:extLst>
                </p14:cNvPr>
                <p14:cNvContentPartPr/>
                <p14:nvPr/>
              </p14:nvContentPartPr>
              <p14:xfrm>
                <a:off x="6890567" y="3992906"/>
                <a:ext cx="137880" cy="150120"/>
              </p14:xfrm>
            </p:contentPart>
          </mc:Choice>
          <mc:Fallback xmlns="">
            <p:pic>
              <p:nvPicPr>
                <p:cNvPr id="276" name="Ink 275">
                  <a:extLst>
                    <a:ext uri="{FF2B5EF4-FFF2-40B4-BE49-F238E27FC236}">
                      <a16:creationId xmlns:a16="http://schemas.microsoft.com/office/drawing/2014/main" id="{0C0A99EA-0B95-D84D-8776-B20459289085}"/>
                    </a:ext>
                  </a:extLst>
                </p:cNvPr>
                <p:cNvPicPr/>
                <p:nvPr/>
              </p:nvPicPr>
              <p:blipFill>
                <a:blip r:embed="rId647"/>
                <a:stretch>
                  <a:fillRect/>
                </a:stretch>
              </p:blipFill>
              <p:spPr>
                <a:xfrm>
                  <a:off x="6883007" y="3985346"/>
                  <a:ext cx="153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97" name="Ink 296">
                  <a:extLst>
                    <a:ext uri="{FF2B5EF4-FFF2-40B4-BE49-F238E27FC236}">
                      <a16:creationId xmlns:a16="http://schemas.microsoft.com/office/drawing/2014/main" id="{D5F6069B-0EB3-444A-92D7-DDBC0279CE8B}"/>
                    </a:ext>
                  </a:extLst>
                </p14:cNvPr>
                <p14:cNvContentPartPr/>
                <p14:nvPr/>
              </p14:nvContentPartPr>
              <p14:xfrm>
                <a:off x="6122327" y="3704546"/>
                <a:ext cx="443880" cy="199440"/>
              </p14:xfrm>
            </p:contentPart>
          </mc:Choice>
          <mc:Fallback xmlns="">
            <p:pic>
              <p:nvPicPr>
                <p:cNvPr id="297" name="Ink 296">
                  <a:extLst>
                    <a:ext uri="{FF2B5EF4-FFF2-40B4-BE49-F238E27FC236}">
                      <a16:creationId xmlns:a16="http://schemas.microsoft.com/office/drawing/2014/main" id="{D5F6069B-0EB3-444A-92D7-DDBC0279CE8B}"/>
                    </a:ext>
                  </a:extLst>
                </p:cNvPr>
                <p:cNvPicPr/>
                <p:nvPr/>
              </p:nvPicPr>
              <p:blipFill>
                <a:blip r:embed="rId649"/>
                <a:stretch>
                  <a:fillRect/>
                </a:stretch>
              </p:blipFill>
              <p:spPr>
                <a:xfrm>
                  <a:off x="6115127" y="3696986"/>
                  <a:ext cx="459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98" name="Ink 297">
                  <a:extLst>
                    <a:ext uri="{FF2B5EF4-FFF2-40B4-BE49-F238E27FC236}">
                      <a16:creationId xmlns:a16="http://schemas.microsoft.com/office/drawing/2014/main" id="{0BCD6B81-7413-5A42-9D48-C3FB744CFE25}"/>
                    </a:ext>
                  </a:extLst>
                </p14:cNvPr>
                <p14:cNvContentPartPr/>
                <p14:nvPr/>
              </p14:nvContentPartPr>
              <p14:xfrm>
                <a:off x="6486647" y="3844226"/>
                <a:ext cx="119160" cy="38880"/>
              </p14:xfrm>
            </p:contentPart>
          </mc:Choice>
          <mc:Fallback xmlns="">
            <p:pic>
              <p:nvPicPr>
                <p:cNvPr id="298" name="Ink 297">
                  <a:extLst>
                    <a:ext uri="{FF2B5EF4-FFF2-40B4-BE49-F238E27FC236}">
                      <a16:creationId xmlns:a16="http://schemas.microsoft.com/office/drawing/2014/main" id="{0BCD6B81-7413-5A42-9D48-C3FB744CFE25}"/>
                    </a:ext>
                  </a:extLst>
                </p:cNvPr>
                <p:cNvPicPr/>
                <p:nvPr/>
              </p:nvPicPr>
              <p:blipFill>
                <a:blip r:embed="rId651"/>
                <a:stretch>
                  <a:fillRect/>
                </a:stretch>
              </p:blipFill>
              <p:spPr>
                <a:xfrm>
                  <a:off x="6479087" y="3836666"/>
                  <a:ext cx="134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99" name="Ink 298">
                  <a:extLst>
                    <a:ext uri="{FF2B5EF4-FFF2-40B4-BE49-F238E27FC236}">
                      <a16:creationId xmlns:a16="http://schemas.microsoft.com/office/drawing/2014/main" id="{42C64371-565B-EB43-B207-ED1F2A4B0412}"/>
                    </a:ext>
                  </a:extLst>
                </p14:cNvPr>
                <p14:cNvContentPartPr/>
                <p14:nvPr/>
              </p14:nvContentPartPr>
              <p14:xfrm>
                <a:off x="6595007" y="3803546"/>
                <a:ext cx="510120" cy="169920"/>
              </p14:xfrm>
            </p:contentPart>
          </mc:Choice>
          <mc:Fallback xmlns="">
            <p:pic>
              <p:nvPicPr>
                <p:cNvPr id="299" name="Ink 298">
                  <a:extLst>
                    <a:ext uri="{FF2B5EF4-FFF2-40B4-BE49-F238E27FC236}">
                      <a16:creationId xmlns:a16="http://schemas.microsoft.com/office/drawing/2014/main" id="{42C64371-565B-EB43-B207-ED1F2A4B0412}"/>
                    </a:ext>
                  </a:extLst>
                </p:cNvPr>
                <p:cNvPicPr/>
                <p:nvPr/>
              </p:nvPicPr>
              <p:blipFill>
                <a:blip r:embed="rId653"/>
                <a:stretch>
                  <a:fillRect/>
                </a:stretch>
              </p:blipFill>
              <p:spPr>
                <a:xfrm>
                  <a:off x="6587447" y="3795986"/>
                  <a:ext cx="525240" cy="185040"/>
                </a:xfrm>
                <a:prstGeom prst="rect">
                  <a:avLst/>
                </a:prstGeom>
              </p:spPr>
            </p:pic>
          </mc:Fallback>
        </mc:AlternateContent>
      </p:grpSp>
      <p:grpSp>
        <p:nvGrpSpPr>
          <p:cNvPr id="411" name="Group 410">
            <a:extLst>
              <a:ext uri="{FF2B5EF4-FFF2-40B4-BE49-F238E27FC236}">
                <a16:creationId xmlns:a16="http://schemas.microsoft.com/office/drawing/2014/main" id="{77ED3CCD-79F9-7842-8282-8F2CA5B96D0F}"/>
              </a:ext>
            </a:extLst>
          </p:cNvPr>
          <p:cNvGrpSpPr/>
          <p:nvPr/>
        </p:nvGrpSpPr>
        <p:grpSpPr>
          <a:xfrm>
            <a:off x="821395" y="5964266"/>
            <a:ext cx="267840" cy="466200"/>
            <a:chOff x="821395" y="5964266"/>
            <a:chExt cx="267840" cy="466200"/>
          </a:xfrm>
        </p:grpSpPr>
        <mc:AlternateContent xmlns:mc="http://schemas.openxmlformats.org/markup-compatibility/2006" xmlns:p14="http://schemas.microsoft.com/office/powerpoint/2010/main">
          <mc:Choice Requires="p14">
            <p:contentPart p14:bwMode="auto" r:id="rId654">
              <p14:nvContentPartPr>
                <p14:cNvPr id="409" name="Ink 408">
                  <a:extLst>
                    <a:ext uri="{FF2B5EF4-FFF2-40B4-BE49-F238E27FC236}">
                      <a16:creationId xmlns:a16="http://schemas.microsoft.com/office/drawing/2014/main" id="{50675BDA-2A37-3849-8B21-A89926F9C945}"/>
                    </a:ext>
                  </a:extLst>
                </p14:cNvPr>
                <p14:cNvContentPartPr/>
                <p14:nvPr/>
              </p14:nvContentPartPr>
              <p14:xfrm>
                <a:off x="821395" y="5964266"/>
                <a:ext cx="220320" cy="466200"/>
              </p14:xfrm>
            </p:contentPart>
          </mc:Choice>
          <mc:Fallback xmlns="">
            <p:pic>
              <p:nvPicPr>
                <p:cNvPr id="409" name="Ink 408">
                  <a:extLst>
                    <a:ext uri="{FF2B5EF4-FFF2-40B4-BE49-F238E27FC236}">
                      <a16:creationId xmlns:a16="http://schemas.microsoft.com/office/drawing/2014/main" id="{50675BDA-2A37-3849-8B21-A89926F9C945}"/>
                    </a:ext>
                  </a:extLst>
                </p:cNvPr>
                <p:cNvPicPr/>
                <p:nvPr/>
              </p:nvPicPr>
              <p:blipFill>
                <a:blip r:embed="rId655"/>
                <a:stretch>
                  <a:fillRect/>
                </a:stretch>
              </p:blipFill>
              <p:spPr>
                <a:xfrm>
                  <a:off x="813835" y="5956706"/>
                  <a:ext cx="23508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0" name="Ink 409">
                  <a:extLst>
                    <a:ext uri="{FF2B5EF4-FFF2-40B4-BE49-F238E27FC236}">
                      <a16:creationId xmlns:a16="http://schemas.microsoft.com/office/drawing/2014/main" id="{A35D1CEF-5C60-434B-A5A5-03937081C0BE}"/>
                    </a:ext>
                  </a:extLst>
                </p14:cNvPr>
                <p14:cNvContentPartPr/>
                <p14:nvPr/>
              </p14:nvContentPartPr>
              <p14:xfrm>
                <a:off x="821395" y="6256226"/>
                <a:ext cx="267840" cy="51840"/>
              </p14:xfrm>
            </p:contentPart>
          </mc:Choice>
          <mc:Fallback xmlns="">
            <p:pic>
              <p:nvPicPr>
                <p:cNvPr id="410" name="Ink 409">
                  <a:extLst>
                    <a:ext uri="{FF2B5EF4-FFF2-40B4-BE49-F238E27FC236}">
                      <a16:creationId xmlns:a16="http://schemas.microsoft.com/office/drawing/2014/main" id="{A35D1CEF-5C60-434B-A5A5-03937081C0BE}"/>
                    </a:ext>
                  </a:extLst>
                </p:cNvPr>
                <p:cNvPicPr/>
                <p:nvPr/>
              </p:nvPicPr>
              <p:blipFill>
                <a:blip r:embed="rId657"/>
                <a:stretch>
                  <a:fillRect/>
                </a:stretch>
              </p:blipFill>
              <p:spPr>
                <a:xfrm>
                  <a:off x="813835" y="6249026"/>
                  <a:ext cx="282600" cy="66960"/>
                </a:xfrm>
                <a:prstGeom prst="rect">
                  <a:avLst/>
                </a:prstGeom>
              </p:spPr>
            </p:pic>
          </mc:Fallback>
        </mc:AlternateContent>
      </p:grpSp>
      <p:grpSp>
        <p:nvGrpSpPr>
          <p:cNvPr id="415" name="Group 414">
            <a:extLst>
              <a:ext uri="{FF2B5EF4-FFF2-40B4-BE49-F238E27FC236}">
                <a16:creationId xmlns:a16="http://schemas.microsoft.com/office/drawing/2014/main" id="{9B004BBB-A049-A848-96D7-FF84B75C063A}"/>
              </a:ext>
            </a:extLst>
          </p:cNvPr>
          <p:cNvGrpSpPr/>
          <p:nvPr/>
        </p:nvGrpSpPr>
        <p:grpSpPr>
          <a:xfrm>
            <a:off x="1398475" y="5984066"/>
            <a:ext cx="730800" cy="497160"/>
            <a:chOff x="1398475" y="5984066"/>
            <a:chExt cx="730800" cy="497160"/>
          </a:xfrm>
        </p:grpSpPr>
        <mc:AlternateContent xmlns:mc="http://schemas.openxmlformats.org/markup-compatibility/2006" xmlns:p14="http://schemas.microsoft.com/office/powerpoint/2010/main">
          <mc:Choice Requires="p14">
            <p:contentPart p14:bwMode="auto" r:id="rId658">
              <p14:nvContentPartPr>
                <p14:cNvPr id="412" name="Ink 411">
                  <a:extLst>
                    <a:ext uri="{FF2B5EF4-FFF2-40B4-BE49-F238E27FC236}">
                      <a16:creationId xmlns:a16="http://schemas.microsoft.com/office/drawing/2014/main" id="{74D49CD8-9787-CB40-BDFA-E1CC8EBD595F}"/>
                    </a:ext>
                  </a:extLst>
                </p14:cNvPr>
                <p14:cNvContentPartPr/>
                <p14:nvPr/>
              </p14:nvContentPartPr>
              <p14:xfrm>
                <a:off x="1398475" y="6162266"/>
                <a:ext cx="366120" cy="318960"/>
              </p14:xfrm>
            </p:contentPart>
          </mc:Choice>
          <mc:Fallback xmlns="">
            <p:pic>
              <p:nvPicPr>
                <p:cNvPr id="412" name="Ink 411">
                  <a:extLst>
                    <a:ext uri="{FF2B5EF4-FFF2-40B4-BE49-F238E27FC236}">
                      <a16:creationId xmlns:a16="http://schemas.microsoft.com/office/drawing/2014/main" id="{74D49CD8-9787-CB40-BDFA-E1CC8EBD595F}"/>
                    </a:ext>
                  </a:extLst>
                </p:cNvPr>
                <p:cNvPicPr/>
                <p:nvPr/>
              </p:nvPicPr>
              <p:blipFill>
                <a:blip r:embed="rId659"/>
                <a:stretch>
                  <a:fillRect/>
                </a:stretch>
              </p:blipFill>
              <p:spPr>
                <a:xfrm>
                  <a:off x="1390915" y="6154706"/>
                  <a:ext cx="381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3" name="Ink 412">
                  <a:extLst>
                    <a:ext uri="{FF2B5EF4-FFF2-40B4-BE49-F238E27FC236}">
                      <a16:creationId xmlns:a16="http://schemas.microsoft.com/office/drawing/2014/main" id="{A68635C3-C55C-F344-B835-AB57963A6A54}"/>
                    </a:ext>
                  </a:extLst>
                </p14:cNvPr>
                <p14:cNvContentPartPr/>
                <p14:nvPr/>
              </p14:nvContentPartPr>
              <p14:xfrm>
                <a:off x="1828675" y="6215186"/>
                <a:ext cx="115200" cy="136440"/>
              </p14:xfrm>
            </p:contentPart>
          </mc:Choice>
          <mc:Fallback xmlns="">
            <p:pic>
              <p:nvPicPr>
                <p:cNvPr id="413" name="Ink 412">
                  <a:extLst>
                    <a:ext uri="{FF2B5EF4-FFF2-40B4-BE49-F238E27FC236}">
                      <a16:creationId xmlns:a16="http://schemas.microsoft.com/office/drawing/2014/main" id="{A68635C3-C55C-F344-B835-AB57963A6A54}"/>
                    </a:ext>
                  </a:extLst>
                </p:cNvPr>
                <p:cNvPicPr/>
                <p:nvPr/>
              </p:nvPicPr>
              <p:blipFill>
                <a:blip r:embed="rId661"/>
                <a:stretch>
                  <a:fillRect/>
                </a:stretch>
              </p:blipFill>
              <p:spPr>
                <a:xfrm>
                  <a:off x="1821115" y="6207626"/>
                  <a:ext cx="130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4" name="Ink 413">
                  <a:extLst>
                    <a:ext uri="{FF2B5EF4-FFF2-40B4-BE49-F238E27FC236}">
                      <a16:creationId xmlns:a16="http://schemas.microsoft.com/office/drawing/2014/main" id="{7A56E3E0-44F8-3D48-AE61-585D2BEA4A23}"/>
                    </a:ext>
                  </a:extLst>
                </p14:cNvPr>
                <p14:cNvContentPartPr/>
                <p14:nvPr/>
              </p14:nvContentPartPr>
              <p14:xfrm>
                <a:off x="1955755" y="5984066"/>
                <a:ext cx="173520" cy="411840"/>
              </p14:xfrm>
            </p:contentPart>
          </mc:Choice>
          <mc:Fallback xmlns="">
            <p:pic>
              <p:nvPicPr>
                <p:cNvPr id="414" name="Ink 413">
                  <a:extLst>
                    <a:ext uri="{FF2B5EF4-FFF2-40B4-BE49-F238E27FC236}">
                      <a16:creationId xmlns:a16="http://schemas.microsoft.com/office/drawing/2014/main" id="{7A56E3E0-44F8-3D48-AE61-585D2BEA4A23}"/>
                    </a:ext>
                  </a:extLst>
                </p:cNvPr>
                <p:cNvPicPr/>
                <p:nvPr/>
              </p:nvPicPr>
              <p:blipFill>
                <a:blip r:embed="rId663"/>
                <a:stretch>
                  <a:fillRect/>
                </a:stretch>
              </p:blipFill>
              <p:spPr>
                <a:xfrm>
                  <a:off x="1948195" y="5976506"/>
                  <a:ext cx="188640" cy="426960"/>
                </a:xfrm>
                <a:prstGeom prst="rect">
                  <a:avLst/>
                </a:prstGeom>
              </p:spPr>
            </p:pic>
          </mc:Fallback>
        </mc:AlternateContent>
      </p:grpSp>
      <p:grpSp>
        <p:nvGrpSpPr>
          <p:cNvPr id="439" name="Group 438">
            <a:extLst>
              <a:ext uri="{FF2B5EF4-FFF2-40B4-BE49-F238E27FC236}">
                <a16:creationId xmlns:a16="http://schemas.microsoft.com/office/drawing/2014/main" id="{D9679B09-CE5D-194D-AB85-5452EF5619FE}"/>
              </a:ext>
            </a:extLst>
          </p:cNvPr>
          <p:cNvGrpSpPr/>
          <p:nvPr/>
        </p:nvGrpSpPr>
        <p:grpSpPr>
          <a:xfrm>
            <a:off x="2490715" y="5896946"/>
            <a:ext cx="5445000" cy="903960"/>
            <a:chOff x="2490715" y="5896946"/>
            <a:chExt cx="5445000" cy="903960"/>
          </a:xfrm>
        </p:grpSpPr>
        <mc:AlternateContent xmlns:mc="http://schemas.openxmlformats.org/markup-compatibility/2006" xmlns:p14="http://schemas.microsoft.com/office/powerpoint/2010/main">
          <mc:Choice Requires="p14">
            <p:contentPart p14:bwMode="auto" r:id="rId664">
              <p14:nvContentPartPr>
                <p14:cNvPr id="374" name="Ink 373">
                  <a:extLst>
                    <a:ext uri="{FF2B5EF4-FFF2-40B4-BE49-F238E27FC236}">
                      <a16:creationId xmlns:a16="http://schemas.microsoft.com/office/drawing/2014/main" id="{F290EE91-EA7A-A544-AD05-CF05F11C5D73}"/>
                    </a:ext>
                  </a:extLst>
                </p14:cNvPr>
                <p14:cNvContentPartPr/>
                <p14:nvPr/>
              </p14:nvContentPartPr>
              <p14:xfrm>
                <a:off x="5128435" y="6042746"/>
                <a:ext cx="347400" cy="400320"/>
              </p14:xfrm>
            </p:contentPart>
          </mc:Choice>
          <mc:Fallback xmlns="">
            <p:pic>
              <p:nvPicPr>
                <p:cNvPr id="374" name="Ink 373">
                  <a:extLst>
                    <a:ext uri="{FF2B5EF4-FFF2-40B4-BE49-F238E27FC236}">
                      <a16:creationId xmlns:a16="http://schemas.microsoft.com/office/drawing/2014/main" id="{F290EE91-EA7A-A544-AD05-CF05F11C5D73}"/>
                    </a:ext>
                  </a:extLst>
                </p:cNvPr>
                <p:cNvPicPr/>
                <p:nvPr/>
              </p:nvPicPr>
              <p:blipFill>
                <a:blip r:embed="rId665"/>
                <a:stretch>
                  <a:fillRect/>
                </a:stretch>
              </p:blipFill>
              <p:spPr>
                <a:xfrm>
                  <a:off x="5120875" y="6035186"/>
                  <a:ext cx="3625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5" name="Ink 374">
                  <a:extLst>
                    <a:ext uri="{FF2B5EF4-FFF2-40B4-BE49-F238E27FC236}">
                      <a16:creationId xmlns:a16="http://schemas.microsoft.com/office/drawing/2014/main" id="{8C37A492-7E89-7742-8EA7-AE8B5FCC7883}"/>
                    </a:ext>
                  </a:extLst>
                </p14:cNvPr>
                <p14:cNvContentPartPr/>
                <p14:nvPr/>
              </p14:nvContentPartPr>
              <p14:xfrm>
                <a:off x="5552515" y="6252626"/>
                <a:ext cx="136080" cy="18360"/>
              </p14:xfrm>
            </p:contentPart>
          </mc:Choice>
          <mc:Fallback xmlns="">
            <p:pic>
              <p:nvPicPr>
                <p:cNvPr id="375" name="Ink 374">
                  <a:extLst>
                    <a:ext uri="{FF2B5EF4-FFF2-40B4-BE49-F238E27FC236}">
                      <a16:creationId xmlns:a16="http://schemas.microsoft.com/office/drawing/2014/main" id="{8C37A492-7E89-7742-8EA7-AE8B5FCC7883}"/>
                    </a:ext>
                  </a:extLst>
                </p:cNvPr>
                <p:cNvPicPr/>
                <p:nvPr/>
              </p:nvPicPr>
              <p:blipFill>
                <a:blip r:embed="rId667"/>
                <a:stretch>
                  <a:fillRect/>
                </a:stretch>
              </p:blipFill>
              <p:spPr>
                <a:xfrm>
                  <a:off x="5544955" y="6245066"/>
                  <a:ext cx="151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6" name="Ink 375">
                  <a:extLst>
                    <a:ext uri="{FF2B5EF4-FFF2-40B4-BE49-F238E27FC236}">
                      <a16:creationId xmlns:a16="http://schemas.microsoft.com/office/drawing/2014/main" id="{6AC0862B-DDA1-2842-B90F-2F15D0E2F903}"/>
                    </a:ext>
                  </a:extLst>
                </p14:cNvPr>
                <p14:cNvContentPartPr/>
                <p14:nvPr/>
              </p14:nvContentPartPr>
              <p14:xfrm>
                <a:off x="5605435" y="6337946"/>
                <a:ext cx="136080" cy="11880"/>
              </p14:xfrm>
            </p:contentPart>
          </mc:Choice>
          <mc:Fallback xmlns="">
            <p:pic>
              <p:nvPicPr>
                <p:cNvPr id="376" name="Ink 375">
                  <a:extLst>
                    <a:ext uri="{FF2B5EF4-FFF2-40B4-BE49-F238E27FC236}">
                      <a16:creationId xmlns:a16="http://schemas.microsoft.com/office/drawing/2014/main" id="{6AC0862B-DDA1-2842-B90F-2F15D0E2F903}"/>
                    </a:ext>
                  </a:extLst>
                </p:cNvPr>
                <p:cNvPicPr/>
                <p:nvPr/>
              </p:nvPicPr>
              <p:blipFill>
                <a:blip r:embed="rId669"/>
                <a:stretch>
                  <a:fillRect/>
                </a:stretch>
              </p:blipFill>
              <p:spPr>
                <a:xfrm>
                  <a:off x="5597875" y="6330386"/>
                  <a:ext cx="151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77" name="Ink 376">
                  <a:extLst>
                    <a:ext uri="{FF2B5EF4-FFF2-40B4-BE49-F238E27FC236}">
                      <a16:creationId xmlns:a16="http://schemas.microsoft.com/office/drawing/2014/main" id="{9A7C9738-E299-7847-B847-0F9F7BA7B1B1}"/>
                    </a:ext>
                  </a:extLst>
                </p14:cNvPr>
                <p14:cNvContentPartPr/>
                <p14:nvPr/>
              </p14:nvContentPartPr>
              <p14:xfrm>
                <a:off x="6134995" y="6095666"/>
                <a:ext cx="68040" cy="195480"/>
              </p14:xfrm>
            </p:contentPart>
          </mc:Choice>
          <mc:Fallback xmlns="">
            <p:pic>
              <p:nvPicPr>
                <p:cNvPr id="377" name="Ink 376">
                  <a:extLst>
                    <a:ext uri="{FF2B5EF4-FFF2-40B4-BE49-F238E27FC236}">
                      <a16:creationId xmlns:a16="http://schemas.microsoft.com/office/drawing/2014/main" id="{9A7C9738-E299-7847-B847-0F9F7BA7B1B1}"/>
                    </a:ext>
                  </a:extLst>
                </p:cNvPr>
                <p:cNvPicPr/>
                <p:nvPr/>
              </p:nvPicPr>
              <p:blipFill>
                <a:blip r:embed="rId671"/>
                <a:stretch>
                  <a:fillRect/>
                </a:stretch>
              </p:blipFill>
              <p:spPr>
                <a:xfrm>
                  <a:off x="6127435" y="6088106"/>
                  <a:ext cx="82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78" name="Ink 377">
                  <a:extLst>
                    <a:ext uri="{FF2B5EF4-FFF2-40B4-BE49-F238E27FC236}">
                      <a16:creationId xmlns:a16="http://schemas.microsoft.com/office/drawing/2014/main" id="{E6DA81D4-2AEB-E64D-9238-E8501AAD1453}"/>
                    </a:ext>
                  </a:extLst>
                </p14:cNvPr>
                <p14:cNvContentPartPr/>
                <p14:nvPr/>
              </p14:nvContentPartPr>
              <p14:xfrm>
                <a:off x="6056155" y="6317426"/>
                <a:ext cx="294840" cy="14400"/>
              </p14:xfrm>
            </p:contentPart>
          </mc:Choice>
          <mc:Fallback xmlns="">
            <p:pic>
              <p:nvPicPr>
                <p:cNvPr id="378" name="Ink 377">
                  <a:extLst>
                    <a:ext uri="{FF2B5EF4-FFF2-40B4-BE49-F238E27FC236}">
                      <a16:creationId xmlns:a16="http://schemas.microsoft.com/office/drawing/2014/main" id="{E6DA81D4-2AEB-E64D-9238-E8501AAD1453}"/>
                    </a:ext>
                  </a:extLst>
                </p:cNvPr>
                <p:cNvPicPr/>
                <p:nvPr/>
              </p:nvPicPr>
              <p:blipFill>
                <a:blip r:embed="rId673"/>
                <a:stretch>
                  <a:fillRect/>
                </a:stretch>
              </p:blipFill>
              <p:spPr>
                <a:xfrm>
                  <a:off x="6048595" y="6309866"/>
                  <a:ext cx="309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79" name="Ink 378">
                  <a:extLst>
                    <a:ext uri="{FF2B5EF4-FFF2-40B4-BE49-F238E27FC236}">
                      <a16:creationId xmlns:a16="http://schemas.microsoft.com/office/drawing/2014/main" id="{DE5E9EB2-0ADB-3449-84E9-D47753B41EDD}"/>
                    </a:ext>
                  </a:extLst>
                </p14:cNvPr>
                <p14:cNvContentPartPr/>
                <p14:nvPr/>
              </p14:nvContentPartPr>
              <p14:xfrm>
                <a:off x="6148675" y="6453506"/>
                <a:ext cx="30600" cy="221040"/>
              </p14:xfrm>
            </p:contentPart>
          </mc:Choice>
          <mc:Fallback xmlns="">
            <p:pic>
              <p:nvPicPr>
                <p:cNvPr id="379" name="Ink 378">
                  <a:extLst>
                    <a:ext uri="{FF2B5EF4-FFF2-40B4-BE49-F238E27FC236}">
                      <a16:creationId xmlns:a16="http://schemas.microsoft.com/office/drawing/2014/main" id="{DE5E9EB2-0ADB-3449-84E9-D47753B41EDD}"/>
                    </a:ext>
                  </a:extLst>
                </p:cNvPr>
                <p:cNvPicPr/>
                <p:nvPr/>
              </p:nvPicPr>
              <p:blipFill>
                <a:blip r:embed="rId675"/>
                <a:stretch>
                  <a:fillRect/>
                </a:stretch>
              </p:blipFill>
              <p:spPr>
                <a:xfrm>
                  <a:off x="6141115" y="6445946"/>
                  <a:ext cx="45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0" name="Ink 379">
                  <a:extLst>
                    <a:ext uri="{FF2B5EF4-FFF2-40B4-BE49-F238E27FC236}">
                      <a16:creationId xmlns:a16="http://schemas.microsoft.com/office/drawing/2014/main" id="{1688E066-62AC-B94E-8D8D-F36D26D74272}"/>
                    </a:ext>
                  </a:extLst>
                </p14:cNvPr>
                <p14:cNvContentPartPr/>
                <p14:nvPr/>
              </p14:nvContentPartPr>
              <p14:xfrm>
                <a:off x="6253435" y="6519746"/>
                <a:ext cx="135360" cy="58320"/>
              </p14:xfrm>
            </p:contentPart>
          </mc:Choice>
          <mc:Fallback xmlns="">
            <p:pic>
              <p:nvPicPr>
                <p:cNvPr id="380" name="Ink 379">
                  <a:extLst>
                    <a:ext uri="{FF2B5EF4-FFF2-40B4-BE49-F238E27FC236}">
                      <a16:creationId xmlns:a16="http://schemas.microsoft.com/office/drawing/2014/main" id="{1688E066-62AC-B94E-8D8D-F36D26D74272}"/>
                    </a:ext>
                  </a:extLst>
                </p:cNvPr>
                <p:cNvPicPr/>
                <p:nvPr/>
              </p:nvPicPr>
              <p:blipFill>
                <a:blip r:embed="rId677"/>
                <a:stretch>
                  <a:fillRect/>
                </a:stretch>
              </p:blipFill>
              <p:spPr>
                <a:xfrm>
                  <a:off x="6245875" y="6512186"/>
                  <a:ext cx="150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1" name="Ink 380">
                  <a:extLst>
                    <a:ext uri="{FF2B5EF4-FFF2-40B4-BE49-F238E27FC236}">
                      <a16:creationId xmlns:a16="http://schemas.microsoft.com/office/drawing/2014/main" id="{CF757865-60F9-7047-A787-C9D55B354BE5}"/>
                    </a:ext>
                  </a:extLst>
                </p14:cNvPr>
                <p14:cNvContentPartPr/>
                <p14:nvPr/>
              </p14:nvContentPartPr>
              <p14:xfrm>
                <a:off x="6461875" y="6462866"/>
                <a:ext cx="143280" cy="117720"/>
              </p14:xfrm>
            </p:contentPart>
          </mc:Choice>
          <mc:Fallback xmlns="">
            <p:pic>
              <p:nvPicPr>
                <p:cNvPr id="381" name="Ink 380">
                  <a:extLst>
                    <a:ext uri="{FF2B5EF4-FFF2-40B4-BE49-F238E27FC236}">
                      <a16:creationId xmlns:a16="http://schemas.microsoft.com/office/drawing/2014/main" id="{CF757865-60F9-7047-A787-C9D55B354BE5}"/>
                    </a:ext>
                  </a:extLst>
                </p:cNvPr>
                <p:cNvPicPr/>
                <p:nvPr/>
              </p:nvPicPr>
              <p:blipFill>
                <a:blip r:embed="rId679"/>
                <a:stretch>
                  <a:fillRect/>
                </a:stretch>
              </p:blipFill>
              <p:spPr>
                <a:xfrm>
                  <a:off x="6454315" y="6455306"/>
                  <a:ext cx="158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85" name="Ink 384">
                  <a:extLst>
                    <a:ext uri="{FF2B5EF4-FFF2-40B4-BE49-F238E27FC236}">
                      <a16:creationId xmlns:a16="http://schemas.microsoft.com/office/drawing/2014/main" id="{8408030F-2E31-7F4E-AB5B-C8270152BE11}"/>
                    </a:ext>
                  </a:extLst>
                </p14:cNvPr>
                <p14:cNvContentPartPr/>
                <p14:nvPr/>
              </p14:nvContentPartPr>
              <p14:xfrm>
                <a:off x="6729355" y="6175226"/>
                <a:ext cx="180000" cy="378360"/>
              </p14:xfrm>
            </p:contentPart>
          </mc:Choice>
          <mc:Fallback xmlns="">
            <p:pic>
              <p:nvPicPr>
                <p:cNvPr id="385" name="Ink 384">
                  <a:extLst>
                    <a:ext uri="{FF2B5EF4-FFF2-40B4-BE49-F238E27FC236}">
                      <a16:creationId xmlns:a16="http://schemas.microsoft.com/office/drawing/2014/main" id="{8408030F-2E31-7F4E-AB5B-C8270152BE11}"/>
                    </a:ext>
                  </a:extLst>
                </p:cNvPr>
                <p:cNvPicPr/>
                <p:nvPr/>
              </p:nvPicPr>
              <p:blipFill>
                <a:blip r:embed="rId681"/>
                <a:stretch>
                  <a:fillRect/>
                </a:stretch>
              </p:blipFill>
              <p:spPr>
                <a:xfrm>
                  <a:off x="6721795" y="6167666"/>
                  <a:ext cx="1951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86" name="Ink 385">
                  <a:extLst>
                    <a:ext uri="{FF2B5EF4-FFF2-40B4-BE49-F238E27FC236}">
                      <a16:creationId xmlns:a16="http://schemas.microsoft.com/office/drawing/2014/main" id="{8435F95D-5D1B-DB4D-9A96-1EE488E2915D}"/>
                    </a:ext>
                  </a:extLst>
                </p14:cNvPr>
                <p14:cNvContentPartPr/>
                <p14:nvPr/>
              </p14:nvContentPartPr>
              <p14:xfrm>
                <a:off x="7063075" y="6241466"/>
                <a:ext cx="61560" cy="188280"/>
              </p14:xfrm>
            </p:contentPart>
          </mc:Choice>
          <mc:Fallback xmlns="">
            <p:pic>
              <p:nvPicPr>
                <p:cNvPr id="386" name="Ink 385">
                  <a:extLst>
                    <a:ext uri="{FF2B5EF4-FFF2-40B4-BE49-F238E27FC236}">
                      <a16:creationId xmlns:a16="http://schemas.microsoft.com/office/drawing/2014/main" id="{8435F95D-5D1B-DB4D-9A96-1EE488E2915D}"/>
                    </a:ext>
                  </a:extLst>
                </p:cNvPr>
                <p:cNvPicPr/>
                <p:nvPr/>
              </p:nvPicPr>
              <p:blipFill>
                <a:blip r:embed="rId683"/>
                <a:stretch>
                  <a:fillRect/>
                </a:stretch>
              </p:blipFill>
              <p:spPr>
                <a:xfrm>
                  <a:off x="7055515" y="6233906"/>
                  <a:ext cx="76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87" name="Ink 386">
                  <a:extLst>
                    <a:ext uri="{FF2B5EF4-FFF2-40B4-BE49-F238E27FC236}">
                      <a16:creationId xmlns:a16="http://schemas.microsoft.com/office/drawing/2014/main" id="{E3B2ED20-FF4D-F04B-8002-5C68B1C5AD93}"/>
                    </a:ext>
                  </a:extLst>
                </p14:cNvPr>
                <p14:cNvContentPartPr/>
                <p14:nvPr/>
              </p14:nvContentPartPr>
              <p14:xfrm>
                <a:off x="6905395" y="6236066"/>
                <a:ext cx="269640" cy="32400"/>
              </p14:xfrm>
            </p:contentPart>
          </mc:Choice>
          <mc:Fallback xmlns="">
            <p:pic>
              <p:nvPicPr>
                <p:cNvPr id="387" name="Ink 386">
                  <a:extLst>
                    <a:ext uri="{FF2B5EF4-FFF2-40B4-BE49-F238E27FC236}">
                      <a16:creationId xmlns:a16="http://schemas.microsoft.com/office/drawing/2014/main" id="{E3B2ED20-FF4D-F04B-8002-5C68B1C5AD93}"/>
                    </a:ext>
                  </a:extLst>
                </p:cNvPr>
                <p:cNvPicPr/>
                <p:nvPr/>
              </p:nvPicPr>
              <p:blipFill>
                <a:blip r:embed="rId685"/>
                <a:stretch>
                  <a:fillRect/>
                </a:stretch>
              </p:blipFill>
              <p:spPr>
                <a:xfrm>
                  <a:off x="6897835" y="6228506"/>
                  <a:ext cx="284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89" name="Ink 388">
                  <a:extLst>
                    <a:ext uri="{FF2B5EF4-FFF2-40B4-BE49-F238E27FC236}">
                      <a16:creationId xmlns:a16="http://schemas.microsoft.com/office/drawing/2014/main" id="{6E93F910-37AA-EA46-81DB-90DDE1529C82}"/>
                    </a:ext>
                  </a:extLst>
                </p14:cNvPr>
                <p14:cNvContentPartPr/>
                <p14:nvPr/>
              </p14:nvContentPartPr>
              <p14:xfrm>
                <a:off x="7275115" y="6122306"/>
                <a:ext cx="155520" cy="407160"/>
              </p14:xfrm>
            </p:contentPart>
          </mc:Choice>
          <mc:Fallback xmlns="">
            <p:pic>
              <p:nvPicPr>
                <p:cNvPr id="389" name="Ink 388">
                  <a:extLst>
                    <a:ext uri="{FF2B5EF4-FFF2-40B4-BE49-F238E27FC236}">
                      <a16:creationId xmlns:a16="http://schemas.microsoft.com/office/drawing/2014/main" id="{6E93F910-37AA-EA46-81DB-90DDE1529C82}"/>
                    </a:ext>
                  </a:extLst>
                </p:cNvPr>
                <p:cNvPicPr/>
                <p:nvPr/>
              </p:nvPicPr>
              <p:blipFill>
                <a:blip r:embed="rId687"/>
                <a:stretch>
                  <a:fillRect/>
                </a:stretch>
              </p:blipFill>
              <p:spPr>
                <a:xfrm>
                  <a:off x="7267555" y="6114746"/>
                  <a:ext cx="1706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6" name="Ink 415">
                  <a:extLst>
                    <a:ext uri="{FF2B5EF4-FFF2-40B4-BE49-F238E27FC236}">
                      <a16:creationId xmlns:a16="http://schemas.microsoft.com/office/drawing/2014/main" id="{91BA54EB-7FF0-FC4D-9BDD-45F24CF87495}"/>
                    </a:ext>
                  </a:extLst>
                </p14:cNvPr>
                <p14:cNvContentPartPr/>
                <p14:nvPr/>
              </p14:nvContentPartPr>
              <p14:xfrm>
                <a:off x="2490715" y="6172706"/>
                <a:ext cx="231480" cy="131400"/>
              </p14:xfrm>
            </p:contentPart>
          </mc:Choice>
          <mc:Fallback xmlns="">
            <p:pic>
              <p:nvPicPr>
                <p:cNvPr id="416" name="Ink 415">
                  <a:extLst>
                    <a:ext uri="{FF2B5EF4-FFF2-40B4-BE49-F238E27FC236}">
                      <a16:creationId xmlns:a16="http://schemas.microsoft.com/office/drawing/2014/main" id="{91BA54EB-7FF0-FC4D-9BDD-45F24CF87495}"/>
                    </a:ext>
                  </a:extLst>
                </p:cNvPr>
                <p:cNvPicPr/>
                <p:nvPr/>
              </p:nvPicPr>
              <p:blipFill>
                <a:blip r:embed="rId689"/>
                <a:stretch>
                  <a:fillRect/>
                </a:stretch>
              </p:blipFill>
              <p:spPr>
                <a:xfrm>
                  <a:off x="2483155" y="6165146"/>
                  <a:ext cx="246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7" name="Ink 416">
                  <a:extLst>
                    <a:ext uri="{FF2B5EF4-FFF2-40B4-BE49-F238E27FC236}">
                      <a16:creationId xmlns:a16="http://schemas.microsoft.com/office/drawing/2014/main" id="{C3C5FA19-A865-1542-B97F-9A192DB6E306}"/>
                    </a:ext>
                  </a:extLst>
                </p14:cNvPr>
                <p14:cNvContentPartPr/>
                <p14:nvPr/>
              </p14:nvContentPartPr>
              <p14:xfrm>
                <a:off x="2768995" y="6140666"/>
                <a:ext cx="198720" cy="215640"/>
              </p14:xfrm>
            </p:contentPart>
          </mc:Choice>
          <mc:Fallback xmlns="">
            <p:pic>
              <p:nvPicPr>
                <p:cNvPr id="417" name="Ink 416">
                  <a:extLst>
                    <a:ext uri="{FF2B5EF4-FFF2-40B4-BE49-F238E27FC236}">
                      <a16:creationId xmlns:a16="http://schemas.microsoft.com/office/drawing/2014/main" id="{C3C5FA19-A865-1542-B97F-9A192DB6E306}"/>
                    </a:ext>
                  </a:extLst>
                </p:cNvPr>
                <p:cNvPicPr/>
                <p:nvPr/>
              </p:nvPicPr>
              <p:blipFill>
                <a:blip r:embed="rId691"/>
                <a:stretch>
                  <a:fillRect/>
                </a:stretch>
              </p:blipFill>
              <p:spPr>
                <a:xfrm>
                  <a:off x="2761795" y="6133106"/>
                  <a:ext cx="213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8" name="Ink 417">
                  <a:extLst>
                    <a:ext uri="{FF2B5EF4-FFF2-40B4-BE49-F238E27FC236}">
                      <a16:creationId xmlns:a16="http://schemas.microsoft.com/office/drawing/2014/main" id="{DCA3D463-E946-914E-99F4-BE027ECEB297}"/>
                    </a:ext>
                  </a:extLst>
                </p14:cNvPr>
                <p14:cNvContentPartPr/>
                <p14:nvPr/>
              </p14:nvContentPartPr>
              <p14:xfrm>
                <a:off x="2789515" y="6122306"/>
                <a:ext cx="243000" cy="283680"/>
              </p14:xfrm>
            </p:contentPart>
          </mc:Choice>
          <mc:Fallback xmlns="">
            <p:pic>
              <p:nvPicPr>
                <p:cNvPr id="418" name="Ink 417">
                  <a:extLst>
                    <a:ext uri="{FF2B5EF4-FFF2-40B4-BE49-F238E27FC236}">
                      <a16:creationId xmlns:a16="http://schemas.microsoft.com/office/drawing/2014/main" id="{DCA3D463-E946-914E-99F4-BE027ECEB297}"/>
                    </a:ext>
                  </a:extLst>
                </p:cNvPr>
                <p:cNvPicPr/>
                <p:nvPr/>
              </p:nvPicPr>
              <p:blipFill>
                <a:blip r:embed="rId693"/>
                <a:stretch>
                  <a:fillRect/>
                </a:stretch>
              </p:blipFill>
              <p:spPr>
                <a:xfrm>
                  <a:off x="2781955" y="6114746"/>
                  <a:ext cx="2581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9" name="Ink 418">
                  <a:extLst>
                    <a:ext uri="{FF2B5EF4-FFF2-40B4-BE49-F238E27FC236}">
                      <a16:creationId xmlns:a16="http://schemas.microsoft.com/office/drawing/2014/main" id="{C15CEA65-DF41-0F41-82DC-10C0F47B1696}"/>
                    </a:ext>
                  </a:extLst>
                </p14:cNvPr>
                <p14:cNvContentPartPr/>
                <p14:nvPr/>
              </p14:nvContentPartPr>
              <p14:xfrm>
                <a:off x="3100195" y="6213026"/>
                <a:ext cx="227160" cy="153720"/>
              </p14:xfrm>
            </p:contentPart>
          </mc:Choice>
          <mc:Fallback xmlns="">
            <p:pic>
              <p:nvPicPr>
                <p:cNvPr id="419" name="Ink 418">
                  <a:extLst>
                    <a:ext uri="{FF2B5EF4-FFF2-40B4-BE49-F238E27FC236}">
                      <a16:creationId xmlns:a16="http://schemas.microsoft.com/office/drawing/2014/main" id="{C15CEA65-DF41-0F41-82DC-10C0F47B1696}"/>
                    </a:ext>
                  </a:extLst>
                </p:cNvPr>
                <p:cNvPicPr/>
                <p:nvPr/>
              </p:nvPicPr>
              <p:blipFill>
                <a:blip r:embed="rId695"/>
                <a:stretch>
                  <a:fillRect/>
                </a:stretch>
              </p:blipFill>
              <p:spPr>
                <a:xfrm>
                  <a:off x="3092635" y="6205466"/>
                  <a:ext cx="242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0" name="Ink 419">
                  <a:extLst>
                    <a:ext uri="{FF2B5EF4-FFF2-40B4-BE49-F238E27FC236}">
                      <a16:creationId xmlns:a16="http://schemas.microsoft.com/office/drawing/2014/main" id="{1297488D-04EE-6C4A-8C24-96FE3392DD38}"/>
                    </a:ext>
                  </a:extLst>
                </p14:cNvPr>
                <p14:cNvContentPartPr/>
                <p14:nvPr/>
              </p14:nvContentPartPr>
              <p14:xfrm>
                <a:off x="3326275" y="6068666"/>
                <a:ext cx="592560" cy="297000"/>
              </p14:xfrm>
            </p:contentPart>
          </mc:Choice>
          <mc:Fallback xmlns="">
            <p:pic>
              <p:nvPicPr>
                <p:cNvPr id="420" name="Ink 419">
                  <a:extLst>
                    <a:ext uri="{FF2B5EF4-FFF2-40B4-BE49-F238E27FC236}">
                      <a16:creationId xmlns:a16="http://schemas.microsoft.com/office/drawing/2014/main" id="{1297488D-04EE-6C4A-8C24-96FE3392DD38}"/>
                    </a:ext>
                  </a:extLst>
                </p:cNvPr>
                <p:cNvPicPr/>
                <p:nvPr/>
              </p:nvPicPr>
              <p:blipFill>
                <a:blip r:embed="rId697"/>
                <a:stretch>
                  <a:fillRect/>
                </a:stretch>
              </p:blipFill>
              <p:spPr>
                <a:xfrm>
                  <a:off x="3318715" y="6061106"/>
                  <a:ext cx="607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1" name="Ink 420">
                  <a:extLst>
                    <a:ext uri="{FF2B5EF4-FFF2-40B4-BE49-F238E27FC236}">
                      <a16:creationId xmlns:a16="http://schemas.microsoft.com/office/drawing/2014/main" id="{BC318D43-B58E-9E40-B6D9-CE80AFE53183}"/>
                    </a:ext>
                  </a:extLst>
                </p14:cNvPr>
                <p14:cNvContentPartPr/>
                <p14:nvPr/>
              </p14:nvContentPartPr>
              <p14:xfrm>
                <a:off x="3803275" y="6176306"/>
                <a:ext cx="541440" cy="170640"/>
              </p14:xfrm>
            </p:contentPart>
          </mc:Choice>
          <mc:Fallback xmlns="">
            <p:pic>
              <p:nvPicPr>
                <p:cNvPr id="421" name="Ink 420">
                  <a:extLst>
                    <a:ext uri="{FF2B5EF4-FFF2-40B4-BE49-F238E27FC236}">
                      <a16:creationId xmlns:a16="http://schemas.microsoft.com/office/drawing/2014/main" id="{BC318D43-B58E-9E40-B6D9-CE80AFE53183}"/>
                    </a:ext>
                  </a:extLst>
                </p:cNvPr>
                <p:cNvPicPr/>
                <p:nvPr/>
              </p:nvPicPr>
              <p:blipFill>
                <a:blip r:embed="rId699"/>
                <a:stretch>
                  <a:fillRect/>
                </a:stretch>
              </p:blipFill>
              <p:spPr>
                <a:xfrm>
                  <a:off x="3795715" y="6168746"/>
                  <a:ext cx="556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3" name="Ink 422">
                  <a:extLst>
                    <a:ext uri="{FF2B5EF4-FFF2-40B4-BE49-F238E27FC236}">
                      <a16:creationId xmlns:a16="http://schemas.microsoft.com/office/drawing/2014/main" id="{3A4A9242-A57D-B24D-90F3-C154A088BAFC}"/>
                    </a:ext>
                  </a:extLst>
                </p14:cNvPr>
                <p14:cNvContentPartPr/>
                <p14:nvPr/>
              </p14:nvContentPartPr>
              <p14:xfrm>
                <a:off x="2517715" y="6559706"/>
                <a:ext cx="73800" cy="228600"/>
              </p14:xfrm>
            </p:contentPart>
          </mc:Choice>
          <mc:Fallback xmlns="">
            <p:pic>
              <p:nvPicPr>
                <p:cNvPr id="423" name="Ink 422">
                  <a:extLst>
                    <a:ext uri="{FF2B5EF4-FFF2-40B4-BE49-F238E27FC236}">
                      <a16:creationId xmlns:a16="http://schemas.microsoft.com/office/drawing/2014/main" id="{3A4A9242-A57D-B24D-90F3-C154A088BAFC}"/>
                    </a:ext>
                  </a:extLst>
                </p:cNvPr>
                <p:cNvPicPr/>
                <p:nvPr/>
              </p:nvPicPr>
              <p:blipFill>
                <a:blip r:embed="rId701"/>
                <a:stretch>
                  <a:fillRect/>
                </a:stretch>
              </p:blipFill>
              <p:spPr>
                <a:xfrm>
                  <a:off x="2510155" y="6552146"/>
                  <a:ext cx="88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4" name="Ink 423">
                  <a:extLst>
                    <a:ext uri="{FF2B5EF4-FFF2-40B4-BE49-F238E27FC236}">
                      <a16:creationId xmlns:a16="http://schemas.microsoft.com/office/drawing/2014/main" id="{6D7A46B4-4991-084D-A9A9-96359CC101AD}"/>
                    </a:ext>
                  </a:extLst>
                </p14:cNvPr>
                <p14:cNvContentPartPr/>
                <p14:nvPr/>
              </p14:nvContentPartPr>
              <p14:xfrm>
                <a:off x="2513395" y="6526586"/>
                <a:ext cx="150120" cy="153360"/>
              </p14:xfrm>
            </p:contentPart>
          </mc:Choice>
          <mc:Fallback xmlns="">
            <p:pic>
              <p:nvPicPr>
                <p:cNvPr id="424" name="Ink 423">
                  <a:extLst>
                    <a:ext uri="{FF2B5EF4-FFF2-40B4-BE49-F238E27FC236}">
                      <a16:creationId xmlns:a16="http://schemas.microsoft.com/office/drawing/2014/main" id="{6D7A46B4-4991-084D-A9A9-96359CC101AD}"/>
                    </a:ext>
                  </a:extLst>
                </p:cNvPr>
                <p:cNvPicPr/>
                <p:nvPr/>
              </p:nvPicPr>
              <p:blipFill>
                <a:blip r:embed="rId703"/>
                <a:stretch>
                  <a:fillRect/>
                </a:stretch>
              </p:blipFill>
              <p:spPr>
                <a:xfrm>
                  <a:off x="2505835" y="6519026"/>
                  <a:ext cx="165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5" name="Ink 424">
                  <a:extLst>
                    <a:ext uri="{FF2B5EF4-FFF2-40B4-BE49-F238E27FC236}">
                      <a16:creationId xmlns:a16="http://schemas.microsoft.com/office/drawing/2014/main" id="{B4896E96-1CBE-B245-B7D2-CB22348270C5}"/>
                    </a:ext>
                  </a:extLst>
                </p14:cNvPr>
                <p14:cNvContentPartPr/>
                <p14:nvPr/>
              </p14:nvContentPartPr>
              <p14:xfrm>
                <a:off x="2680795" y="6541346"/>
                <a:ext cx="512640" cy="203040"/>
              </p14:xfrm>
            </p:contentPart>
          </mc:Choice>
          <mc:Fallback xmlns="">
            <p:pic>
              <p:nvPicPr>
                <p:cNvPr id="425" name="Ink 424">
                  <a:extLst>
                    <a:ext uri="{FF2B5EF4-FFF2-40B4-BE49-F238E27FC236}">
                      <a16:creationId xmlns:a16="http://schemas.microsoft.com/office/drawing/2014/main" id="{B4896E96-1CBE-B245-B7D2-CB22348270C5}"/>
                    </a:ext>
                  </a:extLst>
                </p:cNvPr>
                <p:cNvPicPr/>
                <p:nvPr/>
              </p:nvPicPr>
              <p:blipFill>
                <a:blip r:embed="rId705"/>
                <a:stretch>
                  <a:fillRect/>
                </a:stretch>
              </p:blipFill>
              <p:spPr>
                <a:xfrm>
                  <a:off x="2673235" y="6533786"/>
                  <a:ext cx="527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6" name="Ink 425">
                  <a:extLst>
                    <a:ext uri="{FF2B5EF4-FFF2-40B4-BE49-F238E27FC236}">
                      <a16:creationId xmlns:a16="http://schemas.microsoft.com/office/drawing/2014/main" id="{F553D19A-51F4-1B42-9890-614D453A8E26}"/>
                    </a:ext>
                  </a:extLst>
                </p14:cNvPr>
                <p14:cNvContentPartPr/>
                <p14:nvPr/>
              </p14:nvContentPartPr>
              <p14:xfrm>
                <a:off x="3240955" y="6612626"/>
                <a:ext cx="205200" cy="112680"/>
              </p14:xfrm>
            </p:contentPart>
          </mc:Choice>
          <mc:Fallback xmlns="">
            <p:pic>
              <p:nvPicPr>
                <p:cNvPr id="426" name="Ink 425">
                  <a:extLst>
                    <a:ext uri="{FF2B5EF4-FFF2-40B4-BE49-F238E27FC236}">
                      <a16:creationId xmlns:a16="http://schemas.microsoft.com/office/drawing/2014/main" id="{F553D19A-51F4-1B42-9890-614D453A8E26}"/>
                    </a:ext>
                  </a:extLst>
                </p:cNvPr>
                <p:cNvPicPr/>
                <p:nvPr/>
              </p:nvPicPr>
              <p:blipFill>
                <a:blip r:embed="rId707"/>
                <a:stretch>
                  <a:fillRect/>
                </a:stretch>
              </p:blipFill>
              <p:spPr>
                <a:xfrm>
                  <a:off x="3233395" y="6605066"/>
                  <a:ext cx="220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7" name="Ink 426">
                  <a:extLst>
                    <a:ext uri="{FF2B5EF4-FFF2-40B4-BE49-F238E27FC236}">
                      <a16:creationId xmlns:a16="http://schemas.microsoft.com/office/drawing/2014/main" id="{BC77A323-72B3-FE46-BEC0-84890C5D675D}"/>
                    </a:ext>
                  </a:extLst>
                </p14:cNvPr>
                <p14:cNvContentPartPr/>
                <p14:nvPr/>
              </p14:nvContentPartPr>
              <p14:xfrm>
                <a:off x="3432115" y="6506786"/>
                <a:ext cx="360" cy="360"/>
              </p14:xfrm>
            </p:contentPart>
          </mc:Choice>
          <mc:Fallback xmlns="">
            <p:pic>
              <p:nvPicPr>
                <p:cNvPr id="427" name="Ink 426">
                  <a:extLst>
                    <a:ext uri="{FF2B5EF4-FFF2-40B4-BE49-F238E27FC236}">
                      <a16:creationId xmlns:a16="http://schemas.microsoft.com/office/drawing/2014/main" id="{BC77A323-72B3-FE46-BEC0-84890C5D675D}"/>
                    </a:ext>
                  </a:extLst>
                </p:cNvPr>
                <p:cNvPicPr/>
                <p:nvPr/>
              </p:nvPicPr>
              <p:blipFill>
                <a:blip r:embed="rId709"/>
                <a:stretch>
                  <a:fillRect/>
                </a:stretch>
              </p:blipFill>
              <p:spPr>
                <a:xfrm>
                  <a:off x="3424555" y="649922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9" name="Ink 428">
                  <a:extLst>
                    <a:ext uri="{FF2B5EF4-FFF2-40B4-BE49-F238E27FC236}">
                      <a16:creationId xmlns:a16="http://schemas.microsoft.com/office/drawing/2014/main" id="{EBEBE6E3-4018-0341-BF22-71523B63C16A}"/>
                    </a:ext>
                  </a:extLst>
                </p14:cNvPr>
                <p14:cNvContentPartPr/>
                <p14:nvPr/>
              </p14:nvContentPartPr>
              <p14:xfrm>
                <a:off x="3458755" y="6549986"/>
                <a:ext cx="108720" cy="143640"/>
              </p14:xfrm>
            </p:contentPart>
          </mc:Choice>
          <mc:Fallback xmlns="">
            <p:pic>
              <p:nvPicPr>
                <p:cNvPr id="429" name="Ink 428">
                  <a:extLst>
                    <a:ext uri="{FF2B5EF4-FFF2-40B4-BE49-F238E27FC236}">
                      <a16:creationId xmlns:a16="http://schemas.microsoft.com/office/drawing/2014/main" id="{EBEBE6E3-4018-0341-BF22-71523B63C16A}"/>
                    </a:ext>
                  </a:extLst>
                </p:cNvPr>
                <p:cNvPicPr/>
                <p:nvPr/>
              </p:nvPicPr>
              <p:blipFill>
                <a:blip r:embed="rId711"/>
                <a:stretch>
                  <a:fillRect/>
                </a:stretch>
              </p:blipFill>
              <p:spPr>
                <a:xfrm>
                  <a:off x="3451195" y="6542426"/>
                  <a:ext cx="123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0" name="Ink 429">
                  <a:extLst>
                    <a:ext uri="{FF2B5EF4-FFF2-40B4-BE49-F238E27FC236}">
                      <a16:creationId xmlns:a16="http://schemas.microsoft.com/office/drawing/2014/main" id="{B56B2E05-29FB-444F-9825-10007F9C97E3}"/>
                    </a:ext>
                  </a:extLst>
                </p14:cNvPr>
                <p14:cNvContentPartPr/>
                <p14:nvPr/>
              </p14:nvContentPartPr>
              <p14:xfrm>
                <a:off x="3630835" y="6573026"/>
                <a:ext cx="57600" cy="159120"/>
              </p14:xfrm>
            </p:contentPart>
          </mc:Choice>
          <mc:Fallback xmlns="">
            <p:pic>
              <p:nvPicPr>
                <p:cNvPr id="430" name="Ink 429">
                  <a:extLst>
                    <a:ext uri="{FF2B5EF4-FFF2-40B4-BE49-F238E27FC236}">
                      <a16:creationId xmlns:a16="http://schemas.microsoft.com/office/drawing/2014/main" id="{B56B2E05-29FB-444F-9825-10007F9C97E3}"/>
                    </a:ext>
                  </a:extLst>
                </p:cNvPr>
                <p:cNvPicPr/>
                <p:nvPr/>
              </p:nvPicPr>
              <p:blipFill>
                <a:blip r:embed="rId713"/>
                <a:stretch>
                  <a:fillRect/>
                </a:stretch>
              </p:blipFill>
              <p:spPr>
                <a:xfrm>
                  <a:off x="3623275" y="6565466"/>
                  <a:ext cx="72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1" name="Ink 430">
                  <a:extLst>
                    <a:ext uri="{FF2B5EF4-FFF2-40B4-BE49-F238E27FC236}">
                      <a16:creationId xmlns:a16="http://schemas.microsoft.com/office/drawing/2014/main" id="{0A46F52C-36FF-754B-863E-FEBDCA6006B8}"/>
                    </a:ext>
                  </a:extLst>
                </p14:cNvPr>
                <p14:cNvContentPartPr/>
                <p14:nvPr/>
              </p14:nvContentPartPr>
              <p14:xfrm>
                <a:off x="3763315" y="6533066"/>
                <a:ext cx="203040" cy="267840"/>
              </p14:xfrm>
            </p:contentPart>
          </mc:Choice>
          <mc:Fallback xmlns="">
            <p:pic>
              <p:nvPicPr>
                <p:cNvPr id="431" name="Ink 430">
                  <a:extLst>
                    <a:ext uri="{FF2B5EF4-FFF2-40B4-BE49-F238E27FC236}">
                      <a16:creationId xmlns:a16="http://schemas.microsoft.com/office/drawing/2014/main" id="{0A46F52C-36FF-754B-863E-FEBDCA6006B8}"/>
                    </a:ext>
                  </a:extLst>
                </p:cNvPr>
                <p:cNvPicPr/>
                <p:nvPr/>
              </p:nvPicPr>
              <p:blipFill>
                <a:blip r:embed="rId715"/>
                <a:stretch>
                  <a:fillRect/>
                </a:stretch>
              </p:blipFill>
              <p:spPr>
                <a:xfrm>
                  <a:off x="3755755" y="6525506"/>
                  <a:ext cx="218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2" name="Ink 431">
                  <a:extLst>
                    <a:ext uri="{FF2B5EF4-FFF2-40B4-BE49-F238E27FC236}">
                      <a16:creationId xmlns:a16="http://schemas.microsoft.com/office/drawing/2014/main" id="{F58556B6-F293-9144-A648-DD3B273D09A9}"/>
                    </a:ext>
                  </a:extLst>
                </p14:cNvPr>
                <p14:cNvContentPartPr/>
                <p14:nvPr/>
              </p14:nvContentPartPr>
              <p14:xfrm>
                <a:off x="4024675" y="6506426"/>
                <a:ext cx="208800" cy="259560"/>
              </p14:xfrm>
            </p:contentPart>
          </mc:Choice>
          <mc:Fallback xmlns="">
            <p:pic>
              <p:nvPicPr>
                <p:cNvPr id="432" name="Ink 431">
                  <a:extLst>
                    <a:ext uri="{FF2B5EF4-FFF2-40B4-BE49-F238E27FC236}">
                      <a16:creationId xmlns:a16="http://schemas.microsoft.com/office/drawing/2014/main" id="{F58556B6-F293-9144-A648-DD3B273D09A9}"/>
                    </a:ext>
                  </a:extLst>
                </p:cNvPr>
                <p:cNvPicPr/>
                <p:nvPr/>
              </p:nvPicPr>
              <p:blipFill>
                <a:blip r:embed="rId717"/>
                <a:stretch>
                  <a:fillRect/>
                </a:stretch>
              </p:blipFill>
              <p:spPr>
                <a:xfrm>
                  <a:off x="4017115" y="6499226"/>
                  <a:ext cx="223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3" name="Ink 432">
                  <a:extLst>
                    <a:ext uri="{FF2B5EF4-FFF2-40B4-BE49-F238E27FC236}">
                      <a16:creationId xmlns:a16="http://schemas.microsoft.com/office/drawing/2014/main" id="{9D7C8FF0-6430-074E-A17A-FDE03A9ED760}"/>
                    </a:ext>
                  </a:extLst>
                </p14:cNvPr>
                <p14:cNvContentPartPr/>
                <p14:nvPr/>
              </p14:nvContentPartPr>
              <p14:xfrm>
                <a:off x="4154635" y="6480146"/>
                <a:ext cx="20160" cy="52920"/>
              </p14:xfrm>
            </p:contentPart>
          </mc:Choice>
          <mc:Fallback xmlns="">
            <p:pic>
              <p:nvPicPr>
                <p:cNvPr id="433" name="Ink 432">
                  <a:extLst>
                    <a:ext uri="{FF2B5EF4-FFF2-40B4-BE49-F238E27FC236}">
                      <a16:creationId xmlns:a16="http://schemas.microsoft.com/office/drawing/2014/main" id="{9D7C8FF0-6430-074E-A17A-FDE03A9ED760}"/>
                    </a:ext>
                  </a:extLst>
                </p:cNvPr>
                <p:cNvPicPr/>
                <p:nvPr/>
              </p:nvPicPr>
              <p:blipFill>
                <a:blip r:embed="rId719"/>
                <a:stretch>
                  <a:fillRect/>
                </a:stretch>
              </p:blipFill>
              <p:spPr>
                <a:xfrm>
                  <a:off x="4147075" y="6472586"/>
                  <a:ext cx="34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4" name="Ink 433">
                  <a:extLst>
                    <a:ext uri="{FF2B5EF4-FFF2-40B4-BE49-F238E27FC236}">
                      <a16:creationId xmlns:a16="http://schemas.microsoft.com/office/drawing/2014/main" id="{A4CA2133-EDB7-EA42-8E14-B1B886BEDFFA}"/>
                    </a:ext>
                  </a:extLst>
                </p14:cNvPr>
                <p14:cNvContentPartPr/>
                <p14:nvPr/>
              </p14:nvContentPartPr>
              <p14:xfrm>
                <a:off x="4296115" y="6605786"/>
                <a:ext cx="163080" cy="79920"/>
              </p14:xfrm>
            </p:contentPart>
          </mc:Choice>
          <mc:Fallback xmlns="">
            <p:pic>
              <p:nvPicPr>
                <p:cNvPr id="434" name="Ink 433">
                  <a:extLst>
                    <a:ext uri="{FF2B5EF4-FFF2-40B4-BE49-F238E27FC236}">
                      <a16:creationId xmlns:a16="http://schemas.microsoft.com/office/drawing/2014/main" id="{A4CA2133-EDB7-EA42-8E14-B1B886BEDFFA}"/>
                    </a:ext>
                  </a:extLst>
                </p:cNvPr>
                <p:cNvPicPr/>
                <p:nvPr/>
              </p:nvPicPr>
              <p:blipFill>
                <a:blip r:embed="rId721"/>
                <a:stretch>
                  <a:fillRect/>
                </a:stretch>
              </p:blipFill>
              <p:spPr>
                <a:xfrm>
                  <a:off x="4288555" y="6598226"/>
                  <a:ext cx="177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5" name="Ink 434">
                  <a:extLst>
                    <a:ext uri="{FF2B5EF4-FFF2-40B4-BE49-F238E27FC236}">
                      <a16:creationId xmlns:a16="http://schemas.microsoft.com/office/drawing/2014/main" id="{B7D97266-FBA1-D249-9635-BFB9FE336437}"/>
                    </a:ext>
                  </a:extLst>
                </p14:cNvPr>
                <p14:cNvContentPartPr/>
                <p14:nvPr/>
              </p14:nvContentPartPr>
              <p14:xfrm>
                <a:off x="4492315" y="6546386"/>
                <a:ext cx="192960" cy="137520"/>
              </p14:xfrm>
            </p:contentPart>
          </mc:Choice>
          <mc:Fallback xmlns="">
            <p:pic>
              <p:nvPicPr>
                <p:cNvPr id="435" name="Ink 434">
                  <a:extLst>
                    <a:ext uri="{FF2B5EF4-FFF2-40B4-BE49-F238E27FC236}">
                      <a16:creationId xmlns:a16="http://schemas.microsoft.com/office/drawing/2014/main" id="{B7D97266-FBA1-D249-9635-BFB9FE336437}"/>
                    </a:ext>
                  </a:extLst>
                </p:cNvPr>
                <p:cNvPicPr/>
                <p:nvPr/>
              </p:nvPicPr>
              <p:blipFill>
                <a:blip r:embed="rId723"/>
                <a:stretch>
                  <a:fillRect/>
                </a:stretch>
              </p:blipFill>
              <p:spPr>
                <a:xfrm>
                  <a:off x="4484755" y="6538826"/>
                  <a:ext cx="208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6" name="Ink 435">
                  <a:extLst>
                    <a:ext uri="{FF2B5EF4-FFF2-40B4-BE49-F238E27FC236}">
                      <a16:creationId xmlns:a16="http://schemas.microsoft.com/office/drawing/2014/main" id="{62CC7152-E24A-FC49-A965-B1D35DC4D944}"/>
                    </a:ext>
                  </a:extLst>
                </p14:cNvPr>
                <p14:cNvContentPartPr/>
                <p14:nvPr/>
              </p14:nvContentPartPr>
              <p14:xfrm>
                <a:off x="4757275" y="6493466"/>
                <a:ext cx="32760" cy="85320"/>
              </p14:xfrm>
            </p:contentPart>
          </mc:Choice>
          <mc:Fallback xmlns="">
            <p:pic>
              <p:nvPicPr>
                <p:cNvPr id="436" name="Ink 435">
                  <a:extLst>
                    <a:ext uri="{FF2B5EF4-FFF2-40B4-BE49-F238E27FC236}">
                      <a16:creationId xmlns:a16="http://schemas.microsoft.com/office/drawing/2014/main" id="{62CC7152-E24A-FC49-A965-B1D35DC4D944}"/>
                    </a:ext>
                  </a:extLst>
                </p:cNvPr>
                <p:cNvPicPr/>
                <p:nvPr/>
              </p:nvPicPr>
              <p:blipFill>
                <a:blip r:embed="rId725"/>
                <a:stretch>
                  <a:fillRect/>
                </a:stretch>
              </p:blipFill>
              <p:spPr>
                <a:xfrm>
                  <a:off x="4749715" y="6485906"/>
                  <a:ext cx="47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7" name="Ink 436">
                  <a:extLst>
                    <a:ext uri="{FF2B5EF4-FFF2-40B4-BE49-F238E27FC236}">
                      <a16:creationId xmlns:a16="http://schemas.microsoft.com/office/drawing/2014/main" id="{56E2FA95-69BE-C54C-8729-9857AE1C276C}"/>
                    </a:ext>
                  </a:extLst>
                </p14:cNvPr>
                <p14:cNvContentPartPr/>
                <p14:nvPr/>
              </p14:nvContentPartPr>
              <p14:xfrm>
                <a:off x="4850155" y="6692186"/>
                <a:ext cx="360" cy="360"/>
              </p14:xfrm>
            </p:contentPart>
          </mc:Choice>
          <mc:Fallback xmlns="">
            <p:pic>
              <p:nvPicPr>
                <p:cNvPr id="437" name="Ink 436">
                  <a:extLst>
                    <a:ext uri="{FF2B5EF4-FFF2-40B4-BE49-F238E27FC236}">
                      <a16:creationId xmlns:a16="http://schemas.microsoft.com/office/drawing/2014/main" id="{56E2FA95-69BE-C54C-8729-9857AE1C276C}"/>
                    </a:ext>
                  </a:extLst>
                </p:cNvPr>
                <p:cNvPicPr/>
                <p:nvPr/>
              </p:nvPicPr>
              <p:blipFill>
                <a:blip r:embed="rId709"/>
                <a:stretch>
                  <a:fillRect/>
                </a:stretch>
              </p:blipFill>
              <p:spPr>
                <a:xfrm>
                  <a:off x="4842595" y="668462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8" name="Ink 437">
                  <a:extLst>
                    <a:ext uri="{FF2B5EF4-FFF2-40B4-BE49-F238E27FC236}">
                      <a16:creationId xmlns:a16="http://schemas.microsoft.com/office/drawing/2014/main" id="{C303C366-73EC-4143-8BC0-8C524A9A64B5}"/>
                    </a:ext>
                  </a:extLst>
                </p14:cNvPr>
                <p14:cNvContentPartPr/>
                <p14:nvPr/>
              </p14:nvContentPartPr>
              <p14:xfrm>
                <a:off x="4969315" y="5896946"/>
                <a:ext cx="2966400" cy="869400"/>
              </p14:xfrm>
            </p:contentPart>
          </mc:Choice>
          <mc:Fallback xmlns="">
            <p:pic>
              <p:nvPicPr>
                <p:cNvPr id="438" name="Ink 437">
                  <a:extLst>
                    <a:ext uri="{FF2B5EF4-FFF2-40B4-BE49-F238E27FC236}">
                      <a16:creationId xmlns:a16="http://schemas.microsoft.com/office/drawing/2014/main" id="{C303C366-73EC-4143-8BC0-8C524A9A64B5}"/>
                    </a:ext>
                  </a:extLst>
                </p:cNvPr>
                <p:cNvPicPr/>
                <p:nvPr/>
              </p:nvPicPr>
              <p:blipFill>
                <a:blip r:embed="rId728"/>
                <a:stretch>
                  <a:fillRect/>
                </a:stretch>
              </p:blipFill>
              <p:spPr>
                <a:xfrm>
                  <a:off x="4961755" y="5889386"/>
                  <a:ext cx="2981520" cy="884520"/>
                </a:xfrm>
                <a:prstGeom prst="rect">
                  <a:avLst/>
                </a:prstGeom>
              </p:spPr>
            </p:pic>
          </mc:Fallback>
        </mc:AlternateContent>
      </p:grpSp>
      <p:grpSp>
        <p:nvGrpSpPr>
          <p:cNvPr id="443" name="Group 442">
            <a:extLst>
              <a:ext uri="{FF2B5EF4-FFF2-40B4-BE49-F238E27FC236}">
                <a16:creationId xmlns:a16="http://schemas.microsoft.com/office/drawing/2014/main" id="{D4FBD277-C7E6-F740-8647-F85C9ED7BF2E}"/>
              </a:ext>
            </a:extLst>
          </p:cNvPr>
          <p:cNvGrpSpPr/>
          <p:nvPr/>
        </p:nvGrpSpPr>
        <p:grpSpPr>
          <a:xfrm>
            <a:off x="5229235" y="4836746"/>
            <a:ext cx="667800" cy="410400"/>
            <a:chOff x="5229235" y="4836746"/>
            <a:chExt cx="667800" cy="410400"/>
          </a:xfrm>
        </p:grpSpPr>
        <mc:AlternateContent xmlns:mc="http://schemas.openxmlformats.org/markup-compatibility/2006" xmlns:p14="http://schemas.microsoft.com/office/powerpoint/2010/main">
          <mc:Choice Requires="p14">
            <p:contentPart p14:bwMode="auto" r:id="rId729">
              <p14:nvContentPartPr>
                <p14:cNvPr id="440" name="Ink 439">
                  <a:extLst>
                    <a:ext uri="{FF2B5EF4-FFF2-40B4-BE49-F238E27FC236}">
                      <a16:creationId xmlns:a16="http://schemas.microsoft.com/office/drawing/2014/main" id="{E5B40695-6EFC-3E45-BDE2-4640CE675BC0}"/>
                    </a:ext>
                  </a:extLst>
                </p14:cNvPr>
                <p14:cNvContentPartPr/>
                <p14:nvPr/>
              </p14:nvContentPartPr>
              <p14:xfrm>
                <a:off x="5229235" y="4836746"/>
                <a:ext cx="192240" cy="410400"/>
              </p14:xfrm>
            </p:contentPart>
          </mc:Choice>
          <mc:Fallback xmlns="">
            <p:pic>
              <p:nvPicPr>
                <p:cNvPr id="440" name="Ink 439">
                  <a:extLst>
                    <a:ext uri="{FF2B5EF4-FFF2-40B4-BE49-F238E27FC236}">
                      <a16:creationId xmlns:a16="http://schemas.microsoft.com/office/drawing/2014/main" id="{E5B40695-6EFC-3E45-BDE2-4640CE675BC0}"/>
                    </a:ext>
                  </a:extLst>
                </p:cNvPr>
                <p:cNvPicPr/>
                <p:nvPr/>
              </p:nvPicPr>
              <p:blipFill>
                <a:blip r:embed="rId730"/>
                <a:stretch>
                  <a:fillRect/>
                </a:stretch>
              </p:blipFill>
              <p:spPr>
                <a:xfrm>
                  <a:off x="5221675" y="4829186"/>
                  <a:ext cx="2073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41" name="Ink 440">
                  <a:extLst>
                    <a:ext uri="{FF2B5EF4-FFF2-40B4-BE49-F238E27FC236}">
                      <a16:creationId xmlns:a16="http://schemas.microsoft.com/office/drawing/2014/main" id="{BACB2956-1E87-6440-A3A8-5C00E778B178}"/>
                    </a:ext>
                  </a:extLst>
                </p14:cNvPr>
                <p14:cNvContentPartPr/>
                <p14:nvPr/>
              </p14:nvContentPartPr>
              <p14:xfrm>
                <a:off x="5504275" y="4982546"/>
                <a:ext cx="123840" cy="216000"/>
              </p14:xfrm>
            </p:contentPart>
          </mc:Choice>
          <mc:Fallback xmlns="">
            <p:pic>
              <p:nvPicPr>
                <p:cNvPr id="441" name="Ink 440">
                  <a:extLst>
                    <a:ext uri="{FF2B5EF4-FFF2-40B4-BE49-F238E27FC236}">
                      <a16:creationId xmlns:a16="http://schemas.microsoft.com/office/drawing/2014/main" id="{BACB2956-1E87-6440-A3A8-5C00E778B178}"/>
                    </a:ext>
                  </a:extLst>
                </p:cNvPr>
                <p:cNvPicPr/>
                <p:nvPr/>
              </p:nvPicPr>
              <p:blipFill>
                <a:blip r:embed="rId732"/>
                <a:stretch>
                  <a:fillRect/>
                </a:stretch>
              </p:blipFill>
              <p:spPr>
                <a:xfrm>
                  <a:off x="5496715" y="4974986"/>
                  <a:ext cx="1389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42" name="Ink 441">
                  <a:extLst>
                    <a:ext uri="{FF2B5EF4-FFF2-40B4-BE49-F238E27FC236}">
                      <a16:creationId xmlns:a16="http://schemas.microsoft.com/office/drawing/2014/main" id="{B78C81B6-BC43-9E43-8E38-75053FB2773F}"/>
                    </a:ext>
                  </a:extLst>
                </p14:cNvPr>
                <p14:cNvContentPartPr/>
                <p14:nvPr/>
              </p14:nvContentPartPr>
              <p14:xfrm>
                <a:off x="5718475" y="4995866"/>
                <a:ext cx="178560" cy="189000"/>
              </p14:xfrm>
            </p:contentPart>
          </mc:Choice>
          <mc:Fallback xmlns="">
            <p:pic>
              <p:nvPicPr>
                <p:cNvPr id="442" name="Ink 441">
                  <a:extLst>
                    <a:ext uri="{FF2B5EF4-FFF2-40B4-BE49-F238E27FC236}">
                      <a16:creationId xmlns:a16="http://schemas.microsoft.com/office/drawing/2014/main" id="{B78C81B6-BC43-9E43-8E38-75053FB2773F}"/>
                    </a:ext>
                  </a:extLst>
                </p:cNvPr>
                <p:cNvPicPr/>
                <p:nvPr/>
              </p:nvPicPr>
              <p:blipFill>
                <a:blip r:embed="rId734"/>
                <a:stretch>
                  <a:fillRect/>
                </a:stretch>
              </p:blipFill>
              <p:spPr>
                <a:xfrm>
                  <a:off x="5710915" y="4988306"/>
                  <a:ext cx="193680" cy="204120"/>
                </a:xfrm>
                <a:prstGeom prst="rect">
                  <a:avLst/>
                </a:prstGeom>
              </p:spPr>
            </p:pic>
          </mc:Fallback>
        </mc:AlternateContent>
      </p:grpSp>
      <p:grpSp>
        <p:nvGrpSpPr>
          <p:cNvPr id="450" name="Group 449">
            <a:extLst>
              <a:ext uri="{FF2B5EF4-FFF2-40B4-BE49-F238E27FC236}">
                <a16:creationId xmlns:a16="http://schemas.microsoft.com/office/drawing/2014/main" id="{B79224FB-19A1-ED49-AB17-594E8323FAFA}"/>
              </a:ext>
            </a:extLst>
          </p:cNvPr>
          <p:cNvGrpSpPr/>
          <p:nvPr/>
        </p:nvGrpSpPr>
        <p:grpSpPr>
          <a:xfrm>
            <a:off x="6029515" y="4810466"/>
            <a:ext cx="665640" cy="677880"/>
            <a:chOff x="6029515" y="4810466"/>
            <a:chExt cx="665640" cy="677880"/>
          </a:xfrm>
        </p:grpSpPr>
        <mc:AlternateContent xmlns:mc="http://schemas.openxmlformats.org/markup-compatibility/2006" xmlns:p14="http://schemas.microsoft.com/office/powerpoint/2010/main">
          <mc:Choice Requires="p14">
            <p:contentPart p14:bwMode="auto" r:id="rId735">
              <p14:nvContentPartPr>
                <p14:cNvPr id="444" name="Ink 443">
                  <a:extLst>
                    <a:ext uri="{FF2B5EF4-FFF2-40B4-BE49-F238E27FC236}">
                      <a16:creationId xmlns:a16="http://schemas.microsoft.com/office/drawing/2014/main" id="{70AB8C92-71BE-5B4B-BF49-2886294D73A3}"/>
                    </a:ext>
                  </a:extLst>
                </p14:cNvPr>
                <p14:cNvContentPartPr/>
                <p14:nvPr/>
              </p14:nvContentPartPr>
              <p14:xfrm>
                <a:off x="6128875" y="4810466"/>
                <a:ext cx="33840" cy="254160"/>
              </p14:xfrm>
            </p:contentPart>
          </mc:Choice>
          <mc:Fallback xmlns="">
            <p:pic>
              <p:nvPicPr>
                <p:cNvPr id="444" name="Ink 443">
                  <a:extLst>
                    <a:ext uri="{FF2B5EF4-FFF2-40B4-BE49-F238E27FC236}">
                      <a16:creationId xmlns:a16="http://schemas.microsoft.com/office/drawing/2014/main" id="{70AB8C92-71BE-5B4B-BF49-2886294D73A3}"/>
                    </a:ext>
                  </a:extLst>
                </p:cNvPr>
                <p:cNvPicPr/>
                <p:nvPr/>
              </p:nvPicPr>
              <p:blipFill>
                <a:blip r:embed="rId736"/>
                <a:stretch>
                  <a:fillRect/>
                </a:stretch>
              </p:blipFill>
              <p:spPr>
                <a:xfrm>
                  <a:off x="6121315" y="4802906"/>
                  <a:ext cx="48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45" name="Ink 444">
                  <a:extLst>
                    <a:ext uri="{FF2B5EF4-FFF2-40B4-BE49-F238E27FC236}">
                      <a16:creationId xmlns:a16="http://schemas.microsoft.com/office/drawing/2014/main" id="{D558CCAB-2106-FA4E-902A-5D6F5E8D68E5}"/>
                    </a:ext>
                  </a:extLst>
                </p14:cNvPr>
                <p14:cNvContentPartPr/>
                <p14:nvPr/>
              </p14:nvContentPartPr>
              <p14:xfrm>
                <a:off x="6029515" y="5104586"/>
                <a:ext cx="260640" cy="31680"/>
              </p14:xfrm>
            </p:contentPart>
          </mc:Choice>
          <mc:Fallback xmlns="">
            <p:pic>
              <p:nvPicPr>
                <p:cNvPr id="445" name="Ink 444">
                  <a:extLst>
                    <a:ext uri="{FF2B5EF4-FFF2-40B4-BE49-F238E27FC236}">
                      <a16:creationId xmlns:a16="http://schemas.microsoft.com/office/drawing/2014/main" id="{D558CCAB-2106-FA4E-902A-5D6F5E8D68E5}"/>
                    </a:ext>
                  </a:extLst>
                </p:cNvPr>
                <p:cNvPicPr/>
                <p:nvPr/>
              </p:nvPicPr>
              <p:blipFill>
                <a:blip r:embed="rId738"/>
                <a:stretch>
                  <a:fillRect/>
                </a:stretch>
              </p:blipFill>
              <p:spPr>
                <a:xfrm>
                  <a:off x="6021955" y="5097026"/>
                  <a:ext cx="275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46" name="Ink 445">
                  <a:extLst>
                    <a:ext uri="{FF2B5EF4-FFF2-40B4-BE49-F238E27FC236}">
                      <a16:creationId xmlns:a16="http://schemas.microsoft.com/office/drawing/2014/main" id="{0A26B5BD-7F71-5644-A697-E45B8C244F8B}"/>
                    </a:ext>
                  </a:extLst>
                </p14:cNvPr>
                <p14:cNvContentPartPr/>
                <p14:nvPr/>
              </p14:nvContentPartPr>
              <p14:xfrm>
                <a:off x="6133915" y="5234546"/>
                <a:ext cx="162000" cy="253800"/>
              </p14:xfrm>
            </p:contentPart>
          </mc:Choice>
          <mc:Fallback xmlns="">
            <p:pic>
              <p:nvPicPr>
                <p:cNvPr id="446" name="Ink 445">
                  <a:extLst>
                    <a:ext uri="{FF2B5EF4-FFF2-40B4-BE49-F238E27FC236}">
                      <a16:creationId xmlns:a16="http://schemas.microsoft.com/office/drawing/2014/main" id="{0A26B5BD-7F71-5644-A697-E45B8C244F8B}"/>
                    </a:ext>
                  </a:extLst>
                </p:cNvPr>
                <p:cNvPicPr/>
                <p:nvPr/>
              </p:nvPicPr>
              <p:blipFill>
                <a:blip r:embed="rId740"/>
                <a:stretch>
                  <a:fillRect/>
                </a:stretch>
              </p:blipFill>
              <p:spPr>
                <a:xfrm>
                  <a:off x="6126715" y="5226986"/>
                  <a:ext cx="176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48" name="Ink 447">
                  <a:extLst>
                    <a:ext uri="{FF2B5EF4-FFF2-40B4-BE49-F238E27FC236}">
                      <a16:creationId xmlns:a16="http://schemas.microsoft.com/office/drawing/2014/main" id="{A668130F-9742-1740-BE96-021DE7DE8548}"/>
                    </a:ext>
                  </a:extLst>
                </p14:cNvPr>
                <p14:cNvContentPartPr/>
                <p14:nvPr/>
              </p14:nvContentPartPr>
              <p14:xfrm>
                <a:off x="6493555" y="4956266"/>
                <a:ext cx="59400" cy="321840"/>
              </p14:xfrm>
            </p:contentPart>
          </mc:Choice>
          <mc:Fallback xmlns="">
            <p:pic>
              <p:nvPicPr>
                <p:cNvPr id="448" name="Ink 447">
                  <a:extLst>
                    <a:ext uri="{FF2B5EF4-FFF2-40B4-BE49-F238E27FC236}">
                      <a16:creationId xmlns:a16="http://schemas.microsoft.com/office/drawing/2014/main" id="{A668130F-9742-1740-BE96-021DE7DE8548}"/>
                    </a:ext>
                  </a:extLst>
                </p:cNvPr>
                <p:cNvPicPr/>
                <p:nvPr/>
              </p:nvPicPr>
              <p:blipFill>
                <a:blip r:embed="rId742"/>
                <a:stretch>
                  <a:fillRect/>
                </a:stretch>
              </p:blipFill>
              <p:spPr>
                <a:xfrm>
                  <a:off x="6485995" y="4948706"/>
                  <a:ext cx="745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49" name="Ink 448">
                  <a:extLst>
                    <a:ext uri="{FF2B5EF4-FFF2-40B4-BE49-F238E27FC236}">
                      <a16:creationId xmlns:a16="http://schemas.microsoft.com/office/drawing/2014/main" id="{E73564DF-5AF8-9A44-942C-22981A3B84FF}"/>
                    </a:ext>
                  </a:extLst>
                </p14:cNvPr>
                <p14:cNvContentPartPr/>
                <p14:nvPr/>
              </p14:nvContentPartPr>
              <p14:xfrm>
                <a:off x="6374035" y="4947626"/>
                <a:ext cx="321120" cy="48600"/>
              </p14:xfrm>
            </p:contentPart>
          </mc:Choice>
          <mc:Fallback xmlns="">
            <p:pic>
              <p:nvPicPr>
                <p:cNvPr id="449" name="Ink 448">
                  <a:extLst>
                    <a:ext uri="{FF2B5EF4-FFF2-40B4-BE49-F238E27FC236}">
                      <a16:creationId xmlns:a16="http://schemas.microsoft.com/office/drawing/2014/main" id="{E73564DF-5AF8-9A44-942C-22981A3B84FF}"/>
                    </a:ext>
                  </a:extLst>
                </p:cNvPr>
                <p:cNvPicPr/>
                <p:nvPr/>
              </p:nvPicPr>
              <p:blipFill>
                <a:blip r:embed="rId744"/>
                <a:stretch>
                  <a:fillRect/>
                </a:stretch>
              </p:blipFill>
              <p:spPr>
                <a:xfrm>
                  <a:off x="6366475" y="4940066"/>
                  <a:ext cx="33624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5">
            <p14:nvContentPartPr>
              <p14:cNvPr id="451" name="Ink 450">
                <a:extLst>
                  <a:ext uri="{FF2B5EF4-FFF2-40B4-BE49-F238E27FC236}">
                    <a16:creationId xmlns:a16="http://schemas.microsoft.com/office/drawing/2014/main" id="{2C9B6215-98D4-154B-BAAE-6184F2226E87}"/>
                  </a:ext>
                </a:extLst>
              </p14:cNvPr>
              <p14:cNvContentPartPr/>
              <p14:nvPr/>
            </p14:nvContentPartPr>
            <p14:xfrm>
              <a:off x="1205875" y="3498266"/>
              <a:ext cx="39960" cy="4680"/>
            </p14:xfrm>
          </p:contentPart>
        </mc:Choice>
        <mc:Fallback xmlns="">
          <p:pic>
            <p:nvPicPr>
              <p:cNvPr id="451" name="Ink 450">
                <a:extLst>
                  <a:ext uri="{FF2B5EF4-FFF2-40B4-BE49-F238E27FC236}">
                    <a16:creationId xmlns:a16="http://schemas.microsoft.com/office/drawing/2014/main" id="{2C9B6215-98D4-154B-BAAE-6184F2226E87}"/>
                  </a:ext>
                </a:extLst>
              </p:cNvPr>
              <p:cNvPicPr/>
              <p:nvPr/>
            </p:nvPicPr>
            <p:blipFill>
              <a:blip r:embed="rId746"/>
              <a:stretch>
                <a:fillRect/>
              </a:stretch>
            </p:blipFill>
            <p:spPr>
              <a:xfrm>
                <a:off x="1198315" y="3490706"/>
                <a:ext cx="55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52" name="Ink 451">
                <a:extLst>
                  <a:ext uri="{FF2B5EF4-FFF2-40B4-BE49-F238E27FC236}">
                    <a16:creationId xmlns:a16="http://schemas.microsoft.com/office/drawing/2014/main" id="{4BD36178-BC0D-764C-8DB2-44D407D8F9B7}"/>
                  </a:ext>
                </a:extLst>
              </p14:cNvPr>
              <p14:cNvContentPartPr/>
              <p14:nvPr/>
            </p14:nvContentPartPr>
            <p14:xfrm>
              <a:off x="1200475" y="3485306"/>
              <a:ext cx="51840" cy="222480"/>
            </p14:xfrm>
          </p:contentPart>
        </mc:Choice>
        <mc:Fallback xmlns="">
          <p:pic>
            <p:nvPicPr>
              <p:cNvPr id="452" name="Ink 451">
                <a:extLst>
                  <a:ext uri="{FF2B5EF4-FFF2-40B4-BE49-F238E27FC236}">
                    <a16:creationId xmlns:a16="http://schemas.microsoft.com/office/drawing/2014/main" id="{4BD36178-BC0D-764C-8DB2-44D407D8F9B7}"/>
                  </a:ext>
                </a:extLst>
              </p:cNvPr>
              <p:cNvPicPr/>
              <p:nvPr/>
            </p:nvPicPr>
            <p:blipFill>
              <a:blip r:embed="rId748"/>
              <a:stretch>
                <a:fillRect/>
              </a:stretch>
            </p:blipFill>
            <p:spPr>
              <a:xfrm>
                <a:off x="1192915" y="3477746"/>
                <a:ext cx="66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53" name="Ink 452">
                <a:extLst>
                  <a:ext uri="{FF2B5EF4-FFF2-40B4-BE49-F238E27FC236}">
                    <a16:creationId xmlns:a16="http://schemas.microsoft.com/office/drawing/2014/main" id="{2B199B40-EB64-0243-A33D-24B15B37B911}"/>
                  </a:ext>
                </a:extLst>
              </p14:cNvPr>
              <p14:cNvContentPartPr/>
              <p14:nvPr/>
            </p14:nvContentPartPr>
            <p14:xfrm>
              <a:off x="1060075" y="3416546"/>
              <a:ext cx="184320" cy="82080"/>
            </p14:xfrm>
          </p:contentPart>
        </mc:Choice>
        <mc:Fallback xmlns="">
          <p:pic>
            <p:nvPicPr>
              <p:cNvPr id="453" name="Ink 452">
                <a:extLst>
                  <a:ext uri="{FF2B5EF4-FFF2-40B4-BE49-F238E27FC236}">
                    <a16:creationId xmlns:a16="http://schemas.microsoft.com/office/drawing/2014/main" id="{2B199B40-EB64-0243-A33D-24B15B37B911}"/>
                  </a:ext>
                </a:extLst>
              </p:cNvPr>
              <p:cNvPicPr/>
              <p:nvPr/>
            </p:nvPicPr>
            <p:blipFill>
              <a:blip r:embed="rId750"/>
              <a:stretch>
                <a:fillRect/>
              </a:stretch>
            </p:blipFill>
            <p:spPr>
              <a:xfrm>
                <a:off x="1052515" y="3408986"/>
                <a:ext cx="199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54" name="Ink 453">
                <a:extLst>
                  <a:ext uri="{FF2B5EF4-FFF2-40B4-BE49-F238E27FC236}">
                    <a16:creationId xmlns:a16="http://schemas.microsoft.com/office/drawing/2014/main" id="{A9E2B45B-81D1-E448-A793-1E642F520179}"/>
                  </a:ext>
                </a:extLst>
              </p14:cNvPr>
              <p14:cNvContentPartPr/>
              <p14:nvPr/>
            </p14:nvContentPartPr>
            <p14:xfrm>
              <a:off x="1325035" y="3524906"/>
              <a:ext cx="42480" cy="158040"/>
            </p14:xfrm>
          </p:contentPart>
        </mc:Choice>
        <mc:Fallback xmlns="">
          <p:pic>
            <p:nvPicPr>
              <p:cNvPr id="454" name="Ink 453">
                <a:extLst>
                  <a:ext uri="{FF2B5EF4-FFF2-40B4-BE49-F238E27FC236}">
                    <a16:creationId xmlns:a16="http://schemas.microsoft.com/office/drawing/2014/main" id="{A9E2B45B-81D1-E448-A793-1E642F520179}"/>
                  </a:ext>
                </a:extLst>
              </p:cNvPr>
              <p:cNvPicPr/>
              <p:nvPr/>
            </p:nvPicPr>
            <p:blipFill>
              <a:blip r:embed="rId752"/>
              <a:stretch>
                <a:fillRect/>
              </a:stretch>
            </p:blipFill>
            <p:spPr>
              <a:xfrm>
                <a:off x="1317475" y="3517346"/>
                <a:ext cx="57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55" name="Ink 454">
                <a:extLst>
                  <a:ext uri="{FF2B5EF4-FFF2-40B4-BE49-F238E27FC236}">
                    <a16:creationId xmlns:a16="http://schemas.microsoft.com/office/drawing/2014/main" id="{04FFFA5A-D38A-D34B-AF58-C50381FC172A}"/>
                  </a:ext>
                </a:extLst>
              </p14:cNvPr>
              <p14:cNvContentPartPr/>
              <p14:nvPr/>
            </p14:nvContentPartPr>
            <p14:xfrm>
              <a:off x="1296595" y="3463346"/>
              <a:ext cx="15480" cy="22320"/>
            </p14:xfrm>
          </p:contentPart>
        </mc:Choice>
        <mc:Fallback xmlns="">
          <p:pic>
            <p:nvPicPr>
              <p:cNvPr id="455" name="Ink 454">
                <a:extLst>
                  <a:ext uri="{FF2B5EF4-FFF2-40B4-BE49-F238E27FC236}">
                    <a16:creationId xmlns:a16="http://schemas.microsoft.com/office/drawing/2014/main" id="{04FFFA5A-D38A-D34B-AF58-C50381FC172A}"/>
                  </a:ext>
                </a:extLst>
              </p:cNvPr>
              <p:cNvPicPr/>
              <p:nvPr/>
            </p:nvPicPr>
            <p:blipFill>
              <a:blip r:embed="rId754"/>
              <a:stretch>
                <a:fillRect/>
              </a:stretch>
            </p:blipFill>
            <p:spPr>
              <a:xfrm>
                <a:off x="1289035" y="3455786"/>
                <a:ext cx="30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56" name="Ink 455">
                <a:extLst>
                  <a:ext uri="{FF2B5EF4-FFF2-40B4-BE49-F238E27FC236}">
                    <a16:creationId xmlns:a16="http://schemas.microsoft.com/office/drawing/2014/main" id="{E6CB9428-72FA-1C42-BE40-F3D08B7AFB46}"/>
                  </a:ext>
                </a:extLst>
              </p14:cNvPr>
              <p14:cNvContentPartPr/>
              <p14:nvPr/>
            </p14:nvContentPartPr>
            <p14:xfrm>
              <a:off x="1463995" y="3515906"/>
              <a:ext cx="369720" cy="174960"/>
            </p14:xfrm>
          </p:contentPart>
        </mc:Choice>
        <mc:Fallback xmlns="">
          <p:pic>
            <p:nvPicPr>
              <p:cNvPr id="456" name="Ink 455">
                <a:extLst>
                  <a:ext uri="{FF2B5EF4-FFF2-40B4-BE49-F238E27FC236}">
                    <a16:creationId xmlns:a16="http://schemas.microsoft.com/office/drawing/2014/main" id="{E6CB9428-72FA-1C42-BE40-F3D08B7AFB46}"/>
                  </a:ext>
                </a:extLst>
              </p:cNvPr>
              <p:cNvPicPr/>
              <p:nvPr/>
            </p:nvPicPr>
            <p:blipFill>
              <a:blip r:embed="rId756"/>
              <a:stretch>
                <a:fillRect/>
              </a:stretch>
            </p:blipFill>
            <p:spPr>
              <a:xfrm>
                <a:off x="1456435" y="3508346"/>
                <a:ext cx="384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57" name="Ink 456">
                <a:extLst>
                  <a:ext uri="{FF2B5EF4-FFF2-40B4-BE49-F238E27FC236}">
                    <a16:creationId xmlns:a16="http://schemas.microsoft.com/office/drawing/2014/main" id="{BA8C7ABD-149F-654B-B886-7680894FCFFE}"/>
                  </a:ext>
                </a:extLst>
              </p14:cNvPr>
              <p14:cNvContentPartPr/>
              <p14:nvPr/>
            </p14:nvContentPartPr>
            <p14:xfrm>
              <a:off x="2054035" y="3564506"/>
              <a:ext cx="62280" cy="126720"/>
            </p14:xfrm>
          </p:contentPart>
        </mc:Choice>
        <mc:Fallback xmlns="">
          <p:pic>
            <p:nvPicPr>
              <p:cNvPr id="457" name="Ink 456">
                <a:extLst>
                  <a:ext uri="{FF2B5EF4-FFF2-40B4-BE49-F238E27FC236}">
                    <a16:creationId xmlns:a16="http://schemas.microsoft.com/office/drawing/2014/main" id="{BA8C7ABD-149F-654B-B886-7680894FCFFE}"/>
                  </a:ext>
                </a:extLst>
              </p:cNvPr>
              <p:cNvPicPr/>
              <p:nvPr/>
            </p:nvPicPr>
            <p:blipFill>
              <a:blip r:embed="rId758"/>
              <a:stretch>
                <a:fillRect/>
              </a:stretch>
            </p:blipFill>
            <p:spPr>
              <a:xfrm>
                <a:off x="2046475" y="3556946"/>
                <a:ext cx="77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58" name="Ink 457">
                <a:extLst>
                  <a:ext uri="{FF2B5EF4-FFF2-40B4-BE49-F238E27FC236}">
                    <a16:creationId xmlns:a16="http://schemas.microsoft.com/office/drawing/2014/main" id="{4B25F450-AF6A-F940-9048-D73B673CA0A6}"/>
                  </a:ext>
                </a:extLst>
              </p14:cNvPr>
              <p14:cNvContentPartPr/>
              <p14:nvPr/>
            </p14:nvContentPartPr>
            <p14:xfrm>
              <a:off x="2158795" y="3524906"/>
              <a:ext cx="145080" cy="148320"/>
            </p14:xfrm>
          </p:contentPart>
        </mc:Choice>
        <mc:Fallback xmlns="">
          <p:pic>
            <p:nvPicPr>
              <p:cNvPr id="458" name="Ink 457">
                <a:extLst>
                  <a:ext uri="{FF2B5EF4-FFF2-40B4-BE49-F238E27FC236}">
                    <a16:creationId xmlns:a16="http://schemas.microsoft.com/office/drawing/2014/main" id="{4B25F450-AF6A-F940-9048-D73B673CA0A6}"/>
                  </a:ext>
                </a:extLst>
              </p:cNvPr>
              <p:cNvPicPr/>
              <p:nvPr/>
            </p:nvPicPr>
            <p:blipFill>
              <a:blip r:embed="rId760"/>
              <a:stretch>
                <a:fillRect/>
              </a:stretch>
            </p:blipFill>
            <p:spPr>
              <a:xfrm>
                <a:off x="2151235" y="3517346"/>
                <a:ext cx="159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59" name="Ink 458">
                <a:extLst>
                  <a:ext uri="{FF2B5EF4-FFF2-40B4-BE49-F238E27FC236}">
                    <a16:creationId xmlns:a16="http://schemas.microsoft.com/office/drawing/2014/main" id="{5EDFBC85-A008-BF4C-947A-839053C77D74}"/>
                  </a:ext>
                </a:extLst>
              </p14:cNvPr>
              <p14:cNvContentPartPr/>
              <p14:nvPr/>
            </p14:nvContentPartPr>
            <p14:xfrm>
              <a:off x="2358595" y="3432026"/>
              <a:ext cx="125640" cy="248040"/>
            </p14:xfrm>
          </p:contentPart>
        </mc:Choice>
        <mc:Fallback xmlns="">
          <p:pic>
            <p:nvPicPr>
              <p:cNvPr id="459" name="Ink 458">
                <a:extLst>
                  <a:ext uri="{FF2B5EF4-FFF2-40B4-BE49-F238E27FC236}">
                    <a16:creationId xmlns:a16="http://schemas.microsoft.com/office/drawing/2014/main" id="{5EDFBC85-A008-BF4C-947A-839053C77D74}"/>
                  </a:ext>
                </a:extLst>
              </p:cNvPr>
              <p:cNvPicPr/>
              <p:nvPr/>
            </p:nvPicPr>
            <p:blipFill>
              <a:blip r:embed="rId762"/>
              <a:stretch>
                <a:fillRect/>
              </a:stretch>
            </p:blipFill>
            <p:spPr>
              <a:xfrm>
                <a:off x="2351035" y="3424466"/>
                <a:ext cx="140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60" name="Ink 459">
                <a:extLst>
                  <a:ext uri="{FF2B5EF4-FFF2-40B4-BE49-F238E27FC236}">
                    <a16:creationId xmlns:a16="http://schemas.microsoft.com/office/drawing/2014/main" id="{20A0FB85-7556-644E-AB41-DEC9206DDD9E}"/>
                  </a:ext>
                </a:extLst>
              </p14:cNvPr>
              <p14:cNvContentPartPr/>
              <p14:nvPr/>
            </p14:nvContentPartPr>
            <p14:xfrm>
              <a:off x="2358595" y="3572066"/>
              <a:ext cx="170280" cy="19440"/>
            </p14:xfrm>
          </p:contentPart>
        </mc:Choice>
        <mc:Fallback xmlns="">
          <p:pic>
            <p:nvPicPr>
              <p:cNvPr id="460" name="Ink 459">
                <a:extLst>
                  <a:ext uri="{FF2B5EF4-FFF2-40B4-BE49-F238E27FC236}">
                    <a16:creationId xmlns:a16="http://schemas.microsoft.com/office/drawing/2014/main" id="{20A0FB85-7556-644E-AB41-DEC9206DDD9E}"/>
                  </a:ext>
                </a:extLst>
              </p:cNvPr>
              <p:cNvPicPr/>
              <p:nvPr/>
            </p:nvPicPr>
            <p:blipFill>
              <a:blip r:embed="rId764"/>
              <a:stretch>
                <a:fillRect/>
              </a:stretch>
            </p:blipFill>
            <p:spPr>
              <a:xfrm>
                <a:off x="2351035" y="3564506"/>
                <a:ext cx="185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61" name="Ink 460">
                <a:extLst>
                  <a:ext uri="{FF2B5EF4-FFF2-40B4-BE49-F238E27FC236}">
                    <a16:creationId xmlns:a16="http://schemas.microsoft.com/office/drawing/2014/main" id="{73200BEC-704F-D443-8D9E-AD62381E13D3}"/>
                  </a:ext>
                </a:extLst>
              </p14:cNvPr>
              <p14:cNvContentPartPr/>
              <p14:nvPr/>
            </p14:nvContentPartPr>
            <p14:xfrm>
              <a:off x="2531035" y="3477746"/>
              <a:ext cx="144720" cy="137880"/>
            </p14:xfrm>
          </p:contentPart>
        </mc:Choice>
        <mc:Fallback xmlns="">
          <p:pic>
            <p:nvPicPr>
              <p:cNvPr id="461" name="Ink 460">
                <a:extLst>
                  <a:ext uri="{FF2B5EF4-FFF2-40B4-BE49-F238E27FC236}">
                    <a16:creationId xmlns:a16="http://schemas.microsoft.com/office/drawing/2014/main" id="{73200BEC-704F-D443-8D9E-AD62381E13D3}"/>
                  </a:ext>
                </a:extLst>
              </p:cNvPr>
              <p:cNvPicPr/>
              <p:nvPr/>
            </p:nvPicPr>
            <p:blipFill>
              <a:blip r:embed="rId766"/>
              <a:stretch>
                <a:fillRect/>
              </a:stretch>
            </p:blipFill>
            <p:spPr>
              <a:xfrm>
                <a:off x="2523475" y="3470186"/>
                <a:ext cx="159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62" name="Ink 461">
                <a:extLst>
                  <a:ext uri="{FF2B5EF4-FFF2-40B4-BE49-F238E27FC236}">
                    <a16:creationId xmlns:a16="http://schemas.microsoft.com/office/drawing/2014/main" id="{401AA71B-DBEC-C348-980D-0C9946A72D9C}"/>
                  </a:ext>
                </a:extLst>
              </p14:cNvPr>
              <p14:cNvContentPartPr/>
              <p14:nvPr/>
            </p14:nvContentPartPr>
            <p14:xfrm>
              <a:off x="2729755" y="3459026"/>
              <a:ext cx="177840" cy="177120"/>
            </p14:xfrm>
          </p:contentPart>
        </mc:Choice>
        <mc:Fallback xmlns="">
          <p:pic>
            <p:nvPicPr>
              <p:cNvPr id="462" name="Ink 461">
                <a:extLst>
                  <a:ext uri="{FF2B5EF4-FFF2-40B4-BE49-F238E27FC236}">
                    <a16:creationId xmlns:a16="http://schemas.microsoft.com/office/drawing/2014/main" id="{401AA71B-DBEC-C348-980D-0C9946A72D9C}"/>
                  </a:ext>
                </a:extLst>
              </p:cNvPr>
              <p:cNvPicPr/>
              <p:nvPr/>
            </p:nvPicPr>
            <p:blipFill>
              <a:blip r:embed="rId768"/>
              <a:stretch>
                <a:fillRect/>
              </a:stretch>
            </p:blipFill>
            <p:spPr>
              <a:xfrm>
                <a:off x="2722195" y="3451466"/>
                <a:ext cx="192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63" name="Ink 462">
                <a:extLst>
                  <a:ext uri="{FF2B5EF4-FFF2-40B4-BE49-F238E27FC236}">
                    <a16:creationId xmlns:a16="http://schemas.microsoft.com/office/drawing/2014/main" id="{88FF2D1A-2FE3-DB47-95FE-6C698BA20E2B}"/>
                  </a:ext>
                </a:extLst>
              </p14:cNvPr>
              <p14:cNvContentPartPr/>
              <p14:nvPr/>
            </p14:nvContentPartPr>
            <p14:xfrm>
              <a:off x="2941795" y="3458666"/>
              <a:ext cx="135000" cy="138600"/>
            </p14:xfrm>
          </p:contentPart>
        </mc:Choice>
        <mc:Fallback xmlns="">
          <p:pic>
            <p:nvPicPr>
              <p:cNvPr id="463" name="Ink 462">
                <a:extLst>
                  <a:ext uri="{FF2B5EF4-FFF2-40B4-BE49-F238E27FC236}">
                    <a16:creationId xmlns:a16="http://schemas.microsoft.com/office/drawing/2014/main" id="{88FF2D1A-2FE3-DB47-95FE-6C698BA20E2B}"/>
                  </a:ext>
                </a:extLst>
              </p:cNvPr>
              <p:cNvPicPr/>
              <p:nvPr/>
            </p:nvPicPr>
            <p:blipFill>
              <a:blip r:embed="rId770"/>
              <a:stretch>
                <a:fillRect/>
              </a:stretch>
            </p:blipFill>
            <p:spPr>
              <a:xfrm>
                <a:off x="2934235" y="3451106"/>
                <a:ext cx="150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64" name="Ink 463">
                <a:extLst>
                  <a:ext uri="{FF2B5EF4-FFF2-40B4-BE49-F238E27FC236}">
                    <a16:creationId xmlns:a16="http://schemas.microsoft.com/office/drawing/2014/main" id="{908FE6CF-B185-D241-9BA4-56F9188AD1A0}"/>
                  </a:ext>
                </a:extLst>
              </p14:cNvPr>
              <p14:cNvContentPartPr/>
              <p14:nvPr/>
            </p14:nvContentPartPr>
            <p14:xfrm>
              <a:off x="3100915" y="3453266"/>
              <a:ext cx="148680" cy="185040"/>
            </p14:xfrm>
          </p:contentPart>
        </mc:Choice>
        <mc:Fallback xmlns="">
          <p:pic>
            <p:nvPicPr>
              <p:cNvPr id="464" name="Ink 463">
                <a:extLst>
                  <a:ext uri="{FF2B5EF4-FFF2-40B4-BE49-F238E27FC236}">
                    <a16:creationId xmlns:a16="http://schemas.microsoft.com/office/drawing/2014/main" id="{908FE6CF-B185-D241-9BA4-56F9188AD1A0}"/>
                  </a:ext>
                </a:extLst>
              </p:cNvPr>
              <p:cNvPicPr/>
              <p:nvPr/>
            </p:nvPicPr>
            <p:blipFill>
              <a:blip r:embed="rId772"/>
              <a:stretch>
                <a:fillRect/>
              </a:stretch>
            </p:blipFill>
            <p:spPr>
              <a:xfrm>
                <a:off x="3093355" y="3445706"/>
                <a:ext cx="163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65" name="Ink 464">
                <a:extLst>
                  <a:ext uri="{FF2B5EF4-FFF2-40B4-BE49-F238E27FC236}">
                    <a16:creationId xmlns:a16="http://schemas.microsoft.com/office/drawing/2014/main" id="{E4137D45-B839-9143-96E2-CD42A2EABC02}"/>
                  </a:ext>
                </a:extLst>
              </p14:cNvPr>
              <p14:cNvContentPartPr/>
              <p14:nvPr/>
            </p14:nvContentPartPr>
            <p14:xfrm>
              <a:off x="3153835" y="3548666"/>
              <a:ext cx="87480" cy="29520"/>
            </p14:xfrm>
          </p:contentPart>
        </mc:Choice>
        <mc:Fallback xmlns="">
          <p:pic>
            <p:nvPicPr>
              <p:cNvPr id="465" name="Ink 464">
                <a:extLst>
                  <a:ext uri="{FF2B5EF4-FFF2-40B4-BE49-F238E27FC236}">
                    <a16:creationId xmlns:a16="http://schemas.microsoft.com/office/drawing/2014/main" id="{E4137D45-B839-9143-96E2-CD42A2EABC02}"/>
                  </a:ext>
                </a:extLst>
              </p:cNvPr>
              <p:cNvPicPr/>
              <p:nvPr/>
            </p:nvPicPr>
            <p:blipFill>
              <a:blip r:embed="rId774"/>
              <a:stretch>
                <a:fillRect/>
              </a:stretch>
            </p:blipFill>
            <p:spPr>
              <a:xfrm>
                <a:off x="3146275" y="3541106"/>
                <a:ext cx="102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66" name="Ink 465">
                <a:extLst>
                  <a:ext uri="{FF2B5EF4-FFF2-40B4-BE49-F238E27FC236}">
                    <a16:creationId xmlns:a16="http://schemas.microsoft.com/office/drawing/2014/main" id="{4BBEE910-A860-B54B-ADE0-6259E8B612DB}"/>
                  </a:ext>
                </a:extLst>
              </p14:cNvPr>
              <p14:cNvContentPartPr/>
              <p14:nvPr/>
            </p14:nvContentPartPr>
            <p14:xfrm>
              <a:off x="3272995" y="3370826"/>
              <a:ext cx="266760" cy="225720"/>
            </p14:xfrm>
          </p:contentPart>
        </mc:Choice>
        <mc:Fallback xmlns="">
          <p:pic>
            <p:nvPicPr>
              <p:cNvPr id="466" name="Ink 465">
                <a:extLst>
                  <a:ext uri="{FF2B5EF4-FFF2-40B4-BE49-F238E27FC236}">
                    <a16:creationId xmlns:a16="http://schemas.microsoft.com/office/drawing/2014/main" id="{4BBEE910-A860-B54B-ADE0-6259E8B612DB}"/>
                  </a:ext>
                </a:extLst>
              </p:cNvPr>
              <p:cNvPicPr/>
              <p:nvPr/>
            </p:nvPicPr>
            <p:blipFill>
              <a:blip r:embed="rId776"/>
              <a:stretch>
                <a:fillRect/>
              </a:stretch>
            </p:blipFill>
            <p:spPr>
              <a:xfrm>
                <a:off x="3265435" y="3363266"/>
                <a:ext cx="281880" cy="240840"/>
              </a:xfrm>
              <a:prstGeom prst="rect">
                <a:avLst/>
              </a:prstGeom>
            </p:spPr>
          </p:pic>
        </mc:Fallback>
      </mc:AlternateContent>
      <p:grpSp>
        <p:nvGrpSpPr>
          <p:cNvPr id="472" name="Group 471">
            <a:extLst>
              <a:ext uri="{FF2B5EF4-FFF2-40B4-BE49-F238E27FC236}">
                <a16:creationId xmlns:a16="http://schemas.microsoft.com/office/drawing/2014/main" id="{39153240-75A6-8C4C-AF5C-D49710A55B22}"/>
              </a:ext>
            </a:extLst>
          </p:cNvPr>
          <p:cNvGrpSpPr/>
          <p:nvPr/>
        </p:nvGrpSpPr>
        <p:grpSpPr>
          <a:xfrm>
            <a:off x="3737035" y="3423386"/>
            <a:ext cx="658800" cy="285480"/>
            <a:chOff x="3737035" y="3423386"/>
            <a:chExt cx="658800" cy="285480"/>
          </a:xfrm>
        </p:grpSpPr>
        <mc:AlternateContent xmlns:mc="http://schemas.openxmlformats.org/markup-compatibility/2006" xmlns:p14="http://schemas.microsoft.com/office/powerpoint/2010/main">
          <mc:Choice Requires="p14">
            <p:contentPart p14:bwMode="auto" r:id="rId777">
              <p14:nvContentPartPr>
                <p14:cNvPr id="467" name="Ink 466">
                  <a:extLst>
                    <a:ext uri="{FF2B5EF4-FFF2-40B4-BE49-F238E27FC236}">
                      <a16:creationId xmlns:a16="http://schemas.microsoft.com/office/drawing/2014/main" id="{63179892-FA5F-BB43-98B3-1BDA4EC74D21}"/>
                    </a:ext>
                  </a:extLst>
                </p14:cNvPr>
                <p14:cNvContentPartPr/>
                <p14:nvPr/>
              </p14:nvContentPartPr>
              <p14:xfrm>
                <a:off x="3737035" y="3490706"/>
                <a:ext cx="191160" cy="95400"/>
              </p14:xfrm>
            </p:contentPart>
          </mc:Choice>
          <mc:Fallback xmlns="">
            <p:pic>
              <p:nvPicPr>
                <p:cNvPr id="467" name="Ink 466">
                  <a:extLst>
                    <a:ext uri="{FF2B5EF4-FFF2-40B4-BE49-F238E27FC236}">
                      <a16:creationId xmlns:a16="http://schemas.microsoft.com/office/drawing/2014/main" id="{63179892-FA5F-BB43-98B3-1BDA4EC74D21}"/>
                    </a:ext>
                  </a:extLst>
                </p:cNvPr>
                <p:cNvPicPr/>
                <p:nvPr/>
              </p:nvPicPr>
              <p:blipFill>
                <a:blip r:embed="rId778"/>
                <a:stretch>
                  <a:fillRect/>
                </a:stretch>
              </p:blipFill>
              <p:spPr>
                <a:xfrm>
                  <a:off x="3729475" y="3483146"/>
                  <a:ext cx="206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68" name="Ink 467">
                  <a:extLst>
                    <a:ext uri="{FF2B5EF4-FFF2-40B4-BE49-F238E27FC236}">
                      <a16:creationId xmlns:a16="http://schemas.microsoft.com/office/drawing/2014/main" id="{16AFCB17-6FA1-924C-A36A-905213BB8144}"/>
                    </a:ext>
                  </a:extLst>
                </p14:cNvPr>
                <p14:cNvContentPartPr/>
                <p14:nvPr/>
              </p14:nvContentPartPr>
              <p14:xfrm>
                <a:off x="4001995" y="3437066"/>
                <a:ext cx="166320" cy="154440"/>
              </p14:xfrm>
            </p:contentPart>
          </mc:Choice>
          <mc:Fallback xmlns="">
            <p:pic>
              <p:nvPicPr>
                <p:cNvPr id="468" name="Ink 467">
                  <a:extLst>
                    <a:ext uri="{FF2B5EF4-FFF2-40B4-BE49-F238E27FC236}">
                      <a16:creationId xmlns:a16="http://schemas.microsoft.com/office/drawing/2014/main" id="{16AFCB17-6FA1-924C-A36A-905213BB8144}"/>
                    </a:ext>
                  </a:extLst>
                </p:cNvPr>
                <p:cNvPicPr/>
                <p:nvPr/>
              </p:nvPicPr>
              <p:blipFill>
                <a:blip r:embed="rId780"/>
                <a:stretch>
                  <a:fillRect/>
                </a:stretch>
              </p:blipFill>
              <p:spPr>
                <a:xfrm>
                  <a:off x="3994435" y="3429506"/>
                  <a:ext cx="181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69" name="Ink 468">
                  <a:extLst>
                    <a:ext uri="{FF2B5EF4-FFF2-40B4-BE49-F238E27FC236}">
                      <a16:creationId xmlns:a16="http://schemas.microsoft.com/office/drawing/2014/main" id="{AE53F9F7-CFF7-B14C-8A2A-7ACC516773EA}"/>
                    </a:ext>
                  </a:extLst>
                </p14:cNvPr>
                <p14:cNvContentPartPr/>
                <p14:nvPr/>
              </p14:nvContentPartPr>
              <p14:xfrm>
                <a:off x="4226995" y="3452906"/>
                <a:ext cx="168840" cy="127800"/>
              </p14:xfrm>
            </p:contentPart>
          </mc:Choice>
          <mc:Fallback xmlns="">
            <p:pic>
              <p:nvPicPr>
                <p:cNvPr id="469" name="Ink 468">
                  <a:extLst>
                    <a:ext uri="{FF2B5EF4-FFF2-40B4-BE49-F238E27FC236}">
                      <a16:creationId xmlns:a16="http://schemas.microsoft.com/office/drawing/2014/main" id="{AE53F9F7-CFF7-B14C-8A2A-7ACC516773EA}"/>
                    </a:ext>
                  </a:extLst>
                </p:cNvPr>
                <p:cNvPicPr/>
                <p:nvPr/>
              </p:nvPicPr>
              <p:blipFill>
                <a:blip r:embed="rId782"/>
                <a:stretch>
                  <a:fillRect/>
                </a:stretch>
              </p:blipFill>
              <p:spPr>
                <a:xfrm>
                  <a:off x="4219435" y="3445346"/>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1" name="Ink 470">
                  <a:extLst>
                    <a:ext uri="{FF2B5EF4-FFF2-40B4-BE49-F238E27FC236}">
                      <a16:creationId xmlns:a16="http://schemas.microsoft.com/office/drawing/2014/main" id="{E98230F5-4E2D-F849-A1D1-669946D2933A}"/>
                    </a:ext>
                  </a:extLst>
                </p14:cNvPr>
                <p14:cNvContentPartPr/>
                <p14:nvPr/>
              </p14:nvContentPartPr>
              <p14:xfrm>
                <a:off x="3970675" y="3423386"/>
                <a:ext cx="171720" cy="285480"/>
              </p14:xfrm>
            </p:contentPart>
          </mc:Choice>
          <mc:Fallback xmlns="">
            <p:pic>
              <p:nvPicPr>
                <p:cNvPr id="471" name="Ink 470">
                  <a:extLst>
                    <a:ext uri="{FF2B5EF4-FFF2-40B4-BE49-F238E27FC236}">
                      <a16:creationId xmlns:a16="http://schemas.microsoft.com/office/drawing/2014/main" id="{E98230F5-4E2D-F849-A1D1-669946D2933A}"/>
                    </a:ext>
                  </a:extLst>
                </p:cNvPr>
                <p:cNvPicPr/>
                <p:nvPr/>
              </p:nvPicPr>
              <p:blipFill>
                <a:blip r:embed="rId784"/>
                <a:stretch>
                  <a:fillRect/>
                </a:stretch>
              </p:blipFill>
              <p:spPr>
                <a:xfrm>
                  <a:off x="3963115" y="3415826"/>
                  <a:ext cx="186840" cy="300600"/>
                </a:xfrm>
                <a:prstGeom prst="rect">
                  <a:avLst/>
                </a:prstGeom>
              </p:spPr>
            </p:pic>
          </mc:Fallback>
        </mc:AlternateContent>
      </p:grpSp>
      <p:grpSp>
        <p:nvGrpSpPr>
          <p:cNvPr id="479" name="Group 478">
            <a:extLst>
              <a:ext uri="{FF2B5EF4-FFF2-40B4-BE49-F238E27FC236}">
                <a16:creationId xmlns:a16="http://schemas.microsoft.com/office/drawing/2014/main" id="{278787DE-7CA2-224F-9C6E-7C141CB16627}"/>
              </a:ext>
            </a:extLst>
          </p:cNvPr>
          <p:cNvGrpSpPr/>
          <p:nvPr/>
        </p:nvGrpSpPr>
        <p:grpSpPr>
          <a:xfrm>
            <a:off x="4463515" y="3294866"/>
            <a:ext cx="1153800" cy="327960"/>
            <a:chOff x="4463515" y="3294866"/>
            <a:chExt cx="1153800" cy="327960"/>
          </a:xfrm>
        </p:grpSpPr>
        <mc:AlternateContent xmlns:mc="http://schemas.openxmlformats.org/markup-compatibility/2006" xmlns:p14="http://schemas.microsoft.com/office/powerpoint/2010/main">
          <mc:Choice Requires="p14">
            <p:contentPart p14:bwMode="auto" r:id="rId785">
              <p14:nvContentPartPr>
                <p14:cNvPr id="473" name="Ink 472">
                  <a:extLst>
                    <a:ext uri="{FF2B5EF4-FFF2-40B4-BE49-F238E27FC236}">
                      <a16:creationId xmlns:a16="http://schemas.microsoft.com/office/drawing/2014/main" id="{C01884B9-C8D8-DE41-A8A4-71327CE9AD2D}"/>
                    </a:ext>
                  </a:extLst>
                </p14:cNvPr>
                <p14:cNvContentPartPr/>
                <p14:nvPr/>
              </p14:nvContentPartPr>
              <p14:xfrm>
                <a:off x="4463515" y="3392426"/>
                <a:ext cx="148320" cy="230400"/>
              </p14:xfrm>
            </p:contentPart>
          </mc:Choice>
          <mc:Fallback xmlns="">
            <p:pic>
              <p:nvPicPr>
                <p:cNvPr id="473" name="Ink 472">
                  <a:extLst>
                    <a:ext uri="{FF2B5EF4-FFF2-40B4-BE49-F238E27FC236}">
                      <a16:creationId xmlns:a16="http://schemas.microsoft.com/office/drawing/2014/main" id="{C01884B9-C8D8-DE41-A8A4-71327CE9AD2D}"/>
                    </a:ext>
                  </a:extLst>
                </p:cNvPr>
                <p:cNvPicPr/>
                <p:nvPr/>
              </p:nvPicPr>
              <p:blipFill>
                <a:blip r:embed="rId786"/>
                <a:stretch>
                  <a:fillRect/>
                </a:stretch>
              </p:blipFill>
              <p:spPr>
                <a:xfrm>
                  <a:off x="4455955" y="3384866"/>
                  <a:ext cx="16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4" name="Ink 473">
                  <a:extLst>
                    <a:ext uri="{FF2B5EF4-FFF2-40B4-BE49-F238E27FC236}">
                      <a16:creationId xmlns:a16="http://schemas.microsoft.com/office/drawing/2014/main" id="{D6668C3A-9586-3D41-BCEE-D1AEF34D5320}"/>
                    </a:ext>
                  </a:extLst>
                </p14:cNvPr>
                <p14:cNvContentPartPr/>
                <p14:nvPr/>
              </p14:nvContentPartPr>
              <p14:xfrm>
                <a:off x="4796515" y="3484946"/>
                <a:ext cx="201240" cy="71640"/>
              </p14:xfrm>
            </p:contentPart>
          </mc:Choice>
          <mc:Fallback xmlns="">
            <p:pic>
              <p:nvPicPr>
                <p:cNvPr id="474" name="Ink 473">
                  <a:extLst>
                    <a:ext uri="{FF2B5EF4-FFF2-40B4-BE49-F238E27FC236}">
                      <a16:creationId xmlns:a16="http://schemas.microsoft.com/office/drawing/2014/main" id="{D6668C3A-9586-3D41-BCEE-D1AEF34D5320}"/>
                    </a:ext>
                  </a:extLst>
                </p:cNvPr>
                <p:cNvPicPr/>
                <p:nvPr/>
              </p:nvPicPr>
              <p:blipFill>
                <a:blip r:embed="rId788"/>
                <a:stretch>
                  <a:fillRect/>
                </a:stretch>
              </p:blipFill>
              <p:spPr>
                <a:xfrm>
                  <a:off x="4788955" y="3477386"/>
                  <a:ext cx="216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75" name="Ink 474">
                  <a:extLst>
                    <a:ext uri="{FF2B5EF4-FFF2-40B4-BE49-F238E27FC236}">
                      <a16:creationId xmlns:a16="http://schemas.microsoft.com/office/drawing/2014/main" id="{758A89C5-E1DD-B44C-96C4-D78676F024EB}"/>
                    </a:ext>
                  </a:extLst>
                </p14:cNvPr>
                <p14:cNvContentPartPr/>
                <p14:nvPr/>
              </p14:nvContentPartPr>
              <p14:xfrm>
                <a:off x="4988755" y="3294866"/>
                <a:ext cx="334440" cy="266040"/>
              </p14:xfrm>
            </p:contentPart>
          </mc:Choice>
          <mc:Fallback xmlns="">
            <p:pic>
              <p:nvPicPr>
                <p:cNvPr id="475" name="Ink 474">
                  <a:extLst>
                    <a:ext uri="{FF2B5EF4-FFF2-40B4-BE49-F238E27FC236}">
                      <a16:creationId xmlns:a16="http://schemas.microsoft.com/office/drawing/2014/main" id="{758A89C5-E1DD-B44C-96C4-D78676F024EB}"/>
                    </a:ext>
                  </a:extLst>
                </p:cNvPr>
                <p:cNvPicPr/>
                <p:nvPr/>
              </p:nvPicPr>
              <p:blipFill>
                <a:blip r:embed="rId790"/>
                <a:stretch>
                  <a:fillRect/>
                </a:stretch>
              </p:blipFill>
              <p:spPr>
                <a:xfrm>
                  <a:off x="4981195" y="3287306"/>
                  <a:ext cx="349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76" name="Ink 475">
                  <a:extLst>
                    <a:ext uri="{FF2B5EF4-FFF2-40B4-BE49-F238E27FC236}">
                      <a16:creationId xmlns:a16="http://schemas.microsoft.com/office/drawing/2014/main" id="{10AF6C44-0F16-D141-9A17-C5B8153D11D7}"/>
                    </a:ext>
                  </a:extLst>
                </p14:cNvPr>
                <p14:cNvContentPartPr/>
                <p14:nvPr/>
              </p14:nvContentPartPr>
              <p14:xfrm>
                <a:off x="5327155" y="3493226"/>
                <a:ext cx="5400" cy="5760"/>
              </p14:xfrm>
            </p:contentPart>
          </mc:Choice>
          <mc:Fallback xmlns="">
            <p:pic>
              <p:nvPicPr>
                <p:cNvPr id="476" name="Ink 475">
                  <a:extLst>
                    <a:ext uri="{FF2B5EF4-FFF2-40B4-BE49-F238E27FC236}">
                      <a16:creationId xmlns:a16="http://schemas.microsoft.com/office/drawing/2014/main" id="{10AF6C44-0F16-D141-9A17-C5B8153D11D7}"/>
                    </a:ext>
                  </a:extLst>
                </p:cNvPr>
                <p:cNvPicPr/>
                <p:nvPr/>
              </p:nvPicPr>
              <p:blipFill>
                <a:blip r:embed="rId792"/>
                <a:stretch>
                  <a:fillRect/>
                </a:stretch>
              </p:blipFill>
              <p:spPr>
                <a:xfrm>
                  <a:off x="5319595" y="3485666"/>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77" name="Ink 476">
                  <a:extLst>
                    <a:ext uri="{FF2B5EF4-FFF2-40B4-BE49-F238E27FC236}">
                      <a16:creationId xmlns:a16="http://schemas.microsoft.com/office/drawing/2014/main" id="{CF578382-5D59-D94C-989E-EC25F47B537E}"/>
                    </a:ext>
                  </a:extLst>
                </p14:cNvPr>
                <p14:cNvContentPartPr/>
                <p14:nvPr/>
              </p14:nvContentPartPr>
              <p14:xfrm>
                <a:off x="5234275" y="3365786"/>
                <a:ext cx="26640" cy="13320"/>
              </p14:xfrm>
            </p:contentPart>
          </mc:Choice>
          <mc:Fallback xmlns="">
            <p:pic>
              <p:nvPicPr>
                <p:cNvPr id="477" name="Ink 476">
                  <a:extLst>
                    <a:ext uri="{FF2B5EF4-FFF2-40B4-BE49-F238E27FC236}">
                      <a16:creationId xmlns:a16="http://schemas.microsoft.com/office/drawing/2014/main" id="{CF578382-5D59-D94C-989E-EC25F47B537E}"/>
                    </a:ext>
                  </a:extLst>
                </p:cNvPr>
                <p:cNvPicPr/>
                <p:nvPr/>
              </p:nvPicPr>
              <p:blipFill>
                <a:blip r:embed="rId794"/>
                <a:stretch>
                  <a:fillRect/>
                </a:stretch>
              </p:blipFill>
              <p:spPr>
                <a:xfrm>
                  <a:off x="5227075" y="3358226"/>
                  <a:ext cx="41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78" name="Ink 477">
                  <a:extLst>
                    <a:ext uri="{FF2B5EF4-FFF2-40B4-BE49-F238E27FC236}">
                      <a16:creationId xmlns:a16="http://schemas.microsoft.com/office/drawing/2014/main" id="{6A675CD7-7D5A-EA45-B097-8DCA173C96A9}"/>
                    </a:ext>
                  </a:extLst>
                </p14:cNvPr>
                <p14:cNvContentPartPr/>
                <p14:nvPr/>
              </p14:nvContentPartPr>
              <p14:xfrm>
                <a:off x="5370715" y="3345626"/>
                <a:ext cx="246600" cy="236160"/>
              </p14:xfrm>
            </p:contentPart>
          </mc:Choice>
          <mc:Fallback xmlns="">
            <p:pic>
              <p:nvPicPr>
                <p:cNvPr id="478" name="Ink 477">
                  <a:extLst>
                    <a:ext uri="{FF2B5EF4-FFF2-40B4-BE49-F238E27FC236}">
                      <a16:creationId xmlns:a16="http://schemas.microsoft.com/office/drawing/2014/main" id="{6A675CD7-7D5A-EA45-B097-8DCA173C96A9}"/>
                    </a:ext>
                  </a:extLst>
                </p:cNvPr>
                <p:cNvPicPr/>
                <p:nvPr/>
              </p:nvPicPr>
              <p:blipFill>
                <a:blip r:embed="rId796"/>
                <a:stretch>
                  <a:fillRect/>
                </a:stretch>
              </p:blipFill>
              <p:spPr>
                <a:xfrm>
                  <a:off x="5363155" y="3338066"/>
                  <a:ext cx="261720" cy="251280"/>
                </a:xfrm>
                <a:prstGeom prst="rect">
                  <a:avLst/>
                </a:prstGeom>
              </p:spPr>
            </p:pic>
          </mc:Fallback>
        </mc:AlternateContent>
      </p:grpSp>
      <p:grpSp>
        <p:nvGrpSpPr>
          <p:cNvPr id="571" name="Group 570">
            <a:extLst>
              <a:ext uri="{FF2B5EF4-FFF2-40B4-BE49-F238E27FC236}">
                <a16:creationId xmlns:a16="http://schemas.microsoft.com/office/drawing/2014/main" id="{0EB56F7E-B015-184B-A7A9-55A67BCD6316}"/>
              </a:ext>
            </a:extLst>
          </p:cNvPr>
          <p:cNvGrpSpPr/>
          <p:nvPr/>
        </p:nvGrpSpPr>
        <p:grpSpPr>
          <a:xfrm>
            <a:off x="1717435" y="2053946"/>
            <a:ext cx="1631520" cy="294480"/>
            <a:chOff x="1717435" y="2053946"/>
            <a:chExt cx="1631520" cy="294480"/>
          </a:xfrm>
        </p:grpSpPr>
        <mc:AlternateContent xmlns:mc="http://schemas.openxmlformats.org/markup-compatibility/2006" xmlns:p14="http://schemas.microsoft.com/office/powerpoint/2010/main">
          <mc:Choice Requires="p14">
            <p:contentPart p14:bwMode="auto" r:id="rId797">
              <p14:nvContentPartPr>
                <p14:cNvPr id="563" name="Ink 562">
                  <a:extLst>
                    <a:ext uri="{FF2B5EF4-FFF2-40B4-BE49-F238E27FC236}">
                      <a16:creationId xmlns:a16="http://schemas.microsoft.com/office/drawing/2014/main" id="{176D5BAA-A7F7-AF45-9B0E-2634BE7FCA78}"/>
                    </a:ext>
                  </a:extLst>
                </p14:cNvPr>
                <p14:cNvContentPartPr/>
                <p14:nvPr/>
              </p14:nvContentPartPr>
              <p14:xfrm>
                <a:off x="1717435" y="2131706"/>
                <a:ext cx="323280" cy="185400"/>
              </p14:xfrm>
            </p:contentPart>
          </mc:Choice>
          <mc:Fallback xmlns="">
            <p:pic>
              <p:nvPicPr>
                <p:cNvPr id="563" name="Ink 562">
                  <a:extLst>
                    <a:ext uri="{FF2B5EF4-FFF2-40B4-BE49-F238E27FC236}">
                      <a16:creationId xmlns:a16="http://schemas.microsoft.com/office/drawing/2014/main" id="{176D5BAA-A7F7-AF45-9B0E-2634BE7FCA78}"/>
                    </a:ext>
                  </a:extLst>
                </p:cNvPr>
                <p:cNvPicPr/>
                <p:nvPr/>
              </p:nvPicPr>
              <p:blipFill>
                <a:blip r:embed="rId798"/>
                <a:stretch>
                  <a:fillRect/>
                </a:stretch>
              </p:blipFill>
              <p:spPr>
                <a:xfrm>
                  <a:off x="1709875" y="2124146"/>
                  <a:ext cx="338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64" name="Ink 563">
                  <a:extLst>
                    <a:ext uri="{FF2B5EF4-FFF2-40B4-BE49-F238E27FC236}">
                      <a16:creationId xmlns:a16="http://schemas.microsoft.com/office/drawing/2014/main" id="{0119FB13-DB9B-A946-BB6C-C0F5B82FDB1F}"/>
                    </a:ext>
                  </a:extLst>
                </p14:cNvPr>
                <p14:cNvContentPartPr/>
                <p14:nvPr/>
              </p14:nvContentPartPr>
              <p14:xfrm>
                <a:off x="2155555" y="2128466"/>
                <a:ext cx="315360" cy="219960"/>
              </p14:xfrm>
            </p:contentPart>
          </mc:Choice>
          <mc:Fallback xmlns="">
            <p:pic>
              <p:nvPicPr>
                <p:cNvPr id="564" name="Ink 563">
                  <a:extLst>
                    <a:ext uri="{FF2B5EF4-FFF2-40B4-BE49-F238E27FC236}">
                      <a16:creationId xmlns:a16="http://schemas.microsoft.com/office/drawing/2014/main" id="{0119FB13-DB9B-A946-BB6C-C0F5B82FDB1F}"/>
                    </a:ext>
                  </a:extLst>
                </p:cNvPr>
                <p:cNvPicPr/>
                <p:nvPr/>
              </p:nvPicPr>
              <p:blipFill>
                <a:blip r:embed="rId800"/>
                <a:stretch>
                  <a:fillRect/>
                </a:stretch>
              </p:blipFill>
              <p:spPr>
                <a:xfrm>
                  <a:off x="2148355" y="2120906"/>
                  <a:ext cx="330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65" name="Ink 564">
                  <a:extLst>
                    <a:ext uri="{FF2B5EF4-FFF2-40B4-BE49-F238E27FC236}">
                      <a16:creationId xmlns:a16="http://schemas.microsoft.com/office/drawing/2014/main" id="{2C96739B-1491-6B49-91EC-1A59D89949D8}"/>
                    </a:ext>
                  </a:extLst>
                </p14:cNvPr>
                <p14:cNvContentPartPr/>
                <p14:nvPr/>
              </p14:nvContentPartPr>
              <p14:xfrm>
                <a:off x="2385235" y="2126306"/>
                <a:ext cx="26640" cy="20520"/>
              </p14:xfrm>
            </p:contentPart>
          </mc:Choice>
          <mc:Fallback xmlns="">
            <p:pic>
              <p:nvPicPr>
                <p:cNvPr id="565" name="Ink 564">
                  <a:extLst>
                    <a:ext uri="{FF2B5EF4-FFF2-40B4-BE49-F238E27FC236}">
                      <a16:creationId xmlns:a16="http://schemas.microsoft.com/office/drawing/2014/main" id="{2C96739B-1491-6B49-91EC-1A59D89949D8}"/>
                    </a:ext>
                  </a:extLst>
                </p:cNvPr>
                <p:cNvPicPr/>
                <p:nvPr/>
              </p:nvPicPr>
              <p:blipFill>
                <a:blip r:embed="rId802"/>
                <a:stretch>
                  <a:fillRect/>
                </a:stretch>
              </p:blipFill>
              <p:spPr>
                <a:xfrm>
                  <a:off x="2377675" y="2118746"/>
                  <a:ext cx="41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66" name="Ink 565">
                  <a:extLst>
                    <a:ext uri="{FF2B5EF4-FFF2-40B4-BE49-F238E27FC236}">
                      <a16:creationId xmlns:a16="http://schemas.microsoft.com/office/drawing/2014/main" id="{30A32955-629B-3A46-8B5B-BEAE2CCF57F4}"/>
                    </a:ext>
                  </a:extLst>
                </p14:cNvPr>
                <p14:cNvContentPartPr/>
                <p14:nvPr/>
              </p14:nvContentPartPr>
              <p14:xfrm>
                <a:off x="2499355" y="2176706"/>
                <a:ext cx="181080" cy="141840"/>
              </p14:xfrm>
            </p:contentPart>
          </mc:Choice>
          <mc:Fallback xmlns="">
            <p:pic>
              <p:nvPicPr>
                <p:cNvPr id="566" name="Ink 565">
                  <a:extLst>
                    <a:ext uri="{FF2B5EF4-FFF2-40B4-BE49-F238E27FC236}">
                      <a16:creationId xmlns:a16="http://schemas.microsoft.com/office/drawing/2014/main" id="{30A32955-629B-3A46-8B5B-BEAE2CCF57F4}"/>
                    </a:ext>
                  </a:extLst>
                </p:cNvPr>
                <p:cNvPicPr/>
                <p:nvPr/>
              </p:nvPicPr>
              <p:blipFill>
                <a:blip r:embed="rId804"/>
                <a:stretch>
                  <a:fillRect/>
                </a:stretch>
              </p:blipFill>
              <p:spPr>
                <a:xfrm>
                  <a:off x="2491795" y="2169146"/>
                  <a:ext cx="196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68" name="Ink 567">
                  <a:extLst>
                    <a:ext uri="{FF2B5EF4-FFF2-40B4-BE49-F238E27FC236}">
                      <a16:creationId xmlns:a16="http://schemas.microsoft.com/office/drawing/2014/main" id="{29FE5CAD-BA04-D446-831A-64503F8E7134}"/>
                    </a:ext>
                  </a:extLst>
                </p14:cNvPr>
                <p14:cNvContentPartPr/>
                <p14:nvPr/>
              </p14:nvContentPartPr>
              <p14:xfrm>
                <a:off x="2766835" y="2133506"/>
                <a:ext cx="253080" cy="175320"/>
              </p14:xfrm>
            </p:contentPart>
          </mc:Choice>
          <mc:Fallback xmlns="">
            <p:pic>
              <p:nvPicPr>
                <p:cNvPr id="568" name="Ink 567">
                  <a:extLst>
                    <a:ext uri="{FF2B5EF4-FFF2-40B4-BE49-F238E27FC236}">
                      <a16:creationId xmlns:a16="http://schemas.microsoft.com/office/drawing/2014/main" id="{29FE5CAD-BA04-D446-831A-64503F8E7134}"/>
                    </a:ext>
                  </a:extLst>
                </p:cNvPr>
                <p:cNvPicPr/>
                <p:nvPr/>
              </p:nvPicPr>
              <p:blipFill>
                <a:blip r:embed="rId806"/>
                <a:stretch>
                  <a:fillRect/>
                </a:stretch>
              </p:blipFill>
              <p:spPr>
                <a:xfrm>
                  <a:off x="2759275" y="2125946"/>
                  <a:ext cx="268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69" name="Ink 568">
                  <a:extLst>
                    <a:ext uri="{FF2B5EF4-FFF2-40B4-BE49-F238E27FC236}">
                      <a16:creationId xmlns:a16="http://schemas.microsoft.com/office/drawing/2014/main" id="{D2FBED23-D463-E748-95CC-22D08B9A96B2}"/>
                    </a:ext>
                  </a:extLst>
                </p14:cNvPr>
                <p14:cNvContentPartPr/>
                <p14:nvPr/>
              </p14:nvContentPartPr>
              <p14:xfrm>
                <a:off x="3140515" y="2053946"/>
                <a:ext cx="208440" cy="255600"/>
              </p14:xfrm>
            </p:contentPart>
          </mc:Choice>
          <mc:Fallback xmlns="">
            <p:pic>
              <p:nvPicPr>
                <p:cNvPr id="569" name="Ink 568">
                  <a:extLst>
                    <a:ext uri="{FF2B5EF4-FFF2-40B4-BE49-F238E27FC236}">
                      <a16:creationId xmlns:a16="http://schemas.microsoft.com/office/drawing/2014/main" id="{D2FBED23-D463-E748-95CC-22D08B9A96B2}"/>
                    </a:ext>
                  </a:extLst>
                </p:cNvPr>
                <p:cNvPicPr/>
                <p:nvPr/>
              </p:nvPicPr>
              <p:blipFill>
                <a:blip r:embed="rId808"/>
                <a:stretch>
                  <a:fillRect/>
                </a:stretch>
              </p:blipFill>
              <p:spPr>
                <a:xfrm>
                  <a:off x="3132955" y="2046386"/>
                  <a:ext cx="223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70" name="Ink 569">
                  <a:extLst>
                    <a:ext uri="{FF2B5EF4-FFF2-40B4-BE49-F238E27FC236}">
                      <a16:creationId xmlns:a16="http://schemas.microsoft.com/office/drawing/2014/main" id="{A4C06018-A3FA-1145-9AB9-5E5E3F55B404}"/>
                    </a:ext>
                  </a:extLst>
                </p14:cNvPr>
                <p14:cNvContentPartPr/>
                <p14:nvPr/>
              </p14:nvContentPartPr>
              <p14:xfrm>
                <a:off x="3074275" y="2115866"/>
                <a:ext cx="216000" cy="35280"/>
              </p14:xfrm>
            </p:contentPart>
          </mc:Choice>
          <mc:Fallback xmlns="">
            <p:pic>
              <p:nvPicPr>
                <p:cNvPr id="570" name="Ink 569">
                  <a:extLst>
                    <a:ext uri="{FF2B5EF4-FFF2-40B4-BE49-F238E27FC236}">
                      <a16:creationId xmlns:a16="http://schemas.microsoft.com/office/drawing/2014/main" id="{A4C06018-A3FA-1145-9AB9-5E5E3F55B404}"/>
                    </a:ext>
                  </a:extLst>
                </p:cNvPr>
                <p:cNvPicPr/>
                <p:nvPr/>
              </p:nvPicPr>
              <p:blipFill>
                <a:blip r:embed="rId810"/>
                <a:stretch>
                  <a:fillRect/>
                </a:stretch>
              </p:blipFill>
              <p:spPr>
                <a:xfrm>
                  <a:off x="3066715" y="2108306"/>
                  <a:ext cx="231120" cy="50400"/>
                </a:xfrm>
                <a:prstGeom prst="rect">
                  <a:avLst/>
                </a:prstGeom>
              </p:spPr>
            </p:pic>
          </mc:Fallback>
        </mc:AlternateContent>
      </p:grpSp>
      <p:grpSp>
        <p:nvGrpSpPr>
          <p:cNvPr id="573" name="Group 572">
            <a:extLst>
              <a:ext uri="{FF2B5EF4-FFF2-40B4-BE49-F238E27FC236}">
                <a16:creationId xmlns:a16="http://schemas.microsoft.com/office/drawing/2014/main" id="{2FD0AA27-40E9-E345-9FCB-795D2C564D30}"/>
              </a:ext>
            </a:extLst>
          </p:cNvPr>
          <p:cNvGrpSpPr/>
          <p:nvPr/>
        </p:nvGrpSpPr>
        <p:grpSpPr>
          <a:xfrm>
            <a:off x="118315" y="3853226"/>
            <a:ext cx="5977800" cy="770760"/>
            <a:chOff x="118315" y="3853226"/>
            <a:chExt cx="5977800" cy="770760"/>
          </a:xfrm>
        </p:grpSpPr>
        <mc:AlternateContent xmlns:mc="http://schemas.openxmlformats.org/markup-compatibility/2006" xmlns:p14="http://schemas.microsoft.com/office/powerpoint/2010/main">
          <mc:Choice Requires="p14">
            <p:contentPart p14:bwMode="auto" r:id="rId811">
              <p14:nvContentPartPr>
                <p14:cNvPr id="493" name="Ink 492">
                  <a:extLst>
                    <a:ext uri="{FF2B5EF4-FFF2-40B4-BE49-F238E27FC236}">
                      <a16:creationId xmlns:a16="http://schemas.microsoft.com/office/drawing/2014/main" id="{98217279-D204-7D42-8C62-155FE8AF3B4D}"/>
                    </a:ext>
                  </a:extLst>
                </p14:cNvPr>
                <p14:cNvContentPartPr/>
                <p14:nvPr/>
              </p14:nvContentPartPr>
              <p14:xfrm>
                <a:off x="371035" y="3922346"/>
                <a:ext cx="27000" cy="2880"/>
              </p14:xfrm>
            </p:contentPart>
          </mc:Choice>
          <mc:Fallback xmlns="">
            <p:pic>
              <p:nvPicPr>
                <p:cNvPr id="493" name="Ink 492">
                  <a:extLst>
                    <a:ext uri="{FF2B5EF4-FFF2-40B4-BE49-F238E27FC236}">
                      <a16:creationId xmlns:a16="http://schemas.microsoft.com/office/drawing/2014/main" id="{98217279-D204-7D42-8C62-155FE8AF3B4D}"/>
                    </a:ext>
                  </a:extLst>
                </p:cNvPr>
                <p:cNvPicPr/>
                <p:nvPr/>
              </p:nvPicPr>
              <p:blipFill>
                <a:blip r:embed="rId812"/>
                <a:stretch>
                  <a:fillRect/>
                </a:stretch>
              </p:blipFill>
              <p:spPr>
                <a:xfrm>
                  <a:off x="363475" y="3914786"/>
                  <a:ext cx="42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02" name="Ink 501">
                  <a:extLst>
                    <a:ext uri="{FF2B5EF4-FFF2-40B4-BE49-F238E27FC236}">
                      <a16:creationId xmlns:a16="http://schemas.microsoft.com/office/drawing/2014/main" id="{3CAEC197-501C-6D4C-8DC9-213D0C6FFAE0}"/>
                    </a:ext>
                  </a:extLst>
                </p14:cNvPr>
                <p14:cNvContentPartPr/>
                <p14:nvPr/>
              </p14:nvContentPartPr>
              <p14:xfrm>
                <a:off x="2371915" y="3984266"/>
                <a:ext cx="251640" cy="113040"/>
              </p14:xfrm>
            </p:contentPart>
          </mc:Choice>
          <mc:Fallback xmlns="">
            <p:pic>
              <p:nvPicPr>
                <p:cNvPr id="502" name="Ink 501">
                  <a:extLst>
                    <a:ext uri="{FF2B5EF4-FFF2-40B4-BE49-F238E27FC236}">
                      <a16:creationId xmlns:a16="http://schemas.microsoft.com/office/drawing/2014/main" id="{3CAEC197-501C-6D4C-8DC9-213D0C6FFAE0}"/>
                    </a:ext>
                  </a:extLst>
                </p:cNvPr>
                <p:cNvPicPr/>
                <p:nvPr/>
              </p:nvPicPr>
              <p:blipFill>
                <a:blip r:embed="rId814"/>
                <a:stretch>
                  <a:fillRect/>
                </a:stretch>
              </p:blipFill>
              <p:spPr>
                <a:xfrm>
                  <a:off x="2364355" y="3976706"/>
                  <a:ext cx="266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4" name="Ink 503">
                  <a:extLst>
                    <a:ext uri="{FF2B5EF4-FFF2-40B4-BE49-F238E27FC236}">
                      <a16:creationId xmlns:a16="http://schemas.microsoft.com/office/drawing/2014/main" id="{55EF917C-065C-9E40-8D0B-8AA0B730DB21}"/>
                    </a:ext>
                  </a:extLst>
                </p14:cNvPr>
                <p14:cNvContentPartPr/>
                <p14:nvPr/>
              </p14:nvContentPartPr>
              <p14:xfrm>
                <a:off x="2884555" y="3853226"/>
                <a:ext cx="376920" cy="227880"/>
              </p14:xfrm>
            </p:contentPart>
          </mc:Choice>
          <mc:Fallback xmlns="">
            <p:pic>
              <p:nvPicPr>
                <p:cNvPr id="504" name="Ink 503">
                  <a:extLst>
                    <a:ext uri="{FF2B5EF4-FFF2-40B4-BE49-F238E27FC236}">
                      <a16:creationId xmlns:a16="http://schemas.microsoft.com/office/drawing/2014/main" id="{55EF917C-065C-9E40-8D0B-8AA0B730DB21}"/>
                    </a:ext>
                  </a:extLst>
                </p:cNvPr>
                <p:cNvPicPr/>
                <p:nvPr/>
              </p:nvPicPr>
              <p:blipFill>
                <a:blip r:embed="rId816"/>
                <a:stretch>
                  <a:fillRect/>
                </a:stretch>
              </p:blipFill>
              <p:spPr>
                <a:xfrm>
                  <a:off x="2876995" y="3845666"/>
                  <a:ext cx="392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05" name="Ink 504">
                  <a:extLst>
                    <a:ext uri="{FF2B5EF4-FFF2-40B4-BE49-F238E27FC236}">
                      <a16:creationId xmlns:a16="http://schemas.microsoft.com/office/drawing/2014/main" id="{5297440F-40C2-164E-A5AF-95E4CFC843A5}"/>
                    </a:ext>
                  </a:extLst>
                </p14:cNvPr>
                <p14:cNvContentPartPr/>
                <p14:nvPr/>
              </p14:nvContentPartPr>
              <p14:xfrm>
                <a:off x="3261835" y="3916946"/>
                <a:ext cx="205200" cy="164520"/>
              </p14:xfrm>
            </p:contentPart>
          </mc:Choice>
          <mc:Fallback xmlns="">
            <p:pic>
              <p:nvPicPr>
                <p:cNvPr id="505" name="Ink 504">
                  <a:extLst>
                    <a:ext uri="{FF2B5EF4-FFF2-40B4-BE49-F238E27FC236}">
                      <a16:creationId xmlns:a16="http://schemas.microsoft.com/office/drawing/2014/main" id="{5297440F-40C2-164E-A5AF-95E4CFC843A5}"/>
                    </a:ext>
                  </a:extLst>
                </p:cNvPr>
                <p:cNvPicPr/>
                <p:nvPr/>
              </p:nvPicPr>
              <p:blipFill>
                <a:blip r:embed="rId818"/>
                <a:stretch>
                  <a:fillRect/>
                </a:stretch>
              </p:blipFill>
              <p:spPr>
                <a:xfrm>
                  <a:off x="3254275" y="3909386"/>
                  <a:ext cx="220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06" name="Ink 505">
                  <a:extLst>
                    <a:ext uri="{FF2B5EF4-FFF2-40B4-BE49-F238E27FC236}">
                      <a16:creationId xmlns:a16="http://schemas.microsoft.com/office/drawing/2014/main" id="{A56C61FD-64E7-034E-99F9-719A2F088D41}"/>
                    </a:ext>
                  </a:extLst>
                </p14:cNvPr>
                <p14:cNvContentPartPr/>
                <p14:nvPr/>
              </p14:nvContentPartPr>
              <p14:xfrm>
                <a:off x="3445435" y="3913346"/>
                <a:ext cx="426960" cy="284760"/>
              </p14:xfrm>
            </p:contentPart>
          </mc:Choice>
          <mc:Fallback xmlns="">
            <p:pic>
              <p:nvPicPr>
                <p:cNvPr id="506" name="Ink 505">
                  <a:extLst>
                    <a:ext uri="{FF2B5EF4-FFF2-40B4-BE49-F238E27FC236}">
                      <a16:creationId xmlns:a16="http://schemas.microsoft.com/office/drawing/2014/main" id="{A56C61FD-64E7-034E-99F9-719A2F088D41}"/>
                    </a:ext>
                  </a:extLst>
                </p:cNvPr>
                <p:cNvPicPr/>
                <p:nvPr/>
              </p:nvPicPr>
              <p:blipFill>
                <a:blip r:embed="rId820"/>
                <a:stretch>
                  <a:fillRect/>
                </a:stretch>
              </p:blipFill>
              <p:spPr>
                <a:xfrm>
                  <a:off x="3437875" y="3905786"/>
                  <a:ext cx="4420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08" name="Ink 507">
                  <a:extLst>
                    <a:ext uri="{FF2B5EF4-FFF2-40B4-BE49-F238E27FC236}">
                      <a16:creationId xmlns:a16="http://schemas.microsoft.com/office/drawing/2014/main" id="{6C1E2C0D-721D-6F40-A6AD-4D81D2157426}"/>
                    </a:ext>
                  </a:extLst>
                </p14:cNvPr>
                <p14:cNvContentPartPr/>
                <p14:nvPr/>
              </p14:nvContentPartPr>
              <p14:xfrm>
                <a:off x="4214035" y="3920906"/>
                <a:ext cx="152280" cy="137880"/>
              </p14:xfrm>
            </p:contentPart>
          </mc:Choice>
          <mc:Fallback xmlns="">
            <p:pic>
              <p:nvPicPr>
                <p:cNvPr id="508" name="Ink 507">
                  <a:extLst>
                    <a:ext uri="{FF2B5EF4-FFF2-40B4-BE49-F238E27FC236}">
                      <a16:creationId xmlns:a16="http://schemas.microsoft.com/office/drawing/2014/main" id="{6C1E2C0D-721D-6F40-A6AD-4D81D2157426}"/>
                    </a:ext>
                  </a:extLst>
                </p:cNvPr>
                <p:cNvPicPr/>
                <p:nvPr/>
              </p:nvPicPr>
              <p:blipFill>
                <a:blip r:embed="rId822"/>
                <a:stretch>
                  <a:fillRect/>
                </a:stretch>
              </p:blipFill>
              <p:spPr>
                <a:xfrm>
                  <a:off x="4206475" y="3913346"/>
                  <a:ext cx="167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9" name="Ink 508">
                  <a:extLst>
                    <a:ext uri="{FF2B5EF4-FFF2-40B4-BE49-F238E27FC236}">
                      <a16:creationId xmlns:a16="http://schemas.microsoft.com/office/drawing/2014/main" id="{CB8F5BD7-6528-F64E-9DEC-DEAE32004A0D}"/>
                    </a:ext>
                  </a:extLst>
                </p14:cNvPr>
                <p14:cNvContentPartPr/>
                <p14:nvPr/>
              </p14:nvContentPartPr>
              <p14:xfrm>
                <a:off x="4346515" y="3866546"/>
                <a:ext cx="621360" cy="202680"/>
              </p14:xfrm>
            </p:contentPart>
          </mc:Choice>
          <mc:Fallback xmlns="">
            <p:pic>
              <p:nvPicPr>
                <p:cNvPr id="509" name="Ink 508">
                  <a:extLst>
                    <a:ext uri="{FF2B5EF4-FFF2-40B4-BE49-F238E27FC236}">
                      <a16:creationId xmlns:a16="http://schemas.microsoft.com/office/drawing/2014/main" id="{CB8F5BD7-6528-F64E-9DEC-DEAE32004A0D}"/>
                    </a:ext>
                  </a:extLst>
                </p:cNvPr>
                <p:cNvPicPr/>
                <p:nvPr/>
              </p:nvPicPr>
              <p:blipFill>
                <a:blip r:embed="rId824"/>
                <a:stretch>
                  <a:fillRect/>
                </a:stretch>
              </p:blipFill>
              <p:spPr>
                <a:xfrm>
                  <a:off x="4338955" y="3858986"/>
                  <a:ext cx="636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0" name="Ink 509">
                  <a:extLst>
                    <a:ext uri="{FF2B5EF4-FFF2-40B4-BE49-F238E27FC236}">
                      <a16:creationId xmlns:a16="http://schemas.microsoft.com/office/drawing/2014/main" id="{BC8D285F-6522-E940-9C06-7D188F755E56}"/>
                    </a:ext>
                  </a:extLst>
                </p14:cNvPr>
                <p14:cNvContentPartPr/>
                <p14:nvPr/>
              </p14:nvContentPartPr>
              <p14:xfrm>
                <a:off x="4969315" y="3869426"/>
                <a:ext cx="214920" cy="196200"/>
              </p14:xfrm>
            </p:contentPart>
          </mc:Choice>
          <mc:Fallback xmlns="">
            <p:pic>
              <p:nvPicPr>
                <p:cNvPr id="510" name="Ink 509">
                  <a:extLst>
                    <a:ext uri="{FF2B5EF4-FFF2-40B4-BE49-F238E27FC236}">
                      <a16:creationId xmlns:a16="http://schemas.microsoft.com/office/drawing/2014/main" id="{BC8D285F-6522-E940-9C06-7D188F755E56}"/>
                    </a:ext>
                  </a:extLst>
                </p:cNvPr>
                <p:cNvPicPr/>
                <p:nvPr/>
              </p:nvPicPr>
              <p:blipFill>
                <a:blip r:embed="rId826"/>
                <a:stretch>
                  <a:fillRect/>
                </a:stretch>
              </p:blipFill>
              <p:spPr>
                <a:xfrm>
                  <a:off x="4961755" y="3861866"/>
                  <a:ext cx="230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1" name="Ink 510">
                  <a:extLst>
                    <a:ext uri="{FF2B5EF4-FFF2-40B4-BE49-F238E27FC236}">
                      <a16:creationId xmlns:a16="http://schemas.microsoft.com/office/drawing/2014/main" id="{A6291B21-7F3A-A046-B338-FB4127F70654}"/>
                    </a:ext>
                  </a:extLst>
                </p14:cNvPr>
                <p14:cNvContentPartPr/>
                <p14:nvPr/>
              </p14:nvContentPartPr>
              <p14:xfrm>
                <a:off x="5128435" y="3882746"/>
                <a:ext cx="360" cy="360"/>
              </p14:xfrm>
            </p:contentPart>
          </mc:Choice>
          <mc:Fallback xmlns="">
            <p:pic>
              <p:nvPicPr>
                <p:cNvPr id="511" name="Ink 510">
                  <a:extLst>
                    <a:ext uri="{FF2B5EF4-FFF2-40B4-BE49-F238E27FC236}">
                      <a16:creationId xmlns:a16="http://schemas.microsoft.com/office/drawing/2014/main" id="{A6291B21-7F3A-A046-B338-FB4127F70654}"/>
                    </a:ext>
                  </a:extLst>
                </p:cNvPr>
                <p:cNvPicPr/>
                <p:nvPr/>
              </p:nvPicPr>
              <p:blipFill>
                <a:blip r:embed="rId828"/>
                <a:stretch>
                  <a:fillRect/>
                </a:stretch>
              </p:blipFill>
              <p:spPr>
                <a:xfrm>
                  <a:off x="5120875" y="387518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2" name="Ink 511">
                  <a:extLst>
                    <a:ext uri="{FF2B5EF4-FFF2-40B4-BE49-F238E27FC236}">
                      <a16:creationId xmlns:a16="http://schemas.microsoft.com/office/drawing/2014/main" id="{116E4F38-C6D6-7744-9F3E-86DFF5739D32}"/>
                    </a:ext>
                  </a:extLst>
                </p14:cNvPr>
                <p14:cNvContentPartPr/>
                <p14:nvPr/>
              </p14:nvContentPartPr>
              <p14:xfrm>
                <a:off x="5215195" y="3880586"/>
                <a:ext cx="149040" cy="158400"/>
              </p14:xfrm>
            </p:contentPart>
          </mc:Choice>
          <mc:Fallback xmlns="">
            <p:pic>
              <p:nvPicPr>
                <p:cNvPr id="512" name="Ink 511">
                  <a:extLst>
                    <a:ext uri="{FF2B5EF4-FFF2-40B4-BE49-F238E27FC236}">
                      <a16:creationId xmlns:a16="http://schemas.microsoft.com/office/drawing/2014/main" id="{116E4F38-C6D6-7744-9F3E-86DFF5739D32}"/>
                    </a:ext>
                  </a:extLst>
                </p:cNvPr>
                <p:cNvPicPr/>
                <p:nvPr/>
              </p:nvPicPr>
              <p:blipFill>
                <a:blip r:embed="rId830"/>
                <a:stretch>
                  <a:fillRect/>
                </a:stretch>
              </p:blipFill>
              <p:spPr>
                <a:xfrm>
                  <a:off x="5207635" y="3873026"/>
                  <a:ext cx="164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3" name="Ink 512">
                  <a:extLst>
                    <a:ext uri="{FF2B5EF4-FFF2-40B4-BE49-F238E27FC236}">
                      <a16:creationId xmlns:a16="http://schemas.microsoft.com/office/drawing/2014/main" id="{DAA8BF2B-6A0F-FD48-943E-2193CBE59873}"/>
                    </a:ext>
                  </a:extLst>
                </p14:cNvPr>
                <p14:cNvContentPartPr/>
                <p14:nvPr/>
              </p14:nvContentPartPr>
              <p14:xfrm>
                <a:off x="5420035" y="3921626"/>
                <a:ext cx="212040" cy="168840"/>
              </p14:xfrm>
            </p:contentPart>
          </mc:Choice>
          <mc:Fallback xmlns="">
            <p:pic>
              <p:nvPicPr>
                <p:cNvPr id="513" name="Ink 512">
                  <a:extLst>
                    <a:ext uri="{FF2B5EF4-FFF2-40B4-BE49-F238E27FC236}">
                      <a16:creationId xmlns:a16="http://schemas.microsoft.com/office/drawing/2014/main" id="{DAA8BF2B-6A0F-FD48-943E-2193CBE59873}"/>
                    </a:ext>
                  </a:extLst>
                </p:cNvPr>
                <p:cNvPicPr/>
                <p:nvPr/>
              </p:nvPicPr>
              <p:blipFill>
                <a:blip r:embed="rId832"/>
                <a:stretch>
                  <a:fillRect/>
                </a:stretch>
              </p:blipFill>
              <p:spPr>
                <a:xfrm>
                  <a:off x="5412475" y="3914066"/>
                  <a:ext cx="227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15" name="Ink 514">
                  <a:extLst>
                    <a:ext uri="{FF2B5EF4-FFF2-40B4-BE49-F238E27FC236}">
                      <a16:creationId xmlns:a16="http://schemas.microsoft.com/office/drawing/2014/main" id="{ECC7B2D4-6AB5-D848-810A-77A4F9A94CA8}"/>
                    </a:ext>
                  </a:extLst>
                </p14:cNvPr>
                <p14:cNvContentPartPr/>
                <p14:nvPr/>
              </p14:nvContentPartPr>
              <p14:xfrm>
                <a:off x="579115" y="4284866"/>
                <a:ext cx="745200" cy="213120"/>
              </p14:xfrm>
            </p:contentPart>
          </mc:Choice>
          <mc:Fallback xmlns="">
            <p:pic>
              <p:nvPicPr>
                <p:cNvPr id="515" name="Ink 514">
                  <a:extLst>
                    <a:ext uri="{FF2B5EF4-FFF2-40B4-BE49-F238E27FC236}">
                      <a16:creationId xmlns:a16="http://schemas.microsoft.com/office/drawing/2014/main" id="{ECC7B2D4-6AB5-D848-810A-77A4F9A94CA8}"/>
                    </a:ext>
                  </a:extLst>
                </p:cNvPr>
                <p:cNvPicPr/>
                <p:nvPr/>
              </p:nvPicPr>
              <p:blipFill>
                <a:blip r:embed="rId834"/>
                <a:stretch>
                  <a:fillRect/>
                </a:stretch>
              </p:blipFill>
              <p:spPr>
                <a:xfrm>
                  <a:off x="571555" y="4277666"/>
                  <a:ext cx="760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16" name="Ink 515">
                  <a:extLst>
                    <a:ext uri="{FF2B5EF4-FFF2-40B4-BE49-F238E27FC236}">
                      <a16:creationId xmlns:a16="http://schemas.microsoft.com/office/drawing/2014/main" id="{BC6AF553-29F7-D049-90DC-B35074A70155}"/>
                    </a:ext>
                  </a:extLst>
                </p14:cNvPr>
                <p14:cNvContentPartPr/>
                <p14:nvPr/>
              </p14:nvContentPartPr>
              <p14:xfrm>
                <a:off x="1311715" y="4368026"/>
                <a:ext cx="691560" cy="255960"/>
              </p14:xfrm>
            </p:contentPart>
          </mc:Choice>
          <mc:Fallback xmlns="">
            <p:pic>
              <p:nvPicPr>
                <p:cNvPr id="516" name="Ink 515">
                  <a:extLst>
                    <a:ext uri="{FF2B5EF4-FFF2-40B4-BE49-F238E27FC236}">
                      <a16:creationId xmlns:a16="http://schemas.microsoft.com/office/drawing/2014/main" id="{BC6AF553-29F7-D049-90DC-B35074A70155}"/>
                    </a:ext>
                  </a:extLst>
                </p:cNvPr>
                <p:cNvPicPr/>
                <p:nvPr/>
              </p:nvPicPr>
              <p:blipFill>
                <a:blip r:embed="rId836"/>
                <a:stretch>
                  <a:fillRect/>
                </a:stretch>
              </p:blipFill>
              <p:spPr>
                <a:xfrm>
                  <a:off x="1304155" y="4360466"/>
                  <a:ext cx="706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17" name="Ink 516">
                  <a:extLst>
                    <a:ext uri="{FF2B5EF4-FFF2-40B4-BE49-F238E27FC236}">
                      <a16:creationId xmlns:a16="http://schemas.microsoft.com/office/drawing/2014/main" id="{5A7EF350-1CA5-7943-A8B3-657109BCE275}"/>
                    </a:ext>
                  </a:extLst>
                </p14:cNvPr>
                <p14:cNvContentPartPr/>
                <p14:nvPr/>
              </p14:nvContentPartPr>
              <p14:xfrm>
                <a:off x="2159875" y="4497626"/>
                <a:ext cx="6840" cy="21600"/>
              </p14:xfrm>
            </p:contentPart>
          </mc:Choice>
          <mc:Fallback xmlns="">
            <p:pic>
              <p:nvPicPr>
                <p:cNvPr id="517" name="Ink 516">
                  <a:extLst>
                    <a:ext uri="{FF2B5EF4-FFF2-40B4-BE49-F238E27FC236}">
                      <a16:creationId xmlns:a16="http://schemas.microsoft.com/office/drawing/2014/main" id="{5A7EF350-1CA5-7943-A8B3-657109BCE275}"/>
                    </a:ext>
                  </a:extLst>
                </p:cNvPr>
                <p:cNvPicPr/>
                <p:nvPr/>
              </p:nvPicPr>
              <p:blipFill>
                <a:blip r:embed="rId838"/>
                <a:stretch>
                  <a:fillRect/>
                </a:stretch>
              </p:blipFill>
              <p:spPr>
                <a:xfrm>
                  <a:off x="2152315" y="4490066"/>
                  <a:ext cx="21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19" name="Ink 518">
                  <a:extLst>
                    <a:ext uri="{FF2B5EF4-FFF2-40B4-BE49-F238E27FC236}">
                      <a16:creationId xmlns:a16="http://schemas.microsoft.com/office/drawing/2014/main" id="{78562464-BDBB-1844-98E6-680789BA7357}"/>
                    </a:ext>
                  </a:extLst>
                </p14:cNvPr>
                <p14:cNvContentPartPr/>
                <p14:nvPr/>
              </p14:nvContentPartPr>
              <p14:xfrm>
                <a:off x="2146555" y="4359386"/>
                <a:ext cx="15840" cy="14040"/>
              </p14:xfrm>
            </p:contentPart>
          </mc:Choice>
          <mc:Fallback xmlns="">
            <p:pic>
              <p:nvPicPr>
                <p:cNvPr id="519" name="Ink 518">
                  <a:extLst>
                    <a:ext uri="{FF2B5EF4-FFF2-40B4-BE49-F238E27FC236}">
                      <a16:creationId xmlns:a16="http://schemas.microsoft.com/office/drawing/2014/main" id="{78562464-BDBB-1844-98E6-680789BA7357}"/>
                    </a:ext>
                  </a:extLst>
                </p:cNvPr>
                <p:cNvPicPr/>
                <p:nvPr/>
              </p:nvPicPr>
              <p:blipFill>
                <a:blip r:embed="rId840"/>
                <a:stretch>
                  <a:fillRect/>
                </a:stretch>
              </p:blipFill>
              <p:spPr>
                <a:xfrm>
                  <a:off x="2138995" y="4351826"/>
                  <a:ext cx="30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0" name="Ink 519">
                  <a:extLst>
                    <a:ext uri="{FF2B5EF4-FFF2-40B4-BE49-F238E27FC236}">
                      <a16:creationId xmlns:a16="http://schemas.microsoft.com/office/drawing/2014/main" id="{C5D6D344-D457-2544-91B9-CB5E68A9D568}"/>
                    </a:ext>
                  </a:extLst>
                </p14:cNvPr>
                <p14:cNvContentPartPr/>
                <p14:nvPr/>
              </p14:nvContentPartPr>
              <p14:xfrm>
                <a:off x="2145115" y="4344626"/>
                <a:ext cx="28440" cy="68400"/>
              </p14:xfrm>
            </p:contentPart>
          </mc:Choice>
          <mc:Fallback xmlns="">
            <p:pic>
              <p:nvPicPr>
                <p:cNvPr id="520" name="Ink 519">
                  <a:extLst>
                    <a:ext uri="{FF2B5EF4-FFF2-40B4-BE49-F238E27FC236}">
                      <a16:creationId xmlns:a16="http://schemas.microsoft.com/office/drawing/2014/main" id="{C5D6D344-D457-2544-91B9-CB5E68A9D568}"/>
                    </a:ext>
                  </a:extLst>
                </p:cNvPr>
                <p:cNvPicPr/>
                <p:nvPr/>
              </p:nvPicPr>
              <p:blipFill>
                <a:blip r:embed="rId842"/>
                <a:stretch>
                  <a:fillRect/>
                </a:stretch>
              </p:blipFill>
              <p:spPr>
                <a:xfrm>
                  <a:off x="2137555" y="4337066"/>
                  <a:ext cx="43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1" name="Ink 520">
                  <a:extLst>
                    <a:ext uri="{FF2B5EF4-FFF2-40B4-BE49-F238E27FC236}">
                      <a16:creationId xmlns:a16="http://schemas.microsoft.com/office/drawing/2014/main" id="{0B07512C-AE48-F14C-960F-2DD0C5F06A2D}"/>
                    </a:ext>
                  </a:extLst>
                </p14:cNvPr>
                <p14:cNvContentPartPr/>
                <p14:nvPr/>
              </p14:nvContentPartPr>
              <p14:xfrm>
                <a:off x="2174635" y="4535066"/>
                <a:ext cx="25560" cy="24120"/>
              </p14:xfrm>
            </p:contentPart>
          </mc:Choice>
          <mc:Fallback xmlns="">
            <p:pic>
              <p:nvPicPr>
                <p:cNvPr id="521" name="Ink 520">
                  <a:extLst>
                    <a:ext uri="{FF2B5EF4-FFF2-40B4-BE49-F238E27FC236}">
                      <a16:creationId xmlns:a16="http://schemas.microsoft.com/office/drawing/2014/main" id="{0B07512C-AE48-F14C-960F-2DD0C5F06A2D}"/>
                    </a:ext>
                  </a:extLst>
                </p:cNvPr>
                <p:cNvPicPr/>
                <p:nvPr/>
              </p:nvPicPr>
              <p:blipFill>
                <a:blip r:embed="rId844"/>
                <a:stretch>
                  <a:fillRect/>
                </a:stretch>
              </p:blipFill>
              <p:spPr>
                <a:xfrm>
                  <a:off x="2167075" y="4527506"/>
                  <a:ext cx="40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2" name="Ink 521">
                  <a:extLst>
                    <a:ext uri="{FF2B5EF4-FFF2-40B4-BE49-F238E27FC236}">
                      <a16:creationId xmlns:a16="http://schemas.microsoft.com/office/drawing/2014/main" id="{DB569054-6AB2-7F4E-891C-BAD9E0CE9080}"/>
                    </a:ext>
                  </a:extLst>
                </p14:cNvPr>
                <p14:cNvContentPartPr/>
                <p14:nvPr/>
              </p14:nvContentPartPr>
              <p14:xfrm>
                <a:off x="2500435" y="4373066"/>
                <a:ext cx="155160" cy="111600"/>
              </p14:xfrm>
            </p:contentPart>
          </mc:Choice>
          <mc:Fallback xmlns="">
            <p:pic>
              <p:nvPicPr>
                <p:cNvPr id="522" name="Ink 521">
                  <a:extLst>
                    <a:ext uri="{FF2B5EF4-FFF2-40B4-BE49-F238E27FC236}">
                      <a16:creationId xmlns:a16="http://schemas.microsoft.com/office/drawing/2014/main" id="{DB569054-6AB2-7F4E-891C-BAD9E0CE9080}"/>
                    </a:ext>
                  </a:extLst>
                </p:cNvPr>
                <p:cNvPicPr/>
                <p:nvPr/>
              </p:nvPicPr>
              <p:blipFill>
                <a:blip r:embed="rId846"/>
                <a:stretch>
                  <a:fillRect/>
                </a:stretch>
              </p:blipFill>
              <p:spPr>
                <a:xfrm>
                  <a:off x="2492875" y="4365506"/>
                  <a:ext cx="170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3" name="Ink 522">
                  <a:extLst>
                    <a:ext uri="{FF2B5EF4-FFF2-40B4-BE49-F238E27FC236}">
                      <a16:creationId xmlns:a16="http://schemas.microsoft.com/office/drawing/2014/main" id="{C828BBA2-C597-8240-8D4A-37F9F17DF770}"/>
                    </a:ext>
                  </a:extLst>
                </p14:cNvPr>
                <p14:cNvContentPartPr/>
                <p14:nvPr/>
              </p14:nvContentPartPr>
              <p14:xfrm>
                <a:off x="2374075" y="4336706"/>
                <a:ext cx="205920" cy="105120"/>
              </p14:xfrm>
            </p:contentPart>
          </mc:Choice>
          <mc:Fallback xmlns="">
            <p:pic>
              <p:nvPicPr>
                <p:cNvPr id="523" name="Ink 522">
                  <a:extLst>
                    <a:ext uri="{FF2B5EF4-FFF2-40B4-BE49-F238E27FC236}">
                      <a16:creationId xmlns:a16="http://schemas.microsoft.com/office/drawing/2014/main" id="{C828BBA2-C597-8240-8D4A-37F9F17DF770}"/>
                    </a:ext>
                  </a:extLst>
                </p:cNvPr>
                <p:cNvPicPr/>
                <p:nvPr/>
              </p:nvPicPr>
              <p:blipFill>
                <a:blip r:embed="rId848"/>
                <a:stretch>
                  <a:fillRect/>
                </a:stretch>
              </p:blipFill>
              <p:spPr>
                <a:xfrm>
                  <a:off x="2366515" y="4329146"/>
                  <a:ext cx="220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25" name="Ink 524">
                  <a:extLst>
                    <a:ext uri="{FF2B5EF4-FFF2-40B4-BE49-F238E27FC236}">
                      <a16:creationId xmlns:a16="http://schemas.microsoft.com/office/drawing/2014/main" id="{06CDA9FA-EB6A-7940-AED4-E9D51EC49105}"/>
                    </a:ext>
                  </a:extLst>
                </p14:cNvPr>
                <p14:cNvContentPartPr/>
                <p14:nvPr/>
              </p14:nvContentPartPr>
              <p14:xfrm>
                <a:off x="2786635" y="4372346"/>
                <a:ext cx="222480" cy="43560"/>
              </p14:xfrm>
            </p:contentPart>
          </mc:Choice>
          <mc:Fallback xmlns="">
            <p:pic>
              <p:nvPicPr>
                <p:cNvPr id="525" name="Ink 524">
                  <a:extLst>
                    <a:ext uri="{FF2B5EF4-FFF2-40B4-BE49-F238E27FC236}">
                      <a16:creationId xmlns:a16="http://schemas.microsoft.com/office/drawing/2014/main" id="{06CDA9FA-EB6A-7940-AED4-E9D51EC49105}"/>
                    </a:ext>
                  </a:extLst>
                </p:cNvPr>
                <p:cNvPicPr/>
                <p:nvPr/>
              </p:nvPicPr>
              <p:blipFill>
                <a:blip r:embed="rId850"/>
                <a:stretch>
                  <a:fillRect/>
                </a:stretch>
              </p:blipFill>
              <p:spPr>
                <a:xfrm>
                  <a:off x="2779075" y="4364786"/>
                  <a:ext cx="237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27" name="Ink 526">
                  <a:extLst>
                    <a:ext uri="{FF2B5EF4-FFF2-40B4-BE49-F238E27FC236}">
                      <a16:creationId xmlns:a16="http://schemas.microsoft.com/office/drawing/2014/main" id="{8D8BB0D7-BBEE-7A4A-B3F9-903A11934EE0}"/>
                    </a:ext>
                  </a:extLst>
                </p14:cNvPr>
                <p14:cNvContentPartPr/>
                <p14:nvPr/>
              </p14:nvContentPartPr>
              <p14:xfrm>
                <a:off x="3167155" y="4240586"/>
                <a:ext cx="41400" cy="125640"/>
              </p14:xfrm>
            </p:contentPart>
          </mc:Choice>
          <mc:Fallback xmlns="">
            <p:pic>
              <p:nvPicPr>
                <p:cNvPr id="527" name="Ink 526">
                  <a:extLst>
                    <a:ext uri="{FF2B5EF4-FFF2-40B4-BE49-F238E27FC236}">
                      <a16:creationId xmlns:a16="http://schemas.microsoft.com/office/drawing/2014/main" id="{8D8BB0D7-BBEE-7A4A-B3F9-903A11934EE0}"/>
                    </a:ext>
                  </a:extLst>
                </p:cNvPr>
                <p:cNvPicPr/>
                <p:nvPr/>
              </p:nvPicPr>
              <p:blipFill>
                <a:blip r:embed="rId852"/>
                <a:stretch>
                  <a:fillRect/>
                </a:stretch>
              </p:blipFill>
              <p:spPr>
                <a:xfrm>
                  <a:off x="3159595" y="4233026"/>
                  <a:ext cx="56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28" name="Ink 527">
                  <a:extLst>
                    <a:ext uri="{FF2B5EF4-FFF2-40B4-BE49-F238E27FC236}">
                      <a16:creationId xmlns:a16="http://schemas.microsoft.com/office/drawing/2014/main" id="{E7856DC2-FCD3-3C47-A6EE-672F2015E2F5}"/>
                    </a:ext>
                  </a:extLst>
                </p14:cNvPr>
                <p14:cNvContentPartPr/>
                <p14:nvPr/>
              </p14:nvContentPartPr>
              <p14:xfrm>
                <a:off x="3114235" y="4386386"/>
                <a:ext cx="252000" cy="34200"/>
              </p14:xfrm>
            </p:contentPart>
          </mc:Choice>
          <mc:Fallback xmlns="">
            <p:pic>
              <p:nvPicPr>
                <p:cNvPr id="528" name="Ink 527">
                  <a:extLst>
                    <a:ext uri="{FF2B5EF4-FFF2-40B4-BE49-F238E27FC236}">
                      <a16:creationId xmlns:a16="http://schemas.microsoft.com/office/drawing/2014/main" id="{E7856DC2-FCD3-3C47-A6EE-672F2015E2F5}"/>
                    </a:ext>
                  </a:extLst>
                </p:cNvPr>
                <p:cNvPicPr/>
                <p:nvPr/>
              </p:nvPicPr>
              <p:blipFill>
                <a:blip r:embed="rId854"/>
                <a:stretch>
                  <a:fillRect/>
                </a:stretch>
              </p:blipFill>
              <p:spPr>
                <a:xfrm>
                  <a:off x="3106675" y="4378826"/>
                  <a:ext cx="266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29" name="Ink 528">
                  <a:extLst>
                    <a:ext uri="{FF2B5EF4-FFF2-40B4-BE49-F238E27FC236}">
                      <a16:creationId xmlns:a16="http://schemas.microsoft.com/office/drawing/2014/main" id="{AAE8F128-EEE9-D849-BA19-02C009AA41F8}"/>
                    </a:ext>
                  </a:extLst>
                </p14:cNvPr>
                <p14:cNvContentPartPr/>
                <p14:nvPr/>
              </p14:nvContentPartPr>
              <p14:xfrm>
                <a:off x="3142675" y="4455506"/>
                <a:ext cx="254880" cy="121320"/>
              </p14:xfrm>
            </p:contentPart>
          </mc:Choice>
          <mc:Fallback xmlns="">
            <p:pic>
              <p:nvPicPr>
                <p:cNvPr id="529" name="Ink 528">
                  <a:extLst>
                    <a:ext uri="{FF2B5EF4-FFF2-40B4-BE49-F238E27FC236}">
                      <a16:creationId xmlns:a16="http://schemas.microsoft.com/office/drawing/2014/main" id="{AAE8F128-EEE9-D849-BA19-02C009AA41F8}"/>
                    </a:ext>
                  </a:extLst>
                </p:cNvPr>
                <p:cNvPicPr/>
                <p:nvPr/>
              </p:nvPicPr>
              <p:blipFill>
                <a:blip r:embed="rId856"/>
                <a:stretch>
                  <a:fillRect/>
                </a:stretch>
              </p:blipFill>
              <p:spPr>
                <a:xfrm>
                  <a:off x="3135115" y="4447946"/>
                  <a:ext cx="270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0" name="Ink 529">
                  <a:extLst>
                    <a:ext uri="{FF2B5EF4-FFF2-40B4-BE49-F238E27FC236}">
                      <a16:creationId xmlns:a16="http://schemas.microsoft.com/office/drawing/2014/main" id="{21B51DC4-F21F-6944-BD87-76EC1DE3175B}"/>
                    </a:ext>
                  </a:extLst>
                </p14:cNvPr>
                <p14:cNvContentPartPr/>
                <p14:nvPr/>
              </p14:nvContentPartPr>
              <p14:xfrm>
                <a:off x="3123955" y="4475666"/>
                <a:ext cx="313560" cy="117360"/>
              </p14:xfrm>
            </p:contentPart>
          </mc:Choice>
          <mc:Fallback xmlns="">
            <p:pic>
              <p:nvPicPr>
                <p:cNvPr id="530" name="Ink 529">
                  <a:extLst>
                    <a:ext uri="{FF2B5EF4-FFF2-40B4-BE49-F238E27FC236}">
                      <a16:creationId xmlns:a16="http://schemas.microsoft.com/office/drawing/2014/main" id="{21B51DC4-F21F-6944-BD87-76EC1DE3175B}"/>
                    </a:ext>
                  </a:extLst>
                </p:cNvPr>
                <p:cNvPicPr/>
                <p:nvPr/>
              </p:nvPicPr>
              <p:blipFill>
                <a:blip r:embed="rId858"/>
                <a:stretch>
                  <a:fillRect/>
                </a:stretch>
              </p:blipFill>
              <p:spPr>
                <a:xfrm>
                  <a:off x="3116395" y="4468466"/>
                  <a:ext cx="328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2" name="Ink 531">
                  <a:extLst>
                    <a:ext uri="{FF2B5EF4-FFF2-40B4-BE49-F238E27FC236}">
                      <a16:creationId xmlns:a16="http://schemas.microsoft.com/office/drawing/2014/main" id="{4A3FD53F-F2CC-5E4F-80D4-A905A56691A9}"/>
                    </a:ext>
                  </a:extLst>
                </p14:cNvPr>
                <p14:cNvContentPartPr/>
                <p14:nvPr/>
              </p14:nvContentPartPr>
              <p14:xfrm>
                <a:off x="2786635" y="4364066"/>
                <a:ext cx="219960" cy="41760"/>
              </p14:xfrm>
            </p:contentPart>
          </mc:Choice>
          <mc:Fallback xmlns="">
            <p:pic>
              <p:nvPicPr>
                <p:cNvPr id="532" name="Ink 531">
                  <a:extLst>
                    <a:ext uri="{FF2B5EF4-FFF2-40B4-BE49-F238E27FC236}">
                      <a16:creationId xmlns:a16="http://schemas.microsoft.com/office/drawing/2014/main" id="{4A3FD53F-F2CC-5E4F-80D4-A905A56691A9}"/>
                    </a:ext>
                  </a:extLst>
                </p:cNvPr>
                <p:cNvPicPr/>
                <p:nvPr/>
              </p:nvPicPr>
              <p:blipFill>
                <a:blip r:embed="rId860"/>
                <a:stretch>
                  <a:fillRect/>
                </a:stretch>
              </p:blipFill>
              <p:spPr>
                <a:xfrm>
                  <a:off x="2779075" y="4356506"/>
                  <a:ext cx="235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3" name="Ink 532">
                  <a:extLst>
                    <a:ext uri="{FF2B5EF4-FFF2-40B4-BE49-F238E27FC236}">
                      <a16:creationId xmlns:a16="http://schemas.microsoft.com/office/drawing/2014/main" id="{AB705047-5FB0-4941-8D65-71C6C62871BE}"/>
                    </a:ext>
                  </a:extLst>
                </p14:cNvPr>
                <p14:cNvContentPartPr/>
                <p14:nvPr/>
              </p14:nvContentPartPr>
              <p14:xfrm>
                <a:off x="2835955" y="4493306"/>
                <a:ext cx="146880" cy="25560"/>
              </p14:xfrm>
            </p:contentPart>
          </mc:Choice>
          <mc:Fallback xmlns="">
            <p:pic>
              <p:nvPicPr>
                <p:cNvPr id="533" name="Ink 532">
                  <a:extLst>
                    <a:ext uri="{FF2B5EF4-FFF2-40B4-BE49-F238E27FC236}">
                      <a16:creationId xmlns:a16="http://schemas.microsoft.com/office/drawing/2014/main" id="{AB705047-5FB0-4941-8D65-71C6C62871BE}"/>
                    </a:ext>
                  </a:extLst>
                </p:cNvPr>
                <p:cNvPicPr/>
                <p:nvPr/>
              </p:nvPicPr>
              <p:blipFill>
                <a:blip r:embed="rId862"/>
                <a:stretch>
                  <a:fillRect/>
                </a:stretch>
              </p:blipFill>
              <p:spPr>
                <a:xfrm>
                  <a:off x="2828395" y="4485746"/>
                  <a:ext cx="162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5" name="Ink 534">
                  <a:extLst>
                    <a:ext uri="{FF2B5EF4-FFF2-40B4-BE49-F238E27FC236}">
                      <a16:creationId xmlns:a16="http://schemas.microsoft.com/office/drawing/2014/main" id="{F8D307E0-0D08-6740-9054-D82187ABC5D3}"/>
                    </a:ext>
                  </a:extLst>
                </p14:cNvPr>
                <p14:cNvContentPartPr/>
                <p14:nvPr/>
              </p14:nvContentPartPr>
              <p14:xfrm>
                <a:off x="3657475" y="4465946"/>
                <a:ext cx="360" cy="360"/>
              </p14:xfrm>
            </p:contentPart>
          </mc:Choice>
          <mc:Fallback xmlns="">
            <p:pic>
              <p:nvPicPr>
                <p:cNvPr id="535" name="Ink 534">
                  <a:extLst>
                    <a:ext uri="{FF2B5EF4-FFF2-40B4-BE49-F238E27FC236}">
                      <a16:creationId xmlns:a16="http://schemas.microsoft.com/office/drawing/2014/main" id="{F8D307E0-0D08-6740-9054-D82187ABC5D3}"/>
                    </a:ext>
                  </a:extLst>
                </p:cNvPr>
                <p:cNvPicPr/>
                <p:nvPr/>
              </p:nvPicPr>
              <p:blipFill>
                <a:blip r:embed="rId828"/>
                <a:stretch>
                  <a:fillRect/>
                </a:stretch>
              </p:blipFill>
              <p:spPr>
                <a:xfrm>
                  <a:off x="3649915" y="445838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36" name="Ink 535">
                  <a:extLst>
                    <a:ext uri="{FF2B5EF4-FFF2-40B4-BE49-F238E27FC236}">
                      <a16:creationId xmlns:a16="http://schemas.microsoft.com/office/drawing/2014/main" id="{6A0A58A2-8C00-4D43-8347-8E1BF2EF70A8}"/>
                    </a:ext>
                  </a:extLst>
                </p14:cNvPr>
                <p14:cNvContentPartPr/>
                <p14:nvPr/>
              </p14:nvContentPartPr>
              <p14:xfrm>
                <a:off x="3657475" y="4505546"/>
                <a:ext cx="360" cy="360"/>
              </p14:xfrm>
            </p:contentPart>
          </mc:Choice>
          <mc:Fallback xmlns="">
            <p:pic>
              <p:nvPicPr>
                <p:cNvPr id="536" name="Ink 535">
                  <a:extLst>
                    <a:ext uri="{FF2B5EF4-FFF2-40B4-BE49-F238E27FC236}">
                      <a16:creationId xmlns:a16="http://schemas.microsoft.com/office/drawing/2014/main" id="{6A0A58A2-8C00-4D43-8347-8E1BF2EF70A8}"/>
                    </a:ext>
                  </a:extLst>
                </p:cNvPr>
                <p:cNvPicPr/>
                <p:nvPr/>
              </p:nvPicPr>
              <p:blipFill>
                <a:blip r:embed="rId828"/>
                <a:stretch>
                  <a:fillRect/>
                </a:stretch>
              </p:blipFill>
              <p:spPr>
                <a:xfrm>
                  <a:off x="3649915" y="449798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8" name="Ink 537">
                  <a:extLst>
                    <a:ext uri="{FF2B5EF4-FFF2-40B4-BE49-F238E27FC236}">
                      <a16:creationId xmlns:a16="http://schemas.microsoft.com/office/drawing/2014/main" id="{26FF9277-41F9-A44D-B6F9-758934ACB68D}"/>
                    </a:ext>
                  </a:extLst>
                </p14:cNvPr>
                <p14:cNvContentPartPr/>
                <p14:nvPr/>
              </p14:nvContentPartPr>
              <p14:xfrm>
                <a:off x="3617515" y="4425986"/>
                <a:ext cx="64440" cy="156240"/>
              </p14:xfrm>
            </p:contentPart>
          </mc:Choice>
          <mc:Fallback xmlns="">
            <p:pic>
              <p:nvPicPr>
                <p:cNvPr id="538" name="Ink 537">
                  <a:extLst>
                    <a:ext uri="{FF2B5EF4-FFF2-40B4-BE49-F238E27FC236}">
                      <a16:creationId xmlns:a16="http://schemas.microsoft.com/office/drawing/2014/main" id="{26FF9277-41F9-A44D-B6F9-758934ACB68D}"/>
                    </a:ext>
                  </a:extLst>
                </p:cNvPr>
                <p:cNvPicPr/>
                <p:nvPr/>
              </p:nvPicPr>
              <p:blipFill>
                <a:blip r:embed="rId866"/>
                <a:stretch>
                  <a:fillRect/>
                </a:stretch>
              </p:blipFill>
              <p:spPr>
                <a:xfrm>
                  <a:off x="3609955" y="4418426"/>
                  <a:ext cx="79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9" name="Ink 538">
                  <a:extLst>
                    <a:ext uri="{FF2B5EF4-FFF2-40B4-BE49-F238E27FC236}">
                      <a16:creationId xmlns:a16="http://schemas.microsoft.com/office/drawing/2014/main" id="{E9B388A0-D352-D845-B9C7-0AB1B4BA1795}"/>
                    </a:ext>
                  </a:extLst>
                </p14:cNvPr>
                <p14:cNvContentPartPr/>
                <p14:nvPr/>
              </p14:nvContentPartPr>
              <p14:xfrm>
                <a:off x="3842875" y="4367666"/>
                <a:ext cx="147600" cy="92520"/>
              </p14:xfrm>
            </p:contentPart>
          </mc:Choice>
          <mc:Fallback xmlns="">
            <p:pic>
              <p:nvPicPr>
                <p:cNvPr id="539" name="Ink 538">
                  <a:extLst>
                    <a:ext uri="{FF2B5EF4-FFF2-40B4-BE49-F238E27FC236}">
                      <a16:creationId xmlns:a16="http://schemas.microsoft.com/office/drawing/2014/main" id="{E9B388A0-D352-D845-B9C7-0AB1B4BA1795}"/>
                    </a:ext>
                  </a:extLst>
                </p:cNvPr>
                <p:cNvPicPr/>
                <p:nvPr/>
              </p:nvPicPr>
              <p:blipFill>
                <a:blip r:embed="rId868"/>
                <a:stretch>
                  <a:fillRect/>
                </a:stretch>
              </p:blipFill>
              <p:spPr>
                <a:xfrm>
                  <a:off x="3835315" y="4360106"/>
                  <a:ext cx="16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0" name="Ink 539">
                  <a:extLst>
                    <a:ext uri="{FF2B5EF4-FFF2-40B4-BE49-F238E27FC236}">
                      <a16:creationId xmlns:a16="http://schemas.microsoft.com/office/drawing/2014/main" id="{38722C5E-6433-EC49-A15F-3CD350EE2690}"/>
                    </a:ext>
                  </a:extLst>
                </p14:cNvPr>
                <p14:cNvContentPartPr/>
                <p14:nvPr/>
              </p14:nvContentPartPr>
              <p14:xfrm>
                <a:off x="4054915" y="4311506"/>
                <a:ext cx="116280" cy="148320"/>
              </p14:xfrm>
            </p:contentPart>
          </mc:Choice>
          <mc:Fallback xmlns="">
            <p:pic>
              <p:nvPicPr>
                <p:cNvPr id="540" name="Ink 539">
                  <a:extLst>
                    <a:ext uri="{FF2B5EF4-FFF2-40B4-BE49-F238E27FC236}">
                      <a16:creationId xmlns:a16="http://schemas.microsoft.com/office/drawing/2014/main" id="{38722C5E-6433-EC49-A15F-3CD350EE2690}"/>
                    </a:ext>
                  </a:extLst>
                </p:cNvPr>
                <p:cNvPicPr/>
                <p:nvPr/>
              </p:nvPicPr>
              <p:blipFill>
                <a:blip r:embed="rId870"/>
                <a:stretch>
                  <a:fillRect/>
                </a:stretch>
              </p:blipFill>
              <p:spPr>
                <a:xfrm>
                  <a:off x="4047355" y="4303946"/>
                  <a:ext cx="131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1" name="Ink 540">
                  <a:extLst>
                    <a:ext uri="{FF2B5EF4-FFF2-40B4-BE49-F238E27FC236}">
                      <a16:creationId xmlns:a16="http://schemas.microsoft.com/office/drawing/2014/main" id="{22B13A53-0478-0240-8BEB-2232737AD6B1}"/>
                    </a:ext>
                  </a:extLst>
                </p14:cNvPr>
                <p14:cNvContentPartPr/>
                <p14:nvPr/>
              </p14:nvContentPartPr>
              <p14:xfrm>
                <a:off x="4557475" y="4359746"/>
                <a:ext cx="139320" cy="77400"/>
              </p14:xfrm>
            </p:contentPart>
          </mc:Choice>
          <mc:Fallback xmlns="">
            <p:pic>
              <p:nvPicPr>
                <p:cNvPr id="541" name="Ink 540">
                  <a:extLst>
                    <a:ext uri="{FF2B5EF4-FFF2-40B4-BE49-F238E27FC236}">
                      <a16:creationId xmlns:a16="http://schemas.microsoft.com/office/drawing/2014/main" id="{22B13A53-0478-0240-8BEB-2232737AD6B1}"/>
                    </a:ext>
                  </a:extLst>
                </p:cNvPr>
                <p:cNvPicPr/>
                <p:nvPr/>
              </p:nvPicPr>
              <p:blipFill>
                <a:blip r:embed="rId872"/>
                <a:stretch>
                  <a:fillRect/>
                </a:stretch>
              </p:blipFill>
              <p:spPr>
                <a:xfrm>
                  <a:off x="4549915" y="4352186"/>
                  <a:ext cx="15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2" name="Ink 541">
                  <a:extLst>
                    <a:ext uri="{FF2B5EF4-FFF2-40B4-BE49-F238E27FC236}">
                      <a16:creationId xmlns:a16="http://schemas.microsoft.com/office/drawing/2014/main" id="{631558E5-4E1E-2C42-8FCB-45923CF2B17D}"/>
                    </a:ext>
                  </a:extLst>
                </p14:cNvPr>
                <p14:cNvContentPartPr/>
                <p14:nvPr/>
              </p14:nvContentPartPr>
              <p14:xfrm>
                <a:off x="4448395" y="4312586"/>
                <a:ext cx="237960" cy="87120"/>
              </p14:xfrm>
            </p:contentPart>
          </mc:Choice>
          <mc:Fallback xmlns="">
            <p:pic>
              <p:nvPicPr>
                <p:cNvPr id="542" name="Ink 541">
                  <a:extLst>
                    <a:ext uri="{FF2B5EF4-FFF2-40B4-BE49-F238E27FC236}">
                      <a16:creationId xmlns:a16="http://schemas.microsoft.com/office/drawing/2014/main" id="{631558E5-4E1E-2C42-8FCB-45923CF2B17D}"/>
                    </a:ext>
                  </a:extLst>
                </p:cNvPr>
                <p:cNvPicPr/>
                <p:nvPr/>
              </p:nvPicPr>
              <p:blipFill>
                <a:blip r:embed="rId874"/>
                <a:stretch>
                  <a:fillRect/>
                </a:stretch>
              </p:blipFill>
              <p:spPr>
                <a:xfrm>
                  <a:off x="4440835" y="4305026"/>
                  <a:ext cx="253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5" name="Ink 544">
                  <a:extLst>
                    <a:ext uri="{FF2B5EF4-FFF2-40B4-BE49-F238E27FC236}">
                      <a16:creationId xmlns:a16="http://schemas.microsoft.com/office/drawing/2014/main" id="{4D558869-5A9F-E24A-807F-1C9297CEBA46}"/>
                    </a:ext>
                  </a:extLst>
                </p14:cNvPr>
                <p14:cNvContentPartPr/>
                <p14:nvPr/>
              </p14:nvContentPartPr>
              <p14:xfrm>
                <a:off x="4903075" y="4334186"/>
                <a:ext cx="267480" cy="65520"/>
              </p14:xfrm>
            </p:contentPart>
          </mc:Choice>
          <mc:Fallback xmlns="">
            <p:pic>
              <p:nvPicPr>
                <p:cNvPr id="545" name="Ink 544">
                  <a:extLst>
                    <a:ext uri="{FF2B5EF4-FFF2-40B4-BE49-F238E27FC236}">
                      <a16:creationId xmlns:a16="http://schemas.microsoft.com/office/drawing/2014/main" id="{4D558869-5A9F-E24A-807F-1C9297CEBA46}"/>
                    </a:ext>
                  </a:extLst>
                </p:cNvPr>
                <p:cNvPicPr/>
                <p:nvPr/>
              </p:nvPicPr>
              <p:blipFill>
                <a:blip r:embed="rId876"/>
                <a:stretch>
                  <a:fillRect/>
                </a:stretch>
              </p:blipFill>
              <p:spPr>
                <a:xfrm>
                  <a:off x="4895515" y="4326626"/>
                  <a:ext cx="282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7" name="Ink 546">
                  <a:extLst>
                    <a:ext uri="{FF2B5EF4-FFF2-40B4-BE49-F238E27FC236}">
                      <a16:creationId xmlns:a16="http://schemas.microsoft.com/office/drawing/2014/main" id="{8C6CD4BD-90A9-C646-813D-783CD0F53EE4}"/>
                    </a:ext>
                  </a:extLst>
                </p14:cNvPr>
                <p14:cNvContentPartPr/>
                <p14:nvPr/>
              </p14:nvContentPartPr>
              <p14:xfrm>
                <a:off x="5539195" y="4253546"/>
                <a:ext cx="41400" cy="136440"/>
              </p14:xfrm>
            </p:contentPart>
          </mc:Choice>
          <mc:Fallback xmlns="">
            <p:pic>
              <p:nvPicPr>
                <p:cNvPr id="547" name="Ink 546">
                  <a:extLst>
                    <a:ext uri="{FF2B5EF4-FFF2-40B4-BE49-F238E27FC236}">
                      <a16:creationId xmlns:a16="http://schemas.microsoft.com/office/drawing/2014/main" id="{8C6CD4BD-90A9-C646-813D-783CD0F53EE4}"/>
                    </a:ext>
                  </a:extLst>
                </p:cNvPr>
                <p:cNvPicPr/>
                <p:nvPr/>
              </p:nvPicPr>
              <p:blipFill>
                <a:blip r:embed="rId878"/>
                <a:stretch>
                  <a:fillRect/>
                </a:stretch>
              </p:blipFill>
              <p:spPr>
                <a:xfrm>
                  <a:off x="5531635" y="4246346"/>
                  <a:ext cx="56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8" name="Ink 547">
                  <a:extLst>
                    <a:ext uri="{FF2B5EF4-FFF2-40B4-BE49-F238E27FC236}">
                      <a16:creationId xmlns:a16="http://schemas.microsoft.com/office/drawing/2014/main" id="{F5E29C23-7DFF-BB44-951B-350854888AF0}"/>
                    </a:ext>
                  </a:extLst>
                </p14:cNvPr>
                <p14:cNvContentPartPr/>
                <p14:nvPr/>
              </p14:nvContentPartPr>
              <p14:xfrm>
                <a:off x="5393395" y="4209986"/>
                <a:ext cx="218520" cy="30600"/>
              </p14:xfrm>
            </p:contentPart>
          </mc:Choice>
          <mc:Fallback xmlns="">
            <p:pic>
              <p:nvPicPr>
                <p:cNvPr id="548" name="Ink 547">
                  <a:extLst>
                    <a:ext uri="{FF2B5EF4-FFF2-40B4-BE49-F238E27FC236}">
                      <a16:creationId xmlns:a16="http://schemas.microsoft.com/office/drawing/2014/main" id="{F5E29C23-7DFF-BB44-951B-350854888AF0}"/>
                    </a:ext>
                  </a:extLst>
                </p:cNvPr>
                <p:cNvPicPr/>
                <p:nvPr/>
              </p:nvPicPr>
              <p:blipFill>
                <a:blip r:embed="rId880"/>
                <a:stretch>
                  <a:fillRect/>
                </a:stretch>
              </p:blipFill>
              <p:spPr>
                <a:xfrm>
                  <a:off x="5385835" y="4202426"/>
                  <a:ext cx="233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0" name="Ink 549">
                  <a:extLst>
                    <a:ext uri="{FF2B5EF4-FFF2-40B4-BE49-F238E27FC236}">
                      <a16:creationId xmlns:a16="http://schemas.microsoft.com/office/drawing/2014/main" id="{E50CC3C1-C875-8C4D-A444-D749006D2478}"/>
                    </a:ext>
                  </a:extLst>
                </p14:cNvPr>
                <p14:cNvContentPartPr/>
                <p14:nvPr/>
              </p14:nvContentPartPr>
              <p14:xfrm>
                <a:off x="5615875" y="4253906"/>
                <a:ext cx="109080" cy="263520"/>
              </p14:xfrm>
            </p:contentPart>
          </mc:Choice>
          <mc:Fallback xmlns="">
            <p:pic>
              <p:nvPicPr>
                <p:cNvPr id="550" name="Ink 549">
                  <a:extLst>
                    <a:ext uri="{FF2B5EF4-FFF2-40B4-BE49-F238E27FC236}">
                      <a16:creationId xmlns:a16="http://schemas.microsoft.com/office/drawing/2014/main" id="{E50CC3C1-C875-8C4D-A444-D749006D2478}"/>
                    </a:ext>
                  </a:extLst>
                </p:cNvPr>
                <p:cNvPicPr/>
                <p:nvPr/>
              </p:nvPicPr>
              <p:blipFill>
                <a:blip r:embed="rId882"/>
                <a:stretch>
                  <a:fillRect/>
                </a:stretch>
              </p:blipFill>
              <p:spPr>
                <a:xfrm>
                  <a:off x="5608675" y="4246346"/>
                  <a:ext cx="124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1" name="Ink 550">
                  <a:extLst>
                    <a:ext uri="{FF2B5EF4-FFF2-40B4-BE49-F238E27FC236}">
                      <a16:creationId xmlns:a16="http://schemas.microsoft.com/office/drawing/2014/main" id="{6EC22D1D-AE7F-E042-A4B5-28D6DA73D04C}"/>
                    </a:ext>
                  </a:extLst>
                </p14:cNvPr>
                <p14:cNvContentPartPr/>
                <p14:nvPr/>
              </p14:nvContentPartPr>
              <p14:xfrm>
                <a:off x="5755915" y="4346426"/>
                <a:ext cx="122040" cy="154800"/>
              </p14:xfrm>
            </p:contentPart>
          </mc:Choice>
          <mc:Fallback xmlns="">
            <p:pic>
              <p:nvPicPr>
                <p:cNvPr id="551" name="Ink 550">
                  <a:extLst>
                    <a:ext uri="{FF2B5EF4-FFF2-40B4-BE49-F238E27FC236}">
                      <a16:creationId xmlns:a16="http://schemas.microsoft.com/office/drawing/2014/main" id="{6EC22D1D-AE7F-E042-A4B5-28D6DA73D04C}"/>
                    </a:ext>
                  </a:extLst>
                </p:cNvPr>
                <p:cNvPicPr/>
                <p:nvPr/>
              </p:nvPicPr>
              <p:blipFill>
                <a:blip r:embed="rId884"/>
                <a:stretch>
                  <a:fillRect/>
                </a:stretch>
              </p:blipFill>
              <p:spPr>
                <a:xfrm>
                  <a:off x="5748355" y="4338866"/>
                  <a:ext cx="137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2" name="Ink 551">
                  <a:extLst>
                    <a:ext uri="{FF2B5EF4-FFF2-40B4-BE49-F238E27FC236}">
                      <a16:creationId xmlns:a16="http://schemas.microsoft.com/office/drawing/2014/main" id="{DFE5E6E0-520A-F244-B1B3-05B98EB4E5E9}"/>
                    </a:ext>
                  </a:extLst>
                </p14:cNvPr>
                <p14:cNvContentPartPr/>
                <p14:nvPr/>
              </p14:nvContentPartPr>
              <p14:xfrm>
                <a:off x="5857075" y="4421306"/>
                <a:ext cx="55440" cy="189360"/>
              </p14:xfrm>
            </p:contentPart>
          </mc:Choice>
          <mc:Fallback xmlns="">
            <p:pic>
              <p:nvPicPr>
                <p:cNvPr id="552" name="Ink 551">
                  <a:extLst>
                    <a:ext uri="{FF2B5EF4-FFF2-40B4-BE49-F238E27FC236}">
                      <a16:creationId xmlns:a16="http://schemas.microsoft.com/office/drawing/2014/main" id="{DFE5E6E0-520A-F244-B1B3-05B98EB4E5E9}"/>
                    </a:ext>
                  </a:extLst>
                </p:cNvPr>
                <p:cNvPicPr/>
                <p:nvPr/>
              </p:nvPicPr>
              <p:blipFill>
                <a:blip r:embed="rId886"/>
                <a:stretch>
                  <a:fillRect/>
                </a:stretch>
              </p:blipFill>
              <p:spPr>
                <a:xfrm>
                  <a:off x="5849875" y="4413746"/>
                  <a:ext cx="70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3" name="Ink 552">
                  <a:extLst>
                    <a:ext uri="{FF2B5EF4-FFF2-40B4-BE49-F238E27FC236}">
                      <a16:creationId xmlns:a16="http://schemas.microsoft.com/office/drawing/2014/main" id="{CE10DC98-3A51-2E41-AC50-3145ACD8142F}"/>
                    </a:ext>
                  </a:extLst>
                </p14:cNvPr>
                <p14:cNvContentPartPr/>
                <p14:nvPr/>
              </p14:nvContentPartPr>
              <p14:xfrm>
                <a:off x="6079555" y="4503386"/>
                <a:ext cx="16560" cy="13680"/>
              </p14:xfrm>
            </p:contentPart>
          </mc:Choice>
          <mc:Fallback xmlns="">
            <p:pic>
              <p:nvPicPr>
                <p:cNvPr id="553" name="Ink 552">
                  <a:extLst>
                    <a:ext uri="{FF2B5EF4-FFF2-40B4-BE49-F238E27FC236}">
                      <a16:creationId xmlns:a16="http://schemas.microsoft.com/office/drawing/2014/main" id="{CE10DC98-3A51-2E41-AC50-3145ACD8142F}"/>
                    </a:ext>
                  </a:extLst>
                </p:cNvPr>
                <p:cNvPicPr/>
                <p:nvPr/>
              </p:nvPicPr>
              <p:blipFill>
                <a:blip r:embed="rId888"/>
                <a:stretch>
                  <a:fillRect/>
                </a:stretch>
              </p:blipFill>
              <p:spPr>
                <a:xfrm>
                  <a:off x="6071995" y="4495826"/>
                  <a:ext cx="3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72" name="Ink 571">
                  <a:extLst>
                    <a:ext uri="{FF2B5EF4-FFF2-40B4-BE49-F238E27FC236}">
                      <a16:creationId xmlns:a16="http://schemas.microsoft.com/office/drawing/2014/main" id="{597C6A37-7C4C-6F44-B347-049E5DD7BE23}"/>
                    </a:ext>
                  </a:extLst>
                </p14:cNvPr>
                <p14:cNvContentPartPr/>
                <p14:nvPr/>
              </p14:nvContentPartPr>
              <p14:xfrm>
                <a:off x="118315" y="3902906"/>
                <a:ext cx="207720" cy="407880"/>
              </p14:xfrm>
            </p:contentPart>
          </mc:Choice>
          <mc:Fallback xmlns="">
            <p:pic>
              <p:nvPicPr>
                <p:cNvPr id="572" name="Ink 571">
                  <a:extLst>
                    <a:ext uri="{FF2B5EF4-FFF2-40B4-BE49-F238E27FC236}">
                      <a16:creationId xmlns:a16="http://schemas.microsoft.com/office/drawing/2014/main" id="{597C6A37-7C4C-6F44-B347-049E5DD7BE23}"/>
                    </a:ext>
                  </a:extLst>
                </p:cNvPr>
                <p:cNvPicPr/>
                <p:nvPr/>
              </p:nvPicPr>
              <p:blipFill>
                <a:blip r:embed="rId890"/>
                <a:stretch>
                  <a:fillRect/>
                </a:stretch>
              </p:blipFill>
              <p:spPr>
                <a:xfrm>
                  <a:off x="110755" y="3895346"/>
                  <a:ext cx="222840" cy="423000"/>
                </a:xfrm>
                <a:prstGeom prst="rect">
                  <a:avLst/>
                </a:prstGeom>
              </p:spPr>
            </p:pic>
          </mc:Fallback>
        </mc:AlternateContent>
      </p:grpSp>
      <p:grpSp>
        <p:nvGrpSpPr>
          <p:cNvPr id="580" name="Group 579">
            <a:extLst>
              <a:ext uri="{FF2B5EF4-FFF2-40B4-BE49-F238E27FC236}">
                <a16:creationId xmlns:a16="http://schemas.microsoft.com/office/drawing/2014/main" id="{255A4EDB-F446-5748-8733-3036DBA4C953}"/>
              </a:ext>
            </a:extLst>
          </p:cNvPr>
          <p:cNvGrpSpPr/>
          <p:nvPr/>
        </p:nvGrpSpPr>
        <p:grpSpPr>
          <a:xfrm>
            <a:off x="489475" y="3858266"/>
            <a:ext cx="1611360" cy="362880"/>
            <a:chOff x="489475" y="3858266"/>
            <a:chExt cx="1611360" cy="362880"/>
          </a:xfrm>
        </p:grpSpPr>
        <mc:AlternateContent xmlns:mc="http://schemas.openxmlformats.org/markup-compatibility/2006" xmlns:p14="http://schemas.microsoft.com/office/powerpoint/2010/main">
          <mc:Choice Requires="p14">
            <p:contentPart p14:bwMode="auto" r:id="rId891">
              <p14:nvContentPartPr>
                <p14:cNvPr id="574" name="Ink 573">
                  <a:extLst>
                    <a:ext uri="{FF2B5EF4-FFF2-40B4-BE49-F238E27FC236}">
                      <a16:creationId xmlns:a16="http://schemas.microsoft.com/office/drawing/2014/main" id="{E2F290CD-166C-364F-BEE2-359D265687AE}"/>
                    </a:ext>
                  </a:extLst>
                </p14:cNvPr>
                <p14:cNvContentPartPr/>
                <p14:nvPr/>
              </p14:nvContentPartPr>
              <p14:xfrm>
                <a:off x="489475" y="3945386"/>
                <a:ext cx="186480" cy="99360"/>
              </p14:xfrm>
            </p:contentPart>
          </mc:Choice>
          <mc:Fallback xmlns="">
            <p:pic>
              <p:nvPicPr>
                <p:cNvPr id="574" name="Ink 573">
                  <a:extLst>
                    <a:ext uri="{FF2B5EF4-FFF2-40B4-BE49-F238E27FC236}">
                      <a16:creationId xmlns:a16="http://schemas.microsoft.com/office/drawing/2014/main" id="{E2F290CD-166C-364F-BEE2-359D265687AE}"/>
                    </a:ext>
                  </a:extLst>
                </p:cNvPr>
                <p:cNvPicPr/>
                <p:nvPr/>
              </p:nvPicPr>
              <p:blipFill>
                <a:blip r:embed="rId892"/>
                <a:stretch>
                  <a:fillRect/>
                </a:stretch>
              </p:blipFill>
              <p:spPr>
                <a:xfrm>
                  <a:off x="481915" y="3938186"/>
                  <a:ext cx="201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75" name="Ink 574">
                  <a:extLst>
                    <a:ext uri="{FF2B5EF4-FFF2-40B4-BE49-F238E27FC236}">
                      <a16:creationId xmlns:a16="http://schemas.microsoft.com/office/drawing/2014/main" id="{62991BC5-8E01-3248-B49A-DA150118FAC0}"/>
                    </a:ext>
                  </a:extLst>
                </p14:cNvPr>
                <p14:cNvContentPartPr/>
                <p14:nvPr/>
              </p14:nvContentPartPr>
              <p14:xfrm>
                <a:off x="702235" y="3935666"/>
                <a:ext cx="129960" cy="99720"/>
              </p14:xfrm>
            </p:contentPart>
          </mc:Choice>
          <mc:Fallback xmlns="">
            <p:pic>
              <p:nvPicPr>
                <p:cNvPr id="575" name="Ink 574">
                  <a:extLst>
                    <a:ext uri="{FF2B5EF4-FFF2-40B4-BE49-F238E27FC236}">
                      <a16:creationId xmlns:a16="http://schemas.microsoft.com/office/drawing/2014/main" id="{62991BC5-8E01-3248-B49A-DA150118FAC0}"/>
                    </a:ext>
                  </a:extLst>
                </p:cNvPr>
                <p:cNvPicPr/>
                <p:nvPr/>
              </p:nvPicPr>
              <p:blipFill>
                <a:blip r:embed="rId894"/>
                <a:stretch>
                  <a:fillRect/>
                </a:stretch>
              </p:blipFill>
              <p:spPr>
                <a:xfrm>
                  <a:off x="694675" y="3928106"/>
                  <a:ext cx="145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76" name="Ink 575">
                  <a:extLst>
                    <a:ext uri="{FF2B5EF4-FFF2-40B4-BE49-F238E27FC236}">
                      <a16:creationId xmlns:a16="http://schemas.microsoft.com/office/drawing/2014/main" id="{2E52CEAA-9532-1A45-A58A-F9B77443906F}"/>
                    </a:ext>
                  </a:extLst>
                </p14:cNvPr>
                <p14:cNvContentPartPr/>
                <p14:nvPr/>
              </p14:nvContentPartPr>
              <p14:xfrm>
                <a:off x="872155" y="3858266"/>
                <a:ext cx="158400" cy="199440"/>
              </p14:xfrm>
            </p:contentPart>
          </mc:Choice>
          <mc:Fallback xmlns="">
            <p:pic>
              <p:nvPicPr>
                <p:cNvPr id="576" name="Ink 575">
                  <a:extLst>
                    <a:ext uri="{FF2B5EF4-FFF2-40B4-BE49-F238E27FC236}">
                      <a16:creationId xmlns:a16="http://schemas.microsoft.com/office/drawing/2014/main" id="{2E52CEAA-9532-1A45-A58A-F9B77443906F}"/>
                    </a:ext>
                  </a:extLst>
                </p:cNvPr>
                <p:cNvPicPr/>
                <p:nvPr/>
              </p:nvPicPr>
              <p:blipFill>
                <a:blip r:embed="rId896"/>
                <a:stretch>
                  <a:fillRect/>
                </a:stretch>
              </p:blipFill>
              <p:spPr>
                <a:xfrm>
                  <a:off x="864595" y="3850706"/>
                  <a:ext cx="173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77" name="Ink 576">
                  <a:extLst>
                    <a:ext uri="{FF2B5EF4-FFF2-40B4-BE49-F238E27FC236}">
                      <a16:creationId xmlns:a16="http://schemas.microsoft.com/office/drawing/2014/main" id="{4081DF0B-8C8F-3C45-876D-324247C0EAED}"/>
                    </a:ext>
                  </a:extLst>
                </p14:cNvPr>
                <p14:cNvContentPartPr/>
                <p14:nvPr/>
              </p14:nvContentPartPr>
              <p14:xfrm>
                <a:off x="1060075" y="3933146"/>
                <a:ext cx="301680" cy="161280"/>
              </p14:xfrm>
            </p:contentPart>
          </mc:Choice>
          <mc:Fallback xmlns="">
            <p:pic>
              <p:nvPicPr>
                <p:cNvPr id="577" name="Ink 576">
                  <a:extLst>
                    <a:ext uri="{FF2B5EF4-FFF2-40B4-BE49-F238E27FC236}">
                      <a16:creationId xmlns:a16="http://schemas.microsoft.com/office/drawing/2014/main" id="{4081DF0B-8C8F-3C45-876D-324247C0EAED}"/>
                    </a:ext>
                  </a:extLst>
                </p:cNvPr>
                <p:cNvPicPr/>
                <p:nvPr/>
              </p:nvPicPr>
              <p:blipFill>
                <a:blip r:embed="rId898"/>
                <a:stretch>
                  <a:fillRect/>
                </a:stretch>
              </p:blipFill>
              <p:spPr>
                <a:xfrm>
                  <a:off x="1052515" y="3925586"/>
                  <a:ext cx="316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78" name="Ink 577">
                  <a:extLst>
                    <a:ext uri="{FF2B5EF4-FFF2-40B4-BE49-F238E27FC236}">
                      <a16:creationId xmlns:a16="http://schemas.microsoft.com/office/drawing/2014/main" id="{7D9652E5-3C89-9C41-998D-B8B0A3F49C36}"/>
                    </a:ext>
                  </a:extLst>
                </p14:cNvPr>
                <p14:cNvContentPartPr/>
                <p14:nvPr/>
              </p14:nvContentPartPr>
              <p14:xfrm>
                <a:off x="1381555" y="3953306"/>
                <a:ext cx="395280" cy="267840"/>
              </p14:xfrm>
            </p:contentPart>
          </mc:Choice>
          <mc:Fallback xmlns="">
            <p:pic>
              <p:nvPicPr>
                <p:cNvPr id="578" name="Ink 577">
                  <a:extLst>
                    <a:ext uri="{FF2B5EF4-FFF2-40B4-BE49-F238E27FC236}">
                      <a16:creationId xmlns:a16="http://schemas.microsoft.com/office/drawing/2014/main" id="{7D9652E5-3C89-9C41-998D-B8B0A3F49C36}"/>
                    </a:ext>
                  </a:extLst>
                </p:cNvPr>
                <p:cNvPicPr/>
                <p:nvPr/>
              </p:nvPicPr>
              <p:blipFill>
                <a:blip r:embed="rId900"/>
                <a:stretch>
                  <a:fillRect/>
                </a:stretch>
              </p:blipFill>
              <p:spPr>
                <a:xfrm>
                  <a:off x="1373995" y="3945746"/>
                  <a:ext cx="410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79" name="Ink 578">
                  <a:extLst>
                    <a:ext uri="{FF2B5EF4-FFF2-40B4-BE49-F238E27FC236}">
                      <a16:creationId xmlns:a16="http://schemas.microsoft.com/office/drawing/2014/main" id="{5AC60662-02E1-E24F-99B9-B3D6CE81DB6B}"/>
                    </a:ext>
                  </a:extLst>
                </p14:cNvPr>
                <p14:cNvContentPartPr/>
                <p14:nvPr/>
              </p14:nvContentPartPr>
              <p14:xfrm>
                <a:off x="1854955" y="3969506"/>
                <a:ext cx="245880" cy="210960"/>
              </p14:xfrm>
            </p:contentPart>
          </mc:Choice>
          <mc:Fallback xmlns="">
            <p:pic>
              <p:nvPicPr>
                <p:cNvPr id="579" name="Ink 578">
                  <a:extLst>
                    <a:ext uri="{FF2B5EF4-FFF2-40B4-BE49-F238E27FC236}">
                      <a16:creationId xmlns:a16="http://schemas.microsoft.com/office/drawing/2014/main" id="{5AC60662-02E1-E24F-99B9-B3D6CE81DB6B}"/>
                    </a:ext>
                  </a:extLst>
                </p:cNvPr>
                <p:cNvPicPr/>
                <p:nvPr/>
              </p:nvPicPr>
              <p:blipFill>
                <a:blip r:embed="rId902"/>
                <a:stretch>
                  <a:fillRect/>
                </a:stretch>
              </p:blipFill>
              <p:spPr>
                <a:xfrm>
                  <a:off x="1847755" y="3961946"/>
                  <a:ext cx="261000" cy="226080"/>
                </a:xfrm>
                <a:prstGeom prst="rect">
                  <a:avLst/>
                </a:prstGeom>
              </p:spPr>
            </p:pic>
          </mc:Fallback>
        </mc:AlternateContent>
      </p:grpSp>
      <p:grpSp>
        <p:nvGrpSpPr>
          <p:cNvPr id="603" name="Group 602">
            <a:extLst>
              <a:ext uri="{FF2B5EF4-FFF2-40B4-BE49-F238E27FC236}">
                <a16:creationId xmlns:a16="http://schemas.microsoft.com/office/drawing/2014/main" id="{F3B6C33F-F224-9D4E-AB80-2B8AF6D56DA7}"/>
              </a:ext>
            </a:extLst>
          </p:cNvPr>
          <p:cNvGrpSpPr/>
          <p:nvPr/>
        </p:nvGrpSpPr>
        <p:grpSpPr>
          <a:xfrm>
            <a:off x="1046755" y="1326026"/>
            <a:ext cx="1550520" cy="394920"/>
            <a:chOff x="1046755" y="1326026"/>
            <a:chExt cx="1550520" cy="394920"/>
          </a:xfrm>
        </p:grpSpPr>
        <mc:AlternateContent xmlns:mc="http://schemas.openxmlformats.org/markup-compatibility/2006" xmlns:p14="http://schemas.microsoft.com/office/powerpoint/2010/main">
          <mc:Choice Requires="p14">
            <p:contentPart p14:bwMode="auto" r:id="rId903">
              <p14:nvContentPartPr>
                <p14:cNvPr id="581" name="Ink 580">
                  <a:extLst>
                    <a:ext uri="{FF2B5EF4-FFF2-40B4-BE49-F238E27FC236}">
                      <a16:creationId xmlns:a16="http://schemas.microsoft.com/office/drawing/2014/main" id="{17F249DD-6513-0746-8ACB-44F0F82DA269}"/>
                    </a:ext>
                  </a:extLst>
                </p14:cNvPr>
                <p14:cNvContentPartPr/>
                <p14:nvPr/>
              </p14:nvContentPartPr>
              <p14:xfrm>
                <a:off x="1086355" y="1629866"/>
                <a:ext cx="13680" cy="13680"/>
              </p14:xfrm>
            </p:contentPart>
          </mc:Choice>
          <mc:Fallback xmlns="">
            <p:pic>
              <p:nvPicPr>
                <p:cNvPr id="581" name="Ink 580">
                  <a:extLst>
                    <a:ext uri="{FF2B5EF4-FFF2-40B4-BE49-F238E27FC236}">
                      <a16:creationId xmlns:a16="http://schemas.microsoft.com/office/drawing/2014/main" id="{17F249DD-6513-0746-8ACB-44F0F82DA269}"/>
                    </a:ext>
                  </a:extLst>
                </p:cNvPr>
                <p:cNvPicPr/>
                <p:nvPr/>
              </p:nvPicPr>
              <p:blipFill>
                <a:blip r:embed="rId904"/>
                <a:stretch>
                  <a:fillRect/>
                </a:stretch>
              </p:blipFill>
              <p:spPr>
                <a:xfrm>
                  <a:off x="1078795" y="1622306"/>
                  <a:ext cx="2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82" name="Ink 581">
                  <a:extLst>
                    <a:ext uri="{FF2B5EF4-FFF2-40B4-BE49-F238E27FC236}">
                      <a16:creationId xmlns:a16="http://schemas.microsoft.com/office/drawing/2014/main" id="{F2BB3324-CD7C-9043-952D-F213F0480BB7}"/>
                    </a:ext>
                  </a:extLst>
                </p14:cNvPr>
                <p14:cNvContentPartPr/>
                <p14:nvPr/>
              </p14:nvContentPartPr>
              <p14:xfrm>
                <a:off x="1046755" y="1326026"/>
                <a:ext cx="145440" cy="378720"/>
              </p14:xfrm>
            </p:contentPart>
          </mc:Choice>
          <mc:Fallback xmlns="">
            <p:pic>
              <p:nvPicPr>
                <p:cNvPr id="582" name="Ink 581">
                  <a:extLst>
                    <a:ext uri="{FF2B5EF4-FFF2-40B4-BE49-F238E27FC236}">
                      <a16:creationId xmlns:a16="http://schemas.microsoft.com/office/drawing/2014/main" id="{F2BB3324-CD7C-9043-952D-F213F0480BB7}"/>
                    </a:ext>
                  </a:extLst>
                </p:cNvPr>
                <p:cNvPicPr/>
                <p:nvPr/>
              </p:nvPicPr>
              <p:blipFill>
                <a:blip r:embed="rId906"/>
                <a:stretch>
                  <a:fillRect/>
                </a:stretch>
              </p:blipFill>
              <p:spPr>
                <a:xfrm>
                  <a:off x="1039195" y="1318466"/>
                  <a:ext cx="1605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83" name="Ink 582">
                  <a:extLst>
                    <a:ext uri="{FF2B5EF4-FFF2-40B4-BE49-F238E27FC236}">
                      <a16:creationId xmlns:a16="http://schemas.microsoft.com/office/drawing/2014/main" id="{2B8A834E-9E6C-764E-B37E-6F3A862CD0F7}"/>
                    </a:ext>
                  </a:extLst>
                </p14:cNvPr>
                <p14:cNvContentPartPr/>
                <p14:nvPr/>
              </p14:nvContentPartPr>
              <p14:xfrm>
                <a:off x="1086355" y="1601426"/>
                <a:ext cx="137520" cy="55080"/>
              </p14:xfrm>
            </p:contentPart>
          </mc:Choice>
          <mc:Fallback xmlns="">
            <p:pic>
              <p:nvPicPr>
                <p:cNvPr id="583" name="Ink 582">
                  <a:extLst>
                    <a:ext uri="{FF2B5EF4-FFF2-40B4-BE49-F238E27FC236}">
                      <a16:creationId xmlns:a16="http://schemas.microsoft.com/office/drawing/2014/main" id="{2B8A834E-9E6C-764E-B37E-6F3A862CD0F7}"/>
                    </a:ext>
                  </a:extLst>
                </p:cNvPr>
                <p:cNvPicPr/>
                <p:nvPr/>
              </p:nvPicPr>
              <p:blipFill>
                <a:blip r:embed="rId908"/>
                <a:stretch>
                  <a:fillRect/>
                </a:stretch>
              </p:blipFill>
              <p:spPr>
                <a:xfrm>
                  <a:off x="1078795" y="1593866"/>
                  <a:ext cx="152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84" name="Ink 583">
                  <a:extLst>
                    <a:ext uri="{FF2B5EF4-FFF2-40B4-BE49-F238E27FC236}">
                      <a16:creationId xmlns:a16="http://schemas.microsoft.com/office/drawing/2014/main" id="{BB29634E-85E5-A243-97F9-82406F598C19}"/>
                    </a:ext>
                  </a:extLst>
                </p14:cNvPr>
                <p14:cNvContentPartPr/>
                <p14:nvPr/>
              </p14:nvContentPartPr>
              <p14:xfrm>
                <a:off x="1265635" y="1363106"/>
                <a:ext cx="205200" cy="357840"/>
              </p14:xfrm>
            </p:contentPart>
          </mc:Choice>
          <mc:Fallback xmlns="">
            <p:pic>
              <p:nvPicPr>
                <p:cNvPr id="584" name="Ink 583">
                  <a:extLst>
                    <a:ext uri="{FF2B5EF4-FFF2-40B4-BE49-F238E27FC236}">
                      <a16:creationId xmlns:a16="http://schemas.microsoft.com/office/drawing/2014/main" id="{BB29634E-85E5-A243-97F9-82406F598C19}"/>
                    </a:ext>
                  </a:extLst>
                </p:cNvPr>
                <p:cNvPicPr/>
                <p:nvPr/>
              </p:nvPicPr>
              <p:blipFill>
                <a:blip r:embed="rId910"/>
                <a:stretch>
                  <a:fillRect/>
                </a:stretch>
              </p:blipFill>
              <p:spPr>
                <a:xfrm>
                  <a:off x="1258075" y="1355546"/>
                  <a:ext cx="220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85" name="Ink 584">
                  <a:extLst>
                    <a:ext uri="{FF2B5EF4-FFF2-40B4-BE49-F238E27FC236}">
                      <a16:creationId xmlns:a16="http://schemas.microsoft.com/office/drawing/2014/main" id="{DDCADA01-4CB2-B24D-9C4C-AF08CAB1DD52}"/>
                    </a:ext>
                  </a:extLst>
                </p14:cNvPr>
                <p14:cNvContentPartPr/>
                <p14:nvPr/>
              </p14:nvContentPartPr>
              <p14:xfrm>
                <a:off x="1654435" y="1536986"/>
                <a:ext cx="206280" cy="105480"/>
              </p14:xfrm>
            </p:contentPart>
          </mc:Choice>
          <mc:Fallback xmlns="">
            <p:pic>
              <p:nvPicPr>
                <p:cNvPr id="585" name="Ink 584">
                  <a:extLst>
                    <a:ext uri="{FF2B5EF4-FFF2-40B4-BE49-F238E27FC236}">
                      <a16:creationId xmlns:a16="http://schemas.microsoft.com/office/drawing/2014/main" id="{DDCADA01-4CB2-B24D-9C4C-AF08CAB1DD52}"/>
                    </a:ext>
                  </a:extLst>
                </p:cNvPr>
                <p:cNvPicPr/>
                <p:nvPr/>
              </p:nvPicPr>
              <p:blipFill>
                <a:blip r:embed="rId912"/>
                <a:stretch>
                  <a:fillRect/>
                </a:stretch>
              </p:blipFill>
              <p:spPr>
                <a:xfrm>
                  <a:off x="1646875" y="1529426"/>
                  <a:ext cx="221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86" name="Ink 585">
                  <a:extLst>
                    <a:ext uri="{FF2B5EF4-FFF2-40B4-BE49-F238E27FC236}">
                      <a16:creationId xmlns:a16="http://schemas.microsoft.com/office/drawing/2014/main" id="{24A98F68-D95C-3641-9E32-FC402546E124}"/>
                    </a:ext>
                  </a:extLst>
                </p14:cNvPr>
                <p14:cNvContentPartPr/>
                <p14:nvPr/>
              </p14:nvContentPartPr>
              <p14:xfrm>
                <a:off x="1868275" y="1404506"/>
                <a:ext cx="315720" cy="258480"/>
              </p14:xfrm>
            </p:contentPart>
          </mc:Choice>
          <mc:Fallback xmlns="">
            <p:pic>
              <p:nvPicPr>
                <p:cNvPr id="586" name="Ink 585">
                  <a:extLst>
                    <a:ext uri="{FF2B5EF4-FFF2-40B4-BE49-F238E27FC236}">
                      <a16:creationId xmlns:a16="http://schemas.microsoft.com/office/drawing/2014/main" id="{24A98F68-D95C-3641-9E32-FC402546E124}"/>
                    </a:ext>
                  </a:extLst>
                </p:cNvPr>
                <p:cNvPicPr/>
                <p:nvPr/>
              </p:nvPicPr>
              <p:blipFill>
                <a:blip r:embed="rId914"/>
                <a:stretch>
                  <a:fillRect/>
                </a:stretch>
              </p:blipFill>
              <p:spPr>
                <a:xfrm>
                  <a:off x="1860715" y="1396946"/>
                  <a:ext cx="330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87" name="Ink 586">
                  <a:extLst>
                    <a:ext uri="{FF2B5EF4-FFF2-40B4-BE49-F238E27FC236}">
                      <a16:creationId xmlns:a16="http://schemas.microsoft.com/office/drawing/2014/main" id="{5AC67B4A-F014-6541-89D4-DE5CED8A9378}"/>
                    </a:ext>
                  </a:extLst>
                </p14:cNvPr>
                <p14:cNvContentPartPr/>
                <p14:nvPr/>
              </p14:nvContentPartPr>
              <p14:xfrm>
                <a:off x="2120275" y="1486946"/>
                <a:ext cx="10440" cy="50400"/>
              </p14:xfrm>
            </p:contentPart>
          </mc:Choice>
          <mc:Fallback xmlns="">
            <p:pic>
              <p:nvPicPr>
                <p:cNvPr id="587" name="Ink 586">
                  <a:extLst>
                    <a:ext uri="{FF2B5EF4-FFF2-40B4-BE49-F238E27FC236}">
                      <a16:creationId xmlns:a16="http://schemas.microsoft.com/office/drawing/2014/main" id="{5AC67B4A-F014-6541-89D4-DE5CED8A9378}"/>
                    </a:ext>
                  </a:extLst>
                </p:cNvPr>
                <p:cNvPicPr/>
                <p:nvPr/>
              </p:nvPicPr>
              <p:blipFill>
                <a:blip r:embed="rId916"/>
                <a:stretch>
                  <a:fillRect/>
                </a:stretch>
              </p:blipFill>
              <p:spPr>
                <a:xfrm>
                  <a:off x="2112715" y="1479386"/>
                  <a:ext cx="2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88" name="Ink 587">
                  <a:extLst>
                    <a:ext uri="{FF2B5EF4-FFF2-40B4-BE49-F238E27FC236}">
                      <a16:creationId xmlns:a16="http://schemas.microsoft.com/office/drawing/2014/main" id="{19671EAE-6E47-A746-979B-41F3E95A8D4E}"/>
                    </a:ext>
                  </a:extLst>
                </p14:cNvPr>
                <p14:cNvContentPartPr/>
                <p14:nvPr/>
              </p14:nvContentPartPr>
              <p14:xfrm>
                <a:off x="2237635" y="1455266"/>
                <a:ext cx="359640" cy="237240"/>
              </p14:xfrm>
            </p:contentPart>
          </mc:Choice>
          <mc:Fallback xmlns="">
            <p:pic>
              <p:nvPicPr>
                <p:cNvPr id="588" name="Ink 587">
                  <a:extLst>
                    <a:ext uri="{FF2B5EF4-FFF2-40B4-BE49-F238E27FC236}">
                      <a16:creationId xmlns:a16="http://schemas.microsoft.com/office/drawing/2014/main" id="{19671EAE-6E47-A746-979B-41F3E95A8D4E}"/>
                    </a:ext>
                  </a:extLst>
                </p:cNvPr>
                <p:cNvPicPr/>
                <p:nvPr/>
              </p:nvPicPr>
              <p:blipFill>
                <a:blip r:embed="rId918"/>
                <a:stretch>
                  <a:fillRect/>
                </a:stretch>
              </p:blipFill>
              <p:spPr>
                <a:xfrm>
                  <a:off x="2230075" y="1447706"/>
                  <a:ext cx="374760" cy="252360"/>
                </a:xfrm>
                <a:prstGeom prst="rect">
                  <a:avLst/>
                </a:prstGeom>
              </p:spPr>
            </p:pic>
          </mc:Fallback>
        </mc:AlternateContent>
      </p:grpSp>
      <p:grpSp>
        <p:nvGrpSpPr>
          <p:cNvPr id="602" name="Group 601">
            <a:extLst>
              <a:ext uri="{FF2B5EF4-FFF2-40B4-BE49-F238E27FC236}">
                <a16:creationId xmlns:a16="http://schemas.microsoft.com/office/drawing/2014/main" id="{69D9FC89-ACFB-4346-940B-E586B0F0E622}"/>
              </a:ext>
            </a:extLst>
          </p:cNvPr>
          <p:cNvGrpSpPr/>
          <p:nvPr/>
        </p:nvGrpSpPr>
        <p:grpSpPr>
          <a:xfrm>
            <a:off x="2900395" y="1348706"/>
            <a:ext cx="910080" cy="385560"/>
            <a:chOff x="2900395" y="1348706"/>
            <a:chExt cx="910080" cy="385560"/>
          </a:xfrm>
        </p:grpSpPr>
        <mc:AlternateContent xmlns:mc="http://schemas.openxmlformats.org/markup-compatibility/2006" xmlns:p14="http://schemas.microsoft.com/office/powerpoint/2010/main">
          <mc:Choice Requires="p14">
            <p:contentPart p14:bwMode="auto" r:id="rId919">
              <p14:nvContentPartPr>
                <p14:cNvPr id="589" name="Ink 588">
                  <a:extLst>
                    <a:ext uri="{FF2B5EF4-FFF2-40B4-BE49-F238E27FC236}">
                      <a16:creationId xmlns:a16="http://schemas.microsoft.com/office/drawing/2014/main" id="{E56A71FD-26D0-494C-A699-FE187F5D858C}"/>
                    </a:ext>
                  </a:extLst>
                </p14:cNvPr>
                <p14:cNvContentPartPr/>
                <p14:nvPr/>
              </p14:nvContentPartPr>
              <p14:xfrm>
                <a:off x="2900395" y="1489106"/>
                <a:ext cx="188280" cy="245160"/>
              </p14:xfrm>
            </p:contentPart>
          </mc:Choice>
          <mc:Fallback xmlns="">
            <p:pic>
              <p:nvPicPr>
                <p:cNvPr id="589" name="Ink 588">
                  <a:extLst>
                    <a:ext uri="{FF2B5EF4-FFF2-40B4-BE49-F238E27FC236}">
                      <a16:creationId xmlns:a16="http://schemas.microsoft.com/office/drawing/2014/main" id="{E56A71FD-26D0-494C-A699-FE187F5D858C}"/>
                    </a:ext>
                  </a:extLst>
                </p:cNvPr>
                <p:cNvPicPr/>
                <p:nvPr/>
              </p:nvPicPr>
              <p:blipFill>
                <a:blip r:embed="rId920"/>
                <a:stretch>
                  <a:fillRect/>
                </a:stretch>
              </p:blipFill>
              <p:spPr>
                <a:xfrm>
                  <a:off x="2892835" y="1481546"/>
                  <a:ext cx="20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90" name="Ink 589">
                  <a:extLst>
                    <a:ext uri="{FF2B5EF4-FFF2-40B4-BE49-F238E27FC236}">
                      <a16:creationId xmlns:a16="http://schemas.microsoft.com/office/drawing/2014/main" id="{65DF8496-5E9F-294F-8929-83F0477CB0D2}"/>
                    </a:ext>
                  </a:extLst>
                </p14:cNvPr>
                <p14:cNvContentPartPr/>
                <p14:nvPr/>
              </p14:nvContentPartPr>
              <p14:xfrm>
                <a:off x="3100915" y="1509266"/>
                <a:ext cx="143280" cy="103680"/>
              </p14:xfrm>
            </p:contentPart>
          </mc:Choice>
          <mc:Fallback xmlns="">
            <p:pic>
              <p:nvPicPr>
                <p:cNvPr id="590" name="Ink 589">
                  <a:extLst>
                    <a:ext uri="{FF2B5EF4-FFF2-40B4-BE49-F238E27FC236}">
                      <a16:creationId xmlns:a16="http://schemas.microsoft.com/office/drawing/2014/main" id="{65DF8496-5E9F-294F-8929-83F0477CB0D2}"/>
                    </a:ext>
                  </a:extLst>
                </p:cNvPr>
                <p:cNvPicPr/>
                <p:nvPr/>
              </p:nvPicPr>
              <p:blipFill>
                <a:blip r:embed="rId922"/>
                <a:stretch>
                  <a:fillRect/>
                </a:stretch>
              </p:blipFill>
              <p:spPr>
                <a:xfrm>
                  <a:off x="3093355" y="1501706"/>
                  <a:ext cx="158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91" name="Ink 590">
                  <a:extLst>
                    <a:ext uri="{FF2B5EF4-FFF2-40B4-BE49-F238E27FC236}">
                      <a16:creationId xmlns:a16="http://schemas.microsoft.com/office/drawing/2014/main" id="{F10FAA39-988E-A141-8465-DCDB3E03688D}"/>
                    </a:ext>
                  </a:extLst>
                </p14:cNvPr>
                <p14:cNvContentPartPr/>
                <p14:nvPr/>
              </p14:nvContentPartPr>
              <p14:xfrm>
                <a:off x="3299635" y="1510706"/>
                <a:ext cx="65520" cy="141120"/>
              </p14:xfrm>
            </p:contentPart>
          </mc:Choice>
          <mc:Fallback xmlns="">
            <p:pic>
              <p:nvPicPr>
                <p:cNvPr id="591" name="Ink 590">
                  <a:extLst>
                    <a:ext uri="{FF2B5EF4-FFF2-40B4-BE49-F238E27FC236}">
                      <a16:creationId xmlns:a16="http://schemas.microsoft.com/office/drawing/2014/main" id="{F10FAA39-988E-A141-8465-DCDB3E03688D}"/>
                    </a:ext>
                  </a:extLst>
                </p:cNvPr>
                <p:cNvPicPr/>
                <p:nvPr/>
              </p:nvPicPr>
              <p:blipFill>
                <a:blip r:embed="rId924"/>
                <a:stretch>
                  <a:fillRect/>
                </a:stretch>
              </p:blipFill>
              <p:spPr>
                <a:xfrm>
                  <a:off x="3292075" y="1503146"/>
                  <a:ext cx="80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92" name="Ink 591">
                  <a:extLst>
                    <a:ext uri="{FF2B5EF4-FFF2-40B4-BE49-F238E27FC236}">
                      <a16:creationId xmlns:a16="http://schemas.microsoft.com/office/drawing/2014/main" id="{6AF2D540-3569-2A49-AFDD-9B0E3113E8FF}"/>
                    </a:ext>
                  </a:extLst>
                </p14:cNvPr>
                <p14:cNvContentPartPr/>
                <p14:nvPr/>
              </p14:nvContentPartPr>
              <p14:xfrm>
                <a:off x="3260035" y="1431146"/>
                <a:ext cx="55440" cy="12960"/>
              </p14:xfrm>
            </p:contentPart>
          </mc:Choice>
          <mc:Fallback xmlns="">
            <p:pic>
              <p:nvPicPr>
                <p:cNvPr id="592" name="Ink 591">
                  <a:extLst>
                    <a:ext uri="{FF2B5EF4-FFF2-40B4-BE49-F238E27FC236}">
                      <a16:creationId xmlns:a16="http://schemas.microsoft.com/office/drawing/2014/main" id="{6AF2D540-3569-2A49-AFDD-9B0E3113E8FF}"/>
                    </a:ext>
                  </a:extLst>
                </p:cNvPr>
                <p:cNvPicPr/>
                <p:nvPr/>
              </p:nvPicPr>
              <p:blipFill>
                <a:blip r:embed="rId926"/>
                <a:stretch>
                  <a:fillRect/>
                </a:stretch>
              </p:blipFill>
              <p:spPr>
                <a:xfrm>
                  <a:off x="3252475" y="1423586"/>
                  <a:ext cx="70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93" name="Ink 592">
                  <a:extLst>
                    <a:ext uri="{FF2B5EF4-FFF2-40B4-BE49-F238E27FC236}">
                      <a16:creationId xmlns:a16="http://schemas.microsoft.com/office/drawing/2014/main" id="{4A68CA6B-5580-2B4B-94BF-2E97D59B4BB3}"/>
                    </a:ext>
                  </a:extLst>
                </p14:cNvPr>
                <p14:cNvContentPartPr/>
                <p14:nvPr/>
              </p14:nvContentPartPr>
              <p14:xfrm>
                <a:off x="3407995" y="1497746"/>
                <a:ext cx="207000" cy="133200"/>
              </p14:xfrm>
            </p:contentPart>
          </mc:Choice>
          <mc:Fallback xmlns="">
            <p:pic>
              <p:nvPicPr>
                <p:cNvPr id="593" name="Ink 592">
                  <a:extLst>
                    <a:ext uri="{FF2B5EF4-FFF2-40B4-BE49-F238E27FC236}">
                      <a16:creationId xmlns:a16="http://schemas.microsoft.com/office/drawing/2014/main" id="{4A68CA6B-5580-2B4B-94BF-2E97D59B4BB3}"/>
                    </a:ext>
                  </a:extLst>
                </p:cNvPr>
                <p:cNvPicPr/>
                <p:nvPr/>
              </p:nvPicPr>
              <p:blipFill>
                <a:blip r:embed="rId928"/>
                <a:stretch>
                  <a:fillRect/>
                </a:stretch>
              </p:blipFill>
              <p:spPr>
                <a:xfrm>
                  <a:off x="3400435" y="1490186"/>
                  <a:ext cx="222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94" name="Ink 593">
                  <a:extLst>
                    <a:ext uri="{FF2B5EF4-FFF2-40B4-BE49-F238E27FC236}">
                      <a16:creationId xmlns:a16="http://schemas.microsoft.com/office/drawing/2014/main" id="{A2C20410-BAED-0B4B-B4FE-86D6987A1ACF}"/>
                    </a:ext>
                  </a:extLst>
                </p14:cNvPr>
                <p14:cNvContentPartPr/>
                <p14:nvPr/>
              </p14:nvContentPartPr>
              <p14:xfrm>
                <a:off x="3657475" y="1348706"/>
                <a:ext cx="108720" cy="301320"/>
              </p14:xfrm>
            </p:contentPart>
          </mc:Choice>
          <mc:Fallback xmlns="">
            <p:pic>
              <p:nvPicPr>
                <p:cNvPr id="594" name="Ink 593">
                  <a:extLst>
                    <a:ext uri="{FF2B5EF4-FFF2-40B4-BE49-F238E27FC236}">
                      <a16:creationId xmlns:a16="http://schemas.microsoft.com/office/drawing/2014/main" id="{A2C20410-BAED-0B4B-B4FE-86D6987A1ACF}"/>
                    </a:ext>
                  </a:extLst>
                </p:cNvPr>
                <p:cNvPicPr/>
                <p:nvPr/>
              </p:nvPicPr>
              <p:blipFill>
                <a:blip r:embed="rId930"/>
                <a:stretch>
                  <a:fillRect/>
                </a:stretch>
              </p:blipFill>
              <p:spPr>
                <a:xfrm>
                  <a:off x="3649915" y="1341146"/>
                  <a:ext cx="1238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95" name="Ink 594">
                  <a:extLst>
                    <a:ext uri="{FF2B5EF4-FFF2-40B4-BE49-F238E27FC236}">
                      <a16:creationId xmlns:a16="http://schemas.microsoft.com/office/drawing/2014/main" id="{D103C73B-222D-AE48-AB8B-49DE5A1A54B4}"/>
                    </a:ext>
                  </a:extLst>
                </p14:cNvPr>
                <p14:cNvContentPartPr/>
                <p14:nvPr/>
              </p14:nvContentPartPr>
              <p14:xfrm>
                <a:off x="3670795" y="1566506"/>
                <a:ext cx="139680" cy="37440"/>
              </p14:xfrm>
            </p:contentPart>
          </mc:Choice>
          <mc:Fallback xmlns="">
            <p:pic>
              <p:nvPicPr>
                <p:cNvPr id="595" name="Ink 594">
                  <a:extLst>
                    <a:ext uri="{FF2B5EF4-FFF2-40B4-BE49-F238E27FC236}">
                      <a16:creationId xmlns:a16="http://schemas.microsoft.com/office/drawing/2014/main" id="{D103C73B-222D-AE48-AB8B-49DE5A1A54B4}"/>
                    </a:ext>
                  </a:extLst>
                </p:cNvPr>
                <p:cNvPicPr/>
                <p:nvPr/>
              </p:nvPicPr>
              <p:blipFill>
                <a:blip r:embed="rId932"/>
                <a:stretch>
                  <a:fillRect/>
                </a:stretch>
              </p:blipFill>
              <p:spPr>
                <a:xfrm>
                  <a:off x="3663235" y="1558946"/>
                  <a:ext cx="154800" cy="52200"/>
                </a:xfrm>
                <a:prstGeom prst="rect">
                  <a:avLst/>
                </a:prstGeom>
              </p:spPr>
            </p:pic>
          </mc:Fallback>
        </mc:AlternateContent>
      </p:grpSp>
      <p:grpSp>
        <p:nvGrpSpPr>
          <p:cNvPr id="601" name="Group 600">
            <a:extLst>
              <a:ext uri="{FF2B5EF4-FFF2-40B4-BE49-F238E27FC236}">
                <a16:creationId xmlns:a16="http://schemas.microsoft.com/office/drawing/2014/main" id="{4119F29E-F625-BB4E-8447-01ECF0DA561B}"/>
              </a:ext>
            </a:extLst>
          </p:cNvPr>
          <p:cNvGrpSpPr/>
          <p:nvPr/>
        </p:nvGrpSpPr>
        <p:grpSpPr>
          <a:xfrm>
            <a:off x="4094875" y="1364906"/>
            <a:ext cx="704880" cy="403560"/>
            <a:chOff x="4094875" y="1364906"/>
            <a:chExt cx="704880" cy="403560"/>
          </a:xfrm>
        </p:grpSpPr>
        <mc:AlternateContent xmlns:mc="http://schemas.openxmlformats.org/markup-compatibility/2006" xmlns:p14="http://schemas.microsoft.com/office/powerpoint/2010/main">
          <mc:Choice Requires="p14">
            <p:contentPart p14:bwMode="auto" r:id="rId933">
              <p14:nvContentPartPr>
                <p14:cNvPr id="596" name="Ink 595">
                  <a:extLst>
                    <a:ext uri="{FF2B5EF4-FFF2-40B4-BE49-F238E27FC236}">
                      <a16:creationId xmlns:a16="http://schemas.microsoft.com/office/drawing/2014/main" id="{B19FDAA0-546C-FD4A-8F00-CDC272554B10}"/>
                    </a:ext>
                  </a:extLst>
                </p14:cNvPr>
                <p14:cNvContentPartPr/>
                <p14:nvPr/>
              </p14:nvContentPartPr>
              <p14:xfrm>
                <a:off x="4094875" y="1457426"/>
                <a:ext cx="229680" cy="311040"/>
              </p14:xfrm>
            </p:contentPart>
          </mc:Choice>
          <mc:Fallback xmlns="">
            <p:pic>
              <p:nvPicPr>
                <p:cNvPr id="596" name="Ink 595">
                  <a:extLst>
                    <a:ext uri="{FF2B5EF4-FFF2-40B4-BE49-F238E27FC236}">
                      <a16:creationId xmlns:a16="http://schemas.microsoft.com/office/drawing/2014/main" id="{B19FDAA0-546C-FD4A-8F00-CDC272554B10}"/>
                    </a:ext>
                  </a:extLst>
                </p:cNvPr>
                <p:cNvPicPr/>
                <p:nvPr/>
              </p:nvPicPr>
              <p:blipFill>
                <a:blip r:embed="rId934"/>
                <a:stretch>
                  <a:fillRect/>
                </a:stretch>
              </p:blipFill>
              <p:spPr>
                <a:xfrm>
                  <a:off x="4087315" y="1449866"/>
                  <a:ext cx="244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97" name="Ink 596">
                  <a:extLst>
                    <a:ext uri="{FF2B5EF4-FFF2-40B4-BE49-F238E27FC236}">
                      <a16:creationId xmlns:a16="http://schemas.microsoft.com/office/drawing/2014/main" id="{774C3909-D8DD-5740-AFDF-EF2218C51249}"/>
                    </a:ext>
                  </a:extLst>
                </p14:cNvPr>
                <p14:cNvContentPartPr/>
                <p14:nvPr/>
              </p14:nvContentPartPr>
              <p14:xfrm>
                <a:off x="4339675" y="1378226"/>
                <a:ext cx="190080" cy="251640"/>
              </p14:xfrm>
            </p:contentPart>
          </mc:Choice>
          <mc:Fallback xmlns="">
            <p:pic>
              <p:nvPicPr>
                <p:cNvPr id="597" name="Ink 596">
                  <a:extLst>
                    <a:ext uri="{FF2B5EF4-FFF2-40B4-BE49-F238E27FC236}">
                      <a16:creationId xmlns:a16="http://schemas.microsoft.com/office/drawing/2014/main" id="{774C3909-D8DD-5740-AFDF-EF2218C51249}"/>
                    </a:ext>
                  </a:extLst>
                </p:cNvPr>
                <p:cNvPicPr/>
                <p:nvPr/>
              </p:nvPicPr>
              <p:blipFill>
                <a:blip r:embed="rId936"/>
                <a:stretch>
                  <a:fillRect/>
                </a:stretch>
              </p:blipFill>
              <p:spPr>
                <a:xfrm>
                  <a:off x="4332115" y="1370666"/>
                  <a:ext cx="205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98" name="Ink 597">
                  <a:extLst>
                    <a:ext uri="{FF2B5EF4-FFF2-40B4-BE49-F238E27FC236}">
                      <a16:creationId xmlns:a16="http://schemas.microsoft.com/office/drawing/2014/main" id="{EAD0DC39-DC1C-8741-9E03-5EAA40D1F9A4}"/>
                    </a:ext>
                  </a:extLst>
                </p14:cNvPr>
                <p14:cNvContentPartPr/>
                <p14:nvPr/>
              </p14:nvContentPartPr>
              <p14:xfrm>
                <a:off x="4558555" y="1417826"/>
                <a:ext cx="52560" cy="209880"/>
              </p14:xfrm>
            </p:contentPart>
          </mc:Choice>
          <mc:Fallback xmlns="">
            <p:pic>
              <p:nvPicPr>
                <p:cNvPr id="598" name="Ink 597">
                  <a:extLst>
                    <a:ext uri="{FF2B5EF4-FFF2-40B4-BE49-F238E27FC236}">
                      <a16:creationId xmlns:a16="http://schemas.microsoft.com/office/drawing/2014/main" id="{EAD0DC39-DC1C-8741-9E03-5EAA40D1F9A4}"/>
                    </a:ext>
                  </a:extLst>
                </p:cNvPr>
                <p:cNvPicPr/>
                <p:nvPr/>
              </p:nvPicPr>
              <p:blipFill>
                <a:blip r:embed="rId938"/>
                <a:stretch>
                  <a:fillRect/>
                </a:stretch>
              </p:blipFill>
              <p:spPr>
                <a:xfrm>
                  <a:off x="4550995" y="1410266"/>
                  <a:ext cx="67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99" name="Ink 598">
                  <a:extLst>
                    <a:ext uri="{FF2B5EF4-FFF2-40B4-BE49-F238E27FC236}">
                      <a16:creationId xmlns:a16="http://schemas.microsoft.com/office/drawing/2014/main" id="{3E46EFB9-2F23-E648-A893-35DFEB8E459E}"/>
                    </a:ext>
                  </a:extLst>
                </p14:cNvPr>
                <p14:cNvContentPartPr/>
                <p14:nvPr/>
              </p14:nvContentPartPr>
              <p14:xfrm>
                <a:off x="4465675" y="1519706"/>
                <a:ext cx="133560" cy="30960"/>
              </p14:xfrm>
            </p:contentPart>
          </mc:Choice>
          <mc:Fallback xmlns="">
            <p:pic>
              <p:nvPicPr>
                <p:cNvPr id="599" name="Ink 598">
                  <a:extLst>
                    <a:ext uri="{FF2B5EF4-FFF2-40B4-BE49-F238E27FC236}">
                      <a16:creationId xmlns:a16="http://schemas.microsoft.com/office/drawing/2014/main" id="{3E46EFB9-2F23-E648-A893-35DFEB8E459E}"/>
                    </a:ext>
                  </a:extLst>
                </p:cNvPr>
                <p:cNvPicPr/>
                <p:nvPr/>
              </p:nvPicPr>
              <p:blipFill>
                <a:blip r:embed="rId940"/>
                <a:stretch>
                  <a:fillRect/>
                </a:stretch>
              </p:blipFill>
              <p:spPr>
                <a:xfrm>
                  <a:off x="4458115" y="1512146"/>
                  <a:ext cx="148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00" name="Ink 599">
                  <a:extLst>
                    <a:ext uri="{FF2B5EF4-FFF2-40B4-BE49-F238E27FC236}">
                      <a16:creationId xmlns:a16="http://schemas.microsoft.com/office/drawing/2014/main" id="{D64A0AAD-D085-4A4D-8C61-6117AB545E0D}"/>
                    </a:ext>
                  </a:extLst>
                </p14:cNvPr>
                <p14:cNvContentPartPr/>
                <p14:nvPr/>
              </p14:nvContentPartPr>
              <p14:xfrm>
                <a:off x="4624795" y="1364906"/>
                <a:ext cx="174960" cy="392040"/>
              </p14:xfrm>
            </p:contentPart>
          </mc:Choice>
          <mc:Fallback xmlns="">
            <p:pic>
              <p:nvPicPr>
                <p:cNvPr id="600" name="Ink 599">
                  <a:extLst>
                    <a:ext uri="{FF2B5EF4-FFF2-40B4-BE49-F238E27FC236}">
                      <a16:creationId xmlns:a16="http://schemas.microsoft.com/office/drawing/2014/main" id="{D64A0AAD-D085-4A4D-8C61-6117AB545E0D}"/>
                    </a:ext>
                  </a:extLst>
                </p:cNvPr>
                <p:cNvPicPr/>
                <p:nvPr/>
              </p:nvPicPr>
              <p:blipFill>
                <a:blip r:embed="rId942"/>
                <a:stretch>
                  <a:fillRect/>
                </a:stretch>
              </p:blipFill>
              <p:spPr>
                <a:xfrm>
                  <a:off x="4617235" y="1357346"/>
                  <a:ext cx="190080" cy="40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3">
            <p14:nvContentPartPr>
              <p14:cNvPr id="632" name="Ink 631">
                <a:extLst>
                  <a:ext uri="{FF2B5EF4-FFF2-40B4-BE49-F238E27FC236}">
                    <a16:creationId xmlns:a16="http://schemas.microsoft.com/office/drawing/2014/main" id="{98425926-7134-2B4F-A12C-4F459D70E166}"/>
                  </a:ext>
                </a:extLst>
              </p14:cNvPr>
              <p14:cNvContentPartPr/>
              <p14:nvPr/>
            </p14:nvContentPartPr>
            <p14:xfrm>
              <a:off x="3441835" y="2345546"/>
              <a:ext cx="96840" cy="250200"/>
            </p14:xfrm>
          </p:contentPart>
        </mc:Choice>
        <mc:Fallback xmlns="">
          <p:pic>
            <p:nvPicPr>
              <p:cNvPr id="632" name="Ink 631">
                <a:extLst>
                  <a:ext uri="{FF2B5EF4-FFF2-40B4-BE49-F238E27FC236}">
                    <a16:creationId xmlns:a16="http://schemas.microsoft.com/office/drawing/2014/main" id="{98425926-7134-2B4F-A12C-4F459D70E166}"/>
                  </a:ext>
                </a:extLst>
              </p:cNvPr>
              <p:cNvPicPr/>
              <p:nvPr/>
            </p:nvPicPr>
            <p:blipFill>
              <a:blip r:embed="rId944"/>
              <a:stretch>
                <a:fillRect/>
              </a:stretch>
            </p:blipFill>
            <p:spPr>
              <a:xfrm>
                <a:off x="3434275" y="2337986"/>
                <a:ext cx="111960" cy="265320"/>
              </a:xfrm>
              <a:prstGeom prst="rect">
                <a:avLst/>
              </a:prstGeom>
            </p:spPr>
          </p:pic>
        </mc:Fallback>
      </mc:AlternateContent>
      <p:grpSp>
        <p:nvGrpSpPr>
          <p:cNvPr id="652" name="Group 651">
            <a:extLst>
              <a:ext uri="{FF2B5EF4-FFF2-40B4-BE49-F238E27FC236}">
                <a16:creationId xmlns:a16="http://schemas.microsoft.com/office/drawing/2014/main" id="{E1BD5B98-6173-C94A-B30B-F4AD0BDFB431}"/>
              </a:ext>
            </a:extLst>
          </p:cNvPr>
          <p:cNvGrpSpPr/>
          <p:nvPr/>
        </p:nvGrpSpPr>
        <p:grpSpPr>
          <a:xfrm>
            <a:off x="3816595" y="1987706"/>
            <a:ext cx="2313720" cy="498240"/>
            <a:chOff x="3816595" y="1987706"/>
            <a:chExt cx="2313720" cy="498240"/>
          </a:xfrm>
        </p:grpSpPr>
        <mc:AlternateContent xmlns:mc="http://schemas.openxmlformats.org/markup-compatibility/2006" xmlns:p14="http://schemas.microsoft.com/office/powerpoint/2010/main">
          <mc:Choice Requires="p14">
            <p:contentPart p14:bwMode="auto" r:id="rId945">
              <p14:nvContentPartPr>
                <p14:cNvPr id="633" name="Ink 632">
                  <a:extLst>
                    <a:ext uri="{FF2B5EF4-FFF2-40B4-BE49-F238E27FC236}">
                      <a16:creationId xmlns:a16="http://schemas.microsoft.com/office/drawing/2014/main" id="{3B832E64-90E3-634F-9D81-3A2378E7DCC5}"/>
                    </a:ext>
                  </a:extLst>
                </p14:cNvPr>
                <p14:cNvContentPartPr/>
                <p14:nvPr/>
              </p14:nvContentPartPr>
              <p14:xfrm>
                <a:off x="3816595" y="2120186"/>
                <a:ext cx="35280" cy="244080"/>
              </p14:xfrm>
            </p:contentPart>
          </mc:Choice>
          <mc:Fallback xmlns="">
            <p:pic>
              <p:nvPicPr>
                <p:cNvPr id="633" name="Ink 632">
                  <a:extLst>
                    <a:ext uri="{FF2B5EF4-FFF2-40B4-BE49-F238E27FC236}">
                      <a16:creationId xmlns:a16="http://schemas.microsoft.com/office/drawing/2014/main" id="{3B832E64-90E3-634F-9D81-3A2378E7DCC5}"/>
                    </a:ext>
                  </a:extLst>
                </p:cNvPr>
                <p:cNvPicPr/>
                <p:nvPr/>
              </p:nvPicPr>
              <p:blipFill>
                <a:blip r:embed="rId946"/>
                <a:stretch>
                  <a:fillRect/>
                </a:stretch>
              </p:blipFill>
              <p:spPr>
                <a:xfrm>
                  <a:off x="3809035" y="2112626"/>
                  <a:ext cx="504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34" name="Ink 633">
                  <a:extLst>
                    <a:ext uri="{FF2B5EF4-FFF2-40B4-BE49-F238E27FC236}">
                      <a16:creationId xmlns:a16="http://schemas.microsoft.com/office/drawing/2014/main" id="{823A40BD-4133-FE44-9958-8C7B0487314E}"/>
                    </a:ext>
                  </a:extLst>
                </p14:cNvPr>
                <p14:cNvContentPartPr/>
                <p14:nvPr/>
              </p14:nvContentPartPr>
              <p14:xfrm>
                <a:off x="3816595" y="2093546"/>
                <a:ext cx="172800" cy="255960"/>
              </p14:xfrm>
            </p:contentPart>
          </mc:Choice>
          <mc:Fallback xmlns="">
            <p:pic>
              <p:nvPicPr>
                <p:cNvPr id="634" name="Ink 633">
                  <a:extLst>
                    <a:ext uri="{FF2B5EF4-FFF2-40B4-BE49-F238E27FC236}">
                      <a16:creationId xmlns:a16="http://schemas.microsoft.com/office/drawing/2014/main" id="{823A40BD-4133-FE44-9958-8C7B0487314E}"/>
                    </a:ext>
                  </a:extLst>
                </p:cNvPr>
                <p:cNvPicPr/>
                <p:nvPr/>
              </p:nvPicPr>
              <p:blipFill>
                <a:blip r:embed="rId948"/>
                <a:stretch>
                  <a:fillRect/>
                </a:stretch>
              </p:blipFill>
              <p:spPr>
                <a:xfrm>
                  <a:off x="3809035" y="2085986"/>
                  <a:ext cx="187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35" name="Ink 634">
                  <a:extLst>
                    <a:ext uri="{FF2B5EF4-FFF2-40B4-BE49-F238E27FC236}">
                      <a16:creationId xmlns:a16="http://schemas.microsoft.com/office/drawing/2014/main" id="{0195D0E4-1D2D-AC49-835B-21269FB4F530}"/>
                    </a:ext>
                  </a:extLst>
                </p14:cNvPr>
                <p14:cNvContentPartPr/>
                <p14:nvPr/>
              </p14:nvContentPartPr>
              <p14:xfrm>
                <a:off x="4054915" y="2148986"/>
                <a:ext cx="125280" cy="181080"/>
              </p14:xfrm>
            </p:contentPart>
          </mc:Choice>
          <mc:Fallback xmlns="">
            <p:pic>
              <p:nvPicPr>
                <p:cNvPr id="635" name="Ink 634">
                  <a:extLst>
                    <a:ext uri="{FF2B5EF4-FFF2-40B4-BE49-F238E27FC236}">
                      <a16:creationId xmlns:a16="http://schemas.microsoft.com/office/drawing/2014/main" id="{0195D0E4-1D2D-AC49-835B-21269FB4F530}"/>
                    </a:ext>
                  </a:extLst>
                </p:cNvPr>
                <p:cNvPicPr/>
                <p:nvPr/>
              </p:nvPicPr>
              <p:blipFill>
                <a:blip r:embed="rId950"/>
                <a:stretch>
                  <a:fillRect/>
                </a:stretch>
              </p:blipFill>
              <p:spPr>
                <a:xfrm>
                  <a:off x="4047355" y="2141786"/>
                  <a:ext cx="140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36" name="Ink 635">
                  <a:extLst>
                    <a:ext uri="{FF2B5EF4-FFF2-40B4-BE49-F238E27FC236}">
                      <a16:creationId xmlns:a16="http://schemas.microsoft.com/office/drawing/2014/main" id="{224E524B-1A74-A54B-B072-40706A55FD40}"/>
                    </a:ext>
                  </a:extLst>
                </p14:cNvPr>
                <p14:cNvContentPartPr/>
                <p14:nvPr/>
              </p14:nvContentPartPr>
              <p14:xfrm>
                <a:off x="4094515" y="2250506"/>
                <a:ext cx="138240" cy="6120"/>
              </p14:xfrm>
            </p:contentPart>
          </mc:Choice>
          <mc:Fallback xmlns="">
            <p:pic>
              <p:nvPicPr>
                <p:cNvPr id="636" name="Ink 635">
                  <a:extLst>
                    <a:ext uri="{FF2B5EF4-FFF2-40B4-BE49-F238E27FC236}">
                      <a16:creationId xmlns:a16="http://schemas.microsoft.com/office/drawing/2014/main" id="{224E524B-1A74-A54B-B072-40706A55FD40}"/>
                    </a:ext>
                  </a:extLst>
                </p:cNvPr>
                <p:cNvPicPr/>
                <p:nvPr/>
              </p:nvPicPr>
              <p:blipFill>
                <a:blip r:embed="rId952"/>
                <a:stretch>
                  <a:fillRect/>
                </a:stretch>
              </p:blipFill>
              <p:spPr>
                <a:xfrm>
                  <a:off x="4087315" y="2242946"/>
                  <a:ext cx="15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37" name="Ink 636">
                  <a:extLst>
                    <a:ext uri="{FF2B5EF4-FFF2-40B4-BE49-F238E27FC236}">
                      <a16:creationId xmlns:a16="http://schemas.microsoft.com/office/drawing/2014/main" id="{DF812CEA-BE5F-8749-942F-EA8F652BE9D4}"/>
                    </a:ext>
                  </a:extLst>
                </p14:cNvPr>
                <p14:cNvContentPartPr/>
                <p14:nvPr/>
              </p14:nvContentPartPr>
              <p14:xfrm>
                <a:off x="4282795" y="2159786"/>
                <a:ext cx="64080" cy="166680"/>
              </p14:xfrm>
            </p:contentPart>
          </mc:Choice>
          <mc:Fallback xmlns="">
            <p:pic>
              <p:nvPicPr>
                <p:cNvPr id="637" name="Ink 636">
                  <a:extLst>
                    <a:ext uri="{FF2B5EF4-FFF2-40B4-BE49-F238E27FC236}">
                      <a16:creationId xmlns:a16="http://schemas.microsoft.com/office/drawing/2014/main" id="{DF812CEA-BE5F-8749-942F-EA8F652BE9D4}"/>
                    </a:ext>
                  </a:extLst>
                </p:cNvPr>
                <p:cNvPicPr/>
                <p:nvPr/>
              </p:nvPicPr>
              <p:blipFill>
                <a:blip r:embed="rId954"/>
                <a:stretch>
                  <a:fillRect/>
                </a:stretch>
              </p:blipFill>
              <p:spPr>
                <a:xfrm>
                  <a:off x="4275235" y="2152226"/>
                  <a:ext cx="79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38" name="Ink 637">
                  <a:extLst>
                    <a:ext uri="{FF2B5EF4-FFF2-40B4-BE49-F238E27FC236}">
                      <a16:creationId xmlns:a16="http://schemas.microsoft.com/office/drawing/2014/main" id="{05402426-9F59-514A-A1EF-02F8204EAF73}"/>
                    </a:ext>
                  </a:extLst>
                </p14:cNvPr>
                <p14:cNvContentPartPr/>
                <p14:nvPr/>
              </p14:nvContentPartPr>
              <p14:xfrm>
                <a:off x="4260835" y="2177786"/>
                <a:ext cx="116280" cy="138960"/>
              </p14:xfrm>
            </p:contentPart>
          </mc:Choice>
          <mc:Fallback xmlns="">
            <p:pic>
              <p:nvPicPr>
                <p:cNvPr id="638" name="Ink 637">
                  <a:extLst>
                    <a:ext uri="{FF2B5EF4-FFF2-40B4-BE49-F238E27FC236}">
                      <a16:creationId xmlns:a16="http://schemas.microsoft.com/office/drawing/2014/main" id="{05402426-9F59-514A-A1EF-02F8204EAF73}"/>
                    </a:ext>
                  </a:extLst>
                </p:cNvPr>
                <p:cNvPicPr/>
                <p:nvPr/>
              </p:nvPicPr>
              <p:blipFill>
                <a:blip r:embed="rId956"/>
                <a:stretch>
                  <a:fillRect/>
                </a:stretch>
              </p:blipFill>
              <p:spPr>
                <a:xfrm>
                  <a:off x="4253275" y="2170226"/>
                  <a:ext cx="13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39" name="Ink 638">
                  <a:extLst>
                    <a:ext uri="{FF2B5EF4-FFF2-40B4-BE49-F238E27FC236}">
                      <a16:creationId xmlns:a16="http://schemas.microsoft.com/office/drawing/2014/main" id="{CA237FFA-0F57-1241-B39A-EB5DA1DD8045}"/>
                    </a:ext>
                  </a:extLst>
                </p14:cNvPr>
                <p14:cNvContentPartPr/>
                <p14:nvPr/>
              </p14:nvContentPartPr>
              <p14:xfrm>
                <a:off x="4478995" y="2040626"/>
                <a:ext cx="51840" cy="353520"/>
              </p14:xfrm>
            </p:contentPart>
          </mc:Choice>
          <mc:Fallback xmlns="">
            <p:pic>
              <p:nvPicPr>
                <p:cNvPr id="639" name="Ink 638">
                  <a:extLst>
                    <a:ext uri="{FF2B5EF4-FFF2-40B4-BE49-F238E27FC236}">
                      <a16:creationId xmlns:a16="http://schemas.microsoft.com/office/drawing/2014/main" id="{CA237FFA-0F57-1241-B39A-EB5DA1DD8045}"/>
                    </a:ext>
                  </a:extLst>
                </p:cNvPr>
                <p:cNvPicPr/>
                <p:nvPr/>
              </p:nvPicPr>
              <p:blipFill>
                <a:blip r:embed="rId958"/>
                <a:stretch>
                  <a:fillRect/>
                </a:stretch>
              </p:blipFill>
              <p:spPr>
                <a:xfrm>
                  <a:off x="4471435" y="2033066"/>
                  <a:ext cx="666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40" name="Ink 639">
                  <a:extLst>
                    <a:ext uri="{FF2B5EF4-FFF2-40B4-BE49-F238E27FC236}">
                      <a16:creationId xmlns:a16="http://schemas.microsoft.com/office/drawing/2014/main" id="{9D371D43-3EBD-B043-9A11-101F6947860C}"/>
                    </a:ext>
                  </a:extLst>
                </p14:cNvPr>
                <p14:cNvContentPartPr/>
                <p14:nvPr/>
              </p14:nvContentPartPr>
              <p14:xfrm>
                <a:off x="4585195" y="2159786"/>
                <a:ext cx="230760" cy="326160"/>
              </p14:xfrm>
            </p:contentPart>
          </mc:Choice>
          <mc:Fallback xmlns="">
            <p:pic>
              <p:nvPicPr>
                <p:cNvPr id="640" name="Ink 639">
                  <a:extLst>
                    <a:ext uri="{FF2B5EF4-FFF2-40B4-BE49-F238E27FC236}">
                      <a16:creationId xmlns:a16="http://schemas.microsoft.com/office/drawing/2014/main" id="{9D371D43-3EBD-B043-9A11-101F6947860C}"/>
                    </a:ext>
                  </a:extLst>
                </p:cNvPr>
                <p:cNvPicPr/>
                <p:nvPr/>
              </p:nvPicPr>
              <p:blipFill>
                <a:blip r:embed="rId960"/>
                <a:stretch>
                  <a:fillRect/>
                </a:stretch>
              </p:blipFill>
              <p:spPr>
                <a:xfrm>
                  <a:off x="4577635" y="2152226"/>
                  <a:ext cx="2458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41" name="Ink 640">
                  <a:extLst>
                    <a:ext uri="{FF2B5EF4-FFF2-40B4-BE49-F238E27FC236}">
                      <a16:creationId xmlns:a16="http://schemas.microsoft.com/office/drawing/2014/main" id="{DBFFB528-A3DD-4F4F-AF34-6B09F49DBBE8}"/>
                    </a:ext>
                  </a:extLst>
                </p14:cNvPr>
                <p14:cNvContentPartPr/>
                <p14:nvPr/>
              </p14:nvContentPartPr>
              <p14:xfrm>
                <a:off x="4790755" y="2001026"/>
                <a:ext cx="6840" cy="156240"/>
              </p14:xfrm>
            </p:contentPart>
          </mc:Choice>
          <mc:Fallback xmlns="">
            <p:pic>
              <p:nvPicPr>
                <p:cNvPr id="641" name="Ink 640">
                  <a:extLst>
                    <a:ext uri="{FF2B5EF4-FFF2-40B4-BE49-F238E27FC236}">
                      <a16:creationId xmlns:a16="http://schemas.microsoft.com/office/drawing/2014/main" id="{DBFFB528-A3DD-4F4F-AF34-6B09F49DBBE8}"/>
                    </a:ext>
                  </a:extLst>
                </p:cNvPr>
                <p:cNvPicPr/>
                <p:nvPr/>
              </p:nvPicPr>
              <p:blipFill>
                <a:blip r:embed="rId962"/>
                <a:stretch>
                  <a:fillRect/>
                </a:stretch>
              </p:blipFill>
              <p:spPr>
                <a:xfrm>
                  <a:off x="4783195" y="1993466"/>
                  <a:ext cx="21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42" name="Ink 641">
                  <a:extLst>
                    <a:ext uri="{FF2B5EF4-FFF2-40B4-BE49-F238E27FC236}">
                      <a16:creationId xmlns:a16="http://schemas.microsoft.com/office/drawing/2014/main" id="{755E9788-7903-B14E-A392-FC82F772FDD3}"/>
                    </a:ext>
                  </a:extLst>
                </p14:cNvPr>
                <p14:cNvContentPartPr/>
                <p14:nvPr/>
              </p14:nvContentPartPr>
              <p14:xfrm>
                <a:off x="4901635" y="2159786"/>
                <a:ext cx="158760" cy="164880"/>
              </p14:xfrm>
            </p:contentPart>
          </mc:Choice>
          <mc:Fallback xmlns="">
            <p:pic>
              <p:nvPicPr>
                <p:cNvPr id="642" name="Ink 641">
                  <a:extLst>
                    <a:ext uri="{FF2B5EF4-FFF2-40B4-BE49-F238E27FC236}">
                      <a16:creationId xmlns:a16="http://schemas.microsoft.com/office/drawing/2014/main" id="{755E9788-7903-B14E-A392-FC82F772FDD3}"/>
                    </a:ext>
                  </a:extLst>
                </p:cNvPr>
                <p:cNvPicPr/>
                <p:nvPr/>
              </p:nvPicPr>
              <p:blipFill>
                <a:blip r:embed="rId964"/>
                <a:stretch>
                  <a:fillRect/>
                </a:stretch>
              </p:blipFill>
              <p:spPr>
                <a:xfrm>
                  <a:off x="4894075" y="2152226"/>
                  <a:ext cx="17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43" name="Ink 642">
                  <a:extLst>
                    <a:ext uri="{FF2B5EF4-FFF2-40B4-BE49-F238E27FC236}">
                      <a16:creationId xmlns:a16="http://schemas.microsoft.com/office/drawing/2014/main" id="{D0222410-A67F-4146-BE83-B30E94073A66}"/>
                    </a:ext>
                  </a:extLst>
                </p14:cNvPr>
                <p14:cNvContentPartPr/>
                <p14:nvPr/>
              </p14:nvContentPartPr>
              <p14:xfrm>
                <a:off x="5065795" y="2186066"/>
                <a:ext cx="49680" cy="141840"/>
              </p14:xfrm>
            </p:contentPart>
          </mc:Choice>
          <mc:Fallback xmlns="">
            <p:pic>
              <p:nvPicPr>
                <p:cNvPr id="643" name="Ink 642">
                  <a:extLst>
                    <a:ext uri="{FF2B5EF4-FFF2-40B4-BE49-F238E27FC236}">
                      <a16:creationId xmlns:a16="http://schemas.microsoft.com/office/drawing/2014/main" id="{D0222410-A67F-4146-BE83-B30E94073A66}"/>
                    </a:ext>
                  </a:extLst>
                </p:cNvPr>
                <p:cNvPicPr/>
                <p:nvPr/>
              </p:nvPicPr>
              <p:blipFill>
                <a:blip r:embed="rId966"/>
                <a:stretch>
                  <a:fillRect/>
                </a:stretch>
              </p:blipFill>
              <p:spPr>
                <a:xfrm>
                  <a:off x="5058235" y="2178506"/>
                  <a:ext cx="64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44" name="Ink 643">
                  <a:extLst>
                    <a:ext uri="{FF2B5EF4-FFF2-40B4-BE49-F238E27FC236}">
                      <a16:creationId xmlns:a16="http://schemas.microsoft.com/office/drawing/2014/main" id="{5745FD65-F31B-0649-A32D-F327B5210D2A}"/>
                    </a:ext>
                  </a:extLst>
                </p14:cNvPr>
                <p14:cNvContentPartPr/>
                <p14:nvPr/>
              </p14:nvContentPartPr>
              <p14:xfrm>
                <a:off x="5031955" y="2212346"/>
                <a:ext cx="147960" cy="81000"/>
              </p14:xfrm>
            </p:contentPart>
          </mc:Choice>
          <mc:Fallback xmlns="">
            <p:pic>
              <p:nvPicPr>
                <p:cNvPr id="644" name="Ink 643">
                  <a:extLst>
                    <a:ext uri="{FF2B5EF4-FFF2-40B4-BE49-F238E27FC236}">
                      <a16:creationId xmlns:a16="http://schemas.microsoft.com/office/drawing/2014/main" id="{5745FD65-F31B-0649-A32D-F327B5210D2A}"/>
                    </a:ext>
                  </a:extLst>
                </p:cNvPr>
                <p:cNvPicPr/>
                <p:nvPr/>
              </p:nvPicPr>
              <p:blipFill>
                <a:blip r:embed="rId968"/>
                <a:stretch>
                  <a:fillRect/>
                </a:stretch>
              </p:blipFill>
              <p:spPr>
                <a:xfrm>
                  <a:off x="5024395" y="2204786"/>
                  <a:ext cx="163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45" name="Ink 644">
                  <a:extLst>
                    <a:ext uri="{FF2B5EF4-FFF2-40B4-BE49-F238E27FC236}">
                      <a16:creationId xmlns:a16="http://schemas.microsoft.com/office/drawing/2014/main" id="{CC324EAD-369C-4B41-88E9-54EA156140AD}"/>
                    </a:ext>
                  </a:extLst>
                </p14:cNvPr>
                <p14:cNvContentPartPr/>
                <p14:nvPr/>
              </p14:nvContentPartPr>
              <p14:xfrm>
                <a:off x="5062195" y="2067266"/>
                <a:ext cx="165600" cy="310680"/>
              </p14:xfrm>
            </p:contentPart>
          </mc:Choice>
          <mc:Fallback xmlns="">
            <p:pic>
              <p:nvPicPr>
                <p:cNvPr id="645" name="Ink 644">
                  <a:extLst>
                    <a:ext uri="{FF2B5EF4-FFF2-40B4-BE49-F238E27FC236}">
                      <a16:creationId xmlns:a16="http://schemas.microsoft.com/office/drawing/2014/main" id="{CC324EAD-369C-4B41-88E9-54EA156140AD}"/>
                    </a:ext>
                  </a:extLst>
                </p:cNvPr>
                <p:cNvPicPr/>
                <p:nvPr/>
              </p:nvPicPr>
              <p:blipFill>
                <a:blip r:embed="rId970"/>
                <a:stretch>
                  <a:fillRect/>
                </a:stretch>
              </p:blipFill>
              <p:spPr>
                <a:xfrm>
                  <a:off x="5054635" y="2059706"/>
                  <a:ext cx="1807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46" name="Ink 645">
                  <a:extLst>
                    <a:ext uri="{FF2B5EF4-FFF2-40B4-BE49-F238E27FC236}">
                      <a16:creationId xmlns:a16="http://schemas.microsoft.com/office/drawing/2014/main" id="{C0DFE743-5974-CF43-B960-D0CB219A60BD}"/>
                    </a:ext>
                  </a:extLst>
                </p14:cNvPr>
                <p14:cNvContentPartPr/>
                <p14:nvPr/>
              </p14:nvContentPartPr>
              <p14:xfrm>
                <a:off x="5022235" y="2223506"/>
                <a:ext cx="162000" cy="42840"/>
              </p14:xfrm>
            </p:contentPart>
          </mc:Choice>
          <mc:Fallback xmlns="">
            <p:pic>
              <p:nvPicPr>
                <p:cNvPr id="646" name="Ink 645">
                  <a:extLst>
                    <a:ext uri="{FF2B5EF4-FFF2-40B4-BE49-F238E27FC236}">
                      <a16:creationId xmlns:a16="http://schemas.microsoft.com/office/drawing/2014/main" id="{C0DFE743-5974-CF43-B960-D0CB219A60BD}"/>
                    </a:ext>
                  </a:extLst>
                </p:cNvPr>
                <p:cNvPicPr/>
                <p:nvPr/>
              </p:nvPicPr>
              <p:blipFill>
                <a:blip r:embed="rId972"/>
                <a:stretch>
                  <a:fillRect/>
                </a:stretch>
              </p:blipFill>
              <p:spPr>
                <a:xfrm>
                  <a:off x="5014675" y="2215946"/>
                  <a:ext cx="177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47" name="Ink 646">
                  <a:extLst>
                    <a:ext uri="{FF2B5EF4-FFF2-40B4-BE49-F238E27FC236}">
                      <a16:creationId xmlns:a16="http://schemas.microsoft.com/office/drawing/2014/main" id="{C3D1AF0F-2A94-384E-9481-EE60DFA7E398}"/>
                    </a:ext>
                  </a:extLst>
                </p14:cNvPr>
                <p14:cNvContentPartPr/>
                <p14:nvPr/>
              </p14:nvContentPartPr>
              <p14:xfrm>
                <a:off x="5207995" y="2133506"/>
                <a:ext cx="151560" cy="287280"/>
              </p14:xfrm>
            </p:contentPart>
          </mc:Choice>
          <mc:Fallback xmlns="">
            <p:pic>
              <p:nvPicPr>
                <p:cNvPr id="647" name="Ink 646">
                  <a:extLst>
                    <a:ext uri="{FF2B5EF4-FFF2-40B4-BE49-F238E27FC236}">
                      <a16:creationId xmlns:a16="http://schemas.microsoft.com/office/drawing/2014/main" id="{C3D1AF0F-2A94-384E-9481-EE60DFA7E398}"/>
                    </a:ext>
                  </a:extLst>
                </p:cNvPr>
                <p:cNvPicPr/>
                <p:nvPr/>
              </p:nvPicPr>
              <p:blipFill>
                <a:blip r:embed="rId974"/>
                <a:stretch>
                  <a:fillRect/>
                </a:stretch>
              </p:blipFill>
              <p:spPr>
                <a:xfrm>
                  <a:off x="5200435" y="2125946"/>
                  <a:ext cx="1666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48" name="Ink 647">
                  <a:extLst>
                    <a:ext uri="{FF2B5EF4-FFF2-40B4-BE49-F238E27FC236}">
                      <a16:creationId xmlns:a16="http://schemas.microsoft.com/office/drawing/2014/main" id="{6B1BB11E-6B5D-1F42-A44F-0C44D49AA1DD}"/>
                    </a:ext>
                  </a:extLst>
                </p14:cNvPr>
                <p14:cNvContentPartPr/>
                <p14:nvPr/>
              </p14:nvContentPartPr>
              <p14:xfrm>
                <a:off x="5433355" y="1987706"/>
                <a:ext cx="101160" cy="452160"/>
              </p14:xfrm>
            </p:contentPart>
          </mc:Choice>
          <mc:Fallback xmlns="">
            <p:pic>
              <p:nvPicPr>
                <p:cNvPr id="648" name="Ink 647">
                  <a:extLst>
                    <a:ext uri="{FF2B5EF4-FFF2-40B4-BE49-F238E27FC236}">
                      <a16:creationId xmlns:a16="http://schemas.microsoft.com/office/drawing/2014/main" id="{6B1BB11E-6B5D-1F42-A44F-0C44D49AA1DD}"/>
                    </a:ext>
                  </a:extLst>
                </p:cNvPr>
                <p:cNvPicPr/>
                <p:nvPr/>
              </p:nvPicPr>
              <p:blipFill>
                <a:blip r:embed="rId976"/>
                <a:stretch>
                  <a:fillRect/>
                </a:stretch>
              </p:blipFill>
              <p:spPr>
                <a:xfrm>
                  <a:off x="5425795" y="1980146"/>
                  <a:ext cx="1162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49" name="Ink 648">
                  <a:extLst>
                    <a:ext uri="{FF2B5EF4-FFF2-40B4-BE49-F238E27FC236}">
                      <a16:creationId xmlns:a16="http://schemas.microsoft.com/office/drawing/2014/main" id="{339AE5D5-F273-C640-A5F0-D2286AF43C4A}"/>
                    </a:ext>
                  </a:extLst>
                </p14:cNvPr>
                <p14:cNvContentPartPr/>
                <p14:nvPr/>
              </p14:nvContentPartPr>
              <p14:xfrm>
                <a:off x="5605435" y="2186426"/>
                <a:ext cx="135000" cy="12960"/>
              </p14:xfrm>
            </p:contentPart>
          </mc:Choice>
          <mc:Fallback xmlns="">
            <p:pic>
              <p:nvPicPr>
                <p:cNvPr id="649" name="Ink 648">
                  <a:extLst>
                    <a:ext uri="{FF2B5EF4-FFF2-40B4-BE49-F238E27FC236}">
                      <a16:creationId xmlns:a16="http://schemas.microsoft.com/office/drawing/2014/main" id="{339AE5D5-F273-C640-A5F0-D2286AF43C4A}"/>
                    </a:ext>
                  </a:extLst>
                </p:cNvPr>
                <p:cNvPicPr/>
                <p:nvPr/>
              </p:nvPicPr>
              <p:blipFill>
                <a:blip r:embed="rId978"/>
                <a:stretch>
                  <a:fillRect/>
                </a:stretch>
              </p:blipFill>
              <p:spPr>
                <a:xfrm>
                  <a:off x="5597875" y="2178866"/>
                  <a:ext cx="150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50" name="Ink 649">
                  <a:extLst>
                    <a:ext uri="{FF2B5EF4-FFF2-40B4-BE49-F238E27FC236}">
                      <a16:creationId xmlns:a16="http://schemas.microsoft.com/office/drawing/2014/main" id="{8EC9A476-E6AD-7244-A051-AD32157150C2}"/>
                    </a:ext>
                  </a:extLst>
                </p14:cNvPr>
                <p14:cNvContentPartPr/>
                <p14:nvPr/>
              </p14:nvContentPartPr>
              <p14:xfrm>
                <a:off x="5618755" y="2291546"/>
                <a:ext cx="125280" cy="9000"/>
              </p14:xfrm>
            </p:contentPart>
          </mc:Choice>
          <mc:Fallback xmlns="">
            <p:pic>
              <p:nvPicPr>
                <p:cNvPr id="650" name="Ink 649">
                  <a:extLst>
                    <a:ext uri="{FF2B5EF4-FFF2-40B4-BE49-F238E27FC236}">
                      <a16:creationId xmlns:a16="http://schemas.microsoft.com/office/drawing/2014/main" id="{8EC9A476-E6AD-7244-A051-AD32157150C2}"/>
                    </a:ext>
                  </a:extLst>
                </p:cNvPr>
                <p:cNvPicPr/>
                <p:nvPr/>
              </p:nvPicPr>
              <p:blipFill>
                <a:blip r:embed="rId980"/>
                <a:stretch>
                  <a:fillRect/>
                </a:stretch>
              </p:blipFill>
              <p:spPr>
                <a:xfrm>
                  <a:off x="5611195" y="2283986"/>
                  <a:ext cx="140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51" name="Ink 650">
                  <a:extLst>
                    <a:ext uri="{FF2B5EF4-FFF2-40B4-BE49-F238E27FC236}">
                      <a16:creationId xmlns:a16="http://schemas.microsoft.com/office/drawing/2014/main" id="{CB4F248C-1891-C74E-B4DB-00DBFAAA373D}"/>
                    </a:ext>
                  </a:extLst>
                </p14:cNvPr>
                <p14:cNvContentPartPr/>
                <p14:nvPr/>
              </p14:nvContentPartPr>
              <p14:xfrm>
                <a:off x="5818555" y="2082386"/>
                <a:ext cx="311760" cy="221040"/>
              </p14:xfrm>
            </p:contentPart>
          </mc:Choice>
          <mc:Fallback xmlns="">
            <p:pic>
              <p:nvPicPr>
                <p:cNvPr id="651" name="Ink 650">
                  <a:extLst>
                    <a:ext uri="{FF2B5EF4-FFF2-40B4-BE49-F238E27FC236}">
                      <a16:creationId xmlns:a16="http://schemas.microsoft.com/office/drawing/2014/main" id="{CB4F248C-1891-C74E-B4DB-00DBFAAA373D}"/>
                    </a:ext>
                  </a:extLst>
                </p:cNvPr>
                <p:cNvPicPr/>
                <p:nvPr/>
              </p:nvPicPr>
              <p:blipFill>
                <a:blip r:embed="rId982"/>
                <a:stretch>
                  <a:fillRect/>
                </a:stretch>
              </p:blipFill>
              <p:spPr>
                <a:xfrm>
                  <a:off x="5810995" y="2074826"/>
                  <a:ext cx="326880" cy="236160"/>
                </a:xfrm>
                <a:prstGeom prst="rect">
                  <a:avLst/>
                </a:prstGeom>
              </p:spPr>
            </p:pic>
          </mc:Fallback>
        </mc:AlternateContent>
      </p:grpSp>
      <p:grpSp>
        <p:nvGrpSpPr>
          <p:cNvPr id="674" name="Group 673">
            <a:extLst>
              <a:ext uri="{FF2B5EF4-FFF2-40B4-BE49-F238E27FC236}">
                <a16:creationId xmlns:a16="http://schemas.microsoft.com/office/drawing/2014/main" id="{932BEA12-24C3-5B4E-9FD1-304BFD806561}"/>
              </a:ext>
            </a:extLst>
          </p:cNvPr>
          <p:cNvGrpSpPr/>
          <p:nvPr/>
        </p:nvGrpSpPr>
        <p:grpSpPr>
          <a:xfrm>
            <a:off x="8361235" y="3451466"/>
            <a:ext cx="1296000" cy="438120"/>
            <a:chOff x="8361235" y="3451466"/>
            <a:chExt cx="1296000" cy="438120"/>
          </a:xfrm>
        </p:grpSpPr>
        <mc:AlternateContent xmlns:mc="http://schemas.openxmlformats.org/markup-compatibility/2006" xmlns:p14="http://schemas.microsoft.com/office/powerpoint/2010/main">
          <mc:Choice Requires="p14">
            <p:contentPart p14:bwMode="auto" r:id="rId983">
              <p14:nvContentPartPr>
                <p14:cNvPr id="653" name="Ink 652">
                  <a:extLst>
                    <a:ext uri="{FF2B5EF4-FFF2-40B4-BE49-F238E27FC236}">
                      <a16:creationId xmlns:a16="http://schemas.microsoft.com/office/drawing/2014/main" id="{DAFF42AF-F600-5649-BFAB-EB9C56FA684F}"/>
                    </a:ext>
                  </a:extLst>
                </p14:cNvPr>
                <p14:cNvContentPartPr/>
                <p14:nvPr/>
              </p14:nvContentPartPr>
              <p14:xfrm>
                <a:off x="8401555" y="3631106"/>
                <a:ext cx="302760" cy="92880"/>
              </p14:xfrm>
            </p:contentPart>
          </mc:Choice>
          <mc:Fallback xmlns="">
            <p:pic>
              <p:nvPicPr>
                <p:cNvPr id="653" name="Ink 652">
                  <a:extLst>
                    <a:ext uri="{FF2B5EF4-FFF2-40B4-BE49-F238E27FC236}">
                      <a16:creationId xmlns:a16="http://schemas.microsoft.com/office/drawing/2014/main" id="{DAFF42AF-F600-5649-BFAB-EB9C56FA684F}"/>
                    </a:ext>
                  </a:extLst>
                </p:cNvPr>
                <p:cNvPicPr/>
                <p:nvPr/>
              </p:nvPicPr>
              <p:blipFill>
                <a:blip r:embed="rId984"/>
                <a:stretch>
                  <a:fillRect/>
                </a:stretch>
              </p:blipFill>
              <p:spPr>
                <a:xfrm>
                  <a:off x="8393995" y="3623546"/>
                  <a:ext cx="317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54" name="Ink 653">
                  <a:extLst>
                    <a:ext uri="{FF2B5EF4-FFF2-40B4-BE49-F238E27FC236}">
                      <a16:creationId xmlns:a16="http://schemas.microsoft.com/office/drawing/2014/main" id="{84C00A55-ECD6-C54E-8704-59BD3E7E9377}"/>
                    </a:ext>
                  </a:extLst>
                </p14:cNvPr>
                <p14:cNvContentPartPr/>
                <p14:nvPr/>
              </p14:nvContentPartPr>
              <p14:xfrm>
                <a:off x="8361235" y="3644066"/>
                <a:ext cx="92880" cy="118440"/>
              </p14:xfrm>
            </p:contentPart>
          </mc:Choice>
          <mc:Fallback xmlns="">
            <p:pic>
              <p:nvPicPr>
                <p:cNvPr id="654" name="Ink 653">
                  <a:extLst>
                    <a:ext uri="{FF2B5EF4-FFF2-40B4-BE49-F238E27FC236}">
                      <a16:creationId xmlns:a16="http://schemas.microsoft.com/office/drawing/2014/main" id="{84C00A55-ECD6-C54E-8704-59BD3E7E9377}"/>
                    </a:ext>
                  </a:extLst>
                </p:cNvPr>
                <p:cNvPicPr/>
                <p:nvPr/>
              </p:nvPicPr>
              <p:blipFill>
                <a:blip r:embed="rId986"/>
                <a:stretch>
                  <a:fillRect/>
                </a:stretch>
              </p:blipFill>
              <p:spPr>
                <a:xfrm>
                  <a:off x="8353675" y="3636506"/>
                  <a:ext cx="108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56" name="Ink 655">
                  <a:extLst>
                    <a:ext uri="{FF2B5EF4-FFF2-40B4-BE49-F238E27FC236}">
                      <a16:creationId xmlns:a16="http://schemas.microsoft.com/office/drawing/2014/main" id="{67540472-B621-F242-93DF-2111D0A0D48B}"/>
                    </a:ext>
                  </a:extLst>
                </p14:cNvPr>
                <p14:cNvContentPartPr/>
                <p14:nvPr/>
              </p14:nvContentPartPr>
              <p14:xfrm>
                <a:off x="8759395" y="3471986"/>
                <a:ext cx="14760" cy="109800"/>
              </p14:xfrm>
            </p:contentPart>
          </mc:Choice>
          <mc:Fallback xmlns="">
            <p:pic>
              <p:nvPicPr>
                <p:cNvPr id="656" name="Ink 655">
                  <a:extLst>
                    <a:ext uri="{FF2B5EF4-FFF2-40B4-BE49-F238E27FC236}">
                      <a16:creationId xmlns:a16="http://schemas.microsoft.com/office/drawing/2014/main" id="{67540472-B621-F242-93DF-2111D0A0D48B}"/>
                    </a:ext>
                  </a:extLst>
                </p:cNvPr>
                <p:cNvPicPr/>
                <p:nvPr/>
              </p:nvPicPr>
              <p:blipFill>
                <a:blip r:embed="rId988"/>
                <a:stretch>
                  <a:fillRect/>
                </a:stretch>
              </p:blipFill>
              <p:spPr>
                <a:xfrm>
                  <a:off x="8751835" y="3464426"/>
                  <a:ext cx="29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57" name="Ink 656">
                  <a:extLst>
                    <a:ext uri="{FF2B5EF4-FFF2-40B4-BE49-F238E27FC236}">
                      <a16:creationId xmlns:a16="http://schemas.microsoft.com/office/drawing/2014/main" id="{D6269A3B-6E54-AC49-BF57-5AD64527BF62}"/>
                    </a:ext>
                  </a:extLst>
                </p14:cNvPr>
                <p14:cNvContentPartPr/>
                <p14:nvPr/>
              </p14:nvContentPartPr>
              <p14:xfrm>
                <a:off x="8746435" y="3451466"/>
                <a:ext cx="106920" cy="20880"/>
              </p14:xfrm>
            </p:contentPart>
          </mc:Choice>
          <mc:Fallback xmlns="">
            <p:pic>
              <p:nvPicPr>
                <p:cNvPr id="657" name="Ink 656">
                  <a:extLst>
                    <a:ext uri="{FF2B5EF4-FFF2-40B4-BE49-F238E27FC236}">
                      <a16:creationId xmlns:a16="http://schemas.microsoft.com/office/drawing/2014/main" id="{D6269A3B-6E54-AC49-BF57-5AD64527BF62}"/>
                    </a:ext>
                  </a:extLst>
                </p:cNvPr>
                <p:cNvPicPr/>
                <p:nvPr/>
              </p:nvPicPr>
              <p:blipFill>
                <a:blip r:embed="rId990"/>
                <a:stretch>
                  <a:fillRect/>
                </a:stretch>
              </p:blipFill>
              <p:spPr>
                <a:xfrm>
                  <a:off x="8738875" y="3443906"/>
                  <a:ext cx="122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58" name="Ink 657">
                  <a:extLst>
                    <a:ext uri="{FF2B5EF4-FFF2-40B4-BE49-F238E27FC236}">
                      <a16:creationId xmlns:a16="http://schemas.microsoft.com/office/drawing/2014/main" id="{3CE64120-AB48-DA4E-A1A2-C9DA49CCEE5F}"/>
                    </a:ext>
                  </a:extLst>
                </p14:cNvPr>
                <p14:cNvContentPartPr/>
                <p14:nvPr/>
              </p14:nvContentPartPr>
              <p14:xfrm>
                <a:off x="8759395" y="3529946"/>
                <a:ext cx="93600" cy="10440"/>
              </p14:xfrm>
            </p:contentPart>
          </mc:Choice>
          <mc:Fallback xmlns="">
            <p:pic>
              <p:nvPicPr>
                <p:cNvPr id="658" name="Ink 657">
                  <a:extLst>
                    <a:ext uri="{FF2B5EF4-FFF2-40B4-BE49-F238E27FC236}">
                      <a16:creationId xmlns:a16="http://schemas.microsoft.com/office/drawing/2014/main" id="{3CE64120-AB48-DA4E-A1A2-C9DA49CCEE5F}"/>
                    </a:ext>
                  </a:extLst>
                </p:cNvPr>
                <p:cNvPicPr/>
                <p:nvPr/>
              </p:nvPicPr>
              <p:blipFill>
                <a:blip r:embed="rId992"/>
                <a:stretch>
                  <a:fillRect/>
                </a:stretch>
              </p:blipFill>
              <p:spPr>
                <a:xfrm>
                  <a:off x="8751835" y="3522386"/>
                  <a:ext cx="108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59" name="Ink 658">
                  <a:extLst>
                    <a:ext uri="{FF2B5EF4-FFF2-40B4-BE49-F238E27FC236}">
                      <a16:creationId xmlns:a16="http://schemas.microsoft.com/office/drawing/2014/main" id="{DA5AEA88-3370-1142-A49B-713C3CBA01F6}"/>
                    </a:ext>
                  </a:extLst>
                </p14:cNvPr>
                <p14:cNvContentPartPr/>
                <p14:nvPr/>
              </p14:nvContentPartPr>
              <p14:xfrm>
                <a:off x="8896915" y="3473066"/>
                <a:ext cx="97920" cy="117360"/>
              </p14:xfrm>
            </p:contentPart>
          </mc:Choice>
          <mc:Fallback xmlns="">
            <p:pic>
              <p:nvPicPr>
                <p:cNvPr id="659" name="Ink 658">
                  <a:extLst>
                    <a:ext uri="{FF2B5EF4-FFF2-40B4-BE49-F238E27FC236}">
                      <a16:creationId xmlns:a16="http://schemas.microsoft.com/office/drawing/2014/main" id="{DA5AEA88-3370-1142-A49B-713C3CBA01F6}"/>
                    </a:ext>
                  </a:extLst>
                </p:cNvPr>
                <p:cNvPicPr/>
                <p:nvPr/>
              </p:nvPicPr>
              <p:blipFill>
                <a:blip r:embed="rId994"/>
                <a:stretch>
                  <a:fillRect/>
                </a:stretch>
              </p:blipFill>
              <p:spPr>
                <a:xfrm>
                  <a:off x="8889355" y="3465506"/>
                  <a:ext cx="113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60" name="Ink 659">
                  <a:extLst>
                    <a:ext uri="{FF2B5EF4-FFF2-40B4-BE49-F238E27FC236}">
                      <a16:creationId xmlns:a16="http://schemas.microsoft.com/office/drawing/2014/main" id="{5AB4602A-B247-DC40-81FB-5D19455F1D61}"/>
                    </a:ext>
                  </a:extLst>
                </p14:cNvPr>
                <p14:cNvContentPartPr/>
                <p14:nvPr/>
              </p14:nvContentPartPr>
              <p14:xfrm>
                <a:off x="8905195" y="3548666"/>
                <a:ext cx="68040" cy="3240"/>
              </p14:xfrm>
            </p:contentPart>
          </mc:Choice>
          <mc:Fallback xmlns="">
            <p:pic>
              <p:nvPicPr>
                <p:cNvPr id="660" name="Ink 659">
                  <a:extLst>
                    <a:ext uri="{FF2B5EF4-FFF2-40B4-BE49-F238E27FC236}">
                      <a16:creationId xmlns:a16="http://schemas.microsoft.com/office/drawing/2014/main" id="{5AB4602A-B247-DC40-81FB-5D19455F1D61}"/>
                    </a:ext>
                  </a:extLst>
                </p:cNvPr>
                <p:cNvPicPr/>
                <p:nvPr/>
              </p:nvPicPr>
              <p:blipFill>
                <a:blip r:embed="rId996"/>
                <a:stretch>
                  <a:fillRect/>
                </a:stretch>
              </p:blipFill>
              <p:spPr>
                <a:xfrm>
                  <a:off x="8897635" y="3541106"/>
                  <a:ext cx="82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61" name="Ink 660">
                  <a:extLst>
                    <a:ext uri="{FF2B5EF4-FFF2-40B4-BE49-F238E27FC236}">
                      <a16:creationId xmlns:a16="http://schemas.microsoft.com/office/drawing/2014/main" id="{A966A3B9-0991-6D4F-9CC5-B74FD8590FAA}"/>
                    </a:ext>
                  </a:extLst>
                </p14:cNvPr>
                <p14:cNvContentPartPr/>
                <p14:nvPr/>
              </p14:nvContentPartPr>
              <p14:xfrm>
                <a:off x="9035515" y="3511586"/>
                <a:ext cx="101520" cy="88200"/>
              </p14:xfrm>
            </p:contentPart>
          </mc:Choice>
          <mc:Fallback xmlns="">
            <p:pic>
              <p:nvPicPr>
                <p:cNvPr id="661" name="Ink 660">
                  <a:extLst>
                    <a:ext uri="{FF2B5EF4-FFF2-40B4-BE49-F238E27FC236}">
                      <a16:creationId xmlns:a16="http://schemas.microsoft.com/office/drawing/2014/main" id="{A966A3B9-0991-6D4F-9CC5-B74FD8590FAA}"/>
                    </a:ext>
                  </a:extLst>
                </p:cNvPr>
                <p:cNvPicPr/>
                <p:nvPr/>
              </p:nvPicPr>
              <p:blipFill>
                <a:blip r:embed="rId998"/>
                <a:stretch>
                  <a:fillRect/>
                </a:stretch>
              </p:blipFill>
              <p:spPr>
                <a:xfrm>
                  <a:off x="9027955" y="3504026"/>
                  <a:ext cx="11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62" name="Ink 661">
                  <a:extLst>
                    <a:ext uri="{FF2B5EF4-FFF2-40B4-BE49-F238E27FC236}">
                      <a16:creationId xmlns:a16="http://schemas.microsoft.com/office/drawing/2014/main" id="{49AD5D0E-925B-834A-ACAA-37EDF5960A1D}"/>
                    </a:ext>
                  </a:extLst>
                </p14:cNvPr>
                <p14:cNvContentPartPr/>
                <p14:nvPr/>
              </p14:nvContentPartPr>
              <p14:xfrm>
                <a:off x="9170155" y="3485306"/>
                <a:ext cx="30600" cy="107640"/>
              </p14:xfrm>
            </p:contentPart>
          </mc:Choice>
          <mc:Fallback xmlns="">
            <p:pic>
              <p:nvPicPr>
                <p:cNvPr id="662" name="Ink 661">
                  <a:extLst>
                    <a:ext uri="{FF2B5EF4-FFF2-40B4-BE49-F238E27FC236}">
                      <a16:creationId xmlns:a16="http://schemas.microsoft.com/office/drawing/2014/main" id="{49AD5D0E-925B-834A-ACAA-37EDF5960A1D}"/>
                    </a:ext>
                  </a:extLst>
                </p:cNvPr>
                <p:cNvPicPr/>
                <p:nvPr/>
              </p:nvPicPr>
              <p:blipFill>
                <a:blip r:embed="rId1000"/>
                <a:stretch>
                  <a:fillRect/>
                </a:stretch>
              </p:blipFill>
              <p:spPr>
                <a:xfrm>
                  <a:off x="9162955" y="3477746"/>
                  <a:ext cx="45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63" name="Ink 662">
                  <a:extLst>
                    <a:ext uri="{FF2B5EF4-FFF2-40B4-BE49-F238E27FC236}">
                      <a16:creationId xmlns:a16="http://schemas.microsoft.com/office/drawing/2014/main" id="{D3891332-2573-904C-AB49-6FECF2AE2746}"/>
                    </a:ext>
                  </a:extLst>
                </p14:cNvPr>
                <p14:cNvContentPartPr/>
                <p14:nvPr/>
              </p14:nvContentPartPr>
              <p14:xfrm>
                <a:off x="9103915" y="3473786"/>
                <a:ext cx="124200" cy="18000"/>
              </p14:xfrm>
            </p:contentPart>
          </mc:Choice>
          <mc:Fallback xmlns="">
            <p:pic>
              <p:nvPicPr>
                <p:cNvPr id="663" name="Ink 662">
                  <a:extLst>
                    <a:ext uri="{FF2B5EF4-FFF2-40B4-BE49-F238E27FC236}">
                      <a16:creationId xmlns:a16="http://schemas.microsoft.com/office/drawing/2014/main" id="{D3891332-2573-904C-AB49-6FECF2AE2746}"/>
                    </a:ext>
                  </a:extLst>
                </p:cNvPr>
                <p:cNvPicPr/>
                <p:nvPr/>
              </p:nvPicPr>
              <p:blipFill>
                <a:blip r:embed="rId1002"/>
                <a:stretch>
                  <a:fillRect/>
                </a:stretch>
              </p:blipFill>
              <p:spPr>
                <a:xfrm>
                  <a:off x="9096355" y="3466226"/>
                  <a:ext cx="139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64" name="Ink 663">
                  <a:extLst>
                    <a:ext uri="{FF2B5EF4-FFF2-40B4-BE49-F238E27FC236}">
                      <a16:creationId xmlns:a16="http://schemas.microsoft.com/office/drawing/2014/main" id="{95F7859A-0877-7D4E-B791-4A288D73EEC1}"/>
                    </a:ext>
                  </a:extLst>
                </p14:cNvPr>
                <p14:cNvContentPartPr/>
                <p14:nvPr/>
              </p14:nvContentPartPr>
              <p14:xfrm>
                <a:off x="9223435" y="3490706"/>
                <a:ext cx="244440" cy="127800"/>
              </p14:xfrm>
            </p:contentPart>
          </mc:Choice>
          <mc:Fallback xmlns="">
            <p:pic>
              <p:nvPicPr>
                <p:cNvPr id="664" name="Ink 663">
                  <a:extLst>
                    <a:ext uri="{FF2B5EF4-FFF2-40B4-BE49-F238E27FC236}">
                      <a16:creationId xmlns:a16="http://schemas.microsoft.com/office/drawing/2014/main" id="{95F7859A-0877-7D4E-B791-4A288D73EEC1}"/>
                    </a:ext>
                  </a:extLst>
                </p:cNvPr>
                <p:cNvPicPr/>
                <p:nvPr/>
              </p:nvPicPr>
              <p:blipFill>
                <a:blip r:embed="rId1004"/>
                <a:stretch>
                  <a:fillRect/>
                </a:stretch>
              </p:blipFill>
              <p:spPr>
                <a:xfrm>
                  <a:off x="9215875" y="3483146"/>
                  <a:ext cx="259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65" name="Ink 664">
                  <a:extLst>
                    <a:ext uri="{FF2B5EF4-FFF2-40B4-BE49-F238E27FC236}">
                      <a16:creationId xmlns:a16="http://schemas.microsoft.com/office/drawing/2014/main" id="{60BE9A70-45F0-1D43-86E3-3D630554E317}"/>
                    </a:ext>
                  </a:extLst>
                </p14:cNvPr>
                <p14:cNvContentPartPr/>
                <p14:nvPr/>
              </p14:nvContentPartPr>
              <p14:xfrm>
                <a:off x="9515035" y="3498266"/>
                <a:ext cx="32040" cy="101160"/>
              </p14:xfrm>
            </p:contentPart>
          </mc:Choice>
          <mc:Fallback xmlns="">
            <p:pic>
              <p:nvPicPr>
                <p:cNvPr id="665" name="Ink 664">
                  <a:extLst>
                    <a:ext uri="{FF2B5EF4-FFF2-40B4-BE49-F238E27FC236}">
                      <a16:creationId xmlns:a16="http://schemas.microsoft.com/office/drawing/2014/main" id="{60BE9A70-45F0-1D43-86E3-3D630554E317}"/>
                    </a:ext>
                  </a:extLst>
                </p:cNvPr>
                <p:cNvPicPr/>
                <p:nvPr/>
              </p:nvPicPr>
              <p:blipFill>
                <a:blip r:embed="rId1006"/>
                <a:stretch>
                  <a:fillRect/>
                </a:stretch>
              </p:blipFill>
              <p:spPr>
                <a:xfrm>
                  <a:off x="9507475" y="3490706"/>
                  <a:ext cx="47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66" name="Ink 665">
                  <a:extLst>
                    <a:ext uri="{FF2B5EF4-FFF2-40B4-BE49-F238E27FC236}">
                      <a16:creationId xmlns:a16="http://schemas.microsoft.com/office/drawing/2014/main" id="{AD0CC45D-083F-E64E-9F06-1607186DAD3E}"/>
                    </a:ext>
                  </a:extLst>
                </p14:cNvPr>
                <p14:cNvContentPartPr/>
                <p14:nvPr/>
              </p14:nvContentPartPr>
              <p14:xfrm>
                <a:off x="9475075" y="3476666"/>
                <a:ext cx="119160" cy="10800"/>
              </p14:xfrm>
            </p:contentPart>
          </mc:Choice>
          <mc:Fallback xmlns="">
            <p:pic>
              <p:nvPicPr>
                <p:cNvPr id="666" name="Ink 665">
                  <a:extLst>
                    <a:ext uri="{FF2B5EF4-FFF2-40B4-BE49-F238E27FC236}">
                      <a16:creationId xmlns:a16="http://schemas.microsoft.com/office/drawing/2014/main" id="{AD0CC45D-083F-E64E-9F06-1607186DAD3E}"/>
                    </a:ext>
                  </a:extLst>
                </p:cNvPr>
                <p:cNvPicPr/>
                <p:nvPr/>
              </p:nvPicPr>
              <p:blipFill>
                <a:blip r:embed="rId1008"/>
                <a:stretch>
                  <a:fillRect/>
                </a:stretch>
              </p:blipFill>
              <p:spPr>
                <a:xfrm>
                  <a:off x="9467515" y="3469106"/>
                  <a:ext cx="134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67" name="Ink 666">
                  <a:extLst>
                    <a:ext uri="{FF2B5EF4-FFF2-40B4-BE49-F238E27FC236}">
                      <a16:creationId xmlns:a16="http://schemas.microsoft.com/office/drawing/2014/main" id="{6214E585-9E8C-AC4D-A801-B9B347EA90D1}"/>
                    </a:ext>
                  </a:extLst>
                </p14:cNvPr>
                <p14:cNvContentPartPr/>
                <p14:nvPr/>
              </p14:nvContentPartPr>
              <p14:xfrm>
                <a:off x="8845795" y="3684026"/>
                <a:ext cx="118440" cy="83880"/>
              </p14:xfrm>
            </p:contentPart>
          </mc:Choice>
          <mc:Fallback xmlns="">
            <p:pic>
              <p:nvPicPr>
                <p:cNvPr id="667" name="Ink 666">
                  <a:extLst>
                    <a:ext uri="{FF2B5EF4-FFF2-40B4-BE49-F238E27FC236}">
                      <a16:creationId xmlns:a16="http://schemas.microsoft.com/office/drawing/2014/main" id="{6214E585-9E8C-AC4D-A801-B9B347EA90D1}"/>
                    </a:ext>
                  </a:extLst>
                </p:cNvPr>
                <p:cNvPicPr/>
                <p:nvPr/>
              </p:nvPicPr>
              <p:blipFill>
                <a:blip r:embed="rId1010"/>
                <a:stretch>
                  <a:fillRect/>
                </a:stretch>
              </p:blipFill>
              <p:spPr>
                <a:xfrm>
                  <a:off x="8838235" y="3676466"/>
                  <a:ext cx="133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68" name="Ink 667">
                  <a:extLst>
                    <a:ext uri="{FF2B5EF4-FFF2-40B4-BE49-F238E27FC236}">
                      <a16:creationId xmlns:a16="http://schemas.microsoft.com/office/drawing/2014/main" id="{98E3D1D6-3568-A244-955C-CBFE45AB0481}"/>
                    </a:ext>
                  </a:extLst>
                </p14:cNvPr>
                <p14:cNvContentPartPr/>
                <p14:nvPr/>
              </p14:nvContentPartPr>
              <p14:xfrm>
                <a:off x="8984755" y="3670706"/>
                <a:ext cx="29880" cy="122400"/>
              </p14:xfrm>
            </p:contentPart>
          </mc:Choice>
          <mc:Fallback xmlns="">
            <p:pic>
              <p:nvPicPr>
                <p:cNvPr id="668" name="Ink 667">
                  <a:extLst>
                    <a:ext uri="{FF2B5EF4-FFF2-40B4-BE49-F238E27FC236}">
                      <a16:creationId xmlns:a16="http://schemas.microsoft.com/office/drawing/2014/main" id="{98E3D1D6-3568-A244-955C-CBFE45AB0481}"/>
                    </a:ext>
                  </a:extLst>
                </p:cNvPr>
                <p:cNvPicPr/>
                <p:nvPr/>
              </p:nvPicPr>
              <p:blipFill>
                <a:blip r:embed="rId1012"/>
                <a:stretch>
                  <a:fillRect/>
                </a:stretch>
              </p:blipFill>
              <p:spPr>
                <a:xfrm>
                  <a:off x="8977195" y="3663146"/>
                  <a:ext cx="4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69" name="Ink 668">
                  <a:extLst>
                    <a:ext uri="{FF2B5EF4-FFF2-40B4-BE49-F238E27FC236}">
                      <a16:creationId xmlns:a16="http://schemas.microsoft.com/office/drawing/2014/main" id="{8F6838EA-709D-EE49-A8D4-7317255CBC3C}"/>
                    </a:ext>
                  </a:extLst>
                </p14:cNvPr>
                <p14:cNvContentPartPr/>
                <p14:nvPr/>
              </p14:nvContentPartPr>
              <p14:xfrm>
                <a:off x="8976835" y="3697346"/>
                <a:ext cx="106920" cy="88560"/>
              </p14:xfrm>
            </p:contentPart>
          </mc:Choice>
          <mc:Fallback xmlns="">
            <p:pic>
              <p:nvPicPr>
                <p:cNvPr id="669" name="Ink 668">
                  <a:extLst>
                    <a:ext uri="{FF2B5EF4-FFF2-40B4-BE49-F238E27FC236}">
                      <a16:creationId xmlns:a16="http://schemas.microsoft.com/office/drawing/2014/main" id="{8F6838EA-709D-EE49-A8D4-7317255CBC3C}"/>
                    </a:ext>
                  </a:extLst>
                </p:cNvPr>
                <p:cNvPicPr/>
                <p:nvPr/>
              </p:nvPicPr>
              <p:blipFill>
                <a:blip r:embed="rId1014"/>
                <a:stretch>
                  <a:fillRect/>
                </a:stretch>
              </p:blipFill>
              <p:spPr>
                <a:xfrm>
                  <a:off x="8969275" y="3689786"/>
                  <a:ext cx="122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70" name="Ink 669">
                  <a:extLst>
                    <a:ext uri="{FF2B5EF4-FFF2-40B4-BE49-F238E27FC236}">
                      <a16:creationId xmlns:a16="http://schemas.microsoft.com/office/drawing/2014/main" id="{A48D31E4-E126-424D-B898-6428B43FF926}"/>
                    </a:ext>
                  </a:extLst>
                </p14:cNvPr>
                <p14:cNvContentPartPr/>
                <p14:nvPr/>
              </p14:nvContentPartPr>
              <p14:xfrm>
                <a:off x="9130555" y="3697346"/>
                <a:ext cx="117720" cy="102960"/>
              </p14:xfrm>
            </p:contentPart>
          </mc:Choice>
          <mc:Fallback xmlns="">
            <p:pic>
              <p:nvPicPr>
                <p:cNvPr id="670" name="Ink 669">
                  <a:extLst>
                    <a:ext uri="{FF2B5EF4-FFF2-40B4-BE49-F238E27FC236}">
                      <a16:creationId xmlns:a16="http://schemas.microsoft.com/office/drawing/2014/main" id="{A48D31E4-E126-424D-B898-6428B43FF926}"/>
                    </a:ext>
                  </a:extLst>
                </p:cNvPr>
                <p:cNvPicPr/>
                <p:nvPr/>
              </p:nvPicPr>
              <p:blipFill>
                <a:blip r:embed="rId1016"/>
                <a:stretch>
                  <a:fillRect/>
                </a:stretch>
              </p:blipFill>
              <p:spPr>
                <a:xfrm>
                  <a:off x="9122995" y="3689786"/>
                  <a:ext cx="132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71" name="Ink 670">
                  <a:extLst>
                    <a:ext uri="{FF2B5EF4-FFF2-40B4-BE49-F238E27FC236}">
                      <a16:creationId xmlns:a16="http://schemas.microsoft.com/office/drawing/2014/main" id="{5DBB80DB-874E-6842-B1CC-B769C2688B32}"/>
                    </a:ext>
                  </a:extLst>
                </p14:cNvPr>
                <p14:cNvContentPartPr/>
                <p14:nvPr/>
              </p14:nvContentPartPr>
              <p14:xfrm>
                <a:off x="9170155" y="3758186"/>
                <a:ext cx="89640" cy="18720"/>
              </p14:xfrm>
            </p:contentPart>
          </mc:Choice>
          <mc:Fallback xmlns="">
            <p:pic>
              <p:nvPicPr>
                <p:cNvPr id="671" name="Ink 670">
                  <a:extLst>
                    <a:ext uri="{FF2B5EF4-FFF2-40B4-BE49-F238E27FC236}">
                      <a16:creationId xmlns:a16="http://schemas.microsoft.com/office/drawing/2014/main" id="{5DBB80DB-874E-6842-B1CC-B769C2688B32}"/>
                    </a:ext>
                  </a:extLst>
                </p:cNvPr>
                <p:cNvPicPr/>
                <p:nvPr/>
              </p:nvPicPr>
              <p:blipFill>
                <a:blip r:embed="rId1018"/>
                <a:stretch>
                  <a:fillRect/>
                </a:stretch>
              </p:blipFill>
              <p:spPr>
                <a:xfrm>
                  <a:off x="9162595" y="3750626"/>
                  <a:ext cx="104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72" name="Ink 671">
                  <a:extLst>
                    <a:ext uri="{FF2B5EF4-FFF2-40B4-BE49-F238E27FC236}">
                      <a16:creationId xmlns:a16="http://schemas.microsoft.com/office/drawing/2014/main" id="{0ECB7394-C8E2-A04D-B499-BAD143BA31C6}"/>
                    </a:ext>
                  </a:extLst>
                </p14:cNvPr>
                <p14:cNvContentPartPr/>
                <p14:nvPr/>
              </p14:nvContentPartPr>
              <p14:xfrm>
                <a:off x="9289675" y="3697346"/>
                <a:ext cx="89280" cy="95760"/>
              </p14:xfrm>
            </p:contentPart>
          </mc:Choice>
          <mc:Fallback xmlns="">
            <p:pic>
              <p:nvPicPr>
                <p:cNvPr id="672" name="Ink 671">
                  <a:extLst>
                    <a:ext uri="{FF2B5EF4-FFF2-40B4-BE49-F238E27FC236}">
                      <a16:creationId xmlns:a16="http://schemas.microsoft.com/office/drawing/2014/main" id="{0ECB7394-C8E2-A04D-B499-BAD143BA31C6}"/>
                    </a:ext>
                  </a:extLst>
                </p:cNvPr>
                <p:cNvPicPr/>
                <p:nvPr/>
              </p:nvPicPr>
              <p:blipFill>
                <a:blip r:embed="rId1020"/>
                <a:stretch>
                  <a:fillRect/>
                </a:stretch>
              </p:blipFill>
              <p:spPr>
                <a:xfrm>
                  <a:off x="9282115" y="3689786"/>
                  <a:ext cx="104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73" name="Ink 672">
                  <a:extLst>
                    <a:ext uri="{FF2B5EF4-FFF2-40B4-BE49-F238E27FC236}">
                      <a16:creationId xmlns:a16="http://schemas.microsoft.com/office/drawing/2014/main" id="{DAC5E5D9-167D-A844-B5A3-6E6B94630F90}"/>
                    </a:ext>
                  </a:extLst>
                </p14:cNvPr>
                <p14:cNvContentPartPr/>
                <p14:nvPr/>
              </p14:nvContentPartPr>
              <p14:xfrm>
                <a:off x="9407035" y="3703106"/>
                <a:ext cx="250200" cy="186480"/>
              </p14:xfrm>
            </p:contentPart>
          </mc:Choice>
          <mc:Fallback xmlns="">
            <p:pic>
              <p:nvPicPr>
                <p:cNvPr id="673" name="Ink 672">
                  <a:extLst>
                    <a:ext uri="{FF2B5EF4-FFF2-40B4-BE49-F238E27FC236}">
                      <a16:creationId xmlns:a16="http://schemas.microsoft.com/office/drawing/2014/main" id="{DAC5E5D9-167D-A844-B5A3-6E6B94630F90}"/>
                    </a:ext>
                  </a:extLst>
                </p:cNvPr>
                <p:cNvPicPr/>
                <p:nvPr/>
              </p:nvPicPr>
              <p:blipFill>
                <a:blip r:embed="rId1022"/>
                <a:stretch>
                  <a:fillRect/>
                </a:stretch>
              </p:blipFill>
              <p:spPr>
                <a:xfrm>
                  <a:off x="9399475" y="3695546"/>
                  <a:ext cx="265320" cy="201600"/>
                </a:xfrm>
                <a:prstGeom prst="rect">
                  <a:avLst/>
                </a:prstGeom>
              </p:spPr>
            </p:pic>
          </mc:Fallback>
        </mc:AlternateContent>
      </p:grpSp>
      <p:grpSp>
        <p:nvGrpSpPr>
          <p:cNvPr id="684" name="Group 683">
            <a:extLst>
              <a:ext uri="{FF2B5EF4-FFF2-40B4-BE49-F238E27FC236}">
                <a16:creationId xmlns:a16="http://schemas.microsoft.com/office/drawing/2014/main" id="{2254D080-9964-4A43-B455-1AFBA40085C5}"/>
              </a:ext>
            </a:extLst>
          </p:cNvPr>
          <p:cNvGrpSpPr/>
          <p:nvPr/>
        </p:nvGrpSpPr>
        <p:grpSpPr>
          <a:xfrm>
            <a:off x="4941235" y="1299386"/>
            <a:ext cx="1722240" cy="442440"/>
            <a:chOff x="4941235" y="1299386"/>
            <a:chExt cx="1722240" cy="442440"/>
          </a:xfrm>
        </p:grpSpPr>
        <mc:AlternateContent xmlns:mc="http://schemas.openxmlformats.org/markup-compatibility/2006" xmlns:p14="http://schemas.microsoft.com/office/powerpoint/2010/main">
          <mc:Choice Requires="p14">
            <p:contentPart p14:bwMode="auto" r:id="rId1023">
              <p14:nvContentPartPr>
                <p14:cNvPr id="681" name="Ink 680">
                  <a:extLst>
                    <a:ext uri="{FF2B5EF4-FFF2-40B4-BE49-F238E27FC236}">
                      <a16:creationId xmlns:a16="http://schemas.microsoft.com/office/drawing/2014/main" id="{775F1D39-C59E-8A4C-8056-82F4E2C41720}"/>
                    </a:ext>
                  </a:extLst>
                </p14:cNvPr>
                <p14:cNvContentPartPr/>
                <p14:nvPr/>
              </p14:nvContentPartPr>
              <p14:xfrm>
                <a:off x="4941235" y="1484786"/>
                <a:ext cx="240840" cy="196200"/>
              </p14:xfrm>
            </p:contentPart>
          </mc:Choice>
          <mc:Fallback xmlns="">
            <p:pic>
              <p:nvPicPr>
                <p:cNvPr id="681" name="Ink 680">
                  <a:extLst>
                    <a:ext uri="{FF2B5EF4-FFF2-40B4-BE49-F238E27FC236}">
                      <a16:creationId xmlns:a16="http://schemas.microsoft.com/office/drawing/2014/main" id="{775F1D39-C59E-8A4C-8056-82F4E2C41720}"/>
                    </a:ext>
                  </a:extLst>
                </p:cNvPr>
                <p:cNvPicPr/>
                <p:nvPr/>
              </p:nvPicPr>
              <p:blipFill>
                <a:blip r:embed="rId1024"/>
                <a:stretch>
                  <a:fillRect/>
                </a:stretch>
              </p:blipFill>
              <p:spPr>
                <a:xfrm>
                  <a:off x="4933675" y="1477586"/>
                  <a:ext cx="255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82" name="Ink 681">
                  <a:extLst>
                    <a:ext uri="{FF2B5EF4-FFF2-40B4-BE49-F238E27FC236}">
                      <a16:creationId xmlns:a16="http://schemas.microsoft.com/office/drawing/2014/main" id="{82F8C2A0-91D3-EA40-97D1-438DADC736AC}"/>
                    </a:ext>
                  </a:extLst>
                </p14:cNvPr>
                <p14:cNvContentPartPr/>
                <p14:nvPr/>
              </p14:nvContentPartPr>
              <p14:xfrm>
                <a:off x="5178475" y="1299386"/>
                <a:ext cx="553680" cy="323640"/>
              </p14:xfrm>
            </p:contentPart>
          </mc:Choice>
          <mc:Fallback xmlns="">
            <p:pic>
              <p:nvPicPr>
                <p:cNvPr id="682" name="Ink 681">
                  <a:extLst>
                    <a:ext uri="{FF2B5EF4-FFF2-40B4-BE49-F238E27FC236}">
                      <a16:creationId xmlns:a16="http://schemas.microsoft.com/office/drawing/2014/main" id="{82F8C2A0-91D3-EA40-97D1-438DADC736AC}"/>
                    </a:ext>
                  </a:extLst>
                </p:cNvPr>
                <p:cNvPicPr/>
                <p:nvPr/>
              </p:nvPicPr>
              <p:blipFill>
                <a:blip r:embed="rId1026"/>
                <a:stretch>
                  <a:fillRect/>
                </a:stretch>
              </p:blipFill>
              <p:spPr>
                <a:xfrm>
                  <a:off x="5170915" y="1291826"/>
                  <a:ext cx="5688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83" name="Ink 682">
                  <a:extLst>
                    <a:ext uri="{FF2B5EF4-FFF2-40B4-BE49-F238E27FC236}">
                      <a16:creationId xmlns:a16="http://schemas.microsoft.com/office/drawing/2014/main" id="{864E6A28-0C90-D047-AEF1-7E02A9D58ACA}"/>
                    </a:ext>
                  </a:extLst>
                </p14:cNvPr>
                <p14:cNvContentPartPr/>
                <p14:nvPr/>
              </p14:nvContentPartPr>
              <p14:xfrm>
                <a:off x="5777875" y="1405586"/>
                <a:ext cx="885600" cy="336240"/>
              </p14:xfrm>
            </p:contentPart>
          </mc:Choice>
          <mc:Fallback xmlns="">
            <p:pic>
              <p:nvPicPr>
                <p:cNvPr id="683" name="Ink 682">
                  <a:extLst>
                    <a:ext uri="{FF2B5EF4-FFF2-40B4-BE49-F238E27FC236}">
                      <a16:creationId xmlns:a16="http://schemas.microsoft.com/office/drawing/2014/main" id="{864E6A28-0C90-D047-AEF1-7E02A9D58ACA}"/>
                    </a:ext>
                  </a:extLst>
                </p:cNvPr>
                <p:cNvPicPr/>
                <p:nvPr/>
              </p:nvPicPr>
              <p:blipFill>
                <a:blip r:embed="rId1028"/>
                <a:stretch>
                  <a:fillRect/>
                </a:stretch>
              </p:blipFill>
              <p:spPr>
                <a:xfrm>
                  <a:off x="5770315" y="1398026"/>
                  <a:ext cx="900360" cy="351360"/>
                </a:xfrm>
                <a:prstGeom prst="rect">
                  <a:avLst/>
                </a:prstGeom>
              </p:spPr>
            </p:pic>
          </mc:Fallback>
        </mc:AlternateContent>
      </p:grpSp>
      <p:grpSp>
        <p:nvGrpSpPr>
          <p:cNvPr id="698" name="Group 697">
            <a:extLst>
              <a:ext uri="{FF2B5EF4-FFF2-40B4-BE49-F238E27FC236}">
                <a16:creationId xmlns:a16="http://schemas.microsoft.com/office/drawing/2014/main" id="{AAFDACD9-C5CB-6C4A-90F9-E19A1AEB7920}"/>
              </a:ext>
            </a:extLst>
          </p:cNvPr>
          <p:cNvGrpSpPr/>
          <p:nvPr/>
        </p:nvGrpSpPr>
        <p:grpSpPr>
          <a:xfrm>
            <a:off x="7002235" y="1141346"/>
            <a:ext cx="2333160" cy="630720"/>
            <a:chOff x="7002235" y="1141346"/>
            <a:chExt cx="2333160" cy="630720"/>
          </a:xfrm>
        </p:grpSpPr>
        <mc:AlternateContent xmlns:mc="http://schemas.openxmlformats.org/markup-compatibility/2006" xmlns:p14="http://schemas.microsoft.com/office/powerpoint/2010/main">
          <mc:Choice Requires="p14">
            <p:contentPart p14:bwMode="auto" r:id="rId1029">
              <p14:nvContentPartPr>
                <p14:cNvPr id="685" name="Ink 684">
                  <a:extLst>
                    <a:ext uri="{FF2B5EF4-FFF2-40B4-BE49-F238E27FC236}">
                      <a16:creationId xmlns:a16="http://schemas.microsoft.com/office/drawing/2014/main" id="{A233E16A-1711-8E47-A0AF-A4E2CF7CECE0}"/>
                    </a:ext>
                  </a:extLst>
                </p14:cNvPr>
                <p14:cNvContentPartPr/>
                <p14:nvPr/>
              </p14:nvContentPartPr>
              <p14:xfrm>
                <a:off x="7002235" y="1364906"/>
                <a:ext cx="573480" cy="315360"/>
              </p14:xfrm>
            </p:contentPart>
          </mc:Choice>
          <mc:Fallback xmlns="">
            <p:pic>
              <p:nvPicPr>
                <p:cNvPr id="685" name="Ink 684">
                  <a:extLst>
                    <a:ext uri="{FF2B5EF4-FFF2-40B4-BE49-F238E27FC236}">
                      <a16:creationId xmlns:a16="http://schemas.microsoft.com/office/drawing/2014/main" id="{A233E16A-1711-8E47-A0AF-A4E2CF7CECE0}"/>
                    </a:ext>
                  </a:extLst>
                </p:cNvPr>
                <p:cNvPicPr/>
                <p:nvPr/>
              </p:nvPicPr>
              <p:blipFill>
                <a:blip r:embed="rId1030"/>
                <a:stretch>
                  <a:fillRect/>
                </a:stretch>
              </p:blipFill>
              <p:spPr>
                <a:xfrm>
                  <a:off x="6994675" y="1357346"/>
                  <a:ext cx="588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86" name="Ink 685">
                  <a:extLst>
                    <a:ext uri="{FF2B5EF4-FFF2-40B4-BE49-F238E27FC236}">
                      <a16:creationId xmlns:a16="http://schemas.microsoft.com/office/drawing/2014/main" id="{EB795990-3772-974E-9BF0-A948C5CA064B}"/>
                    </a:ext>
                  </a:extLst>
                </p14:cNvPr>
                <p14:cNvContentPartPr/>
                <p14:nvPr/>
              </p14:nvContentPartPr>
              <p14:xfrm>
                <a:off x="7785235" y="1311626"/>
                <a:ext cx="161280" cy="410400"/>
              </p14:xfrm>
            </p:contentPart>
          </mc:Choice>
          <mc:Fallback xmlns="">
            <p:pic>
              <p:nvPicPr>
                <p:cNvPr id="686" name="Ink 685">
                  <a:extLst>
                    <a:ext uri="{FF2B5EF4-FFF2-40B4-BE49-F238E27FC236}">
                      <a16:creationId xmlns:a16="http://schemas.microsoft.com/office/drawing/2014/main" id="{EB795990-3772-974E-9BF0-A948C5CA064B}"/>
                    </a:ext>
                  </a:extLst>
                </p:cNvPr>
                <p:cNvPicPr/>
                <p:nvPr/>
              </p:nvPicPr>
              <p:blipFill>
                <a:blip r:embed="rId1032"/>
                <a:stretch>
                  <a:fillRect/>
                </a:stretch>
              </p:blipFill>
              <p:spPr>
                <a:xfrm>
                  <a:off x="7777675" y="1304426"/>
                  <a:ext cx="1764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87" name="Ink 686">
                  <a:extLst>
                    <a:ext uri="{FF2B5EF4-FFF2-40B4-BE49-F238E27FC236}">
                      <a16:creationId xmlns:a16="http://schemas.microsoft.com/office/drawing/2014/main" id="{68BA2A62-7E53-1245-A816-AD3D9F94604A}"/>
                    </a:ext>
                  </a:extLst>
                </p14:cNvPr>
                <p14:cNvContentPartPr/>
                <p14:nvPr/>
              </p14:nvContentPartPr>
              <p14:xfrm>
                <a:off x="7995835" y="1466786"/>
                <a:ext cx="157680" cy="188280"/>
              </p14:xfrm>
            </p:contentPart>
          </mc:Choice>
          <mc:Fallback xmlns="">
            <p:pic>
              <p:nvPicPr>
                <p:cNvPr id="687" name="Ink 686">
                  <a:extLst>
                    <a:ext uri="{FF2B5EF4-FFF2-40B4-BE49-F238E27FC236}">
                      <a16:creationId xmlns:a16="http://schemas.microsoft.com/office/drawing/2014/main" id="{68BA2A62-7E53-1245-A816-AD3D9F94604A}"/>
                    </a:ext>
                  </a:extLst>
                </p:cNvPr>
                <p:cNvPicPr/>
                <p:nvPr/>
              </p:nvPicPr>
              <p:blipFill>
                <a:blip r:embed="rId1034"/>
                <a:stretch>
                  <a:fillRect/>
                </a:stretch>
              </p:blipFill>
              <p:spPr>
                <a:xfrm>
                  <a:off x="7988275" y="1459226"/>
                  <a:ext cx="172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88" name="Ink 687">
                  <a:extLst>
                    <a:ext uri="{FF2B5EF4-FFF2-40B4-BE49-F238E27FC236}">
                      <a16:creationId xmlns:a16="http://schemas.microsoft.com/office/drawing/2014/main" id="{A012AA98-88FD-6343-8B01-7BB5381FF3A8}"/>
                    </a:ext>
                  </a:extLst>
                </p14:cNvPr>
                <p14:cNvContentPartPr/>
                <p14:nvPr/>
              </p14:nvContentPartPr>
              <p14:xfrm>
                <a:off x="8070355" y="1476146"/>
                <a:ext cx="335880" cy="186120"/>
              </p14:xfrm>
            </p:contentPart>
          </mc:Choice>
          <mc:Fallback xmlns="">
            <p:pic>
              <p:nvPicPr>
                <p:cNvPr id="688" name="Ink 687">
                  <a:extLst>
                    <a:ext uri="{FF2B5EF4-FFF2-40B4-BE49-F238E27FC236}">
                      <a16:creationId xmlns:a16="http://schemas.microsoft.com/office/drawing/2014/main" id="{A012AA98-88FD-6343-8B01-7BB5381FF3A8}"/>
                    </a:ext>
                  </a:extLst>
                </p:cNvPr>
                <p:cNvPicPr/>
                <p:nvPr/>
              </p:nvPicPr>
              <p:blipFill>
                <a:blip r:embed="rId1036"/>
                <a:stretch>
                  <a:fillRect/>
                </a:stretch>
              </p:blipFill>
              <p:spPr>
                <a:xfrm>
                  <a:off x="8062795" y="1468586"/>
                  <a:ext cx="351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89" name="Ink 688">
                  <a:extLst>
                    <a:ext uri="{FF2B5EF4-FFF2-40B4-BE49-F238E27FC236}">
                      <a16:creationId xmlns:a16="http://schemas.microsoft.com/office/drawing/2014/main" id="{AC9D3253-9BAB-974D-B28E-B3FA07AFE060}"/>
                    </a:ext>
                  </a:extLst>
                </p14:cNvPr>
                <p14:cNvContentPartPr/>
                <p14:nvPr/>
              </p14:nvContentPartPr>
              <p14:xfrm>
                <a:off x="8434315" y="1311626"/>
                <a:ext cx="384480" cy="371880"/>
              </p14:xfrm>
            </p:contentPart>
          </mc:Choice>
          <mc:Fallback xmlns="">
            <p:pic>
              <p:nvPicPr>
                <p:cNvPr id="689" name="Ink 688">
                  <a:extLst>
                    <a:ext uri="{FF2B5EF4-FFF2-40B4-BE49-F238E27FC236}">
                      <a16:creationId xmlns:a16="http://schemas.microsoft.com/office/drawing/2014/main" id="{AC9D3253-9BAB-974D-B28E-B3FA07AFE060}"/>
                    </a:ext>
                  </a:extLst>
                </p:cNvPr>
                <p:cNvPicPr/>
                <p:nvPr/>
              </p:nvPicPr>
              <p:blipFill>
                <a:blip r:embed="rId1038"/>
                <a:stretch>
                  <a:fillRect/>
                </a:stretch>
              </p:blipFill>
              <p:spPr>
                <a:xfrm>
                  <a:off x="8426755" y="1304066"/>
                  <a:ext cx="3996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90" name="Ink 689">
                  <a:extLst>
                    <a:ext uri="{FF2B5EF4-FFF2-40B4-BE49-F238E27FC236}">
                      <a16:creationId xmlns:a16="http://schemas.microsoft.com/office/drawing/2014/main" id="{ABDA5436-CE0F-5D45-898A-8892949500F4}"/>
                    </a:ext>
                  </a:extLst>
                </p14:cNvPr>
                <p14:cNvContentPartPr/>
                <p14:nvPr/>
              </p14:nvContentPartPr>
              <p14:xfrm>
                <a:off x="8840035" y="1313426"/>
                <a:ext cx="251280" cy="387720"/>
              </p14:xfrm>
            </p:contentPart>
          </mc:Choice>
          <mc:Fallback xmlns="">
            <p:pic>
              <p:nvPicPr>
                <p:cNvPr id="690" name="Ink 689">
                  <a:extLst>
                    <a:ext uri="{FF2B5EF4-FFF2-40B4-BE49-F238E27FC236}">
                      <a16:creationId xmlns:a16="http://schemas.microsoft.com/office/drawing/2014/main" id="{ABDA5436-CE0F-5D45-898A-8892949500F4}"/>
                    </a:ext>
                  </a:extLst>
                </p:cNvPr>
                <p:cNvPicPr/>
                <p:nvPr/>
              </p:nvPicPr>
              <p:blipFill>
                <a:blip r:embed="rId1040"/>
                <a:stretch>
                  <a:fillRect/>
                </a:stretch>
              </p:blipFill>
              <p:spPr>
                <a:xfrm>
                  <a:off x="8832475" y="1305866"/>
                  <a:ext cx="2664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91" name="Ink 690">
                  <a:extLst>
                    <a:ext uri="{FF2B5EF4-FFF2-40B4-BE49-F238E27FC236}">
                      <a16:creationId xmlns:a16="http://schemas.microsoft.com/office/drawing/2014/main" id="{8C784120-7BC2-F941-86A0-C0DF3F03D837}"/>
                    </a:ext>
                  </a:extLst>
                </p14:cNvPr>
                <p14:cNvContentPartPr/>
                <p14:nvPr/>
              </p14:nvContentPartPr>
              <p14:xfrm>
                <a:off x="9169075" y="1141346"/>
                <a:ext cx="166320" cy="400680"/>
              </p14:xfrm>
            </p:contentPart>
          </mc:Choice>
          <mc:Fallback xmlns="">
            <p:pic>
              <p:nvPicPr>
                <p:cNvPr id="691" name="Ink 690">
                  <a:extLst>
                    <a:ext uri="{FF2B5EF4-FFF2-40B4-BE49-F238E27FC236}">
                      <a16:creationId xmlns:a16="http://schemas.microsoft.com/office/drawing/2014/main" id="{8C784120-7BC2-F941-86A0-C0DF3F03D837}"/>
                    </a:ext>
                  </a:extLst>
                </p:cNvPr>
                <p:cNvPicPr/>
                <p:nvPr/>
              </p:nvPicPr>
              <p:blipFill>
                <a:blip r:embed="rId1042"/>
                <a:stretch>
                  <a:fillRect/>
                </a:stretch>
              </p:blipFill>
              <p:spPr>
                <a:xfrm>
                  <a:off x="9161515" y="1133786"/>
                  <a:ext cx="1814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92" name="Ink 691">
                  <a:extLst>
                    <a:ext uri="{FF2B5EF4-FFF2-40B4-BE49-F238E27FC236}">
                      <a16:creationId xmlns:a16="http://schemas.microsoft.com/office/drawing/2014/main" id="{B2F88AE6-F0D8-FE4C-A3CA-48B6293C77B0}"/>
                    </a:ext>
                  </a:extLst>
                </p14:cNvPr>
                <p14:cNvContentPartPr/>
                <p14:nvPr/>
              </p14:nvContentPartPr>
              <p14:xfrm>
                <a:off x="9186355" y="1689266"/>
                <a:ext cx="52560" cy="23760"/>
              </p14:xfrm>
            </p:contentPart>
          </mc:Choice>
          <mc:Fallback xmlns="">
            <p:pic>
              <p:nvPicPr>
                <p:cNvPr id="692" name="Ink 691">
                  <a:extLst>
                    <a:ext uri="{FF2B5EF4-FFF2-40B4-BE49-F238E27FC236}">
                      <a16:creationId xmlns:a16="http://schemas.microsoft.com/office/drawing/2014/main" id="{B2F88AE6-F0D8-FE4C-A3CA-48B6293C77B0}"/>
                    </a:ext>
                  </a:extLst>
                </p:cNvPr>
                <p:cNvPicPr/>
                <p:nvPr/>
              </p:nvPicPr>
              <p:blipFill>
                <a:blip r:embed="rId1044"/>
                <a:stretch>
                  <a:fillRect/>
                </a:stretch>
              </p:blipFill>
              <p:spPr>
                <a:xfrm>
                  <a:off x="9178795" y="1681706"/>
                  <a:ext cx="67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94" name="Ink 693">
                  <a:extLst>
                    <a:ext uri="{FF2B5EF4-FFF2-40B4-BE49-F238E27FC236}">
                      <a16:creationId xmlns:a16="http://schemas.microsoft.com/office/drawing/2014/main" id="{5BE88F0B-A71B-7F4B-BFC7-AD85335CE9BD}"/>
                    </a:ext>
                  </a:extLst>
                </p14:cNvPr>
                <p14:cNvContentPartPr/>
                <p14:nvPr/>
              </p14:nvContentPartPr>
              <p14:xfrm>
                <a:off x="7639075" y="1308026"/>
                <a:ext cx="276480" cy="464040"/>
              </p14:xfrm>
            </p:contentPart>
          </mc:Choice>
          <mc:Fallback xmlns="">
            <p:pic>
              <p:nvPicPr>
                <p:cNvPr id="694" name="Ink 693">
                  <a:extLst>
                    <a:ext uri="{FF2B5EF4-FFF2-40B4-BE49-F238E27FC236}">
                      <a16:creationId xmlns:a16="http://schemas.microsoft.com/office/drawing/2014/main" id="{5BE88F0B-A71B-7F4B-BFC7-AD85335CE9BD}"/>
                    </a:ext>
                  </a:extLst>
                </p:cNvPr>
                <p:cNvPicPr/>
                <p:nvPr/>
              </p:nvPicPr>
              <p:blipFill>
                <a:blip r:embed="rId1046"/>
                <a:stretch>
                  <a:fillRect/>
                </a:stretch>
              </p:blipFill>
              <p:spPr>
                <a:xfrm>
                  <a:off x="7631515" y="1300466"/>
                  <a:ext cx="2916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95" name="Ink 694">
                  <a:extLst>
                    <a:ext uri="{FF2B5EF4-FFF2-40B4-BE49-F238E27FC236}">
                      <a16:creationId xmlns:a16="http://schemas.microsoft.com/office/drawing/2014/main" id="{810C2630-7077-EA44-B8E3-AE98B753F8CC}"/>
                    </a:ext>
                  </a:extLst>
                </p14:cNvPr>
                <p14:cNvContentPartPr/>
                <p14:nvPr/>
              </p14:nvContentPartPr>
              <p14:xfrm>
                <a:off x="7805395" y="1538786"/>
                <a:ext cx="127800" cy="11880"/>
              </p14:xfrm>
            </p:contentPart>
          </mc:Choice>
          <mc:Fallback xmlns="">
            <p:pic>
              <p:nvPicPr>
                <p:cNvPr id="695" name="Ink 694">
                  <a:extLst>
                    <a:ext uri="{FF2B5EF4-FFF2-40B4-BE49-F238E27FC236}">
                      <a16:creationId xmlns:a16="http://schemas.microsoft.com/office/drawing/2014/main" id="{810C2630-7077-EA44-B8E3-AE98B753F8CC}"/>
                    </a:ext>
                  </a:extLst>
                </p:cNvPr>
                <p:cNvPicPr/>
                <p:nvPr/>
              </p:nvPicPr>
              <p:blipFill>
                <a:blip r:embed="rId1048"/>
                <a:stretch>
                  <a:fillRect/>
                </a:stretch>
              </p:blipFill>
              <p:spPr>
                <a:xfrm>
                  <a:off x="7797835" y="1531226"/>
                  <a:ext cx="142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97" name="Ink 696">
                  <a:extLst>
                    <a:ext uri="{FF2B5EF4-FFF2-40B4-BE49-F238E27FC236}">
                      <a16:creationId xmlns:a16="http://schemas.microsoft.com/office/drawing/2014/main" id="{42087C26-4829-1747-8DDF-750D81064B21}"/>
                    </a:ext>
                  </a:extLst>
                </p14:cNvPr>
                <p14:cNvContentPartPr/>
                <p14:nvPr/>
              </p14:nvContentPartPr>
              <p14:xfrm>
                <a:off x="8043715" y="1600346"/>
                <a:ext cx="95400" cy="17280"/>
              </p14:xfrm>
            </p:contentPart>
          </mc:Choice>
          <mc:Fallback xmlns="">
            <p:pic>
              <p:nvPicPr>
                <p:cNvPr id="697" name="Ink 696">
                  <a:extLst>
                    <a:ext uri="{FF2B5EF4-FFF2-40B4-BE49-F238E27FC236}">
                      <a16:creationId xmlns:a16="http://schemas.microsoft.com/office/drawing/2014/main" id="{42087C26-4829-1747-8DDF-750D81064B21}"/>
                    </a:ext>
                  </a:extLst>
                </p:cNvPr>
                <p:cNvPicPr/>
                <p:nvPr/>
              </p:nvPicPr>
              <p:blipFill>
                <a:blip r:embed="rId1050"/>
                <a:stretch>
                  <a:fillRect/>
                </a:stretch>
              </p:blipFill>
              <p:spPr>
                <a:xfrm>
                  <a:off x="8036155" y="1592786"/>
                  <a:ext cx="110160" cy="32400"/>
                </a:xfrm>
                <a:prstGeom prst="rect">
                  <a:avLst/>
                </a:prstGeom>
              </p:spPr>
            </p:pic>
          </mc:Fallback>
        </mc:AlternateContent>
      </p:grpSp>
    </p:spTree>
    <p:extLst>
      <p:ext uri="{BB962C8B-B14F-4D97-AF65-F5344CB8AC3E}">
        <p14:creationId xmlns:p14="http://schemas.microsoft.com/office/powerpoint/2010/main" val="235562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2981-1B78-A241-814C-71061E588F0B}"/>
              </a:ext>
            </a:extLst>
          </p:cNvPr>
          <p:cNvSpPr>
            <a:spLocks noGrp="1"/>
          </p:cNvSpPr>
          <p:nvPr>
            <p:ph type="title"/>
          </p:nvPr>
        </p:nvSpPr>
        <p:spPr>
          <a:xfrm>
            <a:off x="527649" y="282392"/>
            <a:ext cx="10515600" cy="1325563"/>
          </a:xfrm>
        </p:spPr>
        <p:txBody>
          <a:bodyPr/>
          <a:lstStyle/>
          <a:p>
            <a:r>
              <a:rPr lang="en-US" dirty="0"/>
              <a:t>Much more accurate methods have been developed since Euler’s  time. </a:t>
            </a:r>
          </a:p>
        </p:txBody>
      </p:sp>
      <p:sp>
        <p:nvSpPr>
          <p:cNvPr id="3" name="Content Placeholder 2">
            <a:extLst>
              <a:ext uri="{FF2B5EF4-FFF2-40B4-BE49-F238E27FC236}">
                <a16:creationId xmlns:a16="http://schemas.microsoft.com/office/drawing/2014/main" id="{A9448F6D-5245-8D43-867C-295161A27A00}"/>
              </a:ext>
            </a:extLst>
          </p:cNvPr>
          <p:cNvSpPr>
            <a:spLocks noGrp="1"/>
          </p:cNvSpPr>
          <p:nvPr>
            <p:ph idx="1"/>
          </p:nvPr>
        </p:nvSpPr>
        <p:spPr/>
        <p:txBody>
          <a:bodyPr>
            <a:normAutofit lnSpcReduction="10000"/>
          </a:bodyPr>
          <a:lstStyle/>
          <a:p>
            <a:r>
              <a:rPr lang="en-US" dirty="0"/>
              <a:t>Predictor– Corrector.</a:t>
            </a:r>
          </a:p>
          <a:p>
            <a:endParaRPr lang="en-US" dirty="0"/>
          </a:p>
          <a:p>
            <a:endParaRPr lang="en-US" dirty="0"/>
          </a:p>
          <a:p>
            <a:endParaRPr lang="en-US" dirty="0"/>
          </a:p>
          <a:p>
            <a:endParaRPr lang="en-US" dirty="0"/>
          </a:p>
          <a:p>
            <a:endParaRPr lang="en-US" dirty="0"/>
          </a:p>
          <a:p>
            <a:endParaRPr lang="en-US" dirty="0"/>
          </a:p>
          <a:p>
            <a:r>
              <a:rPr lang="en-US" dirty="0"/>
              <a:t>EXAMPLE: Runge-</a:t>
            </a:r>
            <a:r>
              <a:rPr lang="en-US" dirty="0" err="1"/>
              <a:t>Kutta</a:t>
            </a:r>
            <a:r>
              <a:rPr lang="en-US" dirty="0"/>
              <a:t> (4</a:t>
            </a:r>
            <a:r>
              <a:rPr lang="en-US" baseline="30000" dirty="0"/>
              <a:t>th</a:t>
            </a:r>
            <a:r>
              <a:rPr lang="en-US" dirty="0"/>
              <a:t> order, error ~ h</a:t>
            </a:r>
            <a:r>
              <a:rPr lang="en-US" baseline="30000" dirty="0"/>
              <a:t>4</a:t>
            </a:r>
            <a:r>
              <a:rPr lang="en-US" dirty="0"/>
              <a:t>). </a:t>
            </a:r>
            <a:r>
              <a:rPr lang="en-US"/>
              <a:t>”Simple” </a:t>
            </a:r>
            <a:r>
              <a:rPr lang="en-US" dirty="0"/>
              <a:t>default in many packages.  </a:t>
            </a:r>
          </a:p>
        </p:txBody>
      </p:sp>
      <p:pic>
        <p:nvPicPr>
          <p:cNvPr id="7" name="Picture 6">
            <a:extLst>
              <a:ext uri="{FF2B5EF4-FFF2-40B4-BE49-F238E27FC236}">
                <a16:creationId xmlns:a16="http://schemas.microsoft.com/office/drawing/2014/main" id="{2F59583D-BA88-D34F-94E2-1A962F1BDD7C}"/>
              </a:ext>
            </a:extLst>
          </p:cNvPr>
          <p:cNvPicPr>
            <a:picLocks noChangeAspect="1"/>
          </p:cNvPicPr>
          <p:nvPr/>
        </p:nvPicPr>
        <p:blipFill>
          <a:blip r:embed="rId2"/>
          <a:stretch>
            <a:fillRect/>
          </a:stretch>
        </p:blipFill>
        <p:spPr>
          <a:xfrm>
            <a:off x="4378265" y="1825625"/>
            <a:ext cx="7232158" cy="3229454"/>
          </a:xfrm>
          <a:prstGeom prst="rect">
            <a:avLst/>
          </a:prstGeom>
        </p:spPr>
      </p:pic>
    </p:spTree>
    <p:extLst>
      <p:ext uri="{BB962C8B-B14F-4D97-AF65-F5344CB8AC3E}">
        <p14:creationId xmlns:p14="http://schemas.microsoft.com/office/powerpoint/2010/main" val="416857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27DF-66E8-2A4B-A760-11E65EE0C6C0}"/>
              </a:ext>
            </a:extLst>
          </p:cNvPr>
          <p:cNvSpPr>
            <a:spLocks noGrp="1"/>
          </p:cNvSpPr>
          <p:nvPr>
            <p:ph type="title"/>
          </p:nvPr>
        </p:nvSpPr>
        <p:spPr/>
        <p:txBody>
          <a:bodyPr>
            <a:normAutofit/>
          </a:bodyPr>
          <a:lstStyle/>
          <a:p>
            <a:r>
              <a:rPr lang="en-US" sz="3200" dirty="0"/>
              <a:t>Stability of ODE itself (regardless of method to solve it). </a:t>
            </a:r>
          </a:p>
        </p:txBody>
      </p:sp>
      <p:sp>
        <p:nvSpPr>
          <p:cNvPr id="3" name="Content Placeholder 2">
            <a:extLst>
              <a:ext uri="{FF2B5EF4-FFF2-40B4-BE49-F238E27FC236}">
                <a16:creationId xmlns:a16="http://schemas.microsoft.com/office/drawing/2014/main" id="{78DE3D92-19C3-1A4F-87B9-217C3824B910}"/>
              </a:ext>
            </a:extLst>
          </p:cNvPr>
          <p:cNvSpPr>
            <a:spLocks noGrp="1"/>
          </p:cNvSpPr>
          <p:nvPr>
            <p:ph idx="1"/>
          </p:nvPr>
        </p:nvSpPr>
        <p:spPr/>
        <p:txBody>
          <a:bodyPr>
            <a:normAutofit/>
          </a:bodyPr>
          <a:lstStyle/>
          <a:p>
            <a:r>
              <a:rPr lang="en-US" dirty="0"/>
              <a:t>A solution of the ODE yʹ = f (t, y) is stable if for every </a:t>
            </a:r>
            <a:r>
              <a:rPr lang="el-GR" dirty="0"/>
              <a:t>ε &gt; 0 </a:t>
            </a:r>
            <a:r>
              <a:rPr lang="en-US" dirty="0"/>
              <a:t>there is a </a:t>
            </a:r>
            <a:r>
              <a:rPr lang="el-GR" dirty="0"/>
              <a:t>δ &gt; 0 </a:t>
            </a:r>
            <a:r>
              <a:rPr lang="en-US" dirty="0"/>
              <a:t>such that:</a:t>
            </a:r>
          </a:p>
          <a:p>
            <a:r>
              <a:rPr lang="en-US" dirty="0"/>
              <a:t>If yˆ(t) satisfies the ODE and |yˆ(t0)−y(t0)| ≤</a:t>
            </a:r>
            <a:r>
              <a:rPr lang="el-GR" dirty="0"/>
              <a:t>δ </a:t>
            </a:r>
            <a:r>
              <a:rPr lang="en-US" dirty="0"/>
              <a:t>then    | yˆ(t) − y(t)|     ≤ </a:t>
            </a:r>
            <a:r>
              <a:rPr lang="el-GR" dirty="0"/>
              <a:t>ε </a:t>
            </a:r>
            <a:r>
              <a:rPr lang="en-US" dirty="0"/>
              <a:t>for all t ≥ t0 (t0 = starting point). </a:t>
            </a:r>
          </a:p>
          <a:p>
            <a:r>
              <a:rPr lang="en-US" dirty="0"/>
              <a:t>  This  rules out exponential divergence if the initial value is perturbed (e.g. due to round-off error) : a small deviation from the initial condition will stay “small” for any t.  </a:t>
            </a:r>
          </a:p>
          <a:p>
            <a:r>
              <a:rPr lang="en-US" u="sng" dirty="0"/>
              <a:t>An </a:t>
            </a:r>
            <a:r>
              <a:rPr lang="en-US" u="sng"/>
              <a:t>unstable ODE is analogous to an “</a:t>
            </a:r>
            <a:r>
              <a:rPr lang="en-US" u="sng" dirty="0"/>
              <a:t>ill-conditioned problem”: small perturbations cause large deviations. </a:t>
            </a:r>
          </a:p>
        </p:txBody>
      </p:sp>
    </p:spTree>
    <p:extLst>
      <p:ext uri="{BB962C8B-B14F-4D97-AF65-F5344CB8AC3E}">
        <p14:creationId xmlns:p14="http://schemas.microsoft.com/office/powerpoint/2010/main" val="5738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D9D0-2444-9B48-93AF-DB53C8E7A8B7}"/>
              </a:ext>
            </a:extLst>
          </p:cNvPr>
          <p:cNvSpPr>
            <a:spLocks noGrp="1"/>
          </p:cNvSpPr>
          <p:nvPr>
            <p:ph type="title"/>
          </p:nvPr>
        </p:nvSpPr>
        <p:spPr>
          <a:xfrm>
            <a:off x="838199" y="365126"/>
            <a:ext cx="10614285" cy="638012"/>
          </a:xfrm>
        </p:spPr>
        <p:txBody>
          <a:bodyPr>
            <a:normAutofit fontScale="90000"/>
          </a:bodyPr>
          <a:lstStyle/>
          <a:p>
            <a:r>
              <a:rPr lang="en-US" dirty="0"/>
              <a:t>Stability of ODE (exact) solutions : </a:t>
            </a:r>
          </a:p>
        </p:txBody>
      </p:sp>
      <p:pic>
        <p:nvPicPr>
          <p:cNvPr id="5" name="Content Placeholder 4">
            <a:extLst>
              <a:ext uri="{FF2B5EF4-FFF2-40B4-BE49-F238E27FC236}">
                <a16:creationId xmlns:a16="http://schemas.microsoft.com/office/drawing/2014/main" id="{B49290F9-2D93-2549-8721-FED9F498CFDD}"/>
              </a:ext>
            </a:extLst>
          </p:cNvPr>
          <p:cNvPicPr>
            <a:picLocks noGrp="1" noChangeAspect="1"/>
          </p:cNvPicPr>
          <p:nvPr>
            <p:ph idx="1"/>
          </p:nvPr>
        </p:nvPicPr>
        <p:blipFill>
          <a:blip r:embed="rId2"/>
          <a:stretch>
            <a:fillRect/>
          </a:stretch>
        </p:blipFill>
        <p:spPr>
          <a:xfrm>
            <a:off x="1049581" y="2633147"/>
            <a:ext cx="3697621" cy="3031383"/>
          </a:xfrm>
        </p:spPr>
      </p:pic>
      <p:pic>
        <p:nvPicPr>
          <p:cNvPr id="7" name="Picture 6">
            <a:extLst>
              <a:ext uri="{FF2B5EF4-FFF2-40B4-BE49-F238E27FC236}">
                <a16:creationId xmlns:a16="http://schemas.microsoft.com/office/drawing/2014/main" id="{89E277AD-7A0A-A049-A2D4-902787083CF9}"/>
              </a:ext>
            </a:extLst>
          </p:cNvPr>
          <p:cNvPicPr>
            <a:picLocks noChangeAspect="1"/>
          </p:cNvPicPr>
          <p:nvPr/>
        </p:nvPicPr>
        <p:blipFill>
          <a:blip r:embed="rId3"/>
          <a:stretch>
            <a:fillRect/>
          </a:stretch>
        </p:blipFill>
        <p:spPr>
          <a:xfrm>
            <a:off x="4747202" y="2861951"/>
            <a:ext cx="3253998" cy="2918773"/>
          </a:xfrm>
          <a:prstGeom prst="rect">
            <a:avLst/>
          </a:prstGeom>
        </p:spPr>
      </p:pic>
      <p:pic>
        <p:nvPicPr>
          <p:cNvPr id="9" name="Picture 8">
            <a:extLst>
              <a:ext uri="{FF2B5EF4-FFF2-40B4-BE49-F238E27FC236}">
                <a16:creationId xmlns:a16="http://schemas.microsoft.com/office/drawing/2014/main" id="{51602C7C-7C73-AF48-AF85-FCC79F5D1581}"/>
              </a:ext>
            </a:extLst>
          </p:cNvPr>
          <p:cNvPicPr>
            <a:picLocks noChangeAspect="1"/>
          </p:cNvPicPr>
          <p:nvPr/>
        </p:nvPicPr>
        <p:blipFill>
          <a:blip r:embed="rId4"/>
          <a:stretch>
            <a:fillRect/>
          </a:stretch>
        </p:blipFill>
        <p:spPr>
          <a:xfrm>
            <a:off x="7960426" y="2787813"/>
            <a:ext cx="3803650" cy="3067050"/>
          </a:xfrm>
          <a:prstGeom prst="rect">
            <a:avLst/>
          </a:prstGeom>
        </p:spPr>
      </p:pic>
      <p:sp>
        <p:nvSpPr>
          <p:cNvPr id="3" name="TextBox 2">
            <a:extLst>
              <a:ext uri="{FF2B5EF4-FFF2-40B4-BE49-F238E27FC236}">
                <a16:creationId xmlns:a16="http://schemas.microsoft.com/office/drawing/2014/main" id="{3DDB81BD-6723-3048-BCCB-4CDB58266971}"/>
              </a:ext>
            </a:extLst>
          </p:cNvPr>
          <p:cNvSpPr txBox="1"/>
          <p:nvPr/>
        </p:nvSpPr>
        <p:spPr>
          <a:xfrm>
            <a:off x="2182251" y="5549891"/>
            <a:ext cx="958339" cy="461665"/>
          </a:xfrm>
          <a:prstGeom prst="rect">
            <a:avLst/>
          </a:prstGeom>
          <a:noFill/>
        </p:spPr>
        <p:txBody>
          <a:bodyPr wrap="none" rtlCol="0">
            <a:spAutoFit/>
          </a:bodyPr>
          <a:lstStyle/>
          <a:p>
            <a:r>
              <a:rPr lang="en-US" sz="2400" dirty="0">
                <a:solidFill>
                  <a:srgbClr val="00B050"/>
                </a:solidFill>
              </a:rPr>
              <a:t>Stable</a:t>
            </a:r>
          </a:p>
        </p:txBody>
      </p:sp>
      <p:sp>
        <p:nvSpPr>
          <p:cNvPr id="8" name="TextBox 7">
            <a:extLst>
              <a:ext uri="{FF2B5EF4-FFF2-40B4-BE49-F238E27FC236}">
                <a16:creationId xmlns:a16="http://schemas.microsoft.com/office/drawing/2014/main" id="{2B597148-DE69-8147-BDB0-B3937EE105D5}"/>
              </a:ext>
            </a:extLst>
          </p:cNvPr>
          <p:cNvSpPr txBox="1"/>
          <p:nvPr/>
        </p:nvSpPr>
        <p:spPr>
          <a:xfrm>
            <a:off x="5719611" y="5624029"/>
            <a:ext cx="958339" cy="461665"/>
          </a:xfrm>
          <a:prstGeom prst="rect">
            <a:avLst/>
          </a:prstGeom>
          <a:noFill/>
        </p:spPr>
        <p:txBody>
          <a:bodyPr wrap="none" rtlCol="0">
            <a:spAutoFit/>
          </a:bodyPr>
          <a:lstStyle/>
          <a:p>
            <a:r>
              <a:rPr lang="en-US" sz="2400" dirty="0">
                <a:solidFill>
                  <a:srgbClr val="92D050"/>
                </a:solidFill>
              </a:rPr>
              <a:t>Stable</a:t>
            </a:r>
          </a:p>
        </p:txBody>
      </p:sp>
      <p:sp>
        <p:nvSpPr>
          <p:cNvPr id="10" name="TextBox 9">
            <a:extLst>
              <a:ext uri="{FF2B5EF4-FFF2-40B4-BE49-F238E27FC236}">
                <a16:creationId xmlns:a16="http://schemas.microsoft.com/office/drawing/2014/main" id="{8015FD4A-C6B7-9044-AA5A-E19532C2E5BC}"/>
              </a:ext>
            </a:extLst>
          </p:cNvPr>
          <p:cNvSpPr txBox="1"/>
          <p:nvPr/>
        </p:nvSpPr>
        <p:spPr>
          <a:xfrm>
            <a:off x="9256971" y="5698167"/>
            <a:ext cx="1354282" cy="461665"/>
          </a:xfrm>
          <a:prstGeom prst="rect">
            <a:avLst/>
          </a:prstGeom>
          <a:noFill/>
        </p:spPr>
        <p:txBody>
          <a:bodyPr wrap="none" rtlCol="0">
            <a:spAutoFit/>
          </a:bodyPr>
          <a:lstStyle/>
          <a:p>
            <a:r>
              <a:rPr lang="en-US" sz="2400" dirty="0" err="1">
                <a:solidFill>
                  <a:srgbClr val="FF0000"/>
                </a:solidFill>
              </a:rPr>
              <a:t>UNStable</a:t>
            </a:r>
            <a:endParaRPr lang="en-US" sz="2400" dirty="0">
              <a:solidFill>
                <a:srgbClr val="FF0000"/>
              </a:solidFill>
            </a:endParaRPr>
          </a:p>
        </p:txBody>
      </p:sp>
      <p:sp>
        <p:nvSpPr>
          <p:cNvPr id="4" name="TextBox 3">
            <a:extLst>
              <a:ext uri="{FF2B5EF4-FFF2-40B4-BE49-F238E27FC236}">
                <a16:creationId xmlns:a16="http://schemas.microsoft.com/office/drawing/2014/main" id="{6232A043-F2CD-BB40-AE36-683EA6D5CF4A}"/>
              </a:ext>
            </a:extLst>
          </p:cNvPr>
          <p:cNvSpPr txBox="1"/>
          <p:nvPr/>
        </p:nvSpPr>
        <p:spPr>
          <a:xfrm>
            <a:off x="77172" y="4321337"/>
            <a:ext cx="1072409" cy="923330"/>
          </a:xfrm>
          <a:prstGeom prst="rect">
            <a:avLst/>
          </a:prstGeom>
          <a:noFill/>
        </p:spPr>
        <p:txBody>
          <a:bodyPr wrap="none" rtlCol="0">
            <a:spAutoFit/>
          </a:bodyPr>
          <a:lstStyle/>
          <a:p>
            <a:r>
              <a:rPr lang="en-US" dirty="0"/>
              <a:t>Initial </a:t>
            </a:r>
            <a:br>
              <a:rPr lang="en-US" dirty="0"/>
            </a:br>
            <a:r>
              <a:rPr lang="en-US" dirty="0"/>
              <a:t>condition</a:t>
            </a:r>
            <a:br>
              <a:rPr lang="en-US" dirty="0"/>
            </a:br>
            <a:r>
              <a:rPr lang="en-US" dirty="0"/>
              <a:t>y(0)</a:t>
            </a:r>
          </a:p>
        </p:txBody>
      </p:sp>
      <p:cxnSp>
        <p:nvCxnSpPr>
          <p:cNvPr id="11" name="Straight Arrow Connector 10">
            <a:extLst>
              <a:ext uri="{FF2B5EF4-FFF2-40B4-BE49-F238E27FC236}">
                <a16:creationId xmlns:a16="http://schemas.microsoft.com/office/drawing/2014/main" id="{2090E224-4661-4048-AB3E-033D619CB490}"/>
              </a:ext>
            </a:extLst>
          </p:cNvPr>
          <p:cNvCxnSpPr/>
          <p:nvPr/>
        </p:nvCxnSpPr>
        <p:spPr>
          <a:xfrm flipV="1">
            <a:off x="838199" y="4148838"/>
            <a:ext cx="675808" cy="17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08600F-C594-7141-B672-F0A93981EF29}"/>
              </a:ext>
            </a:extLst>
          </p:cNvPr>
          <p:cNvCxnSpPr/>
          <p:nvPr/>
        </p:nvCxnSpPr>
        <p:spPr>
          <a:xfrm>
            <a:off x="1149581" y="4586990"/>
            <a:ext cx="289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839A31-0D48-DD4B-9D97-6FF42A1F7CE6}"/>
              </a:ext>
            </a:extLst>
          </p:cNvPr>
          <p:cNvSpPr txBox="1"/>
          <p:nvPr/>
        </p:nvSpPr>
        <p:spPr>
          <a:xfrm>
            <a:off x="6568211" y="1535241"/>
            <a:ext cx="2865977" cy="646331"/>
          </a:xfrm>
          <a:prstGeom prst="rect">
            <a:avLst/>
          </a:prstGeom>
          <a:noFill/>
        </p:spPr>
        <p:txBody>
          <a:bodyPr wrap="none" rtlCol="0">
            <a:spAutoFit/>
          </a:bodyPr>
          <a:lstStyle/>
          <a:p>
            <a:r>
              <a:rPr lang="en-US" dirty="0"/>
              <a:t>EXPLORE: </a:t>
            </a:r>
            <a:r>
              <a:rPr lang="en-US" dirty="0" err="1"/>
              <a:t>ODE.stability.math</a:t>
            </a:r>
            <a:endParaRPr lang="en-US" dirty="0"/>
          </a:p>
          <a:p>
            <a:endParaRPr lang="en-US" dirty="0"/>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9DDE88FD-6F5C-824F-BA9E-CC7E89772FA2}"/>
                  </a:ext>
                </a:extLst>
              </p14:cNvPr>
              <p14:cNvContentPartPr/>
              <p14:nvPr/>
            </p14:nvContentPartPr>
            <p14:xfrm>
              <a:off x="11349972" y="3521927"/>
              <a:ext cx="176040" cy="151560"/>
            </p14:xfrm>
          </p:contentPart>
        </mc:Choice>
        <mc:Fallback xmlns="">
          <p:pic>
            <p:nvPicPr>
              <p:cNvPr id="12" name="Ink 11">
                <a:extLst>
                  <a:ext uri="{FF2B5EF4-FFF2-40B4-BE49-F238E27FC236}">
                    <a16:creationId xmlns:a16="http://schemas.microsoft.com/office/drawing/2014/main" id="{9DDE88FD-6F5C-824F-BA9E-CC7E89772FA2}"/>
                  </a:ext>
                </a:extLst>
              </p:cNvPr>
              <p:cNvPicPr/>
              <p:nvPr/>
            </p:nvPicPr>
            <p:blipFill>
              <a:blip r:embed="rId6"/>
              <a:stretch>
                <a:fillRect/>
              </a:stretch>
            </p:blipFill>
            <p:spPr>
              <a:xfrm>
                <a:off x="11340972" y="3512927"/>
                <a:ext cx="193680" cy="169200"/>
              </a:xfrm>
              <a:prstGeom prst="rect">
                <a:avLst/>
              </a:prstGeom>
            </p:spPr>
          </p:pic>
        </mc:Fallback>
      </mc:AlternateContent>
    </p:spTree>
    <p:extLst>
      <p:ext uri="{BB962C8B-B14F-4D97-AF65-F5344CB8AC3E}">
        <p14:creationId xmlns:p14="http://schemas.microsoft.com/office/powerpoint/2010/main" val="75551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E8A5-C2BC-1F40-8D5A-D6F1A1E3C714}"/>
              </a:ext>
            </a:extLst>
          </p:cNvPr>
          <p:cNvSpPr>
            <a:spLocks noGrp="1"/>
          </p:cNvSpPr>
          <p:nvPr>
            <p:ph type="title"/>
          </p:nvPr>
        </p:nvSpPr>
        <p:spPr>
          <a:xfrm>
            <a:off x="417285" y="0"/>
            <a:ext cx="10515600" cy="1325563"/>
          </a:xfrm>
        </p:spPr>
        <p:txBody>
          <a:bodyPr/>
          <a:lstStyle/>
          <a:p>
            <a:r>
              <a:rPr lang="en-US" dirty="0"/>
              <a:t>Predicting Weather. </a:t>
            </a:r>
          </a:p>
        </p:txBody>
      </p:sp>
      <p:pic>
        <p:nvPicPr>
          <p:cNvPr id="4" name="Picture 3">
            <a:extLst>
              <a:ext uri="{FF2B5EF4-FFF2-40B4-BE49-F238E27FC236}">
                <a16:creationId xmlns:a16="http://schemas.microsoft.com/office/drawing/2014/main" id="{4981C807-5E95-174C-99C3-20BEFFF6BE62}"/>
              </a:ext>
            </a:extLst>
          </p:cNvPr>
          <p:cNvPicPr>
            <a:picLocks noChangeAspect="1"/>
          </p:cNvPicPr>
          <p:nvPr/>
        </p:nvPicPr>
        <p:blipFill>
          <a:blip r:embed="rId2"/>
          <a:stretch>
            <a:fillRect/>
          </a:stretch>
        </p:blipFill>
        <p:spPr>
          <a:xfrm>
            <a:off x="1554396" y="1539647"/>
            <a:ext cx="8823317" cy="5011644"/>
          </a:xfrm>
          <a:prstGeom prst="rect">
            <a:avLst/>
          </a:prstGeom>
        </p:spPr>
      </p:pic>
    </p:spTree>
    <p:extLst>
      <p:ext uri="{BB962C8B-B14F-4D97-AF65-F5344CB8AC3E}">
        <p14:creationId xmlns:p14="http://schemas.microsoft.com/office/powerpoint/2010/main" val="311483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E8A5-C2BC-1F40-8D5A-D6F1A1E3C714}"/>
              </a:ext>
            </a:extLst>
          </p:cNvPr>
          <p:cNvSpPr>
            <a:spLocks noGrp="1"/>
          </p:cNvSpPr>
          <p:nvPr>
            <p:ph type="title"/>
          </p:nvPr>
        </p:nvSpPr>
        <p:spPr>
          <a:xfrm>
            <a:off x="417285" y="0"/>
            <a:ext cx="10515600" cy="1325563"/>
          </a:xfrm>
        </p:spPr>
        <p:txBody>
          <a:bodyPr/>
          <a:lstStyle/>
          <a:p>
            <a:r>
              <a:rPr lang="en-US" dirty="0"/>
              <a:t>Predicting Weather: solving unstable ODEs. </a:t>
            </a:r>
          </a:p>
        </p:txBody>
      </p:sp>
      <p:pic>
        <p:nvPicPr>
          <p:cNvPr id="4" name="Picture 3">
            <a:extLst>
              <a:ext uri="{FF2B5EF4-FFF2-40B4-BE49-F238E27FC236}">
                <a16:creationId xmlns:a16="http://schemas.microsoft.com/office/drawing/2014/main" id="{4981C807-5E95-174C-99C3-20BEFFF6BE62}"/>
              </a:ext>
            </a:extLst>
          </p:cNvPr>
          <p:cNvPicPr>
            <a:picLocks noChangeAspect="1"/>
          </p:cNvPicPr>
          <p:nvPr/>
        </p:nvPicPr>
        <p:blipFill>
          <a:blip r:embed="rId2"/>
          <a:stretch>
            <a:fillRect/>
          </a:stretch>
        </p:blipFill>
        <p:spPr>
          <a:xfrm>
            <a:off x="1554396" y="1539647"/>
            <a:ext cx="8823317" cy="5011644"/>
          </a:xfrm>
          <a:prstGeom prst="rect">
            <a:avLst/>
          </a:prstGeom>
        </p:spPr>
      </p:pic>
      <p:pic>
        <p:nvPicPr>
          <p:cNvPr id="6" name="Picture 5">
            <a:extLst>
              <a:ext uri="{FF2B5EF4-FFF2-40B4-BE49-F238E27FC236}">
                <a16:creationId xmlns:a16="http://schemas.microsoft.com/office/drawing/2014/main" id="{3AF61F32-A5DC-7643-AB6A-CF8BAEA4788F}"/>
              </a:ext>
            </a:extLst>
          </p:cNvPr>
          <p:cNvPicPr>
            <a:picLocks noChangeAspect="1"/>
          </p:cNvPicPr>
          <p:nvPr/>
        </p:nvPicPr>
        <p:blipFill>
          <a:blip r:embed="rId3"/>
          <a:stretch>
            <a:fillRect/>
          </a:stretch>
        </p:blipFill>
        <p:spPr>
          <a:xfrm>
            <a:off x="6589486" y="5318353"/>
            <a:ext cx="2017484" cy="1129791"/>
          </a:xfrm>
          <a:prstGeom prst="rect">
            <a:avLst/>
          </a:prstGeom>
        </p:spPr>
      </p:pic>
      <p:sp>
        <p:nvSpPr>
          <p:cNvPr id="3" name="TextBox 2">
            <a:extLst>
              <a:ext uri="{FF2B5EF4-FFF2-40B4-BE49-F238E27FC236}">
                <a16:creationId xmlns:a16="http://schemas.microsoft.com/office/drawing/2014/main" id="{1AD245EB-2D96-C842-86FA-A828DD816C7A}"/>
              </a:ext>
            </a:extLst>
          </p:cNvPr>
          <p:cNvSpPr txBox="1"/>
          <p:nvPr/>
        </p:nvSpPr>
        <p:spPr>
          <a:xfrm>
            <a:off x="7957614" y="4845874"/>
            <a:ext cx="1991443" cy="369332"/>
          </a:xfrm>
          <a:prstGeom prst="rect">
            <a:avLst/>
          </a:prstGeom>
          <a:noFill/>
        </p:spPr>
        <p:txBody>
          <a:bodyPr wrap="none" rtlCol="0">
            <a:spAutoFit/>
          </a:bodyPr>
          <a:lstStyle/>
          <a:p>
            <a:r>
              <a:rPr lang="en-US" dirty="0">
                <a:highlight>
                  <a:srgbClr val="FFFF00"/>
                </a:highlight>
                <a:hlinkClick r:id="rId4"/>
              </a:rPr>
              <a:t>The butterfly effect</a:t>
            </a:r>
            <a:endParaRPr lang="en-US" dirty="0">
              <a:highlight>
                <a:srgbClr val="FFFF00"/>
              </a:highlight>
            </a:endParaRPr>
          </a:p>
        </p:txBody>
      </p:sp>
    </p:spTree>
    <p:extLst>
      <p:ext uri="{BB962C8B-B14F-4D97-AF65-F5344CB8AC3E}">
        <p14:creationId xmlns:p14="http://schemas.microsoft.com/office/powerpoint/2010/main" val="133729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2EBC-382C-0F43-AEFA-96860A5C9BDB}"/>
              </a:ext>
            </a:extLst>
          </p:cNvPr>
          <p:cNvSpPr>
            <a:spLocks noGrp="1"/>
          </p:cNvSpPr>
          <p:nvPr>
            <p:ph type="title"/>
          </p:nvPr>
        </p:nvSpPr>
        <p:spPr/>
        <p:txBody>
          <a:bodyPr>
            <a:normAutofit/>
          </a:bodyPr>
          <a:lstStyle/>
          <a:p>
            <a:r>
              <a:rPr lang="en-US" sz="3600" dirty="0"/>
              <a:t>Another famous example of an unstable ODE: </a:t>
            </a:r>
          </a:p>
        </p:txBody>
      </p:sp>
      <p:pic>
        <p:nvPicPr>
          <p:cNvPr id="5" name="Content Placeholder 4">
            <a:extLst>
              <a:ext uri="{FF2B5EF4-FFF2-40B4-BE49-F238E27FC236}">
                <a16:creationId xmlns:a16="http://schemas.microsoft.com/office/drawing/2014/main" id="{B982193F-B18E-1447-99A8-4422496E99A8}"/>
              </a:ext>
            </a:extLst>
          </p:cNvPr>
          <p:cNvPicPr>
            <a:picLocks noGrp="1" noChangeAspect="1"/>
          </p:cNvPicPr>
          <p:nvPr>
            <p:ph idx="1"/>
          </p:nvPr>
        </p:nvPicPr>
        <p:blipFill>
          <a:blip r:embed="rId2"/>
          <a:stretch>
            <a:fillRect/>
          </a:stretch>
        </p:blipFill>
        <p:spPr>
          <a:xfrm>
            <a:off x="730948" y="1679586"/>
            <a:ext cx="7034826" cy="5178414"/>
          </a:xfrm>
        </p:spPr>
      </p:pic>
      <p:sp>
        <p:nvSpPr>
          <p:cNvPr id="6" name="TextBox 5">
            <a:extLst>
              <a:ext uri="{FF2B5EF4-FFF2-40B4-BE49-F238E27FC236}">
                <a16:creationId xmlns:a16="http://schemas.microsoft.com/office/drawing/2014/main" id="{74D2AB38-3793-0F41-A23B-C9C5E78C220C}"/>
              </a:ext>
            </a:extLst>
          </p:cNvPr>
          <p:cNvSpPr txBox="1"/>
          <p:nvPr/>
        </p:nvSpPr>
        <p:spPr>
          <a:xfrm>
            <a:off x="7964556" y="2160104"/>
            <a:ext cx="4142865" cy="1754326"/>
          </a:xfrm>
          <a:prstGeom prst="rect">
            <a:avLst/>
          </a:prstGeom>
          <a:noFill/>
        </p:spPr>
        <p:txBody>
          <a:bodyPr wrap="none" rtlCol="0">
            <a:spAutoFit/>
          </a:bodyPr>
          <a:lstStyle/>
          <a:p>
            <a:r>
              <a:rPr lang="en-US" dirty="0"/>
              <a:t>Two segments of the three-dimensional </a:t>
            </a:r>
            <a:br>
              <a:rPr lang="en-US" dirty="0"/>
            </a:br>
            <a:r>
              <a:rPr lang="en-US" dirty="0"/>
              <a:t>evolution of two trajectories for the same </a:t>
            </a:r>
          </a:p>
          <a:p>
            <a:r>
              <a:rPr lang="en-US" dirty="0"/>
              <a:t>period of time in the </a:t>
            </a:r>
            <a:r>
              <a:rPr lang="en-US" dirty="0">
                <a:hlinkClick r:id="rId3" tooltip="Lorenz attractor"/>
              </a:rPr>
              <a:t>Lorenz attractor</a:t>
            </a:r>
            <a:r>
              <a:rPr lang="en-US" dirty="0"/>
              <a:t> </a:t>
            </a:r>
            <a:br>
              <a:rPr lang="en-US" dirty="0"/>
            </a:br>
            <a:r>
              <a:rPr lang="en-US" dirty="0"/>
              <a:t>starting at two initial points that differ by </a:t>
            </a:r>
            <a:br>
              <a:rPr lang="en-US" dirty="0"/>
            </a:br>
            <a:r>
              <a:rPr lang="en-US" dirty="0"/>
              <a:t>only 10</a:t>
            </a:r>
            <a:r>
              <a:rPr lang="en-US" baseline="30000" dirty="0"/>
              <a:t>−5</a:t>
            </a:r>
            <a:r>
              <a:rPr lang="en-US" dirty="0"/>
              <a:t> in the x-coordinate. </a:t>
            </a:r>
          </a:p>
          <a:p>
            <a:r>
              <a:rPr lang="en-US" dirty="0"/>
              <a:t>Source: the Wiki.</a:t>
            </a:r>
          </a:p>
        </p:txBody>
      </p:sp>
      <p:sp>
        <p:nvSpPr>
          <p:cNvPr id="7" name="TextBox 6">
            <a:extLst>
              <a:ext uri="{FF2B5EF4-FFF2-40B4-BE49-F238E27FC236}">
                <a16:creationId xmlns:a16="http://schemas.microsoft.com/office/drawing/2014/main" id="{2E89BC65-303C-6F4C-867F-148F89636D6F}"/>
              </a:ext>
            </a:extLst>
          </p:cNvPr>
          <p:cNvSpPr txBox="1"/>
          <p:nvPr/>
        </p:nvSpPr>
        <p:spPr>
          <a:xfrm>
            <a:off x="981915" y="4678017"/>
            <a:ext cx="494046" cy="369332"/>
          </a:xfrm>
          <a:prstGeom prst="rect">
            <a:avLst/>
          </a:prstGeom>
          <a:noFill/>
        </p:spPr>
        <p:txBody>
          <a:bodyPr wrap="none" rtlCol="0">
            <a:spAutoFit/>
          </a:bodyPr>
          <a:lstStyle/>
          <a:p>
            <a:r>
              <a:rPr lang="en-US" dirty="0">
                <a:solidFill>
                  <a:srgbClr val="FF0000"/>
                </a:solidFill>
              </a:rPr>
              <a:t>t=0</a:t>
            </a:r>
          </a:p>
        </p:txBody>
      </p:sp>
      <p:sp>
        <p:nvSpPr>
          <p:cNvPr id="8" name="TextBox 7">
            <a:extLst>
              <a:ext uri="{FF2B5EF4-FFF2-40B4-BE49-F238E27FC236}">
                <a16:creationId xmlns:a16="http://schemas.microsoft.com/office/drawing/2014/main" id="{CCDB4679-17A9-A844-8FEB-D3E68E12BF0C}"/>
              </a:ext>
            </a:extLst>
          </p:cNvPr>
          <p:cNvSpPr txBox="1"/>
          <p:nvPr/>
        </p:nvSpPr>
        <p:spPr>
          <a:xfrm>
            <a:off x="4126821" y="4678017"/>
            <a:ext cx="494046" cy="369332"/>
          </a:xfrm>
          <a:prstGeom prst="rect">
            <a:avLst/>
          </a:prstGeom>
          <a:noFill/>
        </p:spPr>
        <p:txBody>
          <a:bodyPr wrap="none" rtlCol="0">
            <a:spAutoFit/>
          </a:bodyPr>
          <a:lstStyle/>
          <a:p>
            <a:r>
              <a:rPr lang="en-US" dirty="0">
                <a:solidFill>
                  <a:srgbClr val="FF0000"/>
                </a:solidFill>
              </a:rPr>
              <a:t>t=0</a:t>
            </a:r>
          </a:p>
        </p:txBody>
      </p:sp>
      <p:sp>
        <p:nvSpPr>
          <p:cNvPr id="9" name="TextBox 8">
            <a:extLst>
              <a:ext uri="{FF2B5EF4-FFF2-40B4-BE49-F238E27FC236}">
                <a16:creationId xmlns:a16="http://schemas.microsoft.com/office/drawing/2014/main" id="{6D602AAB-96E6-A847-8851-5D50AD13A107}"/>
              </a:ext>
            </a:extLst>
          </p:cNvPr>
          <p:cNvSpPr txBox="1"/>
          <p:nvPr/>
        </p:nvSpPr>
        <p:spPr>
          <a:xfrm>
            <a:off x="1346349" y="3651455"/>
            <a:ext cx="611065" cy="369332"/>
          </a:xfrm>
          <a:prstGeom prst="rect">
            <a:avLst/>
          </a:prstGeom>
          <a:noFill/>
        </p:spPr>
        <p:txBody>
          <a:bodyPr wrap="none" rtlCol="0">
            <a:spAutoFit/>
          </a:bodyPr>
          <a:lstStyle/>
          <a:p>
            <a:r>
              <a:rPr lang="en-US" dirty="0">
                <a:solidFill>
                  <a:srgbClr val="FF0000"/>
                </a:solidFill>
              </a:rPr>
              <a:t>t=30</a:t>
            </a:r>
          </a:p>
        </p:txBody>
      </p:sp>
      <p:sp>
        <p:nvSpPr>
          <p:cNvPr id="10" name="TextBox 9">
            <a:extLst>
              <a:ext uri="{FF2B5EF4-FFF2-40B4-BE49-F238E27FC236}">
                <a16:creationId xmlns:a16="http://schemas.microsoft.com/office/drawing/2014/main" id="{F3999DF4-AD0E-3945-86C2-20C00FE7C212}"/>
              </a:ext>
            </a:extLst>
          </p:cNvPr>
          <p:cNvSpPr txBox="1"/>
          <p:nvPr/>
        </p:nvSpPr>
        <p:spPr>
          <a:xfrm>
            <a:off x="5341879" y="3429000"/>
            <a:ext cx="611065" cy="369332"/>
          </a:xfrm>
          <a:prstGeom prst="rect">
            <a:avLst/>
          </a:prstGeom>
          <a:noFill/>
        </p:spPr>
        <p:txBody>
          <a:bodyPr wrap="none" rtlCol="0">
            <a:spAutoFit/>
          </a:bodyPr>
          <a:lstStyle/>
          <a:p>
            <a:r>
              <a:rPr lang="en-US" dirty="0">
                <a:solidFill>
                  <a:srgbClr val="FF0000"/>
                </a:solidFill>
              </a:rPr>
              <a:t>t=30</a:t>
            </a:r>
          </a:p>
        </p:txBody>
      </p:sp>
    </p:spTree>
    <p:extLst>
      <p:ext uri="{BB962C8B-B14F-4D97-AF65-F5344CB8AC3E}">
        <p14:creationId xmlns:p14="http://schemas.microsoft.com/office/powerpoint/2010/main" val="1478430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2414-90B2-4E4E-B622-2393029ECB1F}"/>
              </a:ext>
            </a:extLst>
          </p:cNvPr>
          <p:cNvSpPr>
            <a:spLocks noGrp="1"/>
          </p:cNvSpPr>
          <p:nvPr>
            <p:ph type="title"/>
          </p:nvPr>
        </p:nvSpPr>
        <p:spPr>
          <a:xfrm>
            <a:off x="284813" y="365125"/>
            <a:ext cx="11907187" cy="1325563"/>
          </a:xfrm>
        </p:spPr>
        <p:txBody>
          <a:bodyPr/>
          <a:lstStyle/>
          <a:p>
            <a:r>
              <a:rPr lang="en-US" dirty="0"/>
              <a:t>Interlay between ODE stability and Method stability.</a:t>
            </a:r>
          </a:p>
        </p:txBody>
      </p:sp>
      <p:sp>
        <p:nvSpPr>
          <p:cNvPr id="3" name="Content Placeholder 2">
            <a:extLst>
              <a:ext uri="{FF2B5EF4-FFF2-40B4-BE49-F238E27FC236}">
                <a16:creationId xmlns:a16="http://schemas.microsoft.com/office/drawing/2014/main" id="{3A69F2B4-12A7-6144-86E9-61CF0DF5DB65}"/>
              </a:ext>
            </a:extLst>
          </p:cNvPr>
          <p:cNvSpPr>
            <a:spLocks noGrp="1"/>
          </p:cNvSpPr>
          <p:nvPr>
            <p:ph idx="1"/>
          </p:nvPr>
        </p:nvSpPr>
        <p:spPr/>
        <p:txBody>
          <a:bodyPr/>
          <a:lstStyle/>
          <a:p>
            <a:r>
              <a:rPr lang="en-US" dirty="0"/>
              <a:t>If the ODE is unstable, its numerical solution is likely not to converge to the correct solution even if the method itself is stable. Inevitable errors in the initial condition, round-off errors will get amplified. </a:t>
            </a:r>
          </a:p>
          <a:p>
            <a:r>
              <a:rPr lang="en-US" dirty="0"/>
              <a:t>For a stable ODE, but an unstable method, you are likely to run into  problems, e.g. wildly oscillating or “run away” solutions.  </a:t>
            </a:r>
          </a:p>
          <a:p>
            <a:r>
              <a:rPr lang="en-US" dirty="0"/>
              <a:t>For a given ODE, the method may be stable for small enough h, but typically becomes unstable for large h. </a:t>
            </a:r>
          </a:p>
          <a:p>
            <a:r>
              <a:rPr lang="en-US" dirty="0"/>
              <a:t>For a stable ODE and a stable method you are OK, but the local/global errors are still there. The combination of the method and the ODE will determine the step size needed for the given accuracy. </a:t>
            </a:r>
          </a:p>
        </p:txBody>
      </p:sp>
    </p:spTree>
    <p:extLst>
      <p:ext uri="{BB962C8B-B14F-4D97-AF65-F5344CB8AC3E}">
        <p14:creationId xmlns:p14="http://schemas.microsoft.com/office/powerpoint/2010/main" val="16780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2700" dirty="0"/>
              <a:t>Euler’s Method: grandfather of all modern approaches.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3B104FC-7459-2D4B-94F8-90AA74B3F64E}"/>
                  </a:ext>
                </a:extLst>
              </p14:cNvPr>
              <p14:cNvContentPartPr/>
              <p14:nvPr/>
            </p14:nvContentPartPr>
            <p14:xfrm>
              <a:off x="5967478" y="2041558"/>
              <a:ext cx="60750" cy="2166480"/>
            </p14:xfrm>
          </p:contentPart>
        </mc:Choice>
        <mc:Fallback xmlns="">
          <p:pic>
            <p:nvPicPr>
              <p:cNvPr id="4" name="Ink 3">
                <a:extLst>
                  <a:ext uri="{FF2B5EF4-FFF2-40B4-BE49-F238E27FC236}">
                    <a16:creationId xmlns:a16="http://schemas.microsoft.com/office/drawing/2014/main" id="{43B104FC-7459-2D4B-94F8-90AA74B3F64E}"/>
                  </a:ext>
                </a:extLst>
              </p:cNvPr>
              <p:cNvPicPr/>
              <p:nvPr/>
            </p:nvPicPr>
            <p:blipFill>
              <a:blip r:embed="rId4"/>
              <a:stretch>
                <a:fillRect/>
              </a:stretch>
            </p:blipFill>
            <p:spPr>
              <a:xfrm>
                <a:off x="5959929" y="2033998"/>
                <a:ext cx="75848" cy="2181600"/>
              </a:xfrm>
              <a:prstGeom prst="rect">
                <a:avLst/>
              </a:prstGeom>
            </p:spPr>
          </p:pic>
        </mc:Fallback>
      </mc:AlternateContent>
      <p:grpSp>
        <p:nvGrpSpPr>
          <p:cNvPr id="9" name="Group 8">
            <a:extLst>
              <a:ext uri="{FF2B5EF4-FFF2-40B4-BE49-F238E27FC236}">
                <a16:creationId xmlns:a16="http://schemas.microsoft.com/office/drawing/2014/main" id="{3AC01424-2577-174C-8921-FEF0C58B0492}"/>
              </a:ext>
            </a:extLst>
          </p:cNvPr>
          <p:cNvGrpSpPr/>
          <p:nvPr/>
        </p:nvGrpSpPr>
        <p:grpSpPr>
          <a:xfrm>
            <a:off x="6030658" y="4188328"/>
            <a:ext cx="3214080" cy="115290"/>
            <a:chOff x="6008877" y="4441437"/>
            <a:chExt cx="4285440" cy="1537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4BD5236-5C03-BC40-972B-3AA49894E1E3}"/>
                    </a:ext>
                  </a:extLst>
                </p14:cNvPr>
                <p14:cNvContentPartPr/>
                <p14:nvPr/>
              </p14:nvContentPartPr>
              <p14:xfrm>
                <a:off x="6008877" y="4460157"/>
                <a:ext cx="4189680" cy="106200"/>
              </p14:xfrm>
            </p:contentPart>
          </mc:Choice>
          <mc:Fallback xmlns="">
            <p:pic>
              <p:nvPicPr>
                <p:cNvPr id="5" name="Ink 4">
                  <a:extLst>
                    <a:ext uri="{FF2B5EF4-FFF2-40B4-BE49-F238E27FC236}">
                      <a16:creationId xmlns:a16="http://schemas.microsoft.com/office/drawing/2014/main" id="{C4BD5236-5C03-BC40-972B-3AA49894E1E3}"/>
                    </a:ext>
                  </a:extLst>
                </p:cNvPr>
                <p:cNvPicPr/>
                <p:nvPr/>
              </p:nvPicPr>
              <p:blipFill>
                <a:blip r:embed="rId6"/>
                <a:stretch>
                  <a:fillRect/>
                </a:stretch>
              </p:blipFill>
              <p:spPr>
                <a:xfrm>
                  <a:off x="5998798" y="4450111"/>
                  <a:ext cx="4209839" cy="1262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C5E15B-FCC9-124D-A081-B8C0F37E71D3}"/>
                    </a:ext>
                  </a:extLst>
                </p14:cNvPr>
                <p14:cNvContentPartPr/>
                <p14:nvPr/>
              </p14:nvContentPartPr>
              <p14:xfrm>
                <a:off x="10188837" y="4441437"/>
                <a:ext cx="9720" cy="108720"/>
              </p14:xfrm>
            </p:contentPart>
          </mc:Choice>
          <mc:Fallback xmlns="">
            <p:pic>
              <p:nvPicPr>
                <p:cNvPr id="6" name="Ink 5">
                  <a:extLst>
                    <a:ext uri="{FF2B5EF4-FFF2-40B4-BE49-F238E27FC236}">
                      <a16:creationId xmlns:a16="http://schemas.microsoft.com/office/drawing/2014/main" id="{C2C5E15B-FCC9-124D-A081-B8C0F37E71D3}"/>
                    </a:ext>
                  </a:extLst>
                </p:cNvPr>
                <p:cNvPicPr/>
                <p:nvPr/>
              </p:nvPicPr>
              <p:blipFill>
                <a:blip r:embed="rId8"/>
                <a:stretch>
                  <a:fillRect/>
                </a:stretch>
              </p:blipFill>
              <p:spPr>
                <a:xfrm>
                  <a:off x="10178631" y="4431379"/>
                  <a:ext cx="30132" cy="128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3743A80-03BE-7B48-BAE6-9969C22ED63E}"/>
                    </a:ext>
                  </a:extLst>
                </p14:cNvPr>
                <p14:cNvContentPartPr/>
                <p14:nvPr/>
              </p14:nvContentPartPr>
              <p14:xfrm>
                <a:off x="10084077" y="4457277"/>
                <a:ext cx="210240" cy="137880"/>
              </p14:xfrm>
            </p:contentPart>
          </mc:Choice>
          <mc:Fallback xmlns="">
            <p:pic>
              <p:nvPicPr>
                <p:cNvPr id="8" name="Ink 7">
                  <a:extLst>
                    <a:ext uri="{FF2B5EF4-FFF2-40B4-BE49-F238E27FC236}">
                      <a16:creationId xmlns:a16="http://schemas.microsoft.com/office/drawing/2014/main" id="{F3743A80-03BE-7B48-BAE6-9969C22ED63E}"/>
                    </a:ext>
                  </a:extLst>
                </p:cNvPr>
                <p:cNvPicPr/>
                <p:nvPr/>
              </p:nvPicPr>
              <p:blipFill>
                <a:blip r:embed="rId10"/>
                <a:stretch>
                  <a:fillRect/>
                </a:stretch>
              </p:blipFill>
              <p:spPr>
                <a:xfrm>
                  <a:off x="10073997" y="4447223"/>
                  <a:ext cx="230400" cy="1579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988F541-2AF7-D14E-8B28-CA60A883F9A6}"/>
                  </a:ext>
                </a:extLst>
              </p14:cNvPr>
              <p14:cNvContentPartPr/>
              <p14:nvPr/>
            </p14:nvContentPartPr>
            <p14:xfrm>
              <a:off x="5927788" y="2066398"/>
              <a:ext cx="101790" cy="141750"/>
            </p14:xfrm>
          </p:contentPart>
        </mc:Choice>
        <mc:Fallback xmlns="">
          <p:pic>
            <p:nvPicPr>
              <p:cNvPr id="10" name="Ink 9">
                <a:extLst>
                  <a:ext uri="{FF2B5EF4-FFF2-40B4-BE49-F238E27FC236}">
                    <a16:creationId xmlns:a16="http://schemas.microsoft.com/office/drawing/2014/main" id="{9988F541-2AF7-D14E-8B28-CA60A883F9A6}"/>
                  </a:ext>
                </a:extLst>
              </p:cNvPr>
              <p:cNvPicPr/>
              <p:nvPr/>
            </p:nvPicPr>
            <p:blipFill>
              <a:blip r:embed="rId12"/>
              <a:stretch>
                <a:fillRect/>
              </a:stretch>
            </p:blipFill>
            <p:spPr>
              <a:xfrm>
                <a:off x="5920208" y="2058843"/>
                <a:ext cx="116950" cy="156860"/>
              </a:xfrm>
              <a:prstGeom prst="rect">
                <a:avLst/>
              </a:prstGeom>
            </p:spPr>
          </p:pic>
        </mc:Fallback>
      </mc:AlternateContent>
      <p:grpSp>
        <p:nvGrpSpPr>
          <p:cNvPr id="13" name="Group 12">
            <a:extLst>
              <a:ext uri="{FF2B5EF4-FFF2-40B4-BE49-F238E27FC236}">
                <a16:creationId xmlns:a16="http://schemas.microsoft.com/office/drawing/2014/main" id="{00EEE27B-311B-3643-80D1-FBBA0EE96B3A}"/>
              </a:ext>
            </a:extLst>
          </p:cNvPr>
          <p:cNvGrpSpPr/>
          <p:nvPr/>
        </p:nvGrpSpPr>
        <p:grpSpPr>
          <a:xfrm>
            <a:off x="9139708" y="4350328"/>
            <a:ext cx="161190" cy="189000"/>
            <a:chOff x="10154277" y="4657437"/>
            <a:chExt cx="214920" cy="2520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15E6A4-3F90-2740-ACE7-D4A6F3CB9333}"/>
                    </a:ext>
                  </a:extLst>
                </p14:cNvPr>
                <p14:cNvContentPartPr/>
                <p14:nvPr/>
              </p14:nvContentPartPr>
              <p14:xfrm>
                <a:off x="10223037" y="4657437"/>
                <a:ext cx="146160" cy="252000"/>
              </p14:xfrm>
            </p:contentPart>
          </mc:Choice>
          <mc:Fallback xmlns="">
            <p:pic>
              <p:nvPicPr>
                <p:cNvPr id="11" name="Ink 10">
                  <a:extLst>
                    <a:ext uri="{FF2B5EF4-FFF2-40B4-BE49-F238E27FC236}">
                      <a16:creationId xmlns:a16="http://schemas.microsoft.com/office/drawing/2014/main" id="{6A15E6A4-3F90-2740-ACE7-D4A6F3CB9333}"/>
                    </a:ext>
                  </a:extLst>
                </p:cNvPr>
                <p:cNvPicPr/>
                <p:nvPr/>
              </p:nvPicPr>
              <p:blipFill>
                <a:blip r:embed="rId14"/>
                <a:stretch>
                  <a:fillRect/>
                </a:stretch>
              </p:blipFill>
              <p:spPr>
                <a:xfrm>
                  <a:off x="10212974" y="4647357"/>
                  <a:ext cx="166287"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FB00C06-6A9E-CB40-B74F-05E76B980D86}"/>
                    </a:ext>
                  </a:extLst>
                </p14:cNvPr>
                <p14:cNvContentPartPr/>
                <p14:nvPr/>
              </p14:nvContentPartPr>
              <p14:xfrm>
                <a:off x="10154277" y="4754997"/>
                <a:ext cx="144000" cy="10440"/>
              </p14:xfrm>
            </p:contentPart>
          </mc:Choice>
          <mc:Fallback xmlns="">
            <p:pic>
              <p:nvPicPr>
                <p:cNvPr id="12" name="Ink 11">
                  <a:extLst>
                    <a:ext uri="{FF2B5EF4-FFF2-40B4-BE49-F238E27FC236}">
                      <a16:creationId xmlns:a16="http://schemas.microsoft.com/office/drawing/2014/main" id="{9FB00C06-6A9E-CB40-B74F-05E76B980D86}"/>
                    </a:ext>
                  </a:extLst>
                </p:cNvPr>
                <p:cNvPicPr/>
                <p:nvPr/>
              </p:nvPicPr>
              <p:blipFill>
                <a:blip r:embed="rId16"/>
                <a:stretch>
                  <a:fillRect/>
                </a:stretch>
              </p:blipFill>
              <p:spPr>
                <a:xfrm>
                  <a:off x="10144197" y="4745032"/>
                  <a:ext cx="164160" cy="30371"/>
                </a:xfrm>
                <a:prstGeom prst="rect">
                  <a:avLst/>
                </a:prstGeom>
              </p:spPr>
            </p:pic>
          </mc:Fallback>
        </mc:AlternateContent>
      </p:grpSp>
      <p:grpSp>
        <p:nvGrpSpPr>
          <p:cNvPr id="24" name="Group 23">
            <a:extLst>
              <a:ext uri="{FF2B5EF4-FFF2-40B4-BE49-F238E27FC236}">
                <a16:creationId xmlns:a16="http://schemas.microsoft.com/office/drawing/2014/main" id="{B18A21A2-1425-5848-BC3E-E1508DE58E2E}"/>
              </a:ext>
            </a:extLst>
          </p:cNvPr>
          <p:cNvGrpSpPr/>
          <p:nvPr/>
        </p:nvGrpSpPr>
        <p:grpSpPr>
          <a:xfrm>
            <a:off x="1966618" y="2218408"/>
            <a:ext cx="896940" cy="238950"/>
            <a:chOff x="590157" y="1814877"/>
            <a:chExt cx="1195920" cy="31860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0097" y="1804810"/>
                  <a:ext cx="266361" cy="2904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1781" y="1949147"/>
                  <a:ext cx="173833" cy="1436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78706" y="1815227"/>
                  <a:ext cx="146463" cy="2570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6797" y="1922536"/>
                  <a:ext cx="168480" cy="14900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38704" y="1946277"/>
                  <a:ext cx="155106"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87954" y="1877877"/>
                  <a:ext cx="42525"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59287" y="2068137"/>
                  <a:ext cx="366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00B88F56-8220-2343-951D-2F9D1B7DBBA5}"/>
                  </a:ext>
                </a:extLst>
              </p14:cNvPr>
              <p14:cNvContentPartPr/>
              <p14:nvPr/>
            </p14:nvContentPartPr>
            <p14:xfrm>
              <a:off x="6013918" y="4279588"/>
              <a:ext cx="119070" cy="148500"/>
            </p14:xfrm>
          </p:contentPart>
        </mc:Choice>
        <mc:Fallback xmlns="">
          <p:pic>
            <p:nvPicPr>
              <p:cNvPr id="40" name="Ink 39">
                <a:extLst>
                  <a:ext uri="{FF2B5EF4-FFF2-40B4-BE49-F238E27FC236}">
                    <a16:creationId xmlns:a16="http://schemas.microsoft.com/office/drawing/2014/main" id="{00B88F56-8220-2343-951D-2F9D1B7DBBA5}"/>
                  </a:ext>
                </a:extLst>
              </p:cNvPr>
              <p:cNvPicPr/>
              <p:nvPr/>
            </p:nvPicPr>
            <p:blipFill>
              <a:blip r:embed="rId32"/>
              <a:stretch>
                <a:fillRect/>
              </a:stretch>
            </p:blipFill>
            <p:spPr>
              <a:xfrm>
                <a:off x="6006341" y="4272037"/>
                <a:ext cx="134224" cy="16360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79AF87EE-2203-9F43-AFCB-D53CEACD54BD}"/>
                  </a:ext>
                </a:extLst>
              </p14:cNvPr>
              <p14:cNvContentPartPr/>
              <p14:nvPr/>
            </p14:nvContentPartPr>
            <p14:xfrm>
              <a:off x="6716458" y="4235848"/>
              <a:ext cx="11880" cy="76140"/>
            </p14:xfrm>
          </p:contentPart>
        </mc:Choice>
        <mc:Fallback xmlns="">
          <p:pic>
            <p:nvPicPr>
              <p:cNvPr id="41" name="Ink 40">
                <a:extLst>
                  <a:ext uri="{FF2B5EF4-FFF2-40B4-BE49-F238E27FC236}">
                    <a16:creationId xmlns:a16="http://schemas.microsoft.com/office/drawing/2014/main" id="{79AF87EE-2203-9F43-AFCB-D53CEACD54BD}"/>
                  </a:ext>
                </a:extLst>
              </p:cNvPr>
              <p:cNvPicPr/>
              <p:nvPr/>
            </p:nvPicPr>
            <p:blipFill>
              <a:blip r:embed="rId34"/>
              <a:stretch>
                <a:fillRect/>
              </a:stretch>
            </p:blipFill>
            <p:spPr>
              <a:xfrm>
                <a:off x="6708898" y="4228341"/>
                <a:ext cx="27000" cy="911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64086FB6-AFC9-6643-9A82-E5FD5C59C174}"/>
                  </a:ext>
                </a:extLst>
              </p14:cNvPr>
              <p14:cNvContentPartPr/>
              <p14:nvPr/>
            </p14:nvContentPartPr>
            <p14:xfrm>
              <a:off x="7544548" y="4196968"/>
              <a:ext cx="26190" cy="122310"/>
            </p14:xfrm>
          </p:contentPart>
        </mc:Choice>
        <mc:Fallback xmlns="">
          <p:pic>
            <p:nvPicPr>
              <p:cNvPr id="44" name="Ink 43">
                <a:extLst>
                  <a:ext uri="{FF2B5EF4-FFF2-40B4-BE49-F238E27FC236}">
                    <a16:creationId xmlns:a16="http://schemas.microsoft.com/office/drawing/2014/main" id="{64086FB6-AFC9-6643-9A82-E5FD5C59C174}"/>
                  </a:ext>
                </a:extLst>
              </p:cNvPr>
              <p:cNvPicPr/>
              <p:nvPr/>
            </p:nvPicPr>
            <p:blipFill>
              <a:blip r:embed="rId36"/>
              <a:stretch>
                <a:fillRect/>
              </a:stretch>
            </p:blipFill>
            <p:spPr>
              <a:xfrm>
                <a:off x="7537014" y="4189414"/>
                <a:ext cx="41258" cy="13741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AB6C90BE-8E9C-4142-BBA4-EEC3E952B7D9}"/>
                  </a:ext>
                </a:extLst>
              </p14:cNvPr>
              <p14:cNvContentPartPr/>
              <p14:nvPr/>
            </p14:nvContentPartPr>
            <p14:xfrm>
              <a:off x="8387218" y="4196968"/>
              <a:ext cx="27810" cy="125010"/>
            </p14:xfrm>
          </p:contentPart>
        </mc:Choice>
        <mc:Fallback xmlns="">
          <p:pic>
            <p:nvPicPr>
              <p:cNvPr id="47" name="Ink 46">
                <a:extLst>
                  <a:ext uri="{FF2B5EF4-FFF2-40B4-BE49-F238E27FC236}">
                    <a16:creationId xmlns:a16="http://schemas.microsoft.com/office/drawing/2014/main" id="{AB6C90BE-8E9C-4142-BBA4-EEC3E952B7D9}"/>
                  </a:ext>
                </a:extLst>
              </p:cNvPr>
              <p:cNvPicPr/>
              <p:nvPr/>
            </p:nvPicPr>
            <p:blipFill>
              <a:blip r:embed="rId38"/>
              <a:stretch>
                <a:fillRect/>
              </a:stretch>
            </p:blipFill>
            <p:spPr>
              <a:xfrm>
                <a:off x="8379731" y="4189424"/>
                <a:ext cx="42785" cy="14009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02B42C28-667F-144A-8DDF-E5A769964E2A}"/>
                  </a:ext>
                </a:extLst>
              </p14:cNvPr>
              <p14:cNvContentPartPr/>
              <p14:nvPr/>
            </p14:nvContentPartPr>
            <p14:xfrm>
              <a:off x="5950468" y="3190678"/>
              <a:ext cx="131760" cy="8910"/>
            </p14:xfrm>
          </p:contentPart>
        </mc:Choice>
        <mc:Fallback xmlns="">
          <p:pic>
            <p:nvPicPr>
              <p:cNvPr id="51" name="Ink 50">
                <a:extLst>
                  <a:ext uri="{FF2B5EF4-FFF2-40B4-BE49-F238E27FC236}">
                    <a16:creationId xmlns:a16="http://schemas.microsoft.com/office/drawing/2014/main" id="{02B42C28-667F-144A-8DDF-E5A769964E2A}"/>
                  </a:ext>
                </a:extLst>
              </p:cNvPr>
              <p:cNvPicPr/>
              <p:nvPr/>
            </p:nvPicPr>
            <p:blipFill>
              <a:blip r:embed="rId40"/>
              <a:stretch>
                <a:fillRect/>
              </a:stretch>
            </p:blipFill>
            <p:spPr>
              <a:xfrm>
                <a:off x="5942929" y="3183194"/>
                <a:ext cx="146839" cy="2387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F6D2DC37-F4D6-364E-8C4C-635AFA164EF2}"/>
                  </a:ext>
                </a:extLst>
              </p14:cNvPr>
              <p14:cNvContentPartPr/>
              <p14:nvPr/>
            </p14:nvContentPartPr>
            <p14:xfrm>
              <a:off x="5872978" y="2610718"/>
              <a:ext cx="143370" cy="27810"/>
            </p14:xfrm>
          </p:contentPart>
        </mc:Choice>
        <mc:Fallback xmlns="">
          <p:pic>
            <p:nvPicPr>
              <p:cNvPr id="52" name="Ink 51">
                <a:extLst>
                  <a:ext uri="{FF2B5EF4-FFF2-40B4-BE49-F238E27FC236}">
                    <a16:creationId xmlns:a16="http://schemas.microsoft.com/office/drawing/2014/main" id="{F6D2DC37-F4D6-364E-8C4C-635AFA164EF2}"/>
                  </a:ext>
                </a:extLst>
              </p:cNvPr>
              <p:cNvPicPr/>
              <p:nvPr/>
            </p:nvPicPr>
            <p:blipFill>
              <a:blip r:embed="rId42"/>
              <a:stretch>
                <a:fillRect/>
              </a:stretch>
            </p:blipFill>
            <p:spPr>
              <a:xfrm>
                <a:off x="5865413" y="2603231"/>
                <a:ext cx="158499" cy="4278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DAD8C3B2-81BA-EE48-A797-2A86E1CEC01F}"/>
                  </a:ext>
                </a:extLst>
              </p14:cNvPr>
              <p14:cNvContentPartPr/>
              <p14:nvPr/>
            </p14:nvContentPartPr>
            <p14:xfrm>
              <a:off x="5745538" y="3716098"/>
              <a:ext cx="44010" cy="112860"/>
            </p14:xfrm>
          </p:contentPart>
        </mc:Choice>
        <mc:Fallback xmlns="">
          <p:pic>
            <p:nvPicPr>
              <p:cNvPr id="53" name="Ink 52">
                <a:extLst>
                  <a:ext uri="{FF2B5EF4-FFF2-40B4-BE49-F238E27FC236}">
                    <a16:creationId xmlns:a16="http://schemas.microsoft.com/office/drawing/2014/main" id="{DAD8C3B2-81BA-EE48-A797-2A86E1CEC01F}"/>
                  </a:ext>
                </a:extLst>
              </p:cNvPr>
              <p:cNvPicPr/>
              <p:nvPr/>
            </p:nvPicPr>
            <p:blipFill>
              <a:blip r:embed="rId44"/>
              <a:stretch>
                <a:fillRect/>
              </a:stretch>
            </p:blipFill>
            <p:spPr>
              <a:xfrm>
                <a:off x="5738024" y="3708526"/>
                <a:ext cx="59038" cy="128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A7434172-A2FD-6A46-96EE-05296B57A17C}"/>
                  </a:ext>
                </a:extLst>
              </p14:cNvPr>
              <p14:cNvContentPartPr/>
              <p14:nvPr/>
            </p14:nvContentPartPr>
            <p14:xfrm>
              <a:off x="5636728" y="3126418"/>
              <a:ext cx="136080" cy="149040"/>
            </p14:xfrm>
          </p:contentPart>
        </mc:Choice>
        <mc:Fallback xmlns="">
          <p:pic>
            <p:nvPicPr>
              <p:cNvPr id="54" name="Ink 53">
                <a:extLst>
                  <a:ext uri="{FF2B5EF4-FFF2-40B4-BE49-F238E27FC236}">
                    <a16:creationId xmlns:a16="http://schemas.microsoft.com/office/drawing/2014/main" id="{A7434172-A2FD-6A46-96EE-05296B57A17C}"/>
                  </a:ext>
                </a:extLst>
              </p:cNvPr>
              <p:cNvPicPr/>
              <p:nvPr/>
            </p:nvPicPr>
            <p:blipFill>
              <a:blip r:embed="rId46"/>
              <a:stretch>
                <a:fillRect/>
              </a:stretch>
            </p:blipFill>
            <p:spPr>
              <a:xfrm>
                <a:off x="5629168" y="3118858"/>
                <a:ext cx="15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C39F4DED-18E7-D848-AC1D-E2541694D8D1}"/>
                  </a:ext>
                </a:extLst>
              </p14:cNvPr>
              <p14:cNvContentPartPr/>
              <p14:nvPr/>
            </p14:nvContentPartPr>
            <p14:xfrm>
              <a:off x="5583808" y="2561308"/>
              <a:ext cx="159300" cy="167130"/>
            </p14:xfrm>
          </p:contentPart>
        </mc:Choice>
        <mc:Fallback xmlns="">
          <p:pic>
            <p:nvPicPr>
              <p:cNvPr id="55" name="Ink 54">
                <a:extLst>
                  <a:ext uri="{FF2B5EF4-FFF2-40B4-BE49-F238E27FC236}">
                    <a16:creationId xmlns:a16="http://schemas.microsoft.com/office/drawing/2014/main" id="{C39F4DED-18E7-D848-AC1D-E2541694D8D1}"/>
                  </a:ext>
                </a:extLst>
              </p:cNvPr>
              <p:cNvPicPr/>
              <p:nvPr/>
            </p:nvPicPr>
            <p:blipFill>
              <a:blip r:embed="rId48"/>
              <a:stretch>
                <a:fillRect/>
              </a:stretch>
            </p:blipFill>
            <p:spPr>
              <a:xfrm>
                <a:off x="5576257" y="2553760"/>
                <a:ext cx="174403" cy="182226"/>
              </a:xfrm>
              <a:prstGeom prst="rect">
                <a:avLst/>
              </a:prstGeom>
            </p:spPr>
          </p:pic>
        </mc:Fallback>
      </mc:AlternateContent>
      <p:grpSp>
        <p:nvGrpSpPr>
          <p:cNvPr id="58" name="Group 57">
            <a:extLst>
              <a:ext uri="{FF2B5EF4-FFF2-40B4-BE49-F238E27FC236}">
                <a16:creationId xmlns:a16="http://schemas.microsoft.com/office/drawing/2014/main" id="{38ECFE42-2415-484D-A005-60B5A5AB9D61}"/>
              </a:ext>
            </a:extLst>
          </p:cNvPr>
          <p:cNvGrpSpPr/>
          <p:nvPr/>
        </p:nvGrpSpPr>
        <p:grpSpPr>
          <a:xfrm>
            <a:off x="5716918" y="1988368"/>
            <a:ext cx="144450" cy="305100"/>
            <a:chOff x="5590557" y="1508157"/>
            <a:chExt cx="192600" cy="406800"/>
          </a:xfrm>
        </p:grpSpPr>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9F5C0C94-536C-7149-9A67-F000F5D76CD0}"/>
                    </a:ext>
                  </a:extLst>
                </p14:cNvPr>
                <p14:cNvContentPartPr/>
                <p14:nvPr/>
              </p14:nvContentPartPr>
              <p14:xfrm>
                <a:off x="5590557" y="1516797"/>
                <a:ext cx="91800" cy="100440"/>
              </p14:xfrm>
            </p:contentPart>
          </mc:Choice>
          <mc:Fallback xmlns="">
            <p:pic>
              <p:nvPicPr>
                <p:cNvPr id="56" name="Ink 55">
                  <a:extLst>
                    <a:ext uri="{FF2B5EF4-FFF2-40B4-BE49-F238E27FC236}">
                      <a16:creationId xmlns:a16="http://schemas.microsoft.com/office/drawing/2014/main" id="{9F5C0C94-536C-7149-9A67-F000F5D76CD0}"/>
                    </a:ext>
                  </a:extLst>
                </p:cNvPr>
                <p:cNvPicPr/>
                <p:nvPr/>
              </p:nvPicPr>
              <p:blipFill>
                <a:blip r:embed="rId50"/>
                <a:stretch>
                  <a:fillRect/>
                </a:stretch>
              </p:blipFill>
              <p:spPr>
                <a:xfrm>
                  <a:off x="5580516" y="1506753"/>
                  <a:ext cx="111881" cy="12052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1B41A5E9-844E-CC43-AC4A-DFAAF7754227}"/>
                    </a:ext>
                  </a:extLst>
                </p14:cNvPr>
                <p14:cNvContentPartPr/>
                <p14:nvPr/>
              </p14:nvContentPartPr>
              <p14:xfrm>
                <a:off x="5599917" y="1508157"/>
                <a:ext cx="183240" cy="406800"/>
              </p14:xfrm>
            </p:contentPart>
          </mc:Choice>
          <mc:Fallback xmlns="">
            <p:pic>
              <p:nvPicPr>
                <p:cNvPr id="57" name="Ink 56">
                  <a:extLst>
                    <a:ext uri="{FF2B5EF4-FFF2-40B4-BE49-F238E27FC236}">
                      <a16:creationId xmlns:a16="http://schemas.microsoft.com/office/drawing/2014/main" id="{1B41A5E9-844E-CC43-AC4A-DFAAF7754227}"/>
                    </a:ext>
                  </a:extLst>
                </p:cNvPr>
                <p:cNvPicPr/>
                <p:nvPr/>
              </p:nvPicPr>
              <p:blipFill>
                <a:blip r:embed="rId52"/>
                <a:stretch>
                  <a:fillRect/>
                </a:stretch>
              </p:blipFill>
              <p:spPr>
                <a:xfrm>
                  <a:off x="5589844" y="1498083"/>
                  <a:ext cx="203387" cy="426948"/>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3180808" y="2219758"/>
            <a:ext cx="740070" cy="335880"/>
            <a:chOff x="2209077" y="1816677"/>
            <a:chExt cx="986760" cy="447840"/>
          </a:xfrm>
        </p:grpSpPr>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54"/>
                <a:stretch>
                  <a:fillRect/>
                </a:stretch>
              </p:blipFill>
              <p:spPr>
                <a:xfrm>
                  <a:off x="2199019" y="1901645"/>
                  <a:ext cx="183916" cy="32038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56"/>
                <a:stretch>
                  <a:fillRect/>
                </a:stretch>
              </p:blipFill>
              <p:spPr>
                <a:xfrm>
                  <a:off x="2391346" y="1806624"/>
                  <a:ext cx="75023" cy="11010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58"/>
                <a:stretch>
                  <a:fillRect/>
                </a:stretch>
              </p:blipFill>
              <p:spPr>
                <a:xfrm>
                  <a:off x="2465411" y="2127367"/>
                  <a:ext cx="104011" cy="14722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0"/>
                <a:stretch>
                  <a:fillRect/>
                </a:stretch>
              </p:blipFill>
              <p:spPr>
                <a:xfrm>
                  <a:off x="2438082" y="2167432"/>
                  <a:ext cx="100350" cy="5125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62"/>
                <a:stretch>
                  <a:fillRect/>
                </a:stretch>
              </p:blipFill>
              <p:spPr>
                <a:xfrm>
                  <a:off x="2590304" y="2008977"/>
                  <a:ext cx="213865" cy="3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64"/>
                <a:stretch>
                  <a:fillRect/>
                </a:stretch>
              </p:blipFill>
              <p:spPr>
                <a:xfrm>
                  <a:off x="2649711" y="2086821"/>
                  <a:ext cx="214212" cy="259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66"/>
                <a:stretch>
                  <a:fillRect/>
                </a:stretch>
              </p:blipFill>
              <p:spPr>
                <a:xfrm>
                  <a:off x="2953541" y="1916773"/>
                  <a:ext cx="252391" cy="3225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E91A7F26-0E79-F84C-BF49-D982CC005888}"/>
                  </a:ext>
                </a:extLst>
              </p14:cNvPr>
              <p14:cNvContentPartPr/>
              <p14:nvPr/>
            </p14:nvContentPartPr>
            <p14:xfrm>
              <a:off x="7579748" y="4460726"/>
              <a:ext cx="45090" cy="197370"/>
            </p14:xfrm>
          </p:contentPart>
        </mc:Choice>
        <mc:Fallback xmlns="">
          <p:pic>
            <p:nvPicPr>
              <p:cNvPr id="33" name="Ink 32">
                <a:extLst>
                  <a:ext uri="{FF2B5EF4-FFF2-40B4-BE49-F238E27FC236}">
                    <a16:creationId xmlns:a16="http://schemas.microsoft.com/office/drawing/2014/main" id="{E91A7F26-0E79-F84C-BF49-D982CC005888}"/>
                  </a:ext>
                </a:extLst>
              </p:cNvPr>
              <p:cNvPicPr/>
              <p:nvPr/>
            </p:nvPicPr>
            <p:blipFill>
              <a:blip r:embed="rId68"/>
              <a:stretch>
                <a:fillRect/>
              </a:stretch>
            </p:blipFill>
            <p:spPr>
              <a:xfrm>
                <a:off x="7572173" y="4453176"/>
                <a:ext cx="60240" cy="21246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Ink 33">
                <a:extLst>
                  <a:ext uri="{FF2B5EF4-FFF2-40B4-BE49-F238E27FC236}">
                    <a16:creationId xmlns:a16="http://schemas.microsoft.com/office/drawing/2014/main" id="{55CC8C8C-FD37-EC4E-A258-73066752B3BA}"/>
                  </a:ext>
                </a:extLst>
              </p14:cNvPr>
              <p14:cNvContentPartPr/>
              <p14:nvPr/>
            </p14:nvContentPartPr>
            <p14:xfrm>
              <a:off x="9058808" y="4546856"/>
              <a:ext cx="122310" cy="206010"/>
            </p14:xfrm>
          </p:contentPart>
        </mc:Choice>
        <mc:Fallback xmlns="">
          <p:pic>
            <p:nvPicPr>
              <p:cNvPr id="34" name="Ink 33">
                <a:extLst>
                  <a:ext uri="{FF2B5EF4-FFF2-40B4-BE49-F238E27FC236}">
                    <a16:creationId xmlns:a16="http://schemas.microsoft.com/office/drawing/2014/main" id="{55CC8C8C-FD37-EC4E-A258-73066752B3BA}"/>
                  </a:ext>
                </a:extLst>
              </p:cNvPr>
              <p:cNvPicPr/>
              <p:nvPr/>
            </p:nvPicPr>
            <p:blipFill>
              <a:blip r:embed="rId70"/>
              <a:stretch>
                <a:fillRect/>
              </a:stretch>
            </p:blipFill>
            <p:spPr>
              <a:xfrm>
                <a:off x="9051276" y="4539306"/>
                <a:ext cx="137375" cy="221110"/>
              </a:xfrm>
              <a:prstGeom prst="rect">
                <a:avLst/>
              </a:prstGeom>
            </p:spPr>
          </p:pic>
        </mc:Fallback>
      </mc:AlternateContent>
      <p:grpSp>
        <p:nvGrpSpPr>
          <p:cNvPr id="61" name="Group 60">
            <a:extLst>
              <a:ext uri="{FF2B5EF4-FFF2-40B4-BE49-F238E27FC236}">
                <a16:creationId xmlns:a16="http://schemas.microsoft.com/office/drawing/2014/main" id="{9CC1930F-9644-F048-8DEE-83A8AD5B5BE2}"/>
              </a:ext>
            </a:extLst>
          </p:cNvPr>
          <p:cNvGrpSpPr/>
          <p:nvPr/>
        </p:nvGrpSpPr>
        <p:grpSpPr>
          <a:xfrm>
            <a:off x="6579938" y="4473686"/>
            <a:ext cx="473310" cy="182520"/>
            <a:chOff x="6741251" y="4821914"/>
            <a:chExt cx="631080" cy="243360"/>
          </a:xfrm>
        </p:grpSpPr>
        <mc:AlternateContent xmlns:mc="http://schemas.openxmlformats.org/markup-compatibility/2006" xmlns:p14="http://schemas.microsoft.com/office/powerpoint/2010/main">
          <mc:Choice Requires="p14">
            <p:contentPart p14:bwMode="auto" r:id="rId71">
              <p14:nvContentPartPr>
                <p14:cNvPr id="35" name="Ink 34">
                  <a:extLst>
                    <a:ext uri="{FF2B5EF4-FFF2-40B4-BE49-F238E27FC236}">
                      <a16:creationId xmlns:a16="http://schemas.microsoft.com/office/drawing/2014/main" id="{0DFD35FE-96B0-7F4C-A2B9-ADBA92A1E1FF}"/>
                    </a:ext>
                  </a:extLst>
                </p14:cNvPr>
                <p14:cNvContentPartPr/>
                <p14:nvPr/>
              </p14:nvContentPartPr>
              <p14:xfrm>
                <a:off x="6741251" y="4851434"/>
                <a:ext cx="124920" cy="180000"/>
              </p14:xfrm>
            </p:contentPart>
          </mc:Choice>
          <mc:Fallback xmlns="">
            <p:pic>
              <p:nvPicPr>
                <p:cNvPr id="35" name="Ink 34">
                  <a:extLst>
                    <a:ext uri="{FF2B5EF4-FFF2-40B4-BE49-F238E27FC236}">
                      <a16:creationId xmlns:a16="http://schemas.microsoft.com/office/drawing/2014/main" id="{0DFD35FE-96B0-7F4C-A2B9-ADBA92A1E1FF}"/>
                    </a:ext>
                  </a:extLst>
                </p:cNvPr>
                <p:cNvPicPr/>
                <p:nvPr/>
              </p:nvPicPr>
              <p:blipFill>
                <a:blip r:embed="rId72"/>
                <a:stretch>
                  <a:fillRect/>
                </a:stretch>
              </p:blipFill>
              <p:spPr>
                <a:xfrm>
                  <a:off x="6731200" y="4841381"/>
                  <a:ext cx="145022" cy="2001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Ink 35">
                  <a:extLst>
                    <a:ext uri="{FF2B5EF4-FFF2-40B4-BE49-F238E27FC236}">
                      <a16:creationId xmlns:a16="http://schemas.microsoft.com/office/drawing/2014/main" id="{8CCBA60A-BC63-0B4B-B9CA-1731707DFA8D}"/>
                    </a:ext>
                  </a:extLst>
                </p14:cNvPr>
                <p14:cNvContentPartPr/>
                <p14:nvPr/>
              </p14:nvContentPartPr>
              <p14:xfrm>
                <a:off x="6945011" y="5021714"/>
                <a:ext cx="32400" cy="43560"/>
              </p14:xfrm>
            </p:contentPart>
          </mc:Choice>
          <mc:Fallback xmlns="">
            <p:pic>
              <p:nvPicPr>
                <p:cNvPr id="36" name="Ink 35">
                  <a:extLst>
                    <a:ext uri="{FF2B5EF4-FFF2-40B4-BE49-F238E27FC236}">
                      <a16:creationId xmlns:a16="http://schemas.microsoft.com/office/drawing/2014/main" id="{8CCBA60A-BC63-0B4B-B9CA-1731707DFA8D}"/>
                    </a:ext>
                  </a:extLst>
                </p:cNvPr>
                <p:cNvPicPr/>
                <p:nvPr/>
              </p:nvPicPr>
              <p:blipFill>
                <a:blip r:embed="rId74"/>
                <a:stretch>
                  <a:fillRect/>
                </a:stretch>
              </p:blipFill>
              <p:spPr>
                <a:xfrm>
                  <a:off x="6935005" y="5011550"/>
                  <a:ext cx="52412" cy="6388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Ink 36">
                  <a:extLst>
                    <a:ext uri="{FF2B5EF4-FFF2-40B4-BE49-F238E27FC236}">
                      <a16:creationId xmlns:a16="http://schemas.microsoft.com/office/drawing/2014/main" id="{12AFE4A3-4D79-B046-BFCE-5974C7B087DA}"/>
                    </a:ext>
                  </a:extLst>
                </p14:cNvPr>
                <p14:cNvContentPartPr/>
                <p14:nvPr/>
              </p14:nvContentPartPr>
              <p14:xfrm>
                <a:off x="7082891" y="4862234"/>
                <a:ext cx="131400" cy="183960"/>
              </p14:xfrm>
            </p:contentPart>
          </mc:Choice>
          <mc:Fallback xmlns="">
            <p:pic>
              <p:nvPicPr>
                <p:cNvPr id="37" name="Ink 36">
                  <a:extLst>
                    <a:ext uri="{FF2B5EF4-FFF2-40B4-BE49-F238E27FC236}">
                      <a16:creationId xmlns:a16="http://schemas.microsoft.com/office/drawing/2014/main" id="{12AFE4A3-4D79-B046-BFCE-5974C7B087DA}"/>
                    </a:ext>
                  </a:extLst>
                </p:cNvPr>
                <p:cNvPicPr/>
                <p:nvPr/>
              </p:nvPicPr>
              <p:blipFill>
                <a:blip r:embed="rId76"/>
                <a:stretch>
                  <a:fillRect/>
                </a:stretch>
              </p:blipFill>
              <p:spPr>
                <a:xfrm>
                  <a:off x="7072820" y="4852174"/>
                  <a:ext cx="151542" cy="20408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k 38">
                  <a:extLst>
                    <a:ext uri="{FF2B5EF4-FFF2-40B4-BE49-F238E27FC236}">
                      <a16:creationId xmlns:a16="http://schemas.microsoft.com/office/drawing/2014/main" id="{A4E0D6D2-0C93-1B46-842A-FE243F8B8357}"/>
                    </a:ext>
                  </a:extLst>
                </p14:cNvPr>
                <p14:cNvContentPartPr/>
                <p14:nvPr/>
              </p14:nvContentPartPr>
              <p14:xfrm>
                <a:off x="7111691" y="4821914"/>
                <a:ext cx="260640" cy="54720"/>
              </p14:xfrm>
            </p:contentPart>
          </mc:Choice>
          <mc:Fallback xmlns="">
            <p:pic>
              <p:nvPicPr>
                <p:cNvPr id="39" name="Ink 38">
                  <a:extLst>
                    <a:ext uri="{FF2B5EF4-FFF2-40B4-BE49-F238E27FC236}">
                      <a16:creationId xmlns:a16="http://schemas.microsoft.com/office/drawing/2014/main" id="{A4E0D6D2-0C93-1B46-842A-FE243F8B8357}"/>
                    </a:ext>
                  </a:extLst>
                </p:cNvPr>
                <p:cNvPicPr/>
                <p:nvPr/>
              </p:nvPicPr>
              <p:blipFill>
                <a:blip r:embed="rId78"/>
                <a:stretch>
                  <a:fillRect/>
                </a:stretch>
              </p:blipFill>
              <p:spPr>
                <a:xfrm>
                  <a:off x="7101611" y="4811922"/>
                  <a:ext cx="280800" cy="74705"/>
                </a:xfrm>
                <a:prstGeom prst="rect">
                  <a:avLst/>
                </a:prstGeom>
              </p:spPr>
            </p:pic>
          </mc:Fallback>
        </mc:AlternateContent>
      </p:grpSp>
      <p:grpSp>
        <p:nvGrpSpPr>
          <p:cNvPr id="72" name="Group 71">
            <a:extLst>
              <a:ext uri="{FF2B5EF4-FFF2-40B4-BE49-F238E27FC236}">
                <a16:creationId xmlns:a16="http://schemas.microsoft.com/office/drawing/2014/main" id="{C0774A89-A39E-CB4F-95B2-756B357D10E6}"/>
              </a:ext>
            </a:extLst>
          </p:cNvPr>
          <p:cNvGrpSpPr/>
          <p:nvPr/>
        </p:nvGrpSpPr>
        <p:grpSpPr>
          <a:xfrm>
            <a:off x="8304968" y="4514456"/>
            <a:ext cx="370170" cy="232470"/>
            <a:chOff x="9041291" y="4876274"/>
            <a:chExt cx="493560" cy="309960"/>
          </a:xfrm>
        </p:grpSpPr>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821AF4AE-0BF4-FE4B-910F-C080AFD3D96D}"/>
                    </a:ext>
                  </a:extLst>
                </p14:cNvPr>
                <p14:cNvContentPartPr/>
                <p14:nvPr/>
              </p14:nvContentPartPr>
              <p14:xfrm>
                <a:off x="9041291" y="4905794"/>
                <a:ext cx="20160" cy="260280"/>
              </p14:xfrm>
            </p:contentPart>
          </mc:Choice>
          <mc:Fallback xmlns="">
            <p:pic>
              <p:nvPicPr>
                <p:cNvPr id="68" name="Ink 67">
                  <a:extLst>
                    <a:ext uri="{FF2B5EF4-FFF2-40B4-BE49-F238E27FC236}">
                      <a16:creationId xmlns:a16="http://schemas.microsoft.com/office/drawing/2014/main" id="{821AF4AE-0BF4-FE4B-910F-C080AFD3D96D}"/>
                    </a:ext>
                  </a:extLst>
                </p:cNvPr>
                <p:cNvPicPr/>
                <p:nvPr/>
              </p:nvPicPr>
              <p:blipFill>
                <a:blip r:embed="rId80"/>
                <a:stretch>
                  <a:fillRect/>
                </a:stretch>
              </p:blipFill>
              <p:spPr>
                <a:xfrm>
                  <a:off x="9031211" y="4895728"/>
                  <a:ext cx="40320" cy="28041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A5DC7ED9-221D-2847-8B07-65E829ACAAF1}"/>
                    </a:ext>
                  </a:extLst>
                </p14:cNvPr>
                <p14:cNvContentPartPr/>
                <p14:nvPr/>
              </p14:nvContentPartPr>
              <p14:xfrm>
                <a:off x="9158291" y="5123234"/>
                <a:ext cx="8280" cy="63000"/>
              </p14:xfrm>
            </p:contentPart>
          </mc:Choice>
          <mc:Fallback xmlns="">
            <p:pic>
              <p:nvPicPr>
                <p:cNvPr id="69" name="Ink 68">
                  <a:extLst>
                    <a:ext uri="{FF2B5EF4-FFF2-40B4-BE49-F238E27FC236}">
                      <a16:creationId xmlns:a16="http://schemas.microsoft.com/office/drawing/2014/main" id="{A5DC7ED9-221D-2847-8B07-65E829ACAAF1}"/>
                    </a:ext>
                  </a:extLst>
                </p:cNvPr>
                <p:cNvPicPr/>
                <p:nvPr/>
              </p:nvPicPr>
              <p:blipFill>
                <a:blip r:embed="rId82"/>
                <a:stretch>
                  <a:fillRect/>
                </a:stretch>
              </p:blipFill>
              <p:spPr>
                <a:xfrm>
                  <a:off x="9148063" y="5113211"/>
                  <a:ext cx="28736" cy="8304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5DE8E772-8A4D-6149-994C-29DB0B6BF332}"/>
                    </a:ext>
                  </a:extLst>
                </p14:cNvPr>
                <p14:cNvContentPartPr/>
                <p14:nvPr/>
              </p14:nvContentPartPr>
              <p14:xfrm>
                <a:off x="9279611" y="4891034"/>
                <a:ext cx="179640" cy="227880"/>
              </p14:xfrm>
            </p:contentPart>
          </mc:Choice>
          <mc:Fallback xmlns="">
            <p:pic>
              <p:nvPicPr>
                <p:cNvPr id="70" name="Ink 69">
                  <a:extLst>
                    <a:ext uri="{FF2B5EF4-FFF2-40B4-BE49-F238E27FC236}">
                      <a16:creationId xmlns:a16="http://schemas.microsoft.com/office/drawing/2014/main" id="{5DE8E772-8A4D-6149-994C-29DB0B6BF332}"/>
                    </a:ext>
                  </a:extLst>
                </p:cNvPr>
                <p:cNvPicPr/>
                <p:nvPr/>
              </p:nvPicPr>
              <p:blipFill>
                <a:blip r:embed="rId84"/>
                <a:stretch>
                  <a:fillRect/>
                </a:stretch>
              </p:blipFill>
              <p:spPr>
                <a:xfrm>
                  <a:off x="9269551" y="4880959"/>
                  <a:ext cx="199760" cy="24802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8C8505F7-FD94-7344-BF18-A8F6A242F5D0}"/>
                    </a:ext>
                  </a:extLst>
                </p14:cNvPr>
                <p14:cNvContentPartPr/>
                <p14:nvPr/>
              </p14:nvContentPartPr>
              <p14:xfrm>
                <a:off x="9332531" y="4876274"/>
                <a:ext cx="202320" cy="15120"/>
              </p14:xfrm>
            </p:contentPart>
          </mc:Choice>
          <mc:Fallback xmlns="">
            <p:pic>
              <p:nvPicPr>
                <p:cNvPr id="71" name="Ink 70">
                  <a:extLst>
                    <a:ext uri="{FF2B5EF4-FFF2-40B4-BE49-F238E27FC236}">
                      <a16:creationId xmlns:a16="http://schemas.microsoft.com/office/drawing/2014/main" id="{8C8505F7-FD94-7344-BF18-A8F6A242F5D0}"/>
                    </a:ext>
                  </a:extLst>
                </p:cNvPr>
                <p:cNvPicPr/>
                <p:nvPr/>
              </p:nvPicPr>
              <p:blipFill>
                <a:blip r:embed="rId86"/>
                <a:stretch>
                  <a:fillRect/>
                </a:stretch>
              </p:blipFill>
              <p:spPr>
                <a:xfrm>
                  <a:off x="9322463" y="4866351"/>
                  <a:ext cx="222456" cy="3496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3B12DE5D-01C9-F74A-BB2E-6E7DE20B01D7}"/>
                  </a:ext>
                </a:extLst>
              </p14:cNvPr>
              <p14:cNvContentPartPr/>
              <p14:nvPr/>
            </p14:nvContentPartPr>
            <p14:xfrm>
              <a:off x="5976488" y="2293706"/>
              <a:ext cx="819450" cy="22410"/>
            </p14:xfrm>
          </p:contentPart>
        </mc:Choice>
        <mc:Fallback xmlns="">
          <p:pic>
            <p:nvPicPr>
              <p:cNvPr id="73" name="Ink 72">
                <a:extLst>
                  <a:ext uri="{FF2B5EF4-FFF2-40B4-BE49-F238E27FC236}">
                    <a16:creationId xmlns:a16="http://schemas.microsoft.com/office/drawing/2014/main" id="{3B12DE5D-01C9-F74A-BB2E-6E7DE20B01D7}"/>
                  </a:ext>
                </a:extLst>
              </p:cNvPr>
              <p:cNvPicPr/>
              <p:nvPr/>
            </p:nvPicPr>
            <p:blipFill>
              <a:blip r:embed="rId88"/>
              <a:stretch>
                <a:fillRect/>
              </a:stretch>
            </p:blipFill>
            <p:spPr>
              <a:xfrm>
                <a:off x="5961013" y="2278410"/>
                <a:ext cx="850040" cy="52646"/>
              </a:xfrm>
              <a:prstGeom prst="rect">
                <a:avLst/>
              </a:prstGeom>
            </p:spPr>
          </p:pic>
        </mc:Fallback>
      </mc:AlternateContent>
      <p:grpSp>
        <p:nvGrpSpPr>
          <p:cNvPr id="86" name="Group 85">
            <a:extLst>
              <a:ext uri="{FF2B5EF4-FFF2-40B4-BE49-F238E27FC236}">
                <a16:creationId xmlns:a16="http://schemas.microsoft.com/office/drawing/2014/main" id="{FE23A029-0B2C-2845-9576-E9420526C95B}"/>
              </a:ext>
            </a:extLst>
          </p:cNvPr>
          <p:cNvGrpSpPr/>
          <p:nvPr/>
        </p:nvGrpSpPr>
        <p:grpSpPr>
          <a:xfrm>
            <a:off x="1678790" y="2032772"/>
            <a:ext cx="3656880" cy="710910"/>
            <a:chOff x="206386" y="1567363"/>
            <a:chExt cx="4875840" cy="947880"/>
          </a:xfrm>
        </p:grpSpPr>
        <mc:AlternateContent xmlns:mc="http://schemas.openxmlformats.org/markup-compatibility/2006" xmlns:p14="http://schemas.microsoft.com/office/powerpoint/2010/main">
          <mc:Choice Requires="p14">
            <p:contentPart p14:bwMode="auto" r:id="rId89">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90"/>
                <a:stretch>
                  <a:fillRect/>
                </a:stretch>
              </p:blipFill>
              <p:spPr>
                <a:xfrm>
                  <a:off x="3322948" y="2178283"/>
                  <a:ext cx="106116"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92"/>
                <a:stretch>
                  <a:fillRect/>
                </a:stretch>
              </p:blipFill>
              <p:spPr>
                <a:xfrm>
                  <a:off x="3598689" y="1961236"/>
                  <a:ext cx="178154" cy="13061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94"/>
                <a:stretch>
                  <a:fillRect/>
                </a:stretch>
              </p:blipFill>
              <p:spPr>
                <a:xfrm>
                  <a:off x="3681106" y="1930959"/>
                  <a:ext cx="135360" cy="33084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96"/>
                <a:stretch>
                  <a:fillRect/>
                </a:stretch>
              </p:blipFill>
              <p:spPr>
                <a:xfrm>
                  <a:off x="3887037" y="1947178"/>
                  <a:ext cx="132819" cy="26601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98"/>
                <a:stretch>
                  <a:fillRect/>
                </a:stretch>
              </p:blipFill>
              <p:spPr>
                <a:xfrm>
                  <a:off x="4038988" y="2012349"/>
                  <a:ext cx="162996" cy="15942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100"/>
                <a:stretch>
                  <a:fillRect/>
                </a:stretch>
              </p:blipFill>
              <p:spPr>
                <a:xfrm>
                  <a:off x="4231876" y="1923407"/>
                  <a:ext cx="140101" cy="32435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102"/>
                <a:stretch>
                  <a:fillRect/>
                </a:stretch>
              </p:blipFill>
              <p:spPr>
                <a:xfrm>
                  <a:off x="4426666" y="2028523"/>
                  <a:ext cx="19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104"/>
                <a:stretch>
                  <a:fillRect/>
                </a:stretch>
              </p:blipFill>
              <p:spPr>
                <a:xfrm>
                  <a:off x="4471658" y="2112763"/>
                  <a:ext cx="179655"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106"/>
                <a:stretch>
                  <a:fillRect/>
                </a:stretch>
              </p:blipFill>
              <p:spPr>
                <a:xfrm>
                  <a:off x="4741625" y="1938552"/>
                  <a:ext cx="50121" cy="26850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108"/>
                <a:stretch>
                  <a:fillRect/>
                </a:stretch>
              </p:blipFill>
              <p:spPr>
                <a:xfrm>
                  <a:off x="196306" y="1557279"/>
                  <a:ext cx="4896000" cy="9680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3" name="Ink 2">
                <a:extLst>
                  <a:ext uri="{FF2B5EF4-FFF2-40B4-BE49-F238E27FC236}">
                    <a16:creationId xmlns:a16="http://schemas.microsoft.com/office/drawing/2014/main" id="{26484614-FEE4-3D49-9EB4-F31AB6EB4816}"/>
                  </a:ext>
                </a:extLst>
              </p14:cNvPr>
              <p14:cNvContentPartPr/>
              <p14:nvPr/>
            </p14:nvContentPartPr>
            <p14:xfrm>
              <a:off x="6009590" y="1272992"/>
              <a:ext cx="2609820" cy="2462670"/>
            </p14:xfrm>
          </p:contentPart>
        </mc:Choice>
        <mc:Fallback xmlns="">
          <p:pic>
            <p:nvPicPr>
              <p:cNvPr id="3" name="Ink 2">
                <a:extLst>
                  <a:ext uri="{FF2B5EF4-FFF2-40B4-BE49-F238E27FC236}">
                    <a16:creationId xmlns:a16="http://schemas.microsoft.com/office/drawing/2014/main" id="{26484614-FEE4-3D49-9EB4-F31AB6EB4816}"/>
                  </a:ext>
                </a:extLst>
              </p:cNvPr>
              <p:cNvPicPr/>
              <p:nvPr/>
            </p:nvPicPr>
            <p:blipFill>
              <a:blip r:embed="rId110"/>
              <a:stretch>
                <a:fillRect/>
              </a:stretch>
            </p:blipFill>
            <p:spPr>
              <a:xfrm>
                <a:off x="5994111" y="1257513"/>
                <a:ext cx="2640418" cy="249326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 name="Ink 13">
                <a:extLst>
                  <a:ext uri="{FF2B5EF4-FFF2-40B4-BE49-F238E27FC236}">
                    <a16:creationId xmlns:a16="http://schemas.microsoft.com/office/drawing/2014/main" id="{EF094925-07DA-B446-9B09-F730D07F9B30}"/>
                  </a:ext>
                </a:extLst>
              </p14:cNvPr>
              <p14:cNvContentPartPr/>
              <p14:nvPr/>
            </p14:nvContentPartPr>
            <p14:xfrm>
              <a:off x="8530850" y="1704182"/>
              <a:ext cx="656640" cy="52650"/>
            </p14:xfrm>
          </p:contentPart>
        </mc:Choice>
        <mc:Fallback xmlns="">
          <p:pic>
            <p:nvPicPr>
              <p:cNvPr id="14" name="Ink 13">
                <a:extLst>
                  <a:ext uri="{FF2B5EF4-FFF2-40B4-BE49-F238E27FC236}">
                    <a16:creationId xmlns:a16="http://schemas.microsoft.com/office/drawing/2014/main" id="{EF094925-07DA-B446-9B09-F730D07F9B30}"/>
                  </a:ext>
                </a:extLst>
              </p:cNvPr>
              <p:cNvPicPr/>
              <p:nvPr/>
            </p:nvPicPr>
            <p:blipFill>
              <a:blip r:embed="rId112"/>
              <a:stretch>
                <a:fillRect/>
              </a:stretch>
            </p:blipFill>
            <p:spPr>
              <a:xfrm>
                <a:off x="8515370" y="1688675"/>
                <a:ext cx="687240" cy="83302"/>
              </a:xfrm>
              <a:prstGeom prst="rect">
                <a:avLst/>
              </a:prstGeom>
            </p:spPr>
          </p:pic>
        </mc:Fallback>
      </mc:AlternateContent>
      <p:grpSp>
        <p:nvGrpSpPr>
          <p:cNvPr id="127" name="Group 126">
            <a:extLst>
              <a:ext uri="{FF2B5EF4-FFF2-40B4-BE49-F238E27FC236}">
                <a16:creationId xmlns:a16="http://schemas.microsoft.com/office/drawing/2014/main" id="{FEE6E44F-36AB-1E41-86F9-569D61E94086}"/>
              </a:ext>
            </a:extLst>
          </p:cNvPr>
          <p:cNvGrpSpPr/>
          <p:nvPr/>
        </p:nvGrpSpPr>
        <p:grpSpPr>
          <a:xfrm>
            <a:off x="8519510" y="1427162"/>
            <a:ext cx="1365660" cy="353700"/>
            <a:chOff x="9327346" y="759883"/>
            <a:chExt cx="1820880" cy="471600"/>
          </a:xfrm>
        </p:grpSpPr>
        <mc:AlternateContent xmlns:mc="http://schemas.openxmlformats.org/markup-compatibility/2006" xmlns:p14="http://schemas.microsoft.com/office/powerpoint/2010/main">
          <mc:Choice Requires="p14">
            <p:contentPart p14:bwMode="auto" r:id="rId113">
              <p14:nvContentPartPr>
                <p14:cNvPr id="15" name="Ink 14">
                  <a:extLst>
                    <a:ext uri="{FF2B5EF4-FFF2-40B4-BE49-F238E27FC236}">
                      <a16:creationId xmlns:a16="http://schemas.microsoft.com/office/drawing/2014/main" id="{C55383FA-CDEB-274B-9BE4-E10F7FF60F5A}"/>
                    </a:ext>
                  </a:extLst>
                </p14:cNvPr>
                <p14:cNvContentPartPr/>
                <p14:nvPr/>
              </p14:nvContentPartPr>
              <p14:xfrm>
                <a:off x="9368746" y="1092163"/>
                <a:ext cx="157680" cy="32760"/>
              </p14:xfrm>
            </p:contentPart>
          </mc:Choice>
          <mc:Fallback xmlns="">
            <p:pic>
              <p:nvPicPr>
                <p:cNvPr id="15" name="Ink 14">
                  <a:extLst>
                    <a:ext uri="{FF2B5EF4-FFF2-40B4-BE49-F238E27FC236}">
                      <a16:creationId xmlns:a16="http://schemas.microsoft.com/office/drawing/2014/main" id="{C55383FA-CDEB-274B-9BE4-E10F7FF60F5A}"/>
                    </a:ext>
                  </a:extLst>
                </p:cNvPr>
                <p:cNvPicPr/>
                <p:nvPr/>
              </p:nvPicPr>
              <p:blipFill>
                <a:blip r:embed="rId114"/>
                <a:stretch>
                  <a:fillRect/>
                </a:stretch>
              </p:blipFill>
              <p:spPr>
                <a:xfrm>
                  <a:off x="9348137" y="1071747"/>
                  <a:ext cx="198418" cy="7311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 name="Ink 15">
                  <a:extLst>
                    <a:ext uri="{FF2B5EF4-FFF2-40B4-BE49-F238E27FC236}">
                      <a16:creationId xmlns:a16="http://schemas.microsoft.com/office/drawing/2014/main" id="{47197292-526A-2746-99F1-94DFAD0B7783}"/>
                    </a:ext>
                  </a:extLst>
                </p14:cNvPr>
                <p14:cNvContentPartPr/>
                <p14:nvPr/>
              </p14:nvContentPartPr>
              <p14:xfrm>
                <a:off x="9327346" y="1120603"/>
                <a:ext cx="216360" cy="110880"/>
              </p14:xfrm>
            </p:contentPart>
          </mc:Choice>
          <mc:Fallback xmlns="">
            <p:pic>
              <p:nvPicPr>
                <p:cNvPr id="16" name="Ink 15">
                  <a:extLst>
                    <a:ext uri="{FF2B5EF4-FFF2-40B4-BE49-F238E27FC236}">
                      <a16:creationId xmlns:a16="http://schemas.microsoft.com/office/drawing/2014/main" id="{47197292-526A-2746-99F1-94DFAD0B7783}"/>
                    </a:ext>
                  </a:extLst>
                </p:cNvPr>
                <p:cNvPicPr/>
                <p:nvPr/>
              </p:nvPicPr>
              <p:blipFill>
                <a:blip r:embed="rId116"/>
                <a:stretch>
                  <a:fillRect/>
                </a:stretch>
              </p:blipFill>
              <p:spPr>
                <a:xfrm>
                  <a:off x="9306672" y="1099963"/>
                  <a:ext cx="257228" cy="15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Ink 25">
                  <a:extLst>
                    <a:ext uri="{FF2B5EF4-FFF2-40B4-BE49-F238E27FC236}">
                      <a16:creationId xmlns:a16="http://schemas.microsoft.com/office/drawing/2014/main" id="{DF458A7E-7AD6-634B-9D98-3ABEF7395542}"/>
                    </a:ext>
                  </a:extLst>
                </p14:cNvPr>
                <p14:cNvContentPartPr/>
                <p14:nvPr/>
              </p14:nvContentPartPr>
              <p14:xfrm>
                <a:off x="9998386" y="989203"/>
                <a:ext cx="360" cy="360"/>
              </p14:xfrm>
            </p:contentPart>
          </mc:Choice>
          <mc:Fallback xmlns="">
            <p:pic>
              <p:nvPicPr>
                <p:cNvPr id="26" name="Ink 25">
                  <a:extLst>
                    <a:ext uri="{FF2B5EF4-FFF2-40B4-BE49-F238E27FC236}">
                      <a16:creationId xmlns:a16="http://schemas.microsoft.com/office/drawing/2014/main" id="{DF458A7E-7AD6-634B-9D98-3ABEF7395542}"/>
                    </a:ext>
                  </a:extLst>
                </p:cNvPr>
                <p:cNvPicPr/>
                <p:nvPr/>
              </p:nvPicPr>
              <p:blipFill>
                <a:blip r:embed="rId118"/>
                <a:stretch>
                  <a:fillRect/>
                </a:stretch>
              </p:blipFill>
              <p:spPr>
                <a:xfrm>
                  <a:off x="9982906" y="9737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Ink 26">
                  <a:extLst>
                    <a:ext uri="{FF2B5EF4-FFF2-40B4-BE49-F238E27FC236}">
                      <a16:creationId xmlns:a16="http://schemas.microsoft.com/office/drawing/2014/main" id="{E738B571-255F-3D41-A61B-75C1FE730764}"/>
                    </a:ext>
                  </a:extLst>
                </p14:cNvPr>
                <p14:cNvContentPartPr/>
                <p14:nvPr/>
              </p14:nvContentPartPr>
              <p14:xfrm>
                <a:off x="9668626" y="809203"/>
                <a:ext cx="164520" cy="114480"/>
              </p14:xfrm>
            </p:contentPart>
          </mc:Choice>
          <mc:Fallback xmlns="">
            <p:pic>
              <p:nvPicPr>
                <p:cNvPr id="27" name="Ink 26">
                  <a:extLst>
                    <a:ext uri="{FF2B5EF4-FFF2-40B4-BE49-F238E27FC236}">
                      <a16:creationId xmlns:a16="http://schemas.microsoft.com/office/drawing/2014/main" id="{E738B571-255F-3D41-A61B-75C1FE730764}"/>
                    </a:ext>
                  </a:extLst>
                </p:cNvPr>
                <p:cNvPicPr/>
                <p:nvPr/>
              </p:nvPicPr>
              <p:blipFill>
                <a:blip r:embed="rId120"/>
                <a:stretch>
                  <a:fillRect/>
                </a:stretch>
              </p:blipFill>
              <p:spPr>
                <a:xfrm>
                  <a:off x="9648001" y="788606"/>
                  <a:ext cx="205290" cy="15519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Ink 27">
                  <a:extLst>
                    <a:ext uri="{FF2B5EF4-FFF2-40B4-BE49-F238E27FC236}">
                      <a16:creationId xmlns:a16="http://schemas.microsoft.com/office/drawing/2014/main" id="{E2EE71C3-9750-9846-B205-86657D28B566}"/>
                    </a:ext>
                  </a:extLst>
                </p14:cNvPr>
                <p14:cNvContentPartPr/>
                <p14:nvPr/>
              </p14:nvContentPartPr>
              <p14:xfrm>
                <a:off x="9666466" y="809203"/>
                <a:ext cx="182160" cy="252360"/>
              </p14:xfrm>
            </p:contentPart>
          </mc:Choice>
          <mc:Fallback xmlns="">
            <p:pic>
              <p:nvPicPr>
                <p:cNvPr id="28" name="Ink 27">
                  <a:extLst>
                    <a:ext uri="{FF2B5EF4-FFF2-40B4-BE49-F238E27FC236}">
                      <a16:creationId xmlns:a16="http://schemas.microsoft.com/office/drawing/2014/main" id="{E2EE71C3-9750-9846-B205-86657D28B566}"/>
                    </a:ext>
                  </a:extLst>
                </p:cNvPr>
                <p:cNvPicPr/>
                <p:nvPr/>
              </p:nvPicPr>
              <p:blipFill>
                <a:blip r:embed="rId122"/>
                <a:stretch>
                  <a:fillRect/>
                </a:stretch>
              </p:blipFill>
              <p:spPr>
                <a:xfrm>
                  <a:off x="9645853" y="788534"/>
                  <a:ext cx="222906" cy="29321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Ink 28">
                  <a:extLst>
                    <a:ext uri="{FF2B5EF4-FFF2-40B4-BE49-F238E27FC236}">
                      <a16:creationId xmlns:a16="http://schemas.microsoft.com/office/drawing/2014/main" id="{4E05B41C-4422-1045-830B-840A1796B1EA}"/>
                    </a:ext>
                  </a:extLst>
                </p14:cNvPr>
                <p14:cNvContentPartPr/>
                <p14:nvPr/>
              </p14:nvContentPartPr>
              <p14:xfrm>
                <a:off x="9658546" y="809203"/>
                <a:ext cx="220320" cy="272160"/>
              </p14:xfrm>
            </p:contentPart>
          </mc:Choice>
          <mc:Fallback xmlns="">
            <p:pic>
              <p:nvPicPr>
                <p:cNvPr id="29" name="Ink 28">
                  <a:extLst>
                    <a:ext uri="{FF2B5EF4-FFF2-40B4-BE49-F238E27FC236}">
                      <a16:creationId xmlns:a16="http://schemas.microsoft.com/office/drawing/2014/main" id="{4E05B41C-4422-1045-830B-840A1796B1EA}"/>
                    </a:ext>
                  </a:extLst>
                </p:cNvPr>
                <p:cNvPicPr/>
                <p:nvPr/>
              </p:nvPicPr>
              <p:blipFill>
                <a:blip r:embed="rId124"/>
                <a:stretch>
                  <a:fillRect/>
                </a:stretch>
              </p:blipFill>
              <p:spPr>
                <a:xfrm>
                  <a:off x="9637906" y="788563"/>
                  <a:ext cx="261120" cy="3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A6CCA9FA-2293-CA43-BAD6-D1F3DB0773D4}"/>
                    </a:ext>
                  </a:extLst>
                </p14:cNvPr>
                <p14:cNvContentPartPr/>
                <p14:nvPr/>
              </p14:nvContentPartPr>
              <p14:xfrm>
                <a:off x="9942586" y="766363"/>
                <a:ext cx="164880" cy="285840"/>
              </p14:xfrm>
            </p:contentPart>
          </mc:Choice>
          <mc:Fallback xmlns="">
            <p:pic>
              <p:nvPicPr>
                <p:cNvPr id="79" name="Ink 78">
                  <a:extLst>
                    <a:ext uri="{FF2B5EF4-FFF2-40B4-BE49-F238E27FC236}">
                      <a16:creationId xmlns:a16="http://schemas.microsoft.com/office/drawing/2014/main" id="{A6CCA9FA-2293-CA43-BAD6-D1F3DB0773D4}"/>
                    </a:ext>
                  </a:extLst>
                </p:cNvPr>
                <p:cNvPicPr/>
                <p:nvPr/>
              </p:nvPicPr>
              <p:blipFill>
                <a:blip r:embed="rId126"/>
                <a:stretch>
                  <a:fillRect/>
                </a:stretch>
              </p:blipFill>
              <p:spPr>
                <a:xfrm>
                  <a:off x="9921976" y="745706"/>
                  <a:ext cx="205621" cy="32667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Ink 104">
                  <a:extLst>
                    <a:ext uri="{FF2B5EF4-FFF2-40B4-BE49-F238E27FC236}">
                      <a16:creationId xmlns:a16="http://schemas.microsoft.com/office/drawing/2014/main" id="{6F228F0C-2399-FA4E-BA75-8B55A269FA1E}"/>
                    </a:ext>
                  </a:extLst>
                </p14:cNvPr>
                <p14:cNvContentPartPr/>
                <p14:nvPr/>
              </p14:nvContentPartPr>
              <p14:xfrm>
                <a:off x="10152466" y="854203"/>
                <a:ext cx="14400" cy="205200"/>
              </p14:xfrm>
            </p:contentPart>
          </mc:Choice>
          <mc:Fallback xmlns="">
            <p:pic>
              <p:nvPicPr>
                <p:cNvPr id="105" name="Ink 104">
                  <a:extLst>
                    <a:ext uri="{FF2B5EF4-FFF2-40B4-BE49-F238E27FC236}">
                      <a16:creationId xmlns:a16="http://schemas.microsoft.com/office/drawing/2014/main" id="{6F228F0C-2399-FA4E-BA75-8B55A269FA1E}"/>
                    </a:ext>
                  </a:extLst>
                </p:cNvPr>
                <p:cNvPicPr/>
                <p:nvPr/>
              </p:nvPicPr>
              <p:blipFill>
                <a:blip r:embed="rId128"/>
                <a:stretch>
                  <a:fillRect/>
                </a:stretch>
              </p:blipFill>
              <p:spPr>
                <a:xfrm>
                  <a:off x="10131826" y="833587"/>
                  <a:ext cx="55200" cy="24595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Ink 105">
                  <a:extLst>
                    <a:ext uri="{FF2B5EF4-FFF2-40B4-BE49-F238E27FC236}">
                      <a16:creationId xmlns:a16="http://schemas.microsoft.com/office/drawing/2014/main" id="{78E1F73D-0564-6742-AF34-C71871519A43}"/>
                    </a:ext>
                  </a:extLst>
                </p14:cNvPr>
                <p14:cNvContentPartPr/>
                <p14:nvPr/>
              </p14:nvContentPartPr>
              <p14:xfrm>
                <a:off x="10073266" y="929083"/>
                <a:ext cx="177480" cy="25560"/>
              </p14:xfrm>
            </p:contentPart>
          </mc:Choice>
          <mc:Fallback xmlns="">
            <p:pic>
              <p:nvPicPr>
                <p:cNvPr id="106" name="Ink 105">
                  <a:extLst>
                    <a:ext uri="{FF2B5EF4-FFF2-40B4-BE49-F238E27FC236}">
                      <a16:creationId xmlns:a16="http://schemas.microsoft.com/office/drawing/2014/main" id="{78E1F73D-0564-6742-AF34-C71871519A43}"/>
                    </a:ext>
                  </a:extLst>
                </p:cNvPr>
                <p:cNvPicPr/>
                <p:nvPr/>
              </p:nvPicPr>
              <p:blipFill>
                <a:blip r:embed="rId130"/>
                <a:stretch>
                  <a:fillRect/>
                </a:stretch>
              </p:blipFill>
              <p:spPr>
                <a:xfrm>
                  <a:off x="10052584" y="908730"/>
                  <a:ext cx="218363" cy="65793"/>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7" name="Ink 106">
                  <a:extLst>
                    <a:ext uri="{FF2B5EF4-FFF2-40B4-BE49-F238E27FC236}">
                      <a16:creationId xmlns:a16="http://schemas.microsoft.com/office/drawing/2014/main" id="{B7231463-7F79-C049-B1BD-CCA6671C1130}"/>
                    </a:ext>
                  </a:extLst>
                </p14:cNvPr>
                <p14:cNvContentPartPr/>
                <p14:nvPr/>
              </p14:nvContentPartPr>
              <p14:xfrm>
                <a:off x="10253266" y="764203"/>
                <a:ext cx="110160" cy="338400"/>
              </p14:xfrm>
            </p:contentPart>
          </mc:Choice>
          <mc:Fallback xmlns="">
            <p:pic>
              <p:nvPicPr>
                <p:cNvPr id="107" name="Ink 106">
                  <a:extLst>
                    <a:ext uri="{FF2B5EF4-FFF2-40B4-BE49-F238E27FC236}">
                      <a16:creationId xmlns:a16="http://schemas.microsoft.com/office/drawing/2014/main" id="{B7231463-7F79-C049-B1BD-CCA6671C1130}"/>
                    </a:ext>
                  </a:extLst>
                </p:cNvPr>
                <p:cNvPicPr/>
                <p:nvPr/>
              </p:nvPicPr>
              <p:blipFill>
                <a:blip r:embed="rId132"/>
                <a:stretch>
                  <a:fillRect/>
                </a:stretch>
              </p:blipFill>
              <p:spPr>
                <a:xfrm>
                  <a:off x="10232671" y="743563"/>
                  <a:ext cx="150871" cy="3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8" name="Ink 107">
                  <a:extLst>
                    <a:ext uri="{FF2B5EF4-FFF2-40B4-BE49-F238E27FC236}">
                      <a16:creationId xmlns:a16="http://schemas.microsoft.com/office/drawing/2014/main" id="{903A9E5B-4C09-D742-B3D2-92AD47B60DA2}"/>
                    </a:ext>
                  </a:extLst>
                </p14:cNvPr>
                <p14:cNvContentPartPr/>
                <p14:nvPr/>
              </p14:nvContentPartPr>
              <p14:xfrm>
                <a:off x="10538026" y="929083"/>
                <a:ext cx="111960" cy="3960"/>
              </p14:xfrm>
            </p:contentPart>
          </mc:Choice>
          <mc:Fallback xmlns="">
            <p:pic>
              <p:nvPicPr>
                <p:cNvPr id="108" name="Ink 107">
                  <a:extLst>
                    <a:ext uri="{FF2B5EF4-FFF2-40B4-BE49-F238E27FC236}">
                      <a16:creationId xmlns:a16="http://schemas.microsoft.com/office/drawing/2014/main" id="{903A9E5B-4C09-D742-B3D2-92AD47B60DA2}"/>
                    </a:ext>
                  </a:extLst>
                </p:cNvPr>
                <p:cNvPicPr/>
                <p:nvPr/>
              </p:nvPicPr>
              <p:blipFill>
                <a:blip r:embed="rId134"/>
                <a:stretch>
                  <a:fillRect/>
                </a:stretch>
              </p:blipFill>
              <p:spPr>
                <a:xfrm>
                  <a:off x="10517452" y="907798"/>
                  <a:ext cx="152629" cy="4603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9" name="Ink 108">
                  <a:extLst>
                    <a:ext uri="{FF2B5EF4-FFF2-40B4-BE49-F238E27FC236}">
                      <a16:creationId xmlns:a16="http://schemas.microsoft.com/office/drawing/2014/main" id="{D705F58D-8F1A-0A47-A8F0-DF190D669A5C}"/>
                    </a:ext>
                  </a:extLst>
                </p14:cNvPr>
                <p14:cNvContentPartPr/>
                <p14:nvPr/>
              </p14:nvContentPartPr>
              <p14:xfrm>
                <a:off x="10507786" y="989203"/>
                <a:ext cx="161640" cy="16560"/>
              </p14:xfrm>
            </p:contentPart>
          </mc:Choice>
          <mc:Fallback xmlns="">
            <p:pic>
              <p:nvPicPr>
                <p:cNvPr id="109" name="Ink 108">
                  <a:extLst>
                    <a:ext uri="{FF2B5EF4-FFF2-40B4-BE49-F238E27FC236}">
                      <a16:creationId xmlns:a16="http://schemas.microsoft.com/office/drawing/2014/main" id="{D705F58D-8F1A-0A47-A8F0-DF190D669A5C}"/>
                    </a:ext>
                  </a:extLst>
                </p:cNvPr>
                <p:cNvPicPr/>
                <p:nvPr/>
              </p:nvPicPr>
              <p:blipFill>
                <a:blip r:embed="rId136"/>
                <a:stretch>
                  <a:fillRect/>
                </a:stretch>
              </p:blipFill>
              <p:spPr>
                <a:xfrm>
                  <a:off x="10487161" y="969423"/>
                  <a:ext cx="202410" cy="556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Ink 110">
                  <a:extLst>
                    <a:ext uri="{FF2B5EF4-FFF2-40B4-BE49-F238E27FC236}">
                      <a16:creationId xmlns:a16="http://schemas.microsoft.com/office/drawing/2014/main" id="{F87F7C7C-EE75-794B-B969-B929750A472F}"/>
                    </a:ext>
                  </a:extLst>
                </p14:cNvPr>
                <p14:cNvContentPartPr/>
                <p14:nvPr/>
              </p14:nvContentPartPr>
              <p14:xfrm>
                <a:off x="10869226" y="759883"/>
                <a:ext cx="279000" cy="316800"/>
              </p14:xfrm>
            </p:contentPart>
          </mc:Choice>
          <mc:Fallback xmlns="">
            <p:pic>
              <p:nvPicPr>
                <p:cNvPr id="111" name="Ink 110">
                  <a:extLst>
                    <a:ext uri="{FF2B5EF4-FFF2-40B4-BE49-F238E27FC236}">
                      <a16:creationId xmlns:a16="http://schemas.microsoft.com/office/drawing/2014/main" id="{F87F7C7C-EE75-794B-B969-B929750A472F}"/>
                    </a:ext>
                  </a:extLst>
                </p:cNvPr>
                <p:cNvPicPr/>
                <p:nvPr/>
              </p:nvPicPr>
              <p:blipFill>
                <a:blip r:embed="rId138"/>
                <a:stretch>
                  <a:fillRect/>
                </a:stretch>
              </p:blipFill>
              <p:spPr>
                <a:xfrm>
                  <a:off x="10848613" y="739274"/>
                  <a:ext cx="319747" cy="357538"/>
                </a:xfrm>
                <a:prstGeom prst="rect">
                  <a:avLst/>
                </a:prstGeom>
              </p:spPr>
            </p:pic>
          </mc:Fallback>
        </mc:AlternateContent>
      </p:grpSp>
      <p:grpSp>
        <p:nvGrpSpPr>
          <p:cNvPr id="131" name="Group 130">
            <a:extLst>
              <a:ext uri="{FF2B5EF4-FFF2-40B4-BE49-F238E27FC236}">
                <a16:creationId xmlns:a16="http://schemas.microsoft.com/office/drawing/2014/main" id="{3133CAC4-432A-DF4E-A75F-17D54F4F0A54}"/>
              </a:ext>
            </a:extLst>
          </p:cNvPr>
          <p:cNvGrpSpPr/>
          <p:nvPr/>
        </p:nvGrpSpPr>
        <p:grpSpPr>
          <a:xfrm>
            <a:off x="9910820" y="1216832"/>
            <a:ext cx="168750" cy="198990"/>
            <a:chOff x="11182426" y="479443"/>
            <a:chExt cx="225000" cy="265320"/>
          </a:xfrm>
        </p:grpSpPr>
        <mc:AlternateContent xmlns:mc="http://schemas.openxmlformats.org/markup-compatibility/2006" xmlns:p14="http://schemas.microsoft.com/office/powerpoint/2010/main">
          <mc:Choice Requires="p14">
            <p:contentPart p14:bwMode="auto" r:id="rId139">
              <p14:nvContentPartPr>
                <p14:cNvPr id="128" name="Ink 127">
                  <a:extLst>
                    <a:ext uri="{FF2B5EF4-FFF2-40B4-BE49-F238E27FC236}">
                      <a16:creationId xmlns:a16="http://schemas.microsoft.com/office/drawing/2014/main" id="{B6025DAF-F82C-7448-8C23-3CC64BC112E7}"/>
                    </a:ext>
                  </a:extLst>
                </p14:cNvPr>
                <p14:cNvContentPartPr/>
                <p14:nvPr/>
              </p14:nvContentPartPr>
              <p14:xfrm>
                <a:off x="11221666" y="479443"/>
                <a:ext cx="185760" cy="265320"/>
              </p14:xfrm>
            </p:contentPart>
          </mc:Choice>
          <mc:Fallback xmlns="">
            <p:pic>
              <p:nvPicPr>
                <p:cNvPr id="128" name="Ink 127">
                  <a:extLst>
                    <a:ext uri="{FF2B5EF4-FFF2-40B4-BE49-F238E27FC236}">
                      <a16:creationId xmlns:a16="http://schemas.microsoft.com/office/drawing/2014/main" id="{B6025DAF-F82C-7448-8C23-3CC64BC112E7}"/>
                    </a:ext>
                  </a:extLst>
                </p:cNvPr>
                <p:cNvPicPr/>
                <p:nvPr/>
              </p:nvPicPr>
              <p:blipFill>
                <a:blip r:embed="rId140"/>
                <a:stretch>
                  <a:fillRect/>
                </a:stretch>
              </p:blipFill>
              <p:spPr>
                <a:xfrm>
                  <a:off x="11201026" y="458812"/>
                  <a:ext cx="226560" cy="30610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Ink 129">
                  <a:extLst>
                    <a:ext uri="{FF2B5EF4-FFF2-40B4-BE49-F238E27FC236}">
                      <a16:creationId xmlns:a16="http://schemas.microsoft.com/office/drawing/2014/main" id="{05418593-85AD-E549-8742-EAE6C7752778}"/>
                    </a:ext>
                  </a:extLst>
                </p14:cNvPr>
                <p14:cNvContentPartPr/>
                <p14:nvPr/>
              </p14:nvContentPartPr>
              <p14:xfrm>
                <a:off x="11182426" y="583843"/>
                <a:ext cx="215280" cy="17640"/>
              </p14:xfrm>
            </p:contentPart>
          </mc:Choice>
          <mc:Fallback xmlns="">
            <p:pic>
              <p:nvPicPr>
                <p:cNvPr id="130" name="Ink 129">
                  <a:extLst>
                    <a:ext uri="{FF2B5EF4-FFF2-40B4-BE49-F238E27FC236}">
                      <a16:creationId xmlns:a16="http://schemas.microsoft.com/office/drawing/2014/main" id="{05418593-85AD-E549-8742-EAE6C7752778}"/>
                    </a:ext>
                  </a:extLst>
                </p:cNvPr>
                <p:cNvPicPr/>
                <p:nvPr/>
              </p:nvPicPr>
              <p:blipFill>
                <a:blip r:embed="rId142"/>
                <a:stretch>
                  <a:fillRect/>
                </a:stretch>
              </p:blipFill>
              <p:spPr>
                <a:xfrm>
                  <a:off x="11161855" y="563342"/>
                  <a:ext cx="255944" cy="58164"/>
                </a:xfrm>
                <a:prstGeom prst="rect">
                  <a:avLst/>
                </a:prstGeom>
              </p:spPr>
            </p:pic>
          </mc:Fallback>
        </mc:AlternateContent>
      </p:grpSp>
      <p:grpSp>
        <p:nvGrpSpPr>
          <p:cNvPr id="153" name="Group 152">
            <a:extLst>
              <a:ext uri="{FF2B5EF4-FFF2-40B4-BE49-F238E27FC236}">
                <a16:creationId xmlns:a16="http://schemas.microsoft.com/office/drawing/2014/main" id="{C5DB2E0D-5861-CE4A-8C23-8BF7FAE91CBF}"/>
              </a:ext>
            </a:extLst>
          </p:cNvPr>
          <p:cNvGrpSpPr/>
          <p:nvPr/>
        </p:nvGrpSpPr>
        <p:grpSpPr>
          <a:xfrm>
            <a:off x="8505470" y="1790042"/>
            <a:ext cx="1684260" cy="213300"/>
            <a:chOff x="9308626" y="1243723"/>
            <a:chExt cx="2245680" cy="284400"/>
          </a:xfrm>
        </p:grpSpPr>
        <mc:AlternateContent xmlns:mc="http://schemas.openxmlformats.org/markup-compatibility/2006" xmlns:p14="http://schemas.microsoft.com/office/powerpoint/2010/main">
          <mc:Choice Requires="p14">
            <p:contentPart p14:bwMode="auto" r:id="rId143">
              <p14:nvContentPartPr>
                <p14:cNvPr id="132" name="Ink 131">
                  <a:extLst>
                    <a:ext uri="{FF2B5EF4-FFF2-40B4-BE49-F238E27FC236}">
                      <a16:creationId xmlns:a16="http://schemas.microsoft.com/office/drawing/2014/main" id="{F28177A6-9431-974D-BDF8-B583948CBB79}"/>
                    </a:ext>
                  </a:extLst>
                </p14:cNvPr>
                <p14:cNvContentPartPr/>
                <p14:nvPr/>
              </p14:nvContentPartPr>
              <p14:xfrm>
                <a:off x="9308626" y="1354603"/>
                <a:ext cx="168480" cy="145440"/>
              </p14:xfrm>
            </p:contentPart>
          </mc:Choice>
          <mc:Fallback xmlns="">
            <p:pic>
              <p:nvPicPr>
                <p:cNvPr id="132" name="Ink 131">
                  <a:extLst>
                    <a:ext uri="{FF2B5EF4-FFF2-40B4-BE49-F238E27FC236}">
                      <a16:creationId xmlns:a16="http://schemas.microsoft.com/office/drawing/2014/main" id="{F28177A6-9431-974D-BDF8-B583948CBB79}"/>
                    </a:ext>
                  </a:extLst>
                </p:cNvPr>
                <p:cNvPicPr/>
                <p:nvPr/>
              </p:nvPicPr>
              <p:blipFill>
                <a:blip r:embed="rId144"/>
                <a:stretch>
                  <a:fillRect/>
                </a:stretch>
              </p:blipFill>
              <p:spPr>
                <a:xfrm>
                  <a:off x="9287986" y="1333963"/>
                  <a:ext cx="209280" cy="186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Ink 132">
                  <a:extLst>
                    <a:ext uri="{FF2B5EF4-FFF2-40B4-BE49-F238E27FC236}">
                      <a16:creationId xmlns:a16="http://schemas.microsoft.com/office/drawing/2014/main" id="{779BC6BE-96F1-2242-A1A1-D822C5C350AB}"/>
                    </a:ext>
                  </a:extLst>
                </p14:cNvPr>
                <p14:cNvContentPartPr/>
                <p14:nvPr/>
              </p14:nvContentPartPr>
              <p14:xfrm>
                <a:off x="9508066" y="1379083"/>
                <a:ext cx="85680" cy="129600"/>
              </p14:xfrm>
            </p:contentPart>
          </mc:Choice>
          <mc:Fallback xmlns="">
            <p:pic>
              <p:nvPicPr>
                <p:cNvPr id="133" name="Ink 132">
                  <a:extLst>
                    <a:ext uri="{FF2B5EF4-FFF2-40B4-BE49-F238E27FC236}">
                      <a16:creationId xmlns:a16="http://schemas.microsoft.com/office/drawing/2014/main" id="{779BC6BE-96F1-2242-A1A1-D822C5C350AB}"/>
                    </a:ext>
                  </a:extLst>
                </p:cNvPr>
                <p:cNvPicPr/>
                <p:nvPr/>
              </p:nvPicPr>
              <p:blipFill>
                <a:blip r:embed="rId146"/>
                <a:stretch>
                  <a:fillRect/>
                </a:stretch>
              </p:blipFill>
              <p:spPr>
                <a:xfrm>
                  <a:off x="9487484" y="1358443"/>
                  <a:ext cx="126366" cy="17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Ink 133">
                  <a:extLst>
                    <a:ext uri="{FF2B5EF4-FFF2-40B4-BE49-F238E27FC236}">
                      <a16:creationId xmlns:a16="http://schemas.microsoft.com/office/drawing/2014/main" id="{582828D0-6DA0-4346-91FA-5EE6B1238F87}"/>
                    </a:ext>
                  </a:extLst>
                </p14:cNvPr>
                <p14:cNvContentPartPr/>
                <p14:nvPr/>
              </p14:nvContentPartPr>
              <p14:xfrm>
                <a:off x="9488626" y="1348843"/>
                <a:ext cx="129600" cy="144360"/>
              </p14:xfrm>
            </p:contentPart>
          </mc:Choice>
          <mc:Fallback xmlns="">
            <p:pic>
              <p:nvPicPr>
                <p:cNvPr id="134" name="Ink 133">
                  <a:extLst>
                    <a:ext uri="{FF2B5EF4-FFF2-40B4-BE49-F238E27FC236}">
                      <a16:creationId xmlns:a16="http://schemas.microsoft.com/office/drawing/2014/main" id="{582828D0-6DA0-4346-91FA-5EE6B1238F87}"/>
                    </a:ext>
                  </a:extLst>
                </p:cNvPr>
                <p:cNvPicPr/>
                <p:nvPr/>
              </p:nvPicPr>
              <p:blipFill>
                <a:blip r:embed="rId148"/>
                <a:stretch>
                  <a:fillRect/>
                </a:stretch>
              </p:blipFill>
              <p:spPr>
                <a:xfrm>
                  <a:off x="9468062" y="1328151"/>
                  <a:ext cx="170249" cy="185262"/>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6" name="Ink 135">
                  <a:extLst>
                    <a:ext uri="{FF2B5EF4-FFF2-40B4-BE49-F238E27FC236}">
                      <a16:creationId xmlns:a16="http://schemas.microsoft.com/office/drawing/2014/main" id="{4EED2B3E-61A5-6041-9354-4D942B83D278}"/>
                    </a:ext>
                  </a:extLst>
                </p14:cNvPr>
                <p14:cNvContentPartPr/>
                <p14:nvPr/>
              </p14:nvContentPartPr>
              <p14:xfrm>
                <a:off x="9640546" y="1375123"/>
                <a:ext cx="232560" cy="115920"/>
              </p14:xfrm>
            </p:contentPart>
          </mc:Choice>
          <mc:Fallback xmlns="">
            <p:pic>
              <p:nvPicPr>
                <p:cNvPr id="136" name="Ink 135">
                  <a:extLst>
                    <a:ext uri="{FF2B5EF4-FFF2-40B4-BE49-F238E27FC236}">
                      <a16:creationId xmlns:a16="http://schemas.microsoft.com/office/drawing/2014/main" id="{4EED2B3E-61A5-6041-9354-4D942B83D278}"/>
                    </a:ext>
                  </a:extLst>
                </p:cNvPr>
                <p:cNvPicPr/>
                <p:nvPr/>
              </p:nvPicPr>
              <p:blipFill>
                <a:blip r:embed="rId150"/>
                <a:stretch>
                  <a:fillRect/>
                </a:stretch>
              </p:blipFill>
              <p:spPr>
                <a:xfrm>
                  <a:off x="9619970" y="1354526"/>
                  <a:ext cx="273234" cy="156636"/>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Ink 136">
                  <a:extLst>
                    <a:ext uri="{FF2B5EF4-FFF2-40B4-BE49-F238E27FC236}">
                      <a16:creationId xmlns:a16="http://schemas.microsoft.com/office/drawing/2014/main" id="{3545D05A-564B-1B40-A20F-FDB4FEDFE20E}"/>
                    </a:ext>
                  </a:extLst>
                </p14:cNvPr>
                <p14:cNvContentPartPr/>
                <p14:nvPr/>
              </p14:nvContentPartPr>
              <p14:xfrm>
                <a:off x="9855106" y="1368283"/>
                <a:ext cx="120240" cy="120240"/>
              </p14:xfrm>
            </p:contentPart>
          </mc:Choice>
          <mc:Fallback xmlns="">
            <p:pic>
              <p:nvPicPr>
                <p:cNvPr id="137" name="Ink 136">
                  <a:extLst>
                    <a:ext uri="{FF2B5EF4-FFF2-40B4-BE49-F238E27FC236}">
                      <a16:creationId xmlns:a16="http://schemas.microsoft.com/office/drawing/2014/main" id="{3545D05A-564B-1B40-A20F-FDB4FEDFE20E}"/>
                    </a:ext>
                  </a:extLst>
                </p:cNvPr>
                <p:cNvPicPr/>
                <p:nvPr/>
              </p:nvPicPr>
              <p:blipFill>
                <a:blip r:embed="rId152"/>
                <a:stretch>
                  <a:fillRect/>
                </a:stretch>
              </p:blipFill>
              <p:spPr>
                <a:xfrm>
                  <a:off x="9834507" y="1347684"/>
                  <a:ext cx="160959" cy="160959"/>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Ink 138">
                  <a:extLst>
                    <a:ext uri="{FF2B5EF4-FFF2-40B4-BE49-F238E27FC236}">
                      <a16:creationId xmlns:a16="http://schemas.microsoft.com/office/drawing/2014/main" id="{F817906A-7535-924A-91EF-81181ADFC068}"/>
                    </a:ext>
                  </a:extLst>
                </p14:cNvPr>
                <p14:cNvContentPartPr/>
                <p14:nvPr/>
              </p14:nvContentPartPr>
              <p14:xfrm>
                <a:off x="10043386" y="1273963"/>
                <a:ext cx="71640" cy="221760"/>
              </p14:xfrm>
            </p:contentPart>
          </mc:Choice>
          <mc:Fallback xmlns="">
            <p:pic>
              <p:nvPicPr>
                <p:cNvPr id="139" name="Ink 138">
                  <a:extLst>
                    <a:ext uri="{FF2B5EF4-FFF2-40B4-BE49-F238E27FC236}">
                      <a16:creationId xmlns:a16="http://schemas.microsoft.com/office/drawing/2014/main" id="{F817906A-7535-924A-91EF-81181ADFC068}"/>
                    </a:ext>
                  </a:extLst>
                </p:cNvPr>
                <p:cNvPicPr/>
                <p:nvPr/>
              </p:nvPicPr>
              <p:blipFill>
                <a:blip r:embed="rId154"/>
                <a:stretch>
                  <a:fillRect/>
                </a:stretch>
              </p:blipFill>
              <p:spPr>
                <a:xfrm>
                  <a:off x="10022849" y="1253323"/>
                  <a:ext cx="112236" cy="262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0" name="Ink 139">
                  <a:extLst>
                    <a:ext uri="{FF2B5EF4-FFF2-40B4-BE49-F238E27FC236}">
                      <a16:creationId xmlns:a16="http://schemas.microsoft.com/office/drawing/2014/main" id="{CAE33AE1-3583-7440-8C86-FAAF1B67C911}"/>
                    </a:ext>
                  </a:extLst>
                </p14:cNvPr>
                <p14:cNvContentPartPr/>
                <p14:nvPr/>
              </p14:nvContentPartPr>
              <p14:xfrm>
                <a:off x="9967426" y="1394203"/>
                <a:ext cx="173880" cy="15120"/>
              </p14:xfrm>
            </p:contentPart>
          </mc:Choice>
          <mc:Fallback xmlns="">
            <p:pic>
              <p:nvPicPr>
                <p:cNvPr id="140" name="Ink 139">
                  <a:extLst>
                    <a:ext uri="{FF2B5EF4-FFF2-40B4-BE49-F238E27FC236}">
                      <a16:creationId xmlns:a16="http://schemas.microsoft.com/office/drawing/2014/main" id="{CAE33AE1-3583-7440-8C86-FAAF1B67C911}"/>
                    </a:ext>
                  </a:extLst>
                </p:cNvPr>
                <p:cNvPicPr/>
                <p:nvPr/>
              </p:nvPicPr>
              <p:blipFill>
                <a:blip r:embed="rId156"/>
                <a:stretch>
                  <a:fillRect/>
                </a:stretch>
              </p:blipFill>
              <p:spPr>
                <a:xfrm>
                  <a:off x="9946829" y="1373885"/>
                  <a:ext cx="214596" cy="5528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Ink 141">
                  <a:extLst>
                    <a:ext uri="{FF2B5EF4-FFF2-40B4-BE49-F238E27FC236}">
                      <a16:creationId xmlns:a16="http://schemas.microsoft.com/office/drawing/2014/main" id="{B8358971-5362-7646-AF07-E22C0A10D6C1}"/>
                    </a:ext>
                  </a:extLst>
                </p14:cNvPr>
                <p14:cNvContentPartPr/>
                <p14:nvPr/>
              </p14:nvContentPartPr>
              <p14:xfrm>
                <a:off x="10251466" y="1315363"/>
                <a:ext cx="150480" cy="162000"/>
              </p14:xfrm>
            </p:contentPart>
          </mc:Choice>
          <mc:Fallback xmlns="">
            <p:pic>
              <p:nvPicPr>
                <p:cNvPr id="142" name="Ink 141">
                  <a:extLst>
                    <a:ext uri="{FF2B5EF4-FFF2-40B4-BE49-F238E27FC236}">
                      <a16:creationId xmlns:a16="http://schemas.microsoft.com/office/drawing/2014/main" id="{B8358971-5362-7646-AF07-E22C0A10D6C1}"/>
                    </a:ext>
                  </a:extLst>
                </p:cNvPr>
                <p:cNvPicPr/>
                <p:nvPr/>
              </p:nvPicPr>
              <p:blipFill>
                <a:blip r:embed="rId158"/>
                <a:stretch>
                  <a:fillRect/>
                </a:stretch>
              </p:blipFill>
              <p:spPr>
                <a:xfrm>
                  <a:off x="10230859" y="1294754"/>
                  <a:ext cx="191215" cy="2027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 name="Ink 142">
                  <a:extLst>
                    <a:ext uri="{FF2B5EF4-FFF2-40B4-BE49-F238E27FC236}">
                      <a16:creationId xmlns:a16="http://schemas.microsoft.com/office/drawing/2014/main" id="{277B80BB-65F8-AB4B-A253-05214F8748E6}"/>
                    </a:ext>
                  </a:extLst>
                </p14:cNvPr>
                <p14:cNvContentPartPr/>
                <p14:nvPr/>
              </p14:nvContentPartPr>
              <p14:xfrm>
                <a:off x="10442266" y="1365043"/>
                <a:ext cx="126000" cy="114840"/>
              </p14:xfrm>
            </p:contentPart>
          </mc:Choice>
          <mc:Fallback xmlns="">
            <p:pic>
              <p:nvPicPr>
                <p:cNvPr id="143" name="Ink 142">
                  <a:extLst>
                    <a:ext uri="{FF2B5EF4-FFF2-40B4-BE49-F238E27FC236}">
                      <a16:creationId xmlns:a16="http://schemas.microsoft.com/office/drawing/2014/main" id="{277B80BB-65F8-AB4B-A253-05214F8748E6}"/>
                    </a:ext>
                  </a:extLst>
                </p:cNvPr>
                <p:cNvPicPr/>
                <p:nvPr/>
              </p:nvPicPr>
              <p:blipFill>
                <a:blip r:embed="rId160"/>
                <a:stretch>
                  <a:fillRect/>
                </a:stretch>
              </p:blipFill>
              <p:spPr>
                <a:xfrm>
                  <a:off x="10421665" y="1344467"/>
                  <a:ext cx="166722" cy="155513"/>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 name="Ink 143">
                  <a:extLst>
                    <a:ext uri="{FF2B5EF4-FFF2-40B4-BE49-F238E27FC236}">
                      <a16:creationId xmlns:a16="http://schemas.microsoft.com/office/drawing/2014/main" id="{007CAF84-59DA-AD43-8F73-3F0E18B8D8C3}"/>
                    </a:ext>
                  </a:extLst>
                </p14:cNvPr>
                <p14:cNvContentPartPr/>
                <p14:nvPr/>
              </p14:nvContentPartPr>
              <p14:xfrm>
                <a:off x="10605706" y="1243723"/>
                <a:ext cx="350640" cy="284400"/>
              </p14:xfrm>
            </p:contentPart>
          </mc:Choice>
          <mc:Fallback xmlns="">
            <p:pic>
              <p:nvPicPr>
                <p:cNvPr id="144" name="Ink 143">
                  <a:extLst>
                    <a:ext uri="{FF2B5EF4-FFF2-40B4-BE49-F238E27FC236}">
                      <a16:creationId xmlns:a16="http://schemas.microsoft.com/office/drawing/2014/main" id="{007CAF84-59DA-AD43-8F73-3F0E18B8D8C3}"/>
                    </a:ext>
                  </a:extLst>
                </p:cNvPr>
                <p:cNvPicPr/>
                <p:nvPr/>
              </p:nvPicPr>
              <p:blipFill>
                <a:blip r:embed="rId162"/>
                <a:stretch>
                  <a:fillRect/>
                </a:stretch>
              </p:blipFill>
              <p:spPr>
                <a:xfrm>
                  <a:off x="10585080" y="1223100"/>
                  <a:ext cx="391412" cy="32516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 name="Ink 144">
                  <a:extLst>
                    <a:ext uri="{FF2B5EF4-FFF2-40B4-BE49-F238E27FC236}">
                      <a16:creationId xmlns:a16="http://schemas.microsoft.com/office/drawing/2014/main" id="{1746F577-D2D3-0F41-8D23-8C03BF7F5A8C}"/>
                    </a:ext>
                  </a:extLst>
                </p14:cNvPr>
                <p14:cNvContentPartPr/>
                <p14:nvPr/>
              </p14:nvContentPartPr>
              <p14:xfrm>
                <a:off x="10937626" y="1244083"/>
                <a:ext cx="154080" cy="257760"/>
              </p14:xfrm>
            </p:contentPart>
          </mc:Choice>
          <mc:Fallback xmlns="">
            <p:pic>
              <p:nvPicPr>
                <p:cNvPr id="145" name="Ink 144">
                  <a:extLst>
                    <a:ext uri="{FF2B5EF4-FFF2-40B4-BE49-F238E27FC236}">
                      <a16:creationId xmlns:a16="http://schemas.microsoft.com/office/drawing/2014/main" id="{1746F577-D2D3-0F41-8D23-8C03BF7F5A8C}"/>
                    </a:ext>
                  </a:extLst>
                </p:cNvPr>
                <p:cNvPicPr/>
                <p:nvPr/>
              </p:nvPicPr>
              <p:blipFill>
                <a:blip r:embed="rId164"/>
                <a:stretch>
                  <a:fillRect/>
                </a:stretch>
              </p:blipFill>
              <p:spPr>
                <a:xfrm>
                  <a:off x="10916986" y="1223443"/>
                  <a:ext cx="194880" cy="29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6" name="Ink 145">
                  <a:extLst>
                    <a:ext uri="{FF2B5EF4-FFF2-40B4-BE49-F238E27FC236}">
                      <a16:creationId xmlns:a16="http://schemas.microsoft.com/office/drawing/2014/main" id="{6CE15A36-171A-4D43-989F-46B369AFE50C}"/>
                    </a:ext>
                  </a:extLst>
                </p14:cNvPr>
                <p14:cNvContentPartPr/>
                <p14:nvPr/>
              </p14:nvContentPartPr>
              <p14:xfrm>
                <a:off x="11092426" y="1289083"/>
                <a:ext cx="360" cy="360"/>
              </p14:xfrm>
            </p:contentPart>
          </mc:Choice>
          <mc:Fallback xmlns="">
            <p:pic>
              <p:nvPicPr>
                <p:cNvPr id="146" name="Ink 145">
                  <a:extLst>
                    <a:ext uri="{FF2B5EF4-FFF2-40B4-BE49-F238E27FC236}">
                      <a16:creationId xmlns:a16="http://schemas.microsoft.com/office/drawing/2014/main" id="{6CE15A36-171A-4D43-989F-46B369AFE50C}"/>
                    </a:ext>
                  </a:extLst>
                </p:cNvPr>
                <p:cNvPicPr/>
                <p:nvPr/>
              </p:nvPicPr>
              <p:blipFill>
                <a:blip r:embed="rId118"/>
                <a:stretch>
                  <a:fillRect/>
                </a:stretch>
              </p:blipFill>
              <p:spPr>
                <a:xfrm>
                  <a:off x="11076946" y="12736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7" name="Ink 146">
                  <a:extLst>
                    <a:ext uri="{FF2B5EF4-FFF2-40B4-BE49-F238E27FC236}">
                      <a16:creationId xmlns:a16="http://schemas.microsoft.com/office/drawing/2014/main" id="{8ADAAD3E-D867-E94D-8FB8-2AFF00413838}"/>
                    </a:ext>
                  </a:extLst>
                </p14:cNvPr>
                <p14:cNvContentPartPr/>
                <p14:nvPr/>
              </p14:nvContentPartPr>
              <p14:xfrm>
                <a:off x="11161546" y="1345963"/>
                <a:ext cx="143640" cy="124560"/>
              </p14:xfrm>
            </p:contentPart>
          </mc:Choice>
          <mc:Fallback xmlns="">
            <p:pic>
              <p:nvPicPr>
                <p:cNvPr id="147" name="Ink 146">
                  <a:extLst>
                    <a:ext uri="{FF2B5EF4-FFF2-40B4-BE49-F238E27FC236}">
                      <a16:creationId xmlns:a16="http://schemas.microsoft.com/office/drawing/2014/main" id="{8ADAAD3E-D867-E94D-8FB8-2AFF00413838}"/>
                    </a:ext>
                  </a:extLst>
                </p:cNvPr>
                <p:cNvPicPr/>
                <p:nvPr/>
              </p:nvPicPr>
              <p:blipFill>
                <a:blip r:embed="rId167"/>
                <a:stretch>
                  <a:fillRect/>
                </a:stretch>
              </p:blipFill>
              <p:spPr>
                <a:xfrm>
                  <a:off x="11140958" y="1325363"/>
                  <a:ext cx="184338" cy="165282"/>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8" name="Ink 147">
                  <a:extLst>
                    <a:ext uri="{FF2B5EF4-FFF2-40B4-BE49-F238E27FC236}">
                      <a16:creationId xmlns:a16="http://schemas.microsoft.com/office/drawing/2014/main" id="{9DFA3533-B86D-494E-BEFE-7C648DF7AFB8}"/>
                    </a:ext>
                  </a:extLst>
                </p14:cNvPr>
                <p14:cNvContentPartPr/>
                <p14:nvPr/>
              </p14:nvContentPartPr>
              <p14:xfrm>
                <a:off x="11347306" y="1348843"/>
                <a:ext cx="207000" cy="127080"/>
              </p14:xfrm>
            </p:contentPart>
          </mc:Choice>
          <mc:Fallback xmlns="">
            <p:pic>
              <p:nvPicPr>
                <p:cNvPr id="148" name="Ink 147">
                  <a:extLst>
                    <a:ext uri="{FF2B5EF4-FFF2-40B4-BE49-F238E27FC236}">
                      <a16:creationId xmlns:a16="http://schemas.microsoft.com/office/drawing/2014/main" id="{9DFA3533-B86D-494E-BEFE-7C648DF7AFB8}"/>
                    </a:ext>
                  </a:extLst>
                </p:cNvPr>
                <p:cNvPicPr/>
                <p:nvPr/>
              </p:nvPicPr>
              <p:blipFill>
                <a:blip r:embed="rId169"/>
                <a:stretch>
                  <a:fillRect/>
                </a:stretch>
              </p:blipFill>
              <p:spPr>
                <a:xfrm>
                  <a:off x="11326654" y="1328222"/>
                  <a:ext cx="247824" cy="167842"/>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 name="Ink 148">
                  <a:extLst>
                    <a:ext uri="{FF2B5EF4-FFF2-40B4-BE49-F238E27FC236}">
                      <a16:creationId xmlns:a16="http://schemas.microsoft.com/office/drawing/2014/main" id="{5497183D-897B-DF41-AB0D-2D46A218E09E}"/>
                    </a:ext>
                  </a:extLst>
                </p14:cNvPr>
                <p14:cNvContentPartPr/>
                <p14:nvPr/>
              </p14:nvContentPartPr>
              <p14:xfrm>
                <a:off x="11092426" y="1273963"/>
                <a:ext cx="360" cy="360"/>
              </p14:xfrm>
            </p:contentPart>
          </mc:Choice>
          <mc:Fallback xmlns="">
            <p:pic>
              <p:nvPicPr>
                <p:cNvPr id="149" name="Ink 148">
                  <a:extLst>
                    <a:ext uri="{FF2B5EF4-FFF2-40B4-BE49-F238E27FC236}">
                      <a16:creationId xmlns:a16="http://schemas.microsoft.com/office/drawing/2014/main" id="{5497183D-897B-DF41-AB0D-2D46A218E09E}"/>
                    </a:ext>
                  </a:extLst>
                </p:cNvPr>
                <p:cNvPicPr/>
                <p:nvPr/>
              </p:nvPicPr>
              <p:blipFill>
                <a:blip r:embed="rId118"/>
                <a:stretch>
                  <a:fillRect/>
                </a:stretch>
              </p:blipFill>
              <p:spPr>
                <a:xfrm>
                  <a:off x="11076946" y="125848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1" name="Ink 150">
                  <a:extLst>
                    <a:ext uri="{FF2B5EF4-FFF2-40B4-BE49-F238E27FC236}">
                      <a16:creationId xmlns:a16="http://schemas.microsoft.com/office/drawing/2014/main" id="{E3B8A011-A555-4C4D-81A8-4497B0AFC53F}"/>
                    </a:ext>
                  </a:extLst>
                </p14:cNvPr>
                <p14:cNvContentPartPr/>
                <p14:nvPr/>
              </p14:nvContentPartPr>
              <p14:xfrm>
                <a:off x="11060026" y="1259203"/>
                <a:ext cx="51480" cy="39960"/>
              </p14:xfrm>
            </p:contentPart>
          </mc:Choice>
          <mc:Fallback xmlns="">
            <p:pic>
              <p:nvPicPr>
                <p:cNvPr id="151" name="Ink 150">
                  <a:extLst>
                    <a:ext uri="{FF2B5EF4-FFF2-40B4-BE49-F238E27FC236}">
                      <a16:creationId xmlns:a16="http://schemas.microsoft.com/office/drawing/2014/main" id="{E3B8A011-A555-4C4D-81A8-4497B0AFC53F}"/>
                    </a:ext>
                  </a:extLst>
                </p:cNvPr>
                <p:cNvPicPr/>
                <p:nvPr/>
              </p:nvPicPr>
              <p:blipFill>
                <a:blip r:embed="rId172"/>
                <a:stretch>
                  <a:fillRect/>
                </a:stretch>
              </p:blipFill>
              <p:spPr>
                <a:xfrm>
                  <a:off x="11039529" y="1238747"/>
                  <a:ext cx="91997" cy="803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47" name="Ink 246">
                <a:extLst>
                  <a:ext uri="{FF2B5EF4-FFF2-40B4-BE49-F238E27FC236}">
                    <a16:creationId xmlns:a16="http://schemas.microsoft.com/office/drawing/2014/main" id="{F1724538-F26D-B449-9611-3BF5631FBEAA}"/>
                  </a:ext>
                </a:extLst>
              </p14:cNvPr>
              <p14:cNvContentPartPr/>
              <p14:nvPr/>
            </p14:nvContentPartPr>
            <p14:xfrm>
              <a:off x="10461890" y="2476112"/>
              <a:ext cx="270" cy="270"/>
            </p14:xfrm>
          </p:contentPart>
        </mc:Choice>
        <mc:Fallback xmlns="">
          <p:pic>
            <p:nvPicPr>
              <p:cNvPr id="247" name="Ink 246">
                <a:extLst>
                  <a:ext uri="{FF2B5EF4-FFF2-40B4-BE49-F238E27FC236}">
                    <a16:creationId xmlns:a16="http://schemas.microsoft.com/office/drawing/2014/main" id="{F1724538-F26D-B449-9611-3BF5631FBEAA}"/>
                  </a:ext>
                </a:extLst>
              </p:cNvPr>
              <p:cNvPicPr/>
              <p:nvPr/>
            </p:nvPicPr>
            <p:blipFill>
              <a:blip r:embed="rId174"/>
              <a:stretch>
                <a:fillRect/>
              </a:stretch>
            </p:blipFill>
            <p:spPr>
              <a:xfrm>
                <a:off x="10450280" y="2464502"/>
                <a:ext cx="23220" cy="23220"/>
              </a:xfrm>
              <a:prstGeom prst="rect">
                <a:avLst/>
              </a:prstGeom>
            </p:spPr>
          </p:pic>
        </mc:Fallback>
      </mc:AlternateContent>
      <p:grpSp>
        <p:nvGrpSpPr>
          <p:cNvPr id="344" name="Group 343">
            <a:extLst>
              <a:ext uri="{FF2B5EF4-FFF2-40B4-BE49-F238E27FC236}">
                <a16:creationId xmlns:a16="http://schemas.microsoft.com/office/drawing/2014/main" id="{EFE8BA2A-D52E-C94E-BB23-C6A27D32916E}"/>
              </a:ext>
            </a:extLst>
          </p:cNvPr>
          <p:cNvGrpSpPr/>
          <p:nvPr/>
        </p:nvGrpSpPr>
        <p:grpSpPr>
          <a:xfrm>
            <a:off x="6009590" y="3544232"/>
            <a:ext cx="86400" cy="58320"/>
            <a:chOff x="5980786" y="3582643"/>
            <a:chExt cx="115200" cy="77760"/>
          </a:xfrm>
        </p:grpSpPr>
        <mc:AlternateContent xmlns:mc="http://schemas.openxmlformats.org/markup-compatibility/2006" xmlns:p14="http://schemas.microsoft.com/office/powerpoint/2010/main">
          <mc:Choice Requires="p14">
            <p:contentPart p14:bwMode="auto" r:id="rId175">
              <p14:nvContentPartPr>
                <p14:cNvPr id="341" name="Ink 340">
                  <a:extLst>
                    <a:ext uri="{FF2B5EF4-FFF2-40B4-BE49-F238E27FC236}">
                      <a16:creationId xmlns:a16="http://schemas.microsoft.com/office/drawing/2014/main" id="{3D89EA30-1B47-9E4A-B323-AE5B2D7F6F3D}"/>
                    </a:ext>
                  </a:extLst>
                </p14:cNvPr>
                <p14:cNvContentPartPr/>
                <p14:nvPr/>
              </p14:nvContentPartPr>
              <p14:xfrm>
                <a:off x="5980786" y="3582643"/>
                <a:ext cx="79200" cy="14040"/>
              </p14:xfrm>
            </p:contentPart>
          </mc:Choice>
          <mc:Fallback xmlns="">
            <p:pic>
              <p:nvPicPr>
                <p:cNvPr id="341" name="Ink 340">
                  <a:extLst>
                    <a:ext uri="{FF2B5EF4-FFF2-40B4-BE49-F238E27FC236}">
                      <a16:creationId xmlns:a16="http://schemas.microsoft.com/office/drawing/2014/main" id="{3D89EA30-1B47-9E4A-B323-AE5B2D7F6F3D}"/>
                    </a:ext>
                  </a:extLst>
                </p:cNvPr>
                <p:cNvPicPr/>
                <p:nvPr/>
              </p:nvPicPr>
              <p:blipFill>
                <a:blip r:embed="rId176"/>
                <a:stretch>
                  <a:fillRect/>
                </a:stretch>
              </p:blipFill>
              <p:spPr>
                <a:xfrm>
                  <a:off x="5960146" y="3562519"/>
                  <a:ext cx="120000" cy="538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2" name="Ink 341">
                  <a:extLst>
                    <a:ext uri="{FF2B5EF4-FFF2-40B4-BE49-F238E27FC236}">
                      <a16:creationId xmlns:a16="http://schemas.microsoft.com/office/drawing/2014/main" id="{E74BF117-ED17-9C49-A8C7-5C2CEDD4A289}"/>
                    </a:ext>
                  </a:extLst>
                </p14:cNvPr>
                <p14:cNvContentPartPr/>
                <p14:nvPr/>
              </p14:nvContentPartPr>
              <p14:xfrm>
                <a:off x="6011026" y="3630523"/>
                <a:ext cx="84960" cy="29880"/>
              </p14:xfrm>
            </p:contentPart>
          </mc:Choice>
          <mc:Fallback xmlns="">
            <p:pic>
              <p:nvPicPr>
                <p:cNvPr id="342" name="Ink 341">
                  <a:extLst>
                    <a:ext uri="{FF2B5EF4-FFF2-40B4-BE49-F238E27FC236}">
                      <a16:creationId xmlns:a16="http://schemas.microsoft.com/office/drawing/2014/main" id="{E74BF117-ED17-9C49-A8C7-5C2CEDD4A289}"/>
                    </a:ext>
                  </a:extLst>
                </p:cNvPr>
                <p:cNvPicPr/>
                <p:nvPr/>
              </p:nvPicPr>
              <p:blipFill>
                <a:blip r:embed="rId178"/>
                <a:stretch>
                  <a:fillRect/>
                </a:stretch>
              </p:blipFill>
              <p:spPr>
                <a:xfrm>
                  <a:off x="5990386" y="3610129"/>
                  <a:ext cx="125760" cy="70194"/>
                </a:xfrm>
                <a:prstGeom prst="rect">
                  <a:avLst/>
                </a:prstGeom>
              </p:spPr>
            </p:pic>
          </mc:Fallback>
        </mc:AlternateContent>
      </p:grpSp>
    </p:spTree>
    <p:extLst>
      <p:ext uri="{BB962C8B-B14F-4D97-AF65-F5344CB8AC3E}">
        <p14:creationId xmlns:p14="http://schemas.microsoft.com/office/powerpoint/2010/main" val="173019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2700" dirty="0"/>
              <a:t>Euler’s Method: grandfather of all modern approaches.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3B104FC-7459-2D4B-94F8-90AA74B3F64E}"/>
                  </a:ext>
                </a:extLst>
              </p14:cNvPr>
              <p14:cNvContentPartPr/>
              <p14:nvPr/>
            </p14:nvContentPartPr>
            <p14:xfrm>
              <a:off x="5967478" y="2041558"/>
              <a:ext cx="60750" cy="2166480"/>
            </p14:xfrm>
          </p:contentPart>
        </mc:Choice>
        <mc:Fallback xmlns="">
          <p:pic>
            <p:nvPicPr>
              <p:cNvPr id="4" name="Ink 3">
                <a:extLst>
                  <a:ext uri="{FF2B5EF4-FFF2-40B4-BE49-F238E27FC236}">
                    <a16:creationId xmlns:a16="http://schemas.microsoft.com/office/drawing/2014/main" id="{43B104FC-7459-2D4B-94F8-90AA74B3F64E}"/>
                  </a:ext>
                </a:extLst>
              </p:cNvPr>
              <p:cNvPicPr/>
              <p:nvPr/>
            </p:nvPicPr>
            <p:blipFill>
              <a:blip r:embed="rId4"/>
              <a:stretch>
                <a:fillRect/>
              </a:stretch>
            </p:blipFill>
            <p:spPr>
              <a:xfrm>
                <a:off x="5959929" y="2033998"/>
                <a:ext cx="75848" cy="2181600"/>
              </a:xfrm>
              <a:prstGeom prst="rect">
                <a:avLst/>
              </a:prstGeom>
            </p:spPr>
          </p:pic>
        </mc:Fallback>
      </mc:AlternateContent>
      <p:grpSp>
        <p:nvGrpSpPr>
          <p:cNvPr id="9" name="Group 8">
            <a:extLst>
              <a:ext uri="{FF2B5EF4-FFF2-40B4-BE49-F238E27FC236}">
                <a16:creationId xmlns:a16="http://schemas.microsoft.com/office/drawing/2014/main" id="{3AC01424-2577-174C-8921-FEF0C58B0492}"/>
              </a:ext>
            </a:extLst>
          </p:cNvPr>
          <p:cNvGrpSpPr/>
          <p:nvPr/>
        </p:nvGrpSpPr>
        <p:grpSpPr>
          <a:xfrm>
            <a:off x="6030658" y="4188328"/>
            <a:ext cx="3214080" cy="115290"/>
            <a:chOff x="6008877" y="4441437"/>
            <a:chExt cx="4285440" cy="1537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4BD5236-5C03-BC40-972B-3AA49894E1E3}"/>
                    </a:ext>
                  </a:extLst>
                </p14:cNvPr>
                <p14:cNvContentPartPr/>
                <p14:nvPr/>
              </p14:nvContentPartPr>
              <p14:xfrm>
                <a:off x="6008877" y="4460157"/>
                <a:ext cx="4189680" cy="106200"/>
              </p14:xfrm>
            </p:contentPart>
          </mc:Choice>
          <mc:Fallback xmlns="">
            <p:pic>
              <p:nvPicPr>
                <p:cNvPr id="5" name="Ink 4">
                  <a:extLst>
                    <a:ext uri="{FF2B5EF4-FFF2-40B4-BE49-F238E27FC236}">
                      <a16:creationId xmlns:a16="http://schemas.microsoft.com/office/drawing/2014/main" id="{C4BD5236-5C03-BC40-972B-3AA49894E1E3}"/>
                    </a:ext>
                  </a:extLst>
                </p:cNvPr>
                <p:cNvPicPr/>
                <p:nvPr/>
              </p:nvPicPr>
              <p:blipFill>
                <a:blip r:embed="rId6"/>
                <a:stretch>
                  <a:fillRect/>
                </a:stretch>
              </p:blipFill>
              <p:spPr>
                <a:xfrm>
                  <a:off x="5998798" y="4450111"/>
                  <a:ext cx="4209839" cy="1262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C5E15B-FCC9-124D-A081-B8C0F37E71D3}"/>
                    </a:ext>
                  </a:extLst>
                </p14:cNvPr>
                <p14:cNvContentPartPr/>
                <p14:nvPr/>
              </p14:nvContentPartPr>
              <p14:xfrm>
                <a:off x="10188837" y="4441437"/>
                <a:ext cx="9720" cy="108720"/>
              </p14:xfrm>
            </p:contentPart>
          </mc:Choice>
          <mc:Fallback xmlns="">
            <p:pic>
              <p:nvPicPr>
                <p:cNvPr id="6" name="Ink 5">
                  <a:extLst>
                    <a:ext uri="{FF2B5EF4-FFF2-40B4-BE49-F238E27FC236}">
                      <a16:creationId xmlns:a16="http://schemas.microsoft.com/office/drawing/2014/main" id="{C2C5E15B-FCC9-124D-A081-B8C0F37E71D3}"/>
                    </a:ext>
                  </a:extLst>
                </p:cNvPr>
                <p:cNvPicPr/>
                <p:nvPr/>
              </p:nvPicPr>
              <p:blipFill>
                <a:blip r:embed="rId8"/>
                <a:stretch>
                  <a:fillRect/>
                </a:stretch>
              </p:blipFill>
              <p:spPr>
                <a:xfrm>
                  <a:off x="10178631" y="4431379"/>
                  <a:ext cx="30132" cy="128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3743A80-03BE-7B48-BAE6-9969C22ED63E}"/>
                    </a:ext>
                  </a:extLst>
                </p14:cNvPr>
                <p14:cNvContentPartPr/>
                <p14:nvPr/>
              </p14:nvContentPartPr>
              <p14:xfrm>
                <a:off x="10084077" y="4457277"/>
                <a:ext cx="210240" cy="137880"/>
              </p14:xfrm>
            </p:contentPart>
          </mc:Choice>
          <mc:Fallback xmlns="">
            <p:pic>
              <p:nvPicPr>
                <p:cNvPr id="8" name="Ink 7">
                  <a:extLst>
                    <a:ext uri="{FF2B5EF4-FFF2-40B4-BE49-F238E27FC236}">
                      <a16:creationId xmlns:a16="http://schemas.microsoft.com/office/drawing/2014/main" id="{F3743A80-03BE-7B48-BAE6-9969C22ED63E}"/>
                    </a:ext>
                  </a:extLst>
                </p:cNvPr>
                <p:cNvPicPr/>
                <p:nvPr/>
              </p:nvPicPr>
              <p:blipFill>
                <a:blip r:embed="rId10"/>
                <a:stretch>
                  <a:fillRect/>
                </a:stretch>
              </p:blipFill>
              <p:spPr>
                <a:xfrm>
                  <a:off x="10073997" y="4447223"/>
                  <a:ext cx="230400" cy="1579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988F541-2AF7-D14E-8B28-CA60A883F9A6}"/>
                  </a:ext>
                </a:extLst>
              </p14:cNvPr>
              <p14:cNvContentPartPr/>
              <p14:nvPr/>
            </p14:nvContentPartPr>
            <p14:xfrm>
              <a:off x="5927788" y="2066398"/>
              <a:ext cx="101790" cy="141750"/>
            </p14:xfrm>
          </p:contentPart>
        </mc:Choice>
        <mc:Fallback xmlns="">
          <p:pic>
            <p:nvPicPr>
              <p:cNvPr id="10" name="Ink 9">
                <a:extLst>
                  <a:ext uri="{FF2B5EF4-FFF2-40B4-BE49-F238E27FC236}">
                    <a16:creationId xmlns:a16="http://schemas.microsoft.com/office/drawing/2014/main" id="{9988F541-2AF7-D14E-8B28-CA60A883F9A6}"/>
                  </a:ext>
                </a:extLst>
              </p:cNvPr>
              <p:cNvPicPr/>
              <p:nvPr/>
            </p:nvPicPr>
            <p:blipFill>
              <a:blip r:embed="rId12"/>
              <a:stretch>
                <a:fillRect/>
              </a:stretch>
            </p:blipFill>
            <p:spPr>
              <a:xfrm>
                <a:off x="5920208" y="2058843"/>
                <a:ext cx="116950" cy="156860"/>
              </a:xfrm>
              <a:prstGeom prst="rect">
                <a:avLst/>
              </a:prstGeom>
            </p:spPr>
          </p:pic>
        </mc:Fallback>
      </mc:AlternateContent>
      <p:grpSp>
        <p:nvGrpSpPr>
          <p:cNvPr id="13" name="Group 12">
            <a:extLst>
              <a:ext uri="{FF2B5EF4-FFF2-40B4-BE49-F238E27FC236}">
                <a16:creationId xmlns:a16="http://schemas.microsoft.com/office/drawing/2014/main" id="{00EEE27B-311B-3643-80D1-FBBA0EE96B3A}"/>
              </a:ext>
            </a:extLst>
          </p:cNvPr>
          <p:cNvGrpSpPr/>
          <p:nvPr/>
        </p:nvGrpSpPr>
        <p:grpSpPr>
          <a:xfrm>
            <a:off x="9139708" y="4350328"/>
            <a:ext cx="161190" cy="189000"/>
            <a:chOff x="10154277" y="4657437"/>
            <a:chExt cx="214920" cy="2520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15E6A4-3F90-2740-ACE7-D4A6F3CB9333}"/>
                    </a:ext>
                  </a:extLst>
                </p14:cNvPr>
                <p14:cNvContentPartPr/>
                <p14:nvPr/>
              </p14:nvContentPartPr>
              <p14:xfrm>
                <a:off x="10223037" y="4657437"/>
                <a:ext cx="146160" cy="252000"/>
              </p14:xfrm>
            </p:contentPart>
          </mc:Choice>
          <mc:Fallback xmlns="">
            <p:pic>
              <p:nvPicPr>
                <p:cNvPr id="11" name="Ink 10">
                  <a:extLst>
                    <a:ext uri="{FF2B5EF4-FFF2-40B4-BE49-F238E27FC236}">
                      <a16:creationId xmlns:a16="http://schemas.microsoft.com/office/drawing/2014/main" id="{6A15E6A4-3F90-2740-ACE7-D4A6F3CB9333}"/>
                    </a:ext>
                  </a:extLst>
                </p:cNvPr>
                <p:cNvPicPr/>
                <p:nvPr/>
              </p:nvPicPr>
              <p:blipFill>
                <a:blip r:embed="rId14"/>
                <a:stretch>
                  <a:fillRect/>
                </a:stretch>
              </p:blipFill>
              <p:spPr>
                <a:xfrm>
                  <a:off x="10212974" y="4647357"/>
                  <a:ext cx="166287"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FB00C06-6A9E-CB40-B74F-05E76B980D86}"/>
                    </a:ext>
                  </a:extLst>
                </p14:cNvPr>
                <p14:cNvContentPartPr/>
                <p14:nvPr/>
              </p14:nvContentPartPr>
              <p14:xfrm>
                <a:off x="10154277" y="4754997"/>
                <a:ext cx="144000" cy="10440"/>
              </p14:xfrm>
            </p:contentPart>
          </mc:Choice>
          <mc:Fallback xmlns="">
            <p:pic>
              <p:nvPicPr>
                <p:cNvPr id="12" name="Ink 11">
                  <a:extLst>
                    <a:ext uri="{FF2B5EF4-FFF2-40B4-BE49-F238E27FC236}">
                      <a16:creationId xmlns:a16="http://schemas.microsoft.com/office/drawing/2014/main" id="{9FB00C06-6A9E-CB40-B74F-05E76B980D86}"/>
                    </a:ext>
                  </a:extLst>
                </p:cNvPr>
                <p:cNvPicPr/>
                <p:nvPr/>
              </p:nvPicPr>
              <p:blipFill>
                <a:blip r:embed="rId16"/>
                <a:stretch>
                  <a:fillRect/>
                </a:stretch>
              </p:blipFill>
              <p:spPr>
                <a:xfrm>
                  <a:off x="10144197" y="4745032"/>
                  <a:ext cx="164160" cy="30371"/>
                </a:xfrm>
                <a:prstGeom prst="rect">
                  <a:avLst/>
                </a:prstGeom>
              </p:spPr>
            </p:pic>
          </mc:Fallback>
        </mc:AlternateContent>
      </p:grpSp>
      <p:grpSp>
        <p:nvGrpSpPr>
          <p:cNvPr id="24" name="Group 23">
            <a:extLst>
              <a:ext uri="{FF2B5EF4-FFF2-40B4-BE49-F238E27FC236}">
                <a16:creationId xmlns:a16="http://schemas.microsoft.com/office/drawing/2014/main" id="{B18A21A2-1425-5848-BC3E-E1508DE58E2E}"/>
              </a:ext>
            </a:extLst>
          </p:cNvPr>
          <p:cNvGrpSpPr/>
          <p:nvPr/>
        </p:nvGrpSpPr>
        <p:grpSpPr>
          <a:xfrm>
            <a:off x="1966618" y="2218408"/>
            <a:ext cx="896940" cy="238950"/>
            <a:chOff x="590157" y="1814877"/>
            <a:chExt cx="1195920" cy="31860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0097" y="1804810"/>
                  <a:ext cx="266361" cy="2904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1781" y="1949147"/>
                  <a:ext cx="173833" cy="1436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78706" y="1815227"/>
                  <a:ext cx="146463" cy="2570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6797" y="1922536"/>
                  <a:ext cx="168480" cy="14900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38704" y="1946277"/>
                  <a:ext cx="155106"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87954" y="1877877"/>
                  <a:ext cx="42525"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59287" y="2068137"/>
                  <a:ext cx="366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00B88F56-8220-2343-951D-2F9D1B7DBBA5}"/>
                  </a:ext>
                </a:extLst>
              </p14:cNvPr>
              <p14:cNvContentPartPr/>
              <p14:nvPr/>
            </p14:nvContentPartPr>
            <p14:xfrm>
              <a:off x="6013918" y="4279588"/>
              <a:ext cx="119070" cy="148500"/>
            </p14:xfrm>
          </p:contentPart>
        </mc:Choice>
        <mc:Fallback xmlns="">
          <p:pic>
            <p:nvPicPr>
              <p:cNvPr id="40" name="Ink 39">
                <a:extLst>
                  <a:ext uri="{FF2B5EF4-FFF2-40B4-BE49-F238E27FC236}">
                    <a16:creationId xmlns:a16="http://schemas.microsoft.com/office/drawing/2014/main" id="{00B88F56-8220-2343-951D-2F9D1B7DBBA5}"/>
                  </a:ext>
                </a:extLst>
              </p:cNvPr>
              <p:cNvPicPr/>
              <p:nvPr/>
            </p:nvPicPr>
            <p:blipFill>
              <a:blip r:embed="rId32"/>
              <a:stretch>
                <a:fillRect/>
              </a:stretch>
            </p:blipFill>
            <p:spPr>
              <a:xfrm>
                <a:off x="6006341" y="4272037"/>
                <a:ext cx="134224" cy="16360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79AF87EE-2203-9F43-AFCB-D53CEACD54BD}"/>
                  </a:ext>
                </a:extLst>
              </p14:cNvPr>
              <p14:cNvContentPartPr/>
              <p14:nvPr/>
            </p14:nvContentPartPr>
            <p14:xfrm>
              <a:off x="6716458" y="4235848"/>
              <a:ext cx="11880" cy="76140"/>
            </p14:xfrm>
          </p:contentPart>
        </mc:Choice>
        <mc:Fallback xmlns="">
          <p:pic>
            <p:nvPicPr>
              <p:cNvPr id="41" name="Ink 40">
                <a:extLst>
                  <a:ext uri="{FF2B5EF4-FFF2-40B4-BE49-F238E27FC236}">
                    <a16:creationId xmlns:a16="http://schemas.microsoft.com/office/drawing/2014/main" id="{79AF87EE-2203-9F43-AFCB-D53CEACD54BD}"/>
                  </a:ext>
                </a:extLst>
              </p:cNvPr>
              <p:cNvPicPr/>
              <p:nvPr/>
            </p:nvPicPr>
            <p:blipFill>
              <a:blip r:embed="rId34"/>
              <a:stretch>
                <a:fillRect/>
              </a:stretch>
            </p:blipFill>
            <p:spPr>
              <a:xfrm>
                <a:off x="6708898" y="4228341"/>
                <a:ext cx="27000" cy="911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64086FB6-AFC9-6643-9A82-E5FD5C59C174}"/>
                  </a:ext>
                </a:extLst>
              </p14:cNvPr>
              <p14:cNvContentPartPr/>
              <p14:nvPr/>
            </p14:nvContentPartPr>
            <p14:xfrm>
              <a:off x="7544548" y="4196968"/>
              <a:ext cx="26190" cy="122310"/>
            </p14:xfrm>
          </p:contentPart>
        </mc:Choice>
        <mc:Fallback xmlns="">
          <p:pic>
            <p:nvPicPr>
              <p:cNvPr id="44" name="Ink 43">
                <a:extLst>
                  <a:ext uri="{FF2B5EF4-FFF2-40B4-BE49-F238E27FC236}">
                    <a16:creationId xmlns:a16="http://schemas.microsoft.com/office/drawing/2014/main" id="{64086FB6-AFC9-6643-9A82-E5FD5C59C174}"/>
                  </a:ext>
                </a:extLst>
              </p:cNvPr>
              <p:cNvPicPr/>
              <p:nvPr/>
            </p:nvPicPr>
            <p:blipFill>
              <a:blip r:embed="rId36"/>
              <a:stretch>
                <a:fillRect/>
              </a:stretch>
            </p:blipFill>
            <p:spPr>
              <a:xfrm>
                <a:off x="7537014" y="4189414"/>
                <a:ext cx="41258" cy="13741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AB6C90BE-8E9C-4142-BBA4-EEC3E952B7D9}"/>
                  </a:ext>
                </a:extLst>
              </p14:cNvPr>
              <p14:cNvContentPartPr/>
              <p14:nvPr/>
            </p14:nvContentPartPr>
            <p14:xfrm>
              <a:off x="8387218" y="4196968"/>
              <a:ext cx="27810" cy="125010"/>
            </p14:xfrm>
          </p:contentPart>
        </mc:Choice>
        <mc:Fallback xmlns="">
          <p:pic>
            <p:nvPicPr>
              <p:cNvPr id="47" name="Ink 46">
                <a:extLst>
                  <a:ext uri="{FF2B5EF4-FFF2-40B4-BE49-F238E27FC236}">
                    <a16:creationId xmlns:a16="http://schemas.microsoft.com/office/drawing/2014/main" id="{AB6C90BE-8E9C-4142-BBA4-EEC3E952B7D9}"/>
                  </a:ext>
                </a:extLst>
              </p:cNvPr>
              <p:cNvPicPr/>
              <p:nvPr/>
            </p:nvPicPr>
            <p:blipFill>
              <a:blip r:embed="rId38"/>
              <a:stretch>
                <a:fillRect/>
              </a:stretch>
            </p:blipFill>
            <p:spPr>
              <a:xfrm>
                <a:off x="8379731" y="4189424"/>
                <a:ext cx="42785" cy="14009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02B42C28-667F-144A-8DDF-E5A769964E2A}"/>
                  </a:ext>
                </a:extLst>
              </p14:cNvPr>
              <p14:cNvContentPartPr/>
              <p14:nvPr/>
            </p14:nvContentPartPr>
            <p14:xfrm>
              <a:off x="5950468" y="3190678"/>
              <a:ext cx="131760" cy="8910"/>
            </p14:xfrm>
          </p:contentPart>
        </mc:Choice>
        <mc:Fallback xmlns="">
          <p:pic>
            <p:nvPicPr>
              <p:cNvPr id="51" name="Ink 50">
                <a:extLst>
                  <a:ext uri="{FF2B5EF4-FFF2-40B4-BE49-F238E27FC236}">
                    <a16:creationId xmlns:a16="http://schemas.microsoft.com/office/drawing/2014/main" id="{02B42C28-667F-144A-8DDF-E5A769964E2A}"/>
                  </a:ext>
                </a:extLst>
              </p:cNvPr>
              <p:cNvPicPr/>
              <p:nvPr/>
            </p:nvPicPr>
            <p:blipFill>
              <a:blip r:embed="rId40"/>
              <a:stretch>
                <a:fillRect/>
              </a:stretch>
            </p:blipFill>
            <p:spPr>
              <a:xfrm>
                <a:off x="5942929" y="3183194"/>
                <a:ext cx="146839" cy="2387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F6D2DC37-F4D6-364E-8C4C-635AFA164EF2}"/>
                  </a:ext>
                </a:extLst>
              </p14:cNvPr>
              <p14:cNvContentPartPr/>
              <p14:nvPr/>
            </p14:nvContentPartPr>
            <p14:xfrm>
              <a:off x="5872978" y="2610718"/>
              <a:ext cx="143370" cy="27810"/>
            </p14:xfrm>
          </p:contentPart>
        </mc:Choice>
        <mc:Fallback xmlns="">
          <p:pic>
            <p:nvPicPr>
              <p:cNvPr id="52" name="Ink 51">
                <a:extLst>
                  <a:ext uri="{FF2B5EF4-FFF2-40B4-BE49-F238E27FC236}">
                    <a16:creationId xmlns:a16="http://schemas.microsoft.com/office/drawing/2014/main" id="{F6D2DC37-F4D6-364E-8C4C-635AFA164EF2}"/>
                  </a:ext>
                </a:extLst>
              </p:cNvPr>
              <p:cNvPicPr/>
              <p:nvPr/>
            </p:nvPicPr>
            <p:blipFill>
              <a:blip r:embed="rId42"/>
              <a:stretch>
                <a:fillRect/>
              </a:stretch>
            </p:blipFill>
            <p:spPr>
              <a:xfrm>
                <a:off x="5865413" y="2603231"/>
                <a:ext cx="158499" cy="4278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DAD8C3B2-81BA-EE48-A797-2A86E1CEC01F}"/>
                  </a:ext>
                </a:extLst>
              </p14:cNvPr>
              <p14:cNvContentPartPr/>
              <p14:nvPr/>
            </p14:nvContentPartPr>
            <p14:xfrm>
              <a:off x="5745538" y="3716098"/>
              <a:ext cx="44010" cy="112860"/>
            </p14:xfrm>
          </p:contentPart>
        </mc:Choice>
        <mc:Fallback xmlns="">
          <p:pic>
            <p:nvPicPr>
              <p:cNvPr id="53" name="Ink 52">
                <a:extLst>
                  <a:ext uri="{FF2B5EF4-FFF2-40B4-BE49-F238E27FC236}">
                    <a16:creationId xmlns:a16="http://schemas.microsoft.com/office/drawing/2014/main" id="{DAD8C3B2-81BA-EE48-A797-2A86E1CEC01F}"/>
                  </a:ext>
                </a:extLst>
              </p:cNvPr>
              <p:cNvPicPr/>
              <p:nvPr/>
            </p:nvPicPr>
            <p:blipFill>
              <a:blip r:embed="rId44"/>
              <a:stretch>
                <a:fillRect/>
              </a:stretch>
            </p:blipFill>
            <p:spPr>
              <a:xfrm>
                <a:off x="5738024" y="3708526"/>
                <a:ext cx="59038" cy="128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A7434172-A2FD-6A46-96EE-05296B57A17C}"/>
                  </a:ext>
                </a:extLst>
              </p14:cNvPr>
              <p14:cNvContentPartPr/>
              <p14:nvPr/>
            </p14:nvContentPartPr>
            <p14:xfrm>
              <a:off x="5636728" y="3126418"/>
              <a:ext cx="136080" cy="149040"/>
            </p14:xfrm>
          </p:contentPart>
        </mc:Choice>
        <mc:Fallback xmlns="">
          <p:pic>
            <p:nvPicPr>
              <p:cNvPr id="54" name="Ink 53">
                <a:extLst>
                  <a:ext uri="{FF2B5EF4-FFF2-40B4-BE49-F238E27FC236}">
                    <a16:creationId xmlns:a16="http://schemas.microsoft.com/office/drawing/2014/main" id="{A7434172-A2FD-6A46-96EE-05296B57A17C}"/>
                  </a:ext>
                </a:extLst>
              </p:cNvPr>
              <p:cNvPicPr/>
              <p:nvPr/>
            </p:nvPicPr>
            <p:blipFill>
              <a:blip r:embed="rId46"/>
              <a:stretch>
                <a:fillRect/>
              </a:stretch>
            </p:blipFill>
            <p:spPr>
              <a:xfrm>
                <a:off x="5629168" y="3118858"/>
                <a:ext cx="15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C39F4DED-18E7-D848-AC1D-E2541694D8D1}"/>
                  </a:ext>
                </a:extLst>
              </p14:cNvPr>
              <p14:cNvContentPartPr/>
              <p14:nvPr/>
            </p14:nvContentPartPr>
            <p14:xfrm>
              <a:off x="5583808" y="2561308"/>
              <a:ext cx="159300" cy="167130"/>
            </p14:xfrm>
          </p:contentPart>
        </mc:Choice>
        <mc:Fallback xmlns="">
          <p:pic>
            <p:nvPicPr>
              <p:cNvPr id="55" name="Ink 54">
                <a:extLst>
                  <a:ext uri="{FF2B5EF4-FFF2-40B4-BE49-F238E27FC236}">
                    <a16:creationId xmlns:a16="http://schemas.microsoft.com/office/drawing/2014/main" id="{C39F4DED-18E7-D848-AC1D-E2541694D8D1}"/>
                  </a:ext>
                </a:extLst>
              </p:cNvPr>
              <p:cNvPicPr/>
              <p:nvPr/>
            </p:nvPicPr>
            <p:blipFill>
              <a:blip r:embed="rId48"/>
              <a:stretch>
                <a:fillRect/>
              </a:stretch>
            </p:blipFill>
            <p:spPr>
              <a:xfrm>
                <a:off x="5576257" y="2553760"/>
                <a:ext cx="174403" cy="182226"/>
              </a:xfrm>
              <a:prstGeom prst="rect">
                <a:avLst/>
              </a:prstGeom>
            </p:spPr>
          </p:pic>
        </mc:Fallback>
      </mc:AlternateContent>
      <p:grpSp>
        <p:nvGrpSpPr>
          <p:cNvPr id="58" name="Group 57">
            <a:extLst>
              <a:ext uri="{FF2B5EF4-FFF2-40B4-BE49-F238E27FC236}">
                <a16:creationId xmlns:a16="http://schemas.microsoft.com/office/drawing/2014/main" id="{38ECFE42-2415-484D-A005-60B5A5AB9D61}"/>
              </a:ext>
            </a:extLst>
          </p:cNvPr>
          <p:cNvGrpSpPr/>
          <p:nvPr/>
        </p:nvGrpSpPr>
        <p:grpSpPr>
          <a:xfrm>
            <a:off x="5716918" y="1988368"/>
            <a:ext cx="144450" cy="305100"/>
            <a:chOff x="5590557" y="1508157"/>
            <a:chExt cx="192600" cy="406800"/>
          </a:xfrm>
        </p:grpSpPr>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9F5C0C94-536C-7149-9A67-F000F5D76CD0}"/>
                    </a:ext>
                  </a:extLst>
                </p14:cNvPr>
                <p14:cNvContentPartPr/>
                <p14:nvPr/>
              </p14:nvContentPartPr>
              <p14:xfrm>
                <a:off x="5590557" y="1516797"/>
                <a:ext cx="91800" cy="100440"/>
              </p14:xfrm>
            </p:contentPart>
          </mc:Choice>
          <mc:Fallback xmlns="">
            <p:pic>
              <p:nvPicPr>
                <p:cNvPr id="56" name="Ink 55">
                  <a:extLst>
                    <a:ext uri="{FF2B5EF4-FFF2-40B4-BE49-F238E27FC236}">
                      <a16:creationId xmlns:a16="http://schemas.microsoft.com/office/drawing/2014/main" id="{9F5C0C94-536C-7149-9A67-F000F5D76CD0}"/>
                    </a:ext>
                  </a:extLst>
                </p:cNvPr>
                <p:cNvPicPr/>
                <p:nvPr/>
              </p:nvPicPr>
              <p:blipFill>
                <a:blip r:embed="rId50"/>
                <a:stretch>
                  <a:fillRect/>
                </a:stretch>
              </p:blipFill>
              <p:spPr>
                <a:xfrm>
                  <a:off x="5580516" y="1506753"/>
                  <a:ext cx="111881" cy="12052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1B41A5E9-844E-CC43-AC4A-DFAAF7754227}"/>
                    </a:ext>
                  </a:extLst>
                </p14:cNvPr>
                <p14:cNvContentPartPr/>
                <p14:nvPr/>
              </p14:nvContentPartPr>
              <p14:xfrm>
                <a:off x="5599917" y="1508157"/>
                <a:ext cx="183240" cy="406800"/>
              </p14:xfrm>
            </p:contentPart>
          </mc:Choice>
          <mc:Fallback xmlns="">
            <p:pic>
              <p:nvPicPr>
                <p:cNvPr id="57" name="Ink 56">
                  <a:extLst>
                    <a:ext uri="{FF2B5EF4-FFF2-40B4-BE49-F238E27FC236}">
                      <a16:creationId xmlns:a16="http://schemas.microsoft.com/office/drawing/2014/main" id="{1B41A5E9-844E-CC43-AC4A-DFAAF7754227}"/>
                    </a:ext>
                  </a:extLst>
                </p:cNvPr>
                <p:cNvPicPr/>
                <p:nvPr/>
              </p:nvPicPr>
              <p:blipFill>
                <a:blip r:embed="rId52"/>
                <a:stretch>
                  <a:fillRect/>
                </a:stretch>
              </p:blipFill>
              <p:spPr>
                <a:xfrm>
                  <a:off x="5589844" y="1498083"/>
                  <a:ext cx="203387" cy="426948"/>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3180808" y="2219758"/>
            <a:ext cx="740070" cy="335880"/>
            <a:chOff x="2209077" y="1816677"/>
            <a:chExt cx="986760" cy="447840"/>
          </a:xfrm>
        </p:grpSpPr>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54"/>
                <a:stretch>
                  <a:fillRect/>
                </a:stretch>
              </p:blipFill>
              <p:spPr>
                <a:xfrm>
                  <a:off x="2199019" y="1901645"/>
                  <a:ext cx="183916" cy="32038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56"/>
                <a:stretch>
                  <a:fillRect/>
                </a:stretch>
              </p:blipFill>
              <p:spPr>
                <a:xfrm>
                  <a:off x="2391346" y="1806624"/>
                  <a:ext cx="75023" cy="11010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58"/>
                <a:stretch>
                  <a:fillRect/>
                </a:stretch>
              </p:blipFill>
              <p:spPr>
                <a:xfrm>
                  <a:off x="2465411" y="2127367"/>
                  <a:ext cx="104011" cy="14722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0"/>
                <a:stretch>
                  <a:fillRect/>
                </a:stretch>
              </p:blipFill>
              <p:spPr>
                <a:xfrm>
                  <a:off x="2438082" y="2167432"/>
                  <a:ext cx="100350" cy="5125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62"/>
                <a:stretch>
                  <a:fillRect/>
                </a:stretch>
              </p:blipFill>
              <p:spPr>
                <a:xfrm>
                  <a:off x="2590304" y="2008977"/>
                  <a:ext cx="213865" cy="3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64"/>
                <a:stretch>
                  <a:fillRect/>
                </a:stretch>
              </p:blipFill>
              <p:spPr>
                <a:xfrm>
                  <a:off x="2649711" y="2086821"/>
                  <a:ext cx="214212" cy="259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66"/>
                <a:stretch>
                  <a:fillRect/>
                </a:stretch>
              </p:blipFill>
              <p:spPr>
                <a:xfrm>
                  <a:off x="2953541" y="1916773"/>
                  <a:ext cx="252391" cy="3225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E91A7F26-0E79-F84C-BF49-D982CC005888}"/>
                  </a:ext>
                </a:extLst>
              </p14:cNvPr>
              <p14:cNvContentPartPr/>
              <p14:nvPr/>
            </p14:nvContentPartPr>
            <p14:xfrm>
              <a:off x="7579748" y="4460726"/>
              <a:ext cx="45090" cy="197370"/>
            </p14:xfrm>
          </p:contentPart>
        </mc:Choice>
        <mc:Fallback xmlns="">
          <p:pic>
            <p:nvPicPr>
              <p:cNvPr id="33" name="Ink 32">
                <a:extLst>
                  <a:ext uri="{FF2B5EF4-FFF2-40B4-BE49-F238E27FC236}">
                    <a16:creationId xmlns:a16="http://schemas.microsoft.com/office/drawing/2014/main" id="{E91A7F26-0E79-F84C-BF49-D982CC005888}"/>
                  </a:ext>
                </a:extLst>
              </p:cNvPr>
              <p:cNvPicPr/>
              <p:nvPr/>
            </p:nvPicPr>
            <p:blipFill>
              <a:blip r:embed="rId68"/>
              <a:stretch>
                <a:fillRect/>
              </a:stretch>
            </p:blipFill>
            <p:spPr>
              <a:xfrm>
                <a:off x="7572173" y="4453176"/>
                <a:ext cx="60240" cy="21246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Ink 33">
                <a:extLst>
                  <a:ext uri="{FF2B5EF4-FFF2-40B4-BE49-F238E27FC236}">
                    <a16:creationId xmlns:a16="http://schemas.microsoft.com/office/drawing/2014/main" id="{55CC8C8C-FD37-EC4E-A258-73066752B3BA}"/>
                  </a:ext>
                </a:extLst>
              </p14:cNvPr>
              <p14:cNvContentPartPr/>
              <p14:nvPr/>
            </p14:nvContentPartPr>
            <p14:xfrm>
              <a:off x="9058808" y="4546856"/>
              <a:ext cx="122310" cy="206010"/>
            </p14:xfrm>
          </p:contentPart>
        </mc:Choice>
        <mc:Fallback xmlns="">
          <p:pic>
            <p:nvPicPr>
              <p:cNvPr id="34" name="Ink 33">
                <a:extLst>
                  <a:ext uri="{FF2B5EF4-FFF2-40B4-BE49-F238E27FC236}">
                    <a16:creationId xmlns:a16="http://schemas.microsoft.com/office/drawing/2014/main" id="{55CC8C8C-FD37-EC4E-A258-73066752B3BA}"/>
                  </a:ext>
                </a:extLst>
              </p:cNvPr>
              <p:cNvPicPr/>
              <p:nvPr/>
            </p:nvPicPr>
            <p:blipFill>
              <a:blip r:embed="rId70"/>
              <a:stretch>
                <a:fillRect/>
              </a:stretch>
            </p:blipFill>
            <p:spPr>
              <a:xfrm>
                <a:off x="9051276" y="4539306"/>
                <a:ext cx="137375" cy="221110"/>
              </a:xfrm>
              <a:prstGeom prst="rect">
                <a:avLst/>
              </a:prstGeom>
            </p:spPr>
          </p:pic>
        </mc:Fallback>
      </mc:AlternateContent>
      <p:grpSp>
        <p:nvGrpSpPr>
          <p:cNvPr id="61" name="Group 60">
            <a:extLst>
              <a:ext uri="{FF2B5EF4-FFF2-40B4-BE49-F238E27FC236}">
                <a16:creationId xmlns:a16="http://schemas.microsoft.com/office/drawing/2014/main" id="{9CC1930F-9644-F048-8DEE-83A8AD5B5BE2}"/>
              </a:ext>
            </a:extLst>
          </p:cNvPr>
          <p:cNvGrpSpPr/>
          <p:nvPr/>
        </p:nvGrpSpPr>
        <p:grpSpPr>
          <a:xfrm>
            <a:off x="6579938" y="4473686"/>
            <a:ext cx="473310" cy="182520"/>
            <a:chOff x="6741251" y="4821914"/>
            <a:chExt cx="631080" cy="243360"/>
          </a:xfrm>
        </p:grpSpPr>
        <mc:AlternateContent xmlns:mc="http://schemas.openxmlformats.org/markup-compatibility/2006" xmlns:p14="http://schemas.microsoft.com/office/powerpoint/2010/main">
          <mc:Choice Requires="p14">
            <p:contentPart p14:bwMode="auto" r:id="rId71">
              <p14:nvContentPartPr>
                <p14:cNvPr id="35" name="Ink 34">
                  <a:extLst>
                    <a:ext uri="{FF2B5EF4-FFF2-40B4-BE49-F238E27FC236}">
                      <a16:creationId xmlns:a16="http://schemas.microsoft.com/office/drawing/2014/main" id="{0DFD35FE-96B0-7F4C-A2B9-ADBA92A1E1FF}"/>
                    </a:ext>
                  </a:extLst>
                </p14:cNvPr>
                <p14:cNvContentPartPr/>
                <p14:nvPr/>
              </p14:nvContentPartPr>
              <p14:xfrm>
                <a:off x="6741251" y="4851434"/>
                <a:ext cx="124920" cy="180000"/>
              </p14:xfrm>
            </p:contentPart>
          </mc:Choice>
          <mc:Fallback xmlns="">
            <p:pic>
              <p:nvPicPr>
                <p:cNvPr id="35" name="Ink 34">
                  <a:extLst>
                    <a:ext uri="{FF2B5EF4-FFF2-40B4-BE49-F238E27FC236}">
                      <a16:creationId xmlns:a16="http://schemas.microsoft.com/office/drawing/2014/main" id="{0DFD35FE-96B0-7F4C-A2B9-ADBA92A1E1FF}"/>
                    </a:ext>
                  </a:extLst>
                </p:cNvPr>
                <p:cNvPicPr/>
                <p:nvPr/>
              </p:nvPicPr>
              <p:blipFill>
                <a:blip r:embed="rId72"/>
                <a:stretch>
                  <a:fillRect/>
                </a:stretch>
              </p:blipFill>
              <p:spPr>
                <a:xfrm>
                  <a:off x="6731200" y="4841381"/>
                  <a:ext cx="145022" cy="2001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Ink 35">
                  <a:extLst>
                    <a:ext uri="{FF2B5EF4-FFF2-40B4-BE49-F238E27FC236}">
                      <a16:creationId xmlns:a16="http://schemas.microsoft.com/office/drawing/2014/main" id="{8CCBA60A-BC63-0B4B-B9CA-1731707DFA8D}"/>
                    </a:ext>
                  </a:extLst>
                </p14:cNvPr>
                <p14:cNvContentPartPr/>
                <p14:nvPr/>
              </p14:nvContentPartPr>
              <p14:xfrm>
                <a:off x="6945011" y="5021714"/>
                <a:ext cx="32400" cy="43560"/>
              </p14:xfrm>
            </p:contentPart>
          </mc:Choice>
          <mc:Fallback xmlns="">
            <p:pic>
              <p:nvPicPr>
                <p:cNvPr id="36" name="Ink 35">
                  <a:extLst>
                    <a:ext uri="{FF2B5EF4-FFF2-40B4-BE49-F238E27FC236}">
                      <a16:creationId xmlns:a16="http://schemas.microsoft.com/office/drawing/2014/main" id="{8CCBA60A-BC63-0B4B-B9CA-1731707DFA8D}"/>
                    </a:ext>
                  </a:extLst>
                </p:cNvPr>
                <p:cNvPicPr/>
                <p:nvPr/>
              </p:nvPicPr>
              <p:blipFill>
                <a:blip r:embed="rId74"/>
                <a:stretch>
                  <a:fillRect/>
                </a:stretch>
              </p:blipFill>
              <p:spPr>
                <a:xfrm>
                  <a:off x="6935005" y="5011550"/>
                  <a:ext cx="52412" cy="6388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Ink 36">
                  <a:extLst>
                    <a:ext uri="{FF2B5EF4-FFF2-40B4-BE49-F238E27FC236}">
                      <a16:creationId xmlns:a16="http://schemas.microsoft.com/office/drawing/2014/main" id="{12AFE4A3-4D79-B046-BFCE-5974C7B087DA}"/>
                    </a:ext>
                  </a:extLst>
                </p14:cNvPr>
                <p14:cNvContentPartPr/>
                <p14:nvPr/>
              </p14:nvContentPartPr>
              <p14:xfrm>
                <a:off x="7082891" y="4862234"/>
                <a:ext cx="131400" cy="183960"/>
              </p14:xfrm>
            </p:contentPart>
          </mc:Choice>
          <mc:Fallback xmlns="">
            <p:pic>
              <p:nvPicPr>
                <p:cNvPr id="37" name="Ink 36">
                  <a:extLst>
                    <a:ext uri="{FF2B5EF4-FFF2-40B4-BE49-F238E27FC236}">
                      <a16:creationId xmlns:a16="http://schemas.microsoft.com/office/drawing/2014/main" id="{12AFE4A3-4D79-B046-BFCE-5974C7B087DA}"/>
                    </a:ext>
                  </a:extLst>
                </p:cNvPr>
                <p:cNvPicPr/>
                <p:nvPr/>
              </p:nvPicPr>
              <p:blipFill>
                <a:blip r:embed="rId76"/>
                <a:stretch>
                  <a:fillRect/>
                </a:stretch>
              </p:blipFill>
              <p:spPr>
                <a:xfrm>
                  <a:off x="7072820" y="4852174"/>
                  <a:ext cx="151542" cy="20408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k 38">
                  <a:extLst>
                    <a:ext uri="{FF2B5EF4-FFF2-40B4-BE49-F238E27FC236}">
                      <a16:creationId xmlns:a16="http://schemas.microsoft.com/office/drawing/2014/main" id="{A4E0D6D2-0C93-1B46-842A-FE243F8B8357}"/>
                    </a:ext>
                  </a:extLst>
                </p14:cNvPr>
                <p14:cNvContentPartPr/>
                <p14:nvPr/>
              </p14:nvContentPartPr>
              <p14:xfrm>
                <a:off x="7111691" y="4821914"/>
                <a:ext cx="260640" cy="54720"/>
              </p14:xfrm>
            </p:contentPart>
          </mc:Choice>
          <mc:Fallback xmlns="">
            <p:pic>
              <p:nvPicPr>
                <p:cNvPr id="39" name="Ink 38">
                  <a:extLst>
                    <a:ext uri="{FF2B5EF4-FFF2-40B4-BE49-F238E27FC236}">
                      <a16:creationId xmlns:a16="http://schemas.microsoft.com/office/drawing/2014/main" id="{A4E0D6D2-0C93-1B46-842A-FE243F8B8357}"/>
                    </a:ext>
                  </a:extLst>
                </p:cNvPr>
                <p:cNvPicPr/>
                <p:nvPr/>
              </p:nvPicPr>
              <p:blipFill>
                <a:blip r:embed="rId78"/>
                <a:stretch>
                  <a:fillRect/>
                </a:stretch>
              </p:blipFill>
              <p:spPr>
                <a:xfrm>
                  <a:off x="7101611" y="4811922"/>
                  <a:ext cx="280800" cy="74705"/>
                </a:xfrm>
                <a:prstGeom prst="rect">
                  <a:avLst/>
                </a:prstGeom>
              </p:spPr>
            </p:pic>
          </mc:Fallback>
        </mc:AlternateContent>
      </p:grpSp>
      <p:grpSp>
        <p:nvGrpSpPr>
          <p:cNvPr id="72" name="Group 71">
            <a:extLst>
              <a:ext uri="{FF2B5EF4-FFF2-40B4-BE49-F238E27FC236}">
                <a16:creationId xmlns:a16="http://schemas.microsoft.com/office/drawing/2014/main" id="{C0774A89-A39E-CB4F-95B2-756B357D10E6}"/>
              </a:ext>
            </a:extLst>
          </p:cNvPr>
          <p:cNvGrpSpPr/>
          <p:nvPr/>
        </p:nvGrpSpPr>
        <p:grpSpPr>
          <a:xfrm>
            <a:off x="8304968" y="4514456"/>
            <a:ext cx="370170" cy="232470"/>
            <a:chOff x="9041291" y="4876274"/>
            <a:chExt cx="493560" cy="309960"/>
          </a:xfrm>
        </p:grpSpPr>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821AF4AE-0BF4-FE4B-910F-C080AFD3D96D}"/>
                    </a:ext>
                  </a:extLst>
                </p14:cNvPr>
                <p14:cNvContentPartPr/>
                <p14:nvPr/>
              </p14:nvContentPartPr>
              <p14:xfrm>
                <a:off x="9041291" y="4905794"/>
                <a:ext cx="20160" cy="260280"/>
              </p14:xfrm>
            </p:contentPart>
          </mc:Choice>
          <mc:Fallback xmlns="">
            <p:pic>
              <p:nvPicPr>
                <p:cNvPr id="68" name="Ink 67">
                  <a:extLst>
                    <a:ext uri="{FF2B5EF4-FFF2-40B4-BE49-F238E27FC236}">
                      <a16:creationId xmlns:a16="http://schemas.microsoft.com/office/drawing/2014/main" id="{821AF4AE-0BF4-FE4B-910F-C080AFD3D96D}"/>
                    </a:ext>
                  </a:extLst>
                </p:cNvPr>
                <p:cNvPicPr/>
                <p:nvPr/>
              </p:nvPicPr>
              <p:blipFill>
                <a:blip r:embed="rId80"/>
                <a:stretch>
                  <a:fillRect/>
                </a:stretch>
              </p:blipFill>
              <p:spPr>
                <a:xfrm>
                  <a:off x="9031211" y="4895728"/>
                  <a:ext cx="40320" cy="28041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A5DC7ED9-221D-2847-8B07-65E829ACAAF1}"/>
                    </a:ext>
                  </a:extLst>
                </p14:cNvPr>
                <p14:cNvContentPartPr/>
                <p14:nvPr/>
              </p14:nvContentPartPr>
              <p14:xfrm>
                <a:off x="9158291" y="5123234"/>
                <a:ext cx="8280" cy="63000"/>
              </p14:xfrm>
            </p:contentPart>
          </mc:Choice>
          <mc:Fallback xmlns="">
            <p:pic>
              <p:nvPicPr>
                <p:cNvPr id="69" name="Ink 68">
                  <a:extLst>
                    <a:ext uri="{FF2B5EF4-FFF2-40B4-BE49-F238E27FC236}">
                      <a16:creationId xmlns:a16="http://schemas.microsoft.com/office/drawing/2014/main" id="{A5DC7ED9-221D-2847-8B07-65E829ACAAF1}"/>
                    </a:ext>
                  </a:extLst>
                </p:cNvPr>
                <p:cNvPicPr/>
                <p:nvPr/>
              </p:nvPicPr>
              <p:blipFill>
                <a:blip r:embed="rId82"/>
                <a:stretch>
                  <a:fillRect/>
                </a:stretch>
              </p:blipFill>
              <p:spPr>
                <a:xfrm>
                  <a:off x="9148063" y="5113211"/>
                  <a:ext cx="28736" cy="8304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5DE8E772-8A4D-6149-994C-29DB0B6BF332}"/>
                    </a:ext>
                  </a:extLst>
                </p14:cNvPr>
                <p14:cNvContentPartPr/>
                <p14:nvPr/>
              </p14:nvContentPartPr>
              <p14:xfrm>
                <a:off x="9279611" y="4891034"/>
                <a:ext cx="179640" cy="227880"/>
              </p14:xfrm>
            </p:contentPart>
          </mc:Choice>
          <mc:Fallback xmlns="">
            <p:pic>
              <p:nvPicPr>
                <p:cNvPr id="70" name="Ink 69">
                  <a:extLst>
                    <a:ext uri="{FF2B5EF4-FFF2-40B4-BE49-F238E27FC236}">
                      <a16:creationId xmlns:a16="http://schemas.microsoft.com/office/drawing/2014/main" id="{5DE8E772-8A4D-6149-994C-29DB0B6BF332}"/>
                    </a:ext>
                  </a:extLst>
                </p:cNvPr>
                <p:cNvPicPr/>
                <p:nvPr/>
              </p:nvPicPr>
              <p:blipFill>
                <a:blip r:embed="rId84"/>
                <a:stretch>
                  <a:fillRect/>
                </a:stretch>
              </p:blipFill>
              <p:spPr>
                <a:xfrm>
                  <a:off x="9269551" y="4880959"/>
                  <a:ext cx="199760" cy="24802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8C8505F7-FD94-7344-BF18-A8F6A242F5D0}"/>
                    </a:ext>
                  </a:extLst>
                </p14:cNvPr>
                <p14:cNvContentPartPr/>
                <p14:nvPr/>
              </p14:nvContentPartPr>
              <p14:xfrm>
                <a:off x="9332531" y="4876274"/>
                <a:ext cx="202320" cy="15120"/>
              </p14:xfrm>
            </p:contentPart>
          </mc:Choice>
          <mc:Fallback xmlns="">
            <p:pic>
              <p:nvPicPr>
                <p:cNvPr id="71" name="Ink 70">
                  <a:extLst>
                    <a:ext uri="{FF2B5EF4-FFF2-40B4-BE49-F238E27FC236}">
                      <a16:creationId xmlns:a16="http://schemas.microsoft.com/office/drawing/2014/main" id="{8C8505F7-FD94-7344-BF18-A8F6A242F5D0}"/>
                    </a:ext>
                  </a:extLst>
                </p:cNvPr>
                <p:cNvPicPr/>
                <p:nvPr/>
              </p:nvPicPr>
              <p:blipFill>
                <a:blip r:embed="rId86"/>
                <a:stretch>
                  <a:fillRect/>
                </a:stretch>
              </p:blipFill>
              <p:spPr>
                <a:xfrm>
                  <a:off x="9322463" y="4866351"/>
                  <a:ext cx="222456" cy="3496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3B12DE5D-01C9-F74A-BB2E-6E7DE20B01D7}"/>
                  </a:ext>
                </a:extLst>
              </p14:cNvPr>
              <p14:cNvContentPartPr/>
              <p14:nvPr/>
            </p14:nvContentPartPr>
            <p14:xfrm>
              <a:off x="5976488" y="2293706"/>
              <a:ext cx="819450" cy="22410"/>
            </p14:xfrm>
          </p:contentPart>
        </mc:Choice>
        <mc:Fallback xmlns="">
          <p:pic>
            <p:nvPicPr>
              <p:cNvPr id="73" name="Ink 72">
                <a:extLst>
                  <a:ext uri="{FF2B5EF4-FFF2-40B4-BE49-F238E27FC236}">
                    <a16:creationId xmlns:a16="http://schemas.microsoft.com/office/drawing/2014/main" id="{3B12DE5D-01C9-F74A-BB2E-6E7DE20B01D7}"/>
                  </a:ext>
                </a:extLst>
              </p:cNvPr>
              <p:cNvPicPr/>
              <p:nvPr/>
            </p:nvPicPr>
            <p:blipFill>
              <a:blip r:embed="rId88"/>
              <a:stretch>
                <a:fillRect/>
              </a:stretch>
            </p:blipFill>
            <p:spPr>
              <a:xfrm>
                <a:off x="5961013" y="2278410"/>
                <a:ext cx="850040" cy="52646"/>
              </a:xfrm>
              <a:prstGeom prst="rect">
                <a:avLst/>
              </a:prstGeom>
            </p:spPr>
          </p:pic>
        </mc:Fallback>
      </mc:AlternateContent>
      <p:grpSp>
        <p:nvGrpSpPr>
          <p:cNvPr id="86" name="Group 85">
            <a:extLst>
              <a:ext uri="{FF2B5EF4-FFF2-40B4-BE49-F238E27FC236}">
                <a16:creationId xmlns:a16="http://schemas.microsoft.com/office/drawing/2014/main" id="{FE23A029-0B2C-2845-9576-E9420526C95B}"/>
              </a:ext>
            </a:extLst>
          </p:cNvPr>
          <p:cNvGrpSpPr/>
          <p:nvPr/>
        </p:nvGrpSpPr>
        <p:grpSpPr>
          <a:xfrm>
            <a:off x="1678790" y="2032772"/>
            <a:ext cx="3656880" cy="710910"/>
            <a:chOff x="206386" y="1567363"/>
            <a:chExt cx="4875840" cy="947880"/>
          </a:xfrm>
        </p:grpSpPr>
        <mc:AlternateContent xmlns:mc="http://schemas.openxmlformats.org/markup-compatibility/2006" xmlns:p14="http://schemas.microsoft.com/office/powerpoint/2010/main">
          <mc:Choice Requires="p14">
            <p:contentPart p14:bwMode="auto" r:id="rId89">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90"/>
                <a:stretch>
                  <a:fillRect/>
                </a:stretch>
              </p:blipFill>
              <p:spPr>
                <a:xfrm>
                  <a:off x="3322948" y="2178283"/>
                  <a:ext cx="106116"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92"/>
                <a:stretch>
                  <a:fillRect/>
                </a:stretch>
              </p:blipFill>
              <p:spPr>
                <a:xfrm>
                  <a:off x="3598689" y="1961236"/>
                  <a:ext cx="178154" cy="13061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94"/>
                <a:stretch>
                  <a:fillRect/>
                </a:stretch>
              </p:blipFill>
              <p:spPr>
                <a:xfrm>
                  <a:off x="3681106" y="1930959"/>
                  <a:ext cx="135360" cy="33084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96"/>
                <a:stretch>
                  <a:fillRect/>
                </a:stretch>
              </p:blipFill>
              <p:spPr>
                <a:xfrm>
                  <a:off x="3887037" y="1947178"/>
                  <a:ext cx="132819" cy="26601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98"/>
                <a:stretch>
                  <a:fillRect/>
                </a:stretch>
              </p:blipFill>
              <p:spPr>
                <a:xfrm>
                  <a:off x="4038988" y="2012349"/>
                  <a:ext cx="162996" cy="15942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100"/>
                <a:stretch>
                  <a:fillRect/>
                </a:stretch>
              </p:blipFill>
              <p:spPr>
                <a:xfrm>
                  <a:off x="4231876" y="1923407"/>
                  <a:ext cx="140101" cy="32435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102"/>
                <a:stretch>
                  <a:fillRect/>
                </a:stretch>
              </p:blipFill>
              <p:spPr>
                <a:xfrm>
                  <a:off x="4426666" y="2028523"/>
                  <a:ext cx="19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104"/>
                <a:stretch>
                  <a:fillRect/>
                </a:stretch>
              </p:blipFill>
              <p:spPr>
                <a:xfrm>
                  <a:off x="4471658" y="2112763"/>
                  <a:ext cx="179655"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106"/>
                <a:stretch>
                  <a:fillRect/>
                </a:stretch>
              </p:blipFill>
              <p:spPr>
                <a:xfrm>
                  <a:off x="4741625" y="1938552"/>
                  <a:ext cx="50121" cy="26850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108"/>
                <a:stretch>
                  <a:fillRect/>
                </a:stretch>
              </p:blipFill>
              <p:spPr>
                <a:xfrm>
                  <a:off x="196306" y="1557279"/>
                  <a:ext cx="4896000" cy="9680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3" name="Ink 2">
                <a:extLst>
                  <a:ext uri="{FF2B5EF4-FFF2-40B4-BE49-F238E27FC236}">
                    <a16:creationId xmlns:a16="http://schemas.microsoft.com/office/drawing/2014/main" id="{26484614-FEE4-3D49-9EB4-F31AB6EB4816}"/>
                  </a:ext>
                </a:extLst>
              </p14:cNvPr>
              <p14:cNvContentPartPr/>
              <p14:nvPr/>
            </p14:nvContentPartPr>
            <p14:xfrm>
              <a:off x="6009590" y="1272992"/>
              <a:ext cx="2609820" cy="2462670"/>
            </p14:xfrm>
          </p:contentPart>
        </mc:Choice>
        <mc:Fallback xmlns="">
          <p:pic>
            <p:nvPicPr>
              <p:cNvPr id="3" name="Ink 2">
                <a:extLst>
                  <a:ext uri="{FF2B5EF4-FFF2-40B4-BE49-F238E27FC236}">
                    <a16:creationId xmlns:a16="http://schemas.microsoft.com/office/drawing/2014/main" id="{26484614-FEE4-3D49-9EB4-F31AB6EB4816}"/>
                  </a:ext>
                </a:extLst>
              </p:cNvPr>
              <p:cNvPicPr/>
              <p:nvPr/>
            </p:nvPicPr>
            <p:blipFill>
              <a:blip r:embed="rId110"/>
              <a:stretch>
                <a:fillRect/>
              </a:stretch>
            </p:blipFill>
            <p:spPr>
              <a:xfrm>
                <a:off x="5994111" y="1257513"/>
                <a:ext cx="2640418" cy="249326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 name="Ink 13">
                <a:extLst>
                  <a:ext uri="{FF2B5EF4-FFF2-40B4-BE49-F238E27FC236}">
                    <a16:creationId xmlns:a16="http://schemas.microsoft.com/office/drawing/2014/main" id="{EF094925-07DA-B446-9B09-F730D07F9B30}"/>
                  </a:ext>
                </a:extLst>
              </p14:cNvPr>
              <p14:cNvContentPartPr/>
              <p14:nvPr/>
            </p14:nvContentPartPr>
            <p14:xfrm>
              <a:off x="8530850" y="1704182"/>
              <a:ext cx="656640" cy="52650"/>
            </p14:xfrm>
          </p:contentPart>
        </mc:Choice>
        <mc:Fallback xmlns="">
          <p:pic>
            <p:nvPicPr>
              <p:cNvPr id="14" name="Ink 13">
                <a:extLst>
                  <a:ext uri="{FF2B5EF4-FFF2-40B4-BE49-F238E27FC236}">
                    <a16:creationId xmlns:a16="http://schemas.microsoft.com/office/drawing/2014/main" id="{EF094925-07DA-B446-9B09-F730D07F9B30}"/>
                  </a:ext>
                </a:extLst>
              </p:cNvPr>
              <p:cNvPicPr/>
              <p:nvPr/>
            </p:nvPicPr>
            <p:blipFill>
              <a:blip r:embed="rId112"/>
              <a:stretch>
                <a:fillRect/>
              </a:stretch>
            </p:blipFill>
            <p:spPr>
              <a:xfrm>
                <a:off x="8515370" y="1688675"/>
                <a:ext cx="687240" cy="83302"/>
              </a:xfrm>
              <a:prstGeom prst="rect">
                <a:avLst/>
              </a:prstGeom>
            </p:spPr>
          </p:pic>
        </mc:Fallback>
      </mc:AlternateContent>
      <p:grpSp>
        <p:nvGrpSpPr>
          <p:cNvPr id="127" name="Group 126">
            <a:extLst>
              <a:ext uri="{FF2B5EF4-FFF2-40B4-BE49-F238E27FC236}">
                <a16:creationId xmlns:a16="http://schemas.microsoft.com/office/drawing/2014/main" id="{FEE6E44F-36AB-1E41-86F9-569D61E94086}"/>
              </a:ext>
            </a:extLst>
          </p:cNvPr>
          <p:cNvGrpSpPr/>
          <p:nvPr/>
        </p:nvGrpSpPr>
        <p:grpSpPr>
          <a:xfrm>
            <a:off x="8519510" y="1427162"/>
            <a:ext cx="1365660" cy="353700"/>
            <a:chOff x="9327346" y="759883"/>
            <a:chExt cx="1820880" cy="471600"/>
          </a:xfrm>
        </p:grpSpPr>
        <mc:AlternateContent xmlns:mc="http://schemas.openxmlformats.org/markup-compatibility/2006" xmlns:p14="http://schemas.microsoft.com/office/powerpoint/2010/main">
          <mc:Choice Requires="p14">
            <p:contentPart p14:bwMode="auto" r:id="rId113">
              <p14:nvContentPartPr>
                <p14:cNvPr id="15" name="Ink 14">
                  <a:extLst>
                    <a:ext uri="{FF2B5EF4-FFF2-40B4-BE49-F238E27FC236}">
                      <a16:creationId xmlns:a16="http://schemas.microsoft.com/office/drawing/2014/main" id="{C55383FA-CDEB-274B-9BE4-E10F7FF60F5A}"/>
                    </a:ext>
                  </a:extLst>
                </p14:cNvPr>
                <p14:cNvContentPartPr/>
                <p14:nvPr/>
              </p14:nvContentPartPr>
              <p14:xfrm>
                <a:off x="9368746" y="1092163"/>
                <a:ext cx="157680" cy="32760"/>
              </p14:xfrm>
            </p:contentPart>
          </mc:Choice>
          <mc:Fallback xmlns="">
            <p:pic>
              <p:nvPicPr>
                <p:cNvPr id="15" name="Ink 14">
                  <a:extLst>
                    <a:ext uri="{FF2B5EF4-FFF2-40B4-BE49-F238E27FC236}">
                      <a16:creationId xmlns:a16="http://schemas.microsoft.com/office/drawing/2014/main" id="{C55383FA-CDEB-274B-9BE4-E10F7FF60F5A}"/>
                    </a:ext>
                  </a:extLst>
                </p:cNvPr>
                <p:cNvPicPr/>
                <p:nvPr/>
              </p:nvPicPr>
              <p:blipFill>
                <a:blip r:embed="rId114"/>
                <a:stretch>
                  <a:fillRect/>
                </a:stretch>
              </p:blipFill>
              <p:spPr>
                <a:xfrm>
                  <a:off x="9348137" y="1071747"/>
                  <a:ext cx="198418" cy="7311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 name="Ink 15">
                  <a:extLst>
                    <a:ext uri="{FF2B5EF4-FFF2-40B4-BE49-F238E27FC236}">
                      <a16:creationId xmlns:a16="http://schemas.microsoft.com/office/drawing/2014/main" id="{47197292-526A-2746-99F1-94DFAD0B7783}"/>
                    </a:ext>
                  </a:extLst>
                </p14:cNvPr>
                <p14:cNvContentPartPr/>
                <p14:nvPr/>
              </p14:nvContentPartPr>
              <p14:xfrm>
                <a:off x="9327346" y="1120603"/>
                <a:ext cx="216360" cy="110880"/>
              </p14:xfrm>
            </p:contentPart>
          </mc:Choice>
          <mc:Fallback xmlns="">
            <p:pic>
              <p:nvPicPr>
                <p:cNvPr id="16" name="Ink 15">
                  <a:extLst>
                    <a:ext uri="{FF2B5EF4-FFF2-40B4-BE49-F238E27FC236}">
                      <a16:creationId xmlns:a16="http://schemas.microsoft.com/office/drawing/2014/main" id="{47197292-526A-2746-99F1-94DFAD0B7783}"/>
                    </a:ext>
                  </a:extLst>
                </p:cNvPr>
                <p:cNvPicPr/>
                <p:nvPr/>
              </p:nvPicPr>
              <p:blipFill>
                <a:blip r:embed="rId116"/>
                <a:stretch>
                  <a:fillRect/>
                </a:stretch>
              </p:blipFill>
              <p:spPr>
                <a:xfrm>
                  <a:off x="9306672" y="1099963"/>
                  <a:ext cx="257228" cy="15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Ink 25">
                  <a:extLst>
                    <a:ext uri="{FF2B5EF4-FFF2-40B4-BE49-F238E27FC236}">
                      <a16:creationId xmlns:a16="http://schemas.microsoft.com/office/drawing/2014/main" id="{DF458A7E-7AD6-634B-9D98-3ABEF7395542}"/>
                    </a:ext>
                  </a:extLst>
                </p14:cNvPr>
                <p14:cNvContentPartPr/>
                <p14:nvPr/>
              </p14:nvContentPartPr>
              <p14:xfrm>
                <a:off x="9998386" y="989203"/>
                <a:ext cx="360" cy="360"/>
              </p14:xfrm>
            </p:contentPart>
          </mc:Choice>
          <mc:Fallback xmlns="">
            <p:pic>
              <p:nvPicPr>
                <p:cNvPr id="26" name="Ink 25">
                  <a:extLst>
                    <a:ext uri="{FF2B5EF4-FFF2-40B4-BE49-F238E27FC236}">
                      <a16:creationId xmlns:a16="http://schemas.microsoft.com/office/drawing/2014/main" id="{DF458A7E-7AD6-634B-9D98-3ABEF7395542}"/>
                    </a:ext>
                  </a:extLst>
                </p:cNvPr>
                <p:cNvPicPr/>
                <p:nvPr/>
              </p:nvPicPr>
              <p:blipFill>
                <a:blip r:embed="rId118"/>
                <a:stretch>
                  <a:fillRect/>
                </a:stretch>
              </p:blipFill>
              <p:spPr>
                <a:xfrm>
                  <a:off x="9982906" y="9737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Ink 26">
                  <a:extLst>
                    <a:ext uri="{FF2B5EF4-FFF2-40B4-BE49-F238E27FC236}">
                      <a16:creationId xmlns:a16="http://schemas.microsoft.com/office/drawing/2014/main" id="{E738B571-255F-3D41-A61B-75C1FE730764}"/>
                    </a:ext>
                  </a:extLst>
                </p14:cNvPr>
                <p14:cNvContentPartPr/>
                <p14:nvPr/>
              </p14:nvContentPartPr>
              <p14:xfrm>
                <a:off x="9668626" y="809203"/>
                <a:ext cx="164520" cy="114480"/>
              </p14:xfrm>
            </p:contentPart>
          </mc:Choice>
          <mc:Fallback xmlns="">
            <p:pic>
              <p:nvPicPr>
                <p:cNvPr id="27" name="Ink 26">
                  <a:extLst>
                    <a:ext uri="{FF2B5EF4-FFF2-40B4-BE49-F238E27FC236}">
                      <a16:creationId xmlns:a16="http://schemas.microsoft.com/office/drawing/2014/main" id="{E738B571-255F-3D41-A61B-75C1FE730764}"/>
                    </a:ext>
                  </a:extLst>
                </p:cNvPr>
                <p:cNvPicPr/>
                <p:nvPr/>
              </p:nvPicPr>
              <p:blipFill>
                <a:blip r:embed="rId120"/>
                <a:stretch>
                  <a:fillRect/>
                </a:stretch>
              </p:blipFill>
              <p:spPr>
                <a:xfrm>
                  <a:off x="9648001" y="788606"/>
                  <a:ext cx="205290" cy="15519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Ink 27">
                  <a:extLst>
                    <a:ext uri="{FF2B5EF4-FFF2-40B4-BE49-F238E27FC236}">
                      <a16:creationId xmlns:a16="http://schemas.microsoft.com/office/drawing/2014/main" id="{E2EE71C3-9750-9846-B205-86657D28B566}"/>
                    </a:ext>
                  </a:extLst>
                </p14:cNvPr>
                <p14:cNvContentPartPr/>
                <p14:nvPr/>
              </p14:nvContentPartPr>
              <p14:xfrm>
                <a:off x="9666466" y="809203"/>
                <a:ext cx="182160" cy="252360"/>
              </p14:xfrm>
            </p:contentPart>
          </mc:Choice>
          <mc:Fallback xmlns="">
            <p:pic>
              <p:nvPicPr>
                <p:cNvPr id="28" name="Ink 27">
                  <a:extLst>
                    <a:ext uri="{FF2B5EF4-FFF2-40B4-BE49-F238E27FC236}">
                      <a16:creationId xmlns:a16="http://schemas.microsoft.com/office/drawing/2014/main" id="{E2EE71C3-9750-9846-B205-86657D28B566}"/>
                    </a:ext>
                  </a:extLst>
                </p:cNvPr>
                <p:cNvPicPr/>
                <p:nvPr/>
              </p:nvPicPr>
              <p:blipFill>
                <a:blip r:embed="rId122"/>
                <a:stretch>
                  <a:fillRect/>
                </a:stretch>
              </p:blipFill>
              <p:spPr>
                <a:xfrm>
                  <a:off x="9645853" y="788534"/>
                  <a:ext cx="222906" cy="29321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Ink 28">
                  <a:extLst>
                    <a:ext uri="{FF2B5EF4-FFF2-40B4-BE49-F238E27FC236}">
                      <a16:creationId xmlns:a16="http://schemas.microsoft.com/office/drawing/2014/main" id="{4E05B41C-4422-1045-830B-840A1796B1EA}"/>
                    </a:ext>
                  </a:extLst>
                </p14:cNvPr>
                <p14:cNvContentPartPr/>
                <p14:nvPr/>
              </p14:nvContentPartPr>
              <p14:xfrm>
                <a:off x="9658546" y="809203"/>
                <a:ext cx="220320" cy="272160"/>
              </p14:xfrm>
            </p:contentPart>
          </mc:Choice>
          <mc:Fallback xmlns="">
            <p:pic>
              <p:nvPicPr>
                <p:cNvPr id="29" name="Ink 28">
                  <a:extLst>
                    <a:ext uri="{FF2B5EF4-FFF2-40B4-BE49-F238E27FC236}">
                      <a16:creationId xmlns:a16="http://schemas.microsoft.com/office/drawing/2014/main" id="{4E05B41C-4422-1045-830B-840A1796B1EA}"/>
                    </a:ext>
                  </a:extLst>
                </p:cNvPr>
                <p:cNvPicPr/>
                <p:nvPr/>
              </p:nvPicPr>
              <p:blipFill>
                <a:blip r:embed="rId124"/>
                <a:stretch>
                  <a:fillRect/>
                </a:stretch>
              </p:blipFill>
              <p:spPr>
                <a:xfrm>
                  <a:off x="9637906" y="788563"/>
                  <a:ext cx="261120" cy="3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A6CCA9FA-2293-CA43-BAD6-D1F3DB0773D4}"/>
                    </a:ext>
                  </a:extLst>
                </p14:cNvPr>
                <p14:cNvContentPartPr/>
                <p14:nvPr/>
              </p14:nvContentPartPr>
              <p14:xfrm>
                <a:off x="9942586" y="766363"/>
                <a:ext cx="164880" cy="285840"/>
              </p14:xfrm>
            </p:contentPart>
          </mc:Choice>
          <mc:Fallback xmlns="">
            <p:pic>
              <p:nvPicPr>
                <p:cNvPr id="79" name="Ink 78">
                  <a:extLst>
                    <a:ext uri="{FF2B5EF4-FFF2-40B4-BE49-F238E27FC236}">
                      <a16:creationId xmlns:a16="http://schemas.microsoft.com/office/drawing/2014/main" id="{A6CCA9FA-2293-CA43-BAD6-D1F3DB0773D4}"/>
                    </a:ext>
                  </a:extLst>
                </p:cNvPr>
                <p:cNvPicPr/>
                <p:nvPr/>
              </p:nvPicPr>
              <p:blipFill>
                <a:blip r:embed="rId126"/>
                <a:stretch>
                  <a:fillRect/>
                </a:stretch>
              </p:blipFill>
              <p:spPr>
                <a:xfrm>
                  <a:off x="9921976" y="745706"/>
                  <a:ext cx="205621" cy="32667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Ink 104">
                  <a:extLst>
                    <a:ext uri="{FF2B5EF4-FFF2-40B4-BE49-F238E27FC236}">
                      <a16:creationId xmlns:a16="http://schemas.microsoft.com/office/drawing/2014/main" id="{6F228F0C-2399-FA4E-BA75-8B55A269FA1E}"/>
                    </a:ext>
                  </a:extLst>
                </p14:cNvPr>
                <p14:cNvContentPartPr/>
                <p14:nvPr/>
              </p14:nvContentPartPr>
              <p14:xfrm>
                <a:off x="10152466" y="854203"/>
                <a:ext cx="14400" cy="205200"/>
              </p14:xfrm>
            </p:contentPart>
          </mc:Choice>
          <mc:Fallback xmlns="">
            <p:pic>
              <p:nvPicPr>
                <p:cNvPr id="105" name="Ink 104">
                  <a:extLst>
                    <a:ext uri="{FF2B5EF4-FFF2-40B4-BE49-F238E27FC236}">
                      <a16:creationId xmlns:a16="http://schemas.microsoft.com/office/drawing/2014/main" id="{6F228F0C-2399-FA4E-BA75-8B55A269FA1E}"/>
                    </a:ext>
                  </a:extLst>
                </p:cNvPr>
                <p:cNvPicPr/>
                <p:nvPr/>
              </p:nvPicPr>
              <p:blipFill>
                <a:blip r:embed="rId128"/>
                <a:stretch>
                  <a:fillRect/>
                </a:stretch>
              </p:blipFill>
              <p:spPr>
                <a:xfrm>
                  <a:off x="10131826" y="833587"/>
                  <a:ext cx="55200" cy="24595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Ink 105">
                  <a:extLst>
                    <a:ext uri="{FF2B5EF4-FFF2-40B4-BE49-F238E27FC236}">
                      <a16:creationId xmlns:a16="http://schemas.microsoft.com/office/drawing/2014/main" id="{78E1F73D-0564-6742-AF34-C71871519A43}"/>
                    </a:ext>
                  </a:extLst>
                </p14:cNvPr>
                <p14:cNvContentPartPr/>
                <p14:nvPr/>
              </p14:nvContentPartPr>
              <p14:xfrm>
                <a:off x="10073266" y="929083"/>
                <a:ext cx="177480" cy="25560"/>
              </p14:xfrm>
            </p:contentPart>
          </mc:Choice>
          <mc:Fallback xmlns="">
            <p:pic>
              <p:nvPicPr>
                <p:cNvPr id="106" name="Ink 105">
                  <a:extLst>
                    <a:ext uri="{FF2B5EF4-FFF2-40B4-BE49-F238E27FC236}">
                      <a16:creationId xmlns:a16="http://schemas.microsoft.com/office/drawing/2014/main" id="{78E1F73D-0564-6742-AF34-C71871519A43}"/>
                    </a:ext>
                  </a:extLst>
                </p:cNvPr>
                <p:cNvPicPr/>
                <p:nvPr/>
              </p:nvPicPr>
              <p:blipFill>
                <a:blip r:embed="rId130"/>
                <a:stretch>
                  <a:fillRect/>
                </a:stretch>
              </p:blipFill>
              <p:spPr>
                <a:xfrm>
                  <a:off x="10052584" y="908730"/>
                  <a:ext cx="218363" cy="65793"/>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7" name="Ink 106">
                  <a:extLst>
                    <a:ext uri="{FF2B5EF4-FFF2-40B4-BE49-F238E27FC236}">
                      <a16:creationId xmlns:a16="http://schemas.microsoft.com/office/drawing/2014/main" id="{B7231463-7F79-C049-B1BD-CCA6671C1130}"/>
                    </a:ext>
                  </a:extLst>
                </p14:cNvPr>
                <p14:cNvContentPartPr/>
                <p14:nvPr/>
              </p14:nvContentPartPr>
              <p14:xfrm>
                <a:off x="10253266" y="764203"/>
                <a:ext cx="110160" cy="338400"/>
              </p14:xfrm>
            </p:contentPart>
          </mc:Choice>
          <mc:Fallback xmlns="">
            <p:pic>
              <p:nvPicPr>
                <p:cNvPr id="107" name="Ink 106">
                  <a:extLst>
                    <a:ext uri="{FF2B5EF4-FFF2-40B4-BE49-F238E27FC236}">
                      <a16:creationId xmlns:a16="http://schemas.microsoft.com/office/drawing/2014/main" id="{B7231463-7F79-C049-B1BD-CCA6671C1130}"/>
                    </a:ext>
                  </a:extLst>
                </p:cNvPr>
                <p:cNvPicPr/>
                <p:nvPr/>
              </p:nvPicPr>
              <p:blipFill>
                <a:blip r:embed="rId132"/>
                <a:stretch>
                  <a:fillRect/>
                </a:stretch>
              </p:blipFill>
              <p:spPr>
                <a:xfrm>
                  <a:off x="10232671" y="743563"/>
                  <a:ext cx="150871" cy="3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8" name="Ink 107">
                  <a:extLst>
                    <a:ext uri="{FF2B5EF4-FFF2-40B4-BE49-F238E27FC236}">
                      <a16:creationId xmlns:a16="http://schemas.microsoft.com/office/drawing/2014/main" id="{903A9E5B-4C09-D742-B3D2-92AD47B60DA2}"/>
                    </a:ext>
                  </a:extLst>
                </p14:cNvPr>
                <p14:cNvContentPartPr/>
                <p14:nvPr/>
              </p14:nvContentPartPr>
              <p14:xfrm>
                <a:off x="10538026" y="929083"/>
                <a:ext cx="111960" cy="3960"/>
              </p14:xfrm>
            </p:contentPart>
          </mc:Choice>
          <mc:Fallback xmlns="">
            <p:pic>
              <p:nvPicPr>
                <p:cNvPr id="108" name="Ink 107">
                  <a:extLst>
                    <a:ext uri="{FF2B5EF4-FFF2-40B4-BE49-F238E27FC236}">
                      <a16:creationId xmlns:a16="http://schemas.microsoft.com/office/drawing/2014/main" id="{903A9E5B-4C09-D742-B3D2-92AD47B60DA2}"/>
                    </a:ext>
                  </a:extLst>
                </p:cNvPr>
                <p:cNvPicPr/>
                <p:nvPr/>
              </p:nvPicPr>
              <p:blipFill>
                <a:blip r:embed="rId134"/>
                <a:stretch>
                  <a:fillRect/>
                </a:stretch>
              </p:blipFill>
              <p:spPr>
                <a:xfrm>
                  <a:off x="10517452" y="907798"/>
                  <a:ext cx="152629" cy="4603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9" name="Ink 108">
                  <a:extLst>
                    <a:ext uri="{FF2B5EF4-FFF2-40B4-BE49-F238E27FC236}">
                      <a16:creationId xmlns:a16="http://schemas.microsoft.com/office/drawing/2014/main" id="{D705F58D-8F1A-0A47-A8F0-DF190D669A5C}"/>
                    </a:ext>
                  </a:extLst>
                </p14:cNvPr>
                <p14:cNvContentPartPr/>
                <p14:nvPr/>
              </p14:nvContentPartPr>
              <p14:xfrm>
                <a:off x="10507786" y="989203"/>
                <a:ext cx="161640" cy="16560"/>
              </p14:xfrm>
            </p:contentPart>
          </mc:Choice>
          <mc:Fallback xmlns="">
            <p:pic>
              <p:nvPicPr>
                <p:cNvPr id="109" name="Ink 108">
                  <a:extLst>
                    <a:ext uri="{FF2B5EF4-FFF2-40B4-BE49-F238E27FC236}">
                      <a16:creationId xmlns:a16="http://schemas.microsoft.com/office/drawing/2014/main" id="{D705F58D-8F1A-0A47-A8F0-DF190D669A5C}"/>
                    </a:ext>
                  </a:extLst>
                </p:cNvPr>
                <p:cNvPicPr/>
                <p:nvPr/>
              </p:nvPicPr>
              <p:blipFill>
                <a:blip r:embed="rId136"/>
                <a:stretch>
                  <a:fillRect/>
                </a:stretch>
              </p:blipFill>
              <p:spPr>
                <a:xfrm>
                  <a:off x="10487161" y="969423"/>
                  <a:ext cx="202410" cy="556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Ink 110">
                  <a:extLst>
                    <a:ext uri="{FF2B5EF4-FFF2-40B4-BE49-F238E27FC236}">
                      <a16:creationId xmlns:a16="http://schemas.microsoft.com/office/drawing/2014/main" id="{F87F7C7C-EE75-794B-B969-B929750A472F}"/>
                    </a:ext>
                  </a:extLst>
                </p14:cNvPr>
                <p14:cNvContentPartPr/>
                <p14:nvPr/>
              </p14:nvContentPartPr>
              <p14:xfrm>
                <a:off x="10869226" y="759883"/>
                <a:ext cx="279000" cy="316800"/>
              </p14:xfrm>
            </p:contentPart>
          </mc:Choice>
          <mc:Fallback xmlns="">
            <p:pic>
              <p:nvPicPr>
                <p:cNvPr id="111" name="Ink 110">
                  <a:extLst>
                    <a:ext uri="{FF2B5EF4-FFF2-40B4-BE49-F238E27FC236}">
                      <a16:creationId xmlns:a16="http://schemas.microsoft.com/office/drawing/2014/main" id="{F87F7C7C-EE75-794B-B969-B929750A472F}"/>
                    </a:ext>
                  </a:extLst>
                </p:cNvPr>
                <p:cNvPicPr/>
                <p:nvPr/>
              </p:nvPicPr>
              <p:blipFill>
                <a:blip r:embed="rId138"/>
                <a:stretch>
                  <a:fillRect/>
                </a:stretch>
              </p:blipFill>
              <p:spPr>
                <a:xfrm>
                  <a:off x="10848613" y="739274"/>
                  <a:ext cx="319747" cy="357538"/>
                </a:xfrm>
                <a:prstGeom prst="rect">
                  <a:avLst/>
                </a:prstGeom>
              </p:spPr>
            </p:pic>
          </mc:Fallback>
        </mc:AlternateContent>
      </p:grpSp>
      <p:grpSp>
        <p:nvGrpSpPr>
          <p:cNvPr id="131" name="Group 130">
            <a:extLst>
              <a:ext uri="{FF2B5EF4-FFF2-40B4-BE49-F238E27FC236}">
                <a16:creationId xmlns:a16="http://schemas.microsoft.com/office/drawing/2014/main" id="{3133CAC4-432A-DF4E-A75F-17D54F4F0A54}"/>
              </a:ext>
            </a:extLst>
          </p:cNvPr>
          <p:cNvGrpSpPr/>
          <p:nvPr/>
        </p:nvGrpSpPr>
        <p:grpSpPr>
          <a:xfrm>
            <a:off x="9910820" y="1216832"/>
            <a:ext cx="168750" cy="198990"/>
            <a:chOff x="11182426" y="479443"/>
            <a:chExt cx="225000" cy="265320"/>
          </a:xfrm>
        </p:grpSpPr>
        <mc:AlternateContent xmlns:mc="http://schemas.openxmlformats.org/markup-compatibility/2006" xmlns:p14="http://schemas.microsoft.com/office/powerpoint/2010/main">
          <mc:Choice Requires="p14">
            <p:contentPart p14:bwMode="auto" r:id="rId139">
              <p14:nvContentPartPr>
                <p14:cNvPr id="128" name="Ink 127">
                  <a:extLst>
                    <a:ext uri="{FF2B5EF4-FFF2-40B4-BE49-F238E27FC236}">
                      <a16:creationId xmlns:a16="http://schemas.microsoft.com/office/drawing/2014/main" id="{B6025DAF-F82C-7448-8C23-3CC64BC112E7}"/>
                    </a:ext>
                  </a:extLst>
                </p14:cNvPr>
                <p14:cNvContentPartPr/>
                <p14:nvPr/>
              </p14:nvContentPartPr>
              <p14:xfrm>
                <a:off x="11221666" y="479443"/>
                <a:ext cx="185760" cy="265320"/>
              </p14:xfrm>
            </p:contentPart>
          </mc:Choice>
          <mc:Fallback xmlns="">
            <p:pic>
              <p:nvPicPr>
                <p:cNvPr id="128" name="Ink 127">
                  <a:extLst>
                    <a:ext uri="{FF2B5EF4-FFF2-40B4-BE49-F238E27FC236}">
                      <a16:creationId xmlns:a16="http://schemas.microsoft.com/office/drawing/2014/main" id="{B6025DAF-F82C-7448-8C23-3CC64BC112E7}"/>
                    </a:ext>
                  </a:extLst>
                </p:cNvPr>
                <p:cNvPicPr/>
                <p:nvPr/>
              </p:nvPicPr>
              <p:blipFill>
                <a:blip r:embed="rId140"/>
                <a:stretch>
                  <a:fillRect/>
                </a:stretch>
              </p:blipFill>
              <p:spPr>
                <a:xfrm>
                  <a:off x="11201026" y="458812"/>
                  <a:ext cx="226560" cy="30610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Ink 129">
                  <a:extLst>
                    <a:ext uri="{FF2B5EF4-FFF2-40B4-BE49-F238E27FC236}">
                      <a16:creationId xmlns:a16="http://schemas.microsoft.com/office/drawing/2014/main" id="{05418593-85AD-E549-8742-EAE6C7752778}"/>
                    </a:ext>
                  </a:extLst>
                </p14:cNvPr>
                <p14:cNvContentPartPr/>
                <p14:nvPr/>
              </p14:nvContentPartPr>
              <p14:xfrm>
                <a:off x="11182426" y="583843"/>
                <a:ext cx="215280" cy="17640"/>
              </p14:xfrm>
            </p:contentPart>
          </mc:Choice>
          <mc:Fallback xmlns="">
            <p:pic>
              <p:nvPicPr>
                <p:cNvPr id="130" name="Ink 129">
                  <a:extLst>
                    <a:ext uri="{FF2B5EF4-FFF2-40B4-BE49-F238E27FC236}">
                      <a16:creationId xmlns:a16="http://schemas.microsoft.com/office/drawing/2014/main" id="{05418593-85AD-E549-8742-EAE6C7752778}"/>
                    </a:ext>
                  </a:extLst>
                </p:cNvPr>
                <p:cNvPicPr/>
                <p:nvPr/>
              </p:nvPicPr>
              <p:blipFill>
                <a:blip r:embed="rId142"/>
                <a:stretch>
                  <a:fillRect/>
                </a:stretch>
              </p:blipFill>
              <p:spPr>
                <a:xfrm>
                  <a:off x="11161855" y="563342"/>
                  <a:ext cx="255944" cy="58164"/>
                </a:xfrm>
                <a:prstGeom prst="rect">
                  <a:avLst/>
                </a:prstGeom>
              </p:spPr>
            </p:pic>
          </mc:Fallback>
        </mc:AlternateContent>
      </p:grpSp>
      <p:grpSp>
        <p:nvGrpSpPr>
          <p:cNvPr id="153" name="Group 152">
            <a:extLst>
              <a:ext uri="{FF2B5EF4-FFF2-40B4-BE49-F238E27FC236}">
                <a16:creationId xmlns:a16="http://schemas.microsoft.com/office/drawing/2014/main" id="{C5DB2E0D-5861-CE4A-8C23-8BF7FAE91CBF}"/>
              </a:ext>
            </a:extLst>
          </p:cNvPr>
          <p:cNvGrpSpPr/>
          <p:nvPr/>
        </p:nvGrpSpPr>
        <p:grpSpPr>
          <a:xfrm>
            <a:off x="8505470" y="1790042"/>
            <a:ext cx="1684260" cy="213300"/>
            <a:chOff x="9308626" y="1243723"/>
            <a:chExt cx="2245680" cy="284400"/>
          </a:xfrm>
        </p:grpSpPr>
        <mc:AlternateContent xmlns:mc="http://schemas.openxmlformats.org/markup-compatibility/2006" xmlns:p14="http://schemas.microsoft.com/office/powerpoint/2010/main">
          <mc:Choice Requires="p14">
            <p:contentPart p14:bwMode="auto" r:id="rId143">
              <p14:nvContentPartPr>
                <p14:cNvPr id="132" name="Ink 131">
                  <a:extLst>
                    <a:ext uri="{FF2B5EF4-FFF2-40B4-BE49-F238E27FC236}">
                      <a16:creationId xmlns:a16="http://schemas.microsoft.com/office/drawing/2014/main" id="{F28177A6-9431-974D-BDF8-B583948CBB79}"/>
                    </a:ext>
                  </a:extLst>
                </p14:cNvPr>
                <p14:cNvContentPartPr/>
                <p14:nvPr/>
              </p14:nvContentPartPr>
              <p14:xfrm>
                <a:off x="9308626" y="1354603"/>
                <a:ext cx="168480" cy="145440"/>
              </p14:xfrm>
            </p:contentPart>
          </mc:Choice>
          <mc:Fallback xmlns="">
            <p:pic>
              <p:nvPicPr>
                <p:cNvPr id="132" name="Ink 131">
                  <a:extLst>
                    <a:ext uri="{FF2B5EF4-FFF2-40B4-BE49-F238E27FC236}">
                      <a16:creationId xmlns:a16="http://schemas.microsoft.com/office/drawing/2014/main" id="{F28177A6-9431-974D-BDF8-B583948CBB79}"/>
                    </a:ext>
                  </a:extLst>
                </p:cNvPr>
                <p:cNvPicPr/>
                <p:nvPr/>
              </p:nvPicPr>
              <p:blipFill>
                <a:blip r:embed="rId144"/>
                <a:stretch>
                  <a:fillRect/>
                </a:stretch>
              </p:blipFill>
              <p:spPr>
                <a:xfrm>
                  <a:off x="9287986" y="1333963"/>
                  <a:ext cx="209280" cy="186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Ink 132">
                  <a:extLst>
                    <a:ext uri="{FF2B5EF4-FFF2-40B4-BE49-F238E27FC236}">
                      <a16:creationId xmlns:a16="http://schemas.microsoft.com/office/drawing/2014/main" id="{779BC6BE-96F1-2242-A1A1-D822C5C350AB}"/>
                    </a:ext>
                  </a:extLst>
                </p14:cNvPr>
                <p14:cNvContentPartPr/>
                <p14:nvPr/>
              </p14:nvContentPartPr>
              <p14:xfrm>
                <a:off x="9508066" y="1379083"/>
                <a:ext cx="85680" cy="129600"/>
              </p14:xfrm>
            </p:contentPart>
          </mc:Choice>
          <mc:Fallback xmlns="">
            <p:pic>
              <p:nvPicPr>
                <p:cNvPr id="133" name="Ink 132">
                  <a:extLst>
                    <a:ext uri="{FF2B5EF4-FFF2-40B4-BE49-F238E27FC236}">
                      <a16:creationId xmlns:a16="http://schemas.microsoft.com/office/drawing/2014/main" id="{779BC6BE-96F1-2242-A1A1-D822C5C350AB}"/>
                    </a:ext>
                  </a:extLst>
                </p:cNvPr>
                <p:cNvPicPr/>
                <p:nvPr/>
              </p:nvPicPr>
              <p:blipFill>
                <a:blip r:embed="rId146"/>
                <a:stretch>
                  <a:fillRect/>
                </a:stretch>
              </p:blipFill>
              <p:spPr>
                <a:xfrm>
                  <a:off x="9487484" y="1358443"/>
                  <a:ext cx="126366" cy="17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Ink 133">
                  <a:extLst>
                    <a:ext uri="{FF2B5EF4-FFF2-40B4-BE49-F238E27FC236}">
                      <a16:creationId xmlns:a16="http://schemas.microsoft.com/office/drawing/2014/main" id="{582828D0-6DA0-4346-91FA-5EE6B1238F87}"/>
                    </a:ext>
                  </a:extLst>
                </p14:cNvPr>
                <p14:cNvContentPartPr/>
                <p14:nvPr/>
              </p14:nvContentPartPr>
              <p14:xfrm>
                <a:off x="9488626" y="1348843"/>
                <a:ext cx="129600" cy="144360"/>
              </p14:xfrm>
            </p:contentPart>
          </mc:Choice>
          <mc:Fallback xmlns="">
            <p:pic>
              <p:nvPicPr>
                <p:cNvPr id="134" name="Ink 133">
                  <a:extLst>
                    <a:ext uri="{FF2B5EF4-FFF2-40B4-BE49-F238E27FC236}">
                      <a16:creationId xmlns:a16="http://schemas.microsoft.com/office/drawing/2014/main" id="{582828D0-6DA0-4346-91FA-5EE6B1238F87}"/>
                    </a:ext>
                  </a:extLst>
                </p:cNvPr>
                <p:cNvPicPr/>
                <p:nvPr/>
              </p:nvPicPr>
              <p:blipFill>
                <a:blip r:embed="rId148"/>
                <a:stretch>
                  <a:fillRect/>
                </a:stretch>
              </p:blipFill>
              <p:spPr>
                <a:xfrm>
                  <a:off x="9468062" y="1328151"/>
                  <a:ext cx="170249" cy="185262"/>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6" name="Ink 135">
                  <a:extLst>
                    <a:ext uri="{FF2B5EF4-FFF2-40B4-BE49-F238E27FC236}">
                      <a16:creationId xmlns:a16="http://schemas.microsoft.com/office/drawing/2014/main" id="{4EED2B3E-61A5-6041-9354-4D942B83D278}"/>
                    </a:ext>
                  </a:extLst>
                </p14:cNvPr>
                <p14:cNvContentPartPr/>
                <p14:nvPr/>
              </p14:nvContentPartPr>
              <p14:xfrm>
                <a:off x="9640546" y="1375123"/>
                <a:ext cx="232560" cy="115920"/>
              </p14:xfrm>
            </p:contentPart>
          </mc:Choice>
          <mc:Fallback xmlns="">
            <p:pic>
              <p:nvPicPr>
                <p:cNvPr id="136" name="Ink 135">
                  <a:extLst>
                    <a:ext uri="{FF2B5EF4-FFF2-40B4-BE49-F238E27FC236}">
                      <a16:creationId xmlns:a16="http://schemas.microsoft.com/office/drawing/2014/main" id="{4EED2B3E-61A5-6041-9354-4D942B83D278}"/>
                    </a:ext>
                  </a:extLst>
                </p:cNvPr>
                <p:cNvPicPr/>
                <p:nvPr/>
              </p:nvPicPr>
              <p:blipFill>
                <a:blip r:embed="rId150"/>
                <a:stretch>
                  <a:fillRect/>
                </a:stretch>
              </p:blipFill>
              <p:spPr>
                <a:xfrm>
                  <a:off x="9619970" y="1354526"/>
                  <a:ext cx="273234" cy="156636"/>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Ink 136">
                  <a:extLst>
                    <a:ext uri="{FF2B5EF4-FFF2-40B4-BE49-F238E27FC236}">
                      <a16:creationId xmlns:a16="http://schemas.microsoft.com/office/drawing/2014/main" id="{3545D05A-564B-1B40-A20F-FDB4FEDFE20E}"/>
                    </a:ext>
                  </a:extLst>
                </p14:cNvPr>
                <p14:cNvContentPartPr/>
                <p14:nvPr/>
              </p14:nvContentPartPr>
              <p14:xfrm>
                <a:off x="9855106" y="1368283"/>
                <a:ext cx="120240" cy="120240"/>
              </p14:xfrm>
            </p:contentPart>
          </mc:Choice>
          <mc:Fallback xmlns="">
            <p:pic>
              <p:nvPicPr>
                <p:cNvPr id="137" name="Ink 136">
                  <a:extLst>
                    <a:ext uri="{FF2B5EF4-FFF2-40B4-BE49-F238E27FC236}">
                      <a16:creationId xmlns:a16="http://schemas.microsoft.com/office/drawing/2014/main" id="{3545D05A-564B-1B40-A20F-FDB4FEDFE20E}"/>
                    </a:ext>
                  </a:extLst>
                </p:cNvPr>
                <p:cNvPicPr/>
                <p:nvPr/>
              </p:nvPicPr>
              <p:blipFill>
                <a:blip r:embed="rId152"/>
                <a:stretch>
                  <a:fillRect/>
                </a:stretch>
              </p:blipFill>
              <p:spPr>
                <a:xfrm>
                  <a:off x="9834507" y="1347684"/>
                  <a:ext cx="160959" cy="160959"/>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Ink 138">
                  <a:extLst>
                    <a:ext uri="{FF2B5EF4-FFF2-40B4-BE49-F238E27FC236}">
                      <a16:creationId xmlns:a16="http://schemas.microsoft.com/office/drawing/2014/main" id="{F817906A-7535-924A-91EF-81181ADFC068}"/>
                    </a:ext>
                  </a:extLst>
                </p14:cNvPr>
                <p14:cNvContentPartPr/>
                <p14:nvPr/>
              </p14:nvContentPartPr>
              <p14:xfrm>
                <a:off x="10043386" y="1273963"/>
                <a:ext cx="71640" cy="221760"/>
              </p14:xfrm>
            </p:contentPart>
          </mc:Choice>
          <mc:Fallback xmlns="">
            <p:pic>
              <p:nvPicPr>
                <p:cNvPr id="139" name="Ink 138">
                  <a:extLst>
                    <a:ext uri="{FF2B5EF4-FFF2-40B4-BE49-F238E27FC236}">
                      <a16:creationId xmlns:a16="http://schemas.microsoft.com/office/drawing/2014/main" id="{F817906A-7535-924A-91EF-81181ADFC068}"/>
                    </a:ext>
                  </a:extLst>
                </p:cNvPr>
                <p:cNvPicPr/>
                <p:nvPr/>
              </p:nvPicPr>
              <p:blipFill>
                <a:blip r:embed="rId154"/>
                <a:stretch>
                  <a:fillRect/>
                </a:stretch>
              </p:blipFill>
              <p:spPr>
                <a:xfrm>
                  <a:off x="10022849" y="1253323"/>
                  <a:ext cx="112236" cy="262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0" name="Ink 139">
                  <a:extLst>
                    <a:ext uri="{FF2B5EF4-FFF2-40B4-BE49-F238E27FC236}">
                      <a16:creationId xmlns:a16="http://schemas.microsoft.com/office/drawing/2014/main" id="{CAE33AE1-3583-7440-8C86-FAAF1B67C911}"/>
                    </a:ext>
                  </a:extLst>
                </p14:cNvPr>
                <p14:cNvContentPartPr/>
                <p14:nvPr/>
              </p14:nvContentPartPr>
              <p14:xfrm>
                <a:off x="9967426" y="1394203"/>
                <a:ext cx="173880" cy="15120"/>
              </p14:xfrm>
            </p:contentPart>
          </mc:Choice>
          <mc:Fallback xmlns="">
            <p:pic>
              <p:nvPicPr>
                <p:cNvPr id="140" name="Ink 139">
                  <a:extLst>
                    <a:ext uri="{FF2B5EF4-FFF2-40B4-BE49-F238E27FC236}">
                      <a16:creationId xmlns:a16="http://schemas.microsoft.com/office/drawing/2014/main" id="{CAE33AE1-3583-7440-8C86-FAAF1B67C911}"/>
                    </a:ext>
                  </a:extLst>
                </p:cNvPr>
                <p:cNvPicPr/>
                <p:nvPr/>
              </p:nvPicPr>
              <p:blipFill>
                <a:blip r:embed="rId156"/>
                <a:stretch>
                  <a:fillRect/>
                </a:stretch>
              </p:blipFill>
              <p:spPr>
                <a:xfrm>
                  <a:off x="9946829" y="1373885"/>
                  <a:ext cx="214596" cy="5528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Ink 141">
                  <a:extLst>
                    <a:ext uri="{FF2B5EF4-FFF2-40B4-BE49-F238E27FC236}">
                      <a16:creationId xmlns:a16="http://schemas.microsoft.com/office/drawing/2014/main" id="{B8358971-5362-7646-AF07-E22C0A10D6C1}"/>
                    </a:ext>
                  </a:extLst>
                </p14:cNvPr>
                <p14:cNvContentPartPr/>
                <p14:nvPr/>
              </p14:nvContentPartPr>
              <p14:xfrm>
                <a:off x="10251466" y="1315363"/>
                <a:ext cx="150480" cy="162000"/>
              </p14:xfrm>
            </p:contentPart>
          </mc:Choice>
          <mc:Fallback xmlns="">
            <p:pic>
              <p:nvPicPr>
                <p:cNvPr id="142" name="Ink 141">
                  <a:extLst>
                    <a:ext uri="{FF2B5EF4-FFF2-40B4-BE49-F238E27FC236}">
                      <a16:creationId xmlns:a16="http://schemas.microsoft.com/office/drawing/2014/main" id="{B8358971-5362-7646-AF07-E22C0A10D6C1}"/>
                    </a:ext>
                  </a:extLst>
                </p:cNvPr>
                <p:cNvPicPr/>
                <p:nvPr/>
              </p:nvPicPr>
              <p:blipFill>
                <a:blip r:embed="rId158"/>
                <a:stretch>
                  <a:fillRect/>
                </a:stretch>
              </p:blipFill>
              <p:spPr>
                <a:xfrm>
                  <a:off x="10230859" y="1294754"/>
                  <a:ext cx="191215" cy="2027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 name="Ink 142">
                  <a:extLst>
                    <a:ext uri="{FF2B5EF4-FFF2-40B4-BE49-F238E27FC236}">
                      <a16:creationId xmlns:a16="http://schemas.microsoft.com/office/drawing/2014/main" id="{277B80BB-65F8-AB4B-A253-05214F8748E6}"/>
                    </a:ext>
                  </a:extLst>
                </p14:cNvPr>
                <p14:cNvContentPartPr/>
                <p14:nvPr/>
              </p14:nvContentPartPr>
              <p14:xfrm>
                <a:off x="10442266" y="1365043"/>
                <a:ext cx="126000" cy="114840"/>
              </p14:xfrm>
            </p:contentPart>
          </mc:Choice>
          <mc:Fallback xmlns="">
            <p:pic>
              <p:nvPicPr>
                <p:cNvPr id="143" name="Ink 142">
                  <a:extLst>
                    <a:ext uri="{FF2B5EF4-FFF2-40B4-BE49-F238E27FC236}">
                      <a16:creationId xmlns:a16="http://schemas.microsoft.com/office/drawing/2014/main" id="{277B80BB-65F8-AB4B-A253-05214F8748E6}"/>
                    </a:ext>
                  </a:extLst>
                </p:cNvPr>
                <p:cNvPicPr/>
                <p:nvPr/>
              </p:nvPicPr>
              <p:blipFill>
                <a:blip r:embed="rId160"/>
                <a:stretch>
                  <a:fillRect/>
                </a:stretch>
              </p:blipFill>
              <p:spPr>
                <a:xfrm>
                  <a:off x="10421665" y="1344467"/>
                  <a:ext cx="166722" cy="155513"/>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 name="Ink 143">
                  <a:extLst>
                    <a:ext uri="{FF2B5EF4-FFF2-40B4-BE49-F238E27FC236}">
                      <a16:creationId xmlns:a16="http://schemas.microsoft.com/office/drawing/2014/main" id="{007CAF84-59DA-AD43-8F73-3F0E18B8D8C3}"/>
                    </a:ext>
                  </a:extLst>
                </p14:cNvPr>
                <p14:cNvContentPartPr/>
                <p14:nvPr/>
              </p14:nvContentPartPr>
              <p14:xfrm>
                <a:off x="10605706" y="1243723"/>
                <a:ext cx="350640" cy="284400"/>
              </p14:xfrm>
            </p:contentPart>
          </mc:Choice>
          <mc:Fallback xmlns="">
            <p:pic>
              <p:nvPicPr>
                <p:cNvPr id="144" name="Ink 143">
                  <a:extLst>
                    <a:ext uri="{FF2B5EF4-FFF2-40B4-BE49-F238E27FC236}">
                      <a16:creationId xmlns:a16="http://schemas.microsoft.com/office/drawing/2014/main" id="{007CAF84-59DA-AD43-8F73-3F0E18B8D8C3}"/>
                    </a:ext>
                  </a:extLst>
                </p:cNvPr>
                <p:cNvPicPr/>
                <p:nvPr/>
              </p:nvPicPr>
              <p:blipFill>
                <a:blip r:embed="rId162"/>
                <a:stretch>
                  <a:fillRect/>
                </a:stretch>
              </p:blipFill>
              <p:spPr>
                <a:xfrm>
                  <a:off x="10585080" y="1223100"/>
                  <a:ext cx="391412" cy="32516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 name="Ink 144">
                  <a:extLst>
                    <a:ext uri="{FF2B5EF4-FFF2-40B4-BE49-F238E27FC236}">
                      <a16:creationId xmlns:a16="http://schemas.microsoft.com/office/drawing/2014/main" id="{1746F577-D2D3-0F41-8D23-8C03BF7F5A8C}"/>
                    </a:ext>
                  </a:extLst>
                </p14:cNvPr>
                <p14:cNvContentPartPr/>
                <p14:nvPr/>
              </p14:nvContentPartPr>
              <p14:xfrm>
                <a:off x="10937626" y="1244083"/>
                <a:ext cx="154080" cy="257760"/>
              </p14:xfrm>
            </p:contentPart>
          </mc:Choice>
          <mc:Fallback xmlns="">
            <p:pic>
              <p:nvPicPr>
                <p:cNvPr id="145" name="Ink 144">
                  <a:extLst>
                    <a:ext uri="{FF2B5EF4-FFF2-40B4-BE49-F238E27FC236}">
                      <a16:creationId xmlns:a16="http://schemas.microsoft.com/office/drawing/2014/main" id="{1746F577-D2D3-0F41-8D23-8C03BF7F5A8C}"/>
                    </a:ext>
                  </a:extLst>
                </p:cNvPr>
                <p:cNvPicPr/>
                <p:nvPr/>
              </p:nvPicPr>
              <p:blipFill>
                <a:blip r:embed="rId164"/>
                <a:stretch>
                  <a:fillRect/>
                </a:stretch>
              </p:blipFill>
              <p:spPr>
                <a:xfrm>
                  <a:off x="10916986" y="1223443"/>
                  <a:ext cx="194880" cy="29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6" name="Ink 145">
                  <a:extLst>
                    <a:ext uri="{FF2B5EF4-FFF2-40B4-BE49-F238E27FC236}">
                      <a16:creationId xmlns:a16="http://schemas.microsoft.com/office/drawing/2014/main" id="{6CE15A36-171A-4D43-989F-46B369AFE50C}"/>
                    </a:ext>
                  </a:extLst>
                </p14:cNvPr>
                <p14:cNvContentPartPr/>
                <p14:nvPr/>
              </p14:nvContentPartPr>
              <p14:xfrm>
                <a:off x="11092426" y="1289083"/>
                <a:ext cx="360" cy="360"/>
              </p14:xfrm>
            </p:contentPart>
          </mc:Choice>
          <mc:Fallback xmlns="">
            <p:pic>
              <p:nvPicPr>
                <p:cNvPr id="146" name="Ink 145">
                  <a:extLst>
                    <a:ext uri="{FF2B5EF4-FFF2-40B4-BE49-F238E27FC236}">
                      <a16:creationId xmlns:a16="http://schemas.microsoft.com/office/drawing/2014/main" id="{6CE15A36-171A-4D43-989F-46B369AFE50C}"/>
                    </a:ext>
                  </a:extLst>
                </p:cNvPr>
                <p:cNvPicPr/>
                <p:nvPr/>
              </p:nvPicPr>
              <p:blipFill>
                <a:blip r:embed="rId118"/>
                <a:stretch>
                  <a:fillRect/>
                </a:stretch>
              </p:blipFill>
              <p:spPr>
                <a:xfrm>
                  <a:off x="11076946" y="12736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7" name="Ink 146">
                  <a:extLst>
                    <a:ext uri="{FF2B5EF4-FFF2-40B4-BE49-F238E27FC236}">
                      <a16:creationId xmlns:a16="http://schemas.microsoft.com/office/drawing/2014/main" id="{8ADAAD3E-D867-E94D-8FB8-2AFF00413838}"/>
                    </a:ext>
                  </a:extLst>
                </p14:cNvPr>
                <p14:cNvContentPartPr/>
                <p14:nvPr/>
              </p14:nvContentPartPr>
              <p14:xfrm>
                <a:off x="11161546" y="1345963"/>
                <a:ext cx="143640" cy="124560"/>
              </p14:xfrm>
            </p:contentPart>
          </mc:Choice>
          <mc:Fallback xmlns="">
            <p:pic>
              <p:nvPicPr>
                <p:cNvPr id="147" name="Ink 146">
                  <a:extLst>
                    <a:ext uri="{FF2B5EF4-FFF2-40B4-BE49-F238E27FC236}">
                      <a16:creationId xmlns:a16="http://schemas.microsoft.com/office/drawing/2014/main" id="{8ADAAD3E-D867-E94D-8FB8-2AFF00413838}"/>
                    </a:ext>
                  </a:extLst>
                </p:cNvPr>
                <p:cNvPicPr/>
                <p:nvPr/>
              </p:nvPicPr>
              <p:blipFill>
                <a:blip r:embed="rId167"/>
                <a:stretch>
                  <a:fillRect/>
                </a:stretch>
              </p:blipFill>
              <p:spPr>
                <a:xfrm>
                  <a:off x="11140958" y="1325363"/>
                  <a:ext cx="184338" cy="165282"/>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8" name="Ink 147">
                  <a:extLst>
                    <a:ext uri="{FF2B5EF4-FFF2-40B4-BE49-F238E27FC236}">
                      <a16:creationId xmlns:a16="http://schemas.microsoft.com/office/drawing/2014/main" id="{9DFA3533-B86D-494E-BEFE-7C648DF7AFB8}"/>
                    </a:ext>
                  </a:extLst>
                </p14:cNvPr>
                <p14:cNvContentPartPr/>
                <p14:nvPr/>
              </p14:nvContentPartPr>
              <p14:xfrm>
                <a:off x="11347306" y="1348843"/>
                <a:ext cx="207000" cy="127080"/>
              </p14:xfrm>
            </p:contentPart>
          </mc:Choice>
          <mc:Fallback xmlns="">
            <p:pic>
              <p:nvPicPr>
                <p:cNvPr id="148" name="Ink 147">
                  <a:extLst>
                    <a:ext uri="{FF2B5EF4-FFF2-40B4-BE49-F238E27FC236}">
                      <a16:creationId xmlns:a16="http://schemas.microsoft.com/office/drawing/2014/main" id="{9DFA3533-B86D-494E-BEFE-7C648DF7AFB8}"/>
                    </a:ext>
                  </a:extLst>
                </p:cNvPr>
                <p:cNvPicPr/>
                <p:nvPr/>
              </p:nvPicPr>
              <p:blipFill>
                <a:blip r:embed="rId169"/>
                <a:stretch>
                  <a:fillRect/>
                </a:stretch>
              </p:blipFill>
              <p:spPr>
                <a:xfrm>
                  <a:off x="11326654" y="1328222"/>
                  <a:ext cx="247824" cy="167842"/>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 name="Ink 148">
                  <a:extLst>
                    <a:ext uri="{FF2B5EF4-FFF2-40B4-BE49-F238E27FC236}">
                      <a16:creationId xmlns:a16="http://schemas.microsoft.com/office/drawing/2014/main" id="{5497183D-897B-DF41-AB0D-2D46A218E09E}"/>
                    </a:ext>
                  </a:extLst>
                </p14:cNvPr>
                <p14:cNvContentPartPr/>
                <p14:nvPr/>
              </p14:nvContentPartPr>
              <p14:xfrm>
                <a:off x="11092426" y="1273963"/>
                <a:ext cx="360" cy="360"/>
              </p14:xfrm>
            </p:contentPart>
          </mc:Choice>
          <mc:Fallback xmlns="">
            <p:pic>
              <p:nvPicPr>
                <p:cNvPr id="149" name="Ink 148">
                  <a:extLst>
                    <a:ext uri="{FF2B5EF4-FFF2-40B4-BE49-F238E27FC236}">
                      <a16:creationId xmlns:a16="http://schemas.microsoft.com/office/drawing/2014/main" id="{5497183D-897B-DF41-AB0D-2D46A218E09E}"/>
                    </a:ext>
                  </a:extLst>
                </p:cNvPr>
                <p:cNvPicPr/>
                <p:nvPr/>
              </p:nvPicPr>
              <p:blipFill>
                <a:blip r:embed="rId118"/>
                <a:stretch>
                  <a:fillRect/>
                </a:stretch>
              </p:blipFill>
              <p:spPr>
                <a:xfrm>
                  <a:off x="11076946" y="125848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1" name="Ink 150">
                  <a:extLst>
                    <a:ext uri="{FF2B5EF4-FFF2-40B4-BE49-F238E27FC236}">
                      <a16:creationId xmlns:a16="http://schemas.microsoft.com/office/drawing/2014/main" id="{E3B8A011-A555-4C4D-81A8-4497B0AFC53F}"/>
                    </a:ext>
                  </a:extLst>
                </p14:cNvPr>
                <p14:cNvContentPartPr/>
                <p14:nvPr/>
              </p14:nvContentPartPr>
              <p14:xfrm>
                <a:off x="11060026" y="1259203"/>
                <a:ext cx="51480" cy="39960"/>
              </p14:xfrm>
            </p:contentPart>
          </mc:Choice>
          <mc:Fallback xmlns="">
            <p:pic>
              <p:nvPicPr>
                <p:cNvPr id="151" name="Ink 150">
                  <a:extLst>
                    <a:ext uri="{FF2B5EF4-FFF2-40B4-BE49-F238E27FC236}">
                      <a16:creationId xmlns:a16="http://schemas.microsoft.com/office/drawing/2014/main" id="{E3B8A011-A555-4C4D-81A8-4497B0AFC53F}"/>
                    </a:ext>
                  </a:extLst>
                </p:cNvPr>
                <p:cNvPicPr/>
                <p:nvPr/>
              </p:nvPicPr>
              <p:blipFill>
                <a:blip r:embed="rId172"/>
                <a:stretch>
                  <a:fillRect/>
                </a:stretch>
              </p:blipFill>
              <p:spPr>
                <a:xfrm>
                  <a:off x="11039529" y="1238747"/>
                  <a:ext cx="91997" cy="803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47" name="Ink 246">
                <a:extLst>
                  <a:ext uri="{FF2B5EF4-FFF2-40B4-BE49-F238E27FC236}">
                    <a16:creationId xmlns:a16="http://schemas.microsoft.com/office/drawing/2014/main" id="{F1724538-F26D-B449-9611-3BF5631FBEAA}"/>
                  </a:ext>
                </a:extLst>
              </p14:cNvPr>
              <p14:cNvContentPartPr/>
              <p14:nvPr/>
            </p14:nvContentPartPr>
            <p14:xfrm>
              <a:off x="10461890" y="2476112"/>
              <a:ext cx="270" cy="270"/>
            </p14:xfrm>
          </p:contentPart>
        </mc:Choice>
        <mc:Fallback xmlns="">
          <p:pic>
            <p:nvPicPr>
              <p:cNvPr id="247" name="Ink 246">
                <a:extLst>
                  <a:ext uri="{FF2B5EF4-FFF2-40B4-BE49-F238E27FC236}">
                    <a16:creationId xmlns:a16="http://schemas.microsoft.com/office/drawing/2014/main" id="{F1724538-F26D-B449-9611-3BF5631FBEAA}"/>
                  </a:ext>
                </a:extLst>
              </p:cNvPr>
              <p:cNvPicPr/>
              <p:nvPr/>
            </p:nvPicPr>
            <p:blipFill>
              <a:blip r:embed="rId174"/>
              <a:stretch>
                <a:fillRect/>
              </a:stretch>
            </p:blipFill>
            <p:spPr>
              <a:xfrm>
                <a:off x="10450280" y="2464502"/>
                <a:ext cx="23220" cy="23220"/>
              </a:xfrm>
              <a:prstGeom prst="rect">
                <a:avLst/>
              </a:prstGeom>
            </p:spPr>
          </p:pic>
        </mc:Fallback>
      </mc:AlternateContent>
      <p:grpSp>
        <p:nvGrpSpPr>
          <p:cNvPr id="344" name="Group 343">
            <a:extLst>
              <a:ext uri="{FF2B5EF4-FFF2-40B4-BE49-F238E27FC236}">
                <a16:creationId xmlns:a16="http://schemas.microsoft.com/office/drawing/2014/main" id="{EFE8BA2A-D52E-C94E-BB23-C6A27D32916E}"/>
              </a:ext>
            </a:extLst>
          </p:cNvPr>
          <p:cNvGrpSpPr/>
          <p:nvPr/>
        </p:nvGrpSpPr>
        <p:grpSpPr>
          <a:xfrm>
            <a:off x="6009590" y="3544232"/>
            <a:ext cx="86400" cy="58320"/>
            <a:chOff x="5980786" y="3582643"/>
            <a:chExt cx="115200" cy="77760"/>
          </a:xfrm>
        </p:grpSpPr>
        <mc:AlternateContent xmlns:mc="http://schemas.openxmlformats.org/markup-compatibility/2006" xmlns:p14="http://schemas.microsoft.com/office/powerpoint/2010/main">
          <mc:Choice Requires="p14">
            <p:contentPart p14:bwMode="auto" r:id="rId175">
              <p14:nvContentPartPr>
                <p14:cNvPr id="341" name="Ink 340">
                  <a:extLst>
                    <a:ext uri="{FF2B5EF4-FFF2-40B4-BE49-F238E27FC236}">
                      <a16:creationId xmlns:a16="http://schemas.microsoft.com/office/drawing/2014/main" id="{3D89EA30-1B47-9E4A-B323-AE5B2D7F6F3D}"/>
                    </a:ext>
                  </a:extLst>
                </p14:cNvPr>
                <p14:cNvContentPartPr/>
                <p14:nvPr/>
              </p14:nvContentPartPr>
              <p14:xfrm>
                <a:off x="5980786" y="3582643"/>
                <a:ext cx="79200" cy="14040"/>
              </p14:xfrm>
            </p:contentPart>
          </mc:Choice>
          <mc:Fallback xmlns="">
            <p:pic>
              <p:nvPicPr>
                <p:cNvPr id="341" name="Ink 340">
                  <a:extLst>
                    <a:ext uri="{FF2B5EF4-FFF2-40B4-BE49-F238E27FC236}">
                      <a16:creationId xmlns:a16="http://schemas.microsoft.com/office/drawing/2014/main" id="{3D89EA30-1B47-9E4A-B323-AE5B2D7F6F3D}"/>
                    </a:ext>
                  </a:extLst>
                </p:cNvPr>
                <p:cNvPicPr/>
                <p:nvPr/>
              </p:nvPicPr>
              <p:blipFill>
                <a:blip r:embed="rId176"/>
                <a:stretch>
                  <a:fillRect/>
                </a:stretch>
              </p:blipFill>
              <p:spPr>
                <a:xfrm>
                  <a:off x="5960146" y="3562519"/>
                  <a:ext cx="120000" cy="538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2" name="Ink 341">
                  <a:extLst>
                    <a:ext uri="{FF2B5EF4-FFF2-40B4-BE49-F238E27FC236}">
                      <a16:creationId xmlns:a16="http://schemas.microsoft.com/office/drawing/2014/main" id="{E74BF117-ED17-9C49-A8C7-5C2CEDD4A289}"/>
                    </a:ext>
                  </a:extLst>
                </p14:cNvPr>
                <p14:cNvContentPartPr/>
                <p14:nvPr/>
              </p14:nvContentPartPr>
              <p14:xfrm>
                <a:off x="6011026" y="3630523"/>
                <a:ext cx="84960" cy="29880"/>
              </p14:xfrm>
            </p:contentPart>
          </mc:Choice>
          <mc:Fallback xmlns="">
            <p:pic>
              <p:nvPicPr>
                <p:cNvPr id="342" name="Ink 341">
                  <a:extLst>
                    <a:ext uri="{FF2B5EF4-FFF2-40B4-BE49-F238E27FC236}">
                      <a16:creationId xmlns:a16="http://schemas.microsoft.com/office/drawing/2014/main" id="{E74BF117-ED17-9C49-A8C7-5C2CEDD4A289}"/>
                    </a:ext>
                  </a:extLst>
                </p:cNvPr>
                <p:cNvPicPr/>
                <p:nvPr/>
              </p:nvPicPr>
              <p:blipFill>
                <a:blip r:embed="rId178"/>
                <a:stretch>
                  <a:fillRect/>
                </a:stretch>
              </p:blipFill>
              <p:spPr>
                <a:xfrm>
                  <a:off x="5990386" y="3610129"/>
                  <a:ext cx="125760" cy="70194"/>
                </a:xfrm>
                <a:prstGeom prst="rect">
                  <a:avLst/>
                </a:prstGeom>
              </p:spPr>
            </p:pic>
          </mc:Fallback>
        </mc:AlternateContent>
      </p:grpSp>
      <p:grpSp>
        <p:nvGrpSpPr>
          <p:cNvPr id="87" name="Group 86">
            <a:extLst>
              <a:ext uri="{FF2B5EF4-FFF2-40B4-BE49-F238E27FC236}">
                <a16:creationId xmlns:a16="http://schemas.microsoft.com/office/drawing/2014/main" id="{1A0BD6C6-5E5C-AA4B-8DC0-49806CD1DE49}"/>
              </a:ext>
            </a:extLst>
          </p:cNvPr>
          <p:cNvGrpSpPr/>
          <p:nvPr/>
        </p:nvGrpSpPr>
        <p:grpSpPr>
          <a:xfrm>
            <a:off x="5993238" y="3574683"/>
            <a:ext cx="1581480" cy="349200"/>
            <a:chOff x="4469238" y="3574683"/>
            <a:chExt cx="1581480" cy="349200"/>
          </a:xfrm>
        </p:grpSpPr>
        <mc:AlternateContent xmlns:mc="http://schemas.openxmlformats.org/markup-compatibility/2006" xmlns:p14="http://schemas.microsoft.com/office/powerpoint/2010/main">
          <mc:Choice Requires="p14">
            <p:contentPart p14:bwMode="auto" r:id="rId179">
              <p14:nvContentPartPr>
                <p14:cNvPr id="7" name="Ink 6">
                  <a:extLst>
                    <a:ext uri="{FF2B5EF4-FFF2-40B4-BE49-F238E27FC236}">
                      <a16:creationId xmlns:a16="http://schemas.microsoft.com/office/drawing/2014/main" id="{AA320FEE-D30D-7D4D-A385-AEF979D452E8}"/>
                    </a:ext>
                  </a:extLst>
                </p14:cNvPr>
                <p14:cNvContentPartPr/>
                <p14:nvPr/>
              </p14:nvContentPartPr>
              <p14:xfrm>
                <a:off x="4504878" y="3739563"/>
                <a:ext cx="25920" cy="12240"/>
              </p14:xfrm>
            </p:contentPart>
          </mc:Choice>
          <mc:Fallback xmlns="">
            <p:pic>
              <p:nvPicPr>
                <p:cNvPr id="7" name="Ink 6">
                  <a:extLst>
                    <a:ext uri="{FF2B5EF4-FFF2-40B4-BE49-F238E27FC236}">
                      <a16:creationId xmlns:a16="http://schemas.microsoft.com/office/drawing/2014/main" id="{AA320FEE-D30D-7D4D-A385-AEF979D452E8}"/>
                    </a:ext>
                  </a:extLst>
                </p:cNvPr>
                <p:cNvPicPr/>
                <p:nvPr/>
              </p:nvPicPr>
              <p:blipFill>
                <a:blip r:embed="rId180"/>
                <a:stretch>
                  <a:fillRect/>
                </a:stretch>
              </p:blipFill>
              <p:spPr>
                <a:xfrm>
                  <a:off x="4497678" y="3732003"/>
                  <a:ext cx="4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5" name="Ink 24">
                  <a:extLst>
                    <a:ext uri="{FF2B5EF4-FFF2-40B4-BE49-F238E27FC236}">
                      <a16:creationId xmlns:a16="http://schemas.microsoft.com/office/drawing/2014/main" id="{4E8E1266-6FE5-1A49-8BE3-2AC48BB8E5A8}"/>
                    </a:ext>
                  </a:extLst>
                </p14:cNvPr>
                <p14:cNvContentPartPr/>
                <p14:nvPr/>
              </p14:nvContentPartPr>
              <p14:xfrm>
                <a:off x="4470678" y="3729483"/>
                <a:ext cx="50040" cy="52560"/>
              </p14:xfrm>
            </p:contentPart>
          </mc:Choice>
          <mc:Fallback xmlns="">
            <p:pic>
              <p:nvPicPr>
                <p:cNvPr id="25" name="Ink 24">
                  <a:extLst>
                    <a:ext uri="{FF2B5EF4-FFF2-40B4-BE49-F238E27FC236}">
                      <a16:creationId xmlns:a16="http://schemas.microsoft.com/office/drawing/2014/main" id="{4E8E1266-6FE5-1A49-8BE3-2AC48BB8E5A8}"/>
                    </a:ext>
                  </a:extLst>
                </p:cNvPr>
                <p:cNvPicPr/>
                <p:nvPr/>
              </p:nvPicPr>
              <p:blipFill>
                <a:blip r:embed="rId182"/>
                <a:stretch>
                  <a:fillRect/>
                </a:stretch>
              </p:blipFill>
              <p:spPr>
                <a:xfrm>
                  <a:off x="4463478" y="3721923"/>
                  <a:ext cx="6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0" name="Ink 49">
                  <a:extLst>
                    <a:ext uri="{FF2B5EF4-FFF2-40B4-BE49-F238E27FC236}">
                      <a16:creationId xmlns:a16="http://schemas.microsoft.com/office/drawing/2014/main" id="{B38CE49E-DCC4-FD4A-9436-7D407D930C5B}"/>
                    </a:ext>
                  </a:extLst>
                </p14:cNvPr>
                <p14:cNvContentPartPr/>
                <p14:nvPr/>
              </p14:nvContentPartPr>
              <p14:xfrm>
                <a:off x="4496958" y="3733443"/>
                <a:ext cx="194040" cy="30960"/>
              </p14:xfrm>
            </p:contentPart>
          </mc:Choice>
          <mc:Fallback xmlns="">
            <p:pic>
              <p:nvPicPr>
                <p:cNvPr id="50" name="Ink 49">
                  <a:extLst>
                    <a:ext uri="{FF2B5EF4-FFF2-40B4-BE49-F238E27FC236}">
                      <a16:creationId xmlns:a16="http://schemas.microsoft.com/office/drawing/2014/main" id="{B38CE49E-DCC4-FD4A-9436-7D407D930C5B}"/>
                    </a:ext>
                  </a:extLst>
                </p:cNvPr>
                <p:cNvPicPr/>
                <p:nvPr/>
              </p:nvPicPr>
              <p:blipFill>
                <a:blip r:embed="rId184"/>
                <a:stretch>
                  <a:fillRect/>
                </a:stretch>
              </p:blipFill>
              <p:spPr>
                <a:xfrm>
                  <a:off x="4489398" y="3725883"/>
                  <a:ext cx="209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Ink 73">
                  <a:extLst>
                    <a:ext uri="{FF2B5EF4-FFF2-40B4-BE49-F238E27FC236}">
                      <a16:creationId xmlns:a16="http://schemas.microsoft.com/office/drawing/2014/main" id="{2C54A37E-655C-034D-9102-129B275CAC9F}"/>
                    </a:ext>
                  </a:extLst>
                </p14:cNvPr>
                <p14:cNvContentPartPr/>
                <p14:nvPr/>
              </p14:nvContentPartPr>
              <p14:xfrm>
                <a:off x="4512078" y="3729123"/>
                <a:ext cx="99000" cy="27360"/>
              </p14:xfrm>
            </p:contentPart>
          </mc:Choice>
          <mc:Fallback xmlns="">
            <p:pic>
              <p:nvPicPr>
                <p:cNvPr id="74" name="Ink 73">
                  <a:extLst>
                    <a:ext uri="{FF2B5EF4-FFF2-40B4-BE49-F238E27FC236}">
                      <a16:creationId xmlns:a16="http://schemas.microsoft.com/office/drawing/2014/main" id="{2C54A37E-655C-034D-9102-129B275CAC9F}"/>
                    </a:ext>
                  </a:extLst>
                </p:cNvPr>
                <p:cNvPicPr/>
                <p:nvPr/>
              </p:nvPicPr>
              <p:blipFill>
                <a:blip r:embed="rId186"/>
                <a:stretch>
                  <a:fillRect/>
                </a:stretch>
              </p:blipFill>
              <p:spPr>
                <a:xfrm>
                  <a:off x="4504518" y="3721923"/>
                  <a:ext cx="114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Ink 74">
                  <a:extLst>
                    <a:ext uri="{FF2B5EF4-FFF2-40B4-BE49-F238E27FC236}">
                      <a16:creationId xmlns:a16="http://schemas.microsoft.com/office/drawing/2014/main" id="{2BAA5D91-04CA-6C4E-BED0-115B88A21123}"/>
                    </a:ext>
                  </a:extLst>
                </p14:cNvPr>
                <p14:cNvContentPartPr/>
                <p14:nvPr/>
              </p14:nvContentPartPr>
              <p14:xfrm>
                <a:off x="4486518" y="3574683"/>
                <a:ext cx="868680" cy="200520"/>
              </p14:xfrm>
            </p:contentPart>
          </mc:Choice>
          <mc:Fallback xmlns="">
            <p:pic>
              <p:nvPicPr>
                <p:cNvPr id="75" name="Ink 74">
                  <a:extLst>
                    <a:ext uri="{FF2B5EF4-FFF2-40B4-BE49-F238E27FC236}">
                      <a16:creationId xmlns:a16="http://schemas.microsoft.com/office/drawing/2014/main" id="{2BAA5D91-04CA-6C4E-BED0-115B88A21123}"/>
                    </a:ext>
                  </a:extLst>
                </p:cNvPr>
                <p:cNvPicPr/>
                <p:nvPr/>
              </p:nvPicPr>
              <p:blipFill>
                <a:blip r:embed="rId188"/>
                <a:stretch>
                  <a:fillRect/>
                </a:stretch>
              </p:blipFill>
              <p:spPr>
                <a:xfrm>
                  <a:off x="4478958" y="3567123"/>
                  <a:ext cx="883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Ink 77">
                  <a:extLst>
                    <a:ext uri="{FF2B5EF4-FFF2-40B4-BE49-F238E27FC236}">
                      <a16:creationId xmlns:a16="http://schemas.microsoft.com/office/drawing/2014/main" id="{94C16978-057F-F745-A03B-3973BD7CB5DE}"/>
                    </a:ext>
                  </a:extLst>
                </p14:cNvPr>
                <p14:cNvContentPartPr/>
                <p14:nvPr/>
              </p14:nvContentPartPr>
              <p14:xfrm>
                <a:off x="5167638" y="3750003"/>
                <a:ext cx="883080" cy="173880"/>
              </p14:xfrm>
            </p:contentPart>
          </mc:Choice>
          <mc:Fallback xmlns="">
            <p:pic>
              <p:nvPicPr>
                <p:cNvPr id="78" name="Ink 77">
                  <a:extLst>
                    <a:ext uri="{FF2B5EF4-FFF2-40B4-BE49-F238E27FC236}">
                      <a16:creationId xmlns:a16="http://schemas.microsoft.com/office/drawing/2014/main" id="{94C16978-057F-F745-A03B-3973BD7CB5DE}"/>
                    </a:ext>
                  </a:extLst>
                </p:cNvPr>
                <p:cNvPicPr/>
                <p:nvPr/>
              </p:nvPicPr>
              <p:blipFill>
                <a:blip r:embed="rId190"/>
                <a:stretch>
                  <a:fillRect/>
                </a:stretch>
              </p:blipFill>
              <p:spPr>
                <a:xfrm>
                  <a:off x="5160078" y="3742443"/>
                  <a:ext cx="898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1" name="Ink 80">
                  <a:extLst>
                    <a:ext uri="{FF2B5EF4-FFF2-40B4-BE49-F238E27FC236}">
                      <a16:creationId xmlns:a16="http://schemas.microsoft.com/office/drawing/2014/main" id="{8BF5E8B9-AAAC-9647-956F-846D80413117}"/>
                    </a:ext>
                  </a:extLst>
                </p14:cNvPr>
                <p14:cNvContentPartPr/>
                <p14:nvPr/>
              </p14:nvContentPartPr>
              <p14:xfrm>
                <a:off x="5137038" y="3780603"/>
                <a:ext cx="10800" cy="360"/>
              </p14:xfrm>
            </p:contentPart>
          </mc:Choice>
          <mc:Fallback xmlns="">
            <p:pic>
              <p:nvPicPr>
                <p:cNvPr id="81" name="Ink 80">
                  <a:extLst>
                    <a:ext uri="{FF2B5EF4-FFF2-40B4-BE49-F238E27FC236}">
                      <a16:creationId xmlns:a16="http://schemas.microsoft.com/office/drawing/2014/main" id="{8BF5E8B9-AAAC-9647-956F-846D80413117}"/>
                    </a:ext>
                  </a:extLst>
                </p:cNvPr>
                <p:cNvPicPr/>
                <p:nvPr/>
              </p:nvPicPr>
              <p:blipFill>
                <a:blip r:embed="rId192"/>
                <a:stretch>
                  <a:fillRect/>
                </a:stretch>
              </p:blipFill>
              <p:spPr>
                <a:xfrm>
                  <a:off x="5129478" y="3773043"/>
                  <a:ext cx="2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2" name="Ink 81">
                  <a:extLst>
                    <a:ext uri="{FF2B5EF4-FFF2-40B4-BE49-F238E27FC236}">
                      <a16:creationId xmlns:a16="http://schemas.microsoft.com/office/drawing/2014/main" id="{5E33A7EC-3A8B-A746-84D3-FC92113BDDB0}"/>
                    </a:ext>
                  </a:extLst>
                </p14:cNvPr>
                <p14:cNvContentPartPr/>
                <p14:nvPr/>
              </p14:nvContentPartPr>
              <p14:xfrm>
                <a:off x="5157558" y="3791043"/>
                <a:ext cx="360" cy="360"/>
              </p14:xfrm>
            </p:contentPart>
          </mc:Choice>
          <mc:Fallback xmlns="">
            <p:pic>
              <p:nvPicPr>
                <p:cNvPr id="82" name="Ink 81">
                  <a:extLst>
                    <a:ext uri="{FF2B5EF4-FFF2-40B4-BE49-F238E27FC236}">
                      <a16:creationId xmlns:a16="http://schemas.microsoft.com/office/drawing/2014/main" id="{5E33A7EC-3A8B-A746-84D3-FC92113BDDB0}"/>
                    </a:ext>
                  </a:extLst>
                </p:cNvPr>
                <p:cNvPicPr/>
                <p:nvPr/>
              </p:nvPicPr>
              <p:blipFill>
                <a:blip r:embed="rId194"/>
                <a:stretch>
                  <a:fillRect/>
                </a:stretch>
              </p:blipFill>
              <p:spPr>
                <a:xfrm>
                  <a:off x="5149998" y="378348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3" name="Ink 82">
                  <a:extLst>
                    <a:ext uri="{FF2B5EF4-FFF2-40B4-BE49-F238E27FC236}">
                      <a16:creationId xmlns:a16="http://schemas.microsoft.com/office/drawing/2014/main" id="{873594D1-06E0-6C42-AE29-D0362E516D83}"/>
                    </a:ext>
                  </a:extLst>
                </p14:cNvPr>
                <p14:cNvContentPartPr/>
                <p14:nvPr/>
              </p14:nvContentPartPr>
              <p14:xfrm>
                <a:off x="5178078" y="3750003"/>
                <a:ext cx="181080" cy="91800"/>
              </p14:xfrm>
            </p:contentPart>
          </mc:Choice>
          <mc:Fallback xmlns="">
            <p:pic>
              <p:nvPicPr>
                <p:cNvPr id="83" name="Ink 82">
                  <a:extLst>
                    <a:ext uri="{FF2B5EF4-FFF2-40B4-BE49-F238E27FC236}">
                      <a16:creationId xmlns:a16="http://schemas.microsoft.com/office/drawing/2014/main" id="{873594D1-06E0-6C42-AE29-D0362E516D83}"/>
                    </a:ext>
                  </a:extLst>
                </p:cNvPr>
                <p:cNvPicPr/>
                <p:nvPr/>
              </p:nvPicPr>
              <p:blipFill>
                <a:blip r:embed="rId196"/>
                <a:stretch>
                  <a:fillRect/>
                </a:stretch>
              </p:blipFill>
              <p:spPr>
                <a:xfrm>
                  <a:off x="5170518" y="3742443"/>
                  <a:ext cx="195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5" name="Ink 84">
                  <a:extLst>
                    <a:ext uri="{FF2B5EF4-FFF2-40B4-BE49-F238E27FC236}">
                      <a16:creationId xmlns:a16="http://schemas.microsoft.com/office/drawing/2014/main" id="{B76A5E9A-8CC4-4640-8D87-F05117A3A200}"/>
                    </a:ext>
                  </a:extLst>
                </p14:cNvPr>
                <p14:cNvContentPartPr/>
                <p14:nvPr/>
              </p14:nvContentPartPr>
              <p14:xfrm>
                <a:off x="4469238" y="3811563"/>
                <a:ext cx="657000" cy="27000"/>
              </p14:xfrm>
            </p:contentPart>
          </mc:Choice>
          <mc:Fallback xmlns="">
            <p:pic>
              <p:nvPicPr>
                <p:cNvPr id="85" name="Ink 84">
                  <a:extLst>
                    <a:ext uri="{FF2B5EF4-FFF2-40B4-BE49-F238E27FC236}">
                      <a16:creationId xmlns:a16="http://schemas.microsoft.com/office/drawing/2014/main" id="{B76A5E9A-8CC4-4640-8D87-F05117A3A200}"/>
                    </a:ext>
                  </a:extLst>
                </p:cNvPr>
                <p:cNvPicPr/>
                <p:nvPr/>
              </p:nvPicPr>
              <p:blipFill>
                <a:blip r:embed="rId198"/>
                <a:stretch>
                  <a:fillRect/>
                </a:stretch>
              </p:blipFill>
              <p:spPr>
                <a:xfrm>
                  <a:off x="4461678" y="3804003"/>
                  <a:ext cx="672120" cy="42120"/>
                </a:xfrm>
                <a:prstGeom prst="rect">
                  <a:avLst/>
                </a:prstGeom>
              </p:spPr>
            </p:pic>
          </mc:Fallback>
        </mc:AlternateContent>
      </p:grpSp>
      <p:grpSp>
        <p:nvGrpSpPr>
          <p:cNvPr id="118" name="Group 117">
            <a:extLst>
              <a:ext uri="{FF2B5EF4-FFF2-40B4-BE49-F238E27FC236}">
                <a16:creationId xmlns:a16="http://schemas.microsoft.com/office/drawing/2014/main" id="{098192E5-E560-8F4B-B711-38D18BE8C6AC}"/>
              </a:ext>
            </a:extLst>
          </p:cNvPr>
          <p:cNvGrpSpPr/>
          <p:nvPr/>
        </p:nvGrpSpPr>
        <p:grpSpPr>
          <a:xfrm>
            <a:off x="7696398" y="3585483"/>
            <a:ext cx="2270160" cy="381960"/>
            <a:chOff x="6172398" y="3585483"/>
            <a:chExt cx="2270160" cy="381960"/>
          </a:xfrm>
        </p:grpSpPr>
        <mc:AlternateContent xmlns:mc="http://schemas.openxmlformats.org/markup-compatibility/2006" xmlns:p14="http://schemas.microsoft.com/office/powerpoint/2010/main">
          <mc:Choice Requires="p14">
            <p:contentPart p14:bwMode="auto" r:id="rId199">
              <p14:nvContentPartPr>
                <p14:cNvPr id="88" name="Ink 87">
                  <a:extLst>
                    <a:ext uri="{FF2B5EF4-FFF2-40B4-BE49-F238E27FC236}">
                      <a16:creationId xmlns:a16="http://schemas.microsoft.com/office/drawing/2014/main" id="{07411185-83A2-A04A-8C94-BA74DEADA5D0}"/>
                    </a:ext>
                  </a:extLst>
                </p14:cNvPr>
                <p14:cNvContentPartPr/>
                <p14:nvPr/>
              </p14:nvContentPartPr>
              <p14:xfrm>
                <a:off x="6172398" y="3774843"/>
                <a:ext cx="143280" cy="145080"/>
              </p14:xfrm>
            </p:contentPart>
          </mc:Choice>
          <mc:Fallback xmlns="">
            <p:pic>
              <p:nvPicPr>
                <p:cNvPr id="88" name="Ink 87">
                  <a:extLst>
                    <a:ext uri="{FF2B5EF4-FFF2-40B4-BE49-F238E27FC236}">
                      <a16:creationId xmlns:a16="http://schemas.microsoft.com/office/drawing/2014/main" id="{07411185-83A2-A04A-8C94-BA74DEADA5D0}"/>
                    </a:ext>
                  </a:extLst>
                </p:cNvPr>
                <p:cNvPicPr/>
                <p:nvPr/>
              </p:nvPicPr>
              <p:blipFill>
                <a:blip r:embed="rId200"/>
                <a:stretch>
                  <a:fillRect/>
                </a:stretch>
              </p:blipFill>
              <p:spPr>
                <a:xfrm>
                  <a:off x="6164838" y="3767283"/>
                  <a:ext cx="158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Ink 88">
                  <a:extLst>
                    <a:ext uri="{FF2B5EF4-FFF2-40B4-BE49-F238E27FC236}">
                      <a16:creationId xmlns:a16="http://schemas.microsoft.com/office/drawing/2014/main" id="{1ECBDB86-D087-834F-9EE3-C0495163E38F}"/>
                    </a:ext>
                  </a:extLst>
                </p14:cNvPr>
                <p14:cNvContentPartPr/>
                <p14:nvPr/>
              </p14:nvContentPartPr>
              <p14:xfrm>
                <a:off x="6390198" y="3727683"/>
                <a:ext cx="289800" cy="171000"/>
              </p14:xfrm>
            </p:contentPart>
          </mc:Choice>
          <mc:Fallback xmlns="">
            <p:pic>
              <p:nvPicPr>
                <p:cNvPr id="89" name="Ink 88">
                  <a:extLst>
                    <a:ext uri="{FF2B5EF4-FFF2-40B4-BE49-F238E27FC236}">
                      <a16:creationId xmlns:a16="http://schemas.microsoft.com/office/drawing/2014/main" id="{1ECBDB86-D087-834F-9EE3-C0495163E38F}"/>
                    </a:ext>
                  </a:extLst>
                </p:cNvPr>
                <p:cNvPicPr/>
                <p:nvPr/>
              </p:nvPicPr>
              <p:blipFill>
                <a:blip r:embed="rId202"/>
                <a:stretch>
                  <a:fillRect/>
                </a:stretch>
              </p:blipFill>
              <p:spPr>
                <a:xfrm>
                  <a:off x="6382638" y="3720123"/>
                  <a:ext cx="304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0" name="Ink 89">
                  <a:extLst>
                    <a:ext uri="{FF2B5EF4-FFF2-40B4-BE49-F238E27FC236}">
                      <a16:creationId xmlns:a16="http://schemas.microsoft.com/office/drawing/2014/main" id="{FEB24FDB-8A9E-9840-8E20-0BC38C9D11C0}"/>
                    </a:ext>
                  </a:extLst>
                </p14:cNvPr>
                <p14:cNvContentPartPr/>
                <p14:nvPr/>
              </p14:nvContentPartPr>
              <p14:xfrm>
                <a:off x="6739758" y="3801123"/>
                <a:ext cx="100440" cy="141840"/>
              </p14:xfrm>
            </p:contentPart>
          </mc:Choice>
          <mc:Fallback xmlns="">
            <p:pic>
              <p:nvPicPr>
                <p:cNvPr id="90" name="Ink 89">
                  <a:extLst>
                    <a:ext uri="{FF2B5EF4-FFF2-40B4-BE49-F238E27FC236}">
                      <a16:creationId xmlns:a16="http://schemas.microsoft.com/office/drawing/2014/main" id="{FEB24FDB-8A9E-9840-8E20-0BC38C9D11C0}"/>
                    </a:ext>
                  </a:extLst>
                </p:cNvPr>
                <p:cNvPicPr/>
                <p:nvPr/>
              </p:nvPicPr>
              <p:blipFill>
                <a:blip r:embed="rId204"/>
                <a:stretch>
                  <a:fillRect/>
                </a:stretch>
              </p:blipFill>
              <p:spPr>
                <a:xfrm>
                  <a:off x="6732198" y="3793563"/>
                  <a:ext cx="115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1" name="Ink 90">
                  <a:extLst>
                    <a:ext uri="{FF2B5EF4-FFF2-40B4-BE49-F238E27FC236}">
                      <a16:creationId xmlns:a16="http://schemas.microsoft.com/office/drawing/2014/main" id="{2B77C9B9-617B-2746-B65B-5B7289575737}"/>
                    </a:ext>
                  </a:extLst>
                </p14:cNvPr>
                <p14:cNvContentPartPr/>
                <p14:nvPr/>
              </p14:nvContentPartPr>
              <p14:xfrm>
                <a:off x="6912918" y="3802203"/>
                <a:ext cx="157320" cy="100800"/>
              </p14:xfrm>
            </p:contentPart>
          </mc:Choice>
          <mc:Fallback xmlns="">
            <p:pic>
              <p:nvPicPr>
                <p:cNvPr id="91" name="Ink 90">
                  <a:extLst>
                    <a:ext uri="{FF2B5EF4-FFF2-40B4-BE49-F238E27FC236}">
                      <a16:creationId xmlns:a16="http://schemas.microsoft.com/office/drawing/2014/main" id="{2B77C9B9-617B-2746-B65B-5B7289575737}"/>
                    </a:ext>
                  </a:extLst>
                </p:cNvPr>
                <p:cNvPicPr/>
                <p:nvPr/>
              </p:nvPicPr>
              <p:blipFill>
                <a:blip r:embed="rId206"/>
                <a:stretch>
                  <a:fillRect/>
                </a:stretch>
              </p:blipFill>
              <p:spPr>
                <a:xfrm>
                  <a:off x="6905718" y="3794643"/>
                  <a:ext cx="17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3" name="Ink 92">
                  <a:extLst>
                    <a:ext uri="{FF2B5EF4-FFF2-40B4-BE49-F238E27FC236}">
                      <a16:creationId xmlns:a16="http://schemas.microsoft.com/office/drawing/2014/main" id="{78AE272F-CF56-4842-8260-910E059A8B4A}"/>
                    </a:ext>
                  </a:extLst>
                </p14:cNvPr>
                <p14:cNvContentPartPr/>
                <p14:nvPr/>
              </p14:nvContentPartPr>
              <p14:xfrm>
                <a:off x="7181478" y="3842523"/>
                <a:ext cx="119160" cy="5760"/>
              </p14:xfrm>
            </p:contentPart>
          </mc:Choice>
          <mc:Fallback xmlns="">
            <p:pic>
              <p:nvPicPr>
                <p:cNvPr id="93" name="Ink 92">
                  <a:extLst>
                    <a:ext uri="{FF2B5EF4-FFF2-40B4-BE49-F238E27FC236}">
                      <a16:creationId xmlns:a16="http://schemas.microsoft.com/office/drawing/2014/main" id="{78AE272F-CF56-4842-8260-910E059A8B4A}"/>
                    </a:ext>
                  </a:extLst>
                </p:cNvPr>
                <p:cNvPicPr/>
                <p:nvPr/>
              </p:nvPicPr>
              <p:blipFill>
                <a:blip r:embed="rId208"/>
                <a:stretch>
                  <a:fillRect/>
                </a:stretch>
              </p:blipFill>
              <p:spPr>
                <a:xfrm>
                  <a:off x="7173918" y="3834963"/>
                  <a:ext cx="134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4" name="Ink 93">
                  <a:extLst>
                    <a:ext uri="{FF2B5EF4-FFF2-40B4-BE49-F238E27FC236}">
                      <a16:creationId xmlns:a16="http://schemas.microsoft.com/office/drawing/2014/main" id="{7DCF01A6-858A-4549-8E9A-28499F680873}"/>
                    </a:ext>
                  </a:extLst>
                </p14:cNvPr>
                <p14:cNvContentPartPr/>
                <p14:nvPr/>
              </p14:nvContentPartPr>
              <p14:xfrm>
                <a:off x="7191918" y="3903003"/>
                <a:ext cx="148320" cy="7920"/>
              </p14:xfrm>
            </p:contentPart>
          </mc:Choice>
          <mc:Fallback xmlns="">
            <p:pic>
              <p:nvPicPr>
                <p:cNvPr id="94" name="Ink 93">
                  <a:extLst>
                    <a:ext uri="{FF2B5EF4-FFF2-40B4-BE49-F238E27FC236}">
                      <a16:creationId xmlns:a16="http://schemas.microsoft.com/office/drawing/2014/main" id="{7DCF01A6-858A-4549-8E9A-28499F680873}"/>
                    </a:ext>
                  </a:extLst>
                </p:cNvPr>
                <p:cNvPicPr/>
                <p:nvPr/>
              </p:nvPicPr>
              <p:blipFill>
                <a:blip r:embed="rId210"/>
                <a:stretch>
                  <a:fillRect/>
                </a:stretch>
              </p:blipFill>
              <p:spPr>
                <a:xfrm>
                  <a:off x="7184358" y="3895443"/>
                  <a:ext cx="163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6" name="Ink 95">
                  <a:extLst>
                    <a:ext uri="{FF2B5EF4-FFF2-40B4-BE49-F238E27FC236}">
                      <a16:creationId xmlns:a16="http://schemas.microsoft.com/office/drawing/2014/main" id="{D31BCEC3-15BB-0349-AB3B-3B4A49D216E9}"/>
                    </a:ext>
                  </a:extLst>
                </p14:cNvPr>
                <p14:cNvContentPartPr/>
                <p14:nvPr/>
              </p14:nvContentPartPr>
              <p14:xfrm>
                <a:off x="7504398" y="3750003"/>
                <a:ext cx="154080" cy="87120"/>
              </p14:xfrm>
            </p:contentPart>
          </mc:Choice>
          <mc:Fallback xmlns="">
            <p:pic>
              <p:nvPicPr>
                <p:cNvPr id="96" name="Ink 95">
                  <a:extLst>
                    <a:ext uri="{FF2B5EF4-FFF2-40B4-BE49-F238E27FC236}">
                      <a16:creationId xmlns:a16="http://schemas.microsoft.com/office/drawing/2014/main" id="{D31BCEC3-15BB-0349-AB3B-3B4A49D216E9}"/>
                    </a:ext>
                  </a:extLst>
                </p:cNvPr>
                <p:cNvPicPr/>
                <p:nvPr/>
              </p:nvPicPr>
              <p:blipFill>
                <a:blip r:embed="rId212"/>
                <a:stretch>
                  <a:fillRect/>
                </a:stretch>
              </p:blipFill>
              <p:spPr>
                <a:xfrm>
                  <a:off x="7496838" y="3742443"/>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7" name="Ink 96">
                  <a:extLst>
                    <a:ext uri="{FF2B5EF4-FFF2-40B4-BE49-F238E27FC236}">
                      <a16:creationId xmlns:a16="http://schemas.microsoft.com/office/drawing/2014/main" id="{461CC39E-4795-8A49-ADDE-62D66855932B}"/>
                    </a:ext>
                  </a:extLst>
                </p14:cNvPr>
                <p14:cNvContentPartPr/>
                <p14:nvPr/>
              </p14:nvContentPartPr>
              <p14:xfrm>
                <a:off x="7538958" y="3772683"/>
                <a:ext cx="146160" cy="192600"/>
              </p14:xfrm>
            </p:contentPart>
          </mc:Choice>
          <mc:Fallback xmlns="">
            <p:pic>
              <p:nvPicPr>
                <p:cNvPr id="97" name="Ink 96">
                  <a:extLst>
                    <a:ext uri="{FF2B5EF4-FFF2-40B4-BE49-F238E27FC236}">
                      <a16:creationId xmlns:a16="http://schemas.microsoft.com/office/drawing/2014/main" id="{461CC39E-4795-8A49-ADDE-62D66855932B}"/>
                    </a:ext>
                  </a:extLst>
                </p:cNvPr>
                <p:cNvPicPr/>
                <p:nvPr/>
              </p:nvPicPr>
              <p:blipFill>
                <a:blip r:embed="rId214"/>
                <a:stretch>
                  <a:fillRect/>
                </a:stretch>
              </p:blipFill>
              <p:spPr>
                <a:xfrm>
                  <a:off x="7531398" y="3765123"/>
                  <a:ext cx="161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8" name="Ink 97">
                  <a:extLst>
                    <a:ext uri="{FF2B5EF4-FFF2-40B4-BE49-F238E27FC236}">
                      <a16:creationId xmlns:a16="http://schemas.microsoft.com/office/drawing/2014/main" id="{196AD407-89C0-A342-8008-ED1C639CF797}"/>
                    </a:ext>
                  </a:extLst>
                </p14:cNvPr>
                <p14:cNvContentPartPr/>
                <p14:nvPr/>
              </p14:nvContentPartPr>
              <p14:xfrm>
                <a:off x="7709238" y="3585483"/>
                <a:ext cx="48240" cy="90000"/>
              </p14:xfrm>
            </p:contentPart>
          </mc:Choice>
          <mc:Fallback xmlns="">
            <p:pic>
              <p:nvPicPr>
                <p:cNvPr id="98" name="Ink 97">
                  <a:extLst>
                    <a:ext uri="{FF2B5EF4-FFF2-40B4-BE49-F238E27FC236}">
                      <a16:creationId xmlns:a16="http://schemas.microsoft.com/office/drawing/2014/main" id="{196AD407-89C0-A342-8008-ED1C639CF797}"/>
                    </a:ext>
                  </a:extLst>
                </p:cNvPr>
                <p:cNvPicPr/>
                <p:nvPr/>
              </p:nvPicPr>
              <p:blipFill>
                <a:blip r:embed="rId216"/>
                <a:stretch>
                  <a:fillRect/>
                </a:stretch>
              </p:blipFill>
              <p:spPr>
                <a:xfrm>
                  <a:off x="7701678" y="3577923"/>
                  <a:ext cx="63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0" name="Ink 109">
                  <a:extLst>
                    <a:ext uri="{FF2B5EF4-FFF2-40B4-BE49-F238E27FC236}">
                      <a16:creationId xmlns:a16="http://schemas.microsoft.com/office/drawing/2014/main" id="{4E5A2AAB-E8AA-9549-B749-88E6F6A39A7F}"/>
                    </a:ext>
                  </a:extLst>
                </p14:cNvPr>
                <p14:cNvContentPartPr/>
                <p14:nvPr/>
              </p14:nvContentPartPr>
              <p14:xfrm>
                <a:off x="7767558" y="3739563"/>
                <a:ext cx="92520" cy="227880"/>
              </p14:xfrm>
            </p:contentPart>
          </mc:Choice>
          <mc:Fallback xmlns="">
            <p:pic>
              <p:nvPicPr>
                <p:cNvPr id="110" name="Ink 109">
                  <a:extLst>
                    <a:ext uri="{FF2B5EF4-FFF2-40B4-BE49-F238E27FC236}">
                      <a16:creationId xmlns:a16="http://schemas.microsoft.com/office/drawing/2014/main" id="{4E5A2AAB-E8AA-9549-B749-88E6F6A39A7F}"/>
                    </a:ext>
                  </a:extLst>
                </p:cNvPr>
                <p:cNvPicPr/>
                <p:nvPr/>
              </p:nvPicPr>
              <p:blipFill>
                <a:blip r:embed="rId218"/>
                <a:stretch>
                  <a:fillRect/>
                </a:stretch>
              </p:blipFill>
              <p:spPr>
                <a:xfrm>
                  <a:off x="7759998" y="3732003"/>
                  <a:ext cx="107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2" name="Ink 111">
                  <a:extLst>
                    <a:ext uri="{FF2B5EF4-FFF2-40B4-BE49-F238E27FC236}">
                      <a16:creationId xmlns:a16="http://schemas.microsoft.com/office/drawing/2014/main" id="{F80B186E-6BE3-094E-98A8-6D9E26DF36B6}"/>
                    </a:ext>
                  </a:extLst>
                </p14:cNvPr>
                <p14:cNvContentPartPr/>
                <p14:nvPr/>
              </p14:nvContentPartPr>
              <p14:xfrm>
                <a:off x="7868358" y="3770523"/>
                <a:ext cx="71640" cy="156240"/>
              </p14:xfrm>
            </p:contentPart>
          </mc:Choice>
          <mc:Fallback xmlns="">
            <p:pic>
              <p:nvPicPr>
                <p:cNvPr id="112" name="Ink 111">
                  <a:extLst>
                    <a:ext uri="{FF2B5EF4-FFF2-40B4-BE49-F238E27FC236}">
                      <a16:creationId xmlns:a16="http://schemas.microsoft.com/office/drawing/2014/main" id="{F80B186E-6BE3-094E-98A8-6D9E26DF36B6}"/>
                    </a:ext>
                  </a:extLst>
                </p:cNvPr>
                <p:cNvPicPr/>
                <p:nvPr/>
              </p:nvPicPr>
              <p:blipFill>
                <a:blip r:embed="rId220"/>
                <a:stretch>
                  <a:fillRect/>
                </a:stretch>
              </p:blipFill>
              <p:spPr>
                <a:xfrm>
                  <a:off x="7860798" y="3762963"/>
                  <a:ext cx="86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3" name="Ink 112">
                  <a:extLst>
                    <a:ext uri="{FF2B5EF4-FFF2-40B4-BE49-F238E27FC236}">
                      <a16:creationId xmlns:a16="http://schemas.microsoft.com/office/drawing/2014/main" id="{75CFCFA5-7B5E-9A43-BC18-EA7346585DF4}"/>
                    </a:ext>
                  </a:extLst>
                </p14:cNvPr>
                <p14:cNvContentPartPr/>
                <p14:nvPr/>
              </p14:nvContentPartPr>
              <p14:xfrm>
                <a:off x="7849278" y="3840003"/>
                <a:ext cx="124200" cy="23400"/>
              </p14:xfrm>
            </p:contentPart>
          </mc:Choice>
          <mc:Fallback xmlns="">
            <p:pic>
              <p:nvPicPr>
                <p:cNvPr id="113" name="Ink 112">
                  <a:extLst>
                    <a:ext uri="{FF2B5EF4-FFF2-40B4-BE49-F238E27FC236}">
                      <a16:creationId xmlns:a16="http://schemas.microsoft.com/office/drawing/2014/main" id="{75CFCFA5-7B5E-9A43-BC18-EA7346585DF4}"/>
                    </a:ext>
                  </a:extLst>
                </p:cNvPr>
                <p:cNvPicPr/>
                <p:nvPr/>
              </p:nvPicPr>
              <p:blipFill>
                <a:blip r:embed="rId222"/>
                <a:stretch>
                  <a:fillRect/>
                </a:stretch>
              </p:blipFill>
              <p:spPr>
                <a:xfrm>
                  <a:off x="7841718" y="3832443"/>
                  <a:ext cx="139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 name="Ink 113">
                  <a:extLst>
                    <a:ext uri="{FF2B5EF4-FFF2-40B4-BE49-F238E27FC236}">
                      <a16:creationId xmlns:a16="http://schemas.microsoft.com/office/drawing/2014/main" id="{5AD54838-5637-984F-B054-E1E5A565C6E7}"/>
                    </a:ext>
                  </a:extLst>
                </p14:cNvPr>
                <p14:cNvContentPartPr/>
                <p14:nvPr/>
              </p14:nvContentPartPr>
              <p14:xfrm>
                <a:off x="8044398" y="3821643"/>
                <a:ext cx="115560" cy="19440"/>
              </p14:xfrm>
            </p:contentPart>
          </mc:Choice>
          <mc:Fallback xmlns="">
            <p:pic>
              <p:nvPicPr>
                <p:cNvPr id="114" name="Ink 113">
                  <a:extLst>
                    <a:ext uri="{FF2B5EF4-FFF2-40B4-BE49-F238E27FC236}">
                      <a16:creationId xmlns:a16="http://schemas.microsoft.com/office/drawing/2014/main" id="{5AD54838-5637-984F-B054-E1E5A565C6E7}"/>
                    </a:ext>
                  </a:extLst>
                </p:cNvPr>
                <p:cNvPicPr/>
                <p:nvPr/>
              </p:nvPicPr>
              <p:blipFill>
                <a:blip r:embed="rId224"/>
                <a:stretch>
                  <a:fillRect/>
                </a:stretch>
              </p:blipFill>
              <p:spPr>
                <a:xfrm>
                  <a:off x="8036838" y="3814443"/>
                  <a:ext cx="130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5" name="Ink 114">
                  <a:extLst>
                    <a:ext uri="{FF2B5EF4-FFF2-40B4-BE49-F238E27FC236}">
                      <a16:creationId xmlns:a16="http://schemas.microsoft.com/office/drawing/2014/main" id="{71F4C1A3-9B97-A140-97DD-88CC90D3317E}"/>
                    </a:ext>
                  </a:extLst>
                </p14:cNvPr>
                <p14:cNvContentPartPr/>
                <p14:nvPr/>
              </p14:nvContentPartPr>
              <p14:xfrm>
                <a:off x="8044398" y="3872043"/>
                <a:ext cx="106200" cy="7560"/>
              </p14:xfrm>
            </p:contentPart>
          </mc:Choice>
          <mc:Fallback xmlns="">
            <p:pic>
              <p:nvPicPr>
                <p:cNvPr id="115" name="Ink 114">
                  <a:extLst>
                    <a:ext uri="{FF2B5EF4-FFF2-40B4-BE49-F238E27FC236}">
                      <a16:creationId xmlns:a16="http://schemas.microsoft.com/office/drawing/2014/main" id="{71F4C1A3-9B97-A140-97DD-88CC90D3317E}"/>
                    </a:ext>
                  </a:extLst>
                </p:cNvPr>
                <p:cNvPicPr/>
                <p:nvPr/>
              </p:nvPicPr>
              <p:blipFill>
                <a:blip r:embed="rId226"/>
                <a:stretch>
                  <a:fillRect/>
                </a:stretch>
              </p:blipFill>
              <p:spPr>
                <a:xfrm>
                  <a:off x="8036838" y="3864483"/>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6" name="Ink 115">
                  <a:extLst>
                    <a:ext uri="{FF2B5EF4-FFF2-40B4-BE49-F238E27FC236}">
                      <a16:creationId xmlns:a16="http://schemas.microsoft.com/office/drawing/2014/main" id="{C33EEA18-5EE6-2F4F-9703-7CCA937A625B}"/>
                    </a:ext>
                  </a:extLst>
                </p14:cNvPr>
                <p14:cNvContentPartPr/>
                <p14:nvPr/>
              </p14:nvContentPartPr>
              <p14:xfrm>
                <a:off x="8202798" y="3826683"/>
                <a:ext cx="139680" cy="87120"/>
              </p14:xfrm>
            </p:contentPart>
          </mc:Choice>
          <mc:Fallback xmlns="">
            <p:pic>
              <p:nvPicPr>
                <p:cNvPr id="116" name="Ink 115">
                  <a:extLst>
                    <a:ext uri="{FF2B5EF4-FFF2-40B4-BE49-F238E27FC236}">
                      <a16:creationId xmlns:a16="http://schemas.microsoft.com/office/drawing/2014/main" id="{C33EEA18-5EE6-2F4F-9703-7CCA937A625B}"/>
                    </a:ext>
                  </a:extLst>
                </p:cNvPr>
                <p:cNvPicPr/>
                <p:nvPr/>
              </p:nvPicPr>
              <p:blipFill>
                <a:blip r:embed="rId228"/>
                <a:stretch>
                  <a:fillRect/>
                </a:stretch>
              </p:blipFill>
              <p:spPr>
                <a:xfrm>
                  <a:off x="8195238" y="3819123"/>
                  <a:ext cx="154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7" name="Ink 116">
                  <a:extLst>
                    <a:ext uri="{FF2B5EF4-FFF2-40B4-BE49-F238E27FC236}">
                      <a16:creationId xmlns:a16="http://schemas.microsoft.com/office/drawing/2014/main" id="{13B0C115-E569-E045-8670-59FB5E4C12FA}"/>
                    </a:ext>
                  </a:extLst>
                </p14:cNvPr>
                <p14:cNvContentPartPr/>
                <p14:nvPr/>
              </p14:nvContentPartPr>
              <p14:xfrm>
                <a:off x="8332038" y="3698523"/>
                <a:ext cx="110520" cy="258840"/>
              </p14:xfrm>
            </p:contentPart>
          </mc:Choice>
          <mc:Fallback xmlns="">
            <p:pic>
              <p:nvPicPr>
                <p:cNvPr id="117" name="Ink 116">
                  <a:extLst>
                    <a:ext uri="{FF2B5EF4-FFF2-40B4-BE49-F238E27FC236}">
                      <a16:creationId xmlns:a16="http://schemas.microsoft.com/office/drawing/2014/main" id="{13B0C115-E569-E045-8670-59FB5E4C12FA}"/>
                    </a:ext>
                  </a:extLst>
                </p:cNvPr>
                <p:cNvPicPr/>
                <p:nvPr/>
              </p:nvPicPr>
              <p:blipFill>
                <a:blip r:embed="rId230"/>
                <a:stretch>
                  <a:fillRect/>
                </a:stretch>
              </p:blipFill>
              <p:spPr>
                <a:xfrm>
                  <a:off x="8324478" y="3690963"/>
                  <a:ext cx="125640" cy="273960"/>
                </a:xfrm>
                <a:prstGeom prst="rect">
                  <a:avLst/>
                </a:prstGeom>
              </p:spPr>
            </p:pic>
          </mc:Fallback>
        </mc:AlternateContent>
      </p:grpSp>
    </p:spTree>
    <p:extLst>
      <p:ext uri="{BB962C8B-B14F-4D97-AF65-F5344CB8AC3E}">
        <p14:creationId xmlns:p14="http://schemas.microsoft.com/office/powerpoint/2010/main" val="408683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2700" dirty="0"/>
              <a:t>Euler’s Method: grandfather of all modern approaches.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3B104FC-7459-2D4B-94F8-90AA74B3F64E}"/>
                  </a:ext>
                </a:extLst>
              </p14:cNvPr>
              <p14:cNvContentPartPr/>
              <p14:nvPr/>
            </p14:nvContentPartPr>
            <p14:xfrm>
              <a:off x="5967478" y="2041558"/>
              <a:ext cx="60750" cy="2166480"/>
            </p14:xfrm>
          </p:contentPart>
        </mc:Choice>
        <mc:Fallback xmlns="">
          <p:pic>
            <p:nvPicPr>
              <p:cNvPr id="4" name="Ink 3">
                <a:extLst>
                  <a:ext uri="{FF2B5EF4-FFF2-40B4-BE49-F238E27FC236}">
                    <a16:creationId xmlns:a16="http://schemas.microsoft.com/office/drawing/2014/main" id="{43B104FC-7459-2D4B-94F8-90AA74B3F64E}"/>
                  </a:ext>
                </a:extLst>
              </p:cNvPr>
              <p:cNvPicPr/>
              <p:nvPr/>
            </p:nvPicPr>
            <p:blipFill>
              <a:blip r:embed="rId4"/>
              <a:stretch>
                <a:fillRect/>
              </a:stretch>
            </p:blipFill>
            <p:spPr>
              <a:xfrm>
                <a:off x="5959929" y="2033998"/>
                <a:ext cx="75848" cy="2181600"/>
              </a:xfrm>
              <a:prstGeom prst="rect">
                <a:avLst/>
              </a:prstGeom>
            </p:spPr>
          </p:pic>
        </mc:Fallback>
      </mc:AlternateContent>
      <p:grpSp>
        <p:nvGrpSpPr>
          <p:cNvPr id="9" name="Group 8">
            <a:extLst>
              <a:ext uri="{FF2B5EF4-FFF2-40B4-BE49-F238E27FC236}">
                <a16:creationId xmlns:a16="http://schemas.microsoft.com/office/drawing/2014/main" id="{3AC01424-2577-174C-8921-FEF0C58B0492}"/>
              </a:ext>
            </a:extLst>
          </p:cNvPr>
          <p:cNvGrpSpPr/>
          <p:nvPr/>
        </p:nvGrpSpPr>
        <p:grpSpPr>
          <a:xfrm>
            <a:off x="6030658" y="4188328"/>
            <a:ext cx="3214080" cy="115290"/>
            <a:chOff x="6008877" y="4441437"/>
            <a:chExt cx="4285440" cy="1537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4BD5236-5C03-BC40-972B-3AA49894E1E3}"/>
                    </a:ext>
                  </a:extLst>
                </p14:cNvPr>
                <p14:cNvContentPartPr/>
                <p14:nvPr/>
              </p14:nvContentPartPr>
              <p14:xfrm>
                <a:off x="6008877" y="4460157"/>
                <a:ext cx="4189680" cy="106200"/>
              </p14:xfrm>
            </p:contentPart>
          </mc:Choice>
          <mc:Fallback xmlns="">
            <p:pic>
              <p:nvPicPr>
                <p:cNvPr id="5" name="Ink 4">
                  <a:extLst>
                    <a:ext uri="{FF2B5EF4-FFF2-40B4-BE49-F238E27FC236}">
                      <a16:creationId xmlns:a16="http://schemas.microsoft.com/office/drawing/2014/main" id="{C4BD5236-5C03-BC40-972B-3AA49894E1E3}"/>
                    </a:ext>
                  </a:extLst>
                </p:cNvPr>
                <p:cNvPicPr/>
                <p:nvPr/>
              </p:nvPicPr>
              <p:blipFill>
                <a:blip r:embed="rId6"/>
                <a:stretch>
                  <a:fillRect/>
                </a:stretch>
              </p:blipFill>
              <p:spPr>
                <a:xfrm>
                  <a:off x="5998798" y="4450111"/>
                  <a:ext cx="4209839" cy="1262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C5E15B-FCC9-124D-A081-B8C0F37E71D3}"/>
                    </a:ext>
                  </a:extLst>
                </p14:cNvPr>
                <p14:cNvContentPartPr/>
                <p14:nvPr/>
              </p14:nvContentPartPr>
              <p14:xfrm>
                <a:off x="10188837" y="4441437"/>
                <a:ext cx="9720" cy="108720"/>
              </p14:xfrm>
            </p:contentPart>
          </mc:Choice>
          <mc:Fallback xmlns="">
            <p:pic>
              <p:nvPicPr>
                <p:cNvPr id="6" name="Ink 5">
                  <a:extLst>
                    <a:ext uri="{FF2B5EF4-FFF2-40B4-BE49-F238E27FC236}">
                      <a16:creationId xmlns:a16="http://schemas.microsoft.com/office/drawing/2014/main" id="{C2C5E15B-FCC9-124D-A081-B8C0F37E71D3}"/>
                    </a:ext>
                  </a:extLst>
                </p:cNvPr>
                <p:cNvPicPr/>
                <p:nvPr/>
              </p:nvPicPr>
              <p:blipFill>
                <a:blip r:embed="rId8"/>
                <a:stretch>
                  <a:fillRect/>
                </a:stretch>
              </p:blipFill>
              <p:spPr>
                <a:xfrm>
                  <a:off x="10178631" y="4431379"/>
                  <a:ext cx="30132" cy="128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3743A80-03BE-7B48-BAE6-9969C22ED63E}"/>
                    </a:ext>
                  </a:extLst>
                </p14:cNvPr>
                <p14:cNvContentPartPr/>
                <p14:nvPr/>
              </p14:nvContentPartPr>
              <p14:xfrm>
                <a:off x="10084077" y="4457277"/>
                <a:ext cx="210240" cy="137880"/>
              </p14:xfrm>
            </p:contentPart>
          </mc:Choice>
          <mc:Fallback xmlns="">
            <p:pic>
              <p:nvPicPr>
                <p:cNvPr id="8" name="Ink 7">
                  <a:extLst>
                    <a:ext uri="{FF2B5EF4-FFF2-40B4-BE49-F238E27FC236}">
                      <a16:creationId xmlns:a16="http://schemas.microsoft.com/office/drawing/2014/main" id="{F3743A80-03BE-7B48-BAE6-9969C22ED63E}"/>
                    </a:ext>
                  </a:extLst>
                </p:cNvPr>
                <p:cNvPicPr/>
                <p:nvPr/>
              </p:nvPicPr>
              <p:blipFill>
                <a:blip r:embed="rId10"/>
                <a:stretch>
                  <a:fillRect/>
                </a:stretch>
              </p:blipFill>
              <p:spPr>
                <a:xfrm>
                  <a:off x="10073997" y="4447223"/>
                  <a:ext cx="230400" cy="1579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988F541-2AF7-D14E-8B28-CA60A883F9A6}"/>
                  </a:ext>
                </a:extLst>
              </p14:cNvPr>
              <p14:cNvContentPartPr/>
              <p14:nvPr/>
            </p14:nvContentPartPr>
            <p14:xfrm>
              <a:off x="5927788" y="2066398"/>
              <a:ext cx="101790" cy="141750"/>
            </p14:xfrm>
          </p:contentPart>
        </mc:Choice>
        <mc:Fallback xmlns="">
          <p:pic>
            <p:nvPicPr>
              <p:cNvPr id="10" name="Ink 9">
                <a:extLst>
                  <a:ext uri="{FF2B5EF4-FFF2-40B4-BE49-F238E27FC236}">
                    <a16:creationId xmlns:a16="http://schemas.microsoft.com/office/drawing/2014/main" id="{9988F541-2AF7-D14E-8B28-CA60A883F9A6}"/>
                  </a:ext>
                </a:extLst>
              </p:cNvPr>
              <p:cNvPicPr/>
              <p:nvPr/>
            </p:nvPicPr>
            <p:blipFill>
              <a:blip r:embed="rId12"/>
              <a:stretch>
                <a:fillRect/>
              </a:stretch>
            </p:blipFill>
            <p:spPr>
              <a:xfrm>
                <a:off x="5920208" y="2058843"/>
                <a:ext cx="116950" cy="156860"/>
              </a:xfrm>
              <a:prstGeom prst="rect">
                <a:avLst/>
              </a:prstGeom>
            </p:spPr>
          </p:pic>
        </mc:Fallback>
      </mc:AlternateContent>
      <p:grpSp>
        <p:nvGrpSpPr>
          <p:cNvPr id="13" name="Group 12">
            <a:extLst>
              <a:ext uri="{FF2B5EF4-FFF2-40B4-BE49-F238E27FC236}">
                <a16:creationId xmlns:a16="http://schemas.microsoft.com/office/drawing/2014/main" id="{00EEE27B-311B-3643-80D1-FBBA0EE96B3A}"/>
              </a:ext>
            </a:extLst>
          </p:cNvPr>
          <p:cNvGrpSpPr/>
          <p:nvPr/>
        </p:nvGrpSpPr>
        <p:grpSpPr>
          <a:xfrm>
            <a:off x="9139708" y="4350328"/>
            <a:ext cx="161190" cy="189000"/>
            <a:chOff x="10154277" y="4657437"/>
            <a:chExt cx="214920" cy="2520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15E6A4-3F90-2740-ACE7-D4A6F3CB9333}"/>
                    </a:ext>
                  </a:extLst>
                </p14:cNvPr>
                <p14:cNvContentPartPr/>
                <p14:nvPr/>
              </p14:nvContentPartPr>
              <p14:xfrm>
                <a:off x="10223037" y="4657437"/>
                <a:ext cx="146160" cy="252000"/>
              </p14:xfrm>
            </p:contentPart>
          </mc:Choice>
          <mc:Fallback xmlns="">
            <p:pic>
              <p:nvPicPr>
                <p:cNvPr id="11" name="Ink 10">
                  <a:extLst>
                    <a:ext uri="{FF2B5EF4-FFF2-40B4-BE49-F238E27FC236}">
                      <a16:creationId xmlns:a16="http://schemas.microsoft.com/office/drawing/2014/main" id="{6A15E6A4-3F90-2740-ACE7-D4A6F3CB9333}"/>
                    </a:ext>
                  </a:extLst>
                </p:cNvPr>
                <p:cNvPicPr/>
                <p:nvPr/>
              </p:nvPicPr>
              <p:blipFill>
                <a:blip r:embed="rId14"/>
                <a:stretch>
                  <a:fillRect/>
                </a:stretch>
              </p:blipFill>
              <p:spPr>
                <a:xfrm>
                  <a:off x="10212974" y="4647357"/>
                  <a:ext cx="166287"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FB00C06-6A9E-CB40-B74F-05E76B980D86}"/>
                    </a:ext>
                  </a:extLst>
                </p14:cNvPr>
                <p14:cNvContentPartPr/>
                <p14:nvPr/>
              </p14:nvContentPartPr>
              <p14:xfrm>
                <a:off x="10154277" y="4754997"/>
                <a:ext cx="144000" cy="10440"/>
              </p14:xfrm>
            </p:contentPart>
          </mc:Choice>
          <mc:Fallback xmlns="">
            <p:pic>
              <p:nvPicPr>
                <p:cNvPr id="12" name="Ink 11">
                  <a:extLst>
                    <a:ext uri="{FF2B5EF4-FFF2-40B4-BE49-F238E27FC236}">
                      <a16:creationId xmlns:a16="http://schemas.microsoft.com/office/drawing/2014/main" id="{9FB00C06-6A9E-CB40-B74F-05E76B980D86}"/>
                    </a:ext>
                  </a:extLst>
                </p:cNvPr>
                <p:cNvPicPr/>
                <p:nvPr/>
              </p:nvPicPr>
              <p:blipFill>
                <a:blip r:embed="rId16"/>
                <a:stretch>
                  <a:fillRect/>
                </a:stretch>
              </p:blipFill>
              <p:spPr>
                <a:xfrm>
                  <a:off x="10144197" y="4745032"/>
                  <a:ext cx="164160" cy="30371"/>
                </a:xfrm>
                <a:prstGeom prst="rect">
                  <a:avLst/>
                </a:prstGeom>
              </p:spPr>
            </p:pic>
          </mc:Fallback>
        </mc:AlternateContent>
      </p:grpSp>
      <p:grpSp>
        <p:nvGrpSpPr>
          <p:cNvPr id="24" name="Group 23">
            <a:extLst>
              <a:ext uri="{FF2B5EF4-FFF2-40B4-BE49-F238E27FC236}">
                <a16:creationId xmlns:a16="http://schemas.microsoft.com/office/drawing/2014/main" id="{B18A21A2-1425-5848-BC3E-E1508DE58E2E}"/>
              </a:ext>
            </a:extLst>
          </p:cNvPr>
          <p:cNvGrpSpPr/>
          <p:nvPr/>
        </p:nvGrpSpPr>
        <p:grpSpPr>
          <a:xfrm>
            <a:off x="1966618" y="2218408"/>
            <a:ext cx="896940" cy="238950"/>
            <a:chOff x="590157" y="1814877"/>
            <a:chExt cx="1195920" cy="31860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0097" y="1804810"/>
                  <a:ext cx="266361" cy="2904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1781" y="1949147"/>
                  <a:ext cx="173833" cy="1436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78706" y="1815227"/>
                  <a:ext cx="146463" cy="2570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6797" y="1922536"/>
                  <a:ext cx="168480" cy="14900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38704" y="1946277"/>
                  <a:ext cx="155106"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87954" y="1877877"/>
                  <a:ext cx="42525"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59287" y="2068137"/>
                  <a:ext cx="366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00B88F56-8220-2343-951D-2F9D1B7DBBA5}"/>
                  </a:ext>
                </a:extLst>
              </p14:cNvPr>
              <p14:cNvContentPartPr/>
              <p14:nvPr/>
            </p14:nvContentPartPr>
            <p14:xfrm>
              <a:off x="6013918" y="4279588"/>
              <a:ext cx="119070" cy="148500"/>
            </p14:xfrm>
          </p:contentPart>
        </mc:Choice>
        <mc:Fallback xmlns="">
          <p:pic>
            <p:nvPicPr>
              <p:cNvPr id="40" name="Ink 39">
                <a:extLst>
                  <a:ext uri="{FF2B5EF4-FFF2-40B4-BE49-F238E27FC236}">
                    <a16:creationId xmlns:a16="http://schemas.microsoft.com/office/drawing/2014/main" id="{00B88F56-8220-2343-951D-2F9D1B7DBBA5}"/>
                  </a:ext>
                </a:extLst>
              </p:cNvPr>
              <p:cNvPicPr/>
              <p:nvPr/>
            </p:nvPicPr>
            <p:blipFill>
              <a:blip r:embed="rId32"/>
              <a:stretch>
                <a:fillRect/>
              </a:stretch>
            </p:blipFill>
            <p:spPr>
              <a:xfrm>
                <a:off x="6006341" y="4272037"/>
                <a:ext cx="134224" cy="16360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79AF87EE-2203-9F43-AFCB-D53CEACD54BD}"/>
                  </a:ext>
                </a:extLst>
              </p14:cNvPr>
              <p14:cNvContentPartPr/>
              <p14:nvPr/>
            </p14:nvContentPartPr>
            <p14:xfrm>
              <a:off x="6716458" y="4235848"/>
              <a:ext cx="11880" cy="76140"/>
            </p14:xfrm>
          </p:contentPart>
        </mc:Choice>
        <mc:Fallback xmlns="">
          <p:pic>
            <p:nvPicPr>
              <p:cNvPr id="41" name="Ink 40">
                <a:extLst>
                  <a:ext uri="{FF2B5EF4-FFF2-40B4-BE49-F238E27FC236}">
                    <a16:creationId xmlns:a16="http://schemas.microsoft.com/office/drawing/2014/main" id="{79AF87EE-2203-9F43-AFCB-D53CEACD54BD}"/>
                  </a:ext>
                </a:extLst>
              </p:cNvPr>
              <p:cNvPicPr/>
              <p:nvPr/>
            </p:nvPicPr>
            <p:blipFill>
              <a:blip r:embed="rId34"/>
              <a:stretch>
                <a:fillRect/>
              </a:stretch>
            </p:blipFill>
            <p:spPr>
              <a:xfrm>
                <a:off x="6708898" y="4228341"/>
                <a:ext cx="27000" cy="911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64086FB6-AFC9-6643-9A82-E5FD5C59C174}"/>
                  </a:ext>
                </a:extLst>
              </p14:cNvPr>
              <p14:cNvContentPartPr/>
              <p14:nvPr/>
            </p14:nvContentPartPr>
            <p14:xfrm>
              <a:off x="7544548" y="4196968"/>
              <a:ext cx="26190" cy="122310"/>
            </p14:xfrm>
          </p:contentPart>
        </mc:Choice>
        <mc:Fallback xmlns="">
          <p:pic>
            <p:nvPicPr>
              <p:cNvPr id="44" name="Ink 43">
                <a:extLst>
                  <a:ext uri="{FF2B5EF4-FFF2-40B4-BE49-F238E27FC236}">
                    <a16:creationId xmlns:a16="http://schemas.microsoft.com/office/drawing/2014/main" id="{64086FB6-AFC9-6643-9A82-E5FD5C59C174}"/>
                  </a:ext>
                </a:extLst>
              </p:cNvPr>
              <p:cNvPicPr/>
              <p:nvPr/>
            </p:nvPicPr>
            <p:blipFill>
              <a:blip r:embed="rId36"/>
              <a:stretch>
                <a:fillRect/>
              </a:stretch>
            </p:blipFill>
            <p:spPr>
              <a:xfrm>
                <a:off x="7537014" y="4189414"/>
                <a:ext cx="41258" cy="13741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AB6C90BE-8E9C-4142-BBA4-EEC3E952B7D9}"/>
                  </a:ext>
                </a:extLst>
              </p14:cNvPr>
              <p14:cNvContentPartPr/>
              <p14:nvPr/>
            </p14:nvContentPartPr>
            <p14:xfrm>
              <a:off x="8387218" y="4196968"/>
              <a:ext cx="27810" cy="125010"/>
            </p14:xfrm>
          </p:contentPart>
        </mc:Choice>
        <mc:Fallback xmlns="">
          <p:pic>
            <p:nvPicPr>
              <p:cNvPr id="47" name="Ink 46">
                <a:extLst>
                  <a:ext uri="{FF2B5EF4-FFF2-40B4-BE49-F238E27FC236}">
                    <a16:creationId xmlns:a16="http://schemas.microsoft.com/office/drawing/2014/main" id="{AB6C90BE-8E9C-4142-BBA4-EEC3E952B7D9}"/>
                  </a:ext>
                </a:extLst>
              </p:cNvPr>
              <p:cNvPicPr/>
              <p:nvPr/>
            </p:nvPicPr>
            <p:blipFill>
              <a:blip r:embed="rId38"/>
              <a:stretch>
                <a:fillRect/>
              </a:stretch>
            </p:blipFill>
            <p:spPr>
              <a:xfrm>
                <a:off x="8379731" y="4189424"/>
                <a:ext cx="42785" cy="14009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02B42C28-667F-144A-8DDF-E5A769964E2A}"/>
                  </a:ext>
                </a:extLst>
              </p14:cNvPr>
              <p14:cNvContentPartPr/>
              <p14:nvPr/>
            </p14:nvContentPartPr>
            <p14:xfrm>
              <a:off x="5950468" y="3190678"/>
              <a:ext cx="131760" cy="8910"/>
            </p14:xfrm>
          </p:contentPart>
        </mc:Choice>
        <mc:Fallback xmlns="">
          <p:pic>
            <p:nvPicPr>
              <p:cNvPr id="51" name="Ink 50">
                <a:extLst>
                  <a:ext uri="{FF2B5EF4-FFF2-40B4-BE49-F238E27FC236}">
                    <a16:creationId xmlns:a16="http://schemas.microsoft.com/office/drawing/2014/main" id="{02B42C28-667F-144A-8DDF-E5A769964E2A}"/>
                  </a:ext>
                </a:extLst>
              </p:cNvPr>
              <p:cNvPicPr/>
              <p:nvPr/>
            </p:nvPicPr>
            <p:blipFill>
              <a:blip r:embed="rId40"/>
              <a:stretch>
                <a:fillRect/>
              </a:stretch>
            </p:blipFill>
            <p:spPr>
              <a:xfrm>
                <a:off x="5942929" y="3183194"/>
                <a:ext cx="146839" cy="2387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F6D2DC37-F4D6-364E-8C4C-635AFA164EF2}"/>
                  </a:ext>
                </a:extLst>
              </p14:cNvPr>
              <p14:cNvContentPartPr/>
              <p14:nvPr/>
            </p14:nvContentPartPr>
            <p14:xfrm>
              <a:off x="5872978" y="2610718"/>
              <a:ext cx="143370" cy="27810"/>
            </p14:xfrm>
          </p:contentPart>
        </mc:Choice>
        <mc:Fallback xmlns="">
          <p:pic>
            <p:nvPicPr>
              <p:cNvPr id="52" name="Ink 51">
                <a:extLst>
                  <a:ext uri="{FF2B5EF4-FFF2-40B4-BE49-F238E27FC236}">
                    <a16:creationId xmlns:a16="http://schemas.microsoft.com/office/drawing/2014/main" id="{F6D2DC37-F4D6-364E-8C4C-635AFA164EF2}"/>
                  </a:ext>
                </a:extLst>
              </p:cNvPr>
              <p:cNvPicPr/>
              <p:nvPr/>
            </p:nvPicPr>
            <p:blipFill>
              <a:blip r:embed="rId42"/>
              <a:stretch>
                <a:fillRect/>
              </a:stretch>
            </p:blipFill>
            <p:spPr>
              <a:xfrm>
                <a:off x="5865413" y="2603231"/>
                <a:ext cx="158499" cy="4278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DAD8C3B2-81BA-EE48-A797-2A86E1CEC01F}"/>
                  </a:ext>
                </a:extLst>
              </p14:cNvPr>
              <p14:cNvContentPartPr/>
              <p14:nvPr/>
            </p14:nvContentPartPr>
            <p14:xfrm>
              <a:off x="5745538" y="3716098"/>
              <a:ext cx="44010" cy="112860"/>
            </p14:xfrm>
          </p:contentPart>
        </mc:Choice>
        <mc:Fallback xmlns="">
          <p:pic>
            <p:nvPicPr>
              <p:cNvPr id="53" name="Ink 52">
                <a:extLst>
                  <a:ext uri="{FF2B5EF4-FFF2-40B4-BE49-F238E27FC236}">
                    <a16:creationId xmlns:a16="http://schemas.microsoft.com/office/drawing/2014/main" id="{DAD8C3B2-81BA-EE48-A797-2A86E1CEC01F}"/>
                  </a:ext>
                </a:extLst>
              </p:cNvPr>
              <p:cNvPicPr/>
              <p:nvPr/>
            </p:nvPicPr>
            <p:blipFill>
              <a:blip r:embed="rId44"/>
              <a:stretch>
                <a:fillRect/>
              </a:stretch>
            </p:blipFill>
            <p:spPr>
              <a:xfrm>
                <a:off x="5738024" y="3708526"/>
                <a:ext cx="59038" cy="128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A7434172-A2FD-6A46-96EE-05296B57A17C}"/>
                  </a:ext>
                </a:extLst>
              </p14:cNvPr>
              <p14:cNvContentPartPr/>
              <p14:nvPr/>
            </p14:nvContentPartPr>
            <p14:xfrm>
              <a:off x="5636728" y="3126418"/>
              <a:ext cx="136080" cy="149040"/>
            </p14:xfrm>
          </p:contentPart>
        </mc:Choice>
        <mc:Fallback xmlns="">
          <p:pic>
            <p:nvPicPr>
              <p:cNvPr id="54" name="Ink 53">
                <a:extLst>
                  <a:ext uri="{FF2B5EF4-FFF2-40B4-BE49-F238E27FC236}">
                    <a16:creationId xmlns:a16="http://schemas.microsoft.com/office/drawing/2014/main" id="{A7434172-A2FD-6A46-96EE-05296B57A17C}"/>
                  </a:ext>
                </a:extLst>
              </p:cNvPr>
              <p:cNvPicPr/>
              <p:nvPr/>
            </p:nvPicPr>
            <p:blipFill>
              <a:blip r:embed="rId46"/>
              <a:stretch>
                <a:fillRect/>
              </a:stretch>
            </p:blipFill>
            <p:spPr>
              <a:xfrm>
                <a:off x="5629168" y="3118858"/>
                <a:ext cx="15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C39F4DED-18E7-D848-AC1D-E2541694D8D1}"/>
                  </a:ext>
                </a:extLst>
              </p14:cNvPr>
              <p14:cNvContentPartPr/>
              <p14:nvPr/>
            </p14:nvContentPartPr>
            <p14:xfrm>
              <a:off x="5583808" y="2561308"/>
              <a:ext cx="159300" cy="167130"/>
            </p14:xfrm>
          </p:contentPart>
        </mc:Choice>
        <mc:Fallback xmlns="">
          <p:pic>
            <p:nvPicPr>
              <p:cNvPr id="55" name="Ink 54">
                <a:extLst>
                  <a:ext uri="{FF2B5EF4-FFF2-40B4-BE49-F238E27FC236}">
                    <a16:creationId xmlns:a16="http://schemas.microsoft.com/office/drawing/2014/main" id="{C39F4DED-18E7-D848-AC1D-E2541694D8D1}"/>
                  </a:ext>
                </a:extLst>
              </p:cNvPr>
              <p:cNvPicPr/>
              <p:nvPr/>
            </p:nvPicPr>
            <p:blipFill>
              <a:blip r:embed="rId48"/>
              <a:stretch>
                <a:fillRect/>
              </a:stretch>
            </p:blipFill>
            <p:spPr>
              <a:xfrm>
                <a:off x="5576257" y="2553760"/>
                <a:ext cx="174403" cy="182226"/>
              </a:xfrm>
              <a:prstGeom prst="rect">
                <a:avLst/>
              </a:prstGeom>
            </p:spPr>
          </p:pic>
        </mc:Fallback>
      </mc:AlternateContent>
      <p:grpSp>
        <p:nvGrpSpPr>
          <p:cNvPr id="58" name="Group 57">
            <a:extLst>
              <a:ext uri="{FF2B5EF4-FFF2-40B4-BE49-F238E27FC236}">
                <a16:creationId xmlns:a16="http://schemas.microsoft.com/office/drawing/2014/main" id="{38ECFE42-2415-484D-A005-60B5A5AB9D61}"/>
              </a:ext>
            </a:extLst>
          </p:cNvPr>
          <p:cNvGrpSpPr/>
          <p:nvPr/>
        </p:nvGrpSpPr>
        <p:grpSpPr>
          <a:xfrm>
            <a:off x="5716918" y="1988368"/>
            <a:ext cx="144450" cy="305100"/>
            <a:chOff x="5590557" y="1508157"/>
            <a:chExt cx="192600" cy="406800"/>
          </a:xfrm>
        </p:grpSpPr>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9F5C0C94-536C-7149-9A67-F000F5D76CD0}"/>
                    </a:ext>
                  </a:extLst>
                </p14:cNvPr>
                <p14:cNvContentPartPr/>
                <p14:nvPr/>
              </p14:nvContentPartPr>
              <p14:xfrm>
                <a:off x="5590557" y="1516797"/>
                <a:ext cx="91800" cy="100440"/>
              </p14:xfrm>
            </p:contentPart>
          </mc:Choice>
          <mc:Fallback xmlns="">
            <p:pic>
              <p:nvPicPr>
                <p:cNvPr id="56" name="Ink 55">
                  <a:extLst>
                    <a:ext uri="{FF2B5EF4-FFF2-40B4-BE49-F238E27FC236}">
                      <a16:creationId xmlns:a16="http://schemas.microsoft.com/office/drawing/2014/main" id="{9F5C0C94-536C-7149-9A67-F000F5D76CD0}"/>
                    </a:ext>
                  </a:extLst>
                </p:cNvPr>
                <p:cNvPicPr/>
                <p:nvPr/>
              </p:nvPicPr>
              <p:blipFill>
                <a:blip r:embed="rId50"/>
                <a:stretch>
                  <a:fillRect/>
                </a:stretch>
              </p:blipFill>
              <p:spPr>
                <a:xfrm>
                  <a:off x="5580516" y="1506753"/>
                  <a:ext cx="111881" cy="12052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1B41A5E9-844E-CC43-AC4A-DFAAF7754227}"/>
                    </a:ext>
                  </a:extLst>
                </p14:cNvPr>
                <p14:cNvContentPartPr/>
                <p14:nvPr/>
              </p14:nvContentPartPr>
              <p14:xfrm>
                <a:off x="5599917" y="1508157"/>
                <a:ext cx="183240" cy="406800"/>
              </p14:xfrm>
            </p:contentPart>
          </mc:Choice>
          <mc:Fallback xmlns="">
            <p:pic>
              <p:nvPicPr>
                <p:cNvPr id="57" name="Ink 56">
                  <a:extLst>
                    <a:ext uri="{FF2B5EF4-FFF2-40B4-BE49-F238E27FC236}">
                      <a16:creationId xmlns:a16="http://schemas.microsoft.com/office/drawing/2014/main" id="{1B41A5E9-844E-CC43-AC4A-DFAAF7754227}"/>
                    </a:ext>
                  </a:extLst>
                </p:cNvPr>
                <p:cNvPicPr/>
                <p:nvPr/>
              </p:nvPicPr>
              <p:blipFill>
                <a:blip r:embed="rId52"/>
                <a:stretch>
                  <a:fillRect/>
                </a:stretch>
              </p:blipFill>
              <p:spPr>
                <a:xfrm>
                  <a:off x="5589844" y="1498083"/>
                  <a:ext cx="203387" cy="426948"/>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3180808" y="2219758"/>
            <a:ext cx="740070" cy="335880"/>
            <a:chOff x="2209077" y="1816677"/>
            <a:chExt cx="986760" cy="447840"/>
          </a:xfrm>
        </p:grpSpPr>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54"/>
                <a:stretch>
                  <a:fillRect/>
                </a:stretch>
              </p:blipFill>
              <p:spPr>
                <a:xfrm>
                  <a:off x="2199019" y="1901645"/>
                  <a:ext cx="183916" cy="32038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56"/>
                <a:stretch>
                  <a:fillRect/>
                </a:stretch>
              </p:blipFill>
              <p:spPr>
                <a:xfrm>
                  <a:off x="2391346" y="1806624"/>
                  <a:ext cx="75023" cy="11010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58"/>
                <a:stretch>
                  <a:fillRect/>
                </a:stretch>
              </p:blipFill>
              <p:spPr>
                <a:xfrm>
                  <a:off x="2465411" y="2127367"/>
                  <a:ext cx="104011" cy="14722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0"/>
                <a:stretch>
                  <a:fillRect/>
                </a:stretch>
              </p:blipFill>
              <p:spPr>
                <a:xfrm>
                  <a:off x="2438082" y="2167432"/>
                  <a:ext cx="100350" cy="5125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62"/>
                <a:stretch>
                  <a:fillRect/>
                </a:stretch>
              </p:blipFill>
              <p:spPr>
                <a:xfrm>
                  <a:off x="2590304" y="2008977"/>
                  <a:ext cx="213865" cy="3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64"/>
                <a:stretch>
                  <a:fillRect/>
                </a:stretch>
              </p:blipFill>
              <p:spPr>
                <a:xfrm>
                  <a:off x="2649711" y="2086821"/>
                  <a:ext cx="214212" cy="259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66"/>
                <a:stretch>
                  <a:fillRect/>
                </a:stretch>
              </p:blipFill>
              <p:spPr>
                <a:xfrm>
                  <a:off x="2953541" y="1916773"/>
                  <a:ext cx="252391" cy="3225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E91A7F26-0E79-F84C-BF49-D982CC005888}"/>
                  </a:ext>
                </a:extLst>
              </p14:cNvPr>
              <p14:cNvContentPartPr/>
              <p14:nvPr/>
            </p14:nvContentPartPr>
            <p14:xfrm>
              <a:off x="7579748" y="4460726"/>
              <a:ext cx="45090" cy="197370"/>
            </p14:xfrm>
          </p:contentPart>
        </mc:Choice>
        <mc:Fallback xmlns="">
          <p:pic>
            <p:nvPicPr>
              <p:cNvPr id="33" name="Ink 32">
                <a:extLst>
                  <a:ext uri="{FF2B5EF4-FFF2-40B4-BE49-F238E27FC236}">
                    <a16:creationId xmlns:a16="http://schemas.microsoft.com/office/drawing/2014/main" id="{E91A7F26-0E79-F84C-BF49-D982CC005888}"/>
                  </a:ext>
                </a:extLst>
              </p:cNvPr>
              <p:cNvPicPr/>
              <p:nvPr/>
            </p:nvPicPr>
            <p:blipFill>
              <a:blip r:embed="rId68"/>
              <a:stretch>
                <a:fillRect/>
              </a:stretch>
            </p:blipFill>
            <p:spPr>
              <a:xfrm>
                <a:off x="7572173" y="4453176"/>
                <a:ext cx="60240" cy="21246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Ink 33">
                <a:extLst>
                  <a:ext uri="{FF2B5EF4-FFF2-40B4-BE49-F238E27FC236}">
                    <a16:creationId xmlns:a16="http://schemas.microsoft.com/office/drawing/2014/main" id="{55CC8C8C-FD37-EC4E-A258-73066752B3BA}"/>
                  </a:ext>
                </a:extLst>
              </p14:cNvPr>
              <p14:cNvContentPartPr/>
              <p14:nvPr/>
            </p14:nvContentPartPr>
            <p14:xfrm>
              <a:off x="9058808" y="4546856"/>
              <a:ext cx="122310" cy="206010"/>
            </p14:xfrm>
          </p:contentPart>
        </mc:Choice>
        <mc:Fallback xmlns="">
          <p:pic>
            <p:nvPicPr>
              <p:cNvPr id="34" name="Ink 33">
                <a:extLst>
                  <a:ext uri="{FF2B5EF4-FFF2-40B4-BE49-F238E27FC236}">
                    <a16:creationId xmlns:a16="http://schemas.microsoft.com/office/drawing/2014/main" id="{55CC8C8C-FD37-EC4E-A258-73066752B3BA}"/>
                  </a:ext>
                </a:extLst>
              </p:cNvPr>
              <p:cNvPicPr/>
              <p:nvPr/>
            </p:nvPicPr>
            <p:blipFill>
              <a:blip r:embed="rId70"/>
              <a:stretch>
                <a:fillRect/>
              </a:stretch>
            </p:blipFill>
            <p:spPr>
              <a:xfrm>
                <a:off x="9051276" y="4539306"/>
                <a:ext cx="137375" cy="221110"/>
              </a:xfrm>
              <a:prstGeom prst="rect">
                <a:avLst/>
              </a:prstGeom>
            </p:spPr>
          </p:pic>
        </mc:Fallback>
      </mc:AlternateContent>
      <p:grpSp>
        <p:nvGrpSpPr>
          <p:cNvPr id="61" name="Group 60">
            <a:extLst>
              <a:ext uri="{FF2B5EF4-FFF2-40B4-BE49-F238E27FC236}">
                <a16:creationId xmlns:a16="http://schemas.microsoft.com/office/drawing/2014/main" id="{9CC1930F-9644-F048-8DEE-83A8AD5B5BE2}"/>
              </a:ext>
            </a:extLst>
          </p:cNvPr>
          <p:cNvGrpSpPr/>
          <p:nvPr/>
        </p:nvGrpSpPr>
        <p:grpSpPr>
          <a:xfrm>
            <a:off x="6579938" y="4473686"/>
            <a:ext cx="473310" cy="182520"/>
            <a:chOff x="6741251" y="4821914"/>
            <a:chExt cx="631080" cy="243360"/>
          </a:xfrm>
        </p:grpSpPr>
        <mc:AlternateContent xmlns:mc="http://schemas.openxmlformats.org/markup-compatibility/2006" xmlns:p14="http://schemas.microsoft.com/office/powerpoint/2010/main">
          <mc:Choice Requires="p14">
            <p:contentPart p14:bwMode="auto" r:id="rId71">
              <p14:nvContentPartPr>
                <p14:cNvPr id="35" name="Ink 34">
                  <a:extLst>
                    <a:ext uri="{FF2B5EF4-FFF2-40B4-BE49-F238E27FC236}">
                      <a16:creationId xmlns:a16="http://schemas.microsoft.com/office/drawing/2014/main" id="{0DFD35FE-96B0-7F4C-A2B9-ADBA92A1E1FF}"/>
                    </a:ext>
                  </a:extLst>
                </p14:cNvPr>
                <p14:cNvContentPartPr/>
                <p14:nvPr/>
              </p14:nvContentPartPr>
              <p14:xfrm>
                <a:off x="6741251" y="4851434"/>
                <a:ext cx="124920" cy="180000"/>
              </p14:xfrm>
            </p:contentPart>
          </mc:Choice>
          <mc:Fallback xmlns="">
            <p:pic>
              <p:nvPicPr>
                <p:cNvPr id="35" name="Ink 34">
                  <a:extLst>
                    <a:ext uri="{FF2B5EF4-FFF2-40B4-BE49-F238E27FC236}">
                      <a16:creationId xmlns:a16="http://schemas.microsoft.com/office/drawing/2014/main" id="{0DFD35FE-96B0-7F4C-A2B9-ADBA92A1E1FF}"/>
                    </a:ext>
                  </a:extLst>
                </p:cNvPr>
                <p:cNvPicPr/>
                <p:nvPr/>
              </p:nvPicPr>
              <p:blipFill>
                <a:blip r:embed="rId72"/>
                <a:stretch>
                  <a:fillRect/>
                </a:stretch>
              </p:blipFill>
              <p:spPr>
                <a:xfrm>
                  <a:off x="6731200" y="4841381"/>
                  <a:ext cx="145022" cy="2001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Ink 35">
                  <a:extLst>
                    <a:ext uri="{FF2B5EF4-FFF2-40B4-BE49-F238E27FC236}">
                      <a16:creationId xmlns:a16="http://schemas.microsoft.com/office/drawing/2014/main" id="{8CCBA60A-BC63-0B4B-B9CA-1731707DFA8D}"/>
                    </a:ext>
                  </a:extLst>
                </p14:cNvPr>
                <p14:cNvContentPartPr/>
                <p14:nvPr/>
              </p14:nvContentPartPr>
              <p14:xfrm>
                <a:off x="6945011" y="5021714"/>
                <a:ext cx="32400" cy="43560"/>
              </p14:xfrm>
            </p:contentPart>
          </mc:Choice>
          <mc:Fallback xmlns="">
            <p:pic>
              <p:nvPicPr>
                <p:cNvPr id="36" name="Ink 35">
                  <a:extLst>
                    <a:ext uri="{FF2B5EF4-FFF2-40B4-BE49-F238E27FC236}">
                      <a16:creationId xmlns:a16="http://schemas.microsoft.com/office/drawing/2014/main" id="{8CCBA60A-BC63-0B4B-B9CA-1731707DFA8D}"/>
                    </a:ext>
                  </a:extLst>
                </p:cNvPr>
                <p:cNvPicPr/>
                <p:nvPr/>
              </p:nvPicPr>
              <p:blipFill>
                <a:blip r:embed="rId74"/>
                <a:stretch>
                  <a:fillRect/>
                </a:stretch>
              </p:blipFill>
              <p:spPr>
                <a:xfrm>
                  <a:off x="6935005" y="5011550"/>
                  <a:ext cx="52412" cy="6388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Ink 36">
                  <a:extLst>
                    <a:ext uri="{FF2B5EF4-FFF2-40B4-BE49-F238E27FC236}">
                      <a16:creationId xmlns:a16="http://schemas.microsoft.com/office/drawing/2014/main" id="{12AFE4A3-4D79-B046-BFCE-5974C7B087DA}"/>
                    </a:ext>
                  </a:extLst>
                </p14:cNvPr>
                <p14:cNvContentPartPr/>
                <p14:nvPr/>
              </p14:nvContentPartPr>
              <p14:xfrm>
                <a:off x="7082891" y="4862234"/>
                <a:ext cx="131400" cy="183960"/>
              </p14:xfrm>
            </p:contentPart>
          </mc:Choice>
          <mc:Fallback xmlns="">
            <p:pic>
              <p:nvPicPr>
                <p:cNvPr id="37" name="Ink 36">
                  <a:extLst>
                    <a:ext uri="{FF2B5EF4-FFF2-40B4-BE49-F238E27FC236}">
                      <a16:creationId xmlns:a16="http://schemas.microsoft.com/office/drawing/2014/main" id="{12AFE4A3-4D79-B046-BFCE-5974C7B087DA}"/>
                    </a:ext>
                  </a:extLst>
                </p:cNvPr>
                <p:cNvPicPr/>
                <p:nvPr/>
              </p:nvPicPr>
              <p:blipFill>
                <a:blip r:embed="rId76"/>
                <a:stretch>
                  <a:fillRect/>
                </a:stretch>
              </p:blipFill>
              <p:spPr>
                <a:xfrm>
                  <a:off x="7072820" y="4852174"/>
                  <a:ext cx="151542" cy="20408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k 38">
                  <a:extLst>
                    <a:ext uri="{FF2B5EF4-FFF2-40B4-BE49-F238E27FC236}">
                      <a16:creationId xmlns:a16="http://schemas.microsoft.com/office/drawing/2014/main" id="{A4E0D6D2-0C93-1B46-842A-FE243F8B8357}"/>
                    </a:ext>
                  </a:extLst>
                </p14:cNvPr>
                <p14:cNvContentPartPr/>
                <p14:nvPr/>
              </p14:nvContentPartPr>
              <p14:xfrm>
                <a:off x="7111691" y="4821914"/>
                <a:ext cx="260640" cy="54720"/>
              </p14:xfrm>
            </p:contentPart>
          </mc:Choice>
          <mc:Fallback xmlns="">
            <p:pic>
              <p:nvPicPr>
                <p:cNvPr id="39" name="Ink 38">
                  <a:extLst>
                    <a:ext uri="{FF2B5EF4-FFF2-40B4-BE49-F238E27FC236}">
                      <a16:creationId xmlns:a16="http://schemas.microsoft.com/office/drawing/2014/main" id="{A4E0D6D2-0C93-1B46-842A-FE243F8B8357}"/>
                    </a:ext>
                  </a:extLst>
                </p:cNvPr>
                <p:cNvPicPr/>
                <p:nvPr/>
              </p:nvPicPr>
              <p:blipFill>
                <a:blip r:embed="rId78"/>
                <a:stretch>
                  <a:fillRect/>
                </a:stretch>
              </p:blipFill>
              <p:spPr>
                <a:xfrm>
                  <a:off x="7101611" y="4811922"/>
                  <a:ext cx="280800" cy="74705"/>
                </a:xfrm>
                <a:prstGeom prst="rect">
                  <a:avLst/>
                </a:prstGeom>
              </p:spPr>
            </p:pic>
          </mc:Fallback>
        </mc:AlternateContent>
      </p:grpSp>
      <p:grpSp>
        <p:nvGrpSpPr>
          <p:cNvPr id="72" name="Group 71">
            <a:extLst>
              <a:ext uri="{FF2B5EF4-FFF2-40B4-BE49-F238E27FC236}">
                <a16:creationId xmlns:a16="http://schemas.microsoft.com/office/drawing/2014/main" id="{C0774A89-A39E-CB4F-95B2-756B357D10E6}"/>
              </a:ext>
            </a:extLst>
          </p:cNvPr>
          <p:cNvGrpSpPr/>
          <p:nvPr/>
        </p:nvGrpSpPr>
        <p:grpSpPr>
          <a:xfrm>
            <a:off x="8304968" y="4514456"/>
            <a:ext cx="370170" cy="232470"/>
            <a:chOff x="9041291" y="4876274"/>
            <a:chExt cx="493560" cy="309960"/>
          </a:xfrm>
        </p:grpSpPr>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821AF4AE-0BF4-FE4B-910F-C080AFD3D96D}"/>
                    </a:ext>
                  </a:extLst>
                </p14:cNvPr>
                <p14:cNvContentPartPr/>
                <p14:nvPr/>
              </p14:nvContentPartPr>
              <p14:xfrm>
                <a:off x="9041291" y="4905794"/>
                <a:ext cx="20160" cy="260280"/>
              </p14:xfrm>
            </p:contentPart>
          </mc:Choice>
          <mc:Fallback xmlns="">
            <p:pic>
              <p:nvPicPr>
                <p:cNvPr id="68" name="Ink 67">
                  <a:extLst>
                    <a:ext uri="{FF2B5EF4-FFF2-40B4-BE49-F238E27FC236}">
                      <a16:creationId xmlns:a16="http://schemas.microsoft.com/office/drawing/2014/main" id="{821AF4AE-0BF4-FE4B-910F-C080AFD3D96D}"/>
                    </a:ext>
                  </a:extLst>
                </p:cNvPr>
                <p:cNvPicPr/>
                <p:nvPr/>
              </p:nvPicPr>
              <p:blipFill>
                <a:blip r:embed="rId80"/>
                <a:stretch>
                  <a:fillRect/>
                </a:stretch>
              </p:blipFill>
              <p:spPr>
                <a:xfrm>
                  <a:off x="9031211" y="4895728"/>
                  <a:ext cx="40320" cy="28041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A5DC7ED9-221D-2847-8B07-65E829ACAAF1}"/>
                    </a:ext>
                  </a:extLst>
                </p14:cNvPr>
                <p14:cNvContentPartPr/>
                <p14:nvPr/>
              </p14:nvContentPartPr>
              <p14:xfrm>
                <a:off x="9158291" y="5123234"/>
                <a:ext cx="8280" cy="63000"/>
              </p14:xfrm>
            </p:contentPart>
          </mc:Choice>
          <mc:Fallback xmlns="">
            <p:pic>
              <p:nvPicPr>
                <p:cNvPr id="69" name="Ink 68">
                  <a:extLst>
                    <a:ext uri="{FF2B5EF4-FFF2-40B4-BE49-F238E27FC236}">
                      <a16:creationId xmlns:a16="http://schemas.microsoft.com/office/drawing/2014/main" id="{A5DC7ED9-221D-2847-8B07-65E829ACAAF1}"/>
                    </a:ext>
                  </a:extLst>
                </p:cNvPr>
                <p:cNvPicPr/>
                <p:nvPr/>
              </p:nvPicPr>
              <p:blipFill>
                <a:blip r:embed="rId82"/>
                <a:stretch>
                  <a:fillRect/>
                </a:stretch>
              </p:blipFill>
              <p:spPr>
                <a:xfrm>
                  <a:off x="9148063" y="5113211"/>
                  <a:ext cx="28736" cy="8304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5DE8E772-8A4D-6149-994C-29DB0B6BF332}"/>
                    </a:ext>
                  </a:extLst>
                </p14:cNvPr>
                <p14:cNvContentPartPr/>
                <p14:nvPr/>
              </p14:nvContentPartPr>
              <p14:xfrm>
                <a:off x="9279611" y="4891034"/>
                <a:ext cx="179640" cy="227880"/>
              </p14:xfrm>
            </p:contentPart>
          </mc:Choice>
          <mc:Fallback xmlns="">
            <p:pic>
              <p:nvPicPr>
                <p:cNvPr id="70" name="Ink 69">
                  <a:extLst>
                    <a:ext uri="{FF2B5EF4-FFF2-40B4-BE49-F238E27FC236}">
                      <a16:creationId xmlns:a16="http://schemas.microsoft.com/office/drawing/2014/main" id="{5DE8E772-8A4D-6149-994C-29DB0B6BF332}"/>
                    </a:ext>
                  </a:extLst>
                </p:cNvPr>
                <p:cNvPicPr/>
                <p:nvPr/>
              </p:nvPicPr>
              <p:blipFill>
                <a:blip r:embed="rId84"/>
                <a:stretch>
                  <a:fillRect/>
                </a:stretch>
              </p:blipFill>
              <p:spPr>
                <a:xfrm>
                  <a:off x="9269551" y="4880959"/>
                  <a:ext cx="199760" cy="24802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8C8505F7-FD94-7344-BF18-A8F6A242F5D0}"/>
                    </a:ext>
                  </a:extLst>
                </p14:cNvPr>
                <p14:cNvContentPartPr/>
                <p14:nvPr/>
              </p14:nvContentPartPr>
              <p14:xfrm>
                <a:off x="9332531" y="4876274"/>
                <a:ext cx="202320" cy="15120"/>
              </p14:xfrm>
            </p:contentPart>
          </mc:Choice>
          <mc:Fallback xmlns="">
            <p:pic>
              <p:nvPicPr>
                <p:cNvPr id="71" name="Ink 70">
                  <a:extLst>
                    <a:ext uri="{FF2B5EF4-FFF2-40B4-BE49-F238E27FC236}">
                      <a16:creationId xmlns:a16="http://schemas.microsoft.com/office/drawing/2014/main" id="{8C8505F7-FD94-7344-BF18-A8F6A242F5D0}"/>
                    </a:ext>
                  </a:extLst>
                </p:cNvPr>
                <p:cNvPicPr/>
                <p:nvPr/>
              </p:nvPicPr>
              <p:blipFill>
                <a:blip r:embed="rId86"/>
                <a:stretch>
                  <a:fillRect/>
                </a:stretch>
              </p:blipFill>
              <p:spPr>
                <a:xfrm>
                  <a:off x="9322463" y="4866351"/>
                  <a:ext cx="222456" cy="3496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3B12DE5D-01C9-F74A-BB2E-6E7DE20B01D7}"/>
                  </a:ext>
                </a:extLst>
              </p14:cNvPr>
              <p14:cNvContentPartPr/>
              <p14:nvPr/>
            </p14:nvContentPartPr>
            <p14:xfrm>
              <a:off x="5976488" y="2293706"/>
              <a:ext cx="819450" cy="22410"/>
            </p14:xfrm>
          </p:contentPart>
        </mc:Choice>
        <mc:Fallback xmlns="">
          <p:pic>
            <p:nvPicPr>
              <p:cNvPr id="73" name="Ink 72">
                <a:extLst>
                  <a:ext uri="{FF2B5EF4-FFF2-40B4-BE49-F238E27FC236}">
                    <a16:creationId xmlns:a16="http://schemas.microsoft.com/office/drawing/2014/main" id="{3B12DE5D-01C9-F74A-BB2E-6E7DE20B01D7}"/>
                  </a:ext>
                </a:extLst>
              </p:cNvPr>
              <p:cNvPicPr/>
              <p:nvPr/>
            </p:nvPicPr>
            <p:blipFill>
              <a:blip r:embed="rId88"/>
              <a:stretch>
                <a:fillRect/>
              </a:stretch>
            </p:blipFill>
            <p:spPr>
              <a:xfrm>
                <a:off x="5961013" y="2278410"/>
                <a:ext cx="850040" cy="52646"/>
              </a:xfrm>
              <a:prstGeom prst="rect">
                <a:avLst/>
              </a:prstGeom>
            </p:spPr>
          </p:pic>
        </mc:Fallback>
      </mc:AlternateContent>
      <p:grpSp>
        <p:nvGrpSpPr>
          <p:cNvPr id="86" name="Group 85">
            <a:extLst>
              <a:ext uri="{FF2B5EF4-FFF2-40B4-BE49-F238E27FC236}">
                <a16:creationId xmlns:a16="http://schemas.microsoft.com/office/drawing/2014/main" id="{FE23A029-0B2C-2845-9576-E9420526C95B}"/>
              </a:ext>
            </a:extLst>
          </p:cNvPr>
          <p:cNvGrpSpPr/>
          <p:nvPr/>
        </p:nvGrpSpPr>
        <p:grpSpPr>
          <a:xfrm>
            <a:off x="1678790" y="2032772"/>
            <a:ext cx="3656880" cy="710910"/>
            <a:chOff x="206386" y="1567363"/>
            <a:chExt cx="4875840" cy="947880"/>
          </a:xfrm>
        </p:grpSpPr>
        <mc:AlternateContent xmlns:mc="http://schemas.openxmlformats.org/markup-compatibility/2006" xmlns:p14="http://schemas.microsoft.com/office/powerpoint/2010/main">
          <mc:Choice Requires="p14">
            <p:contentPart p14:bwMode="auto" r:id="rId89">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90"/>
                <a:stretch>
                  <a:fillRect/>
                </a:stretch>
              </p:blipFill>
              <p:spPr>
                <a:xfrm>
                  <a:off x="3322948" y="2178283"/>
                  <a:ext cx="106116"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92"/>
                <a:stretch>
                  <a:fillRect/>
                </a:stretch>
              </p:blipFill>
              <p:spPr>
                <a:xfrm>
                  <a:off x="3598689" y="1961236"/>
                  <a:ext cx="178154" cy="13061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94"/>
                <a:stretch>
                  <a:fillRect/>
                </a:stretch>
              </p:blipFill>
              <p:spPr>
                <a:xfrm>
                  <a:off x="3681106" y="1930959"/>
                  <a:ext cx="135360" cy="33084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96"/>
                <a:stretch>
                  <a:fillRect/>
                </a:stretch>
              </p:blipFill>
              <p:spPr>
                <a:xfrm>
                  <a:off x="3887037" y="1947178"/>
                  <a:ext cx="132819" cy="26601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98"/>
                <a:stretch>
                  <a:fillRect/>
                </a:stretch>
              </p:blipFill>
              <p:spPr>
                <a:xfrm>
                  <a:off x="4038988" y="2012349"/>
                  <a:ext cx="162996" cy="15942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100"/>
                <a:stretch>
                  <a:fillRect/>
                </a:stretch>
              </p:blipFill>
              <p:spPr>
                <a:xfrm>
                  <a:off x="4231876" y="1923407"/>
                  <a:ext cx="140101" cy="32435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102"/>
                <a:stretch>
                  <a:fillRect/>
                </a:stretch>
              </p:blipFill>
              <p:spPr>
                <a:xfrm>
                  <a:off x="4426666" y="2028523"/>
                  <a:ext cx="19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104"/>
                <a:stretch>
                  <a:fillRect/>
                </a:stretch>
              </p:blipFill>
              <p:spPr>
                <a:xfrm>
                  <a:off x="4471658" y="2112763"/>
                  <a:ext cx="179655"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106"/>
                <a:stretch>
                  <a:fillRect/>
                </a:stretch>
              </p:blipFill>
              <p:spPr>
                <a:xfrm>
                  <a:off x="4741625" y="1938552"/>
                  <a:ext cx="50121" cy="26850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108"/>
                <a:stretch>
                  <a:fillRect/>
                </a:stretch>
              </p:blipFill>
              <p:spPr>
                <a:xfrm>
                  <a:off x="196306" y="1557279"/>
                  <a:ext cx="4896000" cy="9680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3" name="Ink 2">
                <a:extLst>
                  <a:ext uri="{FF2B5EF4-FFF2-40B4-BE49-F238E27FC236}">
                    <a16:creationId xmlns:a16="http://schemas.microsoft.com/office/drawing/2014/main" id="{26484614-FEE4-3D49-9EB4-F31AB6EB4816}"/>
                  </a:ext>
                </a:extLst>
              </p14:cNvPr>
              <p14:cNvContentPartPr/>
              <p14:nvPr/>
            </p14:nvContentPartPr>
            <p14:xfrm>
              <a:off x="6009590" y="1272992"/>
              <a:ext cx="2609820" cy="2462670"/>
            </p14:xfrm>
          </p:contentPart>
        </mc:Choice>
        <mc:Fallback xmlns="">
          <p:pic>
            <p:nvPicPr>
              <p:cNvPr id="3" name="Ink 2">
                <a:extLst>
                  <a:ext uri="{FF2B5EF4-FFF2-40B4-BE49-F238E27FC236}">
                    <a16:creationId xmlns:a16="http://schemas.microsoft.com/office/drawing/2014/main" id="{26484614-FEE4-3D49-9EB4-F31AB6EB4816}"/>
                  </a:ext>
                </a:extLst>
              </p:cNvPr>
              <p:cNvPicPr/>
              <p:nvPr/>
            </p:nvPicPr>
            <p:blipFill>
              <a:blip r:embed="rId110"/>
              <a:stretch>
                <a:fillRect/>
              </a:stretch>
            </p:blipFill>
            <p:spPr>
              <a:xfrm>
                <a:off x="5994111" y="1257513"/>
                <a:ext cx="2640418" cy="249326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 name="Ink 13">
                <a:extLst>
                  <a:ext uri="{FF2B5EF4-FFF2-40B4-BE49-F238E27FC236}">
                    <a16:creationId xmlns:a16="http://schemas.microsoft.com/office/drawing/2014/main" id="{EF094925-07DA-B446-9B09-F730D07F9B30}"/>
                  </a:ext>
                </a:extLst>
              </p14:cNvPr>
              <p14:cNvContentPartPr/>
              <p14:nvPr/>
            </p14:nvContentPartPr>
            <p14:xfrm>
              <a:off x="8530850" y="1704182"/>
              <a:ext cx="656640" cy="52650"/>
            </p14:xfrm>
          </p:contentPart>
        </mc:Choice>
        <mc:Fallback xmlns="">
          <p:pic>
            <p:nvPicPr>
              <p:cNvPr id="14" name="Ink 13">
                <a:extLst>
                  <a:ext uri="{FF2B5EF4-FFF2-40B4-BE49-F238E27FC236}">
                    <a16:creationId xmlns:a16="http://schemas.microsoft.com/office/drawing/2014/main" id="{EF094925-07DA-B446-9B09-F730D07F9B30}"/>
                  </a:ext>
                </a:extLst>
              </p:cNvPr>
              <p:cNvPicPr/>
              <p:nvPr/>
            </p:nvPicPr>
            <p:blipFill>
              <a:blip r:embed="rId112"/>
              <a:stretch>
                <a:fillRect/>
              </a:stretch>
            </p:blipFill>
            <p:spPr>
              <a:xfrm>
                <a:off x="8515370" y="1688675"/>
                <a:ext cx="687240" cy="83302"/>
              </a:xfrm>
              <a:prstGeom prst="rect">
                <a:avLst/>
              </a:prstGeom>
            </p:spPr>
          </p:pic>
        </mc:Fallback>
      </mc:AlternateContent>
      <p:grpSp>
        <p:nvGrpSpPr>
          <p:cNvPr id="127" name="Group 126">
            <a:extLst>
              <a:ext uri="{FF2B5EF4-FFF2-40B4-BE49-F238E27FC236}">
                <a16:creationId xmlns:a16="http://schemas.microsoft.com/office/drawing/2014/main" id="{FEE6E44F-36AB-1E41-86F9-569D61E94086}"/>
              </a:ext>
            </a:extLst>
          </p:cNvPr>
          <p:cNvGrpSpPr/>
          <p:nvPr/>
        </p:nvGrpSpPr>
        <p:grpSpPr>
          <a:xfrm>
            <a:off x="8519510" y="1427162"/>
            <a:ext cx="1365660" cy="353700"/>
            <a:chOff x="9327346" y="759883"/>
            <a:chExt cx="1820880" cy="471600"/>
          </a:xfrm>
        </p:grpSpPr>
        <mc:AlternateContent xmlns:mc="http://schemas.openxmlformats.org/markup-compatibility/2006" xmlns:p14="http://schemas.microsoft.com/office/powerpoint/2010/main">
          <mc:Choice Requires="p14">
            <p:contentPart p14:bwMode="auto" r:id="rId113">
              <p14:nvContentPartPr>
                <p14:cNvPr id="15" name="Ink 14">
                  <a:extLst>
                    <a:ext uri="{FF2B5EF4-FFF2-40B4-BE49-F238E27FC236}">
                      <a16:creationId xmlns:a16="http://schemas.microsoft.com/office/drawing/2014/main" id="{C55383FA-CDEB-274B-9BE4-E10F7FF60F5A}"/>
                    </a:ext>
                  </a:extLst>
                </p14:cNvPr>
                <p14:cNvContentPartPr/>
                <p14:nvPr/>
              </p14:nvContentPartPr>
              <p14:xfrm>
                <a:off x="9368746" y="1092163"/>
                <a:ext cx="157680" cy="32760"/>
              </p14:xfrm>
            </p:contentPart>
          </mc:Choice>
          <mc:Fallback xmlns="">
            <p:pic>
              <p:nvPicPr>
                <p:cNvPr id="15" name="Ink 14">
                  <a:extLst>
                    <a:ext uri="{FF2B5EF4-FFF2-40B4-BE49-F238E27FC236}">
                      <a16:creationId xmlns:a16="http://schemas.microsoft.com/office/drawing/2014/main" id="{C55383FA-CDEB-274B-9BE4-E10F7FF60F5A}"/>
                    </a:ext>
                  </a:extLst>
                </p:cNvPr>
                <p:cNvPicPr/>
                <p:nvPr/>
              </p:nvPicPr>
              <p:blipFill>
                <a:blip r:embed="rId114"/>
                <a:stretch>
                  <a:fillRect/>
                </a:stretch>
              </p:blipFill>
              <p:spPr>
                <a:xfrm>
                  <a:off x="9348137" y="1071747"/>
                  <a:ext cx="198418" cy="7311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 name="Ink 15">
                  <a:extLst>
                    <a:ext uri="{FF2B5EF4-FFF2-40B4-BE49-F238E27FC236}">
                      <a16:creationId xmlns:a16="http://schemas.microsoft.com/office/drawing/2014/main" id="{47197292-526A-2746-99F1-94DFAD0B7783}"/>
                    </a:ext>
                  </a:extLst>
                </p14:cNvPr>
                <p14:cNvContentPartPr/>
                <p14:nvPr/>
              </p14:nvContentPartPr>
              <p14:xfrm>
                <a:off x="9327346" y="1120603"/>
                <a:ext cx="216360" cy="110880"/>
              </p14:xfrm>
            </p:contentPart>
          </mc:Choice>
          <mc:Fallback xmlns="">
            <p:pic>
              <p:nvPicPr>
                <p:cNvPr id="16" name="Ink 15">
                  <a:extLst>
                    <a:ext uri="{FF2B5EF4-FFF2-40B4-BE49-F238E27FC236}">
                      <a16:creationId xmlns:a16="http://schemas.microsoft.com/office/drawing/2014/main" id="{47197292-526A-2746-99F1-94DFAD0B7783}"/>
                    </a:ext>
                  </a:extLst>
                </p:cNvPr>
                <p:cNvPicPr/>
                <p:nvPr/>
              </p:nvPicPr>
              <p:blipFill>
                <a:blip r:embed="rId116"/>
                <a:stretch>
                  <a:fillRect/>
                </a:stretch>
              </p:blipFill>
              <p:spPr>
                <a:xfrm>
                  <a:off x="9306672" y="1099963"/>
                  <a:ext cx="257228" cy="15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Ink 25">
                  <a:extLst>
                    <a:ext uri="{FF2B5EF4-FFF2-40B4-BE49-F238E27FC236}">
                      <a16:creationId xmlns:a16="http://schemas.microsoft.com/office/drawing/2014/main" id="{DF458A7E-7AD6-634B-9D98-3ABEF7395542}"/>
                    </a:ext>
                  </a:extLst>
                </p14:cNvPr>
                <p14:cNvContentPartPr/>
                <p14:nvPr/>
              </p14:nvContentPartPr>
              <p14:xfrm>
                <a:off x="9998386" y="989203"/>
                <a:ext cx="360" cy="360"/>
              </p14:xfrm>
            </p:contentPart>
          </mc:Choice>
          <mc:Fallback xmlns="">
            <p:pic>
              <p:nvPicPr>
                <p:cNvPr id="26" name="Ink 25">
                  <a:extLst>
                    <a:ext uri="{FF2B5EF4-FFF2-40B4-BE49-F238E27FC236}">
                      <a16:creationId xmlns:a16="http://schemas.microsoft.com/office/drawing/2014/main" id="{DF458A7E-7AD6-634B-9D98-3ABEF7395542}"/>
                    </a:ext>
                  </a:extLst>
                </p:cNvPr>
                <p:cNvPicPr/>
                <p:nvPr/>
              </p:nvPicPr>
              <p:blipFill>
                <a:blip r:embed="rId118"/>
                <a:stretch>
                  <a:fillRect/>
                </a:stretch>
              </p:blipFill>
              <p:spPr>
                <a:xfrm>
                  <a:off x="9982906" y="9737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Ink 26">
                  <a:extLst>
                    <a:ext uri="{FF2B5EF4-FFF2-40B4-BE49-F238E27FC236}">
                      <a16:creationId xmlns:a16="http://schemas.microsoft.com/office/drawing/2014/main" id="{E738B571-255F-3D41-A61B-75C1FE730764}"/>
                    </a:ext>
                  </a:extLst>
                </p14:cNvPr>
                <p14:cNvContentPartPr/>
                <p14:nvPr/>
              </p14:nvContentPartPr>
              <p14:xfrm>
                <a:off x="9668626" y="809203"/>
                <a:ext cx="164520" cy="114480"/>
              </p14:xfrm>
            </p:contentPart>
          </mc:Choice>
          <mc:Fallback xmlns="">
            <p:pic>
              <p:nvPicPr>
                <p:cNvPr id="27" name="Ink 26">
                  <a:extLst>
                    <a:ext uri="{FF2B5EF4-FFF2-40B4-BE49-F238E27FC236}">
                      <a16:creationId xmlns:a16="http://schemas.microsoft.com/office/drawing/2014/main" id="{E738B571-255F-3D41-A61B-75C1FE730764}"/>
                    </a:ext>
                  </a:extLst>
                </p:cNvPr>
                <p:cNvPicPr/>
                <p:nvPr/>
              </p:nvPicPr>
              <p:blipFill>
                <a:blip r:embed="rId120"/>
                <a:stretch>
                  <a:fillRect/>
                </a:stretch>
              </p:blipFill>
              <p:spPr>
                <a:xfrm>
                  <a:off x="9648001" y="788606"/>
                  <a:ext cx="205290" cy="15519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Ink 27">
                  <a:extLst>
                    <a:ext uri="{FF2B5EF4-FFF2-40B4-BE49-F238E27FC236}">
                      <a16:creationId xmlns:a16="http://schemas.microsoft.com/office/drawing/2014/main" id="{E2EE71C3-9750-9846-B205-86657D28B566}"/>
                    </a:ext>
                  </a:extLst>
                </p14:cNvPr>
                <p14:cNvContentPartPr/>
                <p14:nvPr/>
              </p14:nvContentPartPr>
              <p14:xfrm>
                <a:off x="9666466" y="809203"/>
                <a:ext cx="182160" cy="252360"/>
              </p14:xfrm>
            </p:contentPart>
          </mc:Choice>
          <mc:Fallback xmlns="">
            <p:pic>
              <p:nvPicPr>
                <p:cNvPr id="28" name="Ink 27">
                  <a:extLst>
                    <a:ext uri="{FF2B5EF4-FFF2-40B4-BE49-F238E27FC236}">
                      <a16:creationId xmlns:a16="http://schemas.microsoft.com/office/drawing/2014/main" id="{E2EE71C3-9750-9846-B205-86657D28B566}"/>
                    </a:ext>
                  </a:extLst>
                </p:cNvPr>
                <p:cNvPicPr/>
                <p:nvPr/>
              </p:nvPicPr>
              <p:blipFill>
                <a:blip r:embed="rId122"/>
                <a:stretch>
                  <a:fillRect/>
                </a:stretch>
              </p:blipFill>
              <p:spPr>
                <a:xfrm>
                  <a:off x="9645853" y="788534"/>
                  <a:ext cx="222906" cy="29321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Ink 28">
                  <a:extLst>
                    <a:ext uri="{FF2B5EF4-FFF2-40B4-BE49-F238E27FC236}">
                      <a16:creationId xmlns:a16="http://schemas.microsoft.com/office/drawing/2014/main" id="{4E05B41C-4422-1045-830B-840A1796B1EA}"/>
                    </a:ext>
                  </a:extLst>
                </p14:cNvPr>
                <p14:cNvContentPartPr/>
                <p14:nvPr/>
              </p14:nvContentPartPr>
              <p14:xfrm>
                <a:off x="9658546" y="809203"/>
                <a:ext cx="220320" cy="272160"/>
              </p14:xfrm>
            </p:contentPart>
          </mc:Choice>
          <mc:Fallback xmlns="">
            <p:pic>
              <p:nvPicPr>
                <p:cNvPr id="29" name="Ink 28">
                  <a:extLst>
                    <a:ext uri="{FF2B5EF4-FFF2-40B4-BE49-F238E27FC236}">
                      <a16:creationId xmlns:a16="http://schemas.microsoft.com/office/drawing/2014/main" id="{4E05B41C-4422-1045-830B-840A1796B1EA}"/>
                    </a:ext>
                  </a:extLst>
                </p:cNvPr>
                <p:cNvPicPr/>
                <p:nvPr/>
              </p:nvPicPr>
              <p:blipFill>
                <a:blip r:embed="rId124"/>
                <a:stretch>
                  <a:fillRect/>
                </a:stretch>
              </p:blipFill>
              <p:spPr>
                <a:xfrm>
                  <a:off x="9637906" y="788563"/>
                  <a:ext cx="261120" cy="3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A6CCA9FA-2293-CA43-BAD6-D1F3DB0773D4}"/>
                    </a:ext>
                  </a:extLst>
                </p14:cNvPr>
                <p14:cNvContentPartPr/>
                <p14:nvPr/>
              </p14:nvContentPartPr>
              <p14:xfrm>
                <a:off x="9942586" y="766363"/>
                <a:ext cx="164880" cy="285840"/>
              </p14:xfrm>
            </p:contentPart>
          </mc:Choice>
          <mc:Fallback xmlns="">
            <p:pic>
              <p:nvPicPr>
                <p:cNvPr id="79" name="Ink 78">
                  <a:extLst>
                    <a:ext uri="{FF2B5EF4-FFF2-40B4-BE49-F238E27FC236}">
                      <a16:creationId xmlns:a16="http://schemas.microsoft.com/office/drawing/2014/main" id="{A6CCA9FA-2293-CA43-BAD6-D1F3DB0773D4}"/>
                    </a:ext>
                  </a:extLst>
                </p:cNvPr>
                <p:cNvPicPr/>
                <p:nvPr/>
              </p:nvPicPr>
              <p:blipFill>
                <a:blip r:embed="rId126"/>
                <a:stretch>
                  <a:fillRect/>
                </a:stretch>
              </p:blipFill>
              <p:spPr>
                <a:xfrm>
                  <a:off x="9921976" y="745706"/>
                  <a:ext cx="205621" cy="32667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Ink 104">
                  <a:extLst>
                    <a:ext uri="{FF2B5EF4-FFF2-40B4-BE49-F238E27FC236}">
                      <a16:creationId xmlns:a16="http://schemas.microsoft.com/office/drawing/2014/main" id="{6F228F0C-2399-FA4E-BA75-8B55A269FA1E}"/>
                    </a:ext>
                  </a:extLst>
                </p14:cNvPr>
                <p14:cNvContentPartPr/>
                <p14:nvPr/>
              </p14:nvContentPartPr>
              <p14:xfrm>
                <a:off x="10152466" y="854203"/>
                <a:ext cx="14400" cy="205200"/>
              </p14:xfrm>
            </p:contentPart>
          </mc:Choice>
          <mc:Fallback xmlns="">
            <p:pic>
              <p:nvPicPr>
                <p:cNvPr id="105" name="Ink 104">
                  <a:extLst>
                    <a:ext uri="{FF2B5EF4-FFF2-40B4-BE49-F238E27FC236}">
                      <a16:creationId xmlns:a16="http://schemas.microsoft.com/office/drawing/2014/main" id="{6F228F0C-2399-FA4E-BA75-8B55A269FA1E}"/>
                    </a:ext>
                  </a:extLst>
                </p:cNvPr>
                <p:cNvPicPr/>
                <p:nvPr/>
              </p:nvPicPr>
              <p:blipFill>
                <a:blip r:embed="rId128"/>
                <a:stretch>
                  <a:fillRect/>
                </a:stretch>
              </p:blipFill>
              <p:spPr>
                <a:xfrm>
                  <a:off x="10131826" y="833587"/>
                  <a:ext cx="55200" cy="24595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Ink 105">
                  <a:extLst>
                    <a:ext uri="{FF2B5EF4-FFF2-40B4-BE49-F238E27FC236}">
                      <a16:creationId xmlns:a16="http://schemas.microsoft.com/office/drawing/2014/main" id="{78E1F73D-0564-6742-AF34-C71871519A43}"/>
                    </a:ext>
                  </a:extLst>
                </p14:cNvPr>
                <p14:cNvContentPartPr/>
                <p14:nvPr/>
              </p14:nvContentPartPr>
              <p14:xfrm>
                <a:off x="10073266" y="929083"/>
                <a:ext cx="177480" cy="25560"/>
              </p14:xfrm>
            </p:contentPart>
          </mc:Choice>
          <mc:Fallback xmlns="">
            <p:pic>
              <p:nvPicPr>
                <p:cNvPr id="106" name="Ink 105">
                  <a:extLst>
                    <a:ext uri="{FF2B5EF4-FFF2-40B4-BE49-F238E27FC236}">
                      <a16:creationId xmlns:a16="http://schemas.microsoft.com/office/drawing/2014/main" id="{78E1F73D-0564-6742-AF34-C71871519A43}"/>
                    </a:ext>
                  </a:extLst>
                </p:cNvPr>
                <p:cNvPicPr/>
                <p:nvPr/>
              </p:nvPicPr>
              <p:blipFill>
                <a:blip r:embed="rId130"/>
                <a:stretch>
                  <a:fillRect/>
                </a:stretch>
              </p:blipFill>
              <p:spPr>
                <a:xfrm>
                  <a:off x="10052584" y="908730"/>
                  <a:ext cx="218363" cy="65793"/>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7" name="Ink 106">
                  <a:extLst>
                    <a:ext uri="{FF2B5EF4-FFF2-40B4-BE49-F238E27FC236}">
                      <a16:creationId xmlns:a16="http://schemas.microsoft.com/office/drawing/2014/main" id="{B7231463-7F79-C049-B1BD-CCA6671C1130}"/>
                    </a:ext>
                  </a:extLst>
                </p14:cNvPr>
                <p14:cNvContentPartPr/>
                <p14:nvPr/>
              </p14:nvContentPartPr>
              <p14:xfrm>
                <a:off x="10253266" y="764203"/>
                <a:ext cx="110160" cy="338400"/>
              </p14:xfrm>
            </p:contentPart>
          </mc:Choice>
          <mc:Fallback xmlns="">
            <p:pic>
              <p:nvPicPr>
                <p:cNvPr id="107" name="Ink 106">
                  <a:extLst>
                    <a:ext uri="{FF2B5EF4-FFF2-40B4-BE49-F238E27FC236}">
                      <a16:creationId xmlns:a16="http://schemas.microsoft.com/office/drawing/2014/main" id="{B7231463-7F79-C049-B1BD-CCA6671C1130}"/>
                    </a:ext>
                  </a:extLst>
                </p:cNvPr>
                <p:cNvPicPr/>
                <p:nvPr/>
              </p:nvPicPr>
              <p:blipFill>
                <a:blip r:embed="rId132"/>
                <a:stretch>
                  <a:fillRect/>
                </a:stretch>
              </p:blipFill>
              <p:spPr>
                <a:xfrm>
                  <a:off x="10232671" y="743563"/>
                  <a:ext cx="150871" cy="3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8" name="Ink 107">
                  <a:extLst>
                    <a:ext uri="{FF2B5EF4-FFF2-40B4-BE49-F238E27FC236}">
                      <a16:creationId xmlns:a16="http://schemas.microsoft.com/office/drawing/2014/main" id="{903A9E5B-4C09-D742-B3D2-92AD47B60DA2}"/>
                    </a:ext>
                  </a:extLst>
                </p14:cNvPr>
                <p14:cNvContentPartPr/>
                <p14:nvPr/>
              </p14:nvContentPartPr>
              <p14:xfrm>
                <a:off x="10538026" y="929083"/>
                <a:ext cx="111960" cy="3960"/>
              </p14:xfrm>
            </p:contentPart>
          </mc:Choice>
          <mc:Fallback xmlns="">
            <p:pic>
              <p:nvPicPr>
                <p:cNvPr id="108" name="Ink 107">
                  <a:extLst>
                    <a:ext uri="{FF2B5EF4-FFF2-40B4-BE49-F238E27FC236}">
                      <a16:creationId xmlns:a16="http://schemas.microsoft.com/office/drawing/2014/main" id="{903A9E5B-4C09-D742-B3D2-92AD47B60DA2}"/>
                    </a:ext>
                  </a:extLst>
                </p:cNvPr>
                <p:cNvPicPr/>
                <p:nvPr/>
              </p:nvPicPr>
              <p:blipFill>
                <a:blip r:embed="rId134"/>
                <a:stretch>
                  <a:fillRect/>
                </a:stretch>
              </p:blipFill>
              <p:spPr>
                <a:xfrm>
                  <a:off x="10517452" y="907798"/>
                  <a:ext cx="152629" cy="4603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9" name="Ink 108">
                  <a:extLst>
                    <a:ext uri="{FF2B5EF4-FFF2-40B4-BE49-F238E27FC236}">
                      <a16:creationId xmlns:a16="http://schemas.microsoft.com/office/drawing/2014/main" id="{D705F58D-8F1A-0A47-A8F0-DF190D669A5C}"/>
                    </a:ext>
                  </a:extLst>
                </p14:cNvPr>
                <p14:cNvContentPartPr/>
                <p14:nvPr/>
              </p14:nvContentPartPr>
              <p14:xfrm>
                <a:off x="10507786" y="989203"/>
                <a:ext cx="161640" cy="16560"/>
              </p14:xfrm>
            </p:contentPart>
          </mc:Choice>
          <mc:Fallback xmlns="">
            <p:pic>
              <p:nvPicPr>
                <p:cNvPr id="109" name="Ink 108">
                  <a:extLst>
                    <a:ext uri="{FF2B5EF4-FFF2-40B4-BE49-F238E27FC236}">
                      <a16:creationId xmlns:a16="http://schemas.microsoft.com/office/drawing/2014/main" id="{D705F58D-8F1A-0A47-A8F0-DF190D669A5C}"/>
                    </a:ext>
                  </a:extLst>
                </p:cNvPr>
                <p:cNvPicPr/>
                <p:nvPr/>
              </p:nvPicPr>
              <p:blipFill>
                <a:blip r:embed="rId136"/>
                <a:stretch>
                  <a:fillRect/>
                </a:stretch>
              </p:blipFill>
              <p:spPr>
                <a:xfrm>
                  <a:off x="10487161" y="969423"/>
                  <a:ext cx="202410" cy="556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Ink 110">
                  <a:extLst>
                    <a:ext uri="{FF2B5EF4-FFF2-40B4-BE49-F238E27FC236}">
                      <a16:creationId xmlns:a16="http://schemas.microsoft.com/office/drawing/2014/main" id="{F87F7C7C-EE75-794B-B969-B929750A472F}"/>
                    </a:ext>
                  </a:extLst>
                </p14:cNvPr>
                <p14:cNvContentPartPr/>
                <p14:nvPr/>
              </p14:nvContentPartPr>
              <p14:xfrm>
                <a:off x="10869226" y="759883"/>
                <a:ext cx="279000" cy="316800"/>
              </p14:xfrm>
            </p:contentPart>
          </mc:Choice>
          <mc:Fallback xmlns="">
            <p:pic>
              <p:nvPicPr>
                <p:cNvPr id="111" name="Ink 110">
                  <a:extLst>
                    <a:ext uri="{FF2B5EF4-FFF2-40B4-BE49-F238E27FC236}">
                      <a16:creationId xmlns:a16="http://schemas.microsoft.com/office/drawing/2014/main" id="{F87F7C7C-EE75-794B-B969-B929750A472F}"/>
                    </a:ext>
                  </a:extLst>
                </p:cNvPr>
                <p:cNvPicPr/>
                <p:nvPr/>
              </p:nvPicPr>
              <p:blipFill>
                <a:blip r:embed="rId138"/>
                <a:stretch>
                  <a:fillRect/>
                </a:stretch>
              </p:blipFill>
              <p:spPr>
                <a:xfrm>
                  <a:off x="10848613" y="739274"/>
                  <a:ext cx="319747" cy="357538"/>
                </a:xfrm>
                <a:prstGeom prst="rect">
                  <a:avLst/>
                </a:prstGeom>
              </p:spPr>
            </p:pic>
          </mc:Fallback>
        </mc:AlternateContent>
      </p:grpSp>
      <p:grpSp>
        <p:nvGrpSpPr>
          <p:cNvPr id="131" name="Group 130">
            <a:extLst>
              <a:ext uri="{FF2B5EF4-FFF2-40B4-BE49-F238E27FC236}">
                <a16:creationId xmlns:a16="http://schemas.microsoft.com/office/drawing/2014/main" id="{3133CAC4-432A-DF4E-A75F-17D54F4F0A54}"/>
              </a:ext>
            </a:extLst>
          </p:cNvPr>
          <p:cNvGrpSpPr/>
          <p:nvPr/>
        </p:nvGrpSpPr>
        <p:grpSpPr>
          <a:xfrm>
            <a:off x="9910820" y="1216832"/>
            <a:ext cx="168750" cy="198990"/>
            <a:chOff x="11182426" y="479443"/>
            <a:chExt cx="225000" cy="265320"/>
          </a:xfrm>
        </p:grpSpPr>
        <mc:AlternateContent xmlns:mc="http://schemas.openxmlformats.org/markup-compatibility/2006" xmlns:p14="http://schemas.microsoft.com/office/powerpoint/2010/main">
          <mc:Choice Requires="p14">
            <p:contentPart p14:bwMode="auto" r:id="rId139">
              <p14:nvContentPartPr>
                <p14:cNvPr id="128" name="Ink 127">
                  <a:extLst>
                    <a:ext uri="{FF2B5EF4-FFF2-40B4-BE49-F238E27FC236}">
                      <a16:creationId xmlns:a16="http://schemas.microsoft.com/office/drawing/2014/main" id="{B6025DAF-F82C-7448-8C23-3CC64BC112E7}"/>
                    </a:ext>
                  </a:extLst>
                </p14:cNvPr>
                <p14:cNvContentPartPr/>
                <p14:nvPr/>
              </p14:nvContentPartPr>
              <p14:xfrm>
                <a:off x="11221666" y="479443"/>
                <a:ext cx="185760" cy="265320"/>
              </p14:xfrm>
            </p:contentPart>
          </mc:Choice>
          <mc:Fallback xmlns="">
            <p:pic>
              <p:nvPicPr>
                <p:cNvPr id="128" name="Ink 127">
                  <a:extLst>
                    <a:ext uri="{FF2B5EF4-FFF2-40B4-BE49-F238E27FC236}">
                      <a16:creationId xmlns:a16="http://schemas.microsoft.com/office/drawing/2014/main" id="{B6025DAF-F82C-7448-8C23-3CC64BC112E7}"/>
                    </a:ext>
                  </a:extLst>
                </p:cNvPr>
                <p:cNvPicPr/>
                <p:nvPr/>
              </p:nvPicPr>
              <p:blipFill>
                <a:blip r:embed="rId140"/>
                <a:stretch>
                  <a:fillRect/>
                </a:stretch>
              </p:blipFill>
              <p:spPr>
                <a:xfrm>
                  <a:off x="11201026" y="458812"/>
                  <a:ext cx="226560" cy="30610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Ink 129">
                  <a:extLst>
                    <a:ext uri="{FF2B5EF4-FFF2-40B4-BE49-F238E27FC236}">
                      <a16:creationId xmlns:a16="http://schemas.microsoft.com/office/drawing/2014/main" id="{05418593-85AD-E549-8742-EAE6C7752778}"/>
                    </a:ext>
                  </a:extLst>
                </p14:cNvPr>
                <p14:cNvContentPartPr/>
                <p14:nvPr/>
              </p14:nvContentPartPr>
              <p14:xfrm>
                <a:off x="11182426" y="583843"/>
                <a:ext cx="215280" cy="17640"/>
              </p14:xfrm>
            </p:contentPart>
          </mc:Choice>
          <mc:Fallback xmlns="">
            <p:pic>
              <p:nvPicPr>
                <p:cNvPr id="130" name="Ink 129">
                  <a:extLst>
                    <a:ext uri="{FF2B5EF4-FFF2-40B4-BE49-F238E27FC236}">
                      <a16:creationId xmlns:a16="http://schemas.microsoft.com/office/drawing/2014/main" id="{05418593-85AD-E549-8742-EAE6C7752778}"/>
                    </a:ext>
                  </a:extLst>
                </p:cNvPr>
                <p:cNvPicPr/>
                <p:nvPr/>
              </p:nvPicPr>
              <p:blipFill>
                <a:blip r:embed="rId142"/>
                <a:stretch>
                  <a:fillRect/>
                </a:stretch>
              </p:blipFill>
              <p:spPr>
                <a:xfrm>
                  <a:off x="11161855" y="563342"/>
                  <a:ext cx="255944" cy="58164"/>
                </a:xfrm>
                <a:prstGeom prst="rect">
                  <a:avLst/>
                </a:prstGeom>
              </p:spPr>
            </p:pic>
          </mc:Fallback>
        </mc:AlternateContent>
      </p:grpSp>
      <p:grpSp>
        <p:nvGrpSpPr>
          <p:cNvPr id="153" name="Group 152">
            <a:extLst>
              <a:ext uri="{FF2B5EF4-FFF2-40B4-BE49-F238E27FC236}">
                <a16:creationId xmlns:a16="http://schemas.microsoft.com/office/drawing/2014/main" id="{C5DB2E0D-5861-CE4A-8C23-8BF7FAE91CBF}"/>
              </a:ext>
            </a:extLst>
          </p:cNvPr>
          <p:cNvGrpSpPr/>
          <p:nvPr/>
        </p:nvGrpSpPr>
        <p:grpSpPr>
          <a:xfrm>
            <a:off x="8505470" y="1790042"/>
            <a:ext cx="1684260" cy="213300"/>
            <a:chOff x="9308626" y="1243723"/>
            <a:chExt cx="2245680" cy="284400"/>
          </a:xfrm>
        </p:grpSpPr>
        <mc:AlternateContent xmlns:mc="http://schemas.openxmlformats.org/markup-compatibility/2006" xmlns:p14="http://schemas.microsoft.com/office/powerpoint/2010/main">
          <mc:Choice Requires="p14">
            <p:contentPart p14:bwMode="auto" r:id="rId143">
              <p14:nvContentPartPr>
                <p14:cNvPr id="132" name="Ink 131">
                  <a:extLst>
                    <a:ext uri="{FF2B5EF4-FFF2-40B4-BE49-F238E27FC236}">
                      <a16:creationId xmlns:a16="http://schemas.microsoft.com/office/drawing/2014/main" id="{F28177A6-9431-974D-BDF8-B583948CBB79}"/>
                    </a:ext>
                  </a:extLst>
                </p14:cNvPr>
                <p14:cNvContentPartPr/>
                <p14:nvPr/>
              </p14:nvContentPartPr>
              <p14:xfrm>
                <a:off x="9308626" y="1354603"/>
                <a:ext cx="168480" cy="145440"/>
              </p14:xfrm>
            </p:contentPart>
          </mc:Choice>
          <mc:Fallback xmlns="">
            <p:pic>
              <p:nvPicPr>
                <p:cNvPr id="132" name="Ink 131">
                  <a:extLst>
                    <a:ext uri="{FF2B5EF4-FFF2-40B4-BE49-F238E27FC236}">
                      <a16:creationId xmlns:a16="http://schemas.microsoft.com/office/drawing/2014/main" id="{F28177A6-9431-974D-BDF8-B583948CBB79}"/>
                    </a:ext>
                  </a:extLst>
                </p:cNvPr>
                <p:cNvPicPr/>
                <p:nvPr/>
              </p:nvPicPr>
              <p:blipFill>
                <a:blip r:embed="rId144"/>
                <a:stretch>
                  <a:fillRect/>
                </a:stretch>
              </p:blipFill>
              <p:spPr>
                <a:xfrm>
                  <a:off x="9287986" y="1333963"/>
                  <a:ext cx="209280" cy="186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Ink 132">
                  <a:extLst>
                    <a:ext uri="{FF2B5EF4-FFF2-40B4-BE49-F238E27FC236}">
                      <a16:creationId xmlns:a16="http://schemas.microsoft.com/office/drawing/2014/main" id="{779BC6BE-96F1-2242-A1A1-D822C5C350AB}"/>
                    </a:ext>
                  </a:extLst>
                </p14:cNvPr>
                <p14:cNvContentPartPr/>
                <p14:nvPr/>
              </p14:nvContentPartPr>
              <p14:xfrm>
                <a:off x="9508066" y="1379083"/>
                <a:ext cx="85680" cy="129600"/>
              </p14:xfrm>
            </p:contentPart>
          </mc:Choice>
          <mc:Fallback xmlns="">
            <p:pic>
              <p:nvPicPr>
                <p:cNvPr id="133" name="Ink 132">
                  <a:extLst>
                    <a:ext uri="{FF2B5EF4-FFF2-40B4-BE49-F238E27FC236}">
                      <a16:creationId xmlns:a16="http://schemas.microsoft.com/office/drawing/2014/main" id="{779BC6BE-96F1-2242-A1A1-D822C5C350AB}"/>
                    </a:ext>
                  </a:extLst>
                </p:cNvPr>
                <p:cNvPicPr/>
                <p:nvPr/>
              </p:nvPicPr>
              <p:blipFill>
                <a:blip r:embed="rId146"/>
                <a:stretch>
                  <a:fillRect/>
                </a:stretch>
              </p:blipFill>
              <p:spPr>
                <a:xfrm>
                  <a:off x="9487484" y="1358443"/>
                  <a:ext cx="126366" cy="17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Ink 133">
                  <a:extLst>
                    <a:ext uri="{FF2B5EF4-FFF2-40B4-BE49-F238E27FC236}">
                      <a16:creationId xmlns:a16="http://schemas.microsoft.com/office/drawing/2014/main" id="{582828D0-6DA0-4346-91FA-5EE6B1238F87}"/>
                    </a:ext>
                  </a:extLst>
                </p14:cNvPr>
                <p14:cNvContentPartPr/>
                <p14:nvPr/>
              </p14:nvContentPartPr>
              <p14:xfrm>
                <a:off x="9488626" y="1348843"/>
                <a:ext cx="129600" cy="144360"/>
              </p14:xfrm>
            </p:contentPart>
          </mc:Choice>
          <mc:Fallback xmlns="">
            <p:pic>
              <p:nvPicPr>
                <p:cNvPr id="134" name="Ink 133">
                  <a:extLst>
                    <a:ext uri="{FF2B5EF4-FFF2-40B4-BE49-F238E27FC236}">
                      <a16:creationId xmlns:a16="http://schemas.microsoft.com/office/drawing/2014/main" id="{582828D0-6DA0-4346-91FA-5EE6B1238F87}"/>
                    </a:ext>
                  </a:extLst>
                </p:cNvPr>
                <p:cNvPicPr/>
                <p:nvPr/>
              </p:nvPicPr>
              <p:blipFill>
                <a:blip r:embed="rId148"/>
                <a:stretch>
                  <a:fillRect/>
                </a:stretch>
              </p:blipFill>
              <p:spPr>
                <a:xfrm>
                  <a:off x="9468062" y="1328151"/>
                  <a:ext cx="170249" cy="185262"/>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6" name="Ink 135">
                  <a:extLst>
                    <a:ext uri="{FF2B5EF4-FFF2-40B4-BE49-F238E27FC236}">
                      <a16:creationId xmlns:a16="http://schemas.microsoft.com/office/drawing/2014/main" id="{4EED2B3E-61A5-6041-9354-4D942B83D278}"/>
                    </a:ext>
                  </a:extLst>
                </p14:cNvPr>
                <p14:cNvContentPartPr/>
                <p14:nvPr/>
              </p14:nvContentPartPr>
              <p14:xfrm>
                <a:off x="9640546" y="1375123"/>
                <a:ext cx="232560" cy="115920"/>
              </p14:xfrm>
            </p:contentPart>
          </mc:Choice>
          <mc:Fallback xmlns="">
            <p:pic>
              <p:nvPicPr>
                <p:cNvPr id="136" name="Ink 135">
                  <a:extLst>
                    <a:ext uri="{FF2B5EF4-FFF2-40B4-BE49-F238E27FC236}">
                      <a16:creationId xmlns:a16="http://schemas.microsoft.com/office/drawing/2014/main" id="{4EED2B3E-61A5-6041-9354-4D942B83D278}"/>
                    </a:ext>
                  </a:extLst>
                </p:cNvPr>
                <p:cNvPicPr/>
                <p:nvPr/>
              </p:nvPicPr>
              <p:blipFill>
                <a:blip r:embed="rId150"/>
                <a:stretch>
                  <a:fillRect/>
                </a:stretch>
              </p:blipFill>
              <p:spPr>
                <a:xfrm>
                  <a:off x="9619970" y="1354526"/>
                  <a:ext cx="273234" cy="156636"/>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Ink 136">
                  <a:extLst>
                    <a:ext uri="{FF2B5EF4-FFF2-40B4-BE49-F238E27FC236}">
                      <a16:creationId xmlns:a16="http://schemas.microsoft.com/office/drawing/2014/main" id="{3545D05A-564B-1B40-A20F-FDB4FEDFE20E}"/>
                    </a:ext>
                  </a:extLst>
                </p14:cNvPr>
                <p14:cNvContentPartPr/>
                <p14:nvPr/>
              </p14:nvContentPartPr>
              <p14:xfrm>
                <a:off x="9855106" y="1368283"/>
                <a:ext cx="120240" cy="120240"/>
              </p14:xfrm>
            </p:contentPart>
          </mc:Choice>
          <mc:Fallback xmlns="">
            <p:pic>
              <p:nvPicPr>
                <p:cNvPr id="137" name="Ink 136">
                  <a:extLst>
                    <a:ext uri="{FF2B5EF4-FFF2-40B4-BE49-F238E27FC236}">
                      <a16:creationId xmlns:a16="http://schemas.microsoft.com/office/drawing/2014/main" id="{3545D05A-564B-1B40-A20F-FDB4FEDFE20E}"/>
                    </a:ext>
                  </a:extLst>
                </p:cNvPr>
                <p:cNvPicPr/>
                <p:nvPr/>
              </p:nvPicPr>
              <p:blipFill>
                <a:blip r:embed="rId152"/>
                <a:stretch>
                  <a:fillRect/>
                </a:stretch>
              </p:blipFill>
              <p:spPr>
                <a:xfrm>
                  <a:off x="9834507" y="1347684"/>
                  <a:ext cx="160959" cy="160959"/>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Ink 138">
                  <a:extLst>
                    <a:ext uri="{FF2B5EF4-FFF2-40B4-BE49-F238E27FC236}">
                      <a16:creationId xmlns:a16="http://schemas.microsoft.com/office/drawing/2014/main" id="{F817906A-7535-924A-91EF-81181ADFC068}"/>
                    </a:ext>
                  </a:extLst>
                </p14:cNvPr>
                <p14:cNvContentPartPr/>
                <p14:nvPr/>
              </p14:nvContentPartPr>
              <p14:xfrm>
                <a:off x="10043386" y="1273963"/>
                <a:ext cx="71640" cy="221760"/>
              </p14:xfrm>
            </p:contentPart>
          </mc:Choice>
          <mc:Fallback xmlns="">
            <p:pic>
              <p:nvPicPr>
                <p:cNvPr id="139" name="Ink 138">
                  <a:extLst>
                    <a:ext uri="{FF2B5EF4-FFF2-40B4-BE49-F238E27FC236}">
                      <a16:creationId xmlns:a16="http://schemas.microsoft.com/office/drawing/2014/main" id="{F817906A-7535-924A-91EF-81181ADFC068}"/>
                    </a:ext>
                  </a:extLst>
                </p:cNvPr>
                <p:cNvPicPr/>
                <p:nvPr/>
              </p:nvPicPr>
              <p:blipFill>
                <a:blip r:embed="rId154"/>
                <a:stretch>
                  <a:fillRect/>
                </a:stretch>
              </p:blipFill>
              <p:spPr>
                <a:xfrm>
                  <a:off x="10022849" y="1253323"/>
                  <a:ext cx="112236" cy="262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0" name="Ink 139">
                  <a:extLst>
                    <a:ext uri="{FF2B5EF4-FFF2-40B4-BE49-F238E27FC236}">
                      <a16:creationId xmlns:a16="http://schemas.microsoft.com/office/drawing/2014/main" id="{CAE33AE1-3583-7440-8C86-FAAF1B67C911}"/>
                    </a:ext>
                  </a:extLst>
                </p14:cNvPr>
                <p14:cNvContentPartPr/>
                <p14:nvPr/>
              </p14:nvContentPartPr>
              <p14:xfrm>
                <a:off x="9967426" y="1394203"/>
                <a:ext cx="173880" cy="15120"/>
              </p14:xfrm>
            </p:contentPart>
          </mc:Choice>
          <mc:Fallback xmlns="">
            <p:pic>
              <p:nvPicPr>
                <p:cNvPr id="140" name="Ink 139">
                  <a:extLst>
                    <a:ext uri="{FF2B5EF4-FFF2-40B4-BE49-F238E27FC236}">
                      <a16:creationId xmlns:a16="http://schemas.microsoft.com/office/drawing/2014/main" id="{CAE33AE1-3583-7440-8C86-FAAF1B67C911}"/>
                    </a:ext>
                  </a:extLst>
                </p:cNvPr>
                <p:cNvPicPr/>
                <p:nvPr/>
              </p:nvPicPr>
              <p:blipFill>
                <a:blip r:embed="rId156"/>
                <a:stretch>
                  <a:fillRect/>
                </a:stretch>
              </p:blipFill>
              <p:spPr>
                <a:xfrm>
                  <a:off x="9946829" y="1373885"/>
                  <a:ext cx="214596" cy="5528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Ink 141">
                  <a:extLst>
                    <a:ext uri="{FF2B5EF4-FFF2-40B4-BE49-F238E27FC236}">
                      <a16:creationId xmlns:a16="http://schemas.microsoft.com/office/drawing/2014/main" id="{B8358971-5362-7646-AF07-E22C0A10D6C1}"/>
                    </a:ext>
                  </a:extLst>
                </p14:cNvPr>
                <p14:cNvContentPartPr/>
                <p14:nvPr/>
              </p14:nvContentPartPr>
              <p14:xfrm>
                <a:off x="10251466" y="1315363"/>
                <a:ext cx="150480" cy="162000"/>
              </p14:xfrm>
            </p:contentPart>
          </mc:Choice>
          <mc:Fallback xmlns="">
            <p:pic>
              <p:nvPicPr>
                <p:cNvPr id="142" name="Ink 141">
                  <a:extLst>
                    <a:ext uri="{FF2B5EF4-FFF2-40B4-BE49-F238E27FC236}">
                      <a16:creationId xmlns:a16="http://schemas.microsoft.com/office/drawing/2014/main" id="{B8358971-5362-7646-AF07-E22C0A10D6C1}"/>
                    </a:ext>
                  </a:extLst>
                </p:cNvPr>
                <p:cNvPicPr/>
                <p:nvPr/>
              </p:nvPicPr>
              <p:blipFill>
                <a:blip r:embed="rId158"/>
                <a:stretch>
                  <a:fillRect/>
                </a:stretch>
              </p:blipFill>
              <p:spPr>
                <a:xfrm>
                  <a:off x="10230859" y="1294754"/>
                  <a:ext cx="191215" cy="2027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 name="Ink 142">
                  <a:extLst>
                    <a:ext uri="{FF2B5EF4-FFF2-40B4-BE49-F238E27FC236}">
                      <a16:creationId xmlns:a16="http://schemas.microsoft.com/office/drawing/2014/main" id="{277B80BB-65F8-AB4B-A253-05214F8748E6}"/>
                    </a:ext>
                  </a:extLst>
                </p14:cNvPr>
                <p14:cNvContentPartPr/>
                <p14:nvPr/>
              </p14:nvContentPartPr>
              <p14:xfrm>
                <a:off x="10442266" y="1365043"/>
                <a:ext cx="126000" cy="114840"/>
              </p14:xfrm>
            </p:contentPart>
          </mc:Choice>
          <mc:Fallback xmlns="">
            <p:pic>
              <p:nvPicPr>
                <p:cNvPr id="143" name="Ink 142">
                  <a:extLst>
                    <a:ext uri="{FF2B5EF4-FFF2-40B4-BE49-F238E27FC236}">
                      <a16:creationId xmlns:a16="http://schemas.microsoft.com/office/drawing/2014/main" id="{277B80BB-65F8-AB4B-A253-05214F8748E6}"/>
                    </a:ext>
                  </a:extLst>
                </p:cNvPr>
                <p:cNvPicPr/>
                <p:nvPr/>
              </p:nvPicPr>
              <p:blipFill>
                <a:blip r:embed="rId160"/>
                <a:stretch>
                  <a:fillRect/>
                </a:stretch>
              </p:blipFill>
              <p:spPr>
                <a:xfrm>
                  <a:off x="10421665" y="1344467"/>
                  <a:ext cx="166722" cy="155513"/>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 name="Ink 143">
                  <a:extLst>
                    <a:ext uri="{FF2B5EF4-FFF2-40B4-BE49-F238E27FC236}">
                      <a16:creationId xmlns:a16="http://schemas.microsoft.com/office/drawing/2014/main" id="{007CAF84-59DA-AD43-8F73-3F0E18B8D8C3}"/>
                    </a:ext>
                  </a:extLst>
                </p14:cNvPr>
                <p14:cNvContentPartPr/>
                <p14:nvPr/>
              </p14:nvContentPartPr>
              <p14:xfrm>
                <a:off x="10605706" y="1243723"/>
                <a:ext cx="350640" cy="284400"/>
              </p14:xfrm>
            </p:contentPart>
          </mc:Choice>
          <mc:Fallback xmlns="">
            <p:pic>
              <p:nvPicPr>
                <p:cNvPr id="144" name="Ink 143">
                  <a:extLst>
                    <a:ext uri="{FF2B5EF4-FFF2-40B4-BE49-F238E27FC236}">
                      <a16:creationId xmlns:a16="http://schemas.microsoft.com/office/drawing/2014/main" id="{007CAF84-59DA-AD43-8F73-3F0E18B8D8C3}"/>
                    </a:ext>
                  </a:extLst>
                </p:cNvPr>
                <p:cNvPicPr/>
                <p:nvPr/>
              </p:nvPicPr>
              <p:blipFill>
                <a:blip r:embed="rId162"/>
                <a:stretch>
                  <a:fillRect/>
                </a:stretch>
              </p:blipFill>
              <p:spPr>
                <a:xfrm>
                  <a:off x="10585080" y="1223100"/>
                  <a:ext cx="391412" cy="32516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 name="Ink 144">
                  <a:extLst>
                    <a:ext uri="{FF2B5EF4-FFF2-40B4-BE49-F238E27FC236}">
                      <a16:creationId xmlns:a16="http://schemas.microsoft.com/office/drawing/2014/main" id="{1746F577-D2D3-0F41-8D23-8C03BF7F5A8C}"/>
                    </a:ext>
                  </a:extLst>
                </p14:cNvPr>
                <p14:cNvContentPartPr/>
                <p14:nvPr/>
              </p14:nvContentPartPr>
              <p14:xfrm>
                <a:off x="10937626" y="1244083"/>
                <a:ext cx="154080" cy="257760"/>
              </p14:xfrm>
            </p:contentPart>
          </mc:Choice>
          <mc:Fallback xmlns="">
            <p:pic>
              <p:nvPicPr>
                <p:cNvPr id="145" name="Ink 144">
                  <a:extLst>
                    <a:ext uri="{FF2B5EF4-FFF2-40B4-BE49-F238E27FC236}">
                      <a16:creationId xmlns:a16="http://schemas.microsoft.com/office/drawing/2014/main" id="{1746F577-D2D3-0F41-8D23-8C03BF7F5A8C}"/>
                    </a:ext>
                  </a:extLst>
                </p:cNvPr>
                <p:cNvPicPr/>
                <p:nvPr/>
              </p:nvPicPr>
              <p:blipFill>
                <a:blip r:embed="rId164"/>
                <a:stretch>
                  <a:fillRect/>
                </a:stretch>
              </p:blipFill>
              <p:spPr>
                <a:xfrm>
                  <a:off x="10916986" y="1223443"/>
                  <a:ext cx="194880" cy="29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6" name="Ink 145">
                  <a:extLst>
                    <a:ext uri="{FF2B5EF4-FFF2-40B4-BE49-F238E27FC236}">
                      <a16:creationId xmlns:a16="http://schemas.microsoft.com/office/drawing/2014/main" id="{6CE15A36-171A-4D43-989F-46B369AFE50C}"/>
                    </a:ext>
                  </a:extLst>
                </p14:cNvPr>
                <p14:cNvContentPartPr/>
                <p14:nvPr/>
              </p14:nvContentPartPr>
              <p14:xfrm>
                <a:off x="11092426" y="1289083"/>
                <a:ext cx="360" cy="360"/>
              </p14:xfrm>
            </p:contentPart>
          </mc:Choice>
          <mc:Fallback xmlns="">
            <p:pic>
              <p:nvPicPr>
                <p:cNvPr id="146" name="Ink 145">
                  <a:extLst>
                    <a:ext uri="{FF2B5EF4-FFF2-40B4-BE49-F238E27FC236}">
                      <a16:creationId xmlns:a16="http://schemas.microsoft.com/office/drawing/2014/main" id="{6CE15A36-171A-4D43-989F-46B369AFE50C}"/>
                    </a:ext>
                  </a:extLst>
                </p:cNvPr>
                <p:cNvPicPr/>
                <p:nvPr/>
              </p:nvPicPr>
              <p:blipFill>
                <a:blip r:embed="rId118"/>
                <a:stretch>
                  <a:fillRect/>
                </a:stretch>
              </p:blipFill>
              <p:spPr>
                <a:xfrm>
                  <a:off x="11076946" y="12736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7" name="Ink 146">
                  <a:extLst>
                    <a:ext uri="{FF2B5EF4-FFF2-40B4-BE49-F238E27FC236}">
                      <a16:creationId xmlns:a16="http://schemas.microsoft.com/office/drawing/2014/main" id="{8ADAAD3E-D867-E94D-8FB8-2AFF00413838}"/>
                    </a:ext>
                  </a:extLst>
                </p14:cNvPr>
                <p14:cNvContentPartPr/>
                <p14:nvPr/>
              </p14:nvContentPartPr>
              <p14:xfrm>
                <a:off x="11161546" y="1345963"/>
                <a:ext cx="143640" cy="124560"/>
              </p14:xfrm>
            </p:contentPart>
          </mc:Choice>
          <mc:Fallback xmlns="">
            <p:pic>
              <p:nvPicPr>
                <p:cNvPr id="147" name="Ink 146">
                  <a:extLst>
                    <a:ext uri="{FF2B5EF4-FFF2-40B4-BE49-F238E27FC236}">
                      <a16:creationId xmlns:a16="http://schemas.microsoft.com/office/drawing/2014/main" id="{8ADAAD3E-D867-E94D-8FB8-2AFF00413838}"/>
                    </a:ext>
                  </a:extLst>
                </p:cNvPr>
                <p:cNvPicPr/>
                <p:nvPr/>
              </p:nvPicPr>
              <p:blipFill>
                <a:blip r:embed="rId167"/>
                <a:stretch>
                  <a:fillRect/>
                </a:stretch>
              </p:blipFill>
              <p:spPr>
                <a:xfrm>
                  <a:off x="11140958" y="1325363"/>
                  <a:ext cx="184338" cy="165282"/>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8" name="Ink 147">
                  <a:extLst>
                    <a:ext uri="{FF2B5EF4-FFF2-40B4-BE49-F238E27FC236}">
                      <a16:creationId xmlns:a16="http://schemas.microsoft.com/office/drawing/2014/main" id="{9DFA3533-B86D-494E-BEFE-7C648DF7AFB8}"/>
                    </a:ext>
                  </a:extLst>
                </p14:cNvPr>
                <p14:cNvContentPartPr/>
                <p14:nvPr/>
              </p14:nvContentPartPr>
              <p14:xfrm>
                <a:off x="11347306" y="1348843"/>
                <a:ext cx="207000" cy="127080"/>
              </p14:xfrm>
            </p:contentPart>
          </mc:Choice>
          <mc:Fallback xmlns="">
            <p:pic>
              <p:nvPicPr>
                <p:cNvPr id="148" name="Ink 147">
                  <a:extLst>
                    <a:ext uri="{FF2B5EF4-FFF2-40B4-BE49-F238E27FC236}">
                      <a16:creationId xmlns:a16="http://schemas.microsoft.com/office/drawing/2014/main" id="{9DFA3533-B86D-494E-BEFE-7C648DF7AFB8}"/>
                    </a:ext>
                  </a:extLst>
                </p:cNvPr>
                <p:cNvPicPr/>
                <p:nvPr/>
              </p:nvPicPr>
              <p:blipFill>
                <a:blip r:embed="rId169"/>
                <a:stretch>
                  <a:fillRect/>
                </a:stretch>
              </p:blipFill>
              <p:spPr>
                <a:xfrm>
                  <a:off x="11326654" y="1328222"/>
                  <a:ext cx="247824" cy="167842"/>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 name="Ink 148">
                  <a:extLst>
                    <a:ext uri="{FF2B5EF4-FFF2-40B4-BE49-F238E27FC236}">
                      <a16:creationId xmlns:a16="http://schemas.microsoft.com/office/drawing/2014/main" id="{5497183D-897B-DF41-AB0D-2D46A218E09E}"/>
                    </a:ext>
                  </a:extLst>
                </p14:cNvPr>
                <p14:cNvContentPartPr/>
                <p14:nvPr/>
              </p14:nvContentPartPr>
              <p14:xfrm>
                <a:off x="11092426" y="1273963"/>
                <a:ext cx="360" cy="360"/>
              </p14:xfrm>
            </p:contentPart>
          </mc:Choice>
          <mc:Fallback xmlns="">
            <p:pic>
              <p:nvPicPr>
                <p:cNvPr id="149" name="Ink 148">
                  <a:extLst>
                    <a:ext uri="{FF2B5EF4-FFF2-40B4-BE49-F238E27FC236}">
                      <a16:creationId xmlns:a16="http://schemas.microsoft.com/office/drawing/2014/main" id="{5497183D-897B-DF41-AB0D-2D46A218E09E}"/>
                    </a:ext>
                  </a:extLst>
                </p:cNvPr>
                <p:cNvPicPr/>
                <p:nvPr/>
              </p:nvPicPr>
              <p:blipFill>
                <a:blip r:embed="rId118"/>
                <a:stretch>
                  <a:fillRect/>
                </a:stretch>
              </p:blipFill>
              <p:spPr>
                <a:xfrm>
                  <a:off x="11076946" y="125848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1" name="Ink 150">
                  <a:extLst>
                    <a:ext uri="{FF2B5EF4-FFF2-40B4-BE49-F238E27FC236}">
                      <a16:creationId xmlns:a16="http://schemas.microsoft.com/office/drawing/2014/main" id="{E3B8A011-A555-4C4D-81A8-4497B0AFC53F}"/>
                    </a:ext>
                  </a:extLst>
                </p14:cNvPr>
                <p14:cNvContentPartPr/>
                <p14:nvPr/>
              </p14:nvContentPartPr>
              <p14:xfrm>
                <a:off x="11060026" y="1259203"/>
                <a:ext cx="51480" cy="39960"/>
              </p14:xfrm>
            </p:contentPart>
          </mc:Choice>
          <mc:Fallback xmlns="">
            <p:pic>
              <p:nvPicPr>
                <p:cNvPr id="151" name="Ink 150">
                  <a:extLst>
                    <a:ext uri="{FF2B5EF4-FFF2-40B4-BE49-F238E27FC236}">
                      <a16:creationId xmlns:a16="http://schemas.microsoft.com/office/drawing/2014/main" id="{E3B8A011-A555-4C4D-81A8-4497B0AFC53F}"/>
                    </a:ext>
                  </a:extLst>
                </p:cNvPr>
                <p:cNvPicPr/>
                <p:nvPr/>
              </p:nvPicPr>
              <p:blipFill>
                <a:blip r:embed="rId172"/>
                <a:stretch>
                  <a:fillRect/>
                </a:stretch>
              </p:blipFill>
              <p:spPr>
                <a:xfrm>
                  <a:off x="11039529" y="1238747"/>
                  <a:ext cx="91997" cy="803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47" name="Ink 246">
                <a:extLst>
                  <a:ext uri="{FF2B5EF4-FFF2-40B4-BE49-F238E27FC236}">
                    <a16:creationId xmlns:a16="http://schemas.microsoft.com/office/drawing/2014/main" id="{F1724538-F26D-B449-9611-3BF5631FBEAA}"/>
                  </a:ext>
                </a:extLst>
              </p14:cNvPr>
              <p14:cNvContentPartPr/>
              <p14:nvPr/>
            </p14:nvContentPartPr>
            <p14:xfrm>
              <a:off x="10461890" y="2476112"/>
              <a:ext cx="270" cy="270"/>
            </p14:xfrm>
          </p:contentPart>
        </mc:Choice>
        <mc:Fallback xmlns="">
          <p:pic>
            <p:nvPicPr>
              <p:cNvPr id="247" name="Ink 246">
                <a:extLst>
                  <a:ext uri="{FF2B5EF4-FFF2-40B4-BE49-F238E27FC236}">
                    <a16:creationId xmlns:a16="http://schemas.microsoft.com/office/drawing/2014/main" id="{F1724538-F26D-B449-9611-3BF5631FBEAA}"/>
                  </a:ext>
                </a:extLst>
              </p:cNvPr>
              <p:cNvPicPr/>
              <p:nvPr/>
            </p:nvPicPr>
            <p:blipFill>
              <a:blip r:embed="rId174"/>
              <a:stretch>
                <a:fillRect/>
              </a:stretch>
            </p:blipFill>
            <p:spPr>
              <a:xfrm>
                <a:off x="10450280" y="2464502"/>
                <a:ext cx="23220" cy="23220"/>
              </a:xfrm>
              <a:prstGeom prst="rect">
                <a:avLst/>
              </a:prstGeom>
            </p:spPr>
          </p:pic>
        </mc:Fallback>
      </mc:AlternateContent>
      <p:grpSp>
        <p:nvGrpSpPr>
          <p:cNvPr id="344" name="Group 343">
            <a:extLst>
              <a:ext uri="{FF2B5EF4-FFF2-40B4-BE49-F238E27FC236}">
                <a16:creationId xmlns:a16="http://schemas.microsoft.com/office/drawing/2014/main" id="{EFE8BA2A-D52E-C94E-BB23-C6A27D32916E}"/>
              </a:ext>
            </a:extLst>
          </p:cNvPr>
          <p:cNvGrpSpPr/>
          <p:nvPr/>
        </p:nvGrpSpPr>
        <p:grpSpPr>
          <a:xfrm>
            <a:off x="6009590" y="3544232"/>
            <a:ext cx="86400" cy="58320"/>
            <a:chOff x="5980786" y="3582643"/>
            <a:chExt cx="115200" cy="77760"/>
          </a:xfrm>
        </p:grpSpPr>
        <mc:AlternateContent xmlns:mc="http://schemas.openxmlformats.org/markup-compatibility/2006" xmlns:p14="http://schemas.microsoft.com/office/powerpoint/2010/main">
          <mc:Choice Requires="p14">
            <p:contentPart p14:bwMode="auto" r:id="rId175">
              <p14:nvContentPartPr>
                <p14:cNvPr id="341" name="Ink 340">
                  <a:extLst>
                    <a:ext uri="{FF2B5EF4-FFF2-40B4-BE49-F238E27FC236}">
                      <a16:creationId xmlns:a16="http://schemas.microsoft.com/office/drawing/2014/main" id="{3D89EA30-1B47-9E4A-B323-AE5B2D7F6F3D}"/>
                    </a:ext>
                  </a:extLst>
                </p14:cNvPr>
                <p14:cNvContentPartPr/>
                <p14:nvPr/>
              </p14:nvContentPartPr>
              <p14:xfrm>
                <a:off x="5980786" y="3582643"/>
                <a:ext cx="79200" cy="14040"/>
              </p14:xfrm>
            </p:contentPart>
          </mc:Choice>
          <mc:Fallback xmlns="">
            <p:pic>
              <p:nvPicPr>
                <p:cNvPr id="341" name="Ink 340">
                  <a:extLst>
                    <a:ext uri="{FF2B5EF4-FFF2-40B4-BE49-F238E27FC236}">
                      <a16:creationId xmlns:a16="http://schemas.microsoft.com/office/drawing/2014/main" id="{3D89EA30-1B47-9E4A-B323-AE5B2D7F6F3D}"/>
                    </a:ext>
                  </a:extLst>
                </p:cNvPr>
                <p:cNvPicPr/>
                <p:nvPr/>
              </p:nvPicPr>
              <p:blipFill>
                <a:blip r:embed="rId176"/>
                <a:stretch>
                  <a:fillRect/>
                </a:stretch>
              </p:blipFill>
              <p:spPr>
                <a:xfrm>
                  <a:off x="5960146" y="3562519"/>
                  <a:ext cx="120000" cy="538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2" name="Ink 341">
                  <a:extLst>
                    <a:ext uri="{FF2B5EF4-FFF2-40B4-BE49-F238E27FC236}">
                      <a16:creationId xmlns:a16="http://schemas.microsoft.com/office/drawing/2014/main" id="{E74BF117-ED17-9C49-A8C7-5C2CEDD4A289}"/>
                    </a:ext>
                  </a:extLst>
                </p14:cNvPr>
                <p14:cNvContentPartPr/>
                <p14:nvPr/>
              </p14:nvContentPartPr>
              <p14:xfrm>
                <a:off x="6011026" y="3630523"/>
                <a:ext cx="84960" cy="29880"/>
              </p14:xfrm>
            </p:contentPart>
          </mc:Choice>
          <mc:Fallback xmlns="">
            <p:pic>
              <p:nvPicPr>
                <p:cNvPr id="342" name="Ink 341">
                  <a:extLst>
                    <a:ext uri="{FF2B5EF4-FFF2-40B4-BE49-F238E27FC236}">
                      <a16:creationId xmlns:a16="http://schemas.microsoft.com/office/drawing/2014/main" id="{E74BF117-ED17-9C49-A8C7-5C2CEDD4A289}"/>
                    </a:ext>
                  </a:extLst>
                </p:cNvPr>
                <p:cNvPicPr/>
                <p:nvPr/>
              </p:nvPicPr>
              <p:blipFill>
                <a:blip r:embed="rId178"/>
                <a:stretch>
                  <a:fillRect/>
                </a:stretch>
              </p:blipFill>
              <p:spPr>
                <a:xfrm>
                  <a:off x="5990386" y="3610129"/>
                  <a:ext cx="125760" cy="70194"/>
                </a:xfrm>
                <a:prstGeom prst="rect">
                  <a:avLst/>
                </a:prstGeom>
              </p:spPr>
            </p:pic>
          </mc:Fallback>
        </mc:AlternateContent>
      </p:grpSp>
      <p:grpSp>
        <p:nvGrpSpPr>
          <p:cNvPr id="87" name="Group 86">
            <a:extLst>
              <a:ext uri="{FF2B5EF4-FFF2-40B4-BE49-F238E27FC236}">
                <a16:creationId xmlns:a16="http://schemas.microsoft.com/office/drawing/2014/main" id="{1A0BD6C6-5E5C-AA4B-8DC0-49806CD1DE49}"/>
              </a:ext>
            </a:extLst>
          </p:cNvPr>
          <p:cNvGrpSpPr/>
          <p:nvPr/>
        </p:nvGrpSpPr>
        <p:grpSpPr>
          <a:xfrm>
            <a:off x="5993238" y="3574683"/>
            <a:ext cx="1581480" cy="349200"/>
            <a:chOff x="4469238" y="3574683"/>
            <a:chExt cx="1581480" cy="349200"/>
          </a:xfrm>
        </p:grpSpPr>
        <mc:AlternateContent xmlns:mc="http://schemas.openxmlformats.org/markup-compatibility/2006" xmlns:p14="http://schemas.microsoft.com/office/powerpoint/2010/main">
          <mc:Choice Requires="p14">
            <p:contentPart p14:bwMode="auto" r:id="rId179">
              <p14:nvContentPartPr>
                <p14:cNvPr id="7" name="Ink 6">
                  <a:extLst>
                    <a:ext uri="{FF2B5EF4-FFF2-40B4-BE49-F238E27FC236}">
                      <a16:creationId xmlns:a16="http://schemas.microsoft.com/office/drawing/2014/main" id="{AA320FEE-D30D-7D4D-A385-AEF979D452E8}"/>
                    </a:ext>
                  </a:extLst>
                </p14:cNvPr>
                <p14:cNvContentPartPr/>
                <p14:nvPr/>
              </p14:nvContentPartPr>
              <p14:xfrm>
                <a:off x="4504878" y="3739563"/>
                <a:ext cx="25920" cy="12240"/>
              </p14:xfrm>
            </p:contentPart>
          </mc:Choice>
          <mc:Fallback xmlns="">
            <p:pic>
              <p:nvPicPr>
                <p:cNvPr id="7" name="Ink 6">
                  <a:extLst>
                    <a:ext uri="{FF2B5EF4-FFF2-40B4-BE49-F238E27FC236}">
                      <a16:creationId xmlns:a16="http://schemas.microsoft.com/office/drawing/2014/main" id="{AA320FEE-D30D-7D4D-A385-AEF979D452E8}"/>
                    </a:ext>
                  </a:extLst>
                </p:cNvPr>
                <p:cNvPicPr/>
                <p:nvPr/>
              </p:nvPicPr>
              <p:blipFill>
                <a:blip r:embed="rId180"/>
                <a:stretch>
                  <a:fillRect/>
                </a:stretch>
              </p:blipFill>
              <p:spPr>
                <a:xfrm>
                  <a:off x="4497318" y="3731774"/>
                  <a:ext cx="41040" cy="27818"/>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5" name="Ink 24">
                  <a:extLst>
                    <a:ext uri="{FF2B5EF4-FFF2-40B4-BE49-F238E27FC236}">
                      <a16:creationId xmlns:a16="http://schemas.microsoft.com/office/drawing/2014/main" id="{4E8E1266-6FE5-1A49-8BE3-2AC48BB8E5A8}"/>
                    </a:ext>
                  </a:extLst>
                </p14:cNvPr>
                <p14:cNvContentPartPr/>
                <p14:nvPr/>
              </p14:nvContentPartPr>
              <p14:xfrm>
                <a:off x="4470678" y="3729483"/>
                <a:ext cx="50040" cy="52560"/>
              </p14:xfrm>
            </p:contentPart>
          </mc:Choice>
          <mc:Fallback xmlns="">
            <p:pic>
              <p:nvPicPr>
                <p:cNvPr id="25" name="Ink 24">
                  <a:extLst>
                    <a:ext uri="{FF2B5EF4-FFF2-40B4-BE49-F238E27FC236}">
                      <a16:creationId xmlns:a16="http://schemas.microsoft.com/office/drawing/2014/main" id="{4E8E1266-6FE5-1A49-8BE3-2AC48BB8E5A8}"/>
                    </a:ext>
                  </a:extLst>
                </p:cNvPr>
                <p:cNvPicPr/>
                <p:nvPr/>
              </p:nvPicPr>
              <p:blipFill>
                <a:blip r:embed="rId182"/>
                <a:stretch>
                  <a:fillRect/>
                </a:stretch>
              </p:blipFill>
              <p:spPr>
                <a:xfrm>
                  <a:off x="4463118" y="3721923"/>
                  <a:ext cx="6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0" name="Ink 49">
                  <a:extLst>
                    <a:ext uri="{FF2B5EF4-FFF2-40B4-BE49-F238E27FC236}">
                      <a16:creationId xmlns:a16="http://schemas.microsoft.com/office/drawing/2014/main" id="{B38CE49E-DCC4-FD4A-9436-7D407D930C5B}"/>
                    </a:ext>
                  </a:extLst>
                </p14:cNvPr>
                <p14:cNvContentPartPr/>
                <p14:nvPr/>
              </p14:nvContentPartPr>
              <p14:xfrm>
                <a:off x="4496958" y="3733443"/>
                <a:ext cx="194040" cy="30960"/>
              </p14:xfrm>
            </p:contentPart>
          </mc:Choice>
          <mc:Fallback xmlns="">
            <p:pic>
              <p:nvPicPr>
                <p:cNvPr id="50" name="Ink 49">
                  <a:extLst>
                    <a:ext uri="{FF2B5EF4-FFF2-40B4-BE49-F238E27FC236}">
                      <a16:creationId xmlns:a16="http://schemas.microsoft.com/office/drawing/2014/main" id="{B38CE49E-DCC4-FD4A-9436-7D407D930C5B}"/>
                    </a:ext>
                  </a:extLst>
                </p:cNvPr>
                <p:cNvPicPr/>
                <p:nvPr/>
              </p:nvPicPr>
              <p:blipFill>
                <a:blip r:embed="rId184"/>
                <a:stretch>
                  <a:fillRect/>
                </a:stretch>
              </p:blipFill>
              <p:spPr>
                <a:xfrm>
                  <a:off x="4489412" y="3725970"/>
                  <a:ext cx="209132" cy="45906"/>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Ink 73">
                  <a:extLst>
                    <a:ext uri="{FF2B5EF4-FFF2-40B4-BE49-F238E27FC236}">
                      <a16:creationId xmlns:a16="http://schemas.microsoft.com/office/drawing/2014/main" id="{2C54A37E-655C-034D-9102-129B275CAC9F}"/>
                    </a:ext>
                  </a:extLst>
                </p14:cNvPr>
                <p14:cNvContentPartPr/>
                <p14:nvPr/>
              </p14:nvContentPartPr>
              <p14:xfrm>
                <a:off x="4512078" y="3729123"/>
                <a:ext cx="99000" cy="27360"/>
              </p14:xfrm>
            </p:contentPart>
          </mc:Choice>
          <mc:Fallback xmlns="">
            <p:pic>
              <p:nvPicPr>
                <p:cNvPr id="74" name="Ink 73">
                  <a:extLst>
                    <a:ext uri="{FF2B5EF4-FFF2-40B4-BE49-F238E27FC236}">
                      <a16:creationId xmlns:a16="http://schemas.microsoft.com/office/drawing/2014/main" id="{2C54A37E-655C-034D-9102-129B275CAC9F}"/>
                    </a:ext>
                  </a:extLst>
                </p:cNvPr>
                <p:cNvPicPr/>
                <p:nvPr/>
              </p:nvPicPr>
              <p:blipFill>
                <a:blip r:embed="rId186"/>
                <a:stretch>
                  <a:fillRect/>
                </a:stretch>
              </p:blipFill>
              <p:spPr>
                <a:xfrm>
                  <a:off x="4504518" y="3721563"/>
                  <a:ext cx="114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Ink 74">
                  <a:extLst>
                    <a:ext uri="{FF2B5EF4-FFF2-40B4-BE49-F238E27FC236}">
                      <a16:creationId xmlns:a16="http://schemas.microsoft.com/office/drawing/2014/main" id="{2BAA5D91-04CA-6C4E-BED0-115B88A21123}"/>
                    </a:ext>
                  </a:extLst>
                </p14:cNvPr>
                <p14:cNvContentPartPr/>
                <p14:nvPr/>
              </p14:nvContentPartPr>
              <p14:xfrm>
                <a:off x="4486518" y="3574683"/>
                <a:ext cx="868680" cy="200520"/>
              </p14:xfrm>
            </p:contentPart>
          </mc:Choice>
          <mc:Fallback xmlns="">
            <p:pic>
              <p:nvPicPr>
                <p:cNvPr id="75" name="Ink 74">
                  <a:extLst>
                    <a:ext uri="{FF2B5EF4-FFF2-40B4-BE49-F238E27FC236}">
                      <a16:creationId xmlns:a16="http://schemas.microsoft.com/office/drawing/2014/main" id="{2BAA5D91-04CA-6C4E-BED0-115B88A21123}"/>
                    </a:ext>
                  </a:extLst>
                </p:cNvPr>
                <p:cNvPicPr/>
                <p:nvPr/>
              </p:nvPicPr>
              <p:blipFill>
                <a:blip r:embed="rId188"/>
                <a:stretch>
                  <a:fillRect/>
                </a:stretch>
              </p:blipFill>
              <p:spPr>
                <a:xfrm>
                  <a:off x="4478958" y="3567123"/>
                  <a:ext cx="883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Ink 77">
                  <a:extLst>
                    <a:ext uri="{FF2B5EF4-FFF2-40B4-BE49-F238E27FC236}">
                      <a16:creationId xmlns:a16="http://schemas.microsoft.com/office/drawing/2014/main" id="{94C16978-057F-F745-A03B-3973BD7CB5DE}"/>
                    </a:ext>
                  </a:extLst>
                </p14:cNvPr>
                <p14:cNvContentPartPr/>
                <p14:nvPr/>
              </p14:nvContentPartPr>
              <p14:xfrm>
                <a:off x="5167638" y="3750003"/>
                <a:ext cx="883080" cy="173880"/>
              </p14:xfrm>
            </p:contentPart>
          </mc:Choice>
          <mc:Fallback xmlns="">
            <p:pic>
              <p:nvPicPr>
                <p:cNvPr id="78" name="Ink 77">
                  <a:extLst>
                    <a:ext uri="{FF2B5EF4-FFF2-40B4-BE49-F238E27FC236}">
                      <a16:creationId xmlns:a16="http://schemas.microsoft.com/office/drawing/2014/main" id="{94C16978-057F-F745-A03B-3973BD7CB5DE}"/>
                    </a:ext>
                  </a:extLst>
                </p:cNvPr>
                <p:cNvPicPr/>
                <p:nvPr/>
              </p:nvPicPr>
              <p:blipFill>
                <a:blip r:embed="rId190"/>
                <a:stretch>
                  <a:fillRect/>
                </a:stretch>
              </p:blipFill>
              <p:spPr>
                <a:xfrm>
                  <a:off x="5160078" y="3742459"/>
                  <a:ext cx="898200" cy="188969"/>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1" name="Ink 80">
                  <a:extLst>
                    <a:ext uri="{FF2B5EF4-FFF2-40B4-BE49-F238E27FC236}">
                      <a16:creationId xmlns:a16="http://schemas.microsoft.com/office/drawing/2014/main" id="{8BF5E8B9-AAAC-9647-956F-846D80413117}"/>
                    </a:ext>
                  </a:extLst>
                </p14:cNvPr>
                <p14:cNvContentPartPr/>
                <p14:nvPr/>
              </p14:nvContentPartPr>
              <p14:xfrm>
                <a:off x="5137038" y="3780603"/>
                <a:ext cx="10800" cy="360"/>
              </p14:xfrm>
            </p:contentPart>
          </mc:Choice>
          <mc:Fallback xmlns="">
            <p:pic>
              <p:nvPicPr>
                <p:cNvPr id="81" name="Ink 80">
                  <a:extLst>
                    <a:ext uri="{FF2B5EF4-FFF2-40B4-BE49-F238E27FC236}">
                      <a16:creationId xmlns:a16="http://schemas.microsoft.com/office/drawing/2014/main" id="{8BF5E8B9-AAAC-9647-956F-846D80413117}"/>
                    </a:ext>
                  </a:extLst>
                </p:cNvPr>
                <p:cNvPicPr/>
                <p:nvPr/>
              </p:nvPicPr>
              <p:blipFill>
                <a:blip r:embed="rId192"/>
                <a:stretch>
                  <a:fillRect/>
                </a:stretch>
              </p:blipFill>
              <p:spPr>
                <a:xfrm>
                  <a:off x="5129478" y="3773043"/>
                  <a:ext cx="2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2" name="Ink 81">
                  <a:extLst>
                    <a:ext uri="{FF2B5EF4-FFF2-40B4-BE49-F238E27FC236}">
                      <a16:creationId xmlns:a16="http://schemas.microsoft.com/office/drawing/2014/main" id="{5E33A7EC-3A8B-A746-84D3-FC92113BDDB0}"/>
                    </a:ext>
                  </a:extLst>
                </p14:cNvPr>
                <p14:cNvContentPartPr/>
                <p14:nvPr/>
              </p14:nvContentPartPr>
              <p14:xfrm>
                <a:off x="5157558" y="3791043"/>
                <a:ext cx="360" cy="360"/>
              </p14:xfrm>
            </p:contentPart>
          </mc:Choice>
          <mc:Fallback xmlns="">
            <p:pic>
              <p:nvPicPr>
                <p:cNvPr id="82" name="Ink 81">
                  <a:extLst>
                    <a:ext uri="{FF2B5EF4-FFF2-40B4-BE49-F238E27FC236}">
                      <a16:creationId xmlns:a16="http://schemas.microsoft.com/office/drawing/2014/main" id="{5E33A7EC-3A8B-A746-84D3-FC92113BDDB0}"/>
                    </a:ext>
                  </a:extLst>
                </p:cNvPr>
                <p:cNvPicPr/>
                <p:nvPr/>
              </p:nvPicPr>
              <p:blipFill>
                <a:blip r:embed="rId194"/>
                <a:stretch>
                  <a:fillRect/>
                </a:stretch>
              </p:blipFill>
              <p:spPr>
                <a:xfrm>
                  <a:off x="5149998" y="378348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3" name="Ink 82">
                  <a:extLst>
                    <a:ext uri="{FF2B5EF4-FFF2-40B4-BE49-F238E27FC236}">
                      <a16:creationId xmlns:a16="http://schemas.microsoft.com/office/drawing/2014/main" id="{873594D1-06E0-6C42-AE29-D0362E516D83}"/>
                    </a:ext>
                  </a:extLst>
                </p14:cNvPr>
                <p14:cNvContentPartPr/>
                <p14:nvPr/>
              </p14:nvContentPartPr>
              <p14:xfrm>
                <a:off x="5178078" y="3750003"/>
                <a:ext cx="181080" cy="91800"/>
              </p14:xfrm>
            </p:contentPart>
          </mc:Choice>
          <mc:Fallback xmlns="">
            <p:pic>
              <p:nvPicPr>
                <p:cNvPr id="83" name="Ink 82">
                  <a:extLst>
                    <a:ext uri="{FF2B5EF4-FFF2-40B4-BE49-F238E27FC236}">
                      <a16:creationId xmlns:a16="http://schemas.microsoft.com/office/drawing/2014/main" id="{873594D1-06E0-6C42-AE29-D0362E516D83}"/>
                    </a:ext>
                  </a:extLst>
                </p:cNvPr>
                <p:cNvPicPr/>
                <p:nvPr/>
              </p:nvPicPr>
              <p:blipFill>
                <a:blip r:embed="rId196"/>
                <a:stretch>
                  <a:fillRect/>
                </a:stretch>
              </p:blipFill>
              <p:spPr>
                <a:xfrm>
                  <a:off x="5170518" y="3742443"/>
                  <a:ext cx="196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5" name="Ink 84">
                  <a:extLst>
                    <a:ext uri="{FF2B5EF4-FFF2-40B4-BE49-F238E27FC236}">
                      <a16:creationId xmlns:a16="http://schemas.microsoft.com/office/drawing/2014/main" id="{B76A5E9A-8CC4-4640-8D87-F05117A3A200}"/>
                    </a:ext>
                  </a:extLst>
                </p14:cNvPr>
                <p14:cNvContentPartPr/>
                <p14:nvPr/>
              </p14:nvContentPartPr>
              <p14:xfrm>
                <a:off x="4469238" y="3811563"/>
                <a:ext cx="657000" cy="27000"/>
              </p14:xfrm>
            </p:contentPart>
          </mc:Choice>
          <mc:Fallback xmlns="">
            <p:pic>
              <p:nvPicPr>
                <p:cNvPr id="85" name="Ink 84">
                  <a:extLst>
                    <a:ext uri="{FF2B5EF4-FFF2-40B4-BE49-F238E27FC236}">
                      <a16:creationId xmlns:a16="http://schemas.microsoft.com/office/drawing/2014/main" id="{B76A5E9A-8CC4-4640-8D87-F05117A3A200}"/>
                    </a:ext>
                  </a:extLst>
                </p:cNvPr>
                <p:cNvPicPr/>
                <p:nvPr/>
              </p:nvPicPr>
              <p:blipFill>
                <a:blip r:embed="rId198"/>
                <a:stretch>
                  <a:fillRect/>
                </a:stretch>
              </p:blipFill>
              <p:spPr>
                <a:xfrm>
                  <a:off x="4461678" y="3804102"/>
                  <a:ext cx="672120" cy="41921"/>
                </a:xfrm>
                <a:prstGeom prst="rect">
                  <a:avLst/>
                </a:prstGeom>
              </p:spPr>
            </p:pic>
          </mc:Fallback>
        </mc:AlternateContent>
      </p:grpSp>
      <p:grpSp>
        <p:nvGrpSpPr>
          <p:cNvPr id="118" name="Group 117">
            <a:extLst>
              <a:ext uri="{FF2B5EF4-FFF2-40B4-BE49-F238E27FC236}">
                <a16:creationId xmlns:a16="http://schemas.microsoft.com/office/drawing/2014/main" id="{098192E5-E560-8F4B-B711-38D18BE8C6AC}"/>
              </a:ext>
            </a:extLst>
          </p:cNvPr>
          <p:cNvGrpSpPr/>
          <p:nvPr/>
        </p:nvGrpSpPr>
        <p:grpSpPr>
          <a:xfrm>
            <a:off x="7696398" y="3585483"/>
            <a:ext cx="2270160" cy="381960"/>
            <a:chOff x="6172398" y="3585483"/>
            <a:chExt cx="2270160" cy="381960"/>
          </a:xfrm>
        </p:grpSpPr>
        <mc:AlternateContent xmlns:mc="http://schemas.openxmlformats.org/markup-compatibility/2006" xmlns:p14="http://schemas.microsoft.com/office/powerpoint/2010/main">
          <mc:Choice Requires="p14">
            <p:contentPart p14:bwMode="auto" r:id="rId199">
              <p14:nvContentPartPr>
                <p14:cNvPr id="88" name="Ink 87">
                  <a:extLst>
                    <a:ext uri="{FF2B5EF4-FFF2-40B4-BE49-F238E27FC236}">
                      <a16:creationId xmlns:a16="http://schemas.microsoft.com/office/drawing/2014/main" id="{07411185-83A2-A04A-8C94-BA74DEADA5D0}"/>
                    </a:ext>
                  </a:extLst>
                </p14:cNvPr>
                <p14:cNvContentPartPr/>
                <p14:nvPr/>
              </p14:nvContentPartPr>
              <p14:xfrm>
                <a:off x="6172398" y="3774843"/>
                <a:ext cx="143280" cy="145080"/>
              </p14:xfrm>
            </p:contentPart>
          </mc:Choice>
          <mc:Fallback xmlns="">
            <p:pic>
              <p:nvPicPr>
                <p:cNvPr id="88" name="Ink 87">
                  <a:extLst>
                    <a:ext uri="{FF2B5EF4-FFF2-40B4-BE49-F238E27FC236}">
                      <a16:creationId xmlns:a16="http://schemas.microsoft.com/office/drawing/2014/main" id="{07411185-83A2-A04A-8C94-BA74DEADA5D0}"/>
                    </a:ext>
                  </a:extLst>
                </p:cNvPr>
                <p:cNvPicPr/>
                <p:nvPr/>
              </p:nvPicPr>
              <p:blipFill>
                <a:blip r:embed="rId200"/>
                <a:stretch>
                  <a:fillRect/>
                </a:stretch>
              </p:blipFill>
              <p:spPr>
                <a:xfrm>
                  <a:off x="6164838" y="3767283"/>
                  <a:ext cx="158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Ink 88">
                  <a:extLst>
                    <a:ext uri="{FF2B5EF4-FFF2-40B4-BE49-F238E27FC236}">
                      <a16:creationId xmlns:a16="http://schemas.microsoft.com/office/drawing/2014/main" id="{1ECBDB86-D087-834F-9EE3-C0495163E38F}"/>
                    </a:ext>
                  </a:extLst>
                </p14:cNvPr>
                <p14:cNvContentPartPr/>
                <p14:nvPr/>
              </p14:nvContentPartPr>
              <p14:xfrm>
                <a:off x="6390198" y="3727683"/>
                <a:ext cx="289800" cy="171000"/>
              </p14:xfrm>
            </p:contentPart>
          </mc:Choice>
          <mc:Fallback xmlns="">
            <p:pic>
              <p:nvPicPr>
                <p:cNvPr id="89" name="Ink 88">
                  <a:extLst>
                    <a:ext uri="{FF2B5EF4-FFF2-40B4-BE49-F238E27FC236}">
                      <a16:creationId xmlns:a16="http://schemas.microsoft.com/office/drawing/2014/main" id="{1ECBDB86-D087-834F-9EE3-C0495163E38F}"/>
                    </a:ext>
                  </a:extLst>
                </p:cNvPr>
                <p:cNvPicPr/>
                <p:nvPr/>
              </p:nvPicPr>
              <p:blipFill>
                <a:blip r:embed="rId202"/>
                <a:stretch>
                  <a:fillRect/>
                </a:stretch>
              </p:blipFill>
              <p:spPr>
                <a:xfrm>
                  <a:off x="6382638" y="3720123"/>
                  <a:ext cx="304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0" name="Ink 89">
                  <a:extLst>
                    <a:ext uri="{FF2B5EF4-FFF2-40B4-BE49-F238E27FC236}">
                      <a16:creationId xmlns:a16="http://schemas.microsoft.com/office/drawing/2014/main" id="{FEB24FDB-8A9E-9840-8E20-0BC38C9D11C0}"/>
                    </a:ext>
                  </a:extLst>
                </p14:cNvPr>
                <p14:cNvContentPartPr/>
                <p14:nvPr/>
              </p14:nvContentPartPr>
              <p14:xfrm>
                <a:off x="6739758" y="3801123"/>
                <a:ext cx="100440" cy="141840"/>
              </p14:xfrm>
            </p:contentPart>
          </mc:Choice>
          <mc:Fallback xmlns="">
            <p:pic>
              <p:nvPicPr>
                <p:cNvPr id="90" name="Ink 89">
                  <a:extLst>
                    <a:ext uri="{FF2B5EF4-FFF2-40B4-BE49-F238E27FC236}">
                      <a16:creationId xmlns:a16="http://schemas.microsoft.com/office/drawing/2014/main" id="{FEB24FDB-8A9E-9840-8E20-0BC38C9D11C0}"/>
                    </a:ext>
                  </a:extLst>
                </p:cNvPr>
                <p:cNvPicPr/>
                <p:nvPr/>
              </p:nvPicPr>
              <p:blipFill>
                <a:blip r:embed="rId204"/>
                <a:stretch>
                  <a:fillRect/>
                </a:stretch>
              </p:blipFill>
              <p:spPr>
                <a:xfrm>
                  <a:off x="6732225" y="3793563"/>
                  <a:ext cx="115506"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1" name="Ink 90">
                  <a:extLst>
                    <a:ext uri="{FF2B5EF4-FFF2-40B4-BE49-F238E27FC236}">
                      <a16:creationId xmlns:a16="http://schemas.microsoft.com/office/drawing/2014/main" id="{2B77C9B9-617B-2746-B65B-5B7289575737}"/>
                    </a:ext>
                  </a:extLst>
                </p14:cNvPr>
                <p14:cNvContentPartPr/>
                <p14:nvPr/>
              </p14:nvContentPartPr>
              <p14:xfrm>
                <a:off x="6912918" y="3802203"/>
                <a:ext cx="157320" cy="100800"/>
              </p14:xfrm>
            </p:contentPart>
          </mc:Choice>
          <mc:Fallback xmlns="">
            <p:pic>
              <p:nvPicPr>
                <p:cNvPr id="91" name="Ink 90">
                  <a:extLst>
                    <a:ext uri="{FF2B5EF4-FFF2-40B4-BE49-F238E27FC236}">
                      <a16:creationId xmlns:a16="http://schemas.microsoft.com/office/drawing/2014/main" id="{2B77C9B9-617B-2746-B65B-5B7289575737}"/>
                    </a:ext>
                  </a:extLst>
                </p:cNvPr>
                <p:cNvPicPr/>
                <p:nvPr/>
              </p:nvPicPr>
              <p:blipFill>
                <a:blip r:embed="rId206"/>
                <a:stretch>
                  <a:fillRect/>
                </a:stretch>
              </p:blipFill>
              <p:spPr>
                <a:xfrm>
                  <a:off x="6905358" y="3794643"/>
                  <a:ext cx="17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3" name="Ink 92">
                  <a:extLst>
                    <a:ext uri="{FF2B5EF4-FFF2-40B4-BE49-F238E27FC236}">
                      <a16:creationId xmlns:a16="http://schemas.microsoft.com/office/drawing/2014/main" id="{78AE272F-CF56-4842-8260-910E059A8B4A}"/>
                    </a:ext>
                  </a:extLst>
                </p14:cNvPr>
                <p14:cNvContentPartPr/>
                <p14:nvPr/>
              </p14:nvContentPartPr>
              <p14:xfrm>
                <a:off x="7181478" y="3842523"/>
                <a:ext cx="119160" cy="5760"/>
              </p14:xfrm>
            </p:contentPart>
          </mc:Choice>
          <mc:Fallback xmlns="">
            <p:pic>
              <p:nvPicPr>
                <p:cNvPr id="93" name="Ink 92">
                  <a:extLst>
                    <a:ext uri="{FF2B5EF4-FFF2-40B4-BE49-F238E27FC236}">
                      <a16:creationId xmlns:a16="http://schemas.microsoft.com/office/drawing/2014/main" id="{78AE272F-CF56-4842-8260-910E059A8B4A}"/>
                    </a:ext>
                  </a:extLst>
                </p:cNvPr>
                <p:cNvPicPr/>
                <p:nvPr/>
              </p:nvPicPr>
              <p:blipFill>
                <a:blip r:embed="rId208"/>
                <a:stretch>
                  <a:fillRect/>
                </a:stretch>
              </p:blipFill>
              <p:spPr>
                <a:xfrm>
                  <a:off x="7173918" y="3834963"/>
                  <a:ext cx="134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4" name="Ink 93">
                  <a:extLst>
                    <a:ext uri="{FF2B5EF4-FFF2-40B4-BE49-F238E27FC236}">
                      <a16:creationId xmlns:a16="http://schemas.microsoft.com/office/drawing/2014/main" id="{7DCF01A6-858A-4549-8E9A-28499F680873}"/>
                    </a:ext>
                  </a:extLst>
                </p14:cNvPr>
                <p14:cNvContentPartPr/>
                <p14:nvPr/>
              </p14:nvContentPartPr>
              <p14:xfrm>
                <a:off x="7191918" y="3903003"/>
                <a:ext cx="148320" cy="7920"/>
              </p14:xfrm>
            </p:contentPart>
          </mc:Choice>
          <mc:Fallback xmlns="">
            <p:pic>
              <p:nvPicPr>
                <p:cNvPr id="94" name="Ink 93">
                  <a:extLst>
                    <a:ext uri="{FF2B5EF4-FFF2-40B4-BE49-F238E27FC236}">
                      <a16:creationId xmlns:a16="http://schemas.microsoft.com/office/drawing/2014/main" id="{7DCF01A6-858A-4549-8E9A-28499F680873}"/>
                    </a:ext>
                  </a:extLst>
                </p:cNvPr>
                <p:cNvPicPr/>
                <p:nvPr/>
              </p:nvPicPr>
              <p:blipFill>
                <a:blip r:embed="rId210"/>
                <a:stretch>
                  <a:fillRect/>
                </a:stretch>
              </p:blipFill>
              <p:spPr>
                <a:xfrm>
                  <a:off x="7184358" y="3895443"/>
                  <a:ext cx="163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6" name="Ink 95">
                  <a:extLst>
                    <a:ext uri="{FF2B5EF4-FFF2-40B4-BE49-F238E27FC236}">
                      <a16:creationId xmlns:a16="http://schemas.microsoft.com/office/drawing/2014/main" id="{D31BCEC3-15BB-0349-AB3B-3B4A49D216E9}"/>
                    </a:ext>
                  </a:extLst>
                </p14:cNvPr>
                <p14:cNvContentPartPr/>
                <p14:nvPr/>
              </p14:nvContentPartPr>
              <p14:xfrm>
                <a:off x="7504398" y="3750003"/>
                <a:ext cx="154080" cy="87120"/>
              </p14:xfrm>
            </p:contentPart>
          </mc:Choice>
          <mc:Fallback xmlns="">
            <p:pic>
              <p:nvPicPr>
                <p:cNvPr id="96" name="Ink 95">
                  <a:extLst>
                    <a:ext uri="{FF2B5EF4-FFF2-40B4-BE49-F238E27FC236}">
                      <a16:creationId xmlns:a16="http://schemas.microsoft.com/office/drawing/2014/main" id="{D31BCEC3-15BB-0349-AB3B-3B4A49D216E9}"/>
                    </a:ext>
                  </a:extLst>
                </p:cNvPr>
                <p:cNvPicPr/>
                <p:nvPr/>
              </p:nvPicPr>
              <p:blipFill>
                <a:blip r:embed="rId212"/>
                <a:stretch>
                  <a:fillRect/>
                </a:stretch>
              </p:blipFill>
              <p:spPr>
                <a:xfrm>
                  <a:off x="7496838" y="3742443"/>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7" name="Ink 96">
                  <a:extLst>
                    <a:ext uri="{FF2B5EF4-FFF2-40B4-BE49-F238E27FC236}">
                      <a16:creationId xmlns:a16="http://schemas.microsoft.com/office/drawing/2014/main" id="{461CC39E-4795-8A49-ADDE-62D66855932B}"/>
                    </a:ext>
                  </a:extLst>
                </p14:cNvPr>
                <p14:cNvContentPartPr/>
                <p14:nvPr/>
              </p14:nvContentPartPr>
              <p14:xfrm>
                <a:off x="7538958" y="3772683"/>
                <a:ext cx="146160" cy="192600"/>
              </p14:xfrm>
            </p:contentPart>
          </mc:Choice>
          <mc:Fallback xmlns="">
            <p:pic>
              <p:nvPicPr>
                <p:cNvPr id="97" name="Ink 96">
                  <a:extLst>
                    <a:ext uri="{FF2B5EF4-FFF2-40B4-BE49-F238E27FC236}">
                      <a16:creationId xmlns:a16="http://schemas.microsoft.com/office/drawing/2014/main" id="{461CC39E-4795-8A49-ADDE-62D66855932B}"/>
                    </a:ext>
                  </a:extLst>
                </p:cNvPr>
                <p:cNvPicPr/>
                <p:nvPr/>
              </p:nvPicPr>
              <p:blipFill>
                <a:blip r:embed="rId214"/>
                <a:stretch>
                  <a:fillRect/>
                </a:stretch>
              </p:blipFill>
              <p:spPr>
                <a:xfrm>
                  <a:off x="7531398" y="3765123"/>
                  <a:ext cx="161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8" name="Ink 97">
                  <a:extLst>
                    <a:ext uri="{FF2B5EF4-FFF2-40B4-BE49-F238E27FC236}">
                      <a16:creationId xmlns:a16="http://schemas.microsoft.com/office/drawing/2014/main" id="{196AD407-89C0-A342-8008-ED1C639CF797}"/>
                    </a:ext>
                  </a:extLst>
                </p14:cNvPr>
                <p14:cNvContentPartPr/>
                <p14:nvPr/>
              </p14:nvContentPartPr>
              <p14:xfrm>
                <a:off x="7709238" y="3585483"/>
                <a:ext cx="48240" cy="90000"/>
              </p14:xfrm>
            </p:contentPart>
          </mc:Choice>
          <mc:Fallback xmlns="">
            <p:pic>
              <p:nvPicPr>
                <p:cNvPr id="98" name="Ink 97">
                  <a:extLst>
                    <a:ext uri="{FF2B5EF4-FFF2-40B4-BE49-F238E27FC236}">
                      <a16:creationId xmlns:a16="http://schemas.microsoft.com/office/drawing/2014/main" id="{196AD407-89C0-A342-8008-ED1C639CF797}"/>
                    </a:ext>
                  </a:extLst>
                </p:cNvPr>
                <p:cNvPicPr/>
                <p:nvPr/>
              </p:nvPicPr>
              <p:blipFill>
                <a:blip r:embed="rId216"/>
                <a:stretch>
                  <a:fillRect/>
                </a:stretch>
              </p:blipFill>
              <p:spPr>
                <a:xfrm>
                  <a:off x="7701678" y="3577893"/>
                  <a:ext cx="63360" cy="105181"/>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0" name="Ink 109">
                  <a:extLst>
                    <a:ext uri="{FF2B5EF4-FFF2-40B4-BE49-F238E27FC236}">
                      <a16:creationId xmlns:a16="http://schemas.microsoft.com/office/drawing/2014/main" id="{4E5A2AAB-E8AA-9549-B749-88E6F6A39A7F}"/>
                    </a:ext>
                  </a:extLst>
                </p14:cNvPr>
                <p14:cNvContentPartPr/>
                <p14:nvPr/>
              </p14:nvContentPartPr>
              <p14:xfrm>
                <a:off x="7767558" y="3739563"/>
                <a:ext cx="92520" cy="227880"/>
              </p14:xfrm>
            </p:contentPart>
          </mc:Choice>
          <mc:Fallback xmlns="">
            <p:pic>
              <p:nvPicPr>
                <p:cNvPr id="110" name="Ink 109">
                  <a:extLst>
                    <a:ext uri="{FF2B5EF4-FFF2-40B4-BE49-F238E27FC236}">
                      <a16:creationId xmlns:a16="http://schemas.microsoft.com/office/drawing/2014/main" id="{4E5A2AAB-E8AA-9549-B749-88E6F6A39A7F}"/>
                    </a:ext>
                  </a:extLst>
                </p:cNvPr>
                <p:cNvPicPr/>
                <p:nvPr/>
              </p:nvPicPr>
              <p:blipFill>
                <a:blip r:embed="rId218"/>
                <a:stretch>
                  <a:fillRect/>
                </a:stretch>
              </p:blipFill>
              <p:spPr>
                <a:xfrm>
                  <a:off x="7759968" y="3731991"/>
                  <a:ext cx="107699" cy="243024"/>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2" name="Ink 111">
                  <a:extLst>
                    <a:ext uri="{FF2B5EF4-FFF2-40B4-BE49-F238E27FC236}">
                      <a16:creationId xmlns:a16="http://schemas.microsoft.com/office/drawing/2014/main" id="{F80B186E-6BE3-094E-98A8-6D9E26DF36B6}"/>
                    </a:ext>
                  </a:extLst>
                </p14:cNvPr>
                <p14:cNvContentPartPr/>
                <p14:nvPr/>
              </p14:nvContentPartPr>
              <p14:xfrm>
                <a:off x="7868358" y="3770523"/>
                <a:ext cx="71640" cy="156240"/>
              </p14:xfrm>
            </p:contentPart>
          </mc:Choice>
          <mc:Fallback xmlns="">
            <p:pic>
              <p:nvPicPr>
                <p:cNvPr id="112" name="Ink 111">
                  <a:extLst>
                    <a:ext uri="{FF2B5EF4-FFF2-40B4-BE49-F238E27FC236}">
                      <a16:creationId xmlns:a16="http://schemas.microsoft.com/office/drawing/2014/main" id="{F80B186E-6BE3-094E-98A8-6D9E26DF36B6}"/>
                    </a:ext>
                  </a:extLst>
                </p:cNvPr>
                <p:cNvPicPr/>
                <p:nvPr/>
              </p:nvPicPr>
              <p:blipFill>
                <a:blip r:embed="rId220"/>
                <a:stretch>
                  <a:fillRect/>
                </a:stretch>
              </p:blipFill>
              <p:spPr>
                <a:xfrm>
                  <a:off x="7860836" y="3762963"/>
                  <a:ext cx="86684"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3" name="Ink 112">
                  <a:extLst>
                    <a:ext uri="{FF2B5EF4-FFF2-40B4-BE49-F238E27FC236}">
                      <a16:creationId xmlns:a16="http://schemas.microsoft.com/office/drawing/2014/main" id="{75CFCFA5-7B5E-9A43-BC18-EA7346585DF4}"/>
                    </a:ext>
                  </a:extLst>
                </p14:cNvPr>
                <p14:cNvContentPartPr/>
                <p14:nvPr/>
              </p14:nvContentPartPr>
              <p14:xfrm>
                <a:off x="7849278" y="3840003"/>
                <a:ext cx="124200" cy="23400"/>
              </p14:xfrm>
            </p:contentPart>
          </mc:Choice>
          <mc:Fallback xmlns="">
            <p:pic>
              <p:nvPicPr>
                <p:cNvPr id="113" name="Ink 112">
                  <a:extLst>
                    <a:ext uri="{FF2B5EF4-FFF2-40B4-BE49-F238E27FC236}">
                      <a16:creationId xmlns:a16="http://schemas.microsoft.com/office/drawing/2014/main" id="{75CFCFA5-7B5E-9A43-BC18-EA7346585DF4}"/>
                    </a:ext>
                  </a:extLst>
                </p:cNvPr>
                <p:cNvPicPr/>
                <p:nvPr/>
              </p:nvPicPr>
              <p:blipFill>
                <a:blip r:embed="rId222"/>
                <a:stretch>
                  <a:fillRect/>
                </a:stretch>
              </p:blipFill>
              <p:spPr>
                <a:xfrm>
                  <a:off x="7841740" y="3832443"/>
                  <a:ext cx="139276"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 name="Ink 113">
                  <a:extLst>
                    <a:ext uri="{FF2B5EF4-FFF2-40B4-BE49-F238E27FC236}">
                      <a16:creationId xmlns:a16="http://schemas.microsoft.com/office/drawing/2014/main" id="{5AD54838-5637-984F-B054-E1E5A565C6E7}"/>
                    </a:ext>
                  </a:extLst>
                </p14:cNvPr>
                <p14:cNvContentPartPr/>
                <p14:nvPr/>
              </p14:nvContentPartPr>
              <p14:xfrm>
                <a:off x="8044398" y="3821643"/>
                <a:ext cx="115560" cy="19440"/>
              </p14:xfrm>
            </p:contentPart>
          </mc:Choice>
          <mc:Fallback xmlns="">
            <p:pic>
              <p:nvPicPr>
                <p:cNvPr id="114" name="Ink 113">
                  <a:extLst>
                    <a:ext uri="{FF2B5EF4-FFF2-40B4-BE49-F238E27FC236}">
                      <a16:creationId xmlns:a16="http://schemas.microsoft.com/office/drawing/2014/main" id="{5AD54838-5637-984F-B054-E1E5A565C6E7}"/>
                    </a:ext>
                  </a:extLst>
                </p:cNvPr>
                <p:cNvPicPr/>
                <p:nvPr/>
              </p:nvPicPr>
              <p:blipFill>
                <a:blip r:embed="rId224"/>
                <a:stretch>
                  <a:fillRect/>
                </a:stretch>
              </p:blipFill>
              <p:spPr>
                <a:xfrm>
                  <a:off x="8036814" y="3814083"/>
                  <a:ext cx="130727"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5" name="Ink 114">
                  <a:extLst>
                    <a:ext uri="{FF2B5EF4-FFF2-40B4-BE49-F238E27FC236}">
                      <a16:creationId xmlns:a16="http://schemas.microsoft.com/office/drawing/2014/main" id="{71F4C1A3-9B97-A140-97DD-88CC90D3317E}"/>
                    </a:ext>
                  </a:extLst>
                </p14:cNvPr>
                <p14:cNvContentPartPr/>
                <p14:nvPr/>
              </p14:nvContentPartPr>
              <p14:xfrm>
                <a:off x="8044398" y="3872043"/>
                <a:ext cx="106200" cy="7560"/>
              </p14:xfrm>
            </p:contentPart>
          </mc:Choice>
          <mc:Fallback xmlns="">
            <p:pic>
              <p:nvPicPr>
                <p:cNvPr id="115" name="Ink 114">
                  <a:extLst>
                    <a:ext uri="{FF2B5EF4-FFF2-40B4-BE49-F238E27FC236}">
                      <a16:creationId xmlns:a16="http://schemas.microsoft.com/office/drawing/2014/main" id="{71F4C1A3-9B97-A140-97DD-88CC90D3317E}"/>
                    </a:ext>
                  </a:extLst>
                </p:cNvPr>
                <p:cNvPicPr/>
                <p:nvPr/>
              </p:nvPicPr>
              <p:blipFill>
                <a:blip r:embed="rId226"/>
                <a:stretch>
                  <a:fillRect/>
                </a:stretch>
              </p:blipFill>
              <p:spPr>
                <a:xfrm>
                  <a:off x="8036838" y="3864483"/>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6" name="Ink 115">
                  <a:extLst>
                    <a:ext uri="{FF2B5EF4-FFF2-40B4-BE49-F238E27FC236}">
                      <a16:creationId xmlns:a16="http://schemas.microsoft.com/office/drawing/2014/main" id="{C33EEA18-5EE6-2F4F-9703-7CCA937A625B}"/>
                    </a:ext>
                  </a:extLst>
                </p14:cNvPr>
                <p14:cNvContentPartPr/>
                <p14:nvPr/>
              </p14:nvContentPartPr>
              <p14:xfrm>
                <a:off x="8202798" y="3826683"/>
                <a:ext cx="139680" cy="87120"/>
              </p14:xfrm>
            </p:contentPart>
          </mc:Choice>
          <mc:Fallback xmlns="">
            <p:pic>
              <p:nvPicPr>
                <p:cNvPr id="116" name="Ink 115">
                  <a:extLst>
                    <a:ext uri="{FF2B5EF4-FFF2-40B4-BE49-F238E27FC236}">
                      <a16:creationId xmlns:a16="http://schemas.microsoft.com/office/drawing/2014/main" id="{C33EEA18-5EE6-2F4F-9703-7CCA937A625B}"/>
                    </a:ext>
                  </a:extLst>
                </p:cNvPr>
                <p:cNvPicPr/>
                <p:nvPr/>
              </p:nvPicPr>
              <p:blipFill>
                <a:blip r:embed="rId228"/>
                <a:stretch>
                  <a:fillRect/>
                </a:stretch>
              </p:blipFill>
              <p:spPr>
                <a:xfrm>
                  <a:off x="8195257" y="3819154"/>
                  <a:ext cx="154761" cy="102178"/>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7" name="Ink 116">
                  <a:extLst>
                    <a:ext uri="{FF2B5EF4-FFF2-40B4-BE49-F238E27FC236}">
                      <a16:creationId xmlns:a16="http://schemas.microsoft.com/office/drawing/2014/main" id="{13B0C115-E569-E045-8670-59FB5E4C12FA}"/>
                    </a:ext>
                  </a:extLst>
                </p14:cNvPr>
                <p14:cNvContentPartPr/>
                <p14:nvPr/>
              </p14:nvContentPartPr>
              <p14:xfrm>
                <a:off x="8332038" y="3698523"/>
                <a:ext cx="110520" cy="258840"/>
              </p14:xfrm>
            </p:contentPart>
          </mc:Choice>
          <mc:Fallback xmlns="">
            <p:pic>
              <p:nvPicPr>
                <p:cNvPr id="117" name="Ink 116">
                  <a:extLst>
                    <a:ext uri="{FF2B5EF4-FFF2-40B4-BE49-F238E27FC236}">
                      <a16:creationId xmlns:a16="http://schemas.microsoft.com/office/drawing/2014/main" id="{13B0C115-E569-E045-8670-59FB5E4C12FA}"/>
                    </a:ext>
                  </a:extLst>
                </p:cNvPr>
                <p:cNvPicPr/>
                <p:nvPr/>
              </p:nvPicPr>
              <p:blipFill>
                <a:blip r:embed="rId230"/>
                <a:stretch>
                  <a:fillRect/>
                </a:stretch>
              </p:blipFill>
              <p:spPr>
                <a:xfrm>
                  <a:off x="8324478" y="3690963"/>
                  <a:ext cx="125640" cy="27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32" name="Ink 31">
                <a:extLst>
                  <a:ext uri="{FF2B5EF4-FFF2-40B4-BE49-F238E27FC236}">
                    <a16:creationId xmlns:a16="http://schemas.microsoft.com/office/drawing/2014/main" id="{176CE339-19E8-0A4B-A3B9-AA1CA2EDBAB2}"/>
                  </a:ext>
                </a:extLst>
              </p14:cNvPr>
              <p14:cNvContentPartPr/>
              <p14:nvPr/>
            </p14:nvContentPartPr>
            <p14:xfrm>
              <a:off x="6886758" y="3108483"/>
              <a:ext cx="805320" cy="469800"/>
            </p14:xfrm>
          </p:contentPart>
        </mc:Choice>
        <mc:Fallback xmlns="">
          <p:pic>
            <p:nvPicPr>
              <p:cNvPr id="32" name="Ink 31">
                <a:extLst>
                  <a:ext uri="{FF2B5EF4-FFF2-40B4-BE49-F238E27FC236}">
                    <a16:creationId xmlns:a16="http://schemas.microsoft.com/office/drawing/2014/main" id="{176CE339-19E8-0A4B-A3B9-AA1CA2EDBAB2}"/>
                  </a:ext>
                </a:extLst>
              </p:cNvPr>
              <p:cNvPicPr/>
              <p:nvPr/>
            </p:nvPicPr>
            <p:blipFill>
              <a:blip r:embed="rId232"/>
              <a:stretch>
                <a:fillRect/>
              </a:stretch>
            </p:blipFill>
            <p:spPr>
              <a:xfrm>
                <a:off x="6879198" y="3100923"/>
                <a:ext cx="8204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6" name="Ink 75">
                <a:extLst>
                  <a:ext uri="{FF2B5EF4-FFF2-40B4-BE49-F238E27FC236}">
                    <a16:creationId xmlns:a16="http://schemas.microsoft.com/office/drawing/2014/main" id="{43AF1E5E-CB73-EC49-AA37-B863E2617E09}"/>
                  </a:ext>
                </a:extLst>
              </p14:cNvPr>
              <p14:cNvContentPartPr/>
              <p14:nvPr/>
            </p14:nvContentPartPr>
            <p14:xfrm>
              <a:off x="6434958" y="3729483"/>
              <a:ext cx="88920" cy="132480"/>
            </p14:xfrm>
          </p:contentPart>
        </mc:Choice>
        <mc:Fallback xmlns="">
          <p:pic>
            <p:nvPicPr>
              <p:cNvPr id="76" name="Ink 75">
                <a:extLst>
                  <a:ext uri="{FF2B5EF4-FFF2-40B4-BE49-F238E27FC236}">
                    <a16:creationId xmlns:a16="http://schemas.microsoft.com/office/drawing/2014/main" id="{43AF1E5E-CB73-EC49-AA37-B863E2617E09}"/>
                  </a:ext>
                </a:extLst>
              </p:cNvPr>
              <p:cNvPicPr/>
              <p:nvPr/>
            </p:nvPicPr>
            <p:blipFill>
              <a:blip r:embed="rId234"/>
              <a:stretch>
                <a:fillRect/>
              </a:stretch>
            </p:blipFill>
            <p:spPr>
              <a:xfrm>
                <a:off x="6427398" y="3721923"/>
                <a:ext cx="104040" cy="147600"/>
              </a:xfrm>
              <a:prstGeom prst="rect">
                <a:avLst/>
              </a:prstGeom>
            </p:spPr>
          </p:pic>
        </mc:Fallback>
      </mc:AlternateContent>
      <p:grpSp>
        <p:nvGrpSpPr>
          <p:cNvPr id="150" name="Group 149">
            <a:extLst>
              <a:ext uri="{FF2B5EF4-FFF2-40B4-BE49-F238E27FC236}">
                <a16:creationId xmlns:a16="http://schemas.microsoft.com/office/drawing/2014/main" id="{97C7A82A-570A-0345-B315-7674DA1E5016}"/>
              </a:ext>
            </a:extLst>
          </p:cNvPr>
          <p:cNvGrpSpPr/>
          <p:nvPr/>
        </p:nvGrpSpPr>
        <p:grpSpPr>
          <a:xfrm>
            <a:off x="6876678" y="2917683"/>
            <a:ext cx="3466440" cy="678600"/>
            <a:chOff x="5352678" y="2917683"/>
            <a:chExt cx="3466440" cy="678600"/>
          </a:xfrm>
        </p:grpSpPr>
        <mc:AlternateContent xmlns:mc="http://schemas.openxmlformats.org/markup-compatibility/2006" xmlns:p14="http://schemas.microsoft.com/office/powerpoint/2010/main">
          <mc:Choice Requires="p14">
            <p:contentPart p14:bwMode="auto" r:id="rId235">
              <p14:nvContentPartPr>
                <p14:cNvPr id="38" name="Ink 37">
                  <a:extLst>
                    <a:ext uri="{FF2B5EF4-FFF2-40B4-BE49-F238E27FC236}">
                      <a16:creationId xmlns:a16="http://schemas.microsoft.com/office/drawing/2014/main" id="{C1FB9297-8BF0-4B46-BE36-BDF14F4FD3C4}"/>
                    </a:ext>
                  </a:extLst>
                </p14:cNvPr>
                <p14:cNvContentPartPr/>
                <p14:nvPr/>
              </p14:nvContentPartPr>
              <p14:xfrm>
                <a:off x="5352678" y="3573963"/>
                <a:ext cx="895320" cy="22320"/>
              </p14:xfrm>
            </p:contentPart>
          </mc:Choice>
          <mc:Fallback xmlns="">
            <p:pic>
              <p:nvPicPr>
                <p:cNvPr id="38" name="Ink 37">
                  <a:extLst>
                    <a:ext uri="{FF2B5EF4-FFF2-40B4-BE49-F238E27FC236}">
                      <a16:creationId xmlns:a16="http://schemas.microsoft.com/office/drawing/2014/main" id="{C1FB9297-8BF0-4B46-BE36-BDF14F4FD3C4}"/>
                    </a:ext>
                  </a:extLst>
                </p:cNvPr>
                <p:cNvPicPr/>
                <p:nvPr/>
              </p:nvPicPr>
              <p:blipFill>
                <a:blip r:embed="rId236"/>
                <a:stretch>
                  <a:fillRect/>
                </a:stretch>
              </p:blipFill>
              <p:spPr>
                <a:xfrm>
                  <a:off x="5345118" y="3566403"/>
                  <a:ext cx="910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2" name="Ink 91">
                  <a:extLst>
                    <a:ext uri="{FF2B5EF4-FFF2-40B4-BE49-F238E27FC236}">
                      <a16:creationId xmlns:a16="http://schemas.microsoft.com/office/drawing/2014/main" id="{8345FFF1-A2A9-CA4F-B019-E07456A5606D}"/>
                    </a:ext>
                  </a:extLst>
                </p14:cNvPr>
                <p14:cNvContentPartPr/>
                <p14:nvPr/>
              </p14:nvContentPartPr>
              <p14:xfrm>
                <a:off x="5732838" y="3410883"/>
                <a:ext cx="88920" cy="135360"/>
              </p14:xfrm>
            </p:contentPart>
          </mc:Choice>
          <mc:Fallback xmlns="">
            <p:pic>
              <p:nvPicPr>
                <p:cNvPr id="92" name="Ink 91">
                  <a:extLst>
                    <a:ext uri="{FF2B5EF4-FFF2-40B4-BE49-F238E27FC236}">
                      <a16:creationId xmlns:a16="http://schemas.microsoft.com/office/drawing/2014/main" id="{8345FFF1-A2A9-CA4F-B019-E07456A5606D}"/>
                    </a:ext>
                  </a:extLst>
                </p:cNvPr>
                <p:cNvPicPr/>
                <p:nvPr/>
              </p:nvPicPr>
              <p:blipFill>
                <a:blip r:embed="rId238"/>
                <a:stretch>
                  <a:fillRect/>
                </a:stretch>
              </p:blipFill>
              <p:spPr>
                <a:xfrm>
                  <a:off x="5725278" y="3403323"/>
                  <a:ext cx="104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9" name="Ink 98">
                  <a:extLst>
                    <a:ext uri="{FF2B5EF4-FFF2-40B4-BE49-F238E27FC236}">
                      <a16:creationId xmlns:a16="http://schemas.microsoft.com/office/drawing/2014/main" id="{72EC6D78-F053-8C4F-91FB-4067478E3BC7}"/>
                    </a:ext>
                  </a:extLst>
                </p14:cNvPr>
                <p14:cNvContentPartPr/>
                <p14:nvPr/>
              </p14:nvContentPartPr>
              <p14:xfrm>
                <a:off x="6010398" y="3337803"/>
                <a:ext cx="614880" cy="83880"/>
              </p14:xfrm>
            </p:contentPart>
          </mc:Choice>
          <mc:Fallback xmlns="">
            <p:pic>
              <p:nvPicPr>
                <p:cNvPr id="99" name="Ink 98">
                  <a:extLst>
                    <a:ext uri="{FF2B5EF4-FFF2-40B4-BE49-F238E27FC236}">
                      <a16:creationId xmlns:a16="http://schemas.microsoft.com/office/drawing/2014/main" id="{72EC6D78-F053-8C4F-91FB-4067478E3BC7}"/>
                    </a:ext>
                  </a:extLst>
                </p:cNvPr>
                <p:cNvPicPr/>
                <p:nvPr/>
              </p:nvPicPr>
              <p:blipFill>
                <a:blip r:embed="rId240"/>
                <a:stretch>
                  <a:fillRect/>
                </a:stretch>
              </p:blipFill>
              <p:spPr>
                <a:xfrm>
                  <a:off x="6002838" y="3330243"/>
                  <a:ext cx="630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0" name="Ink 99">
                  <a:extLst>
                    <a:ext uri="{FF2B5EF4-FFF2-40B4-BE49-F238E27FC236}">
                      <a16:creationId xmlns:a16="http://schemas.microsoft.com/office/drawing/2014/main" id="{6547E28A-92ED-0A40-ABEA-74C44604D349}"/>
                    </a:ext>
                  </a:extLst>
                </p14:cNvPr>
                <p14:cNvContentPartPr/>
                <p14:nvPr/>
              </p14:nvContentPartPr>
              <p14:xfrm>
                <a:off x="6012198" y="3363003"/>
                <a:ext cx="185040" cy="107640"/>
              </p14:xfrm>
            </p:contentPart>
          </mc:Choice>
          <mc:Fallback xmlns="">
            <p:pic>
              <p:nvPicPr>
                <p:cNvPr id="100" name="Ink 99">
                  <a:extLst>
                    <a:ext uri="{FF2B5EF4-FFF2-40B4-BE49-F238E27FC236}">
                      <a16:creationId xmlns:a16="http://schemas.microsoft.com/office/drawing/2014/main" id="{6547E28A-92ED-0A40-ABEA-74C44604D349}"/>
                    </a:ext>
                  </a:extLst>
                </p:cNvPr>
                <p:cNvPicPr/>
                <p:nvPr/>
              </p:nvPicPr>
              <p:blipFill>
                <a:blip r:embed="rId242"/>
                <a:stretch>
                  <a:fillRect/>
                </a:stretch>
              </p:blipFill>
              <p:spPr>
                <a:xfrm>
                  <a:off x="6004638" y="3355443"/>
                  <a:ext cx="199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1" name="Ink 100">
                  <a:extLst>
                    <a:ext uri="{FF2B5EF4-FFF2-40B4-BE49-F238E27FC236}">
                      <a16:creationId xmlns:a16="http://schemas.microsoft.com/office/drawing/2014/main" id="{145DA74F-CB93-E847-8016-EE567A4B9D4B}"/>
                    </a:ext>
                  </a:extLst>
                </p14:cNvPr>
                <p14:cNvContentPartPr/>
                <p14:nvPr/>
              </p14:nvContentPartPr>
              <p14:xfrm>
                <a:off x="6674238" y="3222603"/>
                <a:ext cx="131400" cy="152280"/>
              </p14:xfrm>
            </p:contentPart>
          </mc:Choice>
          <mc:Fallback xmlns="">
            <p:pic>
              <p:nvPicPr>
                <p:cNvPr id="101" name="Ink 100">
                  <a:extLst>
                    <a:ext uri="{FF2B5EF4-FFF2-40B4-BE49-F238E27FC236}">
                      <a16:creationId xmlns:a16="http://schemas.microsoft.com/office/drawing/2014/main" id="{145DA74F-CB93-E847-8016-EE567A4B9D4B}"/>
                    </a:ext>
                  </a:extLst>
                </p:cNvPr>
                <p:cNvPicPr/>
                <p:nvPr/>
              </p:nvPicPr>
              <p:blipFill>
                <a:blip r:embed="rId244"/>
                <a:stretch>
                  <a:fillRect/>
                </a:stretch>
              </p:blipFill>
              <p:spPr>
                <a:xfrm>
                  <a:off x="6666678" y="3215403"/>
                  <a:ext cx="146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2" name="Ink 101">
                  <a:extLst>
                    <a:ext uri="{FF2B5EF4-FFF2-40B4-BE49-F238E27FC236}">
                      <a16:creationId xmlns:a16="http://schemas.microsoft.com/office/drawing/2014/main" id="{079D7658-E43F-B440-AB58-837A498DC8CC}"/>
                    </a:ext>
                  </a:extLst>
                </p14:cNvPr>
                <p14:cNvContentPartPr/>
                <p14:nvPr/>
              </p14:nvContentPartPr>
              <p14:xfrm>
                <a:off x="6862878" y="3150243"/>
                <a:ext cx="415800" cy="329400"/>
              </p14:xfrm>
            </p:contentPart>
          </mc:Choice>
          <mc:Fallback xmlns="">
            <p:pic>
              <p:nvPicPr>
                <p:cNvPr id="102" name="Ink 101">
                  <a:extLst>
                    <a:ext uri="{FF2B5EF4-FFF2-40B4-BE49-F238E27FC236}">
                      <a16:creationId xmlns:a16="http://schemas.microsoft.com/office/drawing/2014/main" id="{079D7658-E43F-B440-AB58-837A498DC8CC}"/>
                    </a:ext>
                  </a:extLst>
                </p:cNvPr>
                <p:cNvPicPr/>
                <p:nvPr/>
              </p:nvPicPr>
              <p:blipFill>
                <a:blip r:embed="rId246"/>
                <a:stretch>
                  <a:fillRect/>
                </a:stretch>
              </p:blipFill>
              <p:spPr>
                <a:xfrm>
                  <a:off x="6855318" y="3142683"/>
                  <a:ext cx="4309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3" name="Ink 102">
                  <a:extLst>
                    <a:ext uri="{FF2B5EF4-FFF2-40B4-BE49-F238E27FC236}">
                      <a16:creationId xmlns:a16="http://schemas.microsoft.com/office/drawing/2014/main" id="{91DA9E6E-D19D-4F43-A33B-66BB316EF2D6}"/>
                    </a:ext>
                  </a:extLst>
                </p14:cNvPr>
                <p14:cNvContentPartPr/>
                <p14:nvPr/>
              </p14:nvContentPartPr>
              <p14:xfrm>
                <a:off x="7333038" y="3237363"/>
                <a:ext cx="142560" cy="114120"/>
              </p14:xfrm>
            </p:contentPart>
          </mc:Choice>
          <mc:Fallback xmlns="">
            <p:pic>
              <p:nvPicPr>
                <p:cNvPr id="103" name="Ink 102">
                  <a:extLst>
                    <a:ext uri="{FF2B5EF4-FFF2-40B4-BE49-F238E27FC236}">
                      <a16:creationId xmlns:a16="http://schemas.microsoft.com/office/drawing/2014/main" id="{91DA9E6E-D19D-4F43-A33B-66BB316EF2D6}"/>
                    </a:ext>
                  </a:extLst>
                </p:cNvPr>
                <p:cNvPicPr/>
                <p:nvPr/>
              </p:nvPicPr>
              <p:blipFill>
                <a:blip r:embed="rId248"/>
                <a:stretch>
                  <a:fillRect/>
                </a:stretch>
              </p:blipFill>
              <p:spPr>
                <a:xfrm>
                  <a:off x="7325478" y="3229803"/>
                  <a:ext cx="157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4" name="Ink 103">
                  <a:extLst>
                    <a:ext uri="{FF2B5EF4-FFF2-40B4-BE49-F238E27FC236}">
                      <a16:creationId xmlns:a16="http://schemas.microsoft.com/office/drawing/2014/main" id="{451C8BE2-FE44-5D4D-AE38-23761AAAD217}"/>
                    </a:ext>
                  </a:extLst>
                </p14:cNvPr>
                <p14:cNvContentPartPr/>
                <p14:nvPr/>
              </p14:nvContentPartPr>
              <p14:xfrm>
                <a:off x="7510158" y="3296763"/>
                <a:ext cx="125280" cy="1800"/>
              </p14:xfrm>
            </p:contentPart>
          </mc:Choice>
          <mc:Fallback xmlns="">
            <p:pic>
              <p:nvPicPr>
                <p:cNvPr id="104" name="Ink 103">
                  <a:extLst>
                    <a:ext uri="{FF2B5EF4-FFF2-40B4-BE49-F238E27FC236}">
                      <a16:creationId xmlns:a16="http://schemas.microsoft.com/office/drawing/2014/main" id="{451C8BE2-FE44-5D4D-AE38-23761AAAD217}"/>
                    </a:ext>
                  </a:extLst>
                </p:cNvPr>
                <p:cNvPicPr/>
                <p:nvPr/>
              </p:nvPicPr>
              <p:blipFill>
                <a:blip r:embed="rId250"/>
                <a:stretch>
                  <a:fillRect/>
                </a:stretch>
              </p:blipFill>
              <p:spPr>
                <a:xfrm>
                  <a:off x="7502598" y="3289563"/>
                  <a:ext cx="140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 name="Ink 118">
                  <a:extLst>
                    <a:ext uri="{FF2B5EF4-FFF2-40B4-BE49-F238E27FC236}">
                      <a16:creationId xmlns:a16="http://schemas.microsoft.com/office/drawing/2014/main" id="{90020D12-04EA-C94B-A490-182009BC8DCD}"/>
                    </a:ext>
                  </a:extLst>
                </p14:cNvPr>
                <p14:cNvContentPartPr/>
                <p14:nvPr/>
              </p14:nvContentPartPr>
              <p14:xfrm>
                <a:off x="7561638" y="3369843"/>
                <a:ext cx="79560" cy="3240"/>
              </p14:xfrm>
            </p:contentPart>
          </mc:Choice>
          <mc:Fallback xmlns="">
            <p:pic>
              <p:nvPicPr>
                <p:cNvPr id="119" name="Ink 118">
                  <a:extLst>
                    <a:ext uri="{FF2B5EF4-FFF2-40B4-BE49-F238E27FC236}">
                      <a16:creationId xmlns:a16="http://schemas.microsoft.com/office/drawing/2014/main" id="{90020D12-04EA-C94B-A490-182009BC8DCD}"/>
                    </a:ext>
                  </a:extLst>
                </p:cNvPr>
                <p:cNvPicPr/>
                <p:nvPr/>
              </p:nvPicPr>
              <p:blipFill>
                <a:blip r:embed="rId252"/>
                <a:stretch>
                  <a:fillRect/>
                </a:stretch>
              </p:blipFill>
              <p:spPr>
                <a:xfrm>
                  <a:off x="7554078" y="3362283"/>
                  <a:ext cx="94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0" name="Ink 119">
                  <a:extLst>
                    <a:ext uri="{FF2B5EF4-FFF2-40B4-BE49-F238E27FC236}">
                      <a16:creationId xmlns:a16="http://schemas.microsoft.com/office/drawing/2014/main" id="{CBDB2C55-334E-B34B-A37A-9E840B781A2C}"/>
                    </a:ext>
                  </a:extLst>
                </p14:cNvPr>
                <p14:cNvContentPartPr/>
                <p14:nvPr/>
              </p14:nvContentPartPr>
              <p14:xfrm>
                <a:off x="7705278" y="3205323"/>
                <a:ext cx="162360" cy="86400"/>
              </p14:xfrm>
            </p:contentPart>
          </mc:Choice>
          <mc:Fallback xmlns="">
            <p:pic>
              <p:nvPicPr>
                <p:cNvPr id="120" name="Ink 119">
                  <a:extLst>
                    <a:ext uri="{FF2B5EF4-FFF2-40B4-BE49-F238E27FC236}">
                      <a16:creationId xmlns:a16="http://schemas.microsoft.com/office/drawing/2014/main" id="{CBDB2C55-334E-B34B-A37A-9E840B781A2C}"/>
                    </a:ext>
                  </a:extLst>
                </p:cNvPr>
                <p:cNvPicPr/>
                <p:nvPr/>
              </p:nvPicPr>
              <p:blipFill>
                <a:blip r:embed="rId254"/>
                <a:stretch>
                  <a:fillRect/>
                </a:stretch>
              </p:blipFill>
              <p:spPr>
                <a:xfrm>
                  <a:off x="7698078" y="3197763"/>
                  <a:ext cx="177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 name="Ink 120">
                  <a:extLst>
                    <a:ext uri="{FF2B5EF4-FFF2-40B4-BE49-F238E27FC236}">
                      <a16:creationId xmlns:a16="http://schemas.microsoft.com/office/drawing/2014/main" id="{844B244C-A795-D448-879F-F8A0A95F2E0D}"/>
                    </a:ext>
                  </a:extLst>
                </p14:cNvPr>
                <p14:cNvContentPartPr/>
                <p14:nvPr/>
              </p14:nvContentPartPr>
              <p14:xfrm>
                <a:off x="7637598" y="3172203"/>
                <a:ext cx="249840" cy="323280"/>
              </p14:xfrm>
            </p:contentPart>
          </mc:Choice>
          <mc:Fallback xmlns="">
            <p:pic>
              <p:nvPicPr>
                <p:cNvPr id="121" name="Ink 120">
                  <a:extLst>
                    <a:ext uri="{FF2B5EF4-FFF2-40B4-BE49-F238E27FC236}">
                      <a16:creationId xmlns:a16="http://schemas.microsoft.com/office/drawing/2014/main" id="{844B244C-A795-D448-879F-F8A0A95F2E0D}"/>
                    </a:ext>
                  </a:extLst>
                </p:cNvPr>
                <p:cNvPicPr/>
                <p:nvPr/>
              </p:nvPicPr>
              <p:blipFill>
                <a:blip r:embed="rId256"/>
                <a:stretch>
                  <a:fillRect/>
                </a:stretch>
              </p:blipFill>
              <p:spPr>
                <a:xfrm>
                  <a:off x="7630398" y="3164643"/>
                  <a:ext cx="2649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 name="Ink 121">
                  <a:extLst>
                    <a:ext uri="{FF2B5EF4-FFF2-40B4-BE49-F238E27FC236}">
                      <a16:creationId xmlns:a16="http://schemas.microsoft.com/office/drawing/2014/main" id="{D2AD2835-3992-8148-A9D4-E1559A60AFBE}"/>
                    </a:ext>
                  </a:extLst>
                </p14:cNvPr>
                <p14:cNvContentPartPr/>
                <p14:nvPr/>
              </p14:nvContentPartPr>
              <p14:xfrm>
                <a:off x="7866918" y="2917683"/>
                <a:ext cx="85320" cy="124920"/>
              </p14:xfrm>
            </p:contentPart>
          </mc:Choice>
          <mc:Fallback xmlns="">
            <p:pic>
              <p:nvPicPr>
                <p:cNvPr id="122" name="Ink 121">
                  <a:extLst>
                    <a:ext uri="{FF2B5EF4-FFF2-40B4-BE49-F238E27FC236}">
                      <a16:creationId xmlns:a16="http://schemas.microsoft.com/office/drawing/2014/main" id="{D2AD2835-3992-8148-A9D4-E1559A60AFBE}"/>
                    </a:ext>
                  </a:extLst>
                </p:cNvPr>
                <p:cNvPicPr/>
                <p:nvPr/>
              </p:nvPicPr>
              <p:blipFill>
                <a:blip r:embed="rId258"/>
                <a:stretch>
                  <a:fillRect/>
                </a:stretch>
              </p:blipFill>
              <p:spPr>
                <a:xfrm>
                  <a:off x="7859358" y="2910123"/>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4" name="Ink 123">
                  <a:extLst>
                    <a:ext uri="{FF2B5EF4-FFF2-40B4-BE49-F238E27FC236}">
                      <a16:creationId xmlns:a16="http://schemas.microsoft.com/office/drawing/2014/main" id="{7AE4C2B8-F3A4-EF40-A38B-B04E0F705202}"/>
                    </a:ext>
                  </a:extLst>
                </p14:cNvPr>
                <p14:cNvContentPartPr/>
                <p14:nvPr/>
              </p14:nvContentPartPr>
              <p14:xfrm>
                <a:off x="7947918" y="3143763"/>
                <a:ext cx="154080" cy="284400"/>
              </p14:xfrm>
            </p:contentPart>
          </mc:Choice>
          <mc:Fallback xmlns="">
            <p:pic>
              <p:nvPicPr>
                <p:cNvPr id="124" name="Ink 123">
                  <a:extLst>
                    <a:ext uri="{FF2B5EF4-FFF2-40B4-BE49-F238E27FC236}">
                      <a16:creationId xmlns:a16="http://schemas.microsoft.com/office/drawing/2014/main" id="{7AE4C2B8-F3A4-EF40-A38B-B04E0F705202}"/>
                    </a:ext>
                  </a:extLst>
                </p:cNvPr>
                <p:cNvPicPr/>
                <p:nvPr/>
              </p:nvPicPr>
              <p:blipFill>
                <a:blip r:embed="rId260"/>
                <a:stretch>
                  <a:fillRect/>
                </a:stretch>
              </p:blipFill>
              <p:spPr>
                <a:xfrm>
                  <a:off x="7940358" y="3136203"/>
                  <a:ext cx="1692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6" name="Ink 125">
                  <a:extLst>
                    <a:ext uri="{FF2B5EF4-FFF2-40B4-BE49-F238E27FC236}">
                      <a16:creationId xmlns:a16="http://schemas.microsoft.com/office/drawing/2014/main" id="{434310AA-85FD-F442-9486-CCCE8E9B65D7}"/>
                    </a:ext>
                  </a:extLst>
                </p14:cNvPr>
                <p14:cNvContentPartPr/>
                <p14:nvPr/>
              </p14:nvContentPartPr>
              <p14:xfrm>
                <a:off x="8083998" y="3240243"/>
                <a:ext cx="118080" cy="96120"/>
              </p14:xfrm>
            </p:contentPart>
          </mc:Choice>
          <mc:Fallback xmlns="">
            <p:pic>
              <p:nvPicPr>
                <p:cNvPr id="126" name="Ink 125">
                  <a:extLst>
                    <a:ext uri="{FF2B5EF4-FFF2-40B4-BE49-F238E27FC236}">
                      <a16:creationId xmlns:a16="http://schemas.microsoft.com/office/drawing/2014/main" id="{434310AA-85FD-F442-9486-CCCE8E9B65D7}"/>
                    </a:ext>
                  </a:extLst>
                </p:cNvPr>
                <p:cNvPicPr/>
                <p:nvPr/>
              </p:nvPicPr>
              <p:blipFill>
                <a:blip r:embed="rId262"/>
                <a:stretch>
                  <a:fillRect/>
                </a:stretch>
              </p:blipFill>
              <p:spPr>
                <a:xfrm>
                  <a:off x="8076438" y="3232683"/>
                  <a:ext cx="133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9" name="Ink 128">
                  <a:extLst>
                    <a:ext uri="{FF2B5EF4-FFF2-40B4-BE49-F238E27FC236}">
                      <a16:creationId xmlns:a16="http://schemas.microsoft.com/office/drawing/2014/main" id="{1A05B830-9E55-5740-B504-0A12B1BF8469}"/>
                    </a:ext>
                  </a:extLst>
                </p14:cNvPr>
                <p14:cNvContentPartPr/>
                <p14:nvPr/>
              </p14:nvContentPartPr>
              <p14:xfrm>
                <a:off x="8311518" y="3318003"/>
                <a:ext cx="128520" cy="7200"/>
              </p14:xfrm>
            </p:contentPart>
          </mc:Choice>
          <mc:Fallback xmlns="">
            <p:pic>
              <p:nvPicPr>
                <p:cNvPr id="129" name="Ink 128">
                  <a:extLst>
                    <a:ext uri="{FF2B5EF4-FFF2-40B4-BE49-F238E27FC236}">
                      <a16:creationId xmlns:a16="http://schemas.microsoft.com/office/drawing/2014/main" id="{1A05B830-9E55-5740-B504-0A12B1BF8469}"/>
                    </a:ext>
                  </a:extLst>
                </p:cNvPr>
                <p:cNvPicPr/>
                <p:nvPr/>
              </p:nvPicPr>
              <p:blipFill>
                <a:blip r:embed="rId264"/>
                <a:stretch>
                  <a:fillRect/>
                </a:stretch>
              </p:blipFill>
              <p:spPr>
                <a:xfrm>
                  <a:off x="8303958" y="3310443"/>
                  <a:ext cx="143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 name="Ink 134">
                  <a:extLst>
                    <a:ext uri="{FF2B5EF4-FFF2-40B4-BE49-F238E27FC236}">
                      <a16:creationId xmlns:a16="http://schemas.microsoft.com/office/drawing/2014/main" id="{D0B760C2-A7C8-3D47-8B37-ECD92B56B4F4}"/>
                    </a:ext>
                  </a:extLst>
                </p14:cNvPr>
                <p14:cNvContentPartPr/>
                <p14:nvPr/>
              </p14:nvContentPartPr>
              <p14:xfrm>
                <a:off x="8320878" y="3275163"/>
                <a:ext cx="36000" cy="141120"/>
              </p14:xfrm>
            </p:contentPart>
          </mc:Choice>
          <mc:Fallback xmlns="">
            <p:pic>
              <p:nvPicPr>
                <p:cNvPr id="135" name="Ink 134">
                  <a:extLst>
                    <a:ext uri="{FF2B5EF4-FFF2-40B4-BE49-F238E27FC236}">
                      <a16:creationId xmlns:a16="http://schemas.microsoft.com/office/drawing/2014/main" id="{D0B760C2-A7C8-3D47-8B37-ECD92B56B4F4}"/>
                    </a:ext>
                  </a:extLst>
                </p:cNvPr>
                <p:cNvPicPr/>
                <p:nvPr/>
              </p:nvPicPr>
              <p:blipFill>
                <a:blip r:embed="rId266"/>
                <a:stretch>
                  <a:fillRect/>
                </a:stretch>
              </p:blipFill>
              <p:spPr>
                <a:xfrm>
                  <a:off x="8313318" y="3267603"/>
                  <a:ext cx="51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8" name="Ink 137">
                  <a:extLst>
                    <a:ext uri="{FF2B5EF4-FFF2-40B4-BE49-F238E27FC236}">
                      <a16:creationId xmlns:a16="http://schemas.microsoft.com/office/drawing/2014/main" id="{05105F00-4701-B349-8CD8-46E32C71FC31}"/>
                    </a:ext>
                  </a:extLst>
                </p14:cNvPr>
                <p14:cNvContentPartPr/>
                <p14:nvPr/>
              </p14:nvContentPartPr>
              <p14:xfrm>
                <a:off x="8486118" y="3112803"/>
                <a:ext cx="237600" cy="287640"/>
              </p14:xfrm>
            </p:contentPart>
          </mc:Choice>
          <mc:Fallback xmlns="">
            <p:pic>
              <p:nvPicPr>
                <p:cNvPr id="138" name="Ink 137">
                  <a:extLst>
                    <a:ext uri="{FF2B5EF4-FFF2-40B4-BE49-F238E27FC236}">
                      <a16:creationId xmlns:a16="http://schemas.microsoft.com/office/drawing/2014/main" id="{05105F00-4701-B349-8CD8-46E32C71FC31}"/>
                    </a:ext>
                  </a:extLst>
                </p:cNvPr>
                <p:cNvPicPr/>
                <p:nvPr/>
              </p:nvPicPr>
              <p:blipFill>
                <a:blip r:embed="rId268"/>
                <a:stretch>
                  <a:fillRect/>
                </a:stretch>
              </p:blipFill>
              <p:spPr>
                <a:xfrm>
                  <a:off x="8478558" y="3105243"/>
                  <a:ext cx="252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1" name="Ink 140">
                  <a:extLst>
                    <a:ext uri="{FF2B5EF4-FFF2-40B4-BE49-F238E27FC236}">
                      <a16:creationId xmlns:a16="http://schemas.microsoft.com/office/drawing/2014/main" id="{D8C33294-2D11-DD4D-A90A-11726477B0E0}"/>
                    </a:ext>
                  </a:extLst>
                </p14:cNvPr>
                <p14:cNvContentPartPr/>
                <p14:nvPr/>
              </p14:nvContentPartPr>
              <p14:xfrm>
                <a:off x="8688078" y="3020283"/>
                <a:ext cx="131040" cy="402840"/>
              </p14:xfrm>
            </p:contentPart>
          </mc:Choice>
          <mc:Fallback xmlns="">
            <p:pic>
              <p:nvPicPr>
                <p:cNvPr id="141" name="Ink 140">
                  <a:extLst>
                    <a:ext uri="{FF2B5EF4-FFF2-40B4-BE49-F238E27FC236}">
                      <a16:creationId xmlns:a16="http://schemas.microsoft.com/office/drawing/2014/main" id="{D8C33294-2D11-DD4D-A90A-11726477B0E0}"/>
                    </a:ext>
                  </a:extLst>
                </p:cNvPr>
                <p:cNvPicPr/>
                <p:nvPr/>
              </p:nvPicPr>
              <p:blipFill>
                <a:blip r:embed="rId270"/>
                <a:stretch>
                  <a:fillRect/>
                </a:stretch>
              </p:blipFill>
              <p:spPr>
                <a:xfrm>
                  <a:off x="8680518" y="3012723"/>
                  <a:ext cx="145800" cy="417960"/>
                </a:xfrm>
                <a:prstGeom prst="rect">
                  <a:avLst/>
                </a:prstGeom>
              </p:spPr>
            </p:pic>
          </mc:Fallback>
        </mc:AlternateContent>
      </p:grpSp>
    </p:spTree>
    <p:extLst>
      <p:ext uri="{BB962C8B-B14F-4D97-AF65-F5344CB8AC3E}">
        <p14:creationId xmlns:p14="http://schemas.microsoft.com/office/powerpoint/2010/main" val="217970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2700" dirty="0"/>
              <a:t>Euler’s Method: grandfather of all modern approaches.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3B104FC-7459-2D4B-94F8-90AA74B3F64E}"/>
                  </a:ext>
                </a:extLst>
              </p14:cNvPr>
              <p14:cNvContentPartPr/>
              <p14:nvPr/>
            </p14:nvContentPartPr>
            <p14:xfrm>
              <a:off x="5967478" y="2041558"/>
              <a:ext cx="60750" cy="2166480"/>
            </p14:xfrm>
          </p:contentPart>
        </mc:Choice>
        <mc:Fallback xmlns="">
          <p:pic>
            <p:nvPicPr>
              <p:cNvPr id="4" name="Ink 3">
                <a:extLst>
                  <a:ext uri="{FF2B5EF4-FFF2-40B4-BE49-F238E27FC236}">
                    <a16:creationId xmlns:a16="http://schemas.microsoft.com/office/drawing/2014/main" id="{43B104FC-7459-2D4B-94F8-90AA74B3F64E}"/>
                  </a:ext>
                </a:extLst>
              </p:cNvPr>
              <p:cNvPicPr/>
              <p:nvPr/>
            </p:nvPicPr>
            <p:blipFill>
              <a:blip r:embed="rId4"/>
              <a:stretch>
                <a:fillRect/>
              </a:stretch>
            </p:blipFill>
            <p:spPr>
              <a:xfrm>
                <a:off x="5959929" y="2033998"/>
                <a:ext cx="75848" cy="2181600"/>
              </a:xfrm>
              <a:prstGeom prst="rect">
                <a:avLst/>
              </a:prstGeom>
            </p:spPr>
          </p:pic>
        </mc:Fallback>
      </mc:AlternateContent>
      <p:grpSp>
        <p:nvGrpSpPr>
          <p:cNvPr id="9" name="Group 8">
            <a:extLst>
              <a:ext uri="{FF2B5EF4-FFF2-40B4-BE49-F238E27FC236}">
                <a16:creationId xmlns:a16="http://schemas.microsoft.com/office/drawing/2014/main" id="{3AC01424-2577-174C-8921-FEF0C58B0492}"/>
              </a:ext>
            </a:extLst>
          </p:cNvPr>
          <p:cNvGrpSpPr/>
          <p:nvPr/>
        </p:nvGrpSpPr>
        <p:grpSpPr>
          <a:xfrm>
            <a:off x="6030658" y="4188328"/>
            <a:ext cx="3214080" cy="115290"/>
            <a:chOff x="6008877" y="4441437"/>
            <a:chExt cx="4285440" cy="1537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4BD5236-5C03-BC40-972B-3AA49894E1E3}"/>
                    </a:ext>
                  </a:extLst>
                </p14:cNvPr>
                <p14:cNvContentPartPr/>
                <p14:nvPr/>
              </p14:nvContentPartPr>
              <p14:xfrm>
                <a:off x="6008877" y="4460157"/>
                <a:ext cx="4189680" cy="106200"/>
              </p14:xfrm>
            </p:contentPart>
          </mc:Choice>
          <mc:Fallback xmlns="">
            <p:pic>
              <p:nvPicPr>
                <p:cNvPr id="5" name="Ink 4">
                  <a:extLst>
                    <a:ext uri="{FF2B5EF4-FFF2-40B4-BE49-F238E27FC236}">
                      <a16:creationId xmlns:a16="http://schemas.microsoft.com/office/drawing/2014/main" id="{C4BD5236-5C03-BC40-972B-3AA49894E1E3}"/>
                    </a:ext>
                  </a:extLst>
                </p:cNvPr>
                <p:cNvPicPr/>
                <p:nvPr/>
              </p:nvPicPr>
              <p:blipFill>
                <a:blip r:embed="rId6"/>
                <a:stretch>
                  <a:fillRect/>
                </a:stretch>
              </p:blipFill>
              <p:spPr>
                <a:xfrm>
                  <a:off x="5998798" y="4450111"/>
                  <a:ext cx="4209839" cy="1262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C5E15B-FCC9-124D-A081-B8C0F37E71D3}"/>
                    </a:ext>
                  </a:extLst>
                </p14:cNvPr>
                <p14:cNvContentPartPr/>
                <p14:nvPr/>
              </p14:nvContentPartPr>
              <p14:xfrm>
                <a:off x="10188837" y="4441437"/>
                <a:ext cx="9720" cy="108720"/>
              </p14:xfrm>
            </p:contentPart>
          </mc:Choice>
          <mc:Fallback xmlns="">
            <p:pic>
              <p:nvPicPr>
                <p:cNvPr id="6" name="Ink 5">
                  <a:extLst>
                    <a:ext uri="{FF2B5EF4-FFF2-40B4-BE49-F238E27FC236}">
                      <a16:creationId xmlns:a16="http://schemas.microsoft.com/office/drawing/2014/main" id="{C2C5E15B-FCC9-124D-A081-B8C0F37E71D3}"/>
                    </a:ext>
                  </a:extLst>
                </p:cNvPr>
                <p:cNvPicPr/>
                <p:nvPr/>
              </p:nvPicPr>
              <p:blipFill>
                <a:blip r:embed="rId8"/>
                <a:stretch>
                  <a:fillRect/>
                </a:stretch>
              </p:blipFill>
              <p:spPr>
                <a:xfrm>
                  <a:off x="10178631" y="4431379"/>
                  <a:ext cx="30132" cy="128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3743A80-03BE-7B48-BAE6-9969C22ED63E}"/>
                    </a:ext>
                  </a:extLst>
                </p14:cNvPr>
                <p14:cNvContentPartPr/>
                <p14:nvPr/>
              </p14:nvContentPartPr>
              <p14:xfrm>
                <a:off x="10084077" y="4457277"/>
                <a:ext cx="210240" cy="137880"/>
              </p14:xfrm>
            </p:contentPart>
          </mc:Choice>
          <mc:Fallback xmlns="">
            <p:pic>
              <p:nvPicPr>
                <p:cNvPr id="8" name="Ink 7">
                  <a:extLst>
                    <a:ext uri="{FF2B5EF4-FFF2-40B4-BE49-F238E27FC236}">
                      <a16:creationId xmlns:a16="http://schemas.microsoft.com/office/drawing/2014/main" id="{F3743A80-03BE-7B48-BAE6-9969C22ED63E}"/>
                    </a:ext>
                  </a:extLst>
                </p:cNvPr>
                <p:cNvPicPr/>
                <p:nvPr/>
              </p:nvPicPr>
              <p:blipFill>
                <a:blip r:embed="rId10"/>
                <a:stretch>
                  <a:fillRect/>
                </a:stretch>
              </p:blipFill>
              <p:spPr>
                <a:xfrm>
                  <a:off x="10073997" y="4447223"/>
                  <a:ext cx="230400" cy="1579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988F541-2AF7-D14E-8B28-CA60A883F9A6}"/>
                  </a:ext>
                </a:extLst>
              </p14:cNvPr>
              <p14:cNvContentPartPr/>
              <p14:nvPr/>
            </p14:nvContentPartPr>
            <p14:xfrm>
              <a:off x="5927788" y="2066398"/>
              <a:ext cx="101790" cy="141750"/>
            </p14:xfrm>
          </p:contentPart>
        </mc:Choice>
        <mc:Fallback xmlns="">
          <p:pic>
            <p:nvPicPr>
              <p:cNvPr id="10" name="Ink 9">
                <a:extLst>
                  <a:ext uri="{FF2B5EF4-FFF2-40B4-BE49-F238E27FC236}">
                    <a16:creationId xmlns:a16="http://schemas.microsoft.com/office/drawing/2014/main" id="{9988F541-2AF7-D14E-8B28-CA60A883F9A6}"/>
                  </a:ext>
                </a:extLst>
              </p:cNvPr>
              <p:cNvPicPr/>
              <p:nvPr/>
            </p:nvPicPr>
            <p:blipFill>
              <a:blip r:embed="rId12"/>
              <a:stretch>
                <a:fillRect/>
              </a:stretch>
            </p:blipFill>
            <p:spPr>
              <a:xfrm>
                <a:off x="5920208" y="2058843"/>
                <a:ext cx="116950" cy="156860"/>
              </a:xfrm>
              <a:prstGeom prst="rect">
                <a:avLst/>
              </a:prstGeom>
            </p:spPr>
          </p:pic>
        </mc:Fallback>
      </mc:AlternateContent>
      <p:grpSp>
        <p:nvGrpSpPr>
          <p:cNvPr id="13" name="Group 12">
            <a:extLst>
              <a:ext uri="{FF2B5EF4-FFF2-40B4-BE49-F238E27FC236}">
                <a16:creationId xmlns:a16="http://schemas.microsoft.com/office/drawing/2014/main" id="{00EEE27B-311B-3643-80D1-FBBA0EE96B3A}"/>
              </a:ext>
            </a:extLst>
          </p:cNvPr>
          <p:cNvGrpSpPr/>
          <p:nvPr/>
        </p:nvGrpSpPr>
        <p:grpSpPr>
          <a:xfrm>
            <a:off x="9139708" y="4350328"/>
            <a:ext cx="161190" cy="189000"/>
            <a:chOff x="10154277" y="4657437"/>
            <a:chExt cx="214920" cy="2520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15E6A4-3F90-2740-ACE7-D4A6F3CB9333}"/>
                    </a:ext>
                  </a:extLst>
                </p14:cNvPr>
                <p14:cNvContentPartPr/>
                <p14:nvPr/>
              </p14:nvContentPartPr>
              <p14:xfrm>
                <a:off x="10223037" y="4657437"/>
                <a:ext cx="146160" cy="252000"/>
              </p14:xfrm>
            </p:contentPart>
          </mc:Choice>
          <mc:Fallback xmlns="">
            <p:pic>
              <p:nvPicPr>
                <p:cNvPr id="11" name="Ink 10">
                  <a:extLst>
                    <a:ext uri="{FF2B5EF4-FFF2-40B4-BE49-F238E27FC236}">
                      <a16:creationId xmlns:a16="http://schemas.microsoft.com/office/drawing/2014/main" id="{6A15E6A4-3F90-2740-ACE7-D4A6F3CB9333}"/>
                    </a:ext>
                  </a:extLst>
                </p:cNvPr>
                <p:cNvPicPr/>
                <p:nvPr/>
              </p:nvPicPr>
              <p:blipFill>
                <a:blip r:embed="rId14"/>
                <a:stretch>
                  <a:fillRect/>
                </a:stretch>
              </p:blipFill>
              <p:spPr>
                <a:xfrm>
                  <a:off x="10212974" y="4647357"/>
                  <a:ext cx="166287"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FB00C06-6A9E-CB40-B74F-05E76B980D86}"/>
                    </a:ext>
                  </a:extLst>
                </p14:cNvPr>
                <p14:cNvContentPartPr/>
                <p14:nvPr/>
              </p14:nvContentPartPr>
              <p14:xfrm>
                <a:off x="10154277" y="4754997"/>
                <a:ext cx="144000" cy="10440"/>
              </p14:xfrm>
            </p:contentPart>
          </mc:Choice>
          <mc:Fallback xmlns="">
            <p:pic>
              <p:nvPicPr>
                <p:cNvPr id="12" name="Ink 11">
                  <a:extLst>
                    <a:ext uri="{FF2B5EF4-FFF2-40B4-BE49-F238E27FC236}">
                      <a16:creationId xmlns:a16="http://schemas.microsoft.com/office/drawing/2014/main" id="{9FB00C06-6A9E-CB40-B74F-05E76B980D86}"/>
                    </a:ext>
                  </a:extLst>
                </p:cNvPr>
                <p:cNvPicPr/>
                <p:nvPr/>
              </p:nvPicPr>
              <p:blipFill>
                <a:blip r:embed="rId16"/>
                <a:stretch>
                  <a:fillRect/>
                </a:stretch>
              </p:blipFill>
              <p:spPr>
                <a:xfrm>
                  <a:off x="10144197" y="4745032"/>
                  <a:ext cx="164160" cy="30371"/>
                </a:xfrm>
                <a:prstGeom prst="rect">
                  <a:avLst/>
                </a:prstGeom>
              </p:spPr>
            </p:pic>
          </mc:Fallback>
        </mc:AlternateContent>
      </p:grpSp>
      <p:grpSp>
        <p:nvGrpSpPr>
          <p:cNvPr id="24" name="Group 23">
            <a:extLst>
              <a:ext uri="{FF2B5EF4-FFF2-40B4-BE49-F238E27FC236}">
                <a16:creationId xmlns:a16="http://schemas.microsoft.com/office/drawing/2014/main" id="{B18A21A2-1425-5848-BC3E-E1508DE58E2E}"/>
              </a:ext>
            </a:extLst>
          </p:cNvPr>
          <p:cNvGrpSpPr/>
          <p:nvPr/>
        </p:nvGrpSpPr>
        <p:grpSpPr>
          <a:xfrm>
            <a:off x="1966618" y="2218408"/>
            <a:ext cx="896940" cy="238950"/>
            <a:chOff x="590157" y="1814877"/>
            <a:chExt cx="1195920" cy="31860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0097" y="1804810"/>
                  <a:ext cx="266361" cy="2904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1781" y="1949147"/>
                  <a:ext cx="173833" cy="1436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78706" y="1815227"/>
                  <a:ext cx="146463" cy="2570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6797" y="1922536"/>
                  <a:ext cx="168480" cy="14900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38704" y="1946277"/>
                  <a:ext cx="155106"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87954" y="1877877"/>
                  <a:ext cx="42525"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59287" y="2068137"/>
                  <a:ext cx="366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00B88F56-8220-2343-951D-2F9D1B7DBBA5}"/>
                  </a:ext>
                </a:extLst>
              </p14:cNvPr>
              <p14:cNvContentPartPr/>
              <p14:nvPr/>
            </p14:nvContentPartPr>
            <p14:xfrm>
              <a:off x="6013918" y="4279588"/>
              <a:ext cx="119070" cy="148500"/>
            </p14:xfrm>
          </p:contentPart>
        </mc:Choice>
        <mc:Fallback xmlns="">
          <p:pic>
            <p:nvPicPr>
              <p:cNvPr id="40" name="Ink 39">
                <a:extLst>
                  <a:ext uri="{FF2B5EF4-FFF2-40B4-BE49-F238E27FC236}">
                    <a16:creationId xmlns:a16="http://schemas.microsoft.com/office/drawing/2014/main" id="{00B88F56-8220-2343-951D-2F9D1B7DBBA5}"/>
                  </a:ext>
                </a:extLst>
              </p:cNvPr>
              <p:cNvPicPr/>
              <p:nvPr/>
            </p:nvPicPr>
            <p:blipFill>
              <a:blip r:embed="rId32"/>
              <a:stretch>
                <a:fillRect/>
              </a:stretch>
            </p:blipFill>
            <p:spPr>
              <a:xfrm>
                <a:off x="6006341" y="4272037"/>
                <a:ext cx="134224" cy="16360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79AF87EE-2203-9F43-AFCB-D53CEACD54BD}"/>
                  </a:ext>
                </a:extLst>
              </p14:cNvPr>
              <p14:cNvContentPartPr/>
              <p14:nvPr/>
            </p14:nvContentPartPr>
            <p14:xfrm>
              <a:off x="6716458" y="4235848"/>
              <a:ext cx="11880" cy="76140"/>
            </p14:xfrm>
          </p:contentPart>
        </mc:Choice>
        <mc:Fallback xmlns="">
          <p:pic>
            <p:nvPicPr>
              <p:cNvPr id="41" name="Ink 40">
                <a:extLst>
                  <a:ext uri="{FF2B5EF4-FFF2-40B4-BE49-F238E27FC236}">
                    <a16:creationId xmlns:a16="http://schemas.microsoft.com/office/drawing/2014/main" id="{79AF87EE-2203-9F43-AFCB-D53CEACD54BD}"/>
                  </a:ext>
                </a:extLst>
              </p:cNvPr>
              <p:cNvPicPr/>
              <p:nvPr/>
            </p:nvPicPr>
            <p:blipFill>
              <a:blip r:embed="rId34"/>
              <a:stretch>
                <a:fillRect/>
              </a:stretch>
            </p:blipFill>
            <p:spPr>
              <a:xfrm>
                <a:off x="6708898" y="4228341"/>
                <a:ext cx="27000" cy="911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64086FB6-AFC9-6643-9A82-E5FD5C59C174}"/>
                  </a:ext>
                </a:extLst>
              </p14:cNvPr>
              <p14:cNvContentPartPr/>
              <p14:nvPr/>
            </p14:nvContentPartPr>
            <p14:xfrm>
              <a:off x="7544548" y="4196968"/>
              <a:ext cx="26190" cy="122310"/>
            </p14:xfrm>
          </p:contentPart>
        </mc:Choice>
        <mc:Fallback xmlns="">
          <p:pic>
            <p:nvPicPr>
              <p:cNvPr id="44" name="Ink 43">
                <a:extLst>
                  <a:ext uri="{FF2B5EF4-FFF2-40B4-BE49-F238E27FC236}">
                    <a16:creationId xmlns:a16="http://schemas.microsoft.com/office/drawing/2014/main" id="{64086FB6-AFC9-6643-9A82-E5FD5C59C174}"/>
                  </a:ext>
                </a:extLst>
              </p:cNvPr>
              <p:cNvPicPr/>
              <p:nvPr/>
            </p:nvPicPr>
            <p:blipFill>
              <a:blip r:embed="rId36"/>
              <a:stretch>
                <a:fillRect/>
              </a:stretch>
            </p:blipFill>
            <p:spPr>
              <a:xfrm>
                <a:off x="7537014" y="4189414"/>
                <a:ext cx="41258" cy="13741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AB6C90BE-8E9C-4142-BBA4-EEC3E952B7D9}"/>
                  </a:ext>
                </a:extLst>
              </p14:cNvPr>
              <p14:cNvContentPartPr/>
              <p14:nvPr/>
            </p14:nvContentPartPr>
            <p14:xfrm>
              <a:off x="8387218" y="4196968"/>
              <a:ext cx="27810" cy="125010"/>
            </p14:xfrm>
          </p:contentPart>
        </mc:Choice>
        <mc:Fallback xmlns="">
          <p:pic>
            <p:nvPicPr>
              <p:cNvPr id="47" name="Ink 46">
                <a:extLst>
                  <a:ext uri="{FF2B5EF4-FFF2-40B4-BE49-F238E27FC236}">
                    <a16:creationId xmlns:a16="http://schemas.microsoft.com/office/drawing/2014/main" id="{AB6C90BE-8E9C-4142-BBA4-EEC3E952B7D9}"/>
                  </a:ext>
                </a:extLst>
              </p:cNvPr>
              <p:cNvPicPr/>
              <p:nvPr/>
            </p:nvPicPr>
            <p:blipFill>
              <a:blip r:embed="rId38"/>
              <a:stretch>
                <a:fillRect/>
              </a:stretch>
            </p:blipFill>
            <p:spPr>
              <a:xfrm>
                <a:off x="8379731" y="4189424"/>
                <a:ext cx="42785" cy="14009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02B42C28-667F-144A-8DDF-E5A769964E2A}"/>
                  </a:ext>
                </a:extLst>
              </p14:cNvPr>
              <p14:cNvContentPartPr/>
              <p14:nvPr/>
            </p14:nvContentPartPr>
            <p14:xfrm>
              <a:off x="5950468" y="3190678"/>
              <a:ext cx="131760" cy="8910"/>
            </p14:xfrm>
          </p:contentPart>
        </mc:Choice>
        <mc:Fallback xmlns="">
          <p:pic>
            <p:nvPicPr>
              <p:cNvPr id="51" name="Ink 50">
                <a:extLst>
                  <a:ext uri="{FF2B5EF4-FFF2-40B4-BE49-F238E27FC236}">
                    <a16:creationId xmlns:a16="http://schemas.microsoft.com/office/drawing/2014/main" id="{02B42C28-667F-144A-8DDF-E5A769964E2A}"/>
                  </a:ext>
                </a:extLst>
              </p:cNvPr>
              <p:cNvPicPr/>
              <p:nvPr/>
            </p:nvPicPr>
            <p:blipFill>
              <a:blip r:embed="rId40"/>
              <a:stretch>
                <a:fillRect/>
              </a:stretch>
            </p:blipFill>
            <p:spPr>
              <a:xfrm>
                <a:off x="5942929" y="3183194"/>
                <a:ext cx="146839" cy="2387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F6D2DC37-F4D6-364E-8C4C-635AFA164EF2}"/>
                  </a:ext>
                </a:extLst>
              </p14:cNvPr>
              <p14:cNvContentPartPr/>
              <p14:nvPr/>
            </p14:nvContentPartPr>
            <p14:xfrm>
              <a:off x="5872978" y="2610718"/>
              <a:ext cx="143370" cy="27810"/>
            </p14:xfrm>
          </p:contentPart>
        </mc:Choice>
        <mc:Fallback xmlns="">
          <p:pic>
            <p:nvPicPr>
              <p:cNvPr id="52" name="Ink 51">
                <a:extLst>
                  <a:ext uri="{FF2B5EF4-FFF2-40B4-BE49-F238E27FC236}">
                    <a16:creationId xmlns:a16="http://schemas.microsoft.com/office/drawing/2014/main" id="{F6D2DC37-F4D6-364E-8C4C-635AFA164EF2}"/>
                  </a:ext>
                </a:extLst>
              </p:cNvPr>
              <p:cNvPicPr/>
              <p:nvPr/>
            </p:nvPicPr>
            <p:blipFill>
              <a:blip r:embed="rId42"/>
              <a:stretch>
                <a:fillRect/>
              </a:stretch>
            </p:blipFill>
            <p:spPr>
              <a:xfrm>
                <a:off x="5865413" y="2603231"/>
                <a:ext cx="158499" cy="4278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DAD8C3B2-81BA-EE48-A797-2A86E1CEC01F}"/>
                  </a:ext>
                </a:extLst>
              </p14:cNvPr>
              <p14:cNvContentPartPr/>
              <p14:nvPr/>
            </p14:nvContentPartPr>
            <p14:xfrm>
              <a:off x="5745538" y="3716098"/>
              <a:ext cx="44010" cy="112860"/>
            </p14:xfrm>
          </p:contentPart>
        </mc:Choice>
        <mc:Fallback xmlns="">
          <p:pic>
            <p:nvPicPr>
              <p:cNvPr id="53" name="Ink 52">
                <a:extLst>
                  <a:ext uri="{FF2B5EF4-FFF2-40B4-BE49-F238E27FC236}">
                    <a16:creationId xmlns:a16="http://schemas.microsoft.com/office/drawing/2014/main" id="{DAD8C3B2-81BA-EE48-A797-2A86E1CEC01F}"/>
                  </a:ext>
                </a:extLst>
              </p:cNvPr>
              <p:cNvPicPr/>
              <p:nvPr/>
            </p:nvPicPr>
            <p:blipFill>
              <a:blip r:embed="rId44"/>
              <a:stretch>
                <a:fillRect/>
              </a:stretch>
            </p:blipFill>
            <p:spPr>
              <a:xfrm>
                <a:off x="5738024" y="3708526"/>
                <a:ext cx="59038" cy="128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A7434172-A2FD-6A46-96EE-05296B57A17C}"/>
                  </a:ext>
                </a:extLst>
              </p14:cNvPr>
              <p14:cNvContentPartPr/>
              <p14:nvPr/>
            </p14:nvContentPartPr>
            <p14:xfrm>
              <a:off x="5636728" y="3126418"/>
              <a:ext cx="136080" cy="149040"/>
            </p14:xfrm>
          </p:contentPart>
        </mc:Choice>
        <mc:Fallback xmlns="">
          <p:pic>
            <p:nvPicPr>
              <p:cNvPr id="54" name="Ink 53">
                <a:extLst>
                  <a:ext uri="{FF2B5EF4-FFF2-40B4-BE49-F238E27FC236}">
                    <a16:creationId xmlns:a16="http://schemas.microsoft.com/office/drawing/2014/main" id="{A7434172-A2FD-6A46-96EE-05296B57A17C}"/>
                  </a:ext>
                </a:extLst>
              </p:cNvPr>
              <p:cNvPicPr/>
              <p:nvPr/>
            </p:nvPicPr>
            <p:blipFill>
              <a:blip r:embed="rId46"/>
              <a:stretch>
                <a:fillRect/>
              </a:stretch>
            </p:blipFill>
            <p:spPr>
              <a:xfrm>
                <a:off x="5629168" y="3118858"/>
                <a:ext cx="15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C39F4DED-18E7-D848-AC1D-E2541694D8D1}"/>
                  </a:ext>
                </a:extLst>
              </p14:cNvPr>
              <p14:cNvContentPartPr/>
              <p14:nvPr/>
            </p14:nvContentPartPr>
            <p14:xfrm>
              <a:off x="5583808" y="2561308"/>
              <a:ext cx="159300" cy="167130"/>
            </p14:xfrm>
          </p:contentPart>
        </mc:Choice>
        <mc:Fallback xmlns="">
          <p:pic>
            <p:nvPicPr>
              <p:cNvPr id="55" name="Ink 54">
                <a:extLst>
                  <a:ext uri="{FF2B5EF4-FFF2-40B4-BE49-F238E27FC236}">
                    <a16:creationId xmlns:a16="http://schemas.microsoft.com/office/drawing/2014/main" id="{C39F4DED-18E7-D848-AC1D-E2541694D8D1}"/>
                  </a:ext>
                </a:extLst>
              </p:cNvPr>
              <p:cNvPicPr/>
              <p:nvPr/>
            </p:nvPicPr>
            <p:blipFill>
              <a:blip r:embed="rId48"/>
              <a:stretch>
                <a:fillRect/>
              </a:stretch>
            </p:blipFill>
            <p:spPr>
              <a:xfrm>
                <a:off x="5576257" y="2553760"/>
                <a:ext cx="174403" cy="182226"/>
              </a:xfrm>
              <a:prstGeom prst="rect">
                <a:avLst/>
              </a:prstGeom>
            </p:spPr>
          </p:pic>
        </mc:Fallback>
      </mc:AlternateContent>
      <p:grpSp>
        <p:nvGrpSpPr>
          <p:cNvPr id="58" name="Group 57">
            <a:extLst>
              <a:ext uri="{FF2B5EF4-FFF2-40B4-BE49-F238E27FC236}">
                <a16:creationId xmlns:a16="http://schemas.microsoft.com/office/drawing/2014/main" id="{38ECFE42-2415-484D-A005-60B5A5AB9D61}"/>
              </a:ext>
            </a:extLst>
          </p:cNvPr>
          <p:cNvGrpSpPr/>
          <p:nvPr/>
        </p:nvGrpSpPr>
        <p:grpSpPr>
          <a:xfrm>
            <a:off x="5716918" y="1988368"/>
            <a:ext cx="144450" cy="305100"/>
            <a:chOff x="5590557" y="1508157"/>
            <a:chExt cx="192600" cy="406800"/>
          </a:xfrm>
        </p:grpSpPr>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9F5C0C94-536C-7149-9A67-F000F5D76CD0}"/>
                    </a:ext>
                  </a:extLst>
                </p14:cNvPr>
                <p14:cNvContentPartPr/>
                <p14:nvPr/>
              </p14:nvContentPartPr>
              <p14:xfrm>
                <a:off x="5590557" y="1516797"/>
                <a:ext cx="91800" cy="100440"/>
              </p14:xfrm>
            </p:contentPart>
          </mc:Choice>
          <mc:Fallback xmlns="">
            <p:pic>
              <p:nvPicPr>
                <p:cNvPr id="56" name="Ink 55">
                  <a:extLst>
                    <a:ext uri="{FF2B5EF4-FFF2-40B4-BE49-F238E27FC236}">
                      <a16:creationId xmlns:a16="http://schemas.microsoft.com/office/drawing/2014/main" id="{9F5C0C94-536C-7149-9A67-F000F5D76CD0}"/>
                    </a:ext>
                  </a:extLst>
                </p:cNvPr>
                <p:cNvPicPr/>
                <p:nvPr/>
              </p:nvPicPr>
              <p:blipFill>
                <a:blip r:embed="rId50"/>
                <a:stretch>
                  <a:fillRect/>
                </a:stretch>
              </p:blipFill>
              <p:spPr>
                <a:xfrm>
                  <a:off x="5580516" y="1506753"/>
                  <a:ext cx="111881" cy="12052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1B41A5E9-844E-CC43-AC4A-DFAAF7754227}"/>
                    </a:ext>
                  </a:extLst>
                </p14:cNvPr>
                <p14:cNvContentPartPr/>
                <p14:nvPr/>
              </p14:nvContentPartPr>
              <p14:xfrm>
                <a:off x="5599917" y="1508157"/>
                <a:ext cx="183240" cy="406800"/>
              </p14:xfrm>
            </p:contentPart>
          </mc:Choice>
          <mc:Fallback xmlns="">
            <p:pic>
              <p:nvPicPr>
                <p:cNvPr id="57" name="Ink 56">
                  <a:extLst>
                    <a:ext uri="{FF2B5EF4-FFF2-40B4-BE49-F238E27FC236}">
                      <a16:creationId xmlns:a16="http://schemas.microsoft.com/office/drawing/2014/main" id="{1B41A5E9-844E-CC43-AC4A-DFAAF7754227}"/>
                    </a:ext>
                  </a:extLst>
                </p:cNvPr>
                <p:cNvPicPr/>
                <p:nvPr/>
              </p:nvPicPr>
              <p:blipFill>
                <a:blip r:embed="rId52"/>
                <a:stretch>
                  <a:fillRect/>
                </a:stretch>
              </p:blipFill>
              <p:spPr>
                <a:xfrm>
                  <a:off x="5589844" y="1498083"/>
                  <a:ext cx="203387" cy="426948"/>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3180808" y="2219758"/>
            <a:ext cx="740070" cy="335880"/>
            <a:chOff x="2209077" y="1816677"/>
            <a:chExt cx="986760" cy="447840"/>
          </a:xfrm>
        </p:grpSpPr>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54"/>
                <a:stretch>
                  <a:fillRect/>
                </a:stretch>
              </p:blipFill>
              <p:spPr>
                <a:xfrm>
                  <a:off x="2199019" y="1901645"/>
                  <a:ext cx="183916" cy="32038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56"/>
                <a:stretch>
                  <a:fillRect/>
                </a:stretch>
              </p:blipFill>
              <p:spPr>
                <a:xfrm>
                  <a:off x="2391346" y="1806624"/>
                  <a:ext cx="75023" cy="11010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58"/>
                <a:stretch>
                  <a:fillRect/>
                </a:stretch>
              </p:blipFill>
              <p:spPr>
                <a:xfrm>
                  <a:off x="2465411" y="2127367"/>
                  <a:ext cx="104011" cy="14722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0"/>
                <a:stretch>
                  <a:fillRect/>
                </a:stretch>
              </p:blipFill>
              <p:spPr>
                <a:xfrm>
                  <a:off x="2438082" y="2167432"/>
                  <a:ext cx="100350" cy="5125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62"/>
                <a:stretch>
                  <a:fillRect/>
                </a:stretch>
              </p:blipFill>
              <p:spPr>
                <a:xfrm>
                  <a:off x="2590304" y="2008977"/>
                  <a:ext cx="213865" cy="3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64"/>
                <a:stretch>
                  <a:fillRect/>
                </a:stretch>
              </p:blipFill>
              <p:spPr>
                <a:xfrm>
                  <a:off x="2649711" y="2086821"/>
                  <a:ext cx="214212" cy="259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66"/>
                <a:stretch>
                  <a:fillRect/>
                </a:stretch>
              </p:blipFill>
              <p:spPr>
                <a:xfrm>
                  <a:off x="2953541" y="1916773"/>
                  <a:ext cx="252391" cy="3225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E91A7F26-0E79-F84C-BF49-D982CC005888}"/>
                  </a:ext>
                </a:extLst>
              </p14:cNvPr>
              <p14:cNvContentPartPr/>
              <p14:nvPr/>
            </p14:nvContentPartPr>
            <p14:xfrm>
              <a:off x="7579748" y="4460726"/>
              <a:ext cx="45090" cy="197370"/>
            </p14:xfrm>
          </p:contentPart>
        </mc:Choice>
        <mc:Fallback xmlns="">
          <p:pic>
            <p:nvPicPr>
              <p:cNvPr id="33" name="Ink 32">
                <a:extLst>
                  <a:ext uri="{FF2B5EF4-FFF2-40B4-BE49-F238E27FC236}">
                    <a16:creationId xmlns:a16="http://schemas.microsoft.com/office/drawing/2014/main" id="{E91A7F26-0E79-F84C-BF49-D982CC005888}"/>
                  </a:ext>
                </a:extLst>
              </p:cNvPr>
              <p:cNvPicPr/>
              <p:nvPr/>
            </p:nvPicPr>
            <p:blipFill>
              <a:blip r:embed="rId68"/>
              <a:stretch>
                <a:fillRect/>
              </a:stretch>
            </p:blipFill>
            <p:spPr>
              <a:xfrm>
                <a:off x="7572173" y="4453176"/>
                <a:ext cx="60240" cy="21246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Ink 33">
                <a:extLst>
                  <a:ext uri="{FF2B5EF4-FFF2-40B4-BE49-F238E27FC236}">
                    <a16:creationId xmlns:a16="http://schemas.microsoft.com/office/drawing/2014/main" id="{55CC8C8C-FD37-EC4E-A258-73066752B3BA}"/>
                  </a:ext>
                </a:extLst>
              </p14:cNvPr>
              <p14:cNvContentPartPr/>
              <p14:nvPr/>
            </p14:nvContentPartPr>
            <p14:xfrm>
              <a:off x="9058808" y="4546856"/>
              <a:ext cx="122310" cy="206010"/>
            </p14:xfrm>
          </p:contentPart>
        </mc:Choice>
        <mc:Fallback xmlns="">
          <p:pic>
            <p:nvPicPr>
              <p:cNvPr id="34" name="Ink 33">
                <a:extLst>
                  <a:ext uri="{FF2B5EF4-FFF2-40B4-BE49-F238E27FC236}">
                    <a16:creationId xmlns:a16="http://schemas.microsoft.com/office/drawing/2014/main" id="{55CC8C8C-FD37-EC4E-A258-73066752B3BA}"/>
                  </a:ext>
                </a:extLst>
              </p:cNvPr>
              <p:cNvPicPr/>
              <p:nvPr/>
            </p:nvPicPr>
            <p:blipFill>
              <a:blip r:embed="rId70"/>
              <a:stretch>
                <a:fillRect/>
              </a:stretch>
            </p:blipFill>
            <p:spPr>
              <a:xfrm>
                <a:off x="9051276" y="4539306"/>
                <a:ext cx="137375" cy="221110"/>
              </a:xfrm>
              <a:prstGeom prst="rect">
                <a:avLst/>
              </a:prstGeom>
            </p:spPr>
          </p:pic>
        </mc:Fallback>
      </mc:AlternateContent>
      <p:grpSp>
        <p:nvGrpSpPr>
          <p:cNvPr id="61" name="Group 60">
            <a:extLst>
              <a:ext uri="{FF2B5EF4-FFF2-40B4-BE49-F238E27FC236}">
                <a16:creationId xmlns:a16="http://schemas.microsoft.com/office/drawing/2014/main" id="{9CC1930F-9644-F048-8DEE-83A8AD5B5BE2}"/>
              </a:ext>
            </a:extLst>
          </p:cNvPr>
          <p:cNvGrpSpPr/>
          <p:nvPr/>
        </p:nvGrpSpPr>
        <p:grpSpPr>
          <a:xfrm>
            <a:off x="6579938" y="4473686"/>
            <a:ext cx="473310" cy="182520"/>
            <a:chOff x="6741251" y="4821914"/>
            <a:chExt cx="631080" cy="243360"/>
          </a:xfrm>
        </p:grpSpPr>
        <mc:AlternateContent xmlns:mc="http://schemas.openxmlformats.org/markup-compatibility/2006" xmlns:p14="http://schemas.microsoft.com/office/powerpoint/2010/main">
          <mc:Choice Requires="p14">
            <p:contentPart p14:bwMode="auto" r:id="rId71">
              <p14:nvContentPartPr>
                <p14:cNvPr id="35" name="Ink 34">
                  <a:extLst>
                    <a:ext uri="{FF2B5EF4-FFF2-40B4-BE49-F238E27FC236}">
                      <a16:creationId xmlns:a16="http://schemas.microsoft.com/office/drawing/2014/main" id="{0DFD35FE-96B0-7F4C-A2B9-ADBA92A1E1FF}"/>
                    </a:ext>
                  </a:extLst>
                </p14:cNvPr>
                <p14:cNvContentPartPr/>
                <p14:nvPr/>
              </p14:nvContentPartPr>
              <p14:xfrm>
                <a:off x="6741251" y="4851434"/>
                <a:ext cx="124920" cy="180000"/>
              </p14:xfrm>
            </p:contentPart>
          </mc:Choice>
          <mc:Fallback xmlns="">
            <p:pic>
              <p:nvPicPr>
                <p:cNvPr id="35" name="Ink 34">
                  <a:extLst>
                    <a:ext uri="{FF2B5EF4-FFF2-40B4-BE49-F238E27FC236}">
                      <a16:creationId xmlns:a16="http://schemas.microsoft.com/office/drawing/2014/main" id="{0DFD35FE-96B0-7F4C-A2B9-ADBA92A1E1FF}"/>
                    </a:ext>
                  </a:extLst>
                </p:cNvPr>
                <p:cNvPicPr/>
                <p:nvPr/>
              </p:nvPicPr>
              <p:blipFill>
                <a:blip r:embed="rId72"/>
                <a:stretch>
                  <a:fillRect/>
                </a:stretch>
              </p:blipFill>
              <p:spPr>
                <a:xfrm>
                  <a:off x="6731200" y="4841381"/>
                  <a:ext cx="145022" cy="2001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Ink 35">
                  <a:extLst>
                    <a:ext uri="{FF2B5EF4-FFF2-40B4-BE49-F238E27FC236}">
                      <a16:creationId xmlns:a16="http://schemas.microsoft.com/office/drawing/2014/main" id="{8CCBA60A-BC63-0B4B-B9CA-1731707DFA8D}"/>
                    </a:ext>
                  </a:extLst>
                </p14:cNvPr>
                <p14:cNvContentPartPr/>
                <p14:nvPr/>
              </p14:nvContentPartPr>
              <p14:xfrm>
                <a:off x="6945011" y="5021714"/>
                <a:ext cx="32400" cy="43560"/>
              </p14:xfrm>
            </p:contentPart>
          </mc:Choice>
          <mc:Fallback xmlns="">
            <p:pic>
              <p:nvPicPr>
                <p:cNvPr id="36" name="Ink 35">
                  <a:extLst>
                    <a:ext uri="{FF2B5EF4-FFF2-40B4-BE49-F238E27FC236}">
                      <a16:creationId xmlns:a16="http://schemas.microsoft.com/office/drawing/2014/main" id="{8CCBA60A-BC63-0B4B-B9CA-1731707DFA8D}"/>
                    </a:ext>
                  </a:extLst>
                </p:cNvPr>
                <p:cNvPicPr/>
                <p:nvPr/>
              </p:nvPicPr>
              <p:blipFill>
                <a:blip r:embed="rId74"/>
                <a:stretch>
                  <a:fillRect/>
                </a:stretch>
              </p:blipFill>
              <p:spPr>
                <a:xfrm>
                  <a:off x="6935005" y="5011550"/>
                  <a:ext cx="52412" cy="6388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Ink 36">
                  <a:extLst>
                    <a:ext uri="{FF2B5EF4-FFF2-40B4-BE49-F238E27FC236}">
                      <a16:creationId xmlns:a16="http://schemas.microsoft.com/office/drawing/2014/main" id="{12AFE4A3-4D79-B046-BFCE-5974C7B087DA}"/>
                    </a:ext>
                  </a:extLst>
                </p14:cNvPr>
                <p14:cNvContentPartPr/>
                <p14:nvPr/>
              </p14:nvContentPartPr>
              <p14:xfrm>
                <a:off x="7082891" y="4862234"/>
                <a:ext cx="131400" cy="183960"/>
              </p14:xfrm>
            </p:contentPart>
          </mc:Choice>
          <mc:Fallback xmlns="">
            <p:pic>
              <p:nvPicPr>
                <p:cNvPr id="37" name="Ink 36">
                  <a:extLst>
                    <a:ext uri="{FF2B5EF4-FFF2-40B4-BE49-F238E27FC236}">
                      <a16:creationId xmlns:a16="http://schemas.microsoft.com/office/drawing/2014/main" id="{12AFE4A3-4D79-B046-BFCE-5974C7B087DA}"/>
                    </a:ext>
                  </a:extLst>
                </p:cNvPr>
                <p:cNvPicPr/>
                <p:nvPr/>
              </p:nvPicPr>
              <p:blipFill>
                <a:blip r:embed="rId76"/>
                <a:stretch>
                  <a:fillRect/>
                </a:stretch>
              </p:blipFill>
              <p:spPr>
                <a:xfrm>
                  <a:off x="7072820" y="4852174"/>
                  <a:ext cx="151542" cy="20408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k 38">
                  <a:extLst>
                    <a:ext uri="{FF2B5EF4-FFF2-40B4-BE49-F238E27FC236}">
                      <a16:creationId xmlns:a16="http://schemas.microsoft.com/office/drawing/2014/main" id="{A4E0D6D2-0C93-1B46-842A-FE243F8B8357}"/>
                    </a:ext>
                  </a:extLst>
                </p14:cNvPr>
                <p14:cNvContentPartPr/>
                <p14:nvPr/>
              </p14:nvContentPartPr>
              <p14:xfrm>
                <a:off x="7111691" y="4821914"/>
                <a:ext cx="260640" cy="54720"/>
              </p14:xfrm>
            </p:contentPart>
          </mc:Choice>
          <mc:Fallback xmlns="">
            <p:pic>
              <p:nvPicPr>
                <p:cNvPr id="39" name="Ink 38">
                  <a:extLst>
                    <a:ext uri="{FF2B5EF4-FFF2-40B4-BE49-F238E27FC236}">
                      <a16:creationId xmlns:a16="http://schemas.microsoft.com/office/drawing/2014/main" id="{A4E0D6D2-0C93-1B46-842A-FE243F8B8357}"/>
                    </a:ext>
                  </a:extLst>
                </p:cNvPr>
                <p:cNvPicPr/>
                <p:nvPr/>
              </p:nvPicPr>
              <p:blipFill>
                <a:blip r:embed="rId78"/>
                <a:stretch>
                  <a:fillRect/>
                </a:stretch>
              </p:blipFill>
              <p:spPr>
                <a:xfrm>
                  <a:off x="7101611" y="4811922"/>
                  <a:ext cx="280800" cy="74705"/>
                </a:xfrm>
                <a:prstGeom prst="rect">
                  <a:avLst/>
                </a:prstGeom>
              </p:spPr>
            </p:pic>
          </mc:Fallback>
        </mc:AlternateContent>
      </p:grpSp>
      <p:grpSp>
        <p:nvGrpSpPr>
          <p:cNvPr id="72" name="Group 71">
            <a:extLst>
              <a:ext uri="{FF2B5EF4-FFF2-40B4-BE49-F238E27FC236}">
                <a16:creationId xmlns:a16="http://schemas.microsoft.com/office/drawing/2014/main" id="{C0774A89-A39E-CB4F-95B2-756B357D10E6}"/>
              </a:ext>
            </a:extLst>
          </p:cNvPr>
          <p:cNvGrpSpPr/>
          <p:nvPr/>
        </p:nvGrpSpPr>
        <p:grpSpPr>
          <a:xfrm>
            <a:off x="8304968" y="4514456"/>
            <a:ext cx="370170" cy="232470"/>
            <a:chOff x="9041291" y="4876274"/>
            <a:chExt cx="493560" cy="309960"/>
          </a:xfrm>
        </p:grpSpPr>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821AF4AE-0BF4-FE4B-910F-C080AFD3D96D}"/>
                    </a:ext>
                  </a:extLst>
                </p14:cNvPr>
                <p14:cNvContentPartPr/>
                <p14:nvPr/>
              </p14:nvContentPartPr>
              <p14:xfrm>
                <a:off x="9041291" y="4905794"/>
                <a:ext cx="20160" cy="260280"/>
              </p14:xfrm>
            </p:contentPart>
          </mc:Choice>
          <mc:Fallback xmlns="">
            <p:pic>
              <p:nvPicPr>
                <p:cNvPr id="68" name="Ink 67">
                  <a:extLst>
                    <a:ext uri="{FF2B5EF4-FFF2-40B4-BE49-F238E27FC236}">
                      <a16:creationId xmlns:a16="http://schemas.microsoft.com/office/drawing/2014/main" id="{821AF4AE-0BF4-FE4B-910F-C080AFD3D96D}"/>
                    </a:ext>
                  </a:extLst>
                </p:cNvPr>
                <p:cNvPicPr/>
                <p:nvPr/>
              </p:nvPicPr>
              <p:blipFill>
                <a:blip r:embed="rId80"/>
                <a:stretch>
                  <a:fillRect/>
                </a:stretch>
              </p:blipFill>
              <p:spPr>
                <a:xfrm>
                  <a:off x="9031211" y="4895728"/>
                  <a:ext cx="40320" cy="28041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A5DC7ED9-221D-2847-8B07-65E829ACAAF1}"/>
                    </a:ext>
                  </a:extLst>
                </p14:cNvPr>
                <p14:cNvContentPartPr/>
                <p14:nvPr/>
              </p14:nvContentPartPr>
              <p14:xfrm>
                <a:off x="9158291" y="5123234"/>
                <a:ext cx="8280" cy="63000"/>
              </p14:xfrm>
            </p:contentPart>
          </mc:Choice>
          <mc:Fallback xmlns="">
            <p:pic>
              <p:nvPicPr>
                <p:cNvPr id="69" name="Ink 68">
                  <a:extLst>
                    <a:ext uri="{FF2B5EF4-FFF2-40B4-BE49-F238E27FC236}">
                      <a16:creationId xmlns:a16="http://schemas.microsoft.com/office/drawing/2014/main" id="{A5DC7ED9-221D-2847-8B07-65E829ACAAF1}"/>
                    </a:ext>
                  </a:extLst>
                </p:cNvPr>
                <p:cNvPicPr/>
                <p:nvPr/>
              </p:nvPicPr>
              <p:blipFill>
                <a:blip r:embed="rId82"/>
                <a:stretch>
                  <a:fillRect/>
                </a:stretch>
              </p:blipFill>
              <p:spPr>
                <a:xfrm>
                  <a:off x="9148063" y="5113211"/>
                  <a:ext cx="28736" cy="8304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5DE8E772-8A4D-6149-994C-29DB0B6BF332}"/>
                    </a:ext>
                  </a:extLst>
                </p14:cNvPr>
                <p14:cNvContentPartPr/>
                <p14:nvPr/>
              </p14:nvContentPartPr>
              <p14:xfrm>
                <a:off x="9279611" y="4891034"/>
                <a:ext cx="179640" cy="227880"/>
              </p14:xfrm>
            </p:contentPart>
          </mc:Choice>
          <mc:Fallback xmlns="">
            <p:pic>
              <p:nvPicPr>
                <p:cNvPr id="70" name="Ink 69">
                  <a:extLst>
                    <a:ext uri="{FF2B5EF4-FFF2-40B4-BE49-F238E27FC236}">
                      <a16:creationId xmlns:a16="http://schemas.microsoft.com/office/drawing/2014/main" id="{5DE8E772-8A4D-6149-994C-29DB0B6BF332}"/>
                    </a:ext>
                  </a:extLst>
                </p:cNvPr>
                <p:cNvPicPr/>
                <p:nvPr/>
              </p:nvPicPr>
              <p:blipFill>
                <a:blip r:embed="rId84"/>
                <a:stretch>
                  <a:fillRect/>
                </a:stretch>
              </p:blipFill>
              <p:spPr>
                <a:xfrm>
                  <a:off x="9269551" y="4880959"/>
                  <a:ext cx="199760" cy="24802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8C8505F7-FD94-7344-BF18-A8F6A242F5D0}"/>
                    </a:ext>
                  </a:extLst>
                </p14:cNvPr>
                <p14:cNvContentPartPr/>
                <p14:nvPr/>
              </p14:nvContentPartPr>
              <p14:xfrm>
                <a:off x="9332531" y="4876274"/>
                <a:ext cx="202320" cy="15120"/>
              </p14:xfrm>
            </p:contentPart>
          </mc:Choice>
          <mc:Fallback xmlns="">
            <p:pic>
              <p:nvPicPr>
                <p:cNvPr id="71" name="Ink 70">
                  <a:extLst>
                    <a:ext uri="{FF2B5EF4-FFF2-40B4-BE49-F238E27FC236}">
                      <a16:creationId xmlns:a16="http://schemas.microsoft.com/office/drawing/2014/main" id="{8C8505F7-FD94-7344-BF18-A8F6A242F5D0}"/>
                    </a:ext>
                  </a:extLst>
                </p:cNvPr>
                <p:cNvPicPr/>
                <p:nvPr/>
              </p:nvPicPr>
              <p:blipFill>
                <a:blip r:embed="rId86"/>
                <a:stretch>
                  <a:fillRect/>
                </a:stretch>
              </p:blipFill>
              <p:spPr>
                <a:xfrm>
                  <a:off x="9322463" y="4866351"/>
                  <a:ext cx="222456" cy="3496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3B12DE5D-01C9-F74A-BB2E-6E7DE20B01D7}"/>
                  </a:ext>
                </a:extLst>
              </p14:cNvPr>
              <p14:cNvContentPartPr/>
              <p14:nvPr/>
            </p14:nvContentPartPr>
            <p14:xfrm>
              <a:off x="5976488" y="2293706"/>
              <a:ext cx="819450" cy="22410"/>
            </p14:xfrm>
          </p:contentPart>
        </mc:Choice>
        <mc:Fallback xmlns="">
          <p:pic>
            <p:nvPicPr>
              <p:cNvPr id="73" name="Ink 72">
                <a:extLst>
                  <a:ext uri="{FF2B5EF4-FFF2-40B4-BE49-F238E27FC236}">
                    <a16:creationId xmlns:a16="http://schemas.microsoft.com/office/drawing/2014/main" id="{3B12DE5D-01C9-F74A-BB2E-6E7DE20B01D7}"/>
                  </a:ext>
                </a:extLst>
              </p:cNvPr>
              <p:cNvPicPr/>
              <p:nvPr/>
            </p:nvPicPr>
            <p:blipFill>
              <a:blip r:embed="rId88"/>
              <a:stretch>
                <a:fillRect/>
              </a:stretch>
            </p:blipFill>
            <p:spPr>
              <a:xfrm>
                <a:off x="5961013" y="2278410"/>
                <a:ext cx="850040" cy="52646"/>
              </a:xfrm>
              <a:prstGeom prst="rect">
                <a:avLst/>
              </a:prstGeom>
            </p:spPr>
          </p:pic>
        </mc:Fallback>
      </mc:AlternateContent>
      <p:grpSp>
        <p:nvGrpSpPr>
          <p:cNvPr id="86" name="Group 85">
            <a:extLst>
              <a:ext uri="{FF2B5EF4-FFF2-40B4-BE49-F238E27FC236}">
                <a16:creationId xmlns:a16="http://schemas.microsoft.com/office/drawing/2014/main" id="{FE23A029-0B2C-2845-9576-E9420526C95B}"/>
              </a:ext>
            </a:extLst>
          </p:cNvPr>
          <p:cNvGrpSpPr/>
          <p:nvPr/>
        </p:nvGrpSpPr>
        <p:grpSpPr>
          <a:xfrm>
            <a:off x="1678790" y="2032772"/>
            <a:ext cx="3656880" cy="710910"/>
            <a:chOff x="206386" y="1567363"/>
            <a:chExt cx="4875840" cy="947880"/>
          </a:xfrm>
        </p:grpSpPr>
        <mc:AlternateContent xmlns:mc="http://schemas.openxmlformats.org/markup-compatibility/2006" xmlns:p14="http://schemas.microsoft.com/office/powerpoint/2010/main">
          <mc:Choice Requires="p14">
            <p:contentPart p14:bwMode="auto" r:id="rId89">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90"/>
                <a:stretch>
                  <a:fillRect/>
                </a:stretch>
              </p:blipFill>
              <p:spPr>
                <a:xfrm>
                  <a:off x="3322948" y="2178283"/>
                  <a:ext cx="106116"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92"/>
                <a:stretch>
                  <a:fillRect/>
                </a:stretch>
              </p:blipFill>
              <p:spPr>
                <a:xfrm>
                  <a:off x="3598689" y="1961236"/>
                  <a:ext cx="178154" cy="13061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94"/>
                <a:stretch>
                  <a:fillRect/>
                </a:stretch>
              </p:blipFill>
              <p:spPr>
                <a:xfrm>
                  <a:off x="3681106" y="1930959"/>
                  <a:ext cx="135360" cy="33084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96"/>
                <a:stretch>
                  <a:fillRect/>
                </a:stretch>
              </p:blipFill>
              <p:spPr>
                <a:xfrm>
                  <a:off x="3887037" y="1947178"/>
                  <a:ext cx="132819" cy="26601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98"/>
                <a:stretch>
                  <a:fillRect/>
                </a:stretch>
              </p:blipFill>
              <p:spPr>
                <a:xfrm>
                  <a:off x="4038988" y="2012349"/>
                  <a:ext cx="162996" cy="15942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100"/>
                <a:stretch>
                  <a:fillRect/>
                </a:stretch>
              </p:blipFill>
              <p:spPr>
                <a:xfrm>
                  <a:off x="4231876" y="1923407"/>
                  <a:ext cx="140101" cy="32435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102"/>
                <a:stretch>
                  <a:fillRect/>
                </a:stretch>
              </p:blipFill>
              <p:spPr>
                <a:xfrm>
                  <a:off x="4426666" y="2028523"/>
                  <a:ext cx="19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104"/>
                <a:stretch>
                  <a:fillRect/>
                </a:stretch>
              </p:blipFill>
              <p:spPr>
                <a:xfrm>
                  <a:off x="4471658" y="2112763"/>
                  <a:ext cx="179655"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106"/>
                <a:stretch>
                  <a:fillRect/>
                </a:stretch>
              </p:blipFill>
              <p:spPr>
                <a:xfrm>
                  <a:off x="4741625" y="1938552"/>
                  <a:ext cx="50121" cy="26850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108"/>
                <a:stretch>
                  <a:fillRect/>
                </a:stretch>
              </p:blipFill>
              <p:spPr>
                <a:xfrm>
                  <a:off x="196306" y="1557279"/>
                  <a:ext cx="4896000" cy="9680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3" name="Ink 2">
                <a:extLst>
                  <a:ext uri="{FF2B5EF4-FFF2-40B4-BE49-F238E27FC236}">
                    <a16:creationId xmlns:a16="http://schemas.microsoft.com/office/drawing/2014/main" id="{26484614-FEE4-3D49-9EB4-F31AB6EB4816}"/>
                  </a:ext>
                </a:extLst>
              </p14:cNvPr>
              <p14:cNvContentPartPr/>
              <p14:nvPr/>
            </p14:nvContentPartPr>
            <p14:xfrm>
              <a:off x="6009590" y="1272992"/>
              <a:ext cx="2609820" cy="2462670"/>
            </p14:xfrm>
          </p:contentPart>
        </mc:Choice>
        <mc:Fallback xmlns="">
          <p:pic>
            <p:nvPicPr>
              <p:cNvPr id="3" name="Ink 2">
                <a:extLst>
                  <a:ext uri="{FF2B5EF4-FFF2-40B4-BE49-F238E27FC236}">
                    <a16:creationId xmlns:a16="http://schemas.microsoft.com/office/drawing/2014/main" id="{26484614-FEE4-3D49-9EB4-F31AB6EB4816}"/>
                  </a:ext>
                </a:extLst>
              </p:cNvPr>
              <p:cNvPicPr/>
              <p:nvPr/>
            </p:nvPicPr>
            <p:blipFill>
              <a:blip r:embed="rId110"/>
              <a:stretch>
                <a:fillRect/>
              </a:stretch>
            </p:blipFill>
            <p:spPr>
              <a:xfrm>
                <a:off x="5994111" y="1257513"/>
                <a:ext cx="2640418" cy="249326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 name="Ink 13">
                <a:extLst>
                  <a:ext uri="{FF2B5EF4-FFF2-40B4-BE49-F238E27FC236}">
                    <a16:creationId xmlns:a16="http://schemas.microsoft.com/office/drawing/2014/main" id="{EF094925-07DA-B446-9B09-F730D07F9B30}"/>
                  </a:ext>
                </a:extLst>
              </p14:cNvPr>
              <p14:cNvContentPartPr/>
              <p14:nvPr/>
            </p14:nvContentPartPr>
            <p14:xfrm>
              <a:off x="8530850" y="1704182"/>
              <a:ext cx="656640" cy="52650"/>
            </p14:xfrm>
          </p:contentPart>
        </mc:Choice>
        <mc:Fallback xmlns="">
          <p:pic>
            <p:nvPicPr>
              <p:cNvPr id="14" name="Ink 13">
                <a:extLst>
                  <a:ext uri="{FF2B5EF4-FFF2-40B4-BE49-F238E27FC236}">
                    <a16:creationId xmlns:a16="http://schemas.microsoft.com/office/drawing/2014/main" id="{EF094925-07DA-B446-9B09-F730D07F9B30}"/>
                  </a:ext>
                </a:extLst>
              </p:cNvPr>
              <p:cNvPicPr/>
              <p:nvPr/>
            </p:nvPicPr>
            <p:blipFill>
              <a:blip r:embed="rId112"/>
              <a:stretch>
                <a:fillRect/>
              </a:stretch>
            </p:blipFill>
            <p:spPr>
              <a:xfrm>
                <a:off x="8515370" y="1688675"/>
                <a:ext cx="687240" cy="83302"/>
              </a:xfrm>
              <a:prstGeom prst="rect">
                <a:avLst/>
              </a:prstGeom>
            </p:spPr>
          </p:pic>
        </mc:Fallback>
      </mc:AlternateContent>
      <p:grpSp>
        <p:nvGrpSpPr>
          <p:cNvPr id="127" name="Group 126">
            <a:extLst>
              <a:ext uri="{FF2B5EF4-FFF2-40B4-BE49-F238E27FC236}">
                <a16:creationId xmlns:a16="http://schemas.microsoft.com/office/drawing/2014/main" id="{FEE6E44F-36AB-1E41-86F9-569D61E94086}"/>
              </a:ext>
            </a:extLst>
          </p:cNvPr>
          <p:cNvGrpSpPr/>
          <p:nvPr/>
        </p:nvGrpSpPr>
        <p:grpSpPr>
          <a:xfrm>
            <a:off x="8519510" y="1427162"/>
            <a:ext cx="1365660" cy="353700"/>
            <a:chOff x="9327346" y="759883"/>
            <a:chExt cx="1820880" cy="471600"/>
          </a:xfrm>
        </p:grpSpPr>
        <mc:AlternateContent xmlns:mc="http://schemas.openxmlformats.org/markup-compatibility/2006" xmlns:p14="http://schemas.microsoft.com/office/powerpoint/2010/main">
          <mc:Choice Requires="p14">
            <p:contentPart p14:bwMode="auto" r:id="rId113">
              <p14:nvContentPartPr>
                <p14:cNvPr id="15" name="Ink 14">
                  <a:extLst>
                    <a:ext uri="{FF2B5EF4-FFF2-40B4-BE49-F238E27FC236}">
                      <a16:creationId xmlns:a16="http://schemas.microsoft.com/office/drawing/2014/main" id="{C55383FA-CDEB-274B-9BE4-E10F7FF60F5A}"/>
                    </a:ext>
                  </a:extLst>
                </p14:cNvPr>
                <p14:cNvContentPartPr/>
                <p14:nvPr/>
              </p14:nvContentPartPr>
              <p14:xfrm>
                <a:off x="9368746" y="1092163"/>
                <a:ext cx="157680" cy="32760"/>
              </p14:xfrm>
            </p:contentPart>
          </mc:Choice>
          <mc:Fallback xmlns="">
            <p:pic>
              <p:nvPicPr>
                <p:cNvPr id="15" name="Ink 14">
                  <a:extLst>
                    <a:ext uri="{FF2B5EF4-FFF2-40B4-BE49-F238E27FC236}">
                      <a16:creationId xmlns:a16="http://schemas.microsoft.com/office/drawing/2014/main" id="{C55383FA-CDEB-274B-9BE4-E10F7FF60F5A}"/>
                    </a:ext>
                  </a:extLst>
                </p:cNvPr>
                <p:cNvPicPr/>
                <p:nvPr/>
              </p:nvPicPr>
              <p:blipFill>
                <a:blip r:embed="rId114"/>
                <a:stretch>
                  <a:fillRect/>
                </a:stretch>
              </p:blipFill>
              <p:spPr>
                <a:xfrm>
                  <a:off x="9348137" y="1071747"/>
                  <a:ext cx="198418" cy="7311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 name="Ink 15">
                  <a:extLst>
                    <a:ext uri="{FF2B5EF4-FFF2-40B4-BE49-F238E27FC236}">
                      <a16:creationId xmlns:a16="http://schemas.microsoft.com/office/drawing/2014/main" id="{47197292-526A-2746-99F1-94DFAD0B7783}"/>
                    </a:ext>
                  </a:extLst>
                </p14:cNvPr>
                <p14:cNvContentPartPr/>
                <p14:nvPr/>
              </p14:nvContentPartPr>
              <p14:xfrm>
                <a:off x="9327346" y="1120603"/>
                <a:ext cx="216360" cy="110880"/>
              </p14:xfrm>
            </p:contentPart>
          </mc:Choice>
          <mc:Fallback xmlns="">
            <p:pic>
              <p:nvPicPr>
                <p:cNvPr id="16" name="Ink 15">
                  <a:extLst>
                    <a:ext uri="{FF2B5EF4-FFF2-40B4-BE49-F238E27FC236}">
                      <a16:creationId xmlns:a16="http://schemas.microsoft.com/office/drawing/2014/main" id="{47197292-526A-2746-99F1-94DFAD0B7783}"/>
                    </a:ext>
                  </a:extLst>
                </p:cNvPr>
                <p:cNvPicPr/>
                <p:nvPr/>
              </p:nvPicPr>
              <p:blipFill>
                <a:blip r:embed="rId116"/>
                <a:stretch>
                  <a:fillRect/>
                </a:stretch>
              </p:blipFill>
              <p:spPr>
                <a:xfrm>
                  <a:off x="9306672" y="1099963"/>
                  <a:ext cx="257228" cy="15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Ink 25">
                  <a:extLst>
                    <a:ext uri="{FF2B5EF4-FFF2-40B4-BE49-F238E27FC236}">
                      <a16:creationId xmlns:a16="http://schemas.microsoft.com/office/drawing/2014/main" id="{DF458A7E-7AD6-634B-9D98-3ABEF7395542}"/>
                    </a:ext>
                  </a:extLst>
                </p14:cNvPr>
                <p14:cNvContentPartPr/>
                <p14:nvPr/>
              </p14:nvContentPartPr>
              <p14:xfrm>
                <a:off x="9998386" y="989203"/>
                <a:ext cx="360" cy="360"/>
              </p14:xfrm>
            </p:contentPart>
          </mc:Choice>
          <mc:Fallback xmlns="">
            <p:pic>
              <p:nvPicPr>
                <p:cNvPr id="26" name="Ink 25">
                  <a:extLst>
                    <a:ext uri="{FF2B5EF4-FFF2-40B4-BE49-F238E27FC236}">
                      <a16:creationId xmlns:a16="http://schemas.microsoft.com/office/drawing/2014/main" id="{DF458A7E-7AD6-634B-9D98-3ABEF7395542}"/>
                    </a:ext>
                  </a:extLst>
                </p:cNvPr>
                <p:cNvPicPr/>
                <p:nvPr/>
              </p:nvPicPr>
              <p:blipFill>
                <a:blip r:embed="rId118"/>
                <a:stretch>
                  <a:fillRect/>
                </a:stretch>
              </p:blipFill>
              <p:spPr>
                <a:xfrm>
                  <a:off x="9982906" y="9737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Ink 26">
                  <a:extLst>
                    <a:ext uri="{FF2B5EF4-FFF2-40B4-BE49-F238E27FC236}">
                      <a16:creationId xmlns:a16="http://schemas.microsoft.com/office/drawing/2014/main" id="{E738B571-255F-3D41-A61B-75C1FE730764}"/>
                    </a:ext>
                  </a:extLst>
                </p14:cNvPr>
                <p14:cNvContentPartPr/>
                <p14:nvPr/>
              </p14:nvContentPartPr>
              <p14:xfrm>
                <a:off x="9668626" y="809203"/>
                <a:ext cx="164520" cy="114480"/>
              </p14:xfrm>
            </p:contentPart>
          </mc:Choice>
          <mc:Fallback xmlns="">
            <p:pic>
              <p:nvPicPr>
                <p:cNvPr id="27" name="Ink 26">
                  <a:extLst>
                    <a:ext uri="{FF2B5EF4-FFF2-40B4-BE49-F238E27FC236}">
                      <a16:creationId xmlns:a16="http://schemas.microsoft.com/office/drawing/2014/main" id="{E738B571-255F-3D41-A61B-75C1FE730764}"/>
                    </a:ext>
                  </a:extLst>
                </p:cNvPr>
                <p:cNvPicPr/>
                <p:nvPr/>
              </p:nvPicPr>
              <p:blipFill>
                <a:blip r:embed="rId120"/>
                <a:stretch>
                  <a:fillRect/>
                </a:stretch>
              </p:blipFill>
              <p:spPr>
                <a:xfrm>
                  <a:off x="9648001" y="788606"/>
                  <a:ext cx="205290" cy="15519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Ink 27">
                  <a:extLst>
                    <a:ext uri="{FF2B5EF4-FFF2-40B4-BE49-F238E27FC236}">
                      <a16:creationId xmlns:a16="http://schemas.microsoft.com/office/drawing/2014/main" id="{E2EE71C3-9750-9846-B205-86657D28B566}"/>
                    </a:ext>
                  </a:extLst>
                </p14:cNvPr>
                <p14:cNvContentPartPr/>
                <p14:nvPr/>
              </p14:nvContentPartPr>
              <p14:xfrm>
                <a:off x="9666466" y="809203"/>
                <a:ext cx="182160" cy="252360"/>
              </p14:xfrm>
            </p:contentPart>
          </mc:Choice>
          <mc:Fallback xmlns="">
            <p:pic>
              <p:nvPicPr>
                <p:cNvPr id="28" name="Ink 27">
                  <a:extLst>
                    <a:ext uri="{FF2B5EF4-FFF2-40B4-BE49-F238E27FC236}">
                      <a16:creationId xmlns:a16="http://schemas.microsoft.com/office/drawing/2014/main" id="{E2EE71C3-9750-9846-B205-86657D28B566}"/>
                    </a:ext>
                  </a:extLst>
                </p:cNvPr>
                <p:cNvPicPr/>
                <p:nvPr/>
              </p:nvPicPr>
              <p:blipFill>
                <a:blip r:embed="rId122"/>
                <a:stretch>
                  <a:fillRect/>
                </a:stretch>
              </p:blipFill>
              <p:spPr>
                <a:xfrm>
                  <a:off x="9645853" y="788534"/>
                  <a:ext cx="222906" cy="29321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Ink 28">
                  <a:extLst>
                    <a:ext uri="{FF2B5EF4-FFF2-40B4-BE49-F238E27FC236}">
                      <a16:creationId xmlns:a16="http://schemas.microsoft.com/office/drawing/2014/main" id="{4E05B41C-4422-1045-830B-840A1796B1EA}"/>
                    </a:ext>
                  </a:extLst>
                </p14:cNvPr>
                <p14:cNvContentPartPr/>
                <p14:nvPr/>
              </p14:nvContentPartPr>
              <p14:xfrm>
                <a:off x="9658546" y="809203"/>
                <a:ext cx="220320" cy="272160"/>
              </p14:xfrm>
            </p:contentPart>
          </mc:Choice>
          <mc:Fallback xmlns="">
            <p:pic>
              <p:nvPicPr>
                <p:cNvPr id="29" name="Ink 28">
                  <a:extLst>
                    <a:ext uri="{FF2B5EF4-FFF2-40B4-BE49-F238E27FC236}">
                      <a16:creationId xmlns:a16="http://schemas.microsoft.com/office/drawing/2014/main" id="{4E05B41C-4422-1045-830B-840A1796B1EA}"/>
                    </a:ext>
                  </a:extLst>
                </p:cNvPr>
                <p:cNvPicPr/>
                <p:nvPr/>
              </p:nvPicPr>
              <p:blipFill>
                <a:blip r:embed="rId124"/>
                <a:stretch>
                  <a:fillRect/>
                </a:stretch>
              </p:blipFill>
              <p:spPr>
                <a:xfrm>
                  <a:off x="9637906" y="788563"/>
                  <a:ext cx="261120" cy="3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A6CCA9FA-2293-CA43-BAD6-D1F3DB0773D4}"/>
                    </a:ext>
                  </a:extLst>
                </p14:cNvPr>
                <p14:cNvContentPartPr/>
                <p14:nvPr/>
              </p14:nvContentPartPr>
              <p14:xfrm>
                <a:off x="9942586" y="766363"/>
                <a:ext cx="164880" cy="285840"/>
              </p14:xfrm>
            </p:contentPart>
          </mc:Choice>
          <mc:Fallback xmlns="">
            <p:pic>
              <p:nvPicPr>
                <p:cNvPr id="79" name="Ink 78">
                  <a:extLst>
                    <a:ext uri="{FF2B5EF4-FFF2-40B4-BE49-F238E27FC236}">
                      <a16:creationId xmlns:a16="http://schemas.microsoft.com/office/drawing/2014/main" id="{A6CCA9FA-2293-CA43-BAD6-D1F3DB0773D4}"/>
                    </a:ext>
                  </a:extLst>
                </p:cNvPr>
                <p:cNvPicPr/>
                <p:nvPr/>
              </p:nvPicPr>
              <p:blipFill>
                <a:blip r:embed="rId126"/>
                <a:stretch>
                  <a:fillRect/>
                </a:stretch>
              </p:blipFill>
              <p:spPr>
                <a:xfrm>
                  <a:off x="9921976" y="745706"/>
                  <a:ext cx="205621" cy="32667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Ink 104">
                  <a:extLst>
                    <a:ext uri="{FF2B5EF4-FFF2-40B4-BE49-F238E27FC236}">
                      <a16:creationId xmlns:a16="http://schemas.microsoft.com/office/drawing/2014/main" id="{6F228F0C-2399-FA4E-BA75-8B55A269FA1E}"/>
                    </a:ext>
                  </a:extLst>
                </p14:cNvPr>
                <p14:cNvContentPartPr/>
                <p14:nvPr/>
              </p14:nvContentPartPr>
              <p14:xfrm>
                <a:off x="10152466" y="854203"/>
                <a:ext cx="14400" cy="205200"/>
              </p14:xfrm>
            </p:contentPart>
          </mc:Choice>
          <mc:Fallback xmlns="">
            <p:pic>
              <p:nvPicPr>
                <p:cNvPr id="105" name="Ink 104">
                  <a:extLst>
                    <a:ext uri="{FF2B5EF4-FFF2-40B4-BE49-F238E27FC236}">
                      <a16:creationId xmlns:a16="http://schemas.microsoft.com/office/drawing/2014/main" id="{6F228F0C-2399-FA4E-BA75-8B55A269FA1E}"/>
                    </a:ext>
                  </a:extLst>
                </p:cNvPr>
                <p:cNvPicPr/>
                <p:nvPr/>
              </p:nvPicPr>
              <p:blipFill>
                <a:blip r:embed="rId128"/>
                <a:stretch>
                  <a:fillRect/>
                </a:stretch>
              </p:blipFill>
              <p:spPr>
                <a:xfrm>
                  <a:off x="10131826" y="833587"/>
                  <a:ext cx="55200" cy="24595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Ink 105">
                  <a:extLst>
                    <a:ext uri="{FF2B5EF4-FFF2-40B4-BE49-F238E27FC236}">
                      <a16:creationId xmlns:a16="http://schemas.microsoft.com/office/drawing/2014/main" id="{78E1F73D-0564-6742-AF34-C71871519A43}"/>
                    </a:ext>
                  </a:extLst>
                </p14:cNvPr>
                <p14:cNvContentPartPr/>
                <p14:nvPr/>
              </p14:nvContentPartPr>
              <p14:xfrm>
                <a:off x="10073266" y="929083"/>
                <a:ext cx="177480" cy="25560"/>
              </p14:xfrm>
            </p:contentPart>
          </mc:Choice>
          <mc:Fallback xmlns="">
            <p:pic>
              <p:nvPicPr>
                <p:cNvPr id="106" name="Ink 105">
                  <a:extLst>
                    <a:ext uri="{FF2B5EF4-FFF2-40B4-BE49-F238E27FC236}">
                      <a16:creationId xmlns:a16="http://schemas.microsoft.com/office/drawing/2014/main" id="{78E1F73D-0564-6742-AF34-C71871519A43}"/>
                    </a:ext>
                  </a:extLst>
                </p:cNvPr>
                <p:cNvPicPr/>
                <p:nvPr/>
              </p:nvPicPr>
              <p:blipFill>
                <a:blip r:embed="rId130"/>
                <a:stretch>
                  <a:fillRect/>
                </a:stretch>
              </p:blipFill>
              <p:spPr>
                <a:xfrm>
                  <a:off x="10052584" y="908730"/>
                  <a:ext cx="218363" cy="65793"/>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7" name="Ink 106">
                  <a:extLst>
                    <a:ext uri="{FF2B5EF4-FFF2-40B4-BE49-F238E27FC236}">
                      <a16:creationId xmlns:a16="http://schemas.microsoft.com/office/drawing/2014/main" id="{B7231463-7F79-C049-B1BD-CCA6671C1130}"/>
                    </a:ext>
                  </a:extLst>
                </p14:cNvPr>
                <p14:cNvContentPartPr/>
                <p14:nvPr/>
              </p14:nvContentPartPr>
              <p14:xfrm>
                <a:off x="10253266" y="764203"/>
                <a:ext cx="110160" cy="338400"/>
              </p14:xfrm>
            </p:contentPart>
          </mc:Choice>
          <mc:Fallback xmlns="">
            <p:pic>
              <p:nvPicPr>
                <p:cNvPr id="107" name="Ink 106">
                  <a:extLst>
                    <a:ext uri="{FF2B5EF4-FFF2-40B4-BE49-F238E27FC236}">
                      <a16:creationId xmlns:a16="http://schemas.microsoft.com/office/drawing/2014/main" id="{B7231463-7F79-C049-B1BD-CCA6671C1130}"/>
                    </a:ext>
                  </a:extLst>
                </p:cNvPr>
                <p:cNvPicPr/>
                <p:nvPr/>
              </p:nvPicPr>
              <p:blipFill>
                <a:blip r:embed="rId132"/>
                <a:stretch>
                  <a:fillRect/>
                </a:stretch>
              </p:blipFill>
              <p:spPr>
                <a:xfrm>
                  <a:off x="10232671" y="743563"/>
                  <a:ext cx="150871" cy="3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8" name="Ink 107">
                  <a:extLst>
                    <a:ext uri="{FF2B5EF4-FFF2-40B4-BE49-F238E27FC236}">
                      <a16:creationId xmlns:a16="http://schemas.microsoft.com/office/drawing/2014/main" id="{903A9E5B-4C09-D742-B3D2-92AD47B60DA2}"/>
                    </a:ext>
                  </a:extLst>
                </p14:cNvPr>
                <p14:cNvContentPartPr/>
                <p14:nvPr/>
              </p14:nvContentPartPr>
              <p14:xfrm>
                <a:off x="10538026" y="929083"/>
                <a:ext cx="111960" cy="3960"/>
              </p14:xfrm>
            </p:contentPart>
          </mc:Choice>
          <mc:Fallback xmlns="">
            <p:pic>
              <p:nvPicPr>
                <p:cNvPr id="108" name="Ink 107">
                  <a:extLst>
                    <a:ext uri="{FF2B5EF4-FFF2-40B4-BE49-F238E27FC236}">
                      <a16:creationId xmlns:a16="http://schemas.microsoft.com/office/drawing/2014/main" id="{903A9E5B-4C09-D742-B3D2-92AD47B60DA2}"/>
                    </a:ext>
                  </a:extLst>
                </p:cNvPr>
                <p:cNvPicPr/>
                <p:nvPr/>
              </p:nvPicPr>
              <p:blipFill>
                <a:blip r:embed="rId134"/>
                <a:stretch>
                  <a:fillRect/>
                </a:stretch>
              </p:blipFill>
              <p:spPr>
                <a:xfrm>
                  <a:off x="10517452" y="907798"/>
                  <a:ext cx="152629" cy="4603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9" name="Ink 108">
                  <a:extLst>
                    <a:ext uri="{FF2B5EF4-FFF2-40B4-BE49-F238E27FC236}">
                      <a16:creationId xmlns:a16="http://schemas.microsoft.com/office/drawing/2014/main" id="{D705F58D-8F1A-0A47-A8F0-DF190D669A5C}"/>
                    </a:ext>
                  </a:extLst>
                </p14:cNvPr>
                <p14:cNvContentPartPr/>
                <p14:nvPr/>
              </p14:nvContentPartPr>
              <p14:xfrm>
                <a:off x="10507786" y="989203"/>
                <a:ext cx="161640" cy="16560"/>
              </p14:xfrm>
            </p:contentPart>
          </mc:Choice>
          <mc:Fallback xmlns="">
            <p:pic>
              <p:nvPicPr>
                <p:cNvPr id="109" name="Ink 108">
                  <a:extLst>
                    <a:ext uri="{FF2B5EF4-FFF2-40B4-BE49-F238E27FC236}">
                      <a16:creationId xmlns:a16="http://schemas.microsoft.com/office/drawing/2014/main" id="{D705F58D-8F1A-0A47-A8F0-DF190D669A5C}"/>
                    </a:ext>
                  </a:extLst>
                </p:cNvPr>
                <p:cNvPicPr/>
                <p:nvPr/>
              </p:nvPicPr>
              <p:blipFill>
                <a:blip r:embed="rId136"/>
                <a:stretch>
                  <a:fillRect/>
                </a:stretch>
              </p:blipFill>
              <p:spPr>
                <a:xfrm>
                  <a:off x="10487161" y="969423"/>
                  <a:ext cx="202410" cy="556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Ink 110">
                  <a:extLst>
                    <a:ext uri="{FF2B5EF4-FFF2-40B4-BE49-F238E27FC236}">
                      <a16:creationId xmlns:a16="http://schemas.microsoft.com/office/drawing/2014/main" id="{F87F7C7C-EE75-794B-B969-B929750A472F}"/>
                    </a:ext>
                  </a:extLst>
                </p14:cNvPr>
                <p14:cNvContentPartPr/>
                <p14:nvPr/>
              </p14:nvContentPartPr>
              <p14:xfrm>
                <a:off x="10869226" y="759883"/>
                <a:ext cx="279000" cy="316800"/>
              </p14:xfrm>
            </p:contentPart>
          </mc:Choice>
          <mc:Fallback xmlns="">
            <p:pic>
              <p:nvPicPr>
                <p:cNvPr id="111" name="Ink 110">
                  <a:extLst>
                    <a:ext uri="{FF2B5EF4-FFF2-40B4-BE49-F238E27FC236}">
                      <a16:creationId xmlns:a16="http://schemas.microsoft.com/office/drawing/2014/main" id="{F87F7C7C-EE75-794B-B969-B929750A472F}"/>
                    </a:ext>
                  </a:extLst>
                </p:cNvPr>
                <p:cNvPicPr/>
                <p:nvPr/>
              </p:nvPicPr>
              <p:blipFill>
                <a:blip r:embed="rId138"/>
                <a:stretch>
                  <a:fillRect/>
                </a:stretch>
              </p:blipFill>
              <p:spPr>
                <a:xfrm>
                  <a:off x="10848613" y="739274"/>
                  <a:ext cx="319747" cy="357538"/>
                </a:xfrm>
                <a:prstGeom prst="rect">
                  <a:avLst/>
                </a:prstGeom>
              </p:spPr>
            </p:pic>
          </mc:Fallback>
        </mc:AlternateContent>
      </p:grpSp>
      <p:grpSp>
        <p:nvGrpSpPr>
          <p:cNvPr id="131" name="Group 130">
            <a:extLst>
              <a:ext uri="{FF2B5EF4-FFF2-40B4-BE49-F238E27FC236}">
                <a16:creationId xmlns:a16="http://schemas.microsoft.com/office/drawing/2014/main" id="{3133CAC4-432A-DF4E-A75F-17D54F4F0A54}"/>
              </a:ext>
            </a:extLst>
          </p:cNvPr>
          <p:cNvGrpSpPr/>
          <p:nvPr/>
        </p:nvGrpSpPr>
        <p:grpSpPr>
          <a:xfrm>
            <a:off x="9910820" y="1216832"/>
            <a:ext cx="168750" cy="198990"/>
            <a:chOff x="11182426" y="479443"/>
            <a:chExt cx="225000" cy="265320"/>
          </a:xfrm>
        </p:grpSpPr>
        <mc:AlternateContent xmlns:mc="http://schemas.openxmlformats.org/markup-compatibility/2006" xmlns:p14="http://schemas.microsoft.com/office/powerpoint/2010/main">
          <mc:Choice Requires="p14">
            <p:contentPart p14:bwMode="auto" r:id="rId139">
              <p14:nvContentPartPr>
                <p14:cNvPr id="128" name="Ink 127">
                  <a:extLst>
                    <a:ext uri="{FF2B5EF4-FFF2-40B4-BE49-F238E27FC236}">
                      <a16:creationId xmlns:a16="http://schemas.microsoft.com/office/drawing/2014/main" id="{B6025DAF-F82C-7448-8C23-3CC64BC112E7}"/>
                    </a:ext>
                  </a:extLst>
                </p14:cNvPr>
                <p14:cNvContentPartPr/>
                <p14:nvPr/>
              </p14:nvContentPartPr>
              <p14:xfrm>
                <a:off x="11221666" y="479443"/>
                <a:ext cx="185760" cy="265320"/>
              </p14:xfrm>
            </p:contentPart>
          </mc:Choice>
          <mc:Fallback xmlns="">
            <p:pic>
              <p:nvPicPr>
                <p:cNvPr id="128" name="Ink 127">
                  <a:extLst>
                    <a:ext uri="{FF2B5EF4-FFF2-40B4-BE49-F238E27FC236}">
                      <a16:creationId xmlns:a16="http://schemas.microsoft.com/office/drawing/2014/main" id="{B6025DAF-F82C-7448-8C23-3CC64BC112E7}"/>
                    </a:ext>
                  </a:extLst>
                </p:cNvPr>
                <p:cNvPicPr/>
                <p:nvPr/>
              </p:nvPicPr>
              <p:blipFill>
                <a:blip r:embed="rId140"/>
                <a:stretch>
                  <a:fillRect/>
                </a:stretch>
              </p:blipFill>
              <p:spPr>
                <a:xfrm>
                  <a:off x="11201026" y="458812"/>
                  <a:ext cx="226560" cy="30610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Ink 129">
                  <a:extLst>
                    <a:ext uri="{FF2B5EF4-FFF2-40B4-BE49-F238E27FC236}">
                      <a16:creationId xmlns:a16="http://schemas.microsoft.com/office/drawing/2014/main" id="{05418593-85AD-E549-8742-EAE6C7752778}"/>
                    </a:ext>
                  </a:extLst>
                </p14:cNvPr>
                <p14:cNvContentPartPr/>
                <p14:nvPr/>
              </p14:nvContentPartPr>
              <p14:xfrm>
                <a:off x="11182426" y="583843"/>
                <a:ext cx="215280" cy="17640"/>
              </p14:xfrm>
            </p:contentPart>
          </mc:Choice>
          <mc:Fallback xmlns="">
            <p:pic>
              <p:nvPicPr>
                <p:cNvPr id="130" name="Ink 129">
                  <a:extLst>
                    <a:ext uri="{FF2B5EF4-FFF2-40B4-BE49-F238E27FC236}">
                      <a16:creationId xmlns:a16="http://schemas.microsoft.com/office/drawing/2014/main" id="{05418593-85AD-E549-8742-EAE6C7752778}"/>
                    </a:ext>
                  </a:extLst>
                </p:cNvPr>
                <p:cNvPicPr/>
                <p:nvPr/>
              </p:nvPicPr>
              <p:blipFill>
                <a:blip r:embed="rId142"/>
                <a:stretch>
                  <a:fillRect/>
                </a:stretch>
              </p:blipFill>
              <p:spPr>
                <a:xfrm>
                  <a:off x="11161855" y="563342"/>
                  <a:ext cx="255944" cy="58164"/>
                </a:xfrm>
                <a:prstGeom prst="rect">
                  <a:avLst/>
                </a:prstGeom>
              </p:spPr>
            </p:pic>
          </mc:Fallback>
        </mc:AlternateContent>
      </p:grpSp>
      <p:grpSp>
        <p:nvGrpSpPr>
          <p:cNvPr id="153" name="Group 152">
            <a:extLst>
              <a:ext uri="{FF2B5EF4-FFF2-40B4-BE49-F238E27FC236}">
                <a16:creationId xmlns:a16="http://schemas.microsoft.com/office/drawing/2014/main" id="{C5DB2E0D-5861-CE4A-8C23-8BF7FAE91CBF}"/>
              </a:ext>
            </a:extLst>
          </p:cNvPr>
          <p:cNvGrpSpPr/>
          <p:nvPr/>
        </p:nvGrpSpPr>
        <p:grpSpPr>
          <a:xfrm>
            <a:off x="8505470" y="1790042"/>
            <a:ext cx="1684260" cy="213300"/>
            <a:chOff x="9308626" y="1243723"/>
            <a:chExt cx="2245680" cy="284400"/>
          </a:xfrm>
        </p:grpSpPr>
        <mc:AlternateContent xmlns:mc="http://schemas.openxmlformats.org/markup-compatibility/2006" xmlns:p14="http://schemas.microsoft.com/office/powerpoint/2010/main">
          <mc:Choice Requires="p14">
            <p:contentPart p14:bwMode="auto" r:id="rId143">
              <p14:nvContentPartPr>
                <p14:cNvPr id="132" name="Ink 131">
                  <a:extLst>
                    <a:ext uri="{FF2B5EF4-FFF2-40B4-BE49-F238E27FC236}">
                      <a16:creationId xmlns:a16="http://schemas.microsoft.com/office/drawing/2014/main" id="{F28177A6-9431-974D-BDF8-B583948CBB79}"/>
                    </a:ext>
                  </a:extLst>
                </p14:cNvPr>
                <p14:cNvContentPartPr/>
                <p14:nvPr/>
              </p14:nvContentPartPr>
              <p14:xfrm>
                <a:off x="9308626" y="1354603"/>
                <a:ext cx="168480" cy="145440"/>
              </p14:xfrm>
            </p:contentPart>
          </mc:Choice>
          <mc:Fallback xmlns="">
            <p:pic>
              <p:nvPicPr>
                <p:cNvPr id="132" name="Ink 131">
                  <a:extLst>
                    <a:ext uri="{FF2B5EF4-FFF2-40B4-BE49-F238E27FC236}">
                      <a16:creationId xmlns:a16="http://schemas.microsoft.com/office/drawing/2014/main" id="{F28177A6-9431-974D-BDF8-B583948CBB79}"/>
                    </a:ext>
                  </a:extLst>
                </p:cNvPr>
                <p:cNvPicPr/>
                <p:nvPr/>
              </p:nvPicPr>
              <p:blipFill>
                <a:blip r:embed="rId144"/>
                <a:stretch>
                  <a:fillRect/>
                </a:stretch>
              </p:blipFill>
              <p:spPr>
                <a:xfrm>
                  <a:off x="9287986" y="1333963"/>
                  <a:ext cx="209280" cy="186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Ink 132">
                  <a:extLst>
                    <a:ext uri="{FF2B5EF4-FFF2-40B4-BE49-F238E27FC236}">
                      <a16:creationId xmlns:a16="http://schemas.microsoft.com/office/drawing/2014/main" id="{779BC6BE-96F1-2242-A1A1-D822C5C350AB}"/>
                    </a:ext>
                  </a:extLst>
                </p14:cNvPr>
                <p14:cNvContentPartPr/>
                <p14:nvPr/>
              </p14:nvContentPartPr>
              <p14:xfrm>
                <a:off x="9508066" y="1379083"/>
                <a:ext cx="85680" cy="129600"/>
              </p14:xfrm>
            </p:contentPart>
          </mc:Choice>
          <mc:Fallback xmlns="">
            <p:pic>
              <p:nvPicPr>
                <p:cNvPr id="133" name="Ink 132">
                  <a:extLst>
                    <a:ext uri="{FF2B5EF4-FFF2-40B4-BE49-F238E27FC236}">
                      <a16:creationId xmlns:a16="http://schemas.microsoft.com/office/drawing/2014/main" id="{779BC6BE-96F1-2242-A1A1-D822C5C350AB}"/>
                    </a:ext>
                  </a:extLst>
                </p:cNvPr>
                <p:cNvPicPr/>
                <p:nvPr/>
              </p:nvPicPr>
              <p:blipFill>
                <a:blip r:embed="rId146"/>
                <a:stretch>
                  <a:fillRect/>
                </a:stretch>
              </p:blipFill>
              <p:spPr>
                <a:xfrm>
                  <a:off x="9487484" y="1358443"/>
                  <a:ext cx="126366" cy="17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Ink 133">
                  <a:extLst>
                    <a:ext uri="{FF2B5EF4-FFF2-40B4-BE49-F238E27FC236}">
                      <a16:creationId xmlns:a16="http://schemas.microsoft.com/office/drawing/2014/main" id="{582828D0-6DA0-4346-91FA-5EE6B1238F87}"/>
                    </a:ext>
                  </a:extLst>
                </p14:cNvPr>
                <p14:cNvContentPartPr/>
                <p14:nvPr/>
              </p14:nvContentPartPr>
              <p14:xfrm>
                <a:off x="9488626" y="1348843"/>
                <a:ext cx="129600" cy="144360"/>
              </p14:xfrm>
            </p:contentPart>
          </mc:Choice>
          <mc:Fallback xmlns="">
            <p:pic>
              <p:nvPicPr>
                <p:cNvPr id="134" name="Ink 133">
                  <a:extLst>
                    <a:ext uri="{FF2B5EF4-FFF2-40B4-BE49-F238E27FC236}">
                      <a16:creationId xmlns:a16="http://schemas.microsoft.com/office/drawing/2014/main" id="{582828D0-6DA0-4346-91FA-5EE6B1238F87}"/>
                    </a:ext>
                  </a:extLst>
                </p:cNvPr>
                <p:cNvPicPr/>
                <p:nvPr/>
              </p:nvPicPr>
              <p:blipFill>
                <a:blip r:embed="rId148"/>
                <a:stretch>
                  <a:fillRect/>
                </a:stretch>
              </p:blipFill>
              <p:spPr>
                <a:xfrm>
                  <a:off x="9468062" y="1328151"/>
                  <a:ext cx="170249" cy="185262"/>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6" name="Ink 135">
                  <a:extLst>
                    <a:ext uri="{FF2B5EF4-FFF2-40B4-BE49-F238E27FC236}">
                      <a16:creationId xmlns:a16="http://schemas.microsoft.com/office/drawing/2014/main" id="{4EED2B3E-61A5-6041-9354-4D942B83D278}"/>
                    </a:ext>
                  </a:extLst>
                </p14:cNvPr>
                <p14:cNvContentPartPr/>
                <p14:nvPr/>
              </p14:nvContentPartPr>
              <p14:xfrm>
                <a:off x="9640546" y="1375123"/>
                <a:ext cx="232560" cy="115920"/>
              </p14:xfrm>
            </p:contentPart>
          </mc:Choice>
          <mc:Fallback xmlns="">
            <p:pic>
              <p:nvPicPr>
                <p:cNvPr id="136" name="Ink 135">
                  <a:extLst>
                    <a:ext uri="{FF2B5EF4-FFF2-40B4-BE49-F238E27FC236}">
                      <a16:creationId xmlns:a16="http://schemas.microsoft.com/office/drawing/2014/main" id="{4EED2B3E-61A5-6041-9354-4D942B83D278}"/>
                    </a:ext>
                  </a:extLst>
                </p:cNvPr>
                <p:cNvPicPr/>
                <p:nvPr/>
              </p:nvPicPr>
              <p:blipFill>
                <a:blip r:embed="rId150"/>
                <a:stretch>
                  <a:fillRect/>
                </a:stretch>
              </p:blipFill>
              <p:spPr>
                <a:xfrm>
                  <a:off x="9619970" y="1354526"/>
                  <a:ext cx="273234" cy="156636"/>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Ink 136">
                  <a:extLst>
                    <a:ext uri="{FF2B5EF4-FFF2-40B4-BE49-F238E27FC236}">
                      <a16:creationId xmlns:a16="http://schemas.microsoft.com/office/drawing/2014/main" id="{3545D05A-564B-1B40-A20F-FDB4FEDFE20E}"/>
                    </a:ext>
                  </a:extLst>
                </p14:cNvPr>
                <p14:cNvContentPartPr/>
                <p14:nvPr/>
              </p14:nvContentPartPr>
              <p14:xfrm>
                <a:off x="9855106" y="1368283"/>
                <a:ext cx="120240" cy="120240"/>
              </p14:xfrm>
            </p:contentPart>
          </mc:Choice>
          <mc:Fallback xmlns="">
            <p:pic>
              <p:nvPicPr>
                <p:cNvPr id="137" name="Ink 136">
                  <a:extLst>
                    <a:ext uri="{FF2B5EF4-FFF2-40B4-BE49-F238E27FC236}">
                      <a16:creationId xmlns:a16="http://schemas.microsoft.com/office/drawing/2014/main" id="{3545D05A-564B-1B40-A20F-FDB4FEDFE20E}"/>
                    </a:ext>
                  </a:extLst>
                </p:cNvPr>
                <p:cNvPicPr/>
                <p:nvPr/>
              </p:nvPicPr>
              <p:blipFill>
                <a:blip r:embed="rId152"/>
                <a:stretch>
                  <a:fillRect/>
                </a:stretch>
              </p:blipFill>
              <p:spPr>
                <a:xfrm>
                  <a:off x="9834507" y="1347684"/>
                  <a:ext cx="160959" cy="160959"/>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Ink 138">
                  <a:extLst>
                    <a:ext uri="{FF2B5EF4-FFF2-40B4-BE49-F238E27FC236}">
                      <a16:creationId xmlns:a16="http://schemas.microsoft.com/office/drawing/2014/main" id="{F817906A-7535-924A-91EF-81181ADFC068}"/>
                    </a:ext>
                  </a:extLst>
                </p14:cNvPr>
                <p14:cNvContentPartPr/>
                <p14:nvPr/>
              </p14:nvContentPartPr>
              <p14:xfrm>
                <a:off x="10043386" y="1273963"/>
                <a:ext cx="71640" cy="221760"/>
              </p14:xfrm>
            </p:contentPart>
          </mc:Choice>
          <mc:Fallback xmlns="">
            <p:pic>
              <p:nvPicPr>
                <p:cNvPr id="139" name="Ink 138">
                  <a:extLst>
                    <a:ext uri="{FF2B5EF4-FFF2-40B4-BE49-F238E27FC236}">
                      <a16:creationId xmlns:a16="http://schemas.microsoft.com/office/drawing/2014/main" id="{F817906A-7535-924A-91EF-81181ADFC068}"/>
                    </a:ext>
                  </a:extLst>
                </p:cNvPr>
                <p:cNvPicPr/>
                <p:nvPr/>
              </p:nvPicPr>
              <p:blipFill>
                <a:blip r:embed="rId154"/>
                <a:stretch>
                  <a:fillRect/>
                </a:stretch>
              </p:blipFill>
              <p:spPr>
                <a:xfrm>
                  <a:off x="10022849" y="1253323"/>
                  <a:ext cx="112236" cy="262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0" name="Ink 139">
                  <a:extLst>
                    <a:ext uri="{FF2B5EF4-FFF2-40B4-BE49-F238E27FC236}">
                      <a16:creationId xmlns:a16="http://schemas.microsoft.com/office/drawing/2014/main" id="{CAE33AE1-3583-7440-8C86-FAAF1B67C911}"/>
                    </a:ext>
                  </a:extLst>
                </p14:cNvPr>
                <p14:cNvContentPartPr/>
                <p14:nvPr/>
              </p14:nvContentPartPr>
              <p14:xfrm>
                <a:off x="9967426" y="1394203"/>
                <a:ext cx="173880" cy="15120"/>
              </p14:xfrm>
            </p:contentPart>
          </mc:Choice>
          <mc:Fallback xmlns="">
            <p:pic>
              <p:nvPicPr>
                <p:cNvPr id="140" name="Ink 139">
                  <a:extLst>
                    <a:ext uri="{FF2B5EF4-FFF2-40B4-BE49-F238E27FC236}">
                      <a16:creationId xmlns:a16="http://schemas.microsoft.com/office/drawing/2014/main" id="{CAE33AE1-3583-7440-8C86-FAAF1B67C911}"/>
                    </a:ext>
                  </a:extLst>
                </p:cNvPr>
                <p:cNvPicPr/>
                <p:nvPr/>
              </p:nvPicPr>
              <p:blipFill>
                <a:blip r:embed="rId156"/>
                <a:stretch>
                  <a:fillRect/>
                </a:stretch>
              </p:blipFill>
              <p:spPr>
                <a:xfrm>
                  <a:off x="9946829" y="1373885"/>
                  <a:ext cx="214596" cy="5528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Ink 141">
                  <a:extLst>
                    <a:ext uri="{FF2B5EF4-FFF2-40B4-BE49-F238E27FC236}">
                      <a16:creationId xmlns:a16="http://schemas.microsoft.com/office/drawing/2014/main" id="{B8358971-5362-7646-AF07-E22C0A10D6C1}"/>
                    </a:ext>
                  </a:extLst>
                </p14:cNvPr>
                <p14:cNvContentPartPr/>
                <p14:nvPr/>
              </p14:nvContentPartPr>
              <p14:xfrm>
                <a:off x="10251466" y="1315363"/>
                <a:ext cx="150480" cy="162000"/>
              </p14:xfrm>
            </p:contentPart>
          </mc:Choice>
          <mc:Fallback xmlns="">
            <p:pic>
              <p:nvPicPr>
                <p:cNvPr id="142" name="Ink 141">
                  <a:extLst>
                    <a:ext uri="{FF2B5EF4-FFF2-40B4-BE49-F238E27FC236}">
                      <a16:creationId xmlns:a16="http://schemas.microsoft.com/office/drawing/2014/main" id="{B8358971-5362-7646-AF07-E22C0A10D6C1}"/>
                    </a:ext>
                  </a:extLst>
                </p:cNvPr>
                <p:cNvPicPr/>
                <p:nvPr/>
              </p:nvPicPr>
              <p:blipFill>
                <a:blip r:embed="rId158"/>
                <a:stretch>
                  <a:fillRect/>
                </a:stretch>
              </p:blipFill>
              <p:spPr>
                <a:xfrm>
                  <a:off x="10230859" y="1294754"/>
                  <a:ext cx="191215" cy="2027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 name="Ink 142">
                  <a:extLst>
                    <a:ext uri="{FF2B5EF4-FFF2-40B4-BE49-F238E27FC236}">
                      <a16:creationId xmlns:a16="http://schemas.microsoft.com/office/drawing/2014/main" id="{277B80BB-65F8-AB4B-A253-05214F8748E6}"/>
                    </a:ext>
                  </a:extLst>
                </p14:cNvPr>
                <p14:cNvContentPartPr/>
                <p14:nvPr/>
              </p14:nvContentPartPr>
              <p14:xfrm>
                <a:off x="10442266" y="1365043"/>
                <a:ext cx="126000" cy="114840"/>
              </p14:xfrm>
            </p:contentPart>
          </mc:Choice>
          <mc:Fallback xmlns="">
            <p:pic>
              <p:nvPicPr>
                <p:cNvPr id="143" name="Ink 142">
                  <a:extLst>
                    <a:ext uri="{FF2B5EF4-FFF2-40B4-BE49-F238E27FC236}">
                      <a16:creationId xmlns:a16="http://schemas.microsoft.com/office/drawing/2014/main" id="{277B80BB-65F8-AB4B-A253-05214F8748E6}"/>
                    </a:ext>
                  </a:extLst>
                </p:cNvPr>
                <p:cNvPicPr/>
                <p:nvPr/>
              </p:nvPicPr>
              <p:blipFill>
                <a:blip r:embed="rId160"/>
                <a:stretch>
                  <a:fillRect/>
                </a:stretch>
              </p:blipFill>
              <p:spPr>
                <a:xfrm>
                  <a:off x="10421665" y="1344467"/>
                  <a:ext cx="166722" cy="155513"/>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 name="Ink 143">
                  <a:extLst>
                    <a:ext uri="{FF2B5EF4-FFF2-40B4-BE49-F238E27FC236}">
                      <a16:creationId xmlns:a16="http://schemas.microsoft.com/office/drawing/2014/main" id="{007CAF84-59DA-AD43-8F73-3F0E18B8D8C3}"/>
                    </a:ext>
                  </a:extLst>
                </p14:cNvPr>
                <p14:cNvContentPartPr/>
                <p14:nvPr/>
              </p14:nvContentPartPr>
              <p14:xfrm>
                <a:off x="10605706" y="1243723"/>
                <a:ext cx="350640" cy="284400"/>
              </p14:xfrm>
            </p:contentPart>
          </mc:Choice>
          <mc:Fallback xmlns="">
            <p:pic>
              <p:nvPicPr>
                <p:cNvPr id="144" name="Ink 143">
                  <a:extLst>
                    <a:ext uri="{FF2B5EF4-FFF2-40B4-BE49-F238E27FC236}">
                      <a16:creationId xmlns:a16="http://schemas.microsoft.com/office/drawing/2014/main" id="{007CAF84-59DA-AD43-8F73-3F0E18B8D8C3}"/>
                    </a:ext>
                  </a:extLst>
                </p:cNvPr>
                <p:cNvPicPr/>
                <p:nvPr/>
              </p:nvPicPr>
              <p:blipFill>
                <a:blip r:embed="rId162"/>
                <a:stretch>
                  <a:fillRect/>
                </a:stretch>
              </p:blipFill>
              <p:spPr>
                <a:xfrm>
                  <a:off x="10585080" y="1223100"/>
                  <a:ext cx="391412" cy="32516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 name="Ink 144">
                  <a:extLst>
                    <a:ext uri="{FF2B5EF4-FFF2-40B4-BE49-F238E27FC236}">
                      <a16:creationId xmlns:a16="http://schemas.microsoft.com/office/drawing/2014/main" id="{1746F577-D2D3-0F41-8D23-8C03BF7F5A8C}"/>
                    </a:ext>
                  </a:extLst>
                </p14:cNvPr>
                <p14:cNvContentPartPr/>
                <p14:nvPr/>
              </p14:nvContentPartPr>
              <p14:xfrm>
                <a:off x="10937626" y="1244083"/>
                <a:ext cx="154080" cy="257760"/>
              </p14:xfrm>
            </p:contentPart>
          </mc:Choice>
          <mc:Fallback xmlns="">
            <p:pic>
              <p:nvPicPr>
                <p:cNvPr id="145" name="Ink 144">
                  <a:extLst>
                    <a:ext uri="{FF2B5EF4-FFF2-40B4-BE49-F238E27FC236}">
                      <a16:creationId xmlns:a16="http://schemas.microsoft.com/office/drawing/2014/main" id="{1746F577-D2D3-0F41-8D23-8C03BF7F5A8C}"/>
                    </a:ext>
                  </a:extLst>
                </p:cNvPr>
                <p:cNvPicPr/>
                <p:nvPr/>
              </p:nvPicPr>
              <p:blipFill>
                <a:blip r:embed="rId164"/>
                <a:stretch>
                  <a:fillRect/>
                </a:stretch>
              </p:blipFill>
              <p:spPr>
                <a:xfrm>
                  <a:off x="10916986" y="1223443"/>
                  <a:ext cx="194880" cy="29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6" name="Ink 145">
                  <a:extLst>
                    <a:ext uri="{FF2B5EF4-FFF2-40B4-BE49-F238E27FC236}">
                      <a16:creationId xmlns:a16="http://schemas.microsoft.com/office/drawing/2014/main" id="{6CE15A36-171A-4D43-989F-46B369AFE50C}"/>
                    </a:ext>
                  </a:extLst>
                </p14:cNvPr>
                <p14:cNvContentPartPr/>
                <p14:nvPr/>
              </p14:nvContentPartPr>
              <p14:xfrm>
                <a:off x="11092426" y="1289083"/>
                <a:ext cx="360" cy="360"/>
              </p14:xfrm>
            </p:contentPart>
          </mc:Choice>
          <mc:Fallback xmlns="">
            <p:pic>
              <p:nvPicPr>
                <p:cNvPr id="146" name="Ink 145">
                  <a:extLst>
                    <a:ext uri="{FF2B5EF4-FFF2-40B4-BE49-F238E27FC236}">
                      <a16:creationId xmlns:a16="http://schemas.microsoft.com/office/drawing/2014/main" id="{6CE15A36-171A-4D43-989F-46B369AFE50C}"/>
                    </a:ext>
                  </a:extLst>
                </p:cNvPr>
                <p:cNvPicPr/>
                <p:nvPr/>
              </p:nvPicPr>
              <p:blipFill>
                <a:blip r:embed="rId118"/>
                <a:stretch>
                  <a:fillRect/>
                </a:stretch>
              </p:blipFill>
              <p:spPr>
                <a:xfrm>
                  <a:off x="11076946" y="12736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7" name="Ink 146">
                  <a:extLst>
                    <a:ext uri="{FF2B5EF4-FFF2-40B4-BE49-F238E27FC236}">
                      <a16:creationId xmlns:a16="http://schemas.microsoft.com/office/drawing/2014/main" id="{8ADAAD3E-D867-E94D-8FB8-2AFF00413838}"/>
                    </a:ext>
                  </a:extLst>
                </p14:cNvPr>
                <p14:cNvContentPartPr/>
                <p14:nvPr/>
              </p14:nvContentPartPr>
              <p14:xfrm>
                <a:off x="11161546" y="1345963"/>
                <a:ext cx="143640" cy="124560"/>
              </p14:xfrm>
            </p:contentPart>
          </mc:Choice>
          <mc:Fallback xmlns="">
            <p:pic>
              <p:nvPicPr>
                <p:cNvPr id="147" name="Ink 146">
                  <a:extLst>
                    <a:ext uri="{FF2B5EF4-FFF2-40B4-BE49-F238E27FC236}">
                      <a16:creationId xmlns:a16="http://schemas.microsoft.com/office/drawing/2014/main" id="{8ADAAD3E-D867-E94D-8FB8-2AFF00413838}"/>
                    </a:ext>
                  </a:extLst>
                </p:cNvPr>
                <p:cNvPicPr/>
                <p:nvPr/>
              </p:nvPicPr>
              <p:blipFill>
                <a:blip r:embed="rId167"/>
                <a:stretch>
                  <a:fillRect/>
                </a:stretch>
              </p:blipFill>
              <p:spPr>
                <a:xfrm>
                  <a:off x="11140958" y="1325363"/>
                  <a:ext cx="184338" cy="165282"/>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8" name="Ink 147">
                  <a:extLst>
                    <a:ext uri="{FF2B5EF4-FFF2-40B4-BE49-F238E27FC236}">
                      <a16:creationId xmlns:a16="http://schemas.microsoft.com/office/drawing/2014/main" id="{9DFA3533-B86D-494E-BEFE-7C648DF7AFB8}"/>
                    </a:ext>
                  </a:extLst>
                </p14:cNvPr>
                <p14:cNvContentPartPr/>
                <p14:nvPr/>
              </p14:nvContentPartPr>
              <p14:xfrm>
                <a:off x="11347306" y="1348843"/>
                <a:ext cx="207000" cy="127080"/>
              </p14:xfrm>
            </p:contentPart>
          </mc:Choice>
          <mc:Fallback xmlns="">
            <p:pic>
              <p:nvPicPr>
                <p:cNvPr id="148" name="Ink 147">
                  <a:extLst>
                    <a:ext uri="{FF2B5EF4-FFF2-40B4-BE49-F238E27FC236}">
                      <a16:creationId xmlns:a16="http://schemas.microsoft.com/office/drawing/2014/main" id="{9DFA3533-B86D-494E-BEFE-7C648DF7AFB8}"/>
                    </a:ext>
                  </a:extLst>
                </p:cNvPr>
                <p:cNvPicPr/>
                <p:nvPr/>
              </p:nvPicPr>
              <p:blipFill>
                <a:blip r:embed="rId169"/>
                <a:stretch>
                  <a:fillRect/>
                </a:stretch>
              </p:blipFill>
              <p:spPr>
                <a:xfrm>
                  <a:off x="11326654" y="1328222"/>
                  <a:ext cx="247824" cy="167842"/>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 name="Ink 148">
                  <a:extLst>
                    <a:ext uri="{FF2B5EF4-FFF2-40B4-BE49-F238E27FC236}">
                      <a16:creationId xmlns:a16="http://schemas.microsoft.com/office/drawing/2014/main" id="{5497183D-897B-DF41-AB0D-2D46A218E09E}"/>
                    </a:ext>
                  </a:extLst>
                </p14:cNvPr>
                <p14:cNvContentPartPr/>
                <p14:nvPr/>
              </p14:nvContentPartPr>
              <p14:xfrm>
                <a:off x="11092426" y="1273963"/>
                <a:ext cx="360" cy="360"/>
              </p14:xfrm>
            </p:contentPart>
          </mc:Choice>
          <mc:Fallback xmlns="">
            <p:pic>
              <p:nvPicPr>
                <p:cNvPr id="149" name="Ink 148">
                  <a:extLst>
                    <a:ext uri="{FF2B5EF4-FFF2-40B4-BE49-F238E27FC236}">
                      <a16:creationId xmlns:a16="http://schemas.microsoft.com/office/drawing/2014/main" id="{5497183D-897B-DF41-AB0D-2D46A218E09E}"/>
                    </a:ext>
                  </a:extLst>
                </p:cNvPr>
                <p:cNvPicPr/>
                <p:nvPr/>
              </p:nvPicPr>
              <p:blipFill>
                <a:blip r:embed="rId118"/>
                <a:stretch>
                  <a:fillRect/>
                </a:stretch>
              </p:blipFill>
              <p:spPr>
                <a:xfrm>
                  <a:off x="11076946" y="125848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1" name="Ink 150">
                  <a:extLst>
                    <a:ext uri="{FF2B5EF4-FFF2-40B4-BE49-F238E27FC236}">
                      <a16:creationId xmlns:a16="http://schemas.microsoft.com/office/drawing/2014/main" id="{E3B8A011-A555-4C4D-81A8-4497B0AFC53F}"/>
                    </a:ext>
                  </a:extLst>
                </p14:cNvPr>
                <p14:cNvContentPartPr/>
                <p14:nvPr/>
              </p14:nvContentPartPr>
              <p14:xfrm>
                <a:off x="11060026" y="1259203"/>
                <a:ext cx="51480" cy="39960"/>
              </p14:xfrm>
            </p:contentPart>
          </mc:Choice>
          <mc:Fallback xmlns="">
            <p:pic>
              <p:nvPicPr>
                <p:cNvPr id="151" name="Ink 150">
                  <a:extLst>
                    <a:ext uri="{FF2B5EF4-FFF2-40B4-BE49-F238E27FC236}">
                      <a16:creationId xmlns:a16="http://schemas.microsoft.com/office/drawing/2014/main" id="{E3B8A011-A555-4C4D-81A8-4497B0AFC53F}"/>
                    </a:ext>
                  </a:extLst>
                </p:cNvPr>
                <p:cNvPicPr/>
                <p:nvPr/>
              </p:nvPicPr>
              <p:blipFill>
                <a:blip r:embed="rId172"/>
                <a:stretch>
                  <a:fillRect/>
                </a:stretch>
              </p:blipFill>
              <p:spPr>
                <a:xfrm>
                  <a:off x="11039529" y="1238747"/>
                  <a:ext cx="91997" cy="803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47" name="Ink 246">
                <a:extLst>
                  <a:ext uri="{FF2B5EF4-FFF2-40B4-BE49-F238E27FC236}">
                    <a16:creationId xmlns:a16="http://schemas.microsoft.com/office/drawing/2014/main" id="{F1724538-F26D-B449-9611-3BF5631FBEAA}"/>
                  </a:ext>
                </a:extLst>
              </p14:cNvPr>
              <p14:cNvContentPartPr/>
              <p14:nvPr/>
            </p14:nvContentPartPr>
            <p14:xfrm>
              <a:off x="10461890" y="2476112"/>
              <a:ext cx="270" cy="270"/>
            </p14:xfrm>
          </p:contentPart>
        </mc:Choice>
        <mc:Fallback xmlns="">
          <p:pic>
            <p:nvPicPr>
              <p:cNvPr id="247" name="Ink 246">
                <a:extLst>
                  <a:ext uri="{FF2B5EF4-FFF2-40B4-BE49-F238E27FC236}">
                    <a16:creationId xmlns:a16="http://schemas.microsoft.com/office/drawing/2014/main" id="{F1724538-F26D-B449-9611-3BF5631FBEAA}"/>
                  </a:ext>
                </a:extLst>
              </p:cNvPr>
              <p:cNvPicPr/>
              <p:nvPr/>
            </p:nvPicPr>
            <p:blipFill>
              <a:blip r:embed="rId174"/>
              <a:stretch>
                <a:fillRect/>
              </a:stretch>
            </p:blipFill>
            <p:spPr>
              <a:xfrm>
                <a:off x="10450280" y="2464502"/>
                <a:ext cx="23220" cy="23220"/>
              </a:xfrm>
              <a:prstGeom prst="rect">
                <a:avLst/>
              </a:prstGeom>
            </p:spPr>
          </p:pic>
        </mc:Fallback>
      </mc:AlternateContent>
      <p:grpSp>
        <p:nvGrpSpPr>
          <p:cNvPr id="344" name="Group 343">
            <a:extLst>
              <a:ext uri="{FF2B5EF4-FFF2-40B4-BE49-F238E27FC236}">
                <a16:creationId xmlns:a16="http://schemas.microsoft.com/office/drawing/2014/main" id="{EFE8BA2A-D52E-C94E-BB23-C6A27D32916E}"/>
              </a:ext>
            </a:extLst>
          </p:cNvPr>
          <p:cNvGrpSpPr/>
          <p:nvPr/>
        </p:nvGrpSpPr>
        <p:grpSpPr>
          <a:xfrm>
            <a:off x="6009590" y="3544232"/>
            <a:ext cx="86400" cy="58320"/>
            <a:chOff x="5980786" y="3582643"/>
            <a:chExt cx="115200" cy="77760"/>
          </a:xfrm>
        </p:grpSpPr>
        <mc:AlternateContent xmlns:mc="http://schemas.openxmlformats.org/markup-compatibility/2006" xmlns:p14="http://schemas.microsoft.com/office/powerpoint/2010/main">
          <mc:Choice Requires="p14">
            <p:contentPart p14:bwMode="auto" r:id="rId175">
              <p14:nvContentPartPr>
                <p14:cNvPr id="341" name="Ink 340">
                  <a:extLst>
                    <a:ext uri="{FF2B5EF4-FFF2-40B4-BE49-F238E27FC236}">
                      <a16:creationId xmlns:a16="http://schemas.microsoft.com/office/drawing/2014/main" id="{3D89EA30-1B47-9E4A-B323-AE5B2D7F6F3D}"/>
                    </a:ext>
                  </a:extLst>
                </p14:cNvPr>
                <p14:cNvContentPartPr/>
                <p14:nvPr/>
              </p14:nvContentPartPr>
              <p14:xfrm>
                <a:off x="5980786" y="3582643"/>
                <a:ext cx="79200" cy="14040"/>
              </p14:xfrm>
            </p:contentPart>
          </mc:Choice>
          <mc:Fallback xmlns="">
            <p:pic>
              <p:nvPicPr>
                <p:cNvPr id="341" name="Ink 340">
                  <a:extLst>
                    <a:ext uri="{FF2B5EF4-FFF2-40B4-BE49-F238E27FC236}">
                      <a16:creationId xmlns:a16="http://schemas.microsoft.com/office/drawing/2014/main" id="{3D89EA30-1B47-9E4A-B323-AE5B2D7F6F3D}"/>
                    </a:ext>
                  </a:extLst>
                </p:cNvPr>
                <p:cNvPicPr/>
                <p:nvPr/>
              </p:nvPicPr>
              <p:blipFill>
                <a:blip r:embed="rId176"/>
                <a:stretch>
                  <a:fillRect/>
                </a:stretch>
              </p:blipFill>
              <p:spPr>
                <a:xfrm>
                  <a:off x="5960146" y="3562519"/>
                  <a:ext cx="120000" cy="538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2" name="Ink 341">
                  <a:extLst>
                    <a:ext uri="{FF2B5EF4-FFF2-40B4-BE49-F238E27FC236}">
                      <a16:creationId xmlns:a16="http://schemas.microsoft.com/office/drawing/2014/main" id="{E74BF117-ED17-9C49-A8C7-5C2CEDD4A289}"/>
                    </a:ext>
                  </a:extLst>
                </p14:cNvPr>
                <p14:cNvContentPartPr/>
                <p14:nvPr/>
              </p14:nvContentPartPr>
              <p14:xfrm>
                <a:off x="6011026" y="3630523"/>
                <a:ext cx="84960" cy="29880"/>
              </p14:xfrm>
            </p:contentPart>
          </mc:Choice>
          <mc:Fallback xmlns="">
            <p:pic>
              <p:nvPicPr>
                <p:cNvPr id="342" name="Ink 341">
                  <a:extLst>
                    <a:ext uri="{FF2B5EF4-FFF2-40B4-BE49-F238E27FC236}">
                      <a16:creationId xmlns:a16="http://schemas.microsoft.com/office/drawing/2014/main" id="{E74BF117-ED17-9C49-A8C7-5C2CEDD4A289}"/>
                    </a:ext>
                  </a:extLst>
                </p:cNvPr>
                <p:cNvPicPr/>
                <p:nvPr/>
              </p:nvPicPr>
              <p:blipFill>
                <a:blip r:embed="rId178"/>
                <a:stretch>
                  <a:fillRect/>
                </a:stretch>
              </p:blipFill>
              <p:spPr>
                <a:xfrm>
                  <a:off x="5990386" y="3610129"/>
                  <a:ext cx="125760" cy="70194"/>
                </a:xfrm>
                <a:prstGeom prst="rect">
                  <a:avLst/>
                </a:prstGeom>
              </p:spPr>
            </p:pic>
          </mc:Fallback>
        </mc:AlternateContent>
      </p:grpSp>
      <p:grpSp>
        <p:nvGrpSpPr>
          <p:cNvPr id="87" name="Group 86">
            <a:extLst>
              <a:ext uri="{FF2B5EF4-FFF2-40B4-BE49-F238E27FC236}">
                <a16:creationId xmlns:a16="http://schemas.microsoft.com/office/drawing/2014/main" id="{1A0BD6C6-5E5C-AA4B-8DC0-49806CD1DE49}"/>
              </a:ext>
            </a:extLst>
          </p:cNvPr>
          <p:cNvGrpSpPr/>
          <p:nvPr/>
        </p:nvGrpSpPr>
        <p:grpSpPr>
          <a:xfrm>
            <a:off x="5993238" y="3574683"/>
            <a:ext cx="1581480" cy="349200"/>
            <a:chOff x="4469238" y="3574683"/>
            <a:chExt cx="1581480" cy="349200"/>
          </a:xfrm>
        </p:grpSpPr>
        <mc:AlternateContent xmlns:mc="http://schemas.openxmlformats.org/markup-compatibility/2006" xmlns:p14="http://schemas.microsoft.com/office/powerpoint/2010/main">
          <mc:Choice Requires="p14">
            <p:contentPart p14:bwMode="auto" r:id="rId179">
              <p14:nvContentPartPr>
                <p14:cNvPr id="7" name="Ink 6">
                  <a:extLst>
                    <a:ext uri="{FF2B5EF4-FFF2-40B4-BE49-F238E27FC236}">
                      <a16:creationId xmlns:a16="http://schemas.microsoft.com/office/drawing/2014/main" id="{AA320FEE-D30D-7D4D-A385-AEF979D452E8}"/>
                    </a:ext>
                  </a:extLst>
                </p14:cNvPr>
                <p14:cNvContentPartPr/>
                <p14:nvPr/>
              </p14:nvContentPartPr>
              <p14:xfrm>
                <a:off x="4504878" y="3739563"/>
                <a:ext cx="25920" cy="12240"/>
              </p14:xfrm>
            </p:contentPart>
          </mc:Choice>
          <mc:Fallback xmlns="">
            <p:pic>
              <p:nvPicPr>
                <p:cNvPr id="7" name="Ink 6">
                  <a:extLst>
                    <a:ext uri="{FF2B5EF4-FFF2-40B4-BE49-F238E27FC236}">
                      <a16:creationId xmlns:a16="http://schemas.microsoft.com/office/drawing/2014/main" id="{AA320FEE-D30D-7D4D-A385-AEF979D452E8}"/>
                    </a:ext>
                  </a:extLst>
                </p:cNvPr>
                <p:cNvPicPr/>
                <p:nvPr/>
              </p:nvPicPr>
              <p:blipFill>
                <a:blip r:embed="rId180"/>
                <a:stretch>
                  <a:fillRect/>
                </a:stretch>
              </p:blipFill>
              <p:spPr>
                <a:xfrm>
                  <a:off x="4497318" y="3731774"/>
                  <a:ext cx="41040" cy="27818"/>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5" name="Ink 24">
                  <a:extLst>
                    <a:ext uri="{FF2B5EF4-FFF2-40B4-BE49-F238E27FC236}">
                      <a16:creationId xmlns:a16="http://schemas.microsoft.com/office/drawing/2014/main" id="{4E8E1266-6FE5-1A49-8BE3-2AC48BB8E5A8}"/>
                    </a:ext>
                  </a:extLst>
                </p14:cNvPr>
                <p14:cNvContentPartPr/>
                <p14:nvPr/>
              </p14:nvContentPartPr>
              <p14:xfrm>
                <a:off x="4470678" y="3729483"/>
                <a:ext cx="50040" cy="52560"/>
              </p14:xfrm>
            </p:contentPart>
          </mc:Choice>
          <mc:Fallback xmlns="">
            <p:pic>
              <p:nvPicPr>
                <p:cNvPr id="25" name="Ink 24">
                  <a:extLst>
                    <a:ext uri="{FF2B5EF4-FFF2-40B4-BE49-F238E27FC236}">
                      <a16:creationId xmlns:a16="http://schemas.microsoft.com/office/drawing/2014/main" id="{4E8E1266-6FE5-1A49-8BE3-2AC48BB8E5A8}"/>
                    </a:ext>
                  </a:extLst>
                </p:cNvPr>
                <p:cNvPicPr/>
                <p:nvPr/>
              </p:nvPicPr>
              <p:blipFill>
                <a:blip r:embed="rId182"/>
                <a:stretch>
                  <a:fillRect/>
                </a:stretch>
              </p:blipFill>
              <p:spPr>
                <a:xfrm>
                  <a:off x="4463118" y="3721923"/>
                  <a:ext cx="6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0" name="Ink 49">
                  <a:extLst>
                    <a:ext uri="{FF2B5EF4-FFF2-40B4-BE49-F238E27FC236}">
                      <a16:creationId xmlns:a16="http://schemas.microsoft.com/office/drawing/2014/main" id="{B38CE49E-DCC4-FD4A-9436-7D407D930C5B}"/>
                    </a:ext>
                  </a:extLst>
                </p14:cNvPr>
                <p14:cNvContentPartPr/>
                <p14:nvPr/>
              </p14:nvContentPartPr>
              <p14:xfrm>
                <a:off x="4496958" y="3733443"/>
                <a:ext cx="194040" cy="30960"/>
              </p14:xfrm>
            </p:contentPart>
          </mc:Choice>
          <mc:Fallback xmlns="">
            <p:pic>
              <p:nvPicPr>
                <p:cNvPr id="50" name="Ink 49">
                  <a:extLst>
                    <a:ext uri="{FF2B5EF4-FFF2-40B4-BE49-F238E27FC236}">
                      <a16:creationId xmlns:a16="http://schemas.microsoft.com/office/drawing/2014/main" id="{B38CE49E-DCC4-FD4A-9436-7D407D930C5B}"/>
                    </a:ext>
                  </a:extLst>
                </p:cNvPr>
                <p:cNvPicPr/>
                <p:nvPr/>
              </p:nvPicPr>
              <p:blipFill>
                <a:blip r:embed="rId184"/>
                <a:stretch>
                  <a:fillRect/>
                </a:stretch>
              </p:blipFill>
              <p:spPr>
                <a:xfrm>
                  <a:off x="4489412" y="3725970"/>
                  <a:ext cx="209132" cy="45906"/>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Ink 73">
                  <a:extLst>
                    <a:ext uri="{FF2B5EF4-FFF2-40B4-BE49-F238E27FC236}">
                      <a16:creationId xmlns:a16="http://schemas.microsoft.com/office/drawing/2014/main" id="{2C54A37E-655C-034D-9102-129B275CAC9F}"/>
                    </a:ext>
                  </a:extLst>
                </p14:cNvPr>
                <p14:cNvContentPartPr/>
                <p14:nvPr/>
              </p14:nvContentPartPr>
              <p14:xfrm>
                <a:off x="4512078" y="3729123"/>
                <a:ext cx="99000" cy="27360"/>
              </p14:xfrm>
            </p:contentPart>
          </mc:Choice>
          <mc:Fallback xmlns="">
            <p:pic>
              <p:nvPicPr>
                <p:cNvPr id="74" name="Ink 73">
                  <a:extLst>
                    <a:ext uri="{FF2B5EF4-FFF2-40B4-BE49-F238E27FC236}">
                      <a16:creationId xmlns:a16="http://schemas.microsoft.com/office/drawing/2014/main" id="{2C54A37E-655C-034D-9102-129B275CAC9F}"/>
                    </a:ext>
                  </a:extLst>
                </p:cNvPr>
                <p:cNvPicPr/>
                <p:nvPr/>
              </p:nvPicPr>
              <p:blipFill>
                <a:blip r:embed="rId186"/>
                <a:stretch>
                  <a:fillRect/>
                </a:stretch>
              </p:blipFill>
              <p:spPr>
                <a:xfrm>
                  <a:off x="4504518" y="3721563"/>
                  <a:ext cx="114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Ink 74">
                  <a:extLst>
                    <a:ext uri="{FF2B5EF4-FFF2-40B4-BE49-F238E27FC236}">
                      <a16:creationId xmlns:a16="http://schemas.microsoft.com/office/drawing/2014/main" id="{2BAA5D91-04CA-6C4E-BED0-115B88A21123}"/>
                    </a:ext>
                  </a:extLst>
                </p14:cNvPr>
                <p14:cNvContentPartPr/>
                <p14:nvPr/>
              </p14:nvContentPartPr>
              <p14:xfrm>
                <a:off x="4486518" y="3574683"/>
                <a:ext cx="868680" cy="200520"/>
              </p14:xfrm>
            </p:contentPart>
          </mc:Choice>
          <mc:Fallback xmlns="">
            <p:pic>
              <p:nvPicPr>
                <p:cNvPr id="75" name="Ink 74">
                  <a:extLst>
                    <a:ext uri="{FF2B5EF4-FFF2-40B4-BE49-F238E27FC236}">
                      <a16:creationId xmlns:a16="http://schemas.microsoft.com/office/drawing/2014/main" id="{2BAA5D91-04CA-6C4E-BED0-115B88A21123}"/>
                    </a:ext>
                  </a:extLst>
                </p:cNvPr>
                <p:cNvPicPr/>
                <p:nvPr/>
              </p:nvPicPr>
              <p:blipFill>
                <a:blip r:embed="rId188"/>
                <a:stretch>
                  <a:fillRect/>
                </a:stretch>
              </p:blipFill>
              <p:spPr>
                <a:xfrm>
                  <a:off x="4478958" y="3567123"/>
                  <a:ext cx="883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Ink 77">
                  <a:extLst>
                    <a:ext uri="{FF2B5EF4-FFF2-40B4-BE49-F238E27FC236}">
                      <a16:creationId xmlns:a16="http://schemas.microsoft.com/office/drawing/2014/main" id="{94C16978-057F-F745-A03B-3973BD7CB5DE}"/>
                    </a:ext>
                  </a:extLst>
                </p14:cNvPr>
                <p14:cNvContentPartPr/>
                <p14:nvPr/>
              </p14:nvContentPartPr>
              <p14:xfrm>
                <a:off x="5167638" y="3750003"/>
                <a:ext cx="883080" cy="173880"/>
              </p14:xfrm>
            </p:contentPart>
          </mc:Choice>
          <mc:Fallback xmlns="">
            <p:pic>
              <p:nvPicPr>
                <p:cNvPr id="78" name="Ink 77">
                  <a:extLst>
                    <a:ext uri="{FF2B5EF4-FFF2-40B4-BE49-F238E27FC236}">
                      <a16:creationId xmlns:a16="http://schemas.microsoft.com/office/drawing/2014/main" id="{94C16978-057F-F745-A03B-3973BD7CB5DE}"/>
                    </a:ext>
                  </a:extLst>
                </p:cNvPr>
                <p:cNvPicPr/>
                <p:nvPr/>
              </p:nvPicPr>
              <p:blipFill>
                <a:blip r:embed="rId190"/>
                <a:stretch>
                  <a:fillRect/>
                </a:stretch>
              </p:blipFill>
              <p:spPr>
                <a:xfrm>
                  <a:off x="5160078" y="3742459"/>
                  <a:ext cx="898200" cy="188969"/>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1" name="Ink 80">
                  <a:extLst>
                    <a:ext uri="{FF2B5EF4-FFF2-40B4-BE49-F238E27FC236}">
                      <a16:creationId xmlns:a16="http://schemas.microsoft.com/office/drawing/2014/main" id="{8BF5E8B9-AAAC-9647-956F-846D80413117}"/>
                    </a:ext>
                  </a:extLst>
                </p14:cNvPr>
                <p14:cNvContentPartPr/>
                <p14:nvPr/>
              </p14:nvContentPartPr>
              <p14:xfrm>
                <a:off x="5137038" y="3780603"/>
                <a:ext cx="10800" cy="360"/>
              </p14:xfrm>
            </p:contentPart>
          </mc:Choice>
          <mc:Fallback xmlns="">
            <p:pic>
              <p:nvPicPr>
                <p:cNvPr id="81" name="Ink 80">
                  <a:extLst>
                    <a:ext uri="{FF2B5EF4-FFF2-40B4-BE49-F238E27FC236}">
                      <a16:creationId xmlns:a16="http://schemas.microsoft.com/office/drawing/2014/main" id="{8BF5E8B9-AAAC-9647-956F-846D80413117}"/>
                    </a:ext>
                  </a:extLst>
                </p:cNvPr>
                <p:cNvPicPr/>
                <p:nvPr/>
              </p:nvPicPr>
              <p:blipFill>
                <a:blip r:embed="rId192"/>
                <a:stretch>
                  <a:fillRect/>
                </a:stretch>
              </p:blipFill>
              <p:spPr>
                <a:xfrm>
                  <a:off x="5129478" y="3773043"/>
                  <a:ext cx="2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2" name="Ink 81">
                  <a:extLst>
                    <a:ext uri="{FF2B5EF4-FFF2-40B4-BE49-F238E27FC236}">
                      <a16:creationId xmlns:a16="http://schemas.microsoft.com/office/drawing/2014/main" id="{5E33A7EC-3A8B-A746-84D3-FC92113BDDB0}"/>
                    </a:ext>
                  </a:extLst>
                </p14:cNvPr>
                <p14:cNvContentPartPr/>
                <p14:nvPr/>
              </p14:nvContentPartPr>
              <p14:xfrm>
                <a:off x="5157558" y="3791043"/>
                <a:ext cx="360" cy="360"/>
              </p14:xfrm>
            </p:contentPart>
          </mc:Choice>
          <mc:Fallback xmlns="">
            <p:pic>
              <p:nvPicPr>
                <p:cNvPr id="82" name="Ink 81">
                  <a:extLst>
                    <a:ext uri="{FF2B5EF4-FFF2-40B4-BE49-F238E27FC236}">
                      <a16:creationId xmlns:a16="http://schemas.microsoft.com/office/drawing/2014/main" id="{5E33A7EC-3A8B-A746-84D3-FC92113BDDB0}"/>
                    </a:ext>
                  </a:extLst>
                </p:cNvPr>
                <p:cNvPicPr/>
                <p:nvPr/>
              </p:nvPicPr>
              <p:blipFill>
                <a:blip r:embed="rId194"/>
                <a:stretch>
                  <a:fillRect/>
                </a:stretch>
              </p:blipFill>
              <p:spPr>
                <a:xfrm>
                  <a:off x="5149998" y="378348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3" name="Ink 82">
                  <a:extLst>
                    <a:ext uri="{FF2B5EF4-FFF2-40B4-BE49-F238E27FC236}">
                      <a16:creationId xmlns:a16="http://schemas.microsoft.com/office/drawing/2014/main" id="{873594D1-06E0-6C42-AE29-D0362E516D83}"/>
                    </a:ext>
                  </a:extLst>
                </p14:cNvPr>
                <p14:cNvContentPartPr/>
                <p14:nvPr/>
              </p14:nvContentPartPr>
              <p14:xfrm>
                <a:off x="5178078" y="3750003"/>
                <a:ext cx="181080" cy="91800"/>
              </p14:xfrm>
            </p:contentPart>
          </mc:Choice>
          <mc:Fallback xmlns="">
            <p:pic>
              <p:nvPicPr>
                <p:cNvPr id="83" name="Ink 82">
                  <a:extLst>
                    <a:ext uri="{FF2B5EF4-FFF2-40B4-BE49-F238E27FC236}">
                      <a16:creationId xmlns:a16="http://schemas.microsoft.com/office/drawing/2014/main" id="{873594D1-06E0-6C42-AE29-D0362E516D83}"/>
                    </a:ext>
                  </a:extLst>
                </p:cNvPr>
                <p:cNvPicPr/>
                <p:nvPr/>
              </p:nvPicPr>
              <p:blipFill>
                <a:blip r:embed="rId196"/>
                <a:stretch>
                  <a:fillRect/>
                </a:stretch>
              </p:blipFill>
              <p:spPr>
                <a:xfrm>
                  <a:off x="5170518" y="3742443"/>
                  <a:ext cx="196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5" name="Ink 84">
                  <a:extLst>
                    <a:ext uri="{FF2B5EF4-FFF2-40B4-BE49-F238E27FC236}">
                      <a16:creationId xmlns:a16="http://schemas.microsoft.com/office/drawing/2014/main" id="{B76A5E9A-8CC4-4640-8D87-F05117A3A200}"/>
                    </a:ext>
                  </a:extLst>
                </p14:cNvPr>
                <p14:cNvContentPartPr/>
                <p14:nvPr/>
              </p14:nvContentPartPr>
              <p14:xfrm>
                <a:off x="4469238" y="3811563"/>
                <a:ext cx="657000" cy="27000"/>
              </p14:xfrm>
            </p:contentPart>
          </mc:Choice>
          <mc:Fallback xmlns="">
            <p:pic>
              <p:nvPicPr>
                <p:cNvPr id="85" name="Ink 84">
                  <a:extLst>
                    <a:ext uri="{FF2B5EF4-FFF2-40B4-BE49-F238E27FC236}">
                      <a16:creationId xmlns:a16="http://schemas.microsoft.com/office/drawing/2014/main" id="{B76A5E9A-8CC4-4640-8D87-F05117A3A200}"/>
                    </a:ext>
                  </a:extLst>
                </p:cNvPr>
                <p:cNvPicPr/>
                <p:nvPr/>
              </p:nvPicPr>
              <p:blipFill>
                <a:blip r:embed="rId198"/>
                <a:stretch>
                  <a:fillRect/>
                </a:stretch>
              </p:blipFill>
              <p:spPr>
                <a:xfrm>
                  <a:off x="4461678" y="3804102"/>
                  <a:ext cx="672120" cy="41921"/>
                </a:xfrm>
                <a:prstGeom prst="rect">
                  <a:avLst/>
                </a:prstGeom>
              </p:spPr>
            </p:pic>
          </mc:Fallback>
        </mc:AlternateContent>
      </p:grpSp>
      <p:grpSp>
        <p:nvGrpSpPr>
          <p:cNvPr id="118" name="Group 117">
            <a:extLst>
              <a:ext uri="{FF2B5EF4-FFF2-40B4-BE49-F238E27FC236}">
                <a16:creationId xmlns:a16="http://schemas.microsoft.com/office/drawing/2014/main" id="{098192E5-E560-8F4B-B711-38D18BE8C6AC}"/>
              </a:ext>
            </a:extLst>
          </p:cNvPr>
          <p:cNvGrpSpPr/>
          <p:nvPr/>
        </p:nvGrpSpPr>
        <p:grpSpPr>
          <a:xfrm>
            <a:off x="7696398" y="3585483"/>
            <a:ext cx="2270160" cy="381960"/>
            <a:chOff x="6172398" y="3585483"/>
            <a:chExt cx="2270160" cy="381960"/>
          </a:xfrm>
        </p:grpSpPr>
        <mc:AlternateContent xmlns:mc="http://schemas.openxmlformats.org/markup-compatibility/2006" xmlns:p14="http://schemas.microsoft.com/office/powerpoint/2010/main">
          <mc:Choice Requires="p14">
            <p:contentPart p14:bwMode="auto" r:id="rId199">
              <p14:nvContentPartPr>
                <p14:cNvPr id="88" name="Ink 87">
                  <a:extLst>
                    <a:ext uri="{FF2B5EF4-FFF2-40B4-BE49-F238E27FC236}">
                      <a16:creationId xmlns:a16="http://schemas.microsoft.com/office/drawing/2014/main" id="{07411185-83A2-A04A-8C94-BA74DEADA5D0}"/>
                    </a:ext>
                  </a:extLst>
                </p14:cNvPr>
                <p14:cNvContentPartPr/>
                <p14:nvPr/>
              </p14:nvContentPartPr>
              <p14:xfrm>
                <a:off x="6172398" y="3774843"/>
                <a:ext cx="143280" cy="145080"/>
              </p14:xfrm>
            </p:contentPart>
          </mc:Choice>
          <mc:Fallback xmlns="">
            <p:pic>
              <p:nvPicPr>
                <p:cNvPr id="88" name="Ink 87">
                  <a:extLst>
                    <a:ext uri="{FF2B5EF4-FFF2-40B4-BE49-F238E27FC236}">
                      <a16:creationId xmlns:a16="http://schemas.microsoft.com/office/drawing/2014/main" id="{07411185-83A2-A04A-8C94-BA74DEADA5D0}"/>
                    </a:ext>
                  </a:extLst>
                </p:cNvPr>
                <p:cNvPicPr/>
                <p:nvPr/>
              </p:nvPicPr>
              <p:blipFill>
                <a:blip r:embed="rId200"/>
                <a:stretch>
                  <a:fillRect/>
                </a:stretch>
              </p:blipFill>
              <p:spPr>
                <a:xfrm>
                  <a:off x="6164838" y="3767283"/>
                  <a:ext cx="158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Ink 88">
                  <a:extLst>
                    <a:ext uri="{FF2B5EF4-FFF2-40B4-BE49-F238E27FC236}">
                      <a16:creationId xmlns:a16="http://schemas.microsoft.com/office/drawing/2014/main" id="{1ECBDB86-D087-834F-9EE3-C0495163E38F}"/>
                    </a:ext>
                  </a:extLst>
                </p14:cNvPr>
                <p14:cNvContentPartPr/>
                <p14:nvPr/>
              </p14:nvContentPartPr>
              <p14:xfrm>
                <a:off x="6390198" y="3727683"/>
                <a:ext cx="289800" cy="171000"/>
              </p14:xfrm>
            </p:contentPart>
          </mc:Choice>
          <mc:Fallback xmlns="">
            <p:pic>
              <p:nvPicPr>
                <p:cNvPr id="89" name="Ink 88">
                  <a:extLst>
                    <a:ext uri="{FF2B5EF4-FFF2-40B4-BE49-F238E27FC236}">
                      <a16:creationId xmlns:a16="http://schemas.microsoft.com/office/drawing/2014/main" id="{1ECBDB86-D087-834F-9EE3-C0495163E38F}"/>
                    </a:ext>
                  </a:extLst>
                </p:cNvPr>
                <p:cNvPicPr/>
                <p:nvPr/>
              </p:nvPicPr>
              <p:blipFill>
                <a:blip r:embed="rId202"/>
                <a:stretch>
                  <a:fillRect/>
                </a:stretch>
              </p:blipFill>
              <p:spPr>
                <a:xfrm>
                  <a:off x="6382638" y="3720123"/>
                  <a:ext cx="304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0" name="Ink 89">
                  <a:extLst>
                    <a:ext uri="{FF2B5EF4-FFF2-40B4-BE49-F238E27FC236}">
                      <a16:creationId xmlns:a16="http://schemas.microsoft.com/office/drawing/2014/main" id="{FEB24FDB-8A9E-9840-8E20-0BC38C9D11C0}"/>
                    </a:ext>
                  </a:extLst>
                </p14:cNvPr>
                <p14:cNvContentPartPr/>
                <p14:nvPr/>
              </p14:nvContentPartPr>
              <p14:xfrm>
                <a:off x="6739758" y="3801123"/>
                <a:ext cx="100440" cy="141840"/>
              </p14:xfrm>
            </p:contentPart>
          </mc:Choice>
          <mc:Fallback xmlns="">
            <p:pic>
              <p:nvPicPr>
                <p:cNvPr id="90" name="Ink 89">
                  <a:extLst>
                    <a:ext uri="{FF2B5EF4-FFF2-40B4-BE49-F238E27FC236}">
                      <a16:creationId xmlns:a16="http://schemas.microsoft.com/office/drawing/2014/main" id="{FEB24FDB-8A9E-9840-8E20-0BC38C9D11C0}"/>
                    </a:ext>
                  </a:extLst>
                </p:cNvPr>
                <p:cNvPicPr/>
                <p:nvPr/>
              </p:nvPicPr>
              <p:blipFill>
                <a:blip r:embed="rId204"/>
                <a:stretch>
                  <a:fillRect/>
                </a:stretch>
              </p:blipFill>
              <p:spPr>
                <a:xfrm>
                  <a:off x="6732225" y="3793563"/>
                  <a:ext cx="115506"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1" name="Ink 90">
                  <a:extLst>
                    <a:ext uri="{FF2B5EF4-FFF2-40B4-BE49-F238E27FC236}">
                      <a16:creationId xmlns:a16="http://schemas.microsoft.com/office/drawing/2014/main" id="{2B77C9B9-617B-2746-B65B-5B7289575737}"/>
                    </a:ext>
                  </a:extLst>
                </p14:cNvPr>
                <p14:cNvContentPartPr/>
                <p14:nvPr/>
              </p14:nvContentPartPr>
              <p14:xfrm>
                <a:off x="6912918" y="3802203"/>
                <a:ext cx="157320" cy="100800"/>
              </p14:xfrm>
            </p:contentPart>
          </mc:Choice>
          <mc:Fallback xmlns="">
            <p:pic>
              <p:nvPicPr>
                <p:cNvPr id="91" name="Ink 90">
                  <a:extLst>
                    <a:ext uri="{FF2B5EF4-FFF2-40B4-BE49-F238E27FC236}">
                      <a16:creationId xmlns:a16="http://schemas.microsoft.com/office/drawing/2014/main" id="{2B77C9B9-617B-2746-B65B-5B7289575737}"/>
                    </a:ext>
                  </a:extLst>
                </p:cNvPr>
                <p:cNvPicPr/>
                <p:nvPr/>
              </p:nvPicPr>
              <p:blipFill>
                <a:blip r:embed="rId206"/>
                <a:stretch>
                  <a:fillRect/>
                </a:stretch>
              </p:blipFill>
              <p:spPr>
                <a:xfrm>
                  <a:off x="6905358" y="3794643"/>
                  <a:ext cx="17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3" name="Ink 92">
                  <a:extLst>
                    <a:ext uri="{FF2B5EF4-FFF2-40B4-BE49-F238E27FC236}">
                      <a16:creationId xmlns:a16="http://schemas.microsoft.com/office/drawing/2014/main" id="{78AE272F-CF56-4842-8260-910E059A8B4A}"/>
                    </a:ext>
                  </a:extLst>
                </p14:cNvPr>
                <p14:cNvContentPartPr/>
                <p14:nvPr/>
              </p14:nvContentPartPr>
              <p14:xfrm>
                <a:off x="7181478" y="3842523"/>
                <a:ext cx="119160" cy="5760"/>
              </p14:xfrm>
            </p:contentPart>
          </mc:Choice>
          <mc:Fallback xmlns="">
            <p:pic>
              <p:nvPicPr>
                <p:cNvPr id="93" name="Ink 92">
                  <a:extLst>
                    <a:ext uri="{FF2B5EF4-FFF2-40B4-BE49-F238E27FC236}">
                      <a16:creationId xmlns:a16="http://schemas.microsoft.com/office/drawing/2014/main" id="{78AE272F-CF56-4842-8260-910E059A8B4A}"/>
                    </a:ext>
                  </a:extLst>
                </p:cNvPr>
                <p:cNvPicPr/>
                <p:nvPr/>
              </p:nvPicPr>
              <p:blipFill>
                <a:blip r:embed="rId208"/>
                <a:stretch>
                  <a:fillRect/>
                </a:stretch>
              </p:blipFill>
              <p:spPr>
                <a:xfrm>
                  <a:off x="7173918" y="3834963"/>
                  <a:ext cx="134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4" name="Ink 93">
                  <a:extLst>
                    <a:ext uri="{FF2B5EF4-FFF2-40B4-BE49-F238E27FC236}">
                      <a16:creationId xmlns:a16="http://schemas.microsoft.com/office/drawing/2014/main" id="{7DCF01A6-858A-4549-8E9A-28499F680873}"/>
                    </a:ext>
                  </a:extLst>
                </p14:cNvPr>
                <p14:cNvContentPartPr/>
                <p14:nvPr/>
              </p14:nvContentPartPr>
              <p14:xfrm>
                <a:off x="7191918" y="3903003"/>
                <a:ext cx="148320" cy="7920"/>
              </p14:xfrm>
            </p:contentPart>
          </mc:Choice>
          <mc:Fallback xmlns="">
            <p:pic>
              <p:nvPicPr>
                <p:cNvPr id="94" name="Ink 93">
                  <a:extLst>
                    <a:ext uri="{FF2B5EF4-FFF2-40B4-BE49-F238E27FC236}">
                      <a16:creationId xmlns:a16="http://schemas.microsoft.com/office/drawing/2014/main" id="{7DCF01A6-858A-4549-8E9A-28499F680873}"/>
                    </a:ext>
                  </a:extLst>
                </p:cNvPr>
                <p:cNvPicPr/>
                <p:nvPr/>
              </p:nvPicPr>
              <p:blipFill>
                <a:blip r:embed="rId210"/>
                <a:stretch>
                  <a:fillRect/>
                </a:stretch>
              </p:blipFill>
              <p:spPr>
                <a:xfrm>
                  <a:off x="7184358" y="3895443"/>
                  <a:ext cx="163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6" name="Ink 95">
                  <a:extLst>
                    <a:ext uri="{FF2B5EF4-FFF2-40B4-BE49-F238E27FC236}">
                      <a16:creationId xmlns:a16="http://schemas.microsoft.com/office/drawing/2014/main" id="{D31BCEC3-15BB-0349-AB3B-3B4A49D216E9}"/>
                    </a:ext>
                  </a:extLst>
                </p14:cNvPr>
                <p14:cNvContentPartPr/>
                <p14:nvPr/>
              </p14:nvContentPartPr>
              <p14:xfrm>
                <a:off x="7504398" y="3750003"/>
                <a:ext cx="154080" cy="87120"/>
              </p14:xfrm>
            </p:contentPart>
          </mc:Choice>
          <mc:Fallback xmlns="">
            <p:pic>
              <p:nvPicPr>
                <p:cNvPr id="96" name="Ink 95">
                  <a:extLst>
                    <a:ext uri="{FF2B5EF4-FFF2-40B4-BE49-F238E27FC236}">
                      <a16:creationId xmlns:a16="http://schemas.microsoft.com/office/drawing/2014/main" id="{D31BCEC3-15BB-0349-AB3B-3B4A49D216E9}"/>
                    </a:ext>
                  </a:extLst>
                </p:cNvPr>
                <p:cNvPicPr/>
                <p:nvPr/>
              </p:nvPicPr>
              <p:blipFill>
                <a:blip r:embed="rId212"/>
                <a:stretch>
                  <a:fillRect/>
                </a:stretch>
              </p:blipFill>
              <p:spPr>
                <a:xfrm>
                  <a:off x="7496838" y="3742443"/>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7" name="Ink 96">
                  <a:extLst>
                    <a:ext uri="{FF2B5EF4-FFF2-40B4-BE49-F238E27FC236}">
                      <a16:creationId xmlns:a16="http://schemas.microsoft.com/office/drawing/2014/main" id="{461CC39E-4795-8A49-ADDE-62D66855932B}"/>
                    </a:ext>
                  </a:extLst>
                </p14:cNvPr>
                <p14:cNvContentPartPr/>
                <p14:nvPr/>
              </p14:nvContentPartPr>
              <p14:xfrm>
                <a:off x="7538958" y="3772683"/>
                <a:ext cx="146160" cy="192600"/>
              </p14:xfrm>
            </p:contentPart>
          </mc:Choice>
          <mc:Fallback xmlns="">
            <p:pic>
              <p:nvPicPr>
                <p:cNvPr id="97" name="Ink 96">
                  <a:extLst>
                    <a:ext uri="{FF2B5EF4-FFF2-40B4-BE49-F238E27FC236}">
                      <a16:creationId xmlns:a16="http://schemas.microsoft.com/office/drawing/2014/main" id="{461CC39E-4795-8A49-ADDE-62D66855932B}"/>
                    </a:ext>
                  </a:extLst>
                </p:cNvPr>
                <p:cNvPicPr/>
                <p:nvPr/>
              </p:nvPicPr>
              <p:blipFill>
                <a:blip r:embed="rId214"/>
                <a:stretch>
                  <a:fillRect/>
                </a:stretch>
              </p:blipFill>
              <p:spPr>
                <a:xfrm>
                  <a:off x="7531398" y="3765123"/>
                  <a:ext cx="161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8" name="Ink 97">
                  <a:extLst>
                    <a:ext uri="{FF2B5EF4-FFF2-40B4-BE49-F238E27FC236}">
                      <a16:creationId xmlns:a16="http://schemas.microsoft.com/office/drawing/2014/main" id="{196AD407-89C0-A342-8008-ED1C639CF797}"/>
                    </a:ext>
                  </a:extLst>
                </p14:cNvPr>
                <p14:cNvContentPartPr/>
                <p14:nvPr/>
              </p14:nvContentPartPr>
              <p14:xfrm>
                <a:off x="7709238" y="3585483"/>
                <a:ext cx="48240" cy="90000"/>
              </p14:xfrm>
            </p:contentPart>
          </mc:Choice>
          <mc:Fallback xmlns="">
            <p:pic>
              <p:nvPicPr>
                <p:cNvPr id="98" name="Ink 97">
                  <a:extLst>
                    <a:ext uri="{FF2B5EF4-FFF2-40B4-BE49-F238E27FC236}">
                      <a16:creationId xmlns:a16="http://schemas.microsoft.com/office/drawing/2014/main" id="{196AD407-89C0-A342-8008-ED1C639CF797}"/>
                    </a:ext>
                  </a:extLst>
                </p:cNvPr>
                <p:cNvPicPr/>
                <p:nvPr/>
              </p:nvPicPr>
              <p:blipFill>
                <a:blip r:embed="rId216"/>
                <a:stretch>
                  <a:fillRect/>
                </a:stretch>
              </p:blipFill>
              <p:spPr>
                <a:xfrm>
                  <a:off x="7701678" y="3577893"/>
                  <a:ext cx="63360" cy="105181"/>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0" name="Ink 109">
                  <a:extLst>
                    <a:ext uri="{FF2B5EF4-FFF2-40B4-BE49-F238E27FC236}">
                      <a16:creationId xmlns:a16="http://schemas.microsoft.com/office/drawing/2014/main" id="{4E5A2AAB-E8AA-9549-B749-88E6F6A39A7F}"/>
                    </a:ext>
                  </a:extLst>
                </p14:cNvPr>
                <p14:cNvContentPartPr/>
                <p14:nvPr/>
              </p14:nvContentPartPr>
              <p14:xfrm>
                <a:off x="7767558" y="3739563"/>
                <a:ext cx="92520" cy="227880"/>
              </p14:xfrm>
            </p:contentPart>
          </mc:Choice>
          <mc:Fallback xmlns="">
            <p:pic>
              <p:nvPicPr>
                <p:cNvPr id="110" name="Ink 109">
                  <a:extLst>
                    <a:ext uri="{FF2B5EF4-FFF2-40B4-BE49-F238E27FC236}">
                      <a16:creationId xmlns:a16="http://schemas.microsoft.com/office/drawing/2014/main" id="{4E5A2AAB-E8AA-9549-B749-88E6F6A39A7F}"/>
                    </a:ext>
                  </a:extLst>
                </p:cNvPr>
                <p:cNvPicPr/>
                <p:nvPr/>
              </p:nvPicPr>
              <p:blipFill>
                <a:blip r:embed="rId218"/>
                <a:stretch>
                  <a:fillRect/>
                </a:stretch>
              </p:blipFill>
              <p:spPr>
                <a:xfrm>
                  <a:off x="7759968" y="3731991"/>
                  <a:ext cx="107699" cy="243024"/>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2" name="Ink 111">
                  <a:extLst>
                    <a:ext uri="{FF2B5EF4-FFF2-40B4-BE49-F238E27FC236}">
                      <a16:creationId xmlns:a16="http://schemas.microsoft.com/office/drawing/2014/main" id="{F80B186E-6BE3-094E-98A8-6D9E26DF36B6}"/>
                    </a:ext>
                  </a:extLst>
                </p14:cNvPr>
                <p14:cNvContentPartPr/>
                <p14:nvPr/>
              </p14:nvContentPartPr>
              <p14:xfrm>
                <a:off x="7868358" y="3770523"/>
                <a:ext cx="71640" cy="156240"/>
              </p14:xfrm>
            </p:contentPart>
          </mc:Choice>
          <mc:Fallback xmlns="">
            <p:pic>
              <p:nvPicPr>
                <p:cNvPr id="112" name="Ink 111">
                  <a:extLst>
                    <a:ext uri="{FF2B5EF4-FFF2-40B4-BE49-F238E27FC236}">
                      <a16:creationId xmlns:a16="http://schemas.microsoft.com/office/drawing/2014/main" id="{F80B186E-6BE3-094E-98A8-6D9E26DF36B6}"/>
                    </a:ext>
                  </a:extLst>
                </p:cNvPr>
                <p:cNvPicPr/>
                <p:nvPr/>
              </p:nvPicPr>
              <p:blipFill>
                <a:blip r:embed="rId220"/>
                <a:stretch>
                  <a:fillRect/>
                </a:stretch>
              </p:blipFill>
              <p:spPr>
                <a:xfrm>
                  <a:off x="7860836" y="3762963"/>
                  <a:ext cx="86684"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3" name="Ink 112">
                  <a:extLst>
                    <a:ext uri="{FF2B5EF4-FFF2-40B4-BE49-F238E27FC236}">
                      <a16:creationId xmlns:a16="http://schemas.microsoft.com/office/drawing/2014/main" id="{75CFCFA5-7B5E-9A43-BC18-EA7346585DF4}"/>
                    </a:ext>
                  </a:extLst>
                </p14:cNvPr>
                <p14:cNvContentPartPr/>
                <p14:nvPr/>
              </p14:nvContentPartPr>
              <p14:xfrm>
                <a:off x="7849278" y="3840003"/>
                <a:ext cx="124200" cy="23400"/>
              </p14:xfrm>
            </p:contentPart>
          </mc:Choice>
          <mc:Fallback xmlns="">
            <p:pic>
              <p:nvPicPr>
                <p:cNvPr id="113" name="Ink 112">
                  <a:extLst>
                    <a:ext uri="{FF2B5EF4-FFF2-40B4-BE49-F238E27FC236}">
                      <a16:creationId xmlns:a16="http://schemas.microsoft.com/office/drawing/2014/main" id="{75CFCFA5-7B5E-9A43-BC18-EA7346585DF4}"/>
                    </a:ext>
                  </a:extLst>
                </p:cNvPr>
                <p:cNvPicPr/>
                <p:nvPr/>
              </p:nvPicPr>
              <p:blipFill>
                <a:blip r:embed="rId222"/>
                <a:stretch>
                  <a:fillRect/>
                </a:stretch>
              </p:blipFill>
              <p:spPr>
                <a:xfrm>
                  <a:off x="7841740" y="3832443"/>
                  <a:ext cx="139276"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 name="Ink 113">
                  <a:extLst>
                    <a:ext uri="{FF2B5EF4-FFF2-40B4-BE49-F238E27FC236}">
                      <a16:creationId xmlns:a16="http://schemas.microsoft.com/office/drawing/2014/main" id="{5AD54838-5637-984F-B054-E1E5A565C6E7}"/>
                    </a:ext>
                  </a:extLst>
                </p14:cNvPr>
                <p14:cNvContentPartPr/>
                <p14:nvPr/>
              </p14:nvContentPartPr>
              <p14:xfrm>
                <a:off x="8044398" y="3821643"/>
                <a:ext cx="115560" cy="19440"/>
              </p14:xfrm>
            </p:contentPart>
          </mc:Choice>
          <mc:Fallback xmlns="">
            <p:pic>
              <p:nvPicPr>
                <p:cNvPr id="114" name="Ink 113">
                  <a:extLst>
                    <a:ext uri="{FF2B5EF4-FFF2-40B4-BE49-F238E27FC236}">
                      <a16:creationId xmlns:a16="http://schemas.microsoft.com/office/drawing/2014/main" id="{5AD54838-5637-984F-B054-E1E5A565C6E7}"/>
                    </a:ext>
                  </a:extLst>
                </p:cNvPr>
                <p:cNvPicPr/>
                <p:nvPr/>
              </p:nvPicPr>
              <p:blipFill>
                <a:blip r:embed="rId224"/>
                <a:stretch>
                  <a:fillRect/>
                </a:stretch>
              </p:blipFill>
              <p:spPr>
                <a:xfrm>
                  <a:off x="8036814" y="3814083"/>
                  <a:ext cx="130727"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5" name="Ink 114">
                  <a:extLst>
                    <a:ext uri="{FF2B5EF4-FFF2-40B4-BE49-F238E27FC236}">
                      <a16:creationId xmlns:a16="http://schemas.microsoft.com/office/drawing/2014/main" id="{71F4C1A3-9B97-A140-97DD-88CC90D3317E}"/>
                    </a:ext>
                  </a:extLst>
                </p14:cNvPr>
                <p14:cNvContentPartPr/>
                <p14:nvPr/>
              </p14:nvContentPartPr>
              <p14:xfrm>
                <a:off x="8044398" y="3872043"/>
                <a:ext cx="106200" cy="7560"/>
              </p14:xfrm>
            </p:contentPart>
          </mc:Choice>
          <mc:Fallback xmlns="">
            <p:pic>
              <p:nvPicPr>
                <p:cNvPr id="115" name="Ink 114">
                  <a:extLst>
                    <a:ext uri="{FF2B5EF4-FFF2-40B4-BE49-F238E27FC236}">
                      <a16:creationId xmlns:a16="http://schemas.microsoft.com/office/drawing/2014/main" id="{71F4C1A3-9B97-A140-97DD-88CC90D3317E}"/>
                    </a:ext>
                  </a:extLst>
                </p:cNvPr>
                <p:cNvPicPr/>
                <p:nvPr/>
              </p:nvPicPr>
              <p:blipFill>
                <a:blip r:embed="rId226"/>
                <a:stretch>
                  <a:fillRect/>
                </a:stretch>
              </p:blipFill>
              <p:spPr>
                <a:xfrm>
                  <a:off x="8036838" y="3864483"/>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6" name="Ink 115">
                  <a:extLst>
                    <a:ext uri="{FF2B5EF4-FFF2-40B4-BE49-F238E27FC236}">
                      <a16:creationId xmlns:a16="http://schemas.microsoft.com/office/drawing/2014/main" id="{C33EEA18-5EE6-2F4F-9703-7CCA937A625B}"/>
                    </a:ext>
                  </a:extLst>
                </p14:cNvPr>
                <p14:cNvContentPartPr/>
                <p14:nvPr/>
              </p14:nvContentPartPr>
              <p14:xfrm>
                <a:off x="8202798" y="3826683"/>
                <a:ext cx="139680" cy="87120"/>
              </p14:xfrm>
            </p:contentPart>
          </mc:Choice>
          <mc:Fallback xmlns="">
            <p:pic>
              <p:nvPicPr>
                <p:cNvPr id="116" name="Ink 115">
                  <a:extLst>
                    <a:ext uri="{FF2B5EF4-FFF2-40B4-BE49-F238E27FC236}">
                      <a16:creationId xmlns:a16="http://schemas.microsoft.com/office/drawing/2014/main" id="{C33EEA18-5EE6-2F4F-9703-7CCA937A625B}"/>
                    </a:ext>
                  </a:extLst>
                </p:cNvPr>
                <p:cNvPicPr/>
                <p:nvPr/>
              </p:nvPicPr>
              <p:blipFill>
                <a:blip r:embed="rId228"/>
                <a:stretch>
                  <a:fillRect/>
                </a:stretch>
              </p:blipFill>
              <p:spPr>
                <a:xfrm>
                  <a:off x="8195257" y="3819154"/>
                  <a:ext cx="154761" cy="102178"/>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7" name="Ink 116">
                  <a:extLst>
                    <a:ext uri="{FF2B5EF4-FFF2-40B4-BE49-F238E27FC236}">
                      <a16:creationId xmlns:a16="http://schemas.microsoft.com/office/drawing/2014/main" id="{13B0C115-E569-E045-8670-59FB5E4C12FA}"/>
                    </a:ext>
                  </a:extLst>
                </p14:cNvPr>
                <p14:cNvContentPartPr/>
                <p14:nvPr/>
              </p14:nvContentPartPr>
              <p14:xfrm>
                <a:off x="8332038" y="3698523"/>
                <a:ext cx="110520" cy="258840"/>
              </p14:xfrm>
            </p:contentPart>
          </mc:Choice>
          <mc:Fallback xmlns="">
            <p:pic>
              <p:nvPicPr>
                <p:cNvPr id="117" name="Ink 116">
                  <a:extLst>
                    <a:ext uri="{FF2B5EF4-FFF2-40B4-BE49-F238E27FC236}">
                      <a16:creationId xmlns:a16="http://schemas.microsoft.com/office/drawing/2014/main" id="{13B0C115-E569-E045-8670-59FB5E4C12FA}"/>
                    </a:ext>
                  </a:extLst>
                </p:cNvPr>
                <p:cNvPicPr/>
                <p:nvPr/>
              </p:nvPicPr>
              <p:blipFill>
                <a:blip r:embed="rId230"/>
                <a:stretch>
                  <a:fillRect/>
                </a:stretch>
              </p:blipFill>
              <p:spPr>
                <a:xfrm>
                  <a:off x="8324478" y="3690963"/>
                  <a:ext cx="125640" cy="27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32" name="Ink 31">
                <a:extLst>
                  <a:ext uri="{FF2B5EF4-FFF2-40B4-BE49-F238E27FC236}">
                    <a16:creationId xmlns:a16="http://schemas.microsoft.com/office/drawing/2014/main" id="{176CE339-19E8-0A4B-A3B9-AA1CA2EDBAB2}"/>
                  </a:ext>
                </a:extLst>
              </p14:cNvPr>
              <p14:cNvContentPartPr/>
              <p14:nvPr/>
            </p14:nvContentPartPr>
            <p14:xfrm>
              <a:off x="6886758" y="3108483"/>
              <a:ext cx="805320" cy="469800"/>
            </p14:xfrm>
          </p:contentPart>
        </mc:Choice>
        <mc:Fallback xmlns="">
          <p:pic>
            <p:nvPicPr>
              <p:cNvPr id="32" name="Ink 31">
                <a:extLst>
                  <a:ext uri="{FF2B5EF4-FFF2-40B4-BE49-F238E27FC236}">
                    <a16:creationId xmlns:a16="http://schemas.microsoft.com/office/drawing/2014/main" id="{176CE339-19E8-0A4B-A3B9-AA1CA2EDBAB2}"/>
                  </a:ext>
                </a:extLst>
              </p:cNvPr>
              <p:cNvPicPr/>
              <p:nvPr/>
            </p:nvPicPr>
            <p:blipFill>
              <a:blip r:embed="rId232"/>
              <a:stretch>
                <a:fillRect/>
              </a:stretch>
            </p:blipFill>
            <p:spPr>
              <a:xfrm>
                <a:off x="6879198" y="3100923"/>
                <a:ext cx="8204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6" name="Ink 75">
                <a:extLst>
                  <a:ext uri="{FF2B5EF4-FFF2-40B4-BE49-F238E27FC236}">
                    <a16:creationId xmlns:a16="http://schemas.microsoft.com/office/drawing/2014/main" id="{43AF1E5E-CB73-EC49-AA37-B863E2617E09}"/>
                  </a:ext>
                </a:extLst>
              </p14:cNvPr>
              <p14:cNvContentPartPr/>
              <p14:nvPr/>
            </p14:nvContentPartPr>
            <p14:xfrm>
              <a:off x="6434958" y="3729483"/>
              <a:ext cx="88920" cy="132480"/>
            </p14:xfrm>
          </p:contentPart>
        </mc:Choice>
        <mc:Fallback xmlns="">
          <p:pic>
            <p:nvPicPr>
              <p:cNvPr id="76" name="Ink 75">
                <a:extLst>
                  <a:ext uri="{FF2B5EF4-FFF2-40B4-BE49-F238E27FC236}">
                    <a16:creationId xmlns:a16="http://schemas.microsoft.com/office/drawing/2014/main" id="{43AF1E5E-CB73-EC49-AA37-B863E2617E09}"/>
                  </a:ext>
                </a:extLst>
              </p:cNvPr>
              <p:cNvPicPr/>
              <p:nvPr/>
            </p:nvPicPr>
            <p:blipFill>
              <a:blip r:embed="rId234"/>
              <a:stretch>
                <a:fillRect/>
              </a:stretch>
            </p:blipFill>
            <p:spPr>
              <a:xfrm>
                <a:off x="6427398" y="3721923"/>
                <a:ext cx="104040" cy="147600"/>
              </a:xfrm>
              <a:prstGeom prst="rect">
                <a:avLst/>
              </a:prstGeom>
            </p:spPr>
          </p:pic>
        </mc:Fallback>
      </mc:AlternateContent>
      <p:grpSp>
        <p:nvGrpSpPr>
          <p:cNvPr id="150" name="Group 149">
            <a:extLst>
              <a:ext uri="{FF2B5EF4-FFF2-40B4-BE49-F238E27FC236}">
                <a16:creationId xmlns:a16="http://schemas.microsoft.com/office/drawing/2014/main" id="{97C7A82A-570A-0345-B315-7674DA1E5016}"/>
              </a:ext>
            </a:extLst>
          </p:cNvPr>
          <p:cNvGrpSpPr/>
          <p:nvPr/>
        </p:nvGrpSpPr>
        <p:grpSpPr>
          <a:xfrm>
            <a:off x="6876678" y="2917683"/>
            <a:ext cx="3466440" cy="678600"/>
            <a:chOff x="5352678" y="2917683"/>
            <a:chExt cx="3466440" cy="678600"/>
          </a:xfrm>
        </p:grpSpPr>
        <mc:AlternateContent xmlns:mc="http://schemas.openxmlformats.org/markup-compatibility/2006" xmlns:p14="http://schemas.microsoft.com/office/powerpoint/2010/main">
          <mc:Choice Requires="p14">
            <p:contentPart p14:bwMode="auto" r:id="rId235">
              <p14:nvContentPartPr>
                <p14:cNvPr id="38" name="Ink 37">
                  <a:extLst>
                    <a:ext uri="{FF2B5EF4-FFF2-40B4-BE49-F238E27FC236}">
                      <a16:creationId xmlns:a16="http://schemas.microsoft.com/office/drawing/2014/main" id="{C1FB9297-8BF0-4B46-BE36-BDF14F4FD3C4}"/>
                    </a:ext>
                  </a:extLst>
                </p14:cNvPr>
                <p14:cNvContentPartPr/>
                <p14:nvPr/>
              </p14:nvContentPartPr>
              <p14:xfrm>
                <a:off x="5352678" y="3573963"/>
                <a:ext cx="895320" cy="22320"/>
              </p14:xfrm>
            </p:contentPart>
          </mc:Choice>
          <mc:Fallback xmlns="">
            <p:pic>
              <p:nvPicPr>
                <p:cNvPr id="38" name="Ink 37">
                  <a:extLst>
                    <a:ext uri="{FF2B5EF4-FFF2-40B4-BE49-F238E27FC236}">
                      <a16:creationId xmlns:a16="http://schemas.microsoft.com/office/drawing/2014/main" id="{C1FB9297-8BF0-4B46-BE36-BDF14F4FD3C4}"/>
                    </a:ext>
                  </a:extLst>
                </p:cNvPr>
                <p:cNvPicPr/>
                <p:nvPr/>
              </p:nvPicPr>
              <p:blipFill>
                <a:blip r:embed="rId236"/>
                <a:stretch>
                  <a:fillRect/>
                </a:stretch>
              </p:blipFill>
              <p:spPr>
                <a:xfrm>
                  <a:off x="5345118" y="3566403"/>
                  <a:ext cx="910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2" name="Ink 91">
                  <a:extLst>
                    <a:ext uri="{FF2B5EF4-FFF2-40B4-BE49-F238E27FC236}">
                      <a16:creationId xmlns:a16="http://schemas.microsoft.com/office/drawing/2014/main" id="{8345FFF1-A2A9-CA4F-B019-E07456A5606D}"/>
                    </a:ext>
                  </a:extLst>
                </p14:cNvPr>
                <p14:cNvContentPartPr/>
                <p14:nvPr/>
              </p14:nvContentPartPr>
              <p14:xfrm>
                <a:off x="5732838" y="3410883"/>
                <a:ext cx="88920" cy="135360"/>
              </p14:xfrm>
            </p:contentPart>
          </mc:Choice>
          <mc:Fallback xmlns="">
            <p:pic>
              <p:nvPicPr>
                <p:cNvPr id="92" name="Ink 91">
                  <a:extLst>
                    <a:ext uri="{FF2B5EF4-FFF2-40B4-BE49-F238E27FC236}">
                      <a16:creationId xmlns:a16="http://schemas.microsoft.com/office/drawing/2014/main" id="{8345FFF1-A2A9-CA4F-B019-E07456A5606D}"/>
                    </a:ext>
                  </a:extLst>
                </p:cNvPr>
                <p:cNvPicPr/>
                <p:nvPr/>
              </p:nvPicPr>
              <p:blipFill>
                <a:blip r:embed="rId238"/>
                <a:stretch>
                  <a:fillRect/>
                </a:stretch>
              </p:blipFill>
              <p:spPr>
                <a:xfrm>
                  <a:off x="5725247" y="3403343"/>
                  <a:ext cx="104101" cy="150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9" name="Ink 98">
                  <a:extLst>
                    <a:ext uri="{FF2B5EF4-FFF2-40B4-BE49-F238E27FC236}">
                      <a16:creationId xmlns:a16="http://schemas.microsoft.com/office/drawing/2014/main" id="{72EC6D78-F053-8C4F-91FB-4067478E3BC7}"/>
                    </a:ext>
                  </a:extLst>
                </p14:cNvPr>
                <p14:cNvContentPartPr/>
                <p14:nvPr/>
              </p14:nvContentPartPr>
              <p14:xfrm>
                <a:off x="6010398" y="3337803"/>
                <a:ext cx="614880" cy="83880"/>
              </p14:xfrm>
            </p:contentPart>
          </mc:Choice>
          <mc:Fallback xmlns="">
            <p:pic>
              <p:nvPicPr>
                <p:cNvPr id="99" name="Ink 98">
                  <a:extLst>
                    <a:ext uri="{FF2B5EF4-FFF2-40B4-BE49-F238E27FC236}">
                      <a16:creationId xmlns:a16="http://schemas.microsoft.com/office/drawing/2014/main" id="{72EC6D78-F053-8C4F-91FB-4067478E3BC7}"/>
                    </a:ext>
                  </a:extLst>
                </p:cNvPr>
                <p:cNvPicPr/>
                <p:nvPr/>
              </p:nvPicPr>
              <p:blipFill>
                <a:blip r:embed="rId240"/>
                <a:stretch>
                  <a:fillRect/>
                </a:stretch>
              </p:blipFill>
              <p:spPr>
                <a:xfrm>
                  <a:off x="6002838" y="3330243"/>
                  <a:ext cx="630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0" name="Ink 99">
                  <a:extLst>
                    <a:ext uri="{FF2B5EF4-FFF2-40B4-BE49-F238E27FC236}">
                      <a16:creationId xmlns:a16="http://schemas.microsoft.com/office/drawing/2014/main" id="{6547E28A-92ED-0A40-ABEA-74C44604D349}"/>
                    </a:ext>
                  </a:extLst>
                </p14:cNvPr>
                <p14:cNvContentPartPr/>
                <p14:nvPr/>
              </p14:nvContentPartPr>
              <p14:xfrm>
                <a:off x="6012198" y="3363003"/>
                <a:ext cx="185040" cy="107640"/>
              </p14:xfrm>
            </p:contentPart>
          </mc:Choice>
          <mc:Fallback xmlns="">
            <p:pic>
              <p:nvPicPr>
                <p:cNvPr id="100" name="Ink 99">
                  <a:extLst>
                    <a:ext uri="{FF2B5EF4-FFF2-40B4-BE49-F238E27FC236}">
                      <a16:creationId xmlns:a16="http://schemas.microsoft.com/office/drawing/2014/main" id="{6547E28A-92ED-0A40-ABEA-74C44604D349}"/>
                    </a:ext>
                  </a:extLst>
                </p:cNvPr>
                <p:cNvPicPr/>
                <p:nvPr/>
              </p:nvPicPr>
              <p:blipFill>
                <a:blip r:embed="rId242"/>
                <a:stretch>
                  <a:fillRect/>
                </a:stretch>
              </p:blipFill>
              <p:spPr>
                <a:xfrm>
                  <a:off x="6004638" y="3355443"/>
                  <a:ext cx="200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1" name="Ink 100">
                  <a:extLst>
                    <a:ext uri="{FF2B5EF4-FFF2-40B4-BE49-F238E27FC236}">
                      <a16:creationId xmlns:a16="http://schemas.microsoft.com/office/drawing/2014/main" id="{145DA74F-CB93-E847-8016-EE567A4B9D4B}"/>
                    </a:ext>
                  </a:extLst>
                </p14:cNvPr>
                <p14:cNvContentPartPr/>
                <p14:nvPr/>
              </p14:nvContentPartPr>
              <p14:xfrm>
                <a:off x="6674238" y="3222603"/>
                <a:ext cx="131400" cy="152280"/>
              </p14:xfrm>
            </p:contentPart>
          </mc:Choice>
          <mc:Fallback xmlns="">
            <p:pic>
              <p:nvPicPr>
                <p:cNvPr id="101" name="Ink 100">
                  <a:extLst>
                    <a:ext uri="{FF2B5EF4-FFF2-40B4-BE49-F238E27FC236}">
                      <a16:creationId xmlns:a16="http://schemas.microsoft.com/office/drawing/2014/main" id="{145DA74F-CB93-E847-8016-EE567A4B9D4B}"/>
                    </a:ext>
                  </a:extLst>
                </p:cNvPr>
                <p:cNvPicPr/>
                <p:nvPr/>
              </p:nvPicPr>
              <p:blipFill>
                <a:blip r:embed="rId244"/>
                <a:stretch>
                  <a:fillRect/>
                </a:stretch>
              </p:blipFill>
              <p:spPr>
                <a:xfrm>
                  <a:off x="6666678" y="3215043"/>
                  <a:ext cx="146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2" name="Ink 101">
                  <a:extLst>
                    <a:ext uri="{FF2B5EF4-FFF2-40B4-BE49-F238E27FC236}">
                      <a16:creationId xmlns:a16="http://schemas.microsoft.com/office/drawing/2014/main" id="{079D7658-E43F-B440-AB58-837A498DC8CC}"/>
                    </a:ext>
                  </a:extLst>
                </p14:cNvPr>
                <p14:cNvContentPartPr/>
                <p14:nvPr/>
              </p14:nvContentPartPr>
              <p14:xfrm>
                <a:off x="6862878" y="3150243"/>
                <a:ext cx="415800" cy="329400"/>
              </p14:xfrm>
            </p:contentPart>
          </mc:Choice>
          <mc:Fallback xmlns="">
            <p:pic>
              <p:nvPicPr>
                <p:cNvPr id="102" name="Ink 101">
                  <a:extLst>
                    <a:ext uri="{FF2B5EF4-FFF2-40B4-BE49-F238E27FC236}">
                      <a16:creationId xmlns:a16="http://schemas.microsoft.com/office/drawing/2014/main" id="{079D7658-E43F-B440-AB58-837A498DC8CC}"/>
                    </a:ext>
                  </a:extLst>
                </p:cNvPr>
                <p:cNvPicPr/>
                <p:nvPr/>
              </p:nvPicPr>
              <p:blipFill>
                <a:blip r:embed="rId246"/>
                <a:stretch>
                  <a:fillRect/>
                </a:stretch>
              </p:blipFill>
              <p:spPr>
                <a:xfrm>
                  <a:off x="6855318" y="3142683"/>
                  <a:ext cx="4309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3" name="Ink 102">
                  <a:extLst>
                    <a:ext uri="{FF2B5EF4-FFF2-40B4-BE49-F238E27FC236}">
                      <a16:creationId xmlns:a16="http://schemas.microsoft.com/office/drawing/2014/main" id="{91DA9E6E-D19D-4F43-A33B-66BB316EF2D6}"/>
                    </a:ext>
                  </a:extLst>
                </p14:cNvPr>
                <p14:cNvContentPartPr/>
                <p14:nvPr/>
              </p14:nvContentPartPr>
              <p14:xfrm>
                <a:off x="7333038" y="3237363"/>
                <a:ext cx="142560" cy="114120"/>
              </p14:xfrm>
            </p:contentPart>
          </mc:Choice>
          <mc:Fallback xmlns="">
            <p:pic>
              <p:nvPicPr>
                <p:cNvPr id="103" name="Ink 102">
                  <a:extLst>
                    <a:ext uri="{FF2B5EF4-FFF2-40B4-BE49-F238E27FC236}">
                      <a16:creationId xmlns:a16="http://schemas.microsoft.com/office/drawing/2014/main" id="{91DA9E6E-D19D-4F43-A33B-66BB316EF2D6}"/>
                    </a:ext>
                  </a:extLst>
                </p:cNvPr>
                <p:cNvPicPr/>
                <p:nvPr/>
              </p:nvPicPr>
              <p:blipFill>
                <a:blip r:embed="rId248"/>
                <a:stretch>
                  <a:fillRect/>
                </a:stretch>
              </p:blipFill>
              <p:spPr>
                <a:xfrm>
                  <a:off x="7325478" y="3229803"/>
                  <a:ext cx="157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4" name="Ink 103">
                  <a:extLst>
                    <a:ext uri="{FF2B5EF4-FFF2-40B4-BE49-F238E27FC236}">
                      <a16:creationId xmlns:a16="http://schemas.microsoft.com/office/drawing/2014/main" id="{451C8BE2-FE44-5D4D-AE38-23761AAAD217}"/>
                    </a:ext>
                  </a:extLst>
                </p14:cNvPr>
                <p14:cNvContentPartPr/>
                <p14:nvPr/>
              </p14:nvContentPartPr>
              <p14:xfrm>
                <a:off x="7510158" y="3296763"/>
                <a:ext cx="125280" cy="1800"/>
              </p14:xfrm>
            </p:contentPart>
          </mc:Choice>
          <mc:Fallback xmlns="">
            <p:pic>
              <p:nvPicPr>
                <p:cNvPr id="104" name="Ink 103">
                  <a:extLst>
                    <a:ext uri="{FF2B5EF4-FFF2-40B4-BE49-F238E27FC236}">
                      <a16:creationId xmlns:a16="http://schemas.microsoft.com/office/drawing/2014/main" id="{451C8BE2-FE44-5D4D-AE38-23761AAAD217}"/>
                    </a:ext>
                  </a:extLst>
                </p:cNvPr>
                <p:cNvPicPr/>
                <p:nvPr/>
              </p:nvPicPr>
              <p:blipFill>
                <a:blip r:embed="rId250"/>
                <a:stretch>
                  <a:fillRect/>
                </a:stretch>
              </p:blipFill>
              <p:spPr>
                <a:xfrm>
                  <a:off x="7502598" y="3289203"/>
                  <a:ext cx="140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 name="Ink 118">
                  <a:extLst>
                    <a:ext uri="{FF2B5EF4-FFF2-40B4-BE49-F238E27FC236}">
                      <a16:creationId xmlns:a16="http://schemas.microsoft.com/office/drawing/2014/main" id="{90020D12-04EA-C94B-A490-182009BC8DCD}"/>
                    </a:ext>
                  </a:extLst>
                </p14:cNvPr>
                <p14:cNvContentPartPr/>
                <p14:nvPr/>
              </p14:nvContentPartPr>
              <p14:xfrm>
                <a:off x="7561638" y="3369843"/>
                <a:ext cx="79560" cy="3240"/>
              </p14:xfrm>
            </p:contentPart>
          </mc:Choice>
          <mc:Fallback xmlns="">
            <p:pic>
              <p:nvPicPr>
                <p:cNvPr id="119" name="Ink 118">
                  <a:extLst>
                    <a:ext uri="{FF2B5EF4-FFF2-40B4-BE49-F238E27FC236}">
                      <a16:creationId xmlns:a16="http://schemas.microsoft.com/office/drawing/2014/main" id="{90020D12-04EA-C94B-A490-182009BC8DCD}"/>
                    </a:ext>
                  </a:extLst>
                </p:cNvPr>
                <p:cNvPicPr/>
                <p:nvPr/>
              </p:nvPicPr>
              <p:blipFill>
                <a:blip r:embed="rId252"/>
                <a:stretch>
                  <a:fillRect/>
                </a:stretch>
              </p:blipFill>
              <p:spPr>
                <a:xfrm>
                  <a:off x="7554078" y="3363039"/>
                  <a:ext cx="9468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0" name="Ink 119">
                  <a:extLst>
                    <a:ext uri="{FF2B5EF4-FFF2-40B4-BE49-F238E27FC236}">
                      <a16:creationId xmlns:a16="http://schemas.microsoft.com/office/drawing/2014/main" id="{CBDB2C55-334E-B34B-A37A-9E840B781A2C}"/>
                    </a:ext>
                  </a:extLst>
                </p14:cNvPr>
                <p14:cNvContentPartPr/>
                <p14:nvPr/>
              </p14:nvContentPartPr>
              <p14:xfrm>
                <a:off x="7705278" y="3205323"/>
                <a:ext cx="162360" cy="86400"/>
              </p14:xfrm>
            </p:contentPart>
          </mc:Choice>
          <mc:Fallback xmlns="">
            <p:pic>
              <p:nvPicPr>
                <p:cNvPr id="120" name="Ink 119">
                  <a:extLst>
                    <a:ext uri="{FF2B5EF4-FFF2-40B4-BE49-F238E27FC236}">
                      <a16:creationId xmlns:a16="http://schemas.microsoft.com/office/drawing/2014/main" id="{CBDB2C55-334E-B34B-A37A-9E840B781A2C}"/>
                    </a:ext>
                  </a:extLst>
                </p:cNvPr>
                <p:cNvPicPr/>
                <p:nvPr/>
              </p:nvPicPr>
              <p:blipFill>
                <a:blip r:embed="rId254"/>
                <a:stretch>
                  <a:fillRect/>
                </a:stretch>
              </p:blipFill>
              <p:spPr>
                <a:xfrm>
                  <a:off x="7697718" y="3197763"/>
                  <a:ext cx="177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 name="Ink 120">
                  <a:extLst>
                    <a:ext uri="{FF2B5EF4-FFF2-40B4-BE49-F238E27FC236}">
                      <a16:creationId xmlns:a16="http://schemas.microsoft.com/office/drawing/2014/main" id="{844B244C-A795-D448-879F-F8A0A95F2E0D}"/>
                    </a:ext>
                  </a:extLst>
                </p14:cNvPr>
                <p14:cNvContentPartPr/>
                <p14:nvPr/>
              </p14:nvContentPartPr>
              <p14:xfrm>
                <a:off x="7637598" y="3172203"/>
                <a:ext cx="249840" cy="323280"/>
              </p14:xfrm>
            </p:contentPart>
          </mc:Choice>
          <mc:Fallback xmlns="">
            <p:pic>
              <p:nvPicPr>
                <p:cNvPr id="121" name="Ink 120">
                  <a:extLst>
                    <a:ext uri="{FF2B5EF4-FFF2-40B4-BE49-F238E27FC236}">
                      <a16:creationId xmlns:a16="http://schemas.microsoft.com/office/drawing/2014/main" id="{844B244C-A795-D448-879F-F8A0A95F2E0D}"/>
                    </a:ext>
                  </a:extLst>
                </p:cNvPr>
                <p:cNvPicPr/>
                <p:nvPr/>
              </p:nvPicPr>
              <p:blipFill>
                <a:blip r:embed="rId256"/>
                <a:stretch>
                  <a:fillRect/>
                </a:stretch>
              </p:blipFill>
              <p:spPr>
                <a:xfrm>
                  <a:off x="7630038" y="3164643"/>
                  <a:ext cx="2649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 name="Ink 121">
                  <a:extLst>
                    <a:ext uri="{FF2B5EF4-FFF2-40B4-BE49-F238E27FC236}">
                      <a16:creationId xmlns:a16="http://schemas.microsoft.com/office/drawing/2014/main" id="{D2AD2835-3992-8148-A9D4-E1559A60AFBE}"/>
                    </a:ext>
                  </a:extLst>
                </p14:cNvPr>
                <p14:cNvContentPartPr/>
                <p14:nvPr/>
              </p14:nvContentPartPr>
              <p14:xfrm>
                <a:off x="7866918" y="2917683"/>
                <a:ext cx="85320" cy="124920"/>
              </p14:xfrm>
            </p:contentPart>
          </mc:Choice>
          <mc:Fallback xmlns="">
            <p:pic>
              <p:nvPicPr>
                <p:cNvPr id="122" name="Ink 121">
                  <a:extLst>
                    <a:ext uri="{FF2B5EF4-FFF2-40B4-BE49-F238E27FC236}">
                      <a16:creationId xmlns:a16="http://schemas.microsoft.com/office/drawing/2014/main" id="{D2AD2835-3992-8148-A9D4-E1559A60AFBE}"/>
                    </a:ext>
                  </a:extLst>
                </p:cNvPr>
                <p:cNvPicPr/>
                <p:nvPr/>
              </p:nvPicPr>
              <p:blipFill>
                <a:blip r:embed="rId258"/>
                <a:stretch>
                  <a:fillRect/>
                </a:stretch>
              </p:blipFill>
              <p:spPr>
                <a:xfrm>
                  <a:off x="7859358" y="2910123"/>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4" name="Ink 123">
                  <a:extLst>
                    <a:ext uri="{FF2B5EF4-FFF2-40B4-BE49-F238E27FC236}">
                      <a16:creationId xmlns:a16="http://schemas.microsoft.com/office/drawing/2014/main" id="{7AE4C2B8-F3A4-EF40-A38B-B04E0F705202}"/>
                    </a:ext>
                  </a:extLst>
                </p14:cNvPr>
                <p14:cNvContentPartPr/>
                <p14:nvPr/>
              </p14:nvContentPartPr>
              <p14:xfrm>
                <a:off x="7947918" y="3143763"/>
                <a:ext cx="154080" cy="284400"/>
              </p14:xfrm>
            </p:contentPart>
          </mc:Choice>
          <mc:Fallback xmlns="">
            <p:pic>
              <p:nvPicPr>
                <p:cNvPr id="124" name="Ink 123">
                  <a:extLst>
                    <a:ext uri="{FF2B5EF4-FFF2-40B4-BE49-F238E27FC236}">
                      <a16:creationId xmlns:a16="http://schemas.microsoft.com/office/drawing/2014/main" id="{7AE4C2B8-F3A4-EF40-A38B-B04E0F705202}"/>
                    </a:ext>
                  </a:extLst>
                </p:cNvPr>
                <p:cNvPicPr/>
                <p:nvPr/>
              </p:nvPicPr>
              <p:blipFill>
                <a:blip r:embed="rId260"/>
                <a:stretch>
                  <a:fillRect/>
                </a:stretch>
              </p:blipFill>
              <p:spPr>
                <a:xfrm>
                  <a:off x="7940358" y="3136203"/>
                  <a:ext cx="1692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6" name="Ink 125">
                  <a:extLst>
                    <a:ext uri="{FF2B5EF4-FFF2-40B4-BE49-F238E27FC236}">
                      <a16:creationId xmlns:a16="http://schemas.microsoft.com/office/drawing/2014/main" id="{434310AA-85FD-F442-9486-CCCE8E9B65D7}"/>
                    </a:ext>
                  </a:extLst>
                </p14:cNvPr>
                <p14:cNvContentPartPr/>
                <p14:nvPr/>
              </p14:nvContentPartPr>
              <p14:xfrm>
                <a:off x="8083998" y="3240243"/>
                <a:ext cx="118080" cy="96120"/>
              </p14:xfrm>
            </p:contentPart>
          </mc:Choice>
          <mc:Fallback xmlns="">
            <p:pic>
              <p:nvPicPr>
                <p:cNvPr id="126" name="Ink 125">
                  <a:extLst>
                    <a:ext uri="{FF2B5EF4-FFF2-40B4-BE49-F238E27FC236}">
                      <a16:creationId xmlns:a16="http://schemas.microsoft.com/office/drawing/2014/main" id="{434310AA-85FD-F442-9486-CCCE8E9B65D7}"/>
                    </a:ext>
                  </a:extLst>
                </p:cNvPr>
                <p:cNvPicPr/>
                <p:nvPr/>
              </p:nvPicPr>
              <p:blipFill>
                <a:blip r:embed="rId262"/>
                <a:stretch>
                  <a:fillRect/>
                </a:stretch>
              </p:blipFill>
              <p:spPr>
                <a:xfrm>
                  <a:off x="8076461" y="3232711"/>
                  <a:ext cx="133154" cy="111184"/>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9" name="Ink 128">
                  <a:extLst>
                    <a:ext uri="{FF2B5EF4-FFF2-40B4-BE49-F238E27FC236}">
                      <a16:creationId xmlns:a16="http://schemas.microsoft.com/office/drawing/2014/main" id="{1A05B830-9E55-5740-B504-0A12B1BF8469}"/>
                    </a:ext>
                  </a:extLst>
                </p14:cNvPr>
                <p14:cNvContentPartPr/>
                <p14:nvPr/>
              </p14:nvContentPartPr>
              <p14:xfrm>
                <a:off x="8311518" y="3318003"/>
                <a:ext cx="128520" cy="7200"/>
              </p14:xfrm>
            </p:contentPart>
          </mc:Choice>
          <mc:Fallback xmlns="">
            <p:pic>
              <p:nvPicPr>
                <p:cNvPr id="129" name="Ink 128">
                  <a:extLst>
                    <a:ext uri="{FF2B5EF4-FFF2-40B4-BE49-F238E27FC236}">
                      <a16:creationId xmlns:a16="http://schemas.microsoft.com/office/drawing/2014/main" id="{1A05B830-9E55-5740-B504-0A12B1BF8469}"/>
                    </a:ext>
                  </a:extLst>
                </p:cNvPr>
                <p:cNvPicPr/>
                <p:nvPr/>
              </p:nvPicPr>
              <p:blipFill>
                <a:blip r:embed="rId264"/>
                <a:stretch>
                  <a:fillRect/>
                </a:stretch>
              </p:blipFill>
              <p:spPr>
                <a:xfrm>
                  <a:off x="8303958" y="3310443"/>
                  <a:ext cx="143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 name="Ink 134">
                  <a:extLst>
                    <a:ext uri="{FF2B5EF4-FFF2-40B4-BE49-F238E27FC236}">
                      <a16:creationId xmlns:a16="http://schemas.microsoft.com/office/drawing/2014/main" id="{D0B760C2-A7C8-3D47-8B37-ECD92B56B4F4}"/>
                    </a:ext>
                  </a:extLst>
                </p14:cNvPr>
                <p14:cNvContentPartPr/>
                <p14:nvPr/>
              </p14:nvContentPartPr>
              <p14:xfrm>
                <a:off x="8320878" y="3275163"/>
                <a:ext cx="36000" cy="141120"/>
              </p14:xfrm>
            </p:contentPart>
          </mc:Choice>
          <mc:Fallback xmlns="">
            <p:pic>
              <p:nvPicPr>
                <p:cNvPr id="135" name="Ink 134">
                  <a:extLst>
                    <a:ext uri="{FF2B5EF4-FFF2-40B4-BE49-F238E27FC236}">
                      <a16:creationId xmlns:a16="http://schemas.microsoft.com/office/drawing/2014/main" id="{D0B760C2-A7C8-3D47-8B37-ECD92B56B4F4}"/>
                    </a:ext>
                  </a:extLst>
                </p:cNvPr>
                <p:cNvPicPr/>
                <p:nvPr/>
              </p:nvPicPr>
              <p:blipFill>
                <a:blip r:embed="rId266"/>
                <a:stretch>
                  <a:fillRect/>
                </a:stretch>
              </p:blipFill>
              <p:spPr>
                <a:xfrm>
                  <a:off x="8313318" y="3267603"/>
                  <a:ext cx="51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8" name="Ink 137">
                  <a:extLst>
                    <a:ext uri="{FF2B5EF4-FFF2-40B4-BE49-F238E27FC236}">
                      <a16:creationId xmlns:a16="http://schemas.microsoft.com/office/drawing/2014/main" id="{05105F00-4701-B349-8CD8-46E32C71FC31}"/>
                    </a:ext>
                  </a:extLst>
                </p14:cNvPr>
                <p14:cNvContentPartPr/>
                <p14:nvPr/>
              </p14:nvContentPartPr>
              <p14:xfrm>
                <a:off x="8486118" y="3112803"/>
                <a:ext cx="237600" cy="287640"/>
              </p14:xfrm>
            </p:contentPart>
          </mc:Choice>
          <mc:Fallback xmlns="">
            <p:pic>
              <p:nvPicPr>
                <p:cNvPr id="138" name="Ink 137">
                  <a:extLst>
                    <a:ext uri="{FF2B5EF4-FFF2-40B4-BE49-F238E27FC236}">
                      <a16:creationId xmlns:a16="http://schemas.microsoft.com/office/drawing/2014/main" id="{05105F00-4701-B349-8CD8-46E32C71FC31}"/>
                    </a:ext>
                  </a:extLst>
                </p:cNvPr>
                <p:cNvPicPr/>
                <p:nvPr/>
              </p:nvPicPr>
              <p:blipFill>
                <a:blip r:embed="rId268"/>
                <a:stretch>
                  <a:fillRect/>
                </a:stretch>
              </p:blipFill>
              <p:spPr>
                <a:xfrm>
                  <a:off x="8478558" y="3105243"/>
                  <a:ext cx="252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1" name="Ink 140">
                  <a:extLst>
                    <a:ext uri="{FF2B5EF4-FFF2-40B4-BE49-F238E27FC236}">
                      <a16:creationId xmlns:a16="http://schemas.microsoft.com/office/drawing/2014/main" id="{D8C33294-2D11-DD4D-A90A-11726477B0E0}"/>
                    </a:ext>
                  </a:extLst>
                </p14:cNvPr>
                <p14:cNvContentPartPr/>
                <p14:nvPr/>
              </p14:nvContentPartPr>
              <p14:xfrm>
                <a:off x="8688078" y="3020283"/>
                <a:ext cx="131040" cy="402840"/>
              </p14:xfrm>
            </p:contentPart>
          </mc:Choice>
          <mc:Fallback xmlns="">
            <p:pic>
              <p:nvPicPr>
                <p:cNvPr id="141" name="Ink 140">
                  <a:extLst>
                    <a:ext uri="{FF2B5EF4-FFF2-40B4-BE49-F238E27FC236}">
                      <a16:creationId xmlns:a16="http://schemas.microsoft.com/office/drawing/2014/main" id="{D8C33294-2D11-DD4D-A90A-11726477B0E0}"/>
                    </a:ext>
                  </a:extLst>
                </p:cNvPr>
                <p:cNvPicPr/>
                <p:nvPr/>
              </p:nvPicPr>
              <p:blipFill>
                <a:blip r:embed="rId270"/>
                <a:stretch>
                  <a:fillRect/>
                </a:stretch>
              </p:blipFill>
              <p:spPr>
                <a:xfrm>
                  <a:off x="8680497" y="3012723"/>
                  <a:ext cx="146202" cy="417960"/>
                </a:xfrm>
                <a:prstGeom prst="rect">
                  <a:avLst/>
                </a:prstGeom>
              </p:spPr>
            </p:pic>
          </mc:Fallback>
        </mc:AlternateContent>
      </p:grpSp>
      <p:grpSp>
        <p:nvGrpSpPr>
          <p:cNvPr id="171" name="Group 170">
            <a:extLst>
              <a:ext uri="{FF2B5EF4-FFF2-40B4-BE49-F238E27FC236}">
                <a16:creationId xmlns:a16="http://schemas.microsoft.com/office/drawing/2014/main" id="{523203D5-534C-304B-9F2C-F796F1FE02FA}"/>
              </a:ext>
            </a:extLst>
          </p:cNvPr>
          <p:cNvGrpSpPr/>
          <p:nvPr/>
        </p:nvGrpSpPr>
        <p:grpSpPr>
          <a:xfrm>
            <a:off x="7674438" y="2301363"/>
            <a:ext cx="2591640" cy="851400"/>
            <a:chOff x="6150438" y="2301363"/>
            <a:chExt cx="2591640" cy="851400"/>
          </a:xfrm>
        </p:grpSpPr>
        <mc:AlternateContent xmlns:mc="http://schemas.openxmlformats.org/markup-compatibility/2006" xmlns:p14="http://schemas.microsoft.com/office/powerpoint/2010/main">
          <mc:Choice Requires="p14">
            <p:contentPart p14:bwMode="auto" r:id="rId271">
              <p14:nvContentPartPr>
                <p14:cNvPr id="84" name="Ink 83">
                  <a:extLst>
                    <a:ext uri="{FF2B5EF4-FFF2-40B4-BE49-F238E27FC236}">
                      <a16:creationId xmlns:a16="http://schemas.microsoft.com/office/drawing/2014/main" id="{3688CAFE-8292-E94B-9256-16A5FEFD355A}"/>
                    </a:ext>
                  </a:extLst>
                </p14:cNvPr>
                <p14:cNvContentPartPr/>
                <p14:nvPr/>
              </p14:nvContentPartPr>
              <p14:xfrm>
                <a:off x="6150438" y="3084003"/>
                <a:ext cx="50040" cy="68760"/>
              </p14:xfrm>
            </p:contentPart>
          </mc:Choice>
          <mc:Fallback xmlns="">
            <p:pic>
              <p:nvPicPr>
                <p:cNvPr id="84" name="Ink 83">
                  <a:extLst>
                    <a:ext uri="{FF2B5EF4-FFF2-40B4-BE49-F238E27FC236}">
                      <a16:creationId xmlns:a16="http://schemas.microsoft.com/office/drawing/2014/main" id="{3688CAFE-8292-E94B-9256-16A5FEFD355A}"/>
                    </a:ext>
                  </a:extLst>
                </p:cNvPr>
                <p:cNvPicPr/>
                <p:nvPr/>
              </p:nvPicPr>
              <p:blipFill>
                <a:blip r:embed="rId272"/>
                <a:stretch>
                  <a:fillRect/>
                </a:stretch>
              </p:blipFill>
              <p:spPr>
                <a:xfrm>
                  <a:off x="6142878" y="3076443"/>
                  <a:ext cx="65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5" name="Ink 94">
                  <a:extLst>
                    <a:ext uri="{FF2B5EF4-FFF2-40B4-BE49-F238E27FC236}">
                      <a16:creationId xmlns:a16="http://schemas.microsoft.com/office/drawing/2014/main" id="{F85AF68E-A8A2-1449-A30E-5BEA2BE9C5D1}"/>
                    </a:ext>
                  </a:extLst>
                </p14:cNvPr>
                <p14:cNvContentPartPr/>
                <p14:nvPr/>
              </p14:nvContentPartPr>
              <p14:xfrm>
                <a:off x="6195078" y="2563443"/>
                <a:ext cx="654120" cy="560160"/>
              </p14:xfrm>
            </p:contentPart>
          </mc:Choice>
          <mc:Fallback xmlns="">
            <p:pic>
              <p:nvPicPr>
                <p:cNvPr id="95" name="Ink 94">
                  <a:extLst>
                    <a:ext uri="{FF2B5EF4-FFF2-40B4-BE49-F238E27FC236}">
                      <a16:creationId xmlns:a16="http://schemas.microsoft.com/office/drawing/2014/main" id="{F85AF68E-A8A2-1449-A30E-5BEA2BE9C5D1}"/>
                    </a:ext>
                  </a:extLst>
                </p:cNvPr>
                <p:cNvPicPr/>
                <p:nvPr/>
              </p:nvPicPr>
              <p:blipFill>
                <a:blip r:embed="rId274"/>
                <a:stretch>
                  <a:fillRect/>
                </a:stretch>
              </p:blipFill>
              <p:spPr>
                <a:xfrm>
                  <a:off x="6187518" y="2555883"/>
                  <a:ext cx="6692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5" name="Ink 124">
                  <a:extLst>
                    <a:ext uri="{FF2B5EF4-FFF2-40B4-BE49-F238E27FC236}">
                      <a16:creationId xmlns:a16="http://schemas.microsoft.com/office/drawing/2014/main" id="{E6FE29A0-1E74-F144-A79B-FA88D8C66A6B}"/>
                    </a:ext>
                  </a:extLst>
                </p14:cNvPr>
                <p14:cNvContentPartPr/>
                <p14:nvPr/>
              </p14:nvContentPartPr>
              <p14:xfrm>
                <a:off x="6205518" y="3095523"/>
                <a:ext cx="570960" cy="38160"/>
              </p14:xfrm>
            </p:contentPart>
          </mc:Choice>
          <mc:Fallback xmlns="">
            <p:pic>
              <p:nvPicPr>
                <p:cNvPr id="125" name="Ink 124">
                  <a:extLst>
                    <a:ext uri="{FF2B5EF4-FFF2-40B4-BE49-F238E27FC236}">
                      <a16:creationId xmlns:a16="http://schemas.microsoft.com/office/drawing/2014/main" id="{E6FE29A0-1E74-F144-A79B-FA88D8C66A6B}"/>
                    </a:ext>
                  </a:extLst>
                </p:cNvPr>
                <p:cNvPicPr/>
                <p:nvPr/>
              </p:nvPicPr>
              <p:blipFill>
                <a:blip r:embed="rId276"/>
                <a:stretch>
                  <a:fillRect/>
                </a:stretch>
              </p:blipFill>
              <p:spPr>
                <a:xfrm>
                  <a:off x="6197958" y="3087963"/>
                  <a:ext cx="586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2" name="Ink 151">
                  <a:extLst>
                    <a:ext uri="{FF2B5EF4-FFF2-40B4-BE49-F238E27FC236}">
                      <a16:creationId xmlns:a16="http://schemas.microsoft.com/office/drawing/2014/main" id="{04A4E7BB-76B8-1248-B380-A07531074FB9}"/>
                    </a:ext>
                  </a:extLst>
                </p14:cNvPr>
                <p14:cNvContentPartPr/>
                <p14:nvPr/>
              </p14:nvContentPartPr>
              <p14:xfrm>
                <a:off x="6400638" y="2907243"/>
                <a:ext cx="146880" cy="181800"/>
              </p14:xfrm>
            </p:contentPart>
          </mc:Choice>
          <mc:Fallback xmlns="">
            <p:pic>
              <p:nvPicPr>
                <p:cNvPr id="152" name="Ink 151">
                  <a:extLst>
                    <a:ext uri="{FF2B5EF4-FFF2-40B4-BE49-F238E27FC236}">
                      <a16:creationId xmlns:a16="http://schemas.microsoft.com/office/drawing/2014/main" id="{04A4E7BB-76B8-1248-B380-A07531074FB9}"/>
                    </a:ext>
                  </a:extLst>
                </p:cNvPr>
                <p:cNvPicPr/>
                <p:nvPr/>
              </p:nvPicPr>
              <p:blipFill>
                <a:blip r:embed="rId278"/>
                <a:stretch>
                  <a:fillRect/>
                </a:stretch>
              </p:blipFill>
              <p:spPr>
                <a:xfrm>
                  <a:off x="6393078" y="2900043"/>
                  <a:ext cx="161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5" name="Ink 154">
                  <a:extLst>
                    <a:ext uri="{FF2B5EF4-FFF2-40B4-BE49-F238E27FC236}">
                      <a16:creationId xmlns:a16="http://schemas.microsoft.com/office/drawing/2014/main" id="{7504D6CA-2027-664B-826E-AAC7FF4A180B}"/>
                    </a:ext>
                  </a:extLst>
                </p14:cNvPr>
                <p14:cNvContentPartPr/>
                <p14:nvPr/>
              </p14:nvContentPartPr>
              <p14:xfrm>
                <a:off x="6791238" y="2743803"/>
                <a:ext cx="342720" cy="102240"/>
              </p14:xfrm>
            </p:contentPart>
          </mc:Choice>
          <mc:Fallback xmlns="">
            <p:pic>
              <p:nvPicPr>
                <p:cNvPr id="155" name="Ink 154">
                  <a:extLst>
                    <a:ext uri="{FF2B5EF4-FFF2-40B4-BE49-F238E27FC236}">
                      <a16:creationId xmlns:a16="http://schemas.microsoft.com/office/drawing/2014/main" id="{7504D6CA-2027-664B-826E-AAC7FF4A180B}"/>
                    </a:ext>
                  </a:extLst>
                </p:cNvPr>
                <p:cNvPicPr/>
                <p:nvPr/>
              </p:nvPicPr>
              <p:blipFill>
                <a:blip r:embed="rId280"/>
                <a:stretch>
                  <a:fillRect/>
                </a:stretch>
              </p:blipFill>
              <p:spPr>
                <a:xfrm>
                  <a:off x="6783678" y="2736243"/>
                  <a:ext cx="35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7" name="Ink 156">
                  <a:extLst>
                    <a:ext uri="{FF2B5EF4-FFF2-40B4-BE49-F238E27FC236}">
                      <a16:creationId xmlns:a16="http://schemas.microsoft.com/office/drawing/2014/main" id="{819C7AA1-B141-B34B-870D-754BB4B17D9C}"/>
                    </a:ext>
                  </a:extLst>
                </p14:cNvPr>
                <p14:cNvContentPartPr/>
                <p14:nvPr/>
              </p14:nvContentPartPr>
              <p14:xfrm>
                <a:off x="6786198" y="2753163"/>
                <a:ext cx="158040" cy="128880"/>
              </p14:xfrm>
            </p:contentPart>
          </mc:Choice>
          <mc:Fallback xmlns="">
            <p:pic>
              <p:nvPicPr>
                <p:cNvPr id="157" name="Ink 156">
                  <a:extLst>
                    <a:ext uri="{FF2B5EF4-FFF2-40B4-BE49-F238E27FC236}">
                      <a16:creationId xmlns:a16="http://schemas.microsoft.com/office/drawing/2014/main" id="{819C7AA1-B141-B34B-870D-754BB4B17D9C}"/>
                    </a:ext>
                  </a:extLst>
                </p:cNvPr>
                <p:cNvPicPr/>
                <p:nvPr/>
              </p:nvPicPr>
              <p:blipFill>
                <a:blip r:embed="rId282"/>
                <a:stretch>
                  <a:fillRect/>
                </a:stretch>
              </p:blipFill>
              <p:spPr>
                <a:xfrm>
                  <a:off x="6778638" y="2745603"/>
                  <a:ext cx="173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Ink 158">
                  <a:extLst>
                    <a:ext uri="{FF2B5EF4-FFF2-40B4-BE49-F238E27FC236}">
                      <a16:creationId xmlns:a16="http://schemas.microsoft.com/office/drawing/2014/main" id="{7864B796-1FA8-C642-A273-F56C9B6E249A}"/>
                    </a:ext>
                  </a:extLst>
                </p14:cNvPr>
                <p14:cNvContentPartPr/>
                <p14:nvPr/>
              </p14:nvContentPartPr>
              <p14:xfrm>
                <a:off x="7236558" y="2568483"/>
                <a:ext cx="252720" cy="235440"/>
              </p14:xfrm>
            </p:contentPart>
          </mc:Choice>
          <mc:Fallback xmlns="">
            <p:pic>
              <p:nvPicPr>
                <p:cNvPr id="159" name="Ink 158">
                  <a:extLst>
                    <a:ext uri="{FF2B5EF4-FFF2-40B4-BE49-F238E27FC236}">
                      <a16:creationId xmlns:a16="http://schemas.microsoft.com/office/drawing/2014/main" id="{7864B796-1FA8-C642-A273-F56C9B6E249A}"/>
                    </a:ext>
                  </a:extLst>
                </p:cNvPr>
                <p:cNvPicPr/>
                <p:nvPr/>
              </p:nvPicPr>
              <p:blipFill>
                <a:blip r:embed="rId284"/>
                <a:stretch>
                  <a:fillRect/>
                </a:stretch>
              </p:blipFill>
              <p:spPr>
                <a:xfrm>
                  <a:off x="7228998" y="2560923"/>
                  <a:ext cx="267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1" name="Ink 160">
                  <a:extLst>
                    <a:ext uri="{FF2B5EF4-FFF2-40B4-BE49-F238E27FC236}">
                      <a16:creationId xmlns:a16="http://schemas.microsoft.com/office/drawing/2014/main" id="{C8B49FB3-734E-6B44-BDF4-02F81829A0B6}"/>
                    </a:ext>
                  </a:extLst>
                </p14:cNvPr>
                <p14:cNvContentPartPr/>
                <p14:nvPr/>
              </p14:nvContentPartPr>
              <p14:xfrm>
                <a:off x="7484238" y="2373003"/>
                <a:ext cx="36720" cy="129600"/>
              </p14:xfrm>
            </p:contentPart>
          </mc:Choice>
          <mc:Fallback xmlns="">
            <p:pic>
              <p:nvPicPr>
                <p:cNvPr id="161" name="Ink 160">
                  <a:extLst>
                    <a:ext uri="{FF2B5EF4-FFF2-40B4-BE49-F238E27FC236}">
                      <a16:creationId xmlns:a16="http://schemas.microsoft.com/office/drawing/2014/main" id="{C8B49FB3-734E-6B44-BDF4-02F81829A0B6}"/>
                    </a:ext>
                  </a:extLst>
                </p:cNvPr>
                <p:cNvPicPr/>
                <p:nvPr/>
              </p:nvPicPr>
              <p:blipFill>
                <a:blip r:embed="rId286"/>
                <a:stretch>
                  <a:fillRect/>
                </a:stretch>
              </p:blipFill>
              <p:spPr>
                <a:xfrm>
                  <a:off x="7476678" y="2365443"/>
                  <a:ext cx="51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3" name="Ink 162">
                  <a:extLst>
                    <a:ext uri="{FF2B5EF4-FFF2-40B4-BE49-F238E27FC236}">
                      <a16:creationId xmlns:a16="http://schemas.microsoft.com/office/drawing/2014/main" id="{C0296BA4-B5D0-DA4D-88EF-FC3B0834E9C7}"/>
                    </a:ext>
                  </a:extLst>
                </p14:cNvPr>
                <p14:cNvContentPartPr/>
                <p14:nvPr/>
              </p14:nvContentPartPr>
              <p14:xfrm>
                <a:off x="7561998" y="2506563"/>
                <a:ext cx="175320" cy="252360"/>
              </p14:xfrm>
            </p:contentPart>
          </mc:Choice>
          <mc:Fallback xmlns="">
            <p:pic>
              <p:nvPicPr>
                <p:cNvPr id="163" name="Ink 162">
                  <a:extLst>
                    <a:ext uri="{FF2B5EF4-FFF2-40B4-BE49-F238E27FC236}">
                      <a16:creationId xmlns:a16="http://schemas.microsoft.com/office/drawing/2014/main" id="{C0296BA4-B5D0-DA4D-88EF-FC3B0834E9C7}"/>
                    </a:ext>
                  </a:extLst>
                </p:cNvPr>
                <p:cNvPicPr/>
                <p:nvPr/>
              </p:nvPicPr>
              <p:blipFill>
                <a:blip r:embed="rId288"/>
                <a:stretch>
                  <a:fillRect/>
                </a:stretch>
              </p:blipFill>
              <p:spPr>
                <a:xfrm>
                  <a:off x="7554438" y="2499003"/>
                  <a:ext cx="1904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Ink 164">
                  <a:extLst>
                    <a:ext uri="{FF2B5EF4-FFF2-40B4-BE49-F238E27FC236}">
                      <a16:creationId xmlns:a16="http://schemas.microsoft.com/office/drawing/2014/main" id="{27855063-BE18-9340-8210-E1AF9D390C5A}"/>
                    </a:ext>
                  </a:extLst>
                </p14:cNvPr>
                <p14:cNvContentPartPr/>
                <p14:nvPr/>
              </p14:nvContentPartPr>
              <p14:xfrm>
                <a:off x="7707078" y="2564523"/>
                <a:ext cx="158400" cy="95760"/>
              </p14:xfrm>
            </p:contentPart>
          </mc:Choice>
          <mc:Fallback xmlns="">
            <p:pic>
              <p:nvPicPr>
                <p:cNvPr id="165" name="Ink 164">
                  <a:extLst>
                    <a:ext uri="{FF2B5EF4-FFF2-40B4-BE49-F238E27FC236}">
                      <a16:creationId xmlns:a16="http://schemas.microsoft.com/office/drawing/2014/main" id="{27855063-BE18-9340-8210-E1AF9D390C5A}"/>
                    </a:ext>
                  </a:extLst>
                </p:cNvPr>
                <p:cNvPicPr/>
                <p:nvPr/>
              </p:nvPicPr>
              <p:blipFill>
                <a:blip r:embed="rId290"/>
                <a:stretch>
                  <a:fillRect/>
                </a:stretch>
              </p:blipFill>
              <p:spPr>
                <a:xfrm>
                  <a:off x="7699518" y="2556963"/>
                  <a:ext cx="17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Ink 165">
                  <a:extLst>
                    <a:ext uri="{FF2B5EF4-FFF2-40B4-BE49-F238E27FC236}">
                      <a16:creationId xmlns:a16="http://schemas.microsoft.com/office/drawing/2014/main" id="{EB70C134-E9FD-7D44-85DE-770F3D9DA815}"/>
                    </a:ext>
                  </a:extLst>
                </p14:cNvPr>
                <p14:cNvContentPartPr/>
                <p14:nvPr/>
              </p14:nvContentPartPr>
              <p14:xfrm>
                <a:off x="8013798" y="2630043"/>
                <a:ext cx="122760" cy="6120"/>
              </p14:xfrm>
            </p:contentPart>
          </mc:Choice>
          <mc:Fallback xmlns="">
            <p:pic>
              <p:nvPicPr>
                <p:cNvPr id="166" name="Ink 165">
                  <a:extLst>
                    <a:ext uri="{FF2B5EF4-FFF2-40B4-BE49-F238E27FC236}">
                      <a16:creationId xmlns:a16="http://schemas.microsoft.com/office/drawing/2014/main" id="{EB70C134-E9FD-7D44-85DE-770F3D9DA815}"/>
                    </a:ext>
                  </a:extLst>
                </p:cNvPr>
                <p:cNvPicPr/>
                <p:nvPr/>
              </p:nvPicPr>
              <p:blipFill>
                <a:blip r:embed="rId292"/>
                <a:stretch>
                  <a:fillRect/>
                </a:stretch>
              </p:blipFill>
              <p:spPr>
                <a:xfrm>
                  <a:off x="8006238" y="2622483"/>
                  <a:ext cx="137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Ink 166">
                  <a:extLst>
                    <a:ext uri="{FF2B5EF4-FFF2-40B4-BE49-F238E27FC236}">
                      <a16:creationId xmlns:a16="http://schemas.microsoft.com/office/drawing/2014/main" id="{48FFA728-D47B-8041-B79D-8753B030E03F}"/>
                    </a:ext>
                  </a:extLst>
                </p14:cNvPr>
                <p14:cNvContentPartPr/>
                <p14:nvPr/>
              </p14:nvContentPartPr>
              <p14:xfrm>
                <a:off x="8065638" y="2583963"/>
                <a:ext cx="39600" cy="110880"/>
              </p14:xfrm>
            </p:contentPart>
          </mc:Choice>
          <mc:Fallback xmlns="">
            <p:pic>
              <p:nvPicPr>
                <p:cNvPr id="167" name="Ink 166">
                  <a:extLst>
                    <a:ext uri="{FF2B5EF4-FFF2-40B4-BE49-F238E27FC236}">
                      <a16:creationId xmlns:a16="http://schemas.microsoft.com/office/drawing/2014/main" id="{48FFA728-D47B-8041-B79D-8753B030E03F}"/>
                    </a:ext>
                  </a:extLst>
                </p:cNvPr>
                <p:cNvPicPr/>
                <p:nvPr/>
              </p:nvPicPr>
              <p:blipFill>
                <a:blip r:embed="rId294"/>
                <a:stretch>
                  <a:fillRect/>
                </a:stretch>
              </p:blipFill>
              <p:spPr>
                <a:xfrm>
                  <a:off x="8058078" y="2576403"/>
                  <a:ext cx="54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Ink 167">
                  <a:extLst>
                    <a:ext uri="{FF2B5EF4-FFF2-40B4-BE49-F238E27FC236}">
                      <a16:creationId xmlns:a16="http://schemas.microsoft.com/office/drawing/2014/main" id="{C5E9A91A-7201-5F4B-857F-364AB182BEC5}"/>
                    </a:ext>
                  </a:extLst>
                </p14:cNvPr>
                <p14:cNvContentPartPr/>
                <p14:nvPr/>
              </p14:nvContentPartPr>
              <p14:xfrm>
                <a:off x="8208918" y="2496483"/>
                <a:ext cx="173880" cy="172080"/>
              </p14:xfrm>
            </p:contentPart>
          </mc:Choice>
          <mc:Fallback xmlns="">
            <p:pic>
              <p:nvPicPr>
                <p:cNvPr id="168" name="Ink 167">
                  <a:extLst>
                    <a:ext uri="{FF2B5EF4-FFF2-40B4-BE49-F238E27FC236}">
                      <a16:creationId xmlns:a16="http://schemas.microsoft.com/office/drawing/2014/main" id="{C5E9A91A-7201-5F4B-857F-364AB182BEC5}"/>
                    </a:ext>
                  </a:extLst>
                </p:cNvPr>
                <p:cNvPicPr/>
                <p:nvPr/>
              </p:nvPicPr>
              <p:blipFill>
                <a:blip r:embed="rId296"/>
                <a:stretch>
                  <a:fillRect/>
                </a:stretch>
              </p:blipFill>
              <p:spPr>
                <a:xfrm>
                  <a:off x="8201358" y="2488923"/>
                  <a:ext cx="189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 name="Ink 168">
                  <a:extLst>
                    <a:ext uri="{FF2B5EF4-FFF2-40B4-BE49-F238E27FC236}">
                      <a16:creationId xmlns:a16="http://schemas.microsoft.com/office/drawing/2014/main" id="{0B09E53A-35AA-F04A-AB28-67B0805F13E7}"/>
                    </a:ext>
                  </a:extLst>
                </p14:cNvPr>
                <p14:cNvContentPartPr/>
                <p14:nvPr/>
              </p14:nvContentPartPr>
              <p14:xfrm>
                <a:off x="8445078" y="2383443"/>
                <a:ext cx="160920" cy="270720"/>
              </p14:xfrm>
            </p:contentPart>
          </mc:Choice>
          <mc:Fallback xmlns="">
            <p:pic>
              <p:nvPicPr>
                <p:cNvPr id="169" name="Ink 168">
                  <a:extLst>
                    <a:ext uri="{FF2B5EF4-FFF2-40B4-BE49-F238E27FC236}">
                      <a16:creationId xmlns:a16="http://schemas.microsoft.com/office/drawing/2014/main" id="{0B09E53A-35AA-F04A-AB28-67B0805F13E7}"/>
                    </a:ext>
                  </a:extLst>
                </p:cNvPr>
                <p:cNvPicPr/>
                <p:nvPr/>
              </p:nvPicPr>
              <p:blipFill>
                <a:blip r:embed="rId298"/>
                <a:stretch>
                  <a:fillRect/>
                </a:stretch>
              </p:blipFill>
              <p:spPr>
                <a:xfrm>
                  <a:off x="8437518" y="2375883"/>
                  <a:ext cx="1760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0" name="Ink 169">
                  <a:extLst>
                    <a:ext uri="{FF2B5EF4-FFF2-40B4-BE49-F238E27FC236}">
                      <a16:creationId xmlns:a16="http://schemas.microsoft.com/office/drawing/2014/main" id="{4A6C4A72-EC71-A14A-AAF8-CD5202623BAE}"/>
                    </a:ext>
                  </a:extLst>
                </p14:cNvPr>
                <p14:cNvContentPartPr/>
                <p14:nvPr/>
              </p14:nvContentPartPr>
              <p14:xfrm>
                <a:off x="8616798" y="2301363"/>
                <a:ext cx="125280" cy="457200"/>
              </p14:xfrm>
            </p:contentPart>
          </mc:Choice>
          <mc:Fallback xmlns="">
            <p:pic>
              <p:nvPicPr>
                <p:cNvPr id="170" name="Ink 169">
                  <a:extLst>
                    <a:ext uri="{FF2B5EF4-FFF2-40B4-BE49-F238E27FC236}">
                      <a16:creationId xmlns:a16="http://schemas.microsoft.com/office/drawing/2014/main" id="{4A6C4A72-EC71-A14A-AAF8-CD5202623BAE}"/>
                    </a:ext>
                  </a:extLst>
                </p:cNvPr>
                <p:cNvPicPr/>
                <p:nvPr/>
              </p:nvPicPr>
              <p:blipFill>
                <a:blip r:embed="rId300"/>
                <a:stretch>
                  <a:fillRect/>
                </a:stretch>
              </p:blipFill>
              <p:spPr>
                <a:xfrm>
                  <a:off x="8609238" y="2293803"/>
                  <a:ext cx="140400" cy="47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1">
            <p14:nvContentPartPr>
              <p14:cNvPr id="185" name="Ink 184">
                <a:extLst>
                  <a:ext uri="{FF2B5EF4-FFF2-40B4-BE49-F238E27FC236}">
                    <a16:creationId xmlns:a16="http://schemas.microsoft.com/office/drawing/2014/main" id="{76014D2C-09C0-CE4D-919A-E946A47C6668}"/>
                  </a:ext>
                </a:extLst>
              </p14:cNvPr>
              <p14:cNvContentPartPr/>
              <p14:nvPr/>
            </p14:nvContentPartPr>
            <p14:xfrm>
              <a:off x="7753278" y="3195243"/>
              <a:ext cx="19440" cy="145800"/>
            </p14:xfrm>
          </p:contentPart>
        </mc:Choice>
        <mc:Fallback xmlns="">
          <p:pic>
            <p:nvPicPr>
              <p:cNvPr id="185" name="Ink 184">
                <a:extLst>
                  <a:ext uri="{FF2B5EF4-FFF2-40B4-BE49-F238E27FC236}">
                    <a16:creationId xmlns:a16="http://schemas.microsoft.com/office/drawing/2014/main" id="{76014D2C-09C0-CE4D-919A-E946A47C6668}"/>
                  </a:ext>
                </a:extLst>
              </p:cNvPr>
              <p:cNvPicPr/>
              <p:nvPr/>
            </p:nvPicPr>
            <p:blipFill>
              <a:blip r:embed="rId302"/>
              <a:stretch>
                <a:fillRect/>
              </a:stretch>
            </p:blipFill>
            <p:spPr>
              <a:xfrm>
                <a:off x="7737798" y="3179763"/>
                <a:ext cx="5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Ink 185">
                <a:extLst>
                  <a:ext uri="{FF2B5EF4-FFF2-40B4-BE49-F238E27FC236}">
                    <a16:creationId xmlns:a16="http://schemas.microsoft.com/office/drawing/2014/main" id="{38C52215-5BDB-3146-9023-11CE252D7B3A}"/>
                  </a:ext>
                </a:extLst>
              </p14:cNvPr>
              <p14:cNvContentPartPr/>
              <p14:nvPr/>
            </p14:nvContentPartPr>
            <p14:xfrm>
              <a:off x="7832118" y="3554523"/>
              <a:ext cx="360" cy="360"/>
            </p14:xfrm>
          </p:contentPart>
        </mc:Choice>
        <mc:Fallback xmlns="">
          <p:pic>
            <p:nvPicPr>
              <p:cNvPr id="186" name="Ink 185">
                <a:extLst>
                  <a:ext uri="{FF2B5EF4-FFF2-40B4-BE49-F238E27FC236}">
                    <a16:creationId xmlns:a16="http://schemas.microsoft.com/office/drawing/2014/main" id="{38C52215-5BDB-3146-9023-11CE252D7B3A}"/>
                  </a:ext>
                </a:extLst>
              </p:cNvPr>
              <p:cNvPicPr/>
              <p:nvPr/>
            </p:nvPicPr>
            <p:blipFill>
              <a:blip r:embed="rId304"/>
              <a:stretch>
                <a:fillRect/>
              </a:stretch>
            </p:blipFill>
            <p:spPr>
              <a:xfrm>
                <a:off x="7816638" y="353904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6" name="Ink 195">
                <a:extLst>
                  <a:ext uri="{FF2B5EF4-FFF2-40B4-BE49-F238E27FC236}">
                    <a16:creationId xmlns:a16="http://schemas.microsoft.com/office/drawing/2014/main" id="{C4992E86-007E-9240-84D3-EA16CFEC490A}"/>
                  </a:ext>
                </a:extLst>
              </p14:cNvPr>
              <p14:cNvContentPartPr/>
              <p14:nvPr/>
            </p14:nvContentPartPr>
            <p14:xfrm>
              <a:off x="8458878" y="2702043"/>
              <a:ext cx="15480" cy="177480"/>
            </p14:xfrm>
          </p:contentPart>
        </mc:Choice>
        <mc:Fallback xmlns="">
          <p:pic>
            <p:nvPicPr>
              <p:cNvPr id="196" name="Ink 195">
                <a:extLst>
                  <a:ext uri="{FF2B5EF4-FFF2-40B4-BE49-F238E27FC236}">
                    <a16:creationId xmlns:a16="http://schemas.microsoft.com/office/drawing/2014/main" id="{C4992E86-007E-9240-84D3-EA16CFEC490A}"/>
                  </a:ext>
                </a:extLst>
              </p:cNvPr>
              <p:cNvPicPr/>
              <p:nvPr/>
            </p:nvPicPr>
            <p:blipFill>
              <a:blip r:embed="rId306"/>
              <a:stretch>
                <a:fillRect/>
              </a:stretch>
            </p:blipFill>
            <p:spPr>
              <a:xfrm>
                <a:off x="8443750" y="2686563"/>
                <a:ext cx="45385"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7" name="Ink 196">
                <a:extLst>
                  <a:ext uri="{FF2B5EF4-FFF2-40B4-BE49-F238E27FC236}">
                    <a16:creationId xmlns:a16="http://schemas.microsoft.com/office/drawing/2014/main" id="{462534A4-60A7-2E45-99CE-F0EB1FC29204}"/>
                  </a:ext>
                </a:extLst>
              </p14:cNvPr>
              <p14:cNvContentPartPr/>
              <p14:nvPr/>
            </p14:nvContentPartPr>
            <p14:xfrm>
              <a:off x="8477238" y="3071763"/>
              <a:ext cx="2520" cy="139320"/>
            </p14:xfrm>
          </p:contentPart>
        </mc:Choice>
        <mc:Fallback xmlns="">
          <p:pic>
            <p:nvPicPr>
              <p:cNvPr id="197" name="Ink 196">
                <a:extLst>
                  <a:ext uri="{FF2B5EF4-FFF2-40B4-BE49-F238E27FC236}">
                    <a16:creationId xmlns:a16="http://schemas.microsoft.com/office/drawing/2014/main" id="{462534A4-60A7-2E45-99CE-F0EB1FC29204}"/>
                  </a:ext>
                </a:extLst>
              </p:cNvPr>
              <p:cNvPicPr/>
              <p:nvPr/>
            </p:nvPicPr>
            <p:blipFill>
              <a:blip r:embed="rId308"/>
              <a:stretch>
                <a:fillRect/>
              </a:stretch>
            </p:blipFill>
            <p:spPr>
              <a:xfrm>
                <a:off x="8463693" y="3056243"/>
                <a:ext cx="29295" cy="169999"/>
              </a:xfrm>
              <a:prstGeom prst="rect">
                <a:avLst/>
              </a:prstGeom>
            </p:spPr>
          </p:pic>
        </mc:Fallback>
      </mc:AlternateContent>
      <p:grpSp>
        <p:nvGrpSpPr>
          <p:cNvPr id="218" name="Group 217">
            <a:extLst>
              <a:ext uri="{FF2B5EF4-FFF2-40B4-BE49-F238E27FC236}">
                <a16:creationId xmlns:a16="http://schemas.microsoft.com/office/drawing/2014/main" id="{DD446DCF-C17A-D94D-AD5C-034B9677F101}"/>
              </a:ext>
            </a:extLst>
          </p:cNvPr>
          <p:cNvGrpSpPr/>
          <p:nvPr/>
        </p:nvGrpSpPr>
        <p:grpSpPr>
          <a:xfrm>
            <a:off x="6030678" y="3708963"/>
            <a:ext cx="2418120" cy="1805040"/>
            <a:chOff x="4506678" y="3708963"/>
            <a:chExt cx="2418120" cy="1805040"/>
          </a:xfrm>
        </p:grpSpPr>
        <mc:AlternateContent xmlns:mc="http://schemas.openxmlformats.org/markup-compatibility/2006" xmlns:p14="http://schemas.microsoft.com/office/powerpoint/2010/main">
          <mc:Choice Requires="p14">
            <p:contentPart p14:bwMode="auto" r:id="rId309">
              <p14:nvContentPartPr>
                <p14:cNvPr id="198" name="Ink 197">
                  <a:extLst>
                    <a:ext uri="{FF2B5EF4-FFF2-40B4-BE49-F238E27FC236}">
                      <a16:creationId xmlns:a16="http://schemas.microsoft.com/office/drawing/2014/main" id="{8A6B6A29-0BC0-B344-AE5E-F290B5DC675B}"/>
                    </a:ext>
                  </a:extLst>
                </p14:cNvPr>
                <p14:cNvContentPartPr/>
                <p14:nvPr/>
              </p14:nvContentPartPr>
              <p14:xfrm>
                <a:off x="6850638" y="3863043"/>
                <a:ext cx="74160" cy="168480"/>
              </p14:xfrm>
            </p:contentPart>
          </mc:Choice>
          <mc:Fallback xmlns="">
            <p:pic>
              <p:nvPicPr>
                <p:cNvPr id="198" name="Ink 197">
                  <a:extLst>
                    <a:ext uri="{FF2B5EF4-FFF2-40B4-BE49-F238E27FC236}">
                      <a16:creationId xmlns:a16="http://schemas.microsoft.com/office/drawing/2014/main" id="{8A6B6A29-0BC0-B344-AE5E-F290B5DC675B}"/>
                    </a:ext>
                  </a:extLst>
                </p:cNvPr>
                <p:cNvPicPr/>
                <p:nvPr/>
              </p:nvPicPr>
              <p:blipFill>
                <a:blip r:embed="rId310"/>
                <a:stretch>
                  <a:fillRect/>
                </a:stretch>
              </p:blipFill>
              <p:spPr>
                <a:xfrm>
                  <a:off x="6835518" y="3847563"/>
                  <a:ext cx="104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9" name="Ink 198">
                  <a:extLst>
                    <a:ext uri="{FF2B5EF4-FFF2-40B4-BE49-F238E27FC236}">
                      <a16:creationId xmlns:a16="http://schemas.microsoft.com/office/drawing/2014/main" id="{2373608C-2C44-7748-8666-A5FED2CB6999}"/>
                    </a:ext>
                  </a:extLst>
                </p14:cNvPr>
                <p14:cNvContentPartPr/>
                <p14:nvPr/>
              </p14:nvContentPartPr>
              <p14:xfrm>
                <a:off x="6767478" y="4284243"/>
                <a:ext cx="13680" cy="59760"/>
              </p14:xfrm>
            </p:contentPart>
          </mc:Choice>
          <mc:Fallback xmlns="">
            <p:pic>
              <p:nvPicPr>
                <p:cNvPr id="199" name="Ink 198">
                  <a:extLst>
                    <a:ext uri="{FF2B5EF4-FFF2-40B4-BE49-F238E27FC236}">
                      <a16:creationId xmlns:a16="http://schemas.microsoft.com/office/drawing/2014/main" id="{2373608C-2C44-7748-8666-A5FED2CB6999}"/>
                    </a:ext>
                  </a:extLst>
                </p:cNvPr>
                <p:cNvPicPr/>
                <p:nvPr/>
              </p:nvPicPr>
              <p:blipFill>
                <a:blip r:embed="rId312"/>
                <a:stretch>
                  <a:fillRect/>
                </a:stretch>
              </p:blipFill>
              <p:spPr>
                <a:xfrm>
                  <a:off x="6752358" y="4268763"/>
                  <a:ext cx="44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0" name="Ink 199">
                  <a:extLst>
                    <a:ext uri="{FF2B5EF4-FFF2-40B4-BE49-F238E27FC236}">
                      <a16:creationId xmlns:a16="http://schemas.microsoft.com/office/drawing/2014/main" id="{0CE71FFD-96AB-2C49-BBE7-295D0DF894DA}"/>
                    </a:ext>
                  </a:extLst>
                </p14:cNvPr>
                <p14:cNvContentPartPr/>
                <p14:nvPr/>
              </p14:nvContentPartPr>
              <p14:xfrm>
                <a:off x="6775038" y="4417803"/>
                <a:ext cx="11520" cy="119520"/>
              </p14:xfrm>
            </p:contentPart>
          </mc:Choice>
          <mc:Fallback xmlns="">
            <p:pic>
              <p:nvPicPr>
                <p:cNvPr id="200" name="Ink 199">
                  <a:extLst>
                    <a:ext uri="{FF2B5EF4-FFF2-40B4-BE49-F238E27FC236}">
                      <a16:creationId xmlns:a16="http://schemas.microsoft.com/office/drawing/2014/main" id="{0CE71FFD-96AB-2C49-BBE7-295D0DF894DA}"/>
                    </a:ext>
                  </a:extLst>
                </p:cNvPr>
                <p:cNvPicPr/>
                <p:nvPr/>
              </p:nvPicPr>
              <p:blipFill>
                <a:blip r:embed="rId314"/>
                <a:stretch>
                  <a:fillRect/>
                </a:stretch>
              </p:blipFill>
              <p:spPr>
                <a:xfrm>
                  <a:off x="6759558" y="4402323"/>
                  <a:ext cx="42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1" name="Ink 200">
                  <a:extLst>
                    <a:ext uri="{FF2B5EF4-FFF2-40B4-BE49-F238E27FC236}">
                      <a16:creationId xmlns:a16="http://schemas.microsoft.com/office/drawing/2014/main" id="{0B84D8B1-3DA2-1545-8229-D271AEAEB01A}"/>
                    </a:ext>
                  </a:extLst>
                </p14:cNvPr>
                <p14:cNvContentPartPr/>
                <p14:nvPr/>
              </p14:nvContentPartPr>
              <p14:xfrm>
                <a:off x="6780798" y="4695003"/>
                <a:ext cx="24840" cy="270720"/>
              </p14:xfrm>
            </p:contentPart>
          </mc:Choice>
          <mc:Fallback xmlns="">
            <p:pic>
              <p:nvPicPr>
                <p:cNvPr id="201" name="Ink 200">
                  <a:extLst>
                    <a:ext uri="{FF2B5EF4-FFF2-40B4-BE49-F238E27FC236}">
                      <a16:creationId xmlns:a16="http://schemas.microsoft.com/office/drawing/2014/main" id="{0B84D8B1-3DA2-1545-8229-D271AEAEB01A}"/>
                    </a:ext>
                  </a:extLst>
                </p:cNvPr>
                <p:cNvPicPr/>
                <p:nvPr/>
              </p:nvPicPr>
              <p:blipFill>
                <a:blip r:embed="rId316"/>
                <a:stretch>
                  <a:fillRect/>
                </a:stretch>
              </p:blipFill>
              <p:spPr>
                <a:xfrm>
                  <a:off x="6765678" y="4679883"/>
                  <a:ext cx="55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2" name="Ink 171">
                  <a:extLst>
                    <a:ext uri="{FF2B5EF4-FFF2-40B4-BE49-F238E27FC236}">
                      <a16:creationId xmlns:a16="http://schemas.microsoft.com/office/drawing/2014/main" id="{233AFF2C-2E27-1344-9E48-AD91E71B3E11}"/>
                    </a:ext>
                  </a:extLst>
                </p14:cNvPr>
                <p14:cNvContentPartPr/>
                <p14:nvPr/>
              </p14:nvContentPartPr>
              <p14:xfrm>
                <a:off x="5393718" y="3708963"/>
                <a:ext cx="12960" cy="74880"/>
              </p14:xfrm>
            </p:contentPart>
          </mc:Choice>
          <mc:Fallback xmlns="">
            <p:pic>
              <p:nvPicPr>
                <p:cNvPr id="172" name="Ink 171">
                  <a:extLst>
                    <a:ext uri="{FF2B5EF4-FFF2-40B4-BE49-F238E27FC236}">
                      <a16:creationId xmlns:a16="http://schemas.microsoft.com/office/drawing/2014/main" id="{233AFF2C-2E27-1344-9E48-AD91E71B3E11}"/>
                    </a:ext>
                  </a:extLst>
                </p:cNvPr>
                <p:cNvPicPr/>
                <p:nvPr/>
              </p:nvPicPr>
              <p:blipFill>
                <a:blip r:embed="rId318"/>
                <a:stretch>
                  <a:fillRect/>
                </a:stretch>
              </p:blipFill>
              <p:spPr>
                <a:xfrm>
                  <a:off x="5378598" y="3693483"/>
                  <a:ext cx="4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3" name="Ink 172">
                  <a:extLst>
                    <a:ext uri="{FF2B5EF4-FFF2-40B4-BE49-F238E27FC236}">
                      <a16:creationId xmlns:a16="http://schemas.microsoft.com/office/drawing/2014/main" id="{5C16EB4A-47B8-D147-80A6-BA0B0F360DAF}"/>
                    </a:ext>
                  </a:extLst>
                </p14:cNvPr>
                <p14:cNvContentPartPr/>
                <p14:nvPr/>
              </p14:nvContentPartPr>
              <p14:xfrm>
                <a:off x="5383638" y="3863043"/>
                <a:ext cx="15840" cy="37800"/>
              </p14:xfrm>
            </p:contentPart>
          </mc:Choice>
          <mc:Fallback xmlns="">
            <p:pic>
              <p:nvPicPr>
                <p:cNvPr id="173" name="Ink 172">
                  <a:extLst>
                    <a:ext uri="{FF2B5EF4-FFF2-40B4-BE49-F238E27FC236}">
                      <a16:creationId xmlns:a16="http://schemas.microsoft.com/office/drawing/2014/main" id="{5C16EB4A-47B8-D147-80A6-BA0B0F360DAF}"/>
                    </a:ext>
                  </a:extLst>
                </p:cNvPr>
                <p:cNvPicPr/>
                <p:nvPr/>
              </p:nvPicPr>
              <p:blipFill>
                <a:blip r:embed="rId320"/>
                <a:stretch>
                  <a:fillRect/>
                </a:stretch>
              </p:blipFill>
              <p:spPr>
                <a:xfrm>
                  <a:off x="5368158" y="3847563"/>
                  <a:ext cx="46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 name="Ink 173">
                  <a:extLst>
                    <a:ext uri="{FF2B5EF4-FFF2-40B4-BE49-F238E27FC236}">
                      <a16:creationId xmlns:a16="http://schemas.microsoft.com/office/drawing/2014/main" id="{3B4198FF-2C5F-D041-9EC5-38A7D0D062C5}"/>
                    </a:ext>
                  </a:extLst>
                </p14:cNvPr>
                <p14:cNvContentPartPr/>
                <p14:nvPr/>
              </p14:nvContentPartPr>
              <p14:xfrm>
                <a:off x="5414238" y="3965643"/>
                <a:ext cx="6840" cy="46080"/>
              </p14:xfrm>
            </p:contentPart>
          </mc:Choice>
          <mc:Fallback xmlns="">
            <p:pic>
              <p:nvPicPr>
                <p:cNvPr id="174" name="Ink 173">
                  <a:extLst>
                    <a:ext uri="{FF2B5EF4-FFF2-40B4-BE49-F238E27FC236}">
                      <a16:creationId xmlns:a16="http://schemas.microsoft.com/office/drawing/2014/main" id="{3B4198FF-2C5F-D041-9EC5-38A7D0D062C5}"/>
                    </a:ext>
                  </a:extLst>
                </p:cNvPr>
                <p:cNvPicPr/>
                <p:nvPr/>
              </p:nvPicPr>
              <p:blipFill>
                <a:blip r:embed="rId322"/>
                <a:stretch>
                  <a:fillRect/>
                </a:stretch>
              </p:blipFill>
              <p:spPr>
                <a:xfrm>
                  <a:off x="5399118" y="3950523"/>
                  <a:ext cx="37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5" name="Ink 174">
                  <a:extLst>
                    <a:ext uri="{FF2B5EF4-FFF2-40B4-BE49-F238E27FC236}">
                      <a16:creationId xmlns:a16="http://schemas.microsoft.com/office/drawing/2014/main" id="{8227FBDE-F6CA-F64A-8C9E-5F5BBBCCBA63}"/>
                    </a:ext>
                  </a:extLst>
                </p14:cNvPr>
                <p14:cNvContentPartPr/>
                <p14:nvPr/>
              </p14:nvContentPartPr>
              <p14:xfrm>
                <a:off x="5434758" y="4058163"/>
                <a:ext cx="360" cy="46080"/>
              </p14:xfrm>
            </p:contentPart>
          </mc:Choice>
          <mc:Fallback xmlns="">
            <p:pic>
              <p:nvPicPr>
                <p:cNvPr id="175" name="Ink 174">
                  <a:extLst>
                    <a:ext uri="{FF2B5EF4-FFF2-40B4-BE49-F238E27FC236}">
                      <a16:creationId xmlns:a16="http://schemas.microsoft.com/office/drawing/2014/main" id="{8227FBDE-F6CA-F64A-8C9E-5F5BBBCCBA63}"/>
                    </a:ext>
                  </a:extLst>
                </p:cNvPr>
                <p:cNvPicPr/>
                <p:nvPr/>
              </p:nvPicPr>
              <p:blipFill>
                <a:blip r:embed="rId324"/>
                <a:stretch>
                  <a:fillRect/>
                </a:stretch>
              </p:blipFill>
              <p:spPr>
                <a:xfrm>
                  <a:off x="5419638" y="4043043"/>
                  <a:ext cx="3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6" name="Ink 175">
                  <a:extLst>
                    <a:ext uri="{FF2B5EF4-FFF2-40B4-BE49-F238E27FC236}">
                      <a16:creationId xmlns:a16="http://schemas.microsoft.com/office/drawing/2014/main" id="{12DE2BCB-1AF0-7943-B2B0-13AE11924F51}"/>
                    </a:ext>
                  </a:extLst>
                </p14:cNvPr>
                <p14:cNvContentPartPr/>
                <p14:nvPr/>
              </p14:nvContentPartPr>
              <p14:xfrm>
                <a:off x="5396958" y="4201803"/>
                <a:ext cx="8280" cy="38880"/>
              </p14:xfrm>
            </p:contentPart>
          </mc:Choice>
          <mc:Fallback xmlns="">
            <p:pic>
              <p:nvPicPr>
                <p:cNvPr id="176" name="Ink 175">
                  <a:extLst>
                    <a:ext uri="{FF2B5EF4-FFF2-40B4-BE49-F238E27FC236}">
                      <a16:creationId xmlns:a16="http://schemas.microsoft.com/office/drawing/2014/main" id="{12DE2BCB-1AF0-7943-B2B0-13AE11924F51}"/>
                    </a:ext>
                  </a:extLst>
                </p:cNvPr>
                <p:cNvPicPr/>
                <p:nvPr/>
              </p:nvPicPr>
              <p:blipFill>
                <a:blip r:embed="rId326"/>
                <a:stretch>
                  <a:fillRect/>
                </a:stretch>
              </p:blipFill>
              <p:spPr>
                <a:xfrm>
                  <a:off x="5381838" y="4186683"/>
                  <a:ext cx="3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7" name="Ink 176">
                  <a:extLst>
                    <a:ext uri="{FF2B5EF4-FFF2-40B4-BE49-F238E27FC236}">
                      <a16:creationId xmlns:a16="http://schemas.microsoft.com/office/drawing/2014/main" id="{FAD4F69C-78A6-B84E-A284-FE5A1589F4F7}"/>
                    </a:ext>
                  </a:extLst>
                </p14:cNvPr>
                <p14:cNvContentPartPr/>
                <p14:nvPr/>
              </p14:nvContentPartPr>
              <p14:xfrm>
                <a:off x="5383638" y="4284243"/>
                <a:ext cx="19440" cy="110520"/>
              </p14:xfrm>
            </p:contentPart>
          </mc:Choice>
          <mc:Fallback xmlns="">
            <p:pic>
              <p:nvPicPr>
                <p:cNvPr id="177" name="Ink 176">
                  <a:extLst>
                    <a:ext uri="{FF2B5EF4-FFF2-40B4-BE49-F238E27FC236}">
                      <a16:creationId xmlns:a16="http://schemas.microsoft.com/office/drawing/2014/main" id="{FAD4F69C-78A6-B84E-A284-FE5A1589F4F7}"/>
                    </a:ext>
                  </a:extLst>
                </p:cNvPr>
                <p:cNvPicPr/>
                <p:nvPr/>
              </p:nvPicPr>
              <p:blipFill>
                <a:blip r:embed="rId328"/>
                <a:stretch>
                  <a:fillRect/>
                </a:stretch>
              </p:blipFill>
              <p:spPr>
                <a:xfrm>
                  <a:off x="5368158" y="4268763"/>
                  <a:ext cx="50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7" name="Ink 186">
                  <a:extLst>
                    <a:ext uri="{FF2B5EF4-FFF2-40B4-BE49-F238E27FC236}">
                      <a16:creationId xmlns:a16="http://schemas.microsoft.com/office/drawing/2014/main" id="{BCCEE193-3E62-1942-87E6-A3743C82DBA4}"/>
                    </a:ext>
                  </a:extLst>
                </p14:cNvPr>
                <p14:cNvContentPartPr/>
                <p14:nvPr/>
              </p14:nvContentPartPr>
              <p14:xfrm>
                <a:off x="6308838" y="3750003"/>
                <a:ext cx="9720" cy="106200"/>
              </p14:xfrm>
            </p:contentPart>
          </mc:Choice>
          <mc:Fallback xmlns="">
            <p:pic>
              <p:nvPicPr>
                <p:cNvPr id="187" name="Ink 186">
                  <a:extLst>
                    <a:ext uri="{FF2B5EF4-FFF2-40B4-BE49-F238E27FC236}">
                      <a16:creationId xmlns:a16="http://schemas.microsoft.com/office/drawing/2014/main" id="{BCCEE193-3E62-1942-87E6-A3743C82DBA4}"/>
                    </a:ext>
                  </a:extLst>
                </p:cNvPr>
                <p:cNvPicPr/>
                <p:nvPr/>
              </p:nvPicPr>
              <p:blipFill>
                <a:blip r:embed="rId330"/>
                <a:stretch>
                  <a:fillRect/>
                </a:stretch>
              </p:blipFill>
              <p:spPr>
                <a:xfrm>
                  <a:off x="6293718" y="3734523"/>
                  <a:ext cx="40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8" name="Ink 187">
                  <a:extLst>
                    <a:ext uri="{FF2B5EF4-FFF2-40B4-BE49-F238E27FC236}">
                      <a16:creationId xmlns:a16="http://schemas.microsoft.com/office/drawing/2014/main" id="{66219CF2-32AA-0346-8E78-9FF199DC58D4}"/>
                    </a:ext>
                  </a:extLst>
                </p14:cNvPr>
                <p14:cNvContentPartPr/>
                <p14:nvPr/>
              </p14:nvContentPartPr>
              <p14:xfrm>
                <a:off x="6270678" y="4058163"/>
                <a:ext cx="7200" cy="50760"/>
              </p14:xfrm>
            </p:contentPart>
          </mc:Choice>
          <mc:Fallback xmlns="">
            <p:pic>
              <p:nvPicPr>
                <p:cNvPr id="188" name="Ink 187">
                  <a:extLst>
                    <a:ext uri="{FF2B5EF4-FFF2-40B4-BE49-F238E27FC236}">
                      <a16:creationId xmlns:a16="http://schemas.microsoft.com/office/drawing/2014/main" id="{66219CF2-32AA-0346-8E78-9FF199DC58D4}"/>
                    </a:ext>
                  </a:extLst>
                </p:cNvPr>
                <p:cNvPicPr/>
                <p:nvPr/>
              </p:nvPicPr>
              <p:blipFill>
                <a:blip r:embed="rId332"/>
                <a:stretch>
                  <a:fillRect/>
                </a:stretch>
              </p:blipFill>
              <p:spPr>
                <a:xfrm>
                  <a:off x="6255198" y="4043043"/>
                  <a:ext cx="37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9" name="Ink 188">
                  <a:extLst>
                    <a:ext uri="{FF2B5EF4-FFF2-40B4-BE49-F238E27FC236}">
                      <a16:creationId xmlns:a16="http://schemas.microsoft.com/office/drawing/2014/main" id="{B55BEBF3-EBEE-E145-A6F2-717652A6AB30}"/>
                    </a:ext>
                  </a:extLst>
                </p14:cNvPr>
                <p14:cNvContentPartPr/>
                <p14:nvPr/>
              </p14:nvContentPartPr>
              <p14:xfrm>
                <a:off x="6277518" y="4150683"/>
                <a:ext cx="3960" cy="9720"/>
              </p14:xfrm>
            </p:contentPart>
          </mc:Choice>
          <mc:Fallback xmlns="">
            <p:pic>
              <p:nvPicPr>
                <p:cNvPr id="189" name="Ink 188">
                  <a:extLst>
                    <a:ext uri="{FF2B5EF4-FFF2-40B4-BE49-F238E27FC236}">
                      <a16:creationId xmlns:a16="http://schemas.microsoft.com/office/drawing/2014/main" id="{B55BEBF3-EBEE-E145-A6F2-717652A6AB30}"/>
                    </a:ext>
                  </a:extLst>
                </p:cNvPr>
                <p:cNvPicPr/>
                <p:nvPr/>
              </p:nvPicPr>
              <p:blipFill>
                <a:blip r:embed="rId334"/>
                <a:stretch>
                  <a:fillRect/>
                </a:stretch>
              </p:blipFill>
              <p:spPr>
                <a:xfrm>
                  <a:off x="6262038" y="4135203"/>
                  <a:ext cx="34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0" name="Ink 189">
                  <a:extLst>
                    <a:ext uri="{FF2B5EF4-FFF2-40B4-BE49-F238E27FC236}">
                      <a16:creationId xmlns:a16="http://schemas.microsoft.com/office/drawing/2014/main" id="{DA1E6324-0CF4-8947-818C-C6A73CFC717E}"/>
                    </a:ext>
                  </a:extLst>
                </p14:cNvPr>
                <p14:cNvContentPartPr/>
                <p14:nvPr/>
              </p14:nvContentPartPr>
              <p14:xfrm>
                <a:off x="6264198" y="4314843"/>
                <a:ext cx="13320" cy="47880"/>
              </p14:xfrm>
            </p:contentPart>
          </mc:Choice>
          <mc:Fallback xmlns="">
            <p:pic>
              <p:nvPicPr>
                <p:cNvPr id="190" name="Ink 189">
                  <a:extLst>
                    <a:ext uri="{FF2B5EF4-FFF2-40B4-BE49-F238E27FC236}">
                      <a16:creationId xmlns:a16="http://schemas.microsoft.com/office/drawing/2014/main" id="{DA1E6324-0CF4-8947-818C-C6A73CFC717E}"/>
                    </a:ext>
                  </a:extLst>
                </p:cNvPr>
                <p:cNvPicPr/>
                <p:nvPr/>
              </p:nvPicPr>
              <p:blipFill>
                <a:blip r:embed="rId336"/>
                <a:stretch>
                  <a:fillRect/>
                </a:stretch>
              </p:blipFill>
              <p:spPr>
                <a:xfrm>
                  <a:off x="6249078" y="4299723"/>
                  <a:ext cx="4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1" name="Ink 190">
                  <a:extLst>
                    <a:ext uri="{FF2B5EF4-FFF2-40B4-BE49-F238E27FC236}">
                      <a16:creationId xmlns:a16="http://schemas.microsoft.com/office/drawing/2014/main" id="{F834F6A7-9FB3-A142-A07A-1AFA5EB01336}"/>
                    </a:ext>
                  </a:extLst>
                </p14:cNvPr>
                <p14:cNvContentPartPr/>
                <p14:nvPr/>
              </p14:nvContentPartPr>
              <p14:xfrm>
                <a:off x="6215958" y="4489803"/>
                <a:ext cx="30960" cy="70920"/>
              </p14:xfrm>
            </p:contentPart>
          </mc:Choice>
          <mc:Fallback xmlns="">
            <p:pic>
              <p:nvPicPr>
                <p:cNvPr id="191" name="Ink 190">
                  <a:extLst>
                    <a:ext uri="{FF2B5EF4-FFF2-40B4-BE49-F238E27FC236}">
                      <a16:creationId xmlns:a16="http://schemas.microsoft.com/office/drawing/2014/main" id="{F834F6A7-9FB3-A142-A07A-1AFA5EB01336}"/>
                    </a:ext>
                  </a:extLst>
                </p:cNvPr>
                <p:cNvPicPr/>
                <p:nvPr/>
              </p:nvPicPr>
              <p:blipFill>
                <a:blip r:embed="rId338"/>
                <a:stretch>
                  <a:fillRect/>
                </a:stretch>
              </p:blipFill>
              <p:spPr>
                <a:xfrm>
                  <a:off x="6200478" y="4474323"/>
                  <a:ext cx="61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2" name="Ink 191">
                  <a:extLst>
                    <a:ext uri="{FF2B5EF4-FFF2-40B4-BE49-F238E27FC236}">
                      <a16:creationId xmlns:a16="http://schemas.microsoft.com/office/drawing/2014/main" id="{A962AC83-DFD0-FF45-8272-C94B6FA2B34E}"/>
                    </a:ext>
                  </a:extLst>
                </p14:cNvPr>
                <p14:cNvContentPartPr/>
                <p14:nvPr/>
              </p14:nvContentPartPr>
              <p14:xfrm>
                <a:off x="6200118" y="4623363"/>
                <a:ext cx="16560" cy="46440"/>
              </p14:xfrm>
            </p:contentPart>
          </mc:Choice>
          <mc:Fallback xmlns="">
            <p:pic>
              <p:nvPicPr>
                <p:cNvPr id="192" name="Ink 191">
                  <a:extLst>
                    <a:ext uri="{FF2B5EF4-FFF2-40B4-BE49-F238E27FC236}">
                      <a16:creationId xmlns:a16="http://schemas.microsoft.com/office/drawing/2014/main" id="{A962AC83-DFD0-FF45-8272-C94B6FA2B34E}"/>
                    </a:ext>
                  </a:extLst>
                </p:cNvPr>
                <p:cNvPicPr/>
                <p:nvPr/>
              </p:nvPicPr>
              <p:blipFill>
                <a:blip r:embed="rId340"/>
                <a:stretch>
                  <a:fillRect/>
                </a:stretch>
              </p:blipFill>
              <p:spPr>
                <a:xfrm>
                  <a:off x="6184998" y="4607883"/>
                  <a:ext cx="47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3" name="Ink 192">
                  <a:extLst>
                    <a:ext uri="{FF2B5EF4-FFF2-40B4-BE49-F238E27FC236}">
                      <a16:creationId xmlns:a16="http://schemas.microsoft.com/office/drawing/2014/main" id="{769209B2-D12E-9845-8782-036A5E6DB976}"/>
                    </a:ext>
                  </a:extLst>
                </p14:cNvPr>
                <p14:cNvContentPartPr/>
                <p14:nvPr/>
              </p14:nvContentPartPr>
              <p14:xfrm>
                <a:off x="6164478" y="4725963"/>
                <a:ext cx="34920" cy="54000"/>
              </p14:xfrm>
            </p:contentPart>
          </mc:Choice>
          <mc:Fallback xmlns="">
            <p:pic>
              <p:nvPicPr>
                <p:cNvPr id="193" name="Ink 192">
                  <a:extLst>
                    <a:ext uri="{FF2B5EF4-FFF2-40B4-BE49-F238E27FC236}">
                      <a16:creationId xmlns:a16="http://schemas.microsoft.com/office/drawing/2014/main" id="{769209B2-D12E-9845-8782-036A5E6DB976}"/>
                    </a:ext>
                  </a:extLst>
                </p:cNvPr>
                <p:cNvPicPr/>
                <p:nvPr/>
              </p:nvPicPr>
              <p:blipFill>
                <a:blip r:embed="rId342"/>
                <a:stretch>
                  <a:fillRect/>
                </a:stretch>
              </p:blipFill>
              <p:spPr>
                <a:xfrm>
                  <a:off x="6148998" y="4710843"/>
                  <a:ext cx="65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8" name="Ink 177">
                  <a:extLst>
                    <a:ext uri="{FF2B5EF4-FFF2-40B4-BE49-F238E27FC236}">
                      <a16:creationId xmlns:a16="http://schemas.microsoft.com/office/drawing/2014/main" id="{3C29D210-CDDA-2145-AC0A-036A4519CB4F}"/>
                    </a:ext>
                  </a:extLst>
                </p14:cNvPr>
                <p14:cNvContentPartPr/>
                <p14:nvPr/>
              </p14:nvContentPartPr>
              <p14:xfrm>
                <a:off x="5362758" y="4684923"/>
                <a:ext cx="360" cy="360"/>
              </p14:xfrm>
            </p:contentPart>
          </mc:Choice>
          <mc:Fallback xmlns="">
            <p:pic>
              <p:nvPicPr>
                <p:cNvPr id="178" name="Ink 177">
                  <a:extLst>
                    <a:ext uri="{FF2B5EF4-FFF2-40B4-BE49-F238E27FC236}">
                      <a16:creationId xmlns:a16="http://schemas.microsoft.com/office/drawing/2014/main" id="{3C29D210-CDDA-2145-AC0A-036A4519CB4F}"/>
                    </a:ext>
                  </a:extLst>
                </p:cNvPr>
                <p:cNvPicPr/>
                <p:nvPr/>
              </p:nvPicPr>
              <p:blipFill>
                <a:blip r:embed="rId334"/>
                <a:stretch>
                  <a:fillRect/>
                </a:stretch>
              </p:blipFill>
              <p:spPr>
                <a:xfrm>
                  <a:off x="5347638" y="466944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9" name="Ink 178">
                  <a:extLst>
                    <a:ext uri="{FF2B5EF4-FFF2-40B4-BE49-F238E27FC236}">
                      <a16:creationId xmlns:a16="http://schemas.microsoft.com/office/drawing/2014/main" id="{DCF18BAB-091E-3B40-8E48-AEF5A93C8366}"/>
                    </a:ext>
                  </a:extLst>
                </p14:cNvPr>
                <p14:cNvContentPartPr/>
                <p14:nvPr/>
              </p14:nvContentPartPr>
              <p14:xfrm>
                <a:off x="5371758" y="4695003"/>
                <a:ext cx="5760" cy="77400"/>
              </p14:xfrm>
            </p:contentPart>
          </mc:Choice>
          <mc:Fallback xmlns="">
            <p:pic>
              <p:nvPicPr>
                <p:cNvPr id="179" name="Ink 178">
                  <a:extLst>
                    <a:ext uri="{FF2B5EF4-FFF2-40B4-BE49-F238E27FC236}">
                      <a16:creationId xmlns:a16="http://schemas.microsoft.com/office/drawing/2014/main" id="{DCF18BAB-091E-3B40-8E48-AEF5A93C8366}"/>
                    </a:ext>
                  </a:extLst>
                </p:cNvPr>
                <p:cNvPicPr/>
                <p:nvPr/>
              </p:nvPicPr>
              <p:blipFill>
                <a:blip r:embed="rId345"/>
                <a:stretch>
                  <a:fillRect/>
                </a:stretch>
              </p:blipFill>
              <p:spPr>
                <a:xfrm>
                  <a:off x="5356278" y="4679883"/>
                  <a:ext cx="36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0" name="Ink 179">
                  <a:extLst>
                    <a:ext uri="{FF2B5EF4-FFF2-40B4-BE49-F238E27FC236}">
                      <a16:creationId xmlns:a16="http://schemas.microsoft.com/office/drawing/2014/main" id="{56BA3FBB-5AB9-1C4B-B5CF-80A873F3E0F7}"/>
                    </a:ext>
                  </a:extLst>
                </p14:cNvPr>
                <p14:cNvContentPartPr/>
                <p14:nvPr/>
              </p14:nvContentPartPr>
              <p14:xfrm>
                <a:off x="5368518" y="4880043"/>
                <a:ext cx="5040" cy="22680"/>
              </p14:xfrm>
            </p:contentPart>
          </mc:Choice>
          <mc:Fallback xmlns="">
            <p:pic>
              <p:nvPicPr>
                <p:cNvPr id="180" name="Ink 179">
                  <a:extLst>
                    <a:ext uri="{FF2B5EF4-FFF2-40B4-BE49-F238E27FC236}">
                      <a16:creationId xmlns:a16="http://schemas.microsoft.com/office/drawing/2014/main" id="{56BA3FBB-5AB9-1C4B-B5CF-80A873F3E0F7}"/>
                    </a:ext>
                  </a:extLst>
                </p:cNvPr>
                <p:cNvPicPr/>
                <p:nvPr/>
              </p:nvPicPr>
              <p:blipFill>
                <a:blip r:embed="rId347"/>
                <a:stretch>
                  <a:fillRect/>
                </a:stretch>
              </p:blipFill>
              <p:spPr>
                <a:xfrm>
                  <a:off x="5353398" y="4864923"/>
                  <a:ext cx="35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1" name="Ink 180">
                  <a:extLst>
                    <a:ext uri="{FF2B5EF4-FFF2-40B4-BE49-F238E27FC236}">
                      <a16:creationId xmlns:a16="http://schemas.microsoft.com/office/drawing/2014/main" id="{2578DF07-3BA3-1242-B2F0-275F7CF5E582}"/>
                    </a:ext>
                  </a:extLst>
                </p14:cNvPr>
                <p14:cNvContentPartPr/>
                <p14:nvPr/>
              </p14:nvContentPartPr>
              <p14:xfrm>
                <a:off x="5362758" y="4921083"/>
                <a:ext cx="7920" cy="35280"/>
              </p14:xfrm>
            </p:contentPart>
          </mc:Choice>
          <mc:Fallback xmlns="">
            <p:pic>
              <p:nvPicPr>
                <p:cNvPr id="181" name="Ink 180">
                  <a:extLst>
                    <a:ext uri="{FF2B5EF4-FFF2-40B4-BE49-F238E27FC236}">
                      <a16:creationId xmlns:a16="http://schemas.microsoft.com/office/drawing/2014/main" id="{2578DF07-3BA3-1242-B2F0-275F7CF5E582}"/>
                    </a:ext>
                  </a:extLst>
                </p:cNvPr>
                <p:cNvPicPr/>
                <p:nvPr/>
              </p:nvPicPr>
              <p:blipFill>
                <a:blip r:embed="rId349"/>
                <a:stretch>
                  <a:fillRect/>
                </a:stretch>
              </p:blipFill>
              <p:spPr>
                <a:xfrm>
                  <a:off x="5347638" y="4905963"/>
                  <a:ext cx="38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3" name="Ink 202">
                  <a:extLst>
                    <a:ext uri="{FF2B5EF4-FFF2-40B4-BE49-F238E27FC236}">
                      <a16:creationId xmlns:a16="http://schemas.microsoft.com/office/drawing/2014/main" id="{D919DE0B-59AF-AE4B-969A-9567DF08CFE5}"/>
                    </a:ext>
                  </a:extLst>
                </p14:cNvPr>
                <p14:cNvContentPartPr/>
                <p14:nvPr/>
              </p14:nvContentPartPr>
              <p14:xfrm>
                <a:off x="4530798" y="4911003"/>
                <a:ext cx="542520" cy="86040"/>
              </p14:xfrm>
            </p:contentPart>
          </mc:Choice>
          <mc:Fallback xmlns="">
            <p:pic>
              <p:nvPicPr>
                <p:cNvPr id="203" name="Ink 202">
                  <a:extLst>
                    <a:ext uri="{FF2B5EF4-FFF2-40B4-BE49-F238E27FC236}">
                      <a16:creationId xmlns:a16="http://schemas.microsoft.com/office/drawing/2014/main" id="{D919DE0B-59AF-AE4B-969A-9567DF08CFE5}"/>
                    </a:ext>
                  </a:extLst>
                </p:cNvPr>
                <p:cNvPicPr/>
                <p:nvPr/>
              </p:nvPicPr>
              <p:blipFill>
                <a:blip r:embed="rId351"/>
                <a:stretch>
                  <a:fillRect/>
                </a:stretch>
              </p:blipFill>
              <p:spPr>
                <a:xfrm>
                  <a:off x="4515318" y="4895523"/>
                  <a:ext cx="573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4" name="Ink 203">
                  <a:extLst>
                    <a:ext uri="{FF2B5EF4-FFF2-40B4-BE49-F238E27FC236}">
                      <a16:creationId xmlns:a16="http://schemas.microsoft.com/office/drawing/2014/main" id="{A0B40BBE-8B86-D049-8FBC-7B4A377C6DEA}"/>
                    </a:ext>
                  </a:extLst>
                </p14:cNvPr>
                <p14:cNvContentPartPr/>
                <p14:nvPr/>
              </p14:nvContentPartPr>
              <p14:xfrm>
                <a:off x="4962078" y="4972563"/>
                <a:ext cx="265680" cy="51120"/>
              </p14:xfrm>
            </p:contentPart>
          </mc:Choice>
          <mc:Fallback xmlns="">
            <p:pic>
              <p:nvPicPr>
                <p:cNvPr id="204" name="Ink 203">
                  <a:extLst>
                    <a:ext uri="{FF2B5EF4-FFF2-40B4-BE49-F238E27FC236}">
                      <a16:creationId xmlns:a16="http://schemas.microsoft.com/office/drawing/2014/main" id="{A0B40BBE-8B86-D049-8FBC-7B4A377C6DEA}"/>
                    </a:ext>
                  </a:extLst>
                </p:cNvPr>
                <p:cNvPicPr/>
                <p:nvPr/>
              </p:nvPicPr>
              <p:blipFill>
                <a:blip r:embed="rId353"/>
                <a:stretch>
                  <a:fillRect/>
                </a:stretch>
              </p:blipFill>
              <p:spPr>
                <a:xfrm>
                  <a:off x="4946958" y="4957083"/>
                  <a:ext cx="296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5" name="Ink 204">
                  <a:extLst>
                    <a:ext uri="{FF2B5EF4-FFF2-40B4-BE49-F238E27FC236}">
                      <a16:creationId xmlns:a16="http://schemas.microsoft.com/office/drawing/2014/main" id="{CF5AA302-4588-C84D-89B6-422527E2620A}"/>
                    </a:ext>
                  </a:extLst>
                </p14:cNvPr>
                <p14:cNvContentPartPr/>
                <p14:nvPr/>
              </p14:nvContentPartPr>
              <p14:xfrm>
                <a:off x="5140998" y="4900563"/>
                <a:ext cx="135000" cy="131040"/>
              </p14:xfrm>
            </p:contentPart>
          </mc:Choice>
          <mc:Fallback xmlns="">
            <p:pic>
              <p:nvPicPr>
                <p:cNvPr id="205" name="Ink 204">
                  <a:extLst>
                    <a:ext uri="{FF2B5EF4-FFF2-40B4-BE49-F238E27FC236}">
                      <a16:creationId xmlns:a16="http://schemas.microsoft.com/office/drawing/2014/main" id="{CF5AA302-4588-C84D-89B6-422527E2620A}"/>
                    </a:ext>
                  </a:extLst>
                </p:cNvPr>
                <p:cNvPicPr/>
                <p:nvPr/>
              </p:nvPicPr>
              <p:blipFill>
                <a:blip r:embed="rId355"/>
                <a:stretch>
                  <a:fillRect/>
                </a:stretch>
              </p:blipFill>
              <p:spPr>
                <a:xfrm>
                  <a:off x="5125878" y="4885443"/>
                  <a:ext cx="165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Ink 205">
                  <a:extLst>
                    <a:ext uri="{FF2B5EF4-FFF2-40B4-BE49-F238E27FC236}">
                      <a16:creationId xmlns:a16="http://schemas.microsoft.com/office/drawing/2014/main" id="{D061B9E1-18E7-7946-AF6A-F15B42BDEA2C}"/>
                    </a:ext>
                  </a:extLst>
                </p14:cNvPr>
                <p14:cNvContentPartPr/>
                <p14:nvPr/>
              </p14:nvContentPartPr>
              <p14:xfrm>
                <a:off x="4506678" y="4828563"/>
                <a:ext cx="123480" cy="162720"/>
              </p14:xfrm>
            </p:contentPart>
          </mc:Choice>
          <mc:Fallback xmlns="">
            <p:pic>
              <p:nvPicPr>
                <p:cNvPr id="206" name="Ink 205">
                  <a:extLst>
                    <a:ext uri="{FF2B5EF4-FFF2-40B4-BE49-F238E27FC236}">
                      <a16:creationId xmlns:a16="http://schemas.microsoft.com/office/drawing/2014/main" id="{D061B9E1-18E7-7946-AF6A-F15B42BDEA2C}"/>
                    </a:ext>
                  </a:extLst>
                </p:cNvPr>
                <p:cNvPicPr/>
                <p:nvPr/>
              </p:nvPicPr>
              <p:blipFill>
                <a:blip r:embed="rId357"/>
                <a:stretch>
                  <a:fillRect/>
                </a:stretch>
              </p:blipFill>
              <p:spPr>
                <a:xfrm>
                  <a:off x="4491558" y="4813443"/>
                  <a:ext cx="154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Ink 206">
                  <a:extLst>
                    <a:ext uri="{FF2B5EF4-FFF2-40B4-BE49-F238E27FC236}">
                      <a16:creationId xmlns:a16="http://schemas.microsoft.com/office/drawing/2014/main" id="{27094C32-C601-074D-8962-8889CB170EA0}"/>
                    </a:ext>
                  </a:extLst>
                </p14:cNvPr>
                <p14:cNvContentPartPr/>
                <p14:nvPr/>
              </p14:nvContentPartPr>
              <p14:xfrm>
                <a:off x="4818798" y="5075163"/>
                <a:ext cx="253800" cy="290160"/>
              </p14:xfrm>
            </p:contentPart>
          </mc:Choice>
          <mc:Fallback xmlns="">
            <p:pic>
              <p:nvPicPr>
                <p:cNvPr id="207" name="Ink 206">
                  <a:extLst>
                    <a:ext uri="{FF2B5EF4-FFF2-40B4-BE49-F238E27FC236}">
                      <a16:creationId xmlns:a16="http://schemas.microsoft.com/office/drawing/2014/main" id="{27094C32-C601-074D-8962-8889CB170EA0}"/>
                    </a:ext>
                  </a:extLst>
                </p:cNvPr>
                <p:cNvPicPr/>
                <p:nvPr/>
              </p:nvPicPr>
              <p:blipFill>
                <a:blip r:embed="rId359"/>
                <a:stretch>
                  <a:fillRect/>
                </a:stretch>
              </p:blipFill>
              <p:spPr>
                <a:xfrm>
                  <a:off x="4803318" y="5060043"/>
                  <a:ext cx="2844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9" name="Ink 208">
                  <a:extLst>
                    <a:ext uri="{FF2B5EF4-FFF2-40B4-BE49-F238E27FC236}">
                      <a16:creationId xmlns:a16="http://schemas.microsoft.com/office/drawing/2014/main" id="{87025670-4ED5-454D-8ADF-32A1F1365FB8}"/>
                    </a:ext>
                  </a:extLst>
                </p14:cNvPr>
                <p14:cNvContentPartPr/>
                <p14:nvPr/>
              </p14:nvContentPartPr>
              <p14:xfrm>
                <a:off x="5517198" y="5003163"/>
                <a:ext cx="597240" cy="59400"/>
              </p14:xfrm>
            </p:contentPart>
          </mc:Choice>
          <mc:Fallback xmlns="">
            <p:pic>
              <p:nvPicPr>
                <p:cNvPr id="209" name="Ink 208">
                  <a:extLst>
                    <a:ext uri="{FF2B5EF4-FFF2-40B4-BE49-F238E27FC236}">
                      <a16:creationId xmlns:a16="http://schemas.microsoft.com/office/drawing/2014/main" id="{87025670-4ED5-454D-8ADF-32A1F1365FB8}"/>
                    </a:ext>
                  </a:extLst>
                </p:cNvPr>
                <p:cNvPicPr/>
                <p:nvPr/>
              </p:nvPicPr>
              <p:blipFill>
                <a:blip r:embed="rId361"/>
                <a:stretch>
                  <a:fillRect/>
                </a:stretch>
              </p:blipFill>
              <p:spPr>
                <a:xfrm>
                  <a:off x="5501718" y="4988043"/>
                  <a:ext cx="62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0" name="Ink 209">
                  <a:extLst>
                    <a:ext uri="{FF2B5EF4-FFF2-40B4-BE49-F238E27FC236}">
                      <a16:creationId xmlns:a16="http://schemas.microsoft.com/office/drawing/2014/main" id="{4AAA1400-5C82-AC41-B92C-E5FC3888F851}"/>
                    </a:ext>
                  </a:extLst>
                </p14:cNvPr>
                <p14:cNvContentPartPr/>
                <p14:nvPr/>
              </p14:nvContentPartPr>
              <p14:xfrm>
                <a:off x="6010038" y="4952043"/>
                <a:ext cx="152640" cy="142200"/>
              </p14:xfrm>
            </p:contentPart>
          </mc:Choice>
          <mc:Fallback xmlns="">
            <p:pic>
              <p:nvPicPr>
                <p:cNvPr id="210" name="Ink 209">
                  <a:extLst>
                    <a:ext uri="{FF2B5EF4-FFF2-40B4-BE49-F238E27FC236}">
                      <a16:creationId xmlns:a16="http://schemas.microsoft.com/office/drawing/2014/main" id="{4AAA1400-5C82-AC41-B92C-E5FC3888F851}"/>
                    </a:ext>
                  </a:extLst>
                </p:cNvPr>
                <p:cNvPicPr/>
                <p:nvPr/>
              </p:nvPicPr>
              <p:blipFill>
                <a:blip r:embed="rId363"/>
                <a:stretch>
                  <a:fillRect/>
                </a:stretch>
              </p:blipFill>
              <p:spPr>
                <a:xfrm>
                  <a:off x="5994918" y="4936563"/>
                  <a:ext cx="182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Ink 210">
                  <a:extLst>
                    <a:ext uri="{FF2B5EF4-FFF2-40B4-BE49-F238E27FC236}">
                      <a16:creationId xmlns:a16="http://schemas.microsoft.com/office/drawing/2014/main" id="{F962C4A5-1F28-904D-B54C-DFAF7A5DDE6B}"/>
                    </a:ext>
                  </a:extLst>
                </p14:cNvPr>
                <p14:cNvContentPartPr/>
                <p14:nvPr/>
              </p14:nvContentPartPr>
              <p14:xfrm>
                <a:off x="5439438" y="4917483"/>
                <a:ext cx="201240" cy="196560"/>
              </p14:xfrm>
            </p:contentPart>
          </mc:Choice>
          <mc:Fallback xmlns="">
            <p:pic>
              <p:nvPicPr>
                <p:cNvPr id="211" name="Ink 210">
                  <a:extLst>
                    <a:ext uri="{FF2B5EF4-FFF2-40B4-BE49-F238E27FC236}">
                      <a16:creationId xmlns:a16="http://schemas.microsoft.com/office/drawing/2014/main" id="{F962C4A5-1F28-904D-B54C-DFAF7A5DDE6B}"/>
                    </a:ext>
                  </a:extLst>
                </p:cNvPr>
                <p:cNvPicPr/>
                <p:nvPr/>
              </p:nvPicPr>
              <p:blipFill>
                <a:blip r:embed="rId365"/>
                <a:stretch>
                  <a:fillRect/>
                </a:stretch>
              </p:blipFill>
              <p:spPr>
                <a:xfrm>
                  <a:off x="5424318" y="4902363"/>
                  <a:ext cx="231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2" name="Ink 211">
                  <a:extLst>
                    <a:ext uri="{FF2B5EF4-FFF2-40B4-BE49-F238E27FC236}">
                      <a16:creationId xmlns:a16="http://schemas.microsoft.com/office/drawing/2014/main" id="{374D7227-2623-2242-AEC3-0202D3EFF33C}"/>
                    </a:ext>
                  </a:extLst>
                </p14:cNvPr>
                <p14:cNvContentPartPr/>
                <p14:nvPr/>
              </p14:nvContentPartPr>
              <p14:xfrm>
                <a:off x="5756598" y="5178123"/>
                <a:ext cx="335880" cy="275760"/>
              </p14:xfrm>
            </p:contentPart>
          </mc:Choice>
          <mc:Fallback xmlns="">
            <p:pic>
              <p:nvPicPr>
                <p:cNvPr id="212" name="Ink 211">
                  <a:extLst>
                    <a:ext uri="{FF2B5EF4-FFF2-40B4-BE49-F238E27FC236}">
                      <a16:creationId xmlns:a16="http://schemas.microsoft.com/office/drawing/2014/main" id="{374D7227-2623-2242-AEC3-0202D3EFF33C}"/>
                    </a:ext>
                  </a:extLst>
                </p:cNvPr>
                <p:cNvPicPr/>
                <p:nvPr/>
              </p:nvPicPr>
              <p:blipFill>
                <a:blip r:embed="rId367"/>
                <a:stretch>
                  <a:fillRect/>
                </a:stretch>
              </p:blipFill>
              <p:spPr>
                <a:xfrm>
                  <a:off x="5741478" y="5162643"/>
                  <a:ext cx="3661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4" name="Ink 213">
                  <a:extLst>
                    <a:ext uri="{FF2B5EF4-FFF2-40B4-BE49-F238E27FC236}">
                      <a16:creationId xmlns:a16="http://schemas.microsoft.com/office/drawing/2014/main" id="{9D6C6A3D-DA7C-5342-8430-701D5206E7E2}"/>
                    </a:ext>
                  </a:extLst>
                </p14:cNvPr>
                <p14:cNvContentPartPr/>
                <p14:nvPr/>
              </p14:nvContentPartPr>
              <p14:xfrm>
                <a:off x="6343038" y="5055003"/>
                <a:ext cx="455040" cy="57600"/>
              </p14:xfrm>
            </p:contentPart>
          </mc:Choice>
          <mc:Fallback xmlns="">
            <p:pic>
              <p:nvPicPr>
                <p:cNvPr id="214" name="Ink 213">
                  <a:extLst>
                    <a:ext uri="{FF2B5EF4-FFF2-40B4-BE49-F238E27FC236}">
                      <a16:creationId xmlns:a16="http://schemas.microsoft.com/office/drawing/2014/main" id="{9D6C6A3D-DA7C-5342-8430-701D5206E7E2}"/>
                    </a:ext>
                  </a:extLst>
                </p:cNvPr>
                <p:cNvPicPr/>
                <p:nvPr/>
              </p:nvPicPr>
              <p:blipFill>
                <a:blip r:embed="rId369"/>
                <a:stretch>
                  <a:fillRect/>
                </a:stretch>
              </p:blipFill>
              <p:spPr>
                <a:xfrm>
                  <a:off x="6327918" y="5039883"/>
                  <a:ext cx="485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5" name="Ink 214">
                  <a:extLst>
                    <a:ext uri="{FF2B5EF4-FFF2-40B4-BE49-F238E27FC236}">
                      <a16:creationId xmlns:a16="http://schemas.microsoft.com/office/drawing/2014/main" id="{BF8DBD61-FE1C-E445-B2A0-9ED8509A8DF5}"/>
                    </a:ext>
                  </a:extLst>
                </p14:cNvPr>
                <p14:cNvContentPartPr/>
                <p14:nvPr/>
              </p14:nvContentPartPr>
              <p14:xfrm>
                <a:off x="6729678" y="5032323"/>
                <a:ext cx="130680" cy="153000"/>
              </p14:xfrm>
            </p:contentPart>
          </mc:Choice>
          <mc:Fallback xmlns="">
            <p:pic>
              <p:nvPicPr>
                <p:cNvPr id="215" name="Ink 214">
                  <a:extLst>
                    <a:ext uri="{FF2B5EF4-FFF2-40B4-BE49-F238E27FC236}">
                      <a16:creationId xmlns:a16="http://schemas.microsoft.com/office/drawing/2014/main" id="{BF8DBD61-FE1C-E445-B2A0-9ED8509A8DF5}"/>
                    </a:ext>
                  </a:extLst>
                </p:cNvPr>
                <p:cNvPicPr/>
                <p:nvPr/>
              </p:nvPicPr>
              <p:blipFill>
                <a:blip r:embed="rId371"/>
                <a:stretch>
                  <a:fillRect/>
                </a:stretch>
              </p:blipFill>
              <p:spPr>
                <a:xfrm>
                  <a:off x="6714558" y="5016843"/>
                  <a:ext cx="161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6" name="Ink 215">
                  <a:extLst>
                    <a:ext uri="{FF2B5EF4-FFF2-40B4-BE49-F238E27FC236}">
                      <a16:creationId xmlns:a16="http://schemas.microsoft.com/office/drawing/2014/main" id="{6C80D0DB-C2D0-2043-89EA-FAF6608353E9}"/>
                    </a:ext>
                  </a:extLst>
                </p14:cNvPr>
                <p14:cNvContentPartPr/>
                <p14:nvPr/>
              </p14:nvContentPartPr>
              <p14:xfrm>
                <a:off x="6242598" y="4982643"/>
                <a:ext cx="158040" cy="108000"/>
              </p14:xfrm>
            </p:contentPart>
          </mc:Choice>
          <mc:Fallback xmlns="">
            <p:pic>
              <p:nvPicPr>
                <p:cNvPr id="216" name="Ink 215">
                  <a:extLst>
                    <a:ext uri="{FF2B5EF4-FFF2-40B4-BE49-F238E27FC236}">
                      <a16:creationId xmlns:a16="http://schemas.microsoft.com/office/drawing/2014/main" id="{6C80D0DB-C2D0-2043-89EA-FAF6608353E9}"/>
                    </a:ext>
                  </a:extLst>
                </p:cNvPr>
                <p:cNvPicPr/>
                <p:nvPr/>
              </p:nvPicPr>
              <p:blipFill>
                <a:blip r:embed="rId373"/>
                <a:stretch>
                  <a:fillRect/>
                </a:stretch>
              </p:blipFill>
              <p:spPr>
                <a:xfrm>
                  <a:off x="6227478" y="4967523"/>
                  <a:ext cx="188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7" name="Ink 216">
                  <a:extLst>
                    <a:ext uri="{FF2B5EF4-FFF2-40B4-BE49-F238E27FC236}">
                      <a16:creationId xmlns:a16="http://schemas.microsoft.com/office/drawing/2014/main" id="{B9411823-3283-4B48-9E28-1FCBC1B52717}"/>
                    </a:ext>
                  </a:extLst>
                </p14:cNvPr>
                <p14:cNvContentPartPr/>
                <p14:nvPr/>
              </p14:nvContentPartPr>
              <p14:xfrm>
                <a:off x="6519438" y="5178123"/>
                <a:ext cx="356400" cy="335880"/>
              </p14:xfrm>
            </p:contentPart>
          </mc:Choice>
          <mc:Fallback xmlns="">
            <p:pic>
              <p:nvPicPr>
                <p:cNvPr id="217" name="Ink 216">
                  <a:extLst>
                    <a:ext uri="{FF2B5EF4-FFF2-40B4-BE49-F238E27FC236}">
                      <a16:creationId xmlns:a16="http://schemas.microsoft.com/office/drawing/2014/main" id="{B9411823-3283-4B48-9E28-1FCBC1B52717}"/>
                    </a:ext>
                  </a:extLst>
                </p:cNvPr>
                <p:cNvPicPr/>
                <p:nvPr/>
              </p:nvPicPr>
              <p:blipFill>
                <a:blip r:embed="rId375"/>
                <a:stretch>
                  <a:fillRect/>
                </a:stretch>
              </p:blipFill>
              <p:spPr>
                <a:xfrm>
                  <a:off x="6504318" y="5162643"/>
                  <a:ext cx="387000" cy="366480"/>
                </a:xfrm>
                <a:prstGeom prst="rect">
                  <a:avLst/>
                </a:prstGeom>
              </p:spPr>
            </p:pic>
          </mc:Fallback>
        </mc:AlternateContent>
      </p:grpSp>
    </p:spTree>
    <p:extLst>
      <p:ext uri="{BB962C8B-B14F-4D97-AF65-F5344CB8AC3E}">
        <p14:creationId xmlns:p14="http://schemas.microsoft.com/office/powerpoint/2010/main" val="184533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0C4B-3396-B949-9110-ED283C6F1BF3}"/>
              </a:ext>
            </a:extLst>
          </p:cNvPr>
          <p:cNvSpPr>
            <a:spLocks noGrp="1"/>
          </p:cNvSpPr>
          <p:nvPr>
            <p:ph type="title"/>
          </p:nvPr>
        </p:nvSpPr>
        <p:spPr/>
        <p:txBody>
          <a:bodyPr/>
          <a:lstStyle/>
          <a:p>
            <a:r>
              <a:rPr lang="en-US" dirty="0"/>
              <a:t>  </a:t>
            </a:r>
            <a:r>
              <a:rPr lang="en-US" sz="3600" dirty="0"/>
              <a:t>Euler’s Method: grandfather of all modern approaches.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3B104FC-7459-2D4B-94F8-90AA74B3F64E}"/>
                  </a:ext>
                </a:extLst>
              </p14:cNvPr>
              <p14:cNvContentPartPr/>
              <p14:nvPr/>
            </p14:nvContentPartPr>
            <p14:xfrm>
              <a:off x="5924637" y="1579077"/>
              <a:ext cx="81000" cy="2888640"/>
            </p14:xfrm>
          </p:contentPart>
        </mc:Choice>
        <mc:Fallback xmlns="">
          <p:pic>
            <p:nvPicPr>
              <p:cNvPr id="4" name="Ink 3">
                <a:extLst>
                  <a:ext uri="{FF2B5EF4-FFF2-40B4-BE49-F238E27FC236}">
                    <a16:creationId xmlns:a16="http://schemas.microsoft.com/office/drawing/2014/main" id="{43B104FC-7459-2D4B-94F8-90AA74B3F64E}"/>
                  </a:ext>
                </a:extLst>
              </p:cNvPr>
              <p:cNvPicPr/>
              <p:nvPr/>
            </p:nvPicPr>
            <p:blipFill>
              <a:blip r:embed="rId4"/>
              <a:stretch>
                <a:fillRect/>
              </a:stretch>
            </p:blipFill>
            <p:spPr>
              <a:xfrm>
                <a:off x="5917077" y="1571517"/>
                <a:ext cx="96120" cy="2903760"/>
              </a:xfrm>
              <a:prstGeom prst="rect">
                <a:avLst/>
              </a:prstGeom>
            </p:spPr>
          </p:pic>
        </mc:Fallback>
      </mc:AlternateContent>
      <p:grpSp>
        <p:nvGrpSpPr>
          <p:cNvPr id="9" name="Group 8">
            <a:extLst>
              <a:ext uri="{FF2B5EF4-FFF2-40B4-BE49-F238E27FC236}">
                <a16:creationId xmlns:a16="http://schemas.microsoft.com/office/drawing/2014/main" id="{3AC01424-2577-174C-8921-FEF0C58B0492}"/>
              </a:ext>
            </a:extLst>
          </p:cNvPr>
          <p:cNvGrpSpPr/>
          <p:nvPr/>
        </p:nvGrpSpPr>
        <p:grpSpPr>
          <a:xfrm>
            <a:off x="6008877" y="4441437"/>
            <a:ext cx="4285440" cy="153720"/>
            <a:chOff x="6008877" y="4441437"/>
            <a:chExt cx="4285440" cy="1537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4BD5236-5C03-BC40-972B-3AA49894E1E3}"/>
                    </a:ext>
                  </a:extLst>
                </p14:cNvPr>
                <p14:cNvContentPartPr/>
                <p14:nvPr/>
              </p14:nvContentPartPr>
              <p14:xfrm>
                <a:off x="6008877" y="4460157"/>
                <a:ext cx="4189680" cy="106200"/>
              </p14:xfrm>
            </p:contentPart>
          </mc:Choice>
          <mc:Fallback xmlns="">
            <p:pic>
              <p:nvPicPr>
                <p:cNvPr id="5" name="Ink 4">
                  <a:extLst>
                    <a:ext uri="{FF2B5EF4-FFF2-40B4-BE49-F238E27FC236}">
                      <a16:creationId xmlns:a16="http://schemas.microsoft.com/office/drawing/2014/main" id="{C4BD5236-5C03-BC40-972B-3AA49894E1E3}"/>
                    </a:ext>
                  </a:extLst>
                </p:cNvPr>
                <p:cNvPicPr/>
                <p:nvPr/>
              </p:nvPicPr>
              <p:blipFill>
                <a:blip r:embed="rId6"/>
                <a:stretch>
                  <a:fillRect/>
                </a:stretch>
              </p:blipFill>
              <p:spPr>
                <a:xfrm>
                  <a:off x="6001317" y="4452597"/>
                  <a:ext cx="4204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C5E15B-FCC9-124D-A081-B8C0F37E71D3}"/>
                    </a:ext>
                  </a:extLst>
                </p14:cNvPr>
                <p14:cNvContentPartPr/>
                <p14:nvPr/>
              </p14:nvContentPartPr>
              <p14:xfrm>
                <a:off x="10188837" y="4441437"/>
                <a:ext cx="9720" cy="108720"/>
              </p14:xfrm>
            </p:contentPart>
          </mc:Choice>
          <mc:Fallback xmlns="">
            <p:pic>
              <p:nvPicPr>
                <p:cNvPr id="6" name="Ink 5">
                  <a:extLst>
                    <a:ext uri="{FF2B5EF4-FFF2-40B4-BE49-F238E27FC236}">
                      <a16:creationId xmlns:a16="http://schemas.microsoft.com/office/drawing/2014/main" id="{C2C5E15B-FCC9-124D-A081-B8C0F37E71D3}"/>
                    </a:ext>
                  </a:extLst>
                </p:cNvPr>
                <p:cNvPicPr/>
                <p:nvPr/>
              </p:nvPicPr>
              <p:blipFill>
                <a:blip r:embed="rId8"/>
                <a:stretch>
                  <a:fillRect/>
                </a:stretch>
              </p:blipFill>
              <p:spPr>
                <a:xfrm>
                  <a:off x="10181277" y="4433877"/>
                  <a:ext cx="24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3743A80-03BE-7B48-BAE6-9969C22ED63E}"/>
                    </a:ext>
                  </a:extLst>
                </p14:cNvPr>
                <p14:cNvContentPartPr/>
                <p14:nvPr/>
              </p14:nvContentPartPr>
              <p14:xfrm>
                <a:off x="10084077" y="4457277"/>
                <a:ext cx="210240" cy="137880"/>
              </p14:xfrm>
            </p:contentPart>
          </mc:Choice>
          <mc:Fallback xmlns="">
            <p:pic>
              <p:nvPicPr>
                <p:cNvPr id="8" name="Ink 7">
                  <a:extLst>
                    <a:ext uri="{FF2B5EF4-FFF2-40B4-BE49-F238E27FC236}">
                      <a16:creationId xmlns:a16="http://schemas.microsoft.com/office/drawing/2014/main" id="{F3743A80-03BE-7B48-BAE6-9969C22ED63E}"/>
                    </a:ext>
                  </a:extLst>
                </p:cNvPr>
                <p:cNvPicPr/>
                <p:nvPr/>
              </p:nvPicPr>
              <p:blipFill>
                <a:blip r:embed="rId10"/>
                <a:stretch>
                  <a:fillRect/>
                </a:stretch>
              </p:blipFill>
              <p:spPr>
                <a:xfrm>
                  <a:off x="10076517" y="4449717"/>
                  <a:ext cx="22536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988F541-2AF7-D14E-8B28-CA60A883F9A6}"/>
                  </a:ext>
                </a:extLst>
              </p14:cNvPr>
              <p14:cNvContentPartPr/>
              <p14:nvPr/>
            </p14:nvContentPartPr>
            <p14:xfrm>
              <a:off x="5871717" y="1612197"/>
              <a:ext cx="135720" cy="189000"/>
            </p14:xfrm>
          </p:contentPart>
        </mc:Choice>
        <mc:Fallback xmlns="">
          <p:pic>
            <p:nvPicPr>
              <p:cNvPr id="10" name="Ink 9">
                <a:extLst>
                  <a:ext uri="{FF2B5EF4-FFF2-40B4-BE49-F238E27FC236}">
                    <a16:creationId xmlns:a16="http://schemas.microsoft.com/office/drawing/2014/main" id="{9988F541-2AF7-D14E-8B28-CA60A883F9A6}"/>
                  </a:ext>
                </a:extLst>
              </p:cNvPr>
              <p:cNvPicPr/>
              <p:nvPr/>
            </p:nvPicPr>
            <p:blipFill>
              <a:blip r:embed="rId12"/>
              <a:stretch>
                <a:fillRect/>
              </a:stretch>
            </p:blipFill>
            <p:spPr>
              <a:xfrm>
                <a:off x="5864157" y="1604637"/>
                <a:ext cx="150840" cy="204120"/>
              </a:xfrm>
              <a:prstGeom prst="rect">
                <a:avLst/>
              </a:prstGeom>
            </p:spPr>
          </p:pic>
        </mc:Fallback>
      </mc:AlternateContent>
      <p:grpSp>
        <p:nvGrpSpPr>
          <p:cNvPr id="13" name="Group 12">
            <a:extLst>
              <a:ext uri="{FF2B5EF4-FFF2-40B4-BE49-F238E27FC236}">
                <a16:creationId xmlns:a16="http://schemas.microsoft.com/office/drawing/2014/main" id="{00EEE27B-311B-3643-80D1-FBBA0EE96B3A}"/>
              </a:ext>
            </a:extLst>
          </p:cNvPr>
          <p:cNvGrpSpPr/>
          <p:nvPr/>
        </p:nvGrpSpPr>
        <p:grpSpPr>
          <a:xfrm>
            <a:off x="10154277" y="4657437"/>
            <a:ext cx="214920" cy="252000"/>
            <a:chOff x="10154277" y="4657437"/>
            <a:chExt cx="214920" cy="2520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15E6A4-3F90-2740-ACE7-D4A6F3CB9333}"/>
                    </a:ext>
                  </a:extLst>
                </p14:cNvPr>
                <p14:cNvContentPartPr/>
                <p14:nvPr/>
              </p14:nvContentPartPr>
              <p14:xfrm>
                <a:off x="10223037" y="4657437"/>
                <a:ext cx="146160" cy="252000"/>
              </p14:xfrm>
            </p:contentPart>
          </mc:Choice>
          <mc:Fallback xmlns="">
            <p:pic>
              <p:nvPicPr>
                <p:cNvPr id="11" name="Ink 10">
                  <a:extLst>
                    <a:ext uri="{FF2B5EF4-FFF2-40B4-BE49-F238E27FC236}">
                      <a16:creationId xmlns:a16="http://schemas.microsoft.com/office/drawing/2014/main" id="{6A15E6A4-3F90-2740-ACE7-D4A6F3CB9333}"/>
                    </a:ext>
                  </a:extLst>
                </p:cNvPr>
                <p:cNvPicPr/>
                <p:nvPr/>
              </p:nvPicPr>
              <p:blipFill>
                <a:blip r:embed="rId14"/>
                <a:stretch>
                  <a:fillRect/>
                </a:stretch>
              </p:blipFill>
              <p:spPr>
                <a:xfrm>
                  <a:off x="10215477" y="4650237"/>
                  <a:ext cx="1612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FB00C06-6A9E-CB40-B74F-05E76B980D86}"/>
                    </a:ext>
                  </a:extLst>
                </p14:cNvPr>
                <p14:cNvContentPartPr/>
                <p14:nvPr/>
              </p14:nvContentPartPr>
              <p14:xfrm>
                <a:off x="10154277" y="4754997"/>
                <a:ext cx="144000" cy="10440"/>
              </p14:xfrm>
            </p:contentPart>
          </mc:Choice>
          <mc:Fallback xmlns="">
            <p:pic>
              <p:nvPicPr>
                <p:cNvPr id="12" name="Ink 11">
                  <a:extLst>
                    <a:ext uri="{FF2B5EF4-FFF2-40B4-BE49-F238E27FC236}">
                      <a16:creationId xmlns:a16="http://schemas.microsoft.com/office/drawing/2014/main" id="{9FB00C06-6A9E-CB40-B74F-05E76B980D86}"/>
                    </a:ext>
                  </a:extLst>
                </p:cNvPr>
                <p:cNvPicPr/>
                <p:nvPr/>
              </p:nvPicPr>
              <p:blipFill>
                <a:blip r:embed="rId16"/>
                <a:stretch>
                  <a:fillRect/>
                </a:stretch>
              </p:blipFill>
              <p:spPr>
                <a:xfrm>
                  <a:off x="10146717" y="4747437"/>
                  <a:ext cx="159120" cy="25560"/>
                </a:xfrm>
                <a:prstGeom prst="rect">
                  <a:avLst/>
                </a:prstGeom>
              </p:spPr>
            </p:pic>
          </mc:Fallback>
        </mc:AlternateContent>
      </p:grpSp>
      <p:grpSp>
        <p:nvGrpSpPr>
          <p:cNvPr id="24" name="Group 23">
            <a:extLst>
              <a:ext uri="{FF2B5EF4-FFF2-40B4-BE49-F238E27FC236}">
                <a16:creationId xmlns:a16="http://schemas.microsoft.com/office/drawing/2014/main" id="{B18A21A2-1425-5848-BC3E-E1508DE58E2E}"/>
              </a:ext>
            </a:extLst>
          </p:cNvPr>
          <p:cNvGrpSpPr/>
          <p:nvPr/>
        </p:nvGrpSpPr>
        <p:grpSpPr>
          <a:xfrm>
            <a:off x="590157" y="1814877"/>
            <a:ext cx="1195920" cy="318600"/>
            <a:chOff x="590157" y="1814877"/>
            <a:chExt cx="1195920" cy="31860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9C680A-E375-DF4C-BB38-E47190639695}"/>
                    </a:ext>
                  </a:extLst>
                </p14:cNvPr>
                <p14:cNvContentPartPr/>
                <p14:nvPr/>
              </p14:nvContentPartPr>
              <p14:xfrm>
                <a:off x="590157" y="1814877"/>
                <a:ext cx="246240" cy="270360"/>
              </p14:xfrm>
            </p:contentPart>
          </mc:Choice>
          <mc:Fallback xmlns="">
            <p:pic>
              <p:nvPicPr>
                <p:cNvPr id="17" name="Ink 16">
                  <a:extLst>
                    <a:ext uri="{FF2B5EF4-FFF2-40B4-BE49-F238E27FC236}">
                      <a16:creationId xmlns:a16="http://schemas.microsoft.com/office/drawing/2014/main" id="{509C680A-E375-DF4C-BB38-E47190639695}"/>
                    </a:ext>
                  </a:extLst>
                </p:cNvPr>
                <p:cNvPicPr/>
                <p:nvPr/>
              </p:nvPicPr>
              <p:blipFill>
                <a:blip r:embed="rId18"/>
                <a:stretch>
                  <a:fillRect/>
                </a:stretch>
              </p:blipFill>
              <p:spPr>
                <a:xfrm>
                  <a:off x="582597" y="1807317"/>
                  <a:ext cx="261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2309FB-B38F-8648-A5BD-BF88A0E19932}"/>
                    </a:ext>
                  </a:extLst>
                </p14:cNvPr>
                <p14:cNvContentPartPr/>
                <p14:nvPr/>
              </p14:nvContentPartPr>
              <p14:xfrm>
                <a:off x="891837" y="1959237"/>
                <a:ext cx="153720" cy="123480"/>
              </p14:xfrm>
            </p:contentPart>
          </mc:Choice>
          <mc:Fallback xmlns="">
            <p:pic>
              <p:nvPicPr>
                <p:cNvPr id="18" name="Ink 17">
                  <a:extLst>
                    <a:ext uri="{FF2B5EF4-FFF2-40B4-BE49-F238E27FC236}">
                      <a16:creationId xmlns:a16="http://schemas.microsoft.com/office/drawing/2014/main" id="{922309FB-B38F-8648-A5BD-BF88A0E19932}"/>
                    </a:ext>
                  </a:extLst>
                </p:cNvPr>
                <p:cNvPicPr/>
                <p:nvPr/>
              </p:nvPicPr>
              <p:blipFill>
                <a:blip r:embed="rId20"/>
                <a:stretch>
                  <a:fillRect/>
                </a:stretch>
              </p:blipFill>
              <p:spPr>
                <a:xfrm>
                  <a:off x="884277" y="1951677"/>
                  <a:ext cx="168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F36C5E-82A9-C34B-8BF0-EE4B0C671286}"/>
                    </a:ext>
                  </a:extLst>
                </p14:cNvPr>
                <p14:cNvContentPartPr/>
                <p14:nvPr/>
              </p14:nvContentPartPr>
              <p14:xfrm>
                <a:off x="1088757" y="1825317"/>
                <a:ext cx="126360" cy="236880"/>
              </p14:xfrm>
            </p:contentPart>
          </mc:Choice>
          <mc:Fallback xmlns="">
            <p:pic>
              <p:nvPicPr>
                <p:cNvPr id="19" name="Ink 18">
                  <a:extLst>
                    <a:ext uri="{FF2B5EF4-FFF2-40B4-BE49-F238E27FC236}">
                      <a16:creationId xmlns:a16="http://schemas.microsoft.com/office/drawing/2014/main" id="{30F36C5E-82A9-C34B-8BF0-EE4B0C671286}"/>
                    </a:ext>
                  </a:extLst>
                </p:cNvPr>
                <p:cNvPicPr/>
                <p:nvPr/>
              </p:nvPicPr>
              <p:blipFill>
                <a:blip r:embed="rId22"/>
                <a:stretch>
                  <a:fillRect/>
                </a:stretch>
              </p:blipFill>
              <p:spPr>
                <a:xfrm>
                  <a:off x="1081197" y="1817757"/>
                  <a:ext cx="141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30A36A0-3EE0-6346-82B7-892CB397FCA5}"/>
                    </a:ext>
                  </a:extLst>
                </p14:cNvPr>
                <p14:cNvContentPartPr/>
                <p14:nvPr/>
              </p14:nvContentPartPr>
              <p14:xfrm>
                <a:off x="1256877" y="1932597"/>
                <a:ext cx="148320" cy="128880"/>
              </p14:xfrm>
            </p:contentPart>
          </mc:Choice>
          <mc:Fallback xmlns="">
            <p:pic>
              <p:nvPicPr>
                <p:cNvPr id="20" name="Ink 19">
                  <a:extLst>
                    <a:ext uri="{FF2B5EF4-FFF2-40B4-BE49-F238E27FC236}">
                      <a16:creationId xmlns:a16="http://schemas.microsoft.com/office/drawing/2014/main" id="{E30A36A0-3EE0-6346-82B7-892CB397FCA5}"/>
                    </a:ext>
                  </a:extLst>
                </p:cNvPr>
                <p:cNvPicPr/>
                <p:nvPr/>
              </p:nvPicPr>
              <p:blipFill>
                <a:blip r:embed="rId24"/>
                <a:stretch>
                  <a:fillRect/>
                </a:stretch>
              </p:blipFill>
              <p:spPr>
                <a:xfrm>
                  <a:off x="1249317" y="1925397"/>
                  <a:ext cx="163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EE0571C-E281-8F41-B1F8-E0784664E0E5}"/>
                    </a:ext>
                  </a:extLst>
                </p14:cNvPr>
                <p14:cNvContentPartPr/>
                <p14:nvPr/>
              </p14:nvContentPartPr>
              <p14:xfrm>
                <a:off x="1448757" y="1956357"/>
                <a:ext cx="135000" cy="177120"/>
              </p14:xfrm>
            </p:contentPart>
          </mc:Choice>
          <mc:Fallback xmlns="">
            <p:pic>
              <p:nvPicPr>
                <p:cNvPr id="21" name="Ink 20">
                  <a:extLst>
                    <a:ext uri="{FF2B5EF4-FFF2-40B4-BE49-F238E27FC236}">
                      <a16:creationId xmlns:a16="http://schemas.microsoft.com/office/drawing/2014/main" id="{FEE0571C-E281-8F41-B1F8-E0784664E0E5}"/>
                    </a:ext>
                  </a:extLst>
                </p:cNvPr>
                <p:cNvPicPr/>
                <p:nvPr/>
              </p:nvPicPr>
              <p:blipFill>
                <a:blip r:embed="rId26"/>
                <a:stretch>
                  <a:fillRect/>
                </a:stretch>
              </p:blipFill>
              <p:spPr>
                <a:xfrm>
                  <a:off x="1441197" y="1948797"/>
                  <a:ext cx="150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F094BE3-15D5-3E49-9AD6-B1BD88F552B0}"/>
                    </a:ext>
                  </a:extLst>
                </p14:cNvPr>
                <p14:cNvContentPartPr/>
                <p14:nvPr/>
              </p14:nvContentPartPr>
              <p14:xfrm>
                <a:off x="1697877" y="1887957"/>
                <a:ext cx="22680" cy="77760"/>
              </p14:xfrm>
            </p:contentPart>
          </mc:Choice>
          <mc:Fallback xmlns="">
            <p:pic>
              <p:nvPicPr>
                <p:cNvPr id="22" name="Ink 21">
                  <a:extLst>
                    <a:ext uri="{FF2B5EF4-FFF2-40B4-BE49-F238E27FC236}">
                      <a16:creationId xmlns:a16="http://schemas.microsoft.com/office/drawing/2014/main" id="{1F094BE3-15D5-3E49-9AD6-B1BD88F552B0}"/>
                    </a:ext>
                  </a:extLst>
                </p:cNvPr>
                <p:cNvPicPr/>
                <p:nvPr/>
              </p:nvPicPr>
              <p:blipFill>
                <a:blip r:embed="rId28"/>
                <a:stretch>
                  <a:fillRect/>
                </a:stretch>
              </p:blipFill>
              <p:spPr>
                <a:xfrm>
                  <a:off x="1690677" y="1880397"/>
                  <a:ext cx="3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AA62C9B1-6598-9E44-82E8-41AE5B5BF45D}"/>
                    </a:ext>
                  </a:extLst>
                </p14:cNvPr>
                <p14:cNvContentPartPr/>
                <p14:nvPr/>
              </p14:nvContentPartPr>
              <p14:xfrm>
                <a:off x="1769157" y="2078037"/>
                <a:ext cx="16920" cy="19800"/>
              </p14:xfrm>
            </p:contentPart>
          </mc:Choice>
          <mc:Fallback xmlns="">
            <p:pic>
              <p:nvPicPr>
                <p:cNvPr id="23" name="Ink 22">
                  <a:extLst>
                    <a:ext uri="{FF2B5EF4-FFF2-40B4-BE49-F238E27FC236}">
                      <a16:creationId xmlns:a16="http://schemas.microsoft.com/office/drawing/2014/main" id="{AA62C9B1-6598-9E44-82E8-41AE5B5BF45D}"/>
                    </a:ext>
                  </a:extLst>
                </p:cNvPr>
                <p:cNvPicPr/>
                <p:nvPr/>
              </p:nvPicPr>
              <p:blipFill>
                <a:blip r:embed="rId30"/>
                <a:stretch>
                  <a:fillRect/>
                </a:stretch>
              </p:blipFill>
              <p:spPr>
                <a:xfrm>
                  <a:off x="1761597" y="2070477"/>
                  <a:ext cx="3204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00B88F56-8220-2343-951D-2F9D1B7DBBA5}"/>
                  </a:ext>
                </a:extLst>
              </p14:cNvPr>
              <p14:cNvContentPartPr/>
              <p14:nvPr/>
            </p14:nvContentPartPr>
            <p14:xfrm>
              <a:off x="5986557" y="4563117"/>
              <a:ext cx="158760" cy="198000"/>
            </p14:xfrm>
          </p:contentPart>
        </mc:Choice>
        <mc:Fallback xmlns="">
          <p:pic>
            <p:nvPicPr>
              <p:cNvPr id="40" name="Ink 39">
                <a:extLst>
                  <a:ext uri="{FF2B5EF4-FFF2-40B4-BE49-F238E27FC236}">
                    <a16:creationId xmlns:a16="http://schemas.microsoft.com/office/drawing/2014/main" id="{00B88F56-8220-2343-951D-2F9D1B7DBBA5}"/>
                  </a:ext>
                </a:extLst>
              </p:cNvPr>
              <p:cNvPicPr/>
              <p:nvPr/>
            </p:nvPicPr>
            <p:blipFill>
              <a:blip r:embed="rId33"/>
              <a:stretch>
                <a:fillRect/>
              </a:stretch>
            </p:blipFill>
            <p:spPr>
              <a:xfrm>
                <a:off x="5978997" y="4555557"/>
                <a:ext cx="173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79AF87EE-2203-9F43-AFCB-D53CEACD54BD}"/>
                  </a:ext>
                </a:extLst>
              </p14:cNvPr>
              <p14:cNvContentPartPr/>
              <p14:nvPr/>
            </p14:nvContentPartPr>
            <p14:xfrm>
              <a:off x="6923277" y="4504797"/>
              <a:ext cx="15840" cy="101520"/>
            </p14:xfrm>
          </p:contentPart>
        </mc:Choice>
        <mc:Fallback xmlns="">
          <p:pic>
            <p:nvPicPr>
              <p:cNvPr id="41" name="Ink 40">
                <a:extLst>
                  <a:ext uri="{FF2B5EF4-FFF2-40B4-BE49-F238E27FC236}">
                    <a16:creationId xmlns:a16="http://schemas.microsoft.com/office/drawing/2014/main" id="{79AF87EE-2203-9F43-AFCB-D53CEACD54BD}"/>
                  </a:ext>
                </a:extLst>
              </p:cNvPr>
              <p:cNvPicPr/>
              <p:nvPr/>
            </p:nvPicPr>
            <p:blipFill>
              <a:blip r:embed="rId35"/>
              <a:stretch>
                <a:fillRect/>
              </a:stretch>
            </p:blipFill>
            <p:spPr>
              <a:xfrm>
                <a:off x="6915717" y="4497264"/>
                <a:ext cx="30960" cy="11658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64086FB6-AFC9-6643-9A82-E5FD5C59C174}"/>
                  </a:ext>
                </a:extLst>
              </p14:cNvPr>
              <p14:cNvContentPartPr/>
              <p14:nvPr/>
            </p14:nvContentPartPr>
            <p14:xfrm>
              <a:off x="8027397" y="4452957"/>
              <a:ext cx="34920" cy="163080"/>
            </p14:xfrm>
          </p:contentPart>
        </mc:Choice>
        <mc:Fallback xmlns="">
          <p:pic>
            <p:nvPicPr>
              <p:cNvPr id="44" name="Ink 43">
                <a:extLst>
                  <a:ext uri="{FF2B5EF4-FFF2-40B4-BE49-F238E27FC236}">
                    <a16:creationId xmlns:a16="http://schemas.microsoft.com/office/drawing/2014/main" id="{64086FB6-AFC9-6643-9A82-E5FD5C59C174}"/>
                  </a:ext>
                </a:extLst>
              </p:cNvPr>
              <p:cNvPicPr/>
              <p:nvPr/>
            </p:nvPicPr>
            <p:blipFill>
              <a:blip r:embed="rId37"/>
              <a:stretch>
                <a:fillRect/>
              </a:stretch>
            </p:blipFill>
            <p:spPr>
              <a:xfrm>
                <a:off x="8019837" y="4445397"/>
                <a:ext cx="50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Ink 46">
                <a:extLst>
                  <a:ext uri="{FF2B5EF4-FFF2-40B4-BE49-F238E27FC236}">
                    <a16:creationId xmlns:a16="http://schemas.microsoft.com/office/drawing/2014/main" id="{AB6C90BE-8E9C-4142-BBA4-EEC3E952B7D9}"/>
                  </a:ext>
                </a:extLst>
              </p14:cNvPr>
              <p14:cNvContentPartPr/>
              <p14:nvPr/>
            </p14:nvContentPartPr>
            <p14:xfrm>
              <a:off x="9150957" y="4452957"/>
              <a:ext cx="37080" cy="166680"/>
            </p14:xfrm>
          </p:contentPart>
        </mc:Choice>
        <mc:Fallback xmlns="">
          <p:pic>
            <p:nvPicPr>
              <p:cNvPr id="47" name="Ink 46">
                <a:extLst>
                  <a:ext uri="{FF2B5EF4-FFF2-40B4-BE49-F238E27FC236}">
                    <a16:creationId xmlns:a16="http://schemas.microsoft.com/office/drawing/2014/main" id="{AB6C90BE-8E9C-4142-BBA4-EEC3E952B7D9}"/>
                  </a:ext>
                </a:extLst>
              </p:cNvPr>
              <p:cNvPicPr/>
              <p:nvPr/>
            </p:nvPicPr>
            <p:blipFill>
              <a:blip r:embed="rId39"/>
              <a:stretch>
                <a:fillRect/>
              </a:stretch>
            </p:blipFill>
            <p:spPr>
              <a:xfrm>
                <a:off x="9143397" y="4445397"/>
                <a:ext cx="52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Ink 49">
                <a:extLst>
                  <a:ext uri="{FF2B5EF4-FFF2-40B4-BE49-F238E27FC236}">
                    <a16:creationId xmlns:a16="http://schemas.microsoft.com/office/drawing/2014/main" id="{B8D6CB1B-4B08-6646-A70E-D8039A5BA6CC}"/>
                  </a:ext>
                </a:extLst>
              </p14:cNvPr>
              <p14:cNvContentPartPr/>
              <p14:nvPr/>
            </p14:nvContentPartPr>
            <p14:xfrm>
              <a:off x="5913837" y="3847437"/>
              <a:ext cx="159120" cy="7200"/>
            </p14:xfrm>
          </p:contentPart>
        </mc:Choice>
        <mc:Fallback xmlns="">
          <p:pic>
            <p:nvPicPr>
              <p:cNvPr id="50" name="Ink 49">
                <a:extLst>
                  <a:ext uri="{FF2B5EF4-FFF2-40B4-BE49-F238E27FC236}">
                    <a16:creationId xmlns:a16="http://schemas.microsoft.com/office/drawing/2014/main" id="{B8D6CB1B-4B08-6646-A70E-D8039A5BA6CC}"/>
                  </a:ext>
                </a:extLst>
              </p:cNvPr>
              <p:cNvPicPr/>
              <p:nvPr/>
            </p:nvPicPr>
            <p:blipFill>
              <a:blip r:embed="rId47"/>
              <a:stretch>
                <a:fillRect/>
              </a:stretch>
            </p:blipFill>
            <p:spPr>
              <a:xfrm>
                <a:off x="5906277" y="3839877"/>
                <a:ext cx="173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a:extLst>
                  <a:ext uri="{FF2B5EF4-FFF2-40B4-BE49-F238E27FC236}">
                    <a16:creationId xmlns:a16="http://schemas.microsoft.com/office/drawing/2014/main" id="{02B42C28-667F-144A-8DDF-E5A769964E2A}"/>
                  </a:ext>
                </a:extLst>
              </p14:cNvPr>
              <p14:cNvContentPartPr/>
              <p14:nvPr/>
            </p14:nvContentPartPr>
            <p14:xfrm>
              <a:off x="5901957" y="3111237"/>
              <a:ext cx="175680" cy="11880"/>
            </p14:xfrm>
          </p:contentPart>
        </mc:Choice>
        <mc:Fallback xmlns="">
          <p:pic>
            <p:nvPicPr>
              <p:cNvPr id="51" name="Ink 50">
                <a:extLst>
                  <a:ext uri="{FF2B5EF4-FFF2-40B4-BE49-F238E27FC236}">
                    <a16:creationId xmlns:a16="http://schemas.microsoft.com/office/drawing/2014/main" id="{02B42C28-667F-144A-8DDF-E5A769964E2A}"/>
                  </a:ext>
                </a:extLst>
              </p:cNvPr>
              <p:cNvPicPr/>
              <p:nvPr/>
            </p:nvPicPr>
            <p:blipFill>
              <a:blip r:embed="rId49"/>
              <a:stretch>
                <a:fillRect/>
              </a:stretch>
            </p:blipFill>
            <p:spPr>
              <a:xfrm>
                <a:off x="5894397" y="3103677"/>
                <a:ext cx="190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a:extLst>
                  <a:ext uri="{FF2B5EF4-FFF2-40B4-BE49-F238E27FC236}">
                    <a16:creationId xmlns:a16="http://schemas.microsoft.com/office/drawing/2014/main" id="{F6D2DC37-F4D6-364E-8C4C-635AFA164EF2}"/>
                  </a:ext>
                </a:extLst>
              </p14:cNvPr>
              <p14:cNvContentPartPr/>
              <p14:nvPr/>
            </p14:nvContentPartPr>
            <p14:xfrm>
              <a:off x="5798637" y="2337957"/>
              <a:ext cx="191160" cy="37080"/>
            </p14:xfrm>
          </p:contentPart>
        </mc:Choice>
        <mc:Fallback xmlns="">
          <p:pic>
            <p:nvPicPr>
              <p:cNvPr id="52" name="Ink 51">
                <a:extLst>
                  <a:ext uri="{FF2B5EF4-FFF2-40B4-BE49-F238E27FC236}">
                    <a16:creationId xmlns:a16="http://schemas.microsoft.com/office/drawing/2014/main" id="{F6D2DC37-F4D6-364E-8C4C-635AFA164EF2}"/>
                  </a:ext>
                </a:extLst>
              </p:cNvPr>
              <p:cNvPicPr/>
              <p:nvPr/>
            </p:nvPicPr>
            <p:blipFill>
              <a:blip r:embed="rId51"/>
              <a:stretch>
                <a:fillRect/>
              </a:stretch>
            </p:blipFill>
            <p:spPr>
              <a:xfrm>
                <a:off x="5791077" y="2330397"/>
                <a:ext cx="206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id="{DAD8C3B2-81BA-EE48-A797-2A86E1CEC01F}"/>
                  </a:ext>
                </a:extLst>
              </p14:cNvPr>
              <p14:cNvContentPartPr/>
              <p14:nvPr/>
            </p14:nvContentPartPr>
            <p14:xfrm>
              <a:off x="5628717" y="3811797"/>
              <a:ext cx="58680" cy="150480"/>
            </p14:xfrm>
          </p:contentPart>
        </mc:Choice>
        <mc:Fallback xmlns="">
          <p:pic>
            <p:nvPicPr>
              <p:cNvPr id="53" name="Ink 52">
                <a:extLst>
                  <a:ext uri="{FF2B5EF4-FFF2-40B4-BE49-F238E27FC236}">
                    <a16:creationId xmlns:a16="http://schemas.microsoft.com/office/drawing/2014/main" id="{DAD8C3B2-81BA-EE48-A797-2A86E1CEC01F}"/>
                  </a:ext>
                </a:extLst>
              </p:cNvPr>
              <p:cNvPicPr/>
              <p:nvPr/>
            </p:nvPicPr>
            <p:blipFill>
              <a:blip r:embed="rId53"/>
              <a:stretch>
                <a:fillRect/>
              </a:stretch>
            </p:blipFill>
            <p:spPr>
              <a:xfrm>
                <a:off x="5621157" y="3804237"/>
                <a:ext cx="73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id="{A7434172-A2FD-6A46-96EE-05296B57A17C}"/>
                  </a:ext>
                </a:extLst>
              </p14:cNvPr>
              <p14:cNvContentPartPr/>
              <p14:nvPr/>
            </p14:nvContentPartPr>
            <p14:xfrm>
              <a:off x="5483637" y="3025557"/>
              <a:ext cx="181440" cy="198720"/>
            </p14:xfrm>
          </p:contentPart>
        </mc:Choice>
        <mc:Fallback xmlns="">
          <p:pic>
            <p:nvPicPr>
              <p:cNvPr id="54" name="Ink 53">
                <a:extLst>
                  <a:ext uri="{FF2B5EF4-FFF2-40B4-BE49-F238E27FC236}">
                    <a16:creationId xmlns:a16="http://schemas.microsoft.com/office/drawing/2014/main" id="{A7434172-A2FD-6A46-96EE-05296B57A17C}"/>
                  </a:ext>
                </a:extLst>
              </p:cNvPr>
              <p:cNvPicPr/>
              <p:nvPr/>
            </p:nvPicPr>
            <p:blipFill>
              <a:blip r:embed="rId55"/>
              <a:stretch>
                <a:fillRect/>
              </a:stretch>
            </p:blipFill>
            <p:spPr>
              <a:xfrm>
                <a:off x="5476077" y="3017997"/>
                <a:ext cx="196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a:extLst>
                  <a:ext uri="{FF2B5EF4-FFF2-40B4-BE49-F238E27FC236}">
                    <a16:creationId xmlns:a16="http://schemas.microsoft.com/office/drawing/2014/main" id="{C39F4DED-18E7-D848-AC1D-E2541694D8D1}"/>
                  </a:ext>
                </a:extLst>
              </p14:cNvPr>
              <p14:cNvContentPartPr/>
              <p14:nvPr/>
            </p14:nvContentPartPr>
            <p14:xfrm>
              <a:off x="5413077" y="2272077"/>
              <a:ext cx="212400" cy="222840"/>
            </p14:xfrm>
          </p:contentPart>
        </mc:Choice>
        <mc:Fallback xmlns="">
          <p:pic>
            <p:nvPicPr>
              <p:cNvPr id="55" name="Ink 54">
                <a:extLst>
                  <a:ext uri="{FF2B5EF4-FFF2-40B4-BE49-F238E27FC236}">
                    <a16:creationId xmlns:a16="http://schemas.microsoft.com/office/drawing/2014/main" id="{C39F4DED-18E7-D848-AC1D-E2541694D8D1}"/>
                  </a:ext>
                </a:extLst>
              </p:cNvPr>
              <p:cNvPicPr/>
              <p:nvPr/>
            </p:nvPicPr>
            <p:blipFill>
              <a:blip r:embed="rId57"/>
              <a:stretch>
                <a:fillRect/>
              </a:stretch>
            </p:blipFill>
            <p:spPr>
              <a:xfrm>
                <a:off x="5405877" y="2264517"/>
                <a:ext cx="227160" cy="237960"/>
              </a:xfrm>
              <a:prstGeom prst="rect">
                <a:avLst/>
              </a:prstGeom>
            </p:spPr>
          </p:pic>
        </mc:Fallback>
      </mc:AlternateContent>
      <p:grpSp>
        <p:nvGrpSpPr>
          <p:cNvPr id="58" name="Group 57">
            <a:extLst>
              <a:ext uri="{FF2B5EF4-FFF2-40B4-BE49-F238E27FC236}">
                <a16:creationId xmlns:a16="http://schemas.microsoft.com/office/drawing/2014/main" id="{38ECFE42-2415-484D-A005-60B5A5AB9D61}"/>
              </a:ext>
            </a:extLst>
          </p:cNvPr>
          <p:cNvGrpSpPr/>
          <p:nvPr/>
        </p:nvGrpSpPr>
        <p:grpSpPr>
          <a:xfrm>
            <a:off x="5590557" y="1508157"/>
            <a:ext cx="192600" cy="406800"/>
            <a:chOff x="5590557" y="1508157"/>
            <a:chExt cx="192600" cy="406800"/>
          </a:xfrm>
        </p:grpSpPr>
        <mc:AlternateContent xmlns:mc="http://schemas.openxmlformats.org/markup-compatibility/2006" xmlns:p14="http://schemas.microsoft.com/office/powerpoint/2010/main">
          <mc:Choice Requires="p14">
            <p:contentPart p14:bwMode="auto" r:id="rId58">
              <p14:nvContentPartPr>
                <p14:cNvPr id="56" name="Ink 55">
                  <a:extLst>
                    <a:ext uri="{FF2B5EF4-FFF2-40B4-BE49-F238E27FC236}">
                      <a16:creationId xmlns:a16="http://schemas.microsoft.com/office/drawing/2014/main" id="{9F5C0C94-536C-7149-9A67-F000F5D76CD0}"/>
                    </a:ext>
                  </a:extLst>
                </p14:cNvPr>
                <p14:cNvContentPartPr/>
                <p14:nvPr/>
              </p14:nvContentPartPr>
              <p14:xfrm>
                <a:off x="5590557" y="1516797"/>
                <a:ext cx="91800" cy="100440"/>
              </p14:xfrm>
            </p:contentPart>
          </mc:Choice>
          <mc:Fallback xmlns="">
            <p:pic>
              <p:nvPicPr>
                <p:cNvPr id="56" name="Ink 55">
                  <a:extLst>
                    <a:ext uri="{FF2B5EF4-FFF2-40B4-BE49-F238E27FC236}">
                      <a16:creationId xmlns:a16="http://schemas.microsoft.com/office/drawing/2014/main" id="{9F5C0C94-536C-7149-9A67-F000F5D76CD0}"/>
                    </a:ext>
                  </a:extLst>
                </p:cNvPr>
                <p:cNvPicPr/>
                <p:nvPr/>
              </p:nvPicPr>
              <p:blipFill>
                <a:blip r:embed="rId59"/>
                <a:stretch>
                  <a:fillRect/>
                </a:stretch>
              </p:blipFill>
              <p:spPr>
                <a:xfrm>
                  <a:off x="5582997" y="1509237"/>
                  <a:ext cx="106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Ink 56">
                  <a:extLst>
                    <a:ext uri="{FF2B5EF4-FFF2-40B4-BE49-F238E27FC236}">
                      <a16:creationId xmlns:a16="http://schemas.microsoft.com/office/drawing/2014/main" id="{1B41A5E9-844E-CC43-AC4A-DFAAF7754227}"/>
                    </a:ext>
                  </a:extLst>
                </p14:cNvPr>
                <p14:cNvContentPartPr/>
                <p14:nvPr/>
              </p14:nvContentPartPr>
              <p14:xfrm>
                <a:off x="5599917" y="1508157"/>
                <a:ext cx="183240" cy="406800"/>
              </p14:xfrm>
            </p:contentPart>
          </mc:Choice>
          <mc:Fallback xmlns="">
            <p:pic>
              <p:nvPicPr>
                <p:cNvPr id="57" name="Ink 56">
                  <a:extLst>
                    <a:ext uri="{FF2B5EF4-FFF2-40B4-BE49-F238E27FC236}">
                      <a16:creationId xmlns:a16="http://schemas.microsoft.com/office/drawing/2014/main" id="{1B41A5E9-844E-CC43-AC4A-DFAAF7754227}"/>
                    </a:ext>
                  </a:extLst>
                </p:cNvPr>
                <p:cNvPicPr/>
                <p:nvPr/>
              </p:nvPicPr>
              <p:blipFill>
                <a:blip r:embed="rId61"/>
                <a:stretch>
                  <a:fillRect/>
                </a:stretch>
              </p:blipFill>
              <p:spPr>
                <a:xfrm>
                  <a:off x="5592357" y="1500597"/>
                  <a:ext cx="198360" cy="421560"/>
                </a:xfrm>
                <a:prstGeom prst="rect">
                  <a:avLst/>
                </a:prstGeom>
              </p:spPr>
            </p:pic>
          </mc:Fallback>
        </mc:AlternateContent>
      </p:grpSp>
      <p:grpSp>
        <p:nvGrpSpPr>
          <p:cNvPr id="67" name="Group 66">
            <a:extLst>
              <a:ext uri="{FF2B5EF4-FFF2-40B4-BE49-F238E27FC236}">
                <a16:creationId xmlns:a16="http://schemas.microsoft.com/office/drawing/2014/main" id="{A2FFB3B2-748D-5A48-8388-6BFB851B4841}"/>
              </a:ext>
            </a:extLst>
          </p:cNvPr>
          <p:cNvGrpSpPr/>
          <p:nvPr/>
        </p:nvGrpSpPr>
        <p:grpSpPr>
          <a:xfrm>
            <a:off x="2209077" y="1816677"/>
            <a:ext cx="986760" cy="447840"/>
            <a:chOff x="2209077" y="1816677"/>
            <a:chExt cx="986760" cy="447840"/>
          </a:xfrm>
        </p:grpSpPr>
        <mc:AlternateContent xmlns:mc="http://schemas.openxmlformats.org/markup-compatibility/2006" xmlns:p14="http://schemas.microsoft.com/office/powerpoint/2010/main">
          <mc:Choice Requires="p14">
            <p:contentPart p14:bwMode="auto" r:id="rId62">
              <p14:nvContentPartPr>
                <p14:cNvPr id="59" name="Ink 58">
                  <a:extLst>
                    <a:ext uri="{FF2B5EF4-FFF2-40B4-BE49-F238E27FC236}">
                      <a16:creationId xmlns:a16="http://schemas.microsoft.com/office/drawing/2014/main" id="{6E6F84CC-66D4-0C45-B68D-7E4995017003}"/>
                    </a:ext>
                  </a:extLst>
                </p14:cNvPr>
                <p14:cNvContentPartPr/>
                <p14:nvPr/>
              </p14:nvContentPartPr>
              <p14:xfrm>
                <a:off x="2209077" y="1911717"/>
                <a:ext cx="163800" cy="300240"/>
              </p14:xfrm>
            </p:contentPart>
          </mc:Choice>
          <mc:Fallback xmlns="">
            <p:pic>
              <p:nvPicPr>
                <p:cNvPr id="59" name="Ink 58">
                  <a:extLst>
                    <a:ext uri="{FF2B5EF4-FFF2-40B4-BE49-F238E27FC236}">
                      <a16:creationId xmlns:a16="http://schemas.microsoft.com/office/drawing/2014/main" id="{6E6F84CC-66D4-0C45-B68D-7E4995017003}"/>
                    </a:ext>
                  </a:extLst>
                </p:cNvPr>
                <p:cNvPicPr/>
                <p:nvPr/>
              </p:nvPicPr>
              <p:blipFill>
                <a:blip r:embed="rId63"/>
                <a:stretch>
                  <a:fillRect/>
                </a:stretch>
              </p:blipFill>
              <p:spPr>
                <a:xfrm>
                  <a:off x="2201517" y="1904157"/>
                  <a:ext cx="1789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0" name="Ink 59">
                  <a:extLst>
                    <a:ext uri="{FF2B5EF4-FFF2-40B4-BE49-F238E27FC236}">
                      <a16:creationId xmlns:a16="http://schemas.microsoft.com/office/drawing/2014/main" id="{C82D2518-DA34-F14E-AA6E-1CE2DDAE7FAB}"/>
                    </a:ext>
                  </a:extLst>
                </p14:cNvPr>
                <p14:cNvContentPartPr/>
                <p14:nvPr/>
              </p14:nvContentPartPr>
              <p14:xfrm>
                <a:off x="2401317" y="1816677"/>
                <a:ext cx="55080" cy="90000"/>
              </p14:xfrm>
            </p:contentPart>
          </mc:Choice>
          <mc:Fallback xmlns="">
            <p:pic>
              <p:nvPicPr>
                <p:cNvPr id="60" name="Ink 59">
                  <a:extLst>
                    <a:ext uri="{FF2B5EF4-FFF2-40B4-BE49-F238E27FC236}">
                      <a16:creationId xmlns:a16="http://schemas.microsoft.com/office/drawing/2014/main" id="{C82D2518-DA34-F14E-AA6E-1CE2DDAE7FAB}"/>
                    </a:ext>
                  </a:extLst>
                </p:cNvPr>
                <p:cNvPicPr/>
                <p:nvPr/>
              </p:nvPicPr>
              <p:blipFill>
                <a:blip r:embed="rId65"/>
                <a:stretch>
                  <a:fillRect/>
                </a:stretch>
              </p:blipFill>
              <p:spPr>
                <a:xfrm>
                  <a:off x="2393757" y="1809117"/>
                  <a:ext cx="70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4FD3D1BB-76FC-2748-A1EF-55C4967F9CBE}"/>
                    </a:ext>
                  </a:extLst>
                </p14:cNvPr>
                <p14:cNvContentPartPr/>
                <p14:nvPr/>
              </p14:nvContentPartPr>
              <p14:xfrm>
                <a:off x="2475477" y="2137437"/>
                <a:ext cx="83880" cy="127080"/>
              </p14:xfrm>
            </p:contentPart>
          </mc:Choice>
          <mc:Fallback xmlns="">
            <p:pic>
              <p:nvPicPr>
                <p:cNvPr id="62" name="Ink 61">
                  <a:extLst>
                    <a:ext uri="{FF2B5EF4-FFF2-40B4-BE49-F238E27FC236}">
                      <a16:creationId xmlns:a16="http://schemas.microsoft.com/office/drawing/2014/main" id="{4FD3D1BB-76FC-2748-A1EF-55C4967F9CBE}"/>
                    </a:ext>
                  </a:extLst>
                </p:cNvPr>
                <p:cNvPicPr/>
                <p:nvPr/>
              </p:nvPicPr>
              <p:blipFill>
                <a:blip r:embed="rId67"/>
                <a:stretch>
                  <a:fillRect/>
                </a:stretch>
              </p:blipFill>
              <p:spPr>
                <a:xfrm>
                  <a:off x="2467917" y="2129877"/>
                  <a:ext cx="99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5DE6AC30-8390-4D4E-A6A4-09E9FF1AE2D7}"/>
                    </a:ext>
                  </a:extLst>
                </p14:cNvPr>
                <p14:cNvContentPartPr/>
                <p14:nvPr/>
              </p14:nvContentPartPr>
              <p14:xfrm>
                <a:off x="2448117" y="2177397"/>
                <a:ext cx="80280" cy="31320"/>
              </p14:xfrm>
            </p:contentPart>
          </mc:Choice>
          <mc:Fallback xmlns="">
            <p:pic>
              <p:nvPicPr>
                <p:cNvPr id="63" name="Ink 62">
                  <a:extLst>
                    <a:ext uri="{FF2B5EF4-FFF2-40B4-BE49-F238E27FC236}">
                      <a16:creationId xmlns:a16="http://schemas.microsoft.com/office/drawing/2014/main" id="{5DE6AC30-8390-4D4E-A6A4-09E9FF1AE2D7}"/>
                    </a:ext>
                  </a:extLst>
                </p:cNvPr>
                <p:cNvPicPr/>
                <p:nvPr/>
              </p:nvPicPr>
              <p:blipFill>
                <a:blip r:embed="rId69"/>
                <a:stretch>
                  <a:fillRect/>
                </a:stretch>
              </p:blipFill>
              <p:spPr>
                <a:xfrm>
                  <a:off x="2440557" y="2169837"/>
                  <a:ext cx="95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4" name="Ink 63">
                  <a:extLst>
                    <a:ext uri="{FF2B5EF4-FFF2-40B4-BE49-F238E27FC236}">
                      <a16:creationId xmlns:a16="http://schemas.microsoft.com/office/drawing/2014/main" id="{BBC6EB21-AE6D-FC45-99F9-BF026D42286D}"/>
                    </a:ext>
                  </a:extLst>
                </p14:cNvPr>
                <p14:cNvContentPartPr/>
                <p14:nvPr/>
              </p14:nvContentPartPr>
              <p14:xfrm>
                <a:off x="2600397" y="2018637"/>
                <a:ext cx="193680" cy="16560"/>
              </p14:xfrm>
            </p:contentPart>
          </mc:Choice>
          <mc:Fallback xmlns="">
            <p:pic>
              <p:nvPicPr>
                <p:cNvPr id="64" name="Ink 63">
                  <a:extLst>
                    <a:ext uri="{FF2B5EF4-FFF2-40B4-BE49-F238E27FC236}">
                      <a16:creationId xmlns:a16="http://schemas.microsoft.com/office/drawing/2014/main" id="{BBC6EB21-AE6D-FC45-99F9-BF026D42286D}"/>
                    </a:ext>
                  </a:extLst>
                </p:cNvPr>
                <p:cNvPicPr/>
                <p:nvPr/>
              </p:nvPicPr>
              <p:blipFill>
                <a:blip r:embed="rId71"/>
                <a:stretch>
                  <a:fillRect/>
                </a:stretch>
              </p:blipFill>
              <p:spPr>
                <a:xfrm>
                  <a:off x="2592837" y="2011077"/>
                  <a:ext cx="20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7769FB26-D96A-A34D-A44B-A1259A0A8AC9}"/>
                    </a:ext>
                  </a:extLst>
                </p14:cNvPr>
                <p14:cNvContentPartPr/>
                <p14:nvPr/>
              </p14:nvContentPartPr>
              <p14:xfrm>
                <a:off x="2659797" y="2096397"/>
                <a:ext cx="194040" cy="6840"/>
              </p14:xfrm>
            </p:contentPart>
          </mc:Choice>
          <mc:Fallback xmlns="">
            <p:pic>
              <p:nvPicPr>
                <p:cNvPr id="65" name="Ink 64">
                  <a:extLst>
                    <a:ext uri="{FF2B5EF4-FFF2-40B4-BE49-F238E27FC236}">
                      <a16:creationId xmlns:a16="http://schemas.microsoft.com/office/drawing/2014/main" id="{7769FB26-D96A-A34D-A44B-A1259A0A8AC9}"/>
                    </a:ext>
                  </a:extLst>
                </p:cNvPr>
                <p:cNvPicPr/>
                <p:nvPr/>
              </p:nvPicPr>
              <p:blipFill>
                <a:blip r:embed="rId73"/>
                <a:stretch>
                  <a:fillRect/>
                </a:stretch>
              </p:blipFill>
              <p:spPr>
                <a:xfrm>
                  <a:off x="2652237" y="2088837"/>
                  <a:ext cx="208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6" name="Ink 65">
                  <a:extLst>
                    <a:ext uri="{FF2B5EF4-FFF2-40B4-BE49-F238E27FC236}">
                      <a16:creationId xmlns:a16="http://schemas.microsoft.com/office/drawing/2014/main" id="{7F948338-FDAF-914D-835A-0CE0970D7883}"/>
                    </a:ext>
                  </a:extLst>
                </p14:cNvPr>
                <p14:cNvContentPartPr/>
                <p14:nvPr/>
              </p14:nvContentPartPr>
              <p14:xfrm>
                <a:off x="2963637" y="1926837"/>
                <a:ext cx="232200" cy="302400"/>
              </p14:xfrm>
            </p:contentPart>
          </mc:Choice>
          <mc:Fallback xmlns="">
            <p:pic>
              <p:nvPicPr>
                <p:cNvPr id="66" name="Ink 65">
                  <a:extLst>
                    <a:ext uri="{FF2B5EF4-FFF2-40B4-BE49-F238E27FC236}">
                      <a16:creationId xmlns:a16="http://schemas.microsoft.com/office/drawing/2014/main" id="{7F948338-FDAF-914D-835A-0CE0970D7883}"/>
                    </a:ext>
                  </a:extLst>
                </p:cNvPr>
                <p:cNvPicPr/>
                <p:nvPr/>
              </p:nvPicPr>
              <p:blipFill>
                <a:blip r:embed="rId75"/>
                <a:stretch>
                  <a:fillRect/>
                </a:stretch>
              </p:blipFill>
              <p:spPr>
                <a:xfrm>
                  <a:off x="2956077" y="1919277"/>
                  <a:ext cx="24732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33" name="Ink 32">
                <a:extLst>
                  <a:ext uri="{FF2B5EF4-FFF2-40B4-BE49-F238E27FC236}">
                    <a16:creationId xmlns:a16="http://schemas.microsoft.com/office/drawing/2014/main" id="{E91A7F26-0E79-F84C-BF49-D982CC005888}"/>
                  </a:ext>
                </a:extLst>
              </p14:cNvPr>
              <p14:cNvContentPartPr/>
              <p14:nvPr/>
            </p14:nvContentPartPr>
            <p14:xfrm>
              <a:off x="8074331" y="4804634"/>
              <a:ext cx="60120" cy="263160"/>
            </p14:xfrm>
          </p:contentPart>
        </mc:Choice>
        <mc:Fallback xmlns="">
          <p:pic>
            <p:nvPicPr>
              <p:cNvPr id="33" name="Ink 32">
                <a:extLst>
                  <a:ext uri="{FF2B5EF4-FFF2-40B4-BE49-F238E27FC236}">
                    <a16:creationId xmlns:a16="http://schemas.microsoft.com/office/drawing/2014/main" id="{E91A7F26-0E79-F84C-BF49-D982CC005888}"/>
                  </a:ext>
                </a:extLst>
              </p:cNvPr>
              <p:cNvPicPr/>
              <p:nvPr/>
            </p:nvPicPr>
            <p:blipFill>
              <a:blip r:embed="rId79"/>
              <a:stretch>
                <a:fillRect/>
              </a:stretch>
            </p:blipFill>
            <p:spPr>
              <a:xfrm>
                <a:off x="8066771" y="4797074"/>
                <a:ext cx="75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Ink 33">
                <a:extLst>
                  <a:ext uri="{FF2B5EF4-FFF2-40B4-BE49-F238E27FC236}">
                    <a16:creationId xmlns:a16="http://schemas.microsoft.com/office/drawing/2014/main" id="{55CC8C8C-FD37-EC4E-A258-73066752B3BA}"/>
                  </a:ext>
                </a:extLst>
              </p14:cNvPr>
              <p14:cNvContentPartPr/>
              <p14:nvPr/>
            </p14:nvContentPartPr>
            <p14:xfrm>
              <a:off x="10046411" y="4919474"/>
              <a:ext cx="163080" cy="274680"/>
            </p14:xfrm>
          </p:contentPart>
        </mc:Choice>
        <mc:Fallback xmlns="">
          <p:pic>
            <p:nvPicPr>
              <p:cNvPr id="34" name="Ink 33">
                <a:extLst>
                  <a:ext uri="{FF2B5EF4-FFF2-40B4-BE49-F238E27FC236}">
                    <a16:creationId xmlns:a16="http://schemas.microsoft.com/office/drawing/2014/main" id="{55CC8C8C-FD37-EC4E-A258-73066752B3BA}"/>
                  </a:ext>
                </a:extLst>
              </p:cNvPr>
              <p:cNvPicPr/>
              <p:nvPr/>
            </p:nvPicPr>
            <p:blipFill>
              <a:blip r:embed="rId81"/>
              <a:stretch>
                <a:fillRect/>
              </a:stretch>
            </p:blipFill>
            <p:spPr>
              <a:xfrm>
                <a:off x="10038851" y="4911914"/>
                <a:ext cx="178200" cy="289800"/>
              </a:xfrm>
              <a:prstGeom prst="rect">
                <a:avLst/>
              </a:prstGeom>
            </p:spPr>
          </p:pic>
        </mc:Fallback>
      </mc:AlternateContent>
      <p:grpSp>
        <p:nvGrpSpPr>
          <p:cNvPr id="61" name="Group 60">
            <a:extLst>
              <a:ext uri="{FF2B5EF4-FFF2-40B4-BE49-F238E27FC236}">
                <a16:creationId xmlns:a16="http://schemas.microsoft.com/office/drawing/2014/main" id="{9CC1930F-9644-F048-8DEE-83A8AD5B5BE2}"/>
              </a:ext>
            </a:extLst>
          </p:cNvPr>
          <p:cNvGrpSpPr/>
          <p:nvPr/>
        </p:nvGrpSpPr>
        <p:grpSpPr>
          <a:xfrm>
            <a:off x="6741251" y="4821914"/>
            <a:ext cx="631080" cy="243360"/>
            <a:chOff x="6741251" y="4821914"/>
            <a:chExt cx="631080" cy="243360"/>
          </a:xfrm>
        </p:grpSpPr>
        <mc:AlternateContent xmlns:mc="http://schemas.openxmlformats.org/markup-compatibility/2006" xmlns:p14="http://schemas.microsoft.com/office/powerpoint/2010/main">
          <mc:Choice Requires="p14">
            <p:contentPart p14:bwMode="auto" r:id="rId82">
              <p14:nvContentPartPr>
                <p14:cNvPr id="35" name="Ink 34">
                  <a:extLst>
                    <a:ext uri="{FF2B5EF4-FFF2-40B4-BE49-F238E27FC236}">
                      <a16:creationId xmlns:a16="http://schemas.microsoft.com/office/drawing/2014/main" id="{0DFD35FE-96B0-7F4C-A2B9-ADBA92A1E1FF}"/>
                    </a:ext>
                  </a:extLst>
                </p14:cNvPr>
                <p14:cNvContentPartPr/>
                <p14:nvPr/>
              </p14:nvContentPartPr>
              <p14:xfrm>
                <a:off x="6741251" y="4851434"/>
                <a:ext cx="124920" cy="180000"/>
              </p14:xfrm>
            </p:contentPart>
          </mc:Choice>
          <mc:Fallback xmlns="">
            <p:pic>
              <p:nvPicPr>
                <p:cNvPr id="35" name="Ink 34">
                  <a:extLst>
                    <a:ext uri="{FF2B5EF4-FFF2-40B4-BE49-F238E27FC236}">
                      <a16:creationId xmlns:a16="http://schemas.microsoft.com/office/drawing/2014/main" id="{0DFD35FE-96B0-7F4C-A2B9-ADBA92A1E1FF}"/>
                    </a:ext>
                  </a:extLst>
                </p:cNvPr>
                <p:cNvPicPr/>
                <p:nvPr/>
              </p:nvPicPr>
              <p:blipFill>
                <a:blip r:embed="rId83"/>
                <a:stretch>
                  <a:fillRect/>
                </a:stretch>
              </p:blipFill>
              <p:spPr>
                <a:xfrm>
                  <a:off x="6733691" y="4843874"/>
                  <a:ext cx="140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 name="Ink 35">
                  <a:extLst>
                    <a:ext uri="{FF2B5EF4-FFF2-40B4-BE49-F238E27FC236}">
                      <a16:creationId xmlns:a16="http://schemas.microsoft.com/office/drawing/2014/main" id="{8CCBA60A-BC63-0B4B-B9CA-1731707DFA8D}"/>
                    </a:ext>
                  </a:extLst>
                </p14:cNvPr>
                <p14:cNvContentPartPr/>
                <p14:nvPr/>
              </p14:nvContentPartPr>
              <p14:xfrm>
                <a:off x="6945011" y="5021714"/>
                <a:ext cx="32400" cy="43560"/>
              </p14:xfrm>
            </p:contentPart>
          </mc:Choice>
          <mc:Fallback xmlns="">
            <p:pic>
              <p:nvPicPr>
                <p:cNvPr id="36" name="Ink 35">
                  <a:extLst>
                    <a:ext uri="{FF2B5EF4-FFF2-40B4-BE49-F238E27FC236}">
                      <a16:creationId xmlns:a16="http://schemas.microsoft.com/office/drawing/2014/main" id="{8CCBA60A-BC63-0B4B-B9CA-1731707DFA8D}"/>
                    </a:ext>
                  </a:extLst>
                </p:cNvPr>
                <p:cNvPicPr/>
                <p:nvPr/>
              </p:nvPicPr>
              <p:blipFill>
                <a:blip r:embed="rId85"/>
                <a:stretch>
                  <a:fillRect/>
                </a:stretch>
              </p:blipFill>
              <p:spPr>
                <a:xfrm>
                  <a:off x="6937451" y="5014154"/>
                  <a:ext cx="47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 name="Ink 36">
                  <a:extLst>
                    <a:ext uri="{FF2B5EF4-FFF2-40B4-BE49-F238E27FC236}">
                      <a16:creationId xmlns:a16="http://schemas.microsoft.com/office/drawing/2014/main" id="{12AFE4A3-4D79-B046-BFCE-5974C7B087DA}"/>
                    </a:ext>
                  </a:extLst>
                </p14:cNvPr>
                <p14:cNvContentPartPr/>
                <p14:nvPr/>
              </p14:nvContentPartPr>
              <p14:xfrm>
                <a:off x="7082891" y="4862234"/>
                <a:ext cx="131400" cy="183960"/>
              </p14:xfrm>
            </p:contentPart>
          </mc:Choice>
          <mc:Fallback xmlns="">
            <p:pic>
              <p:nvPicPr>
                <p:cNvPr id="37" name="Ink 36">
                  <a:extLst>
                    <a:ext uri="{FF2B5EF4-FFF2-40B4-BE49-F238E27FC236}">
                      <a16:creationId xmlns:a16="http://schemas.microsoft.com/office/drawing/2014/main" id="{12AFE4A3-4D79-B046-BFCE-5974C7B087DA}"/>
                    </a:ext>
                  </a:extLst>
                </p:cNvPr>
                <p:cNvPicPr/>
                <p:nvPr/>
              </p:nvPicPr>
              <p:blipFill>
                <a:blip r:embed="rId87"/>
                <a:stretch>
                  <a:fillRect/>
                </a:stretch>
              </p:blipFill>
              <p:spPr>
                <a:xfrm>
                  <a:off x="7075331" y="4854674"/>
                  <a:ext cx="146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9" name="Ink 38">
                  <a:extLst>
                    <a:ext uri="{FF2B5EF4-FFF2-40B4-BE49-F238E27FC236}">
                      <a16:creationId xmlns:a16="http://schemas.microsoft.com/office/drawing/2014/main" id="{A4E0D6D2-0C93-1B46-842A-FE243F8B8357}"/>
                    </a:ext>
                  </a:extLst>
                </p14:cNvPr>
                <p14:cNvContentPartPr/>
                <p14:nvPr/>
              </p14:nvContentPartPr>
              <p14:xfrm>
                <a:off x="7111691" y="4821914"/>
                <a:ext cx="260640" cy="54720"/>
              </p14:xfrm>
            </p:contentPart>
          </mc:Choice>
          <mc:Fallback xmlns="">
            <p:pic>
              <p:nvPicPr>
                <p:cNvPr id="39" name="Ink 38">
                  <a:extLst>
                    <a:ext uri="{FF2B5EF4-FFF2-40B4-BE49-F238E27FC236}">
                      <a16:creationId xmlns:a16="http://schemas.microsoft.com/office/drawing/2014/main" id="{A4E0D6D2-0C93-1B46-842A-FE243F8B8357}"/>
                    </a:ext>
                  </a:extLst>
                </p:cNvPr>
                <p:cNvPicPr/>
                <p:nvPr/>
              </p:nvPicPr>
              <p:blipFill>
                <a:blip r:embed="rId89"/>
                <a:stretch>
                  <a:fillRect/>
                </a:stretch>
              </p:blipFill>
              <p:spPr>
                <a:xfrm>
                  <a:off x="7104131" y="4814354"/>
                  <a:ext cx="275400" cy="69840"/>
                </a:xfrm>
                <a:prstGeom prst="rect">
                  <a:avLst/>
                </a:prstGeom>
              </p:spPr>
            </p:pic>
          </mc:Fallback>
        </mc:AlternateContent>
      </p:grpSp>
      <p:grpSp>
        <p:nvGrpSpPr>
          <p:cNvPr id="72" name="Group 71">
            <a:extLst>
              <a:ext uri="{FF2B5EF4-FFF2-40B4-BE49-F238E27FC236}">
                <a16:creationId xmlns:a16="http://schemas.microsoft.com/office/drawing/2014/main" id="{C0774A89-A39E-CB4F-95B2-756B357D10E6}"/>
              </a:ext>
            </a:extLst>
          </p:cNvPr>
          <p:cNvGrpSpPr/>
          <p:nvPr/>
        </p:nvGrpSpPr>
        <p:grpSpPr>
          <a:xfrm>
            <a:off x="9041291" y="4876274"/>
            <a:ext cx="493560" cy="309960"/>
            <a:chOff x="9041291" y="4876274"/>
            <a:chExt cx="493560" cy="309960"/>
          </a:xfrm>
        </p:grpSpPr>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821AF4AE-0BF4-FE4B-910F-C080AFD3D96D}"/>
                    </a:ext>
                  </a:extLst>
                </p14:cNvPr>
                <p14:cNvContentPartPr/>
                <p14:nvPr/>
              </p14:nvContentPartPr>
              <p14:xfrm>
                <a:off x="9041291" y="4905794"/>
                <a:ext cx="20160" cy="260280"/>
              </p14:xfrm>
            </p:contentPart>
          </mc:Choice>
          <mc:Fallback xmlns="">
            <p:pic>
              <p:nvPicPr>
                <p:cNvPr id="68" name="Ink 67">
                  <a:extLst>
                    <a:ext uri="{FF2B5EF4-FFF2-40B4-BE49-F238E27FC236}">
                      <a16:creationId xmlns:a16="http://schemas.microsoft.com/office/drawing/2014/main" id="{821AF4AE-0BF4-FE4B-910F-C080AFD3D96D}"/>
                    </a:ext>
                  </a:extLst>
                </p:cNvPr>
                <p:cNvPicPr/>
                <p:nvPr/>
              </p:nvPicPr>
              <p:blipFill>
                <a:blip r:embed="rId91"/>
                <a:stretch>
                  <a:fillRect/>
                </a:stretch>
              </p:blipFill>
              <p:spPr>
                <a:xfrm>
                  <a:off x="9033731" y="4898234"/>
                  <a:ext cx="35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A5DC7ED9-221D-2847-8B07-65E829ACAAF1}"/>
                    </a:ext>
                  </a:extLst>
                </p14:cNvPr>
                <p14:cNvContentPartPr/>
                <p14:nvPr/>
              </p14:nvContentPartPr>
              <p14:xfrm>
                <a:off x="9158291" y="5123234"/>
                <a:ext cx="8280" cy="63000"/>
              </p14:xfrm>
            </p:contentPart>
          </mc:Choice>
          <mc:Fallback xmlns="">
            <p:pic>
              <p:nvPicPr>
                <p:cNvPr id="69" name="Ink 68">
                  <a:extLst>
                    <a:ext uri="{FF2B5EF4-FFF2-40B4-BE49-F238E27FC236}">
                      <a16:creationId xmlns:a16="http://schemas.microsoft.com/office/drawing/2014/main" id="{A5DC7ED9-221D-2847-8B07-65E829ACAAF1}"/>
                    </a:ext>
                  </a:extLst>
                </p:cNvPr>
                <p:cNvPicPr/>
                <p:nvPr/>
              </p:nvPicPr>
              <p:blipFill>
                <a:blip r:embed="rId93"/>
                <a:stretch>
                  <a:fillRect/>
                </a:stretch>
              </p:blipFill>
              <p:spPr>
                <a:xfrm>
                  <a:off x="9150731" y="5115674"/>
                  <a:ext cx="23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5DE8E772-8A4D-6149-994C-29DB0B6BF332}"/>
                    </a:ext>
                  </a:extLst>
                </p14:cNvPr>
                <p14:cNvContentPartPr/>
                <p14:nvPr/>
              </p14:nvContentPartPr>
              <p14:xfrm>
                <a:off x="9279611" y="4891034"/>
                <a:ext cx="179640" cy="227880"/>
              </p14:xfrm>
            </p:contentPart>
          </mc:Choice>
          <mc:Fallback xmlns="">
            <p:pic>
              <p:nvPicPr>
                <p:cNvPr id="70" name="Ink 69">
                  <a:extLst>
                    <a:ext uri="{FF2B5EF4-FFF2-40B4-BE49-F238E27FC236}">
                      <a16:creationId xmlns:a16="http://schemas.microsoft.com/office/drawing/2014/main" id="{5DE8E772-8A4D-6149-994C-29DB0B6BF332}"/>
                    </a:ext>
                  </a:extLst>
                </p:cNvPr>
                <p:cNvPicPr/>
                <p:nvPr/>
              </p:nvPicPr>
              <p:blipFill>
                <a:blip r:embed="rId95"/>
                <a:stretch>
                  <a:fillRect/>
                </a:stretch>
              </p:blipFill>
              <p:spPr>
                <a:xfrm>
                  <a:off x="9272051" y="4883474"/>
                  <a:ext cx="194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8C8505F7-FD94-7344-BF18-A8F6A242F5D0}"/>
                    </a:ext>
                  </a:extLst>
                </p14:cNvPr>
                <p14:cNvContentPartPr/>
                <p14:nvPr/>
              </p14:nvContentPartPr>
              <p14:xfrm>
                <a:off x="9332531" y="4876274"/>
                <a:ext cx="202320" cy="15120"/>
              </p14:xfrm>
            </p:contentPart>
          </mc:Choice>
          <mc:Fallback xmlns="">
            <p:pic>
              <p:nvPicPr>
                <p:cNvPr id="71" name="Ink 70">
                  <a:extLst>
                    <a:ext uri="{FF2B5EF4-FFF2-40B4-BE49-F238E27FC236}">
                      <a16:creationId xmlns:a16="http://schemas.microsoft.com/office/drawing/2014/main" id="{8C8505F7-FD94-7344-BF18-A8F6A242F5D0}"/>
                    </a:ext>
                  </a:extLst>
                </p:cNvPr>
                <p:cNvPicPr/>
                <p:nvPr/>
              </p:nvPicPr>
              <p:blipFill>
                <a:blip r:embed="rId97"/>
                <a:stretch>
                  <a:fillRect/>
                </a:stretch>
              </p:blipFill>
              <p:spPr>
                <a:xfrm>
                  <a:off x="9324971" y="4868714"/>
                  <a:ext cx="21708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3B12DE5D-01C9-F74A-BB2E-6E7DE20B01D7}"/>
                  </a:ext>
                </a:extLst>
              </p14:cNvPr>
              <p14:cNvContentPartPr/>
              <p14:nvPr/>
            </p14:nvContentPartPr>
            <p14:xfrm>
              <a:off x="5936651" y="1915274"/>
              <a:ext cx="1092600" cy="29880"/>
            </p14:xfrm>
          </p:contentPart>
        </mc:Choice>
        <mc:Fallback xmlns="">
          <p:pic>
            <p:nvPicPr>
              <p:cNvPr id="73" name="Ink 72">
                <a:extLst>
                  <a:ext uri="{FF2B5EF4-FFF2-40B4-BE49-F238E27FC236}">
                    <a16:creationId xmlns:a16="http://schemas.microsoft.com/office/drawing/2014/main" id="{3B12DE5D-01C9-F74A-BB2E-6E7DE20B01D7}"/>
                  </a:ext>
                </a:extLst>
              </p:cNvPr>
              <p:cNvPicPr/>
              <p:nvPr/>
            </p:nvPicPr>
            <p:blipFill>
              <a:blip r:embed="rId99"/>
              <a:stretch>
                <a:fillRect/>
              </a:stretch>
            </p:blipFill>
            <p:spPr>
              <a:xfrm>
                <a:off x="5921171" y="1900154"/>
                <a:ext cx="1123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Ink 95">
                <a:extLst>
                  <a:ext uri="{FF2B5EF4-FFF2-40B4-BE49-F238E27FC236}">
                    <a16:creationId xmlns:a16="http://schemas.microsoft.com/office/drawing/2014/main" id="{D8770F65-3FCB-7A4D-B564-835A2A029D8E}"/>
                  </a:ext>
                </a:extLst>
              </p14:cNvPr>
              <p14:cNvContentPartPr/>
              <p14:nvPr/>
            </p14:nvContentPartPr>
            <p14:xfrm>
              <a:off x="999251" y="3337274"/>
              <a:ext cx="3408120" cy="102960"/>
            </p14:xfrm>
          </p:contentPart>
        </mc:Choice>
        <mc:Fallback xmlns="">
          <p:pic>
            <p:nvPicPr>
              <p:cNvPr id="96" name="Ink 95">
                <a:extLst>
                  <a:ext uri="{FF2B5EF4-FFF2-40B4-BE49-F238E27FC236}">
                    <a16:creationId xmlns:a16="http://schemas.microsoft.com/office/drawing/2014/main" id="{D8770F65-3FCB-7A4D-B564-835A2A029D8E}"/>
                  </a:ext>
                </a:extLst>
              </p:cNvPr>
              <p:cNvPicPr/>
              <p:nvPr/>
            </p:nvPicPr>
            <p:blipFill>
              <a:blip r:embed="rId133"/>
              <a:stretch>
                <a:fillRect/>
              </a:stretch>
            </p:blipFill>
            <p:spPr>
              <a:xfrm>
                <a:off x="991691" y="3329714"/>
                <a:ext cx="3423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04028DBC-3D2F-8A4F-9EB2-C35A8790B5A4}"/>
                  </a:ext>
                </a:extLst>
              </p14:cNvPr>
              <p14:cNvContentPartPr/>
              <p14:nvPr/>
            </p14:nvContentPartPr>
            <p14:xfrm>
              <a:off x="1552931" y="3134954"/>
              <a:ext cx="85320" cy="2139840"/>
            </p14:xfrm>
          </p:contentPart>
        </mc:Choice>
        <mc:Fallback xmlns="">
          <p:pic>
            <p:nvPicPr>
              <p:cNvPr id="97" name="Ink 96">
                <a:extLst>
                  <a:ext uri="{FF2B5EF4-FFF2-40B4-BE49-F238E27FC236}">
                    <a16:creationId xmlns:a16="http://schemas.microsoft.com/office/drawing/2014/main" id="{04028DBC-3D2F-8A4F-9EB2-C35A8790B5A4}"/>
                  </a:ext>
                </a:extLst>
              </p:cNvPr>
              <p:cNvPicPr/>
              <p:nvPr/>
            </p:nvPicPr>
            <p:blipFill>
              <a:blip r:embed="rId135"/>
              <a:stretch>
                <a:fillRect/>
              </a:stretch>
            </p:blipFill>
            <p:spPr>
              <a:xfrm>
                <a:off x="1545371" y="3127394"/>
                <a:ext cx="100080" cy="2154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0" name="Ink 159">
                <a:extLst>
                  <a:ext uri="{FF2B5EF4-FFF2-40B4-BE49-F238E27FC236}">
                    <a16:creationId xmlns:a16="http://schemas.microsoft.com/office/drawing/2014/main" id="{9847C9B3-2BEB-3D49-AA6A-438A33E2A012}"/>
                  </a:ext>
                </a:extLst>
              </p14:cNvPr>
              <p14:cNvContentPartPr/>
              <p14:nvPr/>
            </p14:nvContentPartPr>
            <p14:xfrm>
              <a:off x="5945651" y="3825074"/>
              <a:ext cx="133560" cy="108360"/>
            </p14:xfrm>
          </p:contentPart>
        </mc:Choice>
        <mc:Fallback xmlns="">
          <p:pic>
            <p:nvPicPr>
              <p:cNvPr id="160" name="Ink 159">
                <a:extLst>
                  <a:ext uri="{FF2B5EF4-FFF2-40B4-BE49-F238E27FC236}">
                    <a16:creationId xmlns:a16="http://schemas.microsoft.com/office/drawing/2014/main" id="{9847C9B3-2BEB-3D49-AA6A-438A33E2A012}"/>
                  </a:ext>
                </a:extLst>
              </p:cNvPr>
              <p:cNvPicPr/>
              <p:nvPr/>
            </p:nvPicPr>
            <p:blipFill>
              <a:blip r:embed="rId189"/>
              <a:stretch>
                <a:fillRect/>
              </a:stretch>
            </p:blipFill>
            <p:spPr>
              <a:xfrm>
                <a:off x="5930531" y="3809594"/>
                <a:ext cx="164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5" name="Ink 164">
                <a:extLst>
                  <a:ext uri="{FF2B5EF4-FFF2-40B4-BE49-F238E27FC236}">
                    <a16:creationId xmlns:a16="http://schemas.microsoft.com/office/drawing/2014/main" id="{FB2CEC45-616D-5B48-9718-2AE12862D59E}"/>
                  </a:ext>
                </a:extLst>
              </p14:cNvPr>
              <p14:cNvContentPartPr/>
              <p14:nvPr/>
            </p14:nvContentPartPr>
            <p14:xfrm>
              <a:off x="1077371" y="3613754"/>
              <a:ext cx="25920" cy="47520"/>
            </p14:xfrm>
          </p:contentPart>
        </mc:Choice>
        <mc:Fallback xmlns="">
          <p:pic>
            <p:nvPicPr>
              <p:cNvPr id="165" name="Ink 164">
                <a:extLst>
                  <a:ext uri="{FF2B5EF4-FFF2-40B4-BE49-F238E27FC236}">
                    <a16:creationId xmlns:a16="http://schemas.microsoft.com/office/drawing/2014/main" id="{FB2CEC45-616D-5B48-9718-2AE12862D59E}"/>
                  </a:ext>
                </a:extLst>
              </p:cNvPr>
              <p:cNvPicPr/>
              <p:nvPr/>
            </p:nvPicPr>
            <p:blipFill>
              <a:blip r:embed="rId191"/>
              <a:stretch>
                <a:fillRect/>
              </a:stretch>
            </p:blipFill>
            <p:spPr>
              <a:xfrm>
                <a:off x="1062251" y="3598634"/>
                <a:ext cx="56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6" name="Ink 165">
                <a:extLst>
                  <a:ext uri="{FF2B5EF4-FFF2-40B4-BE49-F238E27FC236}">
                    <a16:creationId xmlns:a16="http://schemas.microsoft.com/office/drawing/2014/main" id="{A7313C16-5B7C-D94B-88EB-10A53D9BBD34}"/>
                  </a:ext>
                </a:extLst>
              </p14:cNvPr>
              <p14:cNvContentPartPr/>
              <p14:nvPr/>
            </p14:nvContentPartPr>
            <p14:xfrm>
              <a:off x="1137131" y="3250874"/>
              <a:ext cx="11880" cy="11520"/>
            </p14:xfrm>
          </p:contentPart>
        </mc:Choice>
        <mc:Fallback xmlns="">
          <p:pic>
            <p:nvPicPr>
              <p:cNvPr id="166" name="Ink 165">
                <a:extLst>
                  <a:ext uri="{FF2B5EF4-FFF2-40B4-BE49-F238E27FC236}">
                    <a16:creationId xmlns:a16="http://schemas.microsoft.com/office/drawing/2014/main" id="{A7313C16-5B7C-D94B-88EB-10A53D9BBD34}"/>
                  </a:ext>
                </a:extLst>
              </p:cNvPr>
              <p:cNvPicPr/>
              <p:nvPr/>
            </p:nvPicPr>
            <p:blipFill>
              <a:blip r:embed="rId193"/>
              <a:stretch>
                <a:fillRect/>
              </a:stretch>
            </p:blipFill>
            <p:spPr>
              <a:xfrm>
                <a:off x="1121651" y="3235754"/>
                <a:ext cx="42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7" name="Ink 166">
                <a:extLst>
                  <a:ext uri="{FF2B5EF4-FFF2-40B4-BE49-F238E27FC236}">
                    <a16:creationId xmlns:a16="http://schemas.microsoft.com/office/drawing/2014/main" id="{DDC7DEFD-9E7A-6445-AB38-B15108F6E167}"/>
                  </a:ext>
                </a:extLst>
              </p14:cNvPr>
              <p14:cNvContentPartPr/>
              <p14:nvPr/>
            </p14:nvContentPartPr>
            <p14:xfrm>
              <a:off x="2730131" y="3564794"/>
              <a:ext cx="27720" cy="5760"/>
            </p14:xfrm>
          </p:contentPart>
        </mc:Choice>
        <mc:Fallback xmlns="">
          <p:pic>
            <p:nvPicPr>
              <p:cNvPr id="167" name="Ink 166">
                <a:extLst>
                  <a:ext uri="{FF2B5EF4-FFF2-40B4-BE49-F238E27FC236}">
                    <a16:creationId xmlns:a16="http://schemas.microsoft.com/office/drawing/2014/main" id="{DDC7DEFD-9E7A-6445-AB38-B15108F6E167}"/>
                  </a:ext>
                </a:extLst>
              </p:cNvPr>
              <p:cNvPicPr/>
              <p:nvPr/>
            </p:nvPicPr>
            <p:blipFill>
              <a:blip r:embed="rId195"/>
              <a:stretch>
                <a:fillRect/>
              </a:stretch>
            </p:blipFill>
            <p:spPr>
              <a:xfrm>
                <a:off x="2714651" y="3549314"/>
                <a:ext cx="58320" cy="36360"/>
              </a:xfrm>
              <a:prstGeom prst="rect">
                <a:avLst/>
              </a:prstGeom>
            </p:spPr>
          </p:pic>
        </mc:Fallback>
      </mc:AlternateContent>
      <p:grpSp>
        <p:nvGrpSpPr>
          <p:cNvPr id="171" name="Group 170">
            <a:extLst>
              <a:ext uri="{FF2B5EF4-FFF2-40B4-BE49-F238E27FC236}">
                <a16:creationId xmlns:a16="http://schemas.microsoft.com/office/drawing/2014/main" id="{46CFBF4C-A9E6-E54E-86FA-ACB0735ADCAF}"/>
              </a:ext>
            </a:extLst>
          </p:cNvPr>
          <p:cNvGrpSpPr/>
          <p:nvPr/>
        </p:nvGrpSpPr>
        <p:grpSpPr>
          <a:xfrm>
            <a:off x="1152251" y="2975114"/>
            <a:ext cx="247320" cy="323640"/>
            <a:chOff x="1152251" y="2975114"/>
            <a:chExt cx="247320" cy="323640"/>
          </a:xfrm>
        </p:grpSpPr>
        <mc:AlternateContent xmlns:mc="http://schemas.openxmlformats.org/markup-compatibility/2006" xmlns:p14="http://schemas.microsoft.com/office/powerpoint/2010/main">
          <mc:Choice Requires="p14">
            <p:contentPart p14:bwMode="auto" r:id="rId196">
              <p14:nvContentPartPr>
                <p14:cNvPr id="168" name="Ink 167">
                  <a:extLst>
                    <a:ext uri="{FF2B5EF4-FFF2-40B4-BE49-F238E27FC236}">
                      <a16:creationId xmlns:a16="http://schemas.microsoft.com/office/drawing/2014/main" id="{51163DB5-5346-B146-BBEA-76C964BAD222}"/>
                    </a:ext>
                  </a:extLst>
                </p14:cNvPr>
                <p14:cNvContentPartPr/>
                <p14:nvPr/>
              </p14:nvContentPartPr>
              <p14:xfrm>
                <a:off x="1219211" y="2975114"/>
                <a:ext cx="10800" cy="256680"/>
              </p14:xfrm>
            </p:contentPart>
          </mc:Choice>
          <mc:Fallback xmlns="">
            <p:pic>
              <p:nvPicPr>
                <p:cNvPr id="168" name="Ink 167">
                  <a:extLst>
                    <a:ext uri="{FF2B5EF4-FFF2-40B4-BE49-F238E27FC236}">
                      <a16:creationId xmlns:a16="http://schemas.microsoft.com/office/drawing/2014/main" id="{51163DB5-5346-B146-BBEA-76C964BAD222}"/>
                    </a:ext>
                  </a:extLst>
                </p:cNvPr>
                <p:cNvPicPr/>
                <p:nvPr/>
              </p:nvPicPr>
              <p:blipFill>
                <a:blip r:embed="rId197"/>
                <a:stretch>
                  <a:fillRect/>
                </a:stretch>
              </p:blipFill>
              <p:spPr>
                <a:xfrm>
                  <a:off x="1211651" y="2967554"/>
                  <a:ext cx="255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9" name="Ink 168">
                  <a:extLst>
                    <a:ext uri="{FF2B5EF4-FFF2-40B4-BE49-F238E27FC236}">
                      <a16:creationId xmlns:a16="http://schemas.microsoft.com/office/drawing/2014/main" id="{F4A92CED-6EE1-9C4A-B6B4-DA1E98BB532D}"/>
                    </a:ext>
                  </a:extLst>
                </p14:cNvPr>
                <p14:cNvContentPartPr/>
                <p14:nvPr/>
              </p14:nvContentPartPr>
              <p14:xfrm>
                <a:off x="1218851" y="3018674"/>
                <a:ext cx="180720" cy="280080"/>
              </p14:xfrm>
            </p:contentPart>
          </mc:Choice>
          <mc:Fallback xmlns="">
            <p:pic>
              <p:nvPicPr>
                <p:cNvPr id="169" name="Ink 168">
                  <a:extLst>
                    <a:ext uri="{FF2B5EF4-FFF2-40B4-BE49-F238E27FC236}">
                      <a16:creationId xmlns:a16="http://schemas.microsoft.com/office/drawing/2014/main" id="{F4A92CED-6EE1-9C4A-B6B4-DA1E98BB532D}"/>
                    </a:ext>
                  </a:extLst>
                </p:cNvPr>
                <p:cNvPicPr/>
                <p:nvPr/>
              </p:nvPicPr>
              <p:blipFill>
                <a:blip r:embed="rId199"/>
                <a:stretch>
                  <a:fillRect/>
                </a:stretch>
              </p:blipFill>
              <p:spPr>
                <a:xfrm>
                  <a:off x="1211651" y="3011114"/>
                  <a:ext cx="1954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0" name="Ink 169">
                  <a:extLst>
                    <a:ext uri="{FF2B5EF4-FFF2-40B4-BE49-F238E27FC236}">
                      <a16:creationId xmlns:a16="http://schemas.microsoft.com/office/drawing/2014/main" id="{269E5C25-7E55-DF43-862E-F903979C1210}"/>
                    </a:ext>
                  </a:extLst>
                </p14:cNvPr>
                <p14:cNvContentPartPr/>
                <p14:nvPr/>
              </p14:nvContentPartPr>
              <p14:xfrm>
                <a:off x="1152251" y="3123794"/>
                <a:ext cx="165600" cy="55080"/>
              </p14:xfrm>
            </p:contentPart>
          </mc:Choice>
          <mc:Fallback xmlns="">
            <p:pic>
              <p:nvPicPr>
                <p:cNvPr id="170" name="Ink 169">
                  <a:extLst>
                    <a:ext uri="{FF2B5EF4-FFF2-40B4-BE49-F238E27FC236}">
                      <a16:creationId xmlns:a16="http://schemas.microsoft.com/office/drawing/2014/main" id="{269E5C25-7E55-DF43-862E-F903979C1210}"/>
                    </a:ext>
                  </a:extLst>
                </p:cNvPr>
                <p:cNvPicPr/>
                <p:nvPr/>
              </p:nvPicPr>
              <p:blipFill>
                <a:blip r:embed="rId201"/>
                <a:stretch>
                  <a:fillRect/>
                </a:stretch>
              </p:blipFill>
              <p:spPr>
                <a:xfrm>
                  <a:off x="1144691" y="3116234"/>
                  <a:ext cx="18072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72" name="Ink 171">
                <a:extLst>
                  <a:ext uri="{FF2B5EF4-FFF2-40B4-BE49-F238E27FC236}">
                    <a16:creationId xmlns:a16="http://schemas.microsoft.com/office/drawing/2014/main" id="{F40703F5-111C-9E44-A8D7-86060D52C116}"/>
                  </a:ext>
                </a:extLst>
              </p14:cNvPr>
              <p14:cNvContentPartPr/>
              <p14:nvPr/>
            </p14:nvContentPartPr>
            <p14:xfrm>
              <a:off x="1143971" y="3576674"/>
              <a:ext cx="226080" cy="176400"/>
            </p14:xfrm>
          </p:contentPart>
        </mc:Choice>
        <mc:Fallback xmlns="">
          <p:pic>
            <p:nvPicPr>
              <p:cNvPr id="172" name="Ink 171">
                <a:extLst>
                  <a:ext uri="{FF2B5EF4-FFF2-40B4-BE49-F238E27FC236}">
                    <a16:creationId xmlns:a16="http://schemas.microsoft.com/office/drawing/2014/main" id="{F40703F5-111C-9E44-A8D7-86060D52C116}"/>
                  </a:ext>
                </a:extLst>
              </p:cNvPr>
              <p:cNvPicPr/>
              <p:nvPr/>
            </p:nvPicPr>
            <p:blipFill>
              <a:blip r:embed="rId203"/>
              <a:stretch>
                <a:fillRect/>
              </a:stretch>
            </p:blipFill>
            <p:spPr>
              <a:xfrm>
                <a:off x="1136411" y="3569114"/>
                <a:ext cx="241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3" name="Ink 172">
                <a:extLst>
                  <a:ext uri="{FF2B5EF4-FFF2-40B4-BE49-F238E27FC236}">
                    <a16:creationId xmlns:a16="http://schemas.microsoft.com/office/drawing/2014/main" id="{C3A2E005-5043-EF43-9A15-FFCE8DB0616B}"/>
                  </a:ext>
                </a:extLst>
              </p14:cNvPr>
              <p14:cNvContentPartPr/>
              <p14:nvPr/>
            </p14:nvContentPartPr>
            <p14:xfrm>
              <a:off x="1237571" y="4063754"/>
              <a:ext cx="33840" cy="249840"/>
            </p14:xfrm>
          </p:contentPart>
        </mc:Choice>
        <mc:Fallback xmlns="">
          <p:pic>
            <p:nvPicPr>
              <p:cNvPr id="173" name="Ink 172">
                <a:extLst>
                  <a:ext uri="{FF2B5EF4-FFF2-40B4-BE49-F238E27FC236}">
                    <a16:creationId xmlns:a16="http://schemas.microsoft.com/office/drawing/2014/main" id="{C3A2E005-5043-EF43-9A15-FFCE8DB0616B}"/>
                  </a:ext>
                </a:extLst>
              </p:cNvPr>
              <p:cNvPicPr/>
              <p:nvPr/>
            </p:nvPicPr>
            <p:blipFill>
              <a:blip r:embed="rId205"/>
              <a:stretch>
                <a:fillRect/>
              </a:stretch>
            </p:blipFill>
            <p:spPr>
              <a:xfrm>
                <a:off x="1230011" y="4056194"/>
                <a:ext cx="48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 name="Ink 173">
                <a:extLst>
                  <a:ext uri="{FF2B5EF4-FFF2-40B4-BE49-F238E27FC236}">
                    <a16:creationId xmlns:a16="http://schemas.microsoft.com/office/drawing/2014/main" id="{6A4A46AB-C93F-8643-A07D-B92CBA324E7D}"/>
                  </a:ext>
                </a:extLst>
              </p14:cNvPr>
              <p14:cNvContentPartPr/>
              <p14:nvPr/>
            </p14:nvContentPartPr>
            <p14:xfrm>
              <a:off x="1169891" y="4713194"/>
              <a:ext cx="165600" cy="298800"/>
            </p14:xfrm>
          </p:contentPart>
        </mc:Choice>
        <mc:Fallback xmlns="">
          <p:pic>
            <p:nvPicPr>
              <p:cNvPr id="174" name="Ink 173">
                <a:extLst>
                  <a:ext uri="{FF2B5EF4-FFF2-40B4-BE49-F238E27FC236}">
                    <a16:creationId xmlns:a16="http://schemas.microsoft.com/office/drawing/2014/main" id="{6A4A46AB-C93F-8643-A07D-B92CBA324E7D}"/>
                  </a:ext>
                </a:extLst>
              </p:cNvPr>
              <p:cNvPicPr/>
              <p:nvPr/>
            </p:nvPicPr>
            <p:blipFill>
              <a:blip r:embed="rId207"/>
              <a:stretch>
                <a:fillRect/>
              </a:stretch>
            </p:blipFill>
            <p:spPr>
              <a:xfrm>
                <a:off x="1162331" y="4705994"/>
                <a:ext cx="180720" cy="313560"/>
              </a:xfrm>
              <a:prstGeom prst="rect">
                <a:avLst/>
              </a:prstGeom>
            </p:spPr>
          </p:pic>
        </mc:Fallback>
      </mc:AlternateContent>
      <p:grpSp>
        <p:nvGrpSpPr>
          <p:cNvPr id="179" name="Group 178">
            <a:extLst>
              <a:ext uri="{FF2B5EF4-FFF2-40B4-BE49-F238E27FC236}">
                <a16:creationId xmlns:a16="http://schemas.microsoft.com/office/drawing/2014/main" id="{29A8B18F-4C03-BD4A-9884-99E559B3C6E7}"/>
              </a:ext>
            </a:extLst>
          </p:cNvPr>
          <p:cNvGrpSpPr/>
          <p:nvPr/>
        </p:nvGrpSpPr>
        <p:grpSpPr>
          <a:xfrm>
            <a:off x="187811" y="2916074"/>
            <a:ext cx="372960" cy="313200"/>
            <a:chOff x="187811" y="2916074"/>
            <a:chExt cx="372960" cy="313200"/>
          </a:xfrm>
        </p:grpSpPr>
        <mc:AlternateContent xmlns:mc="http://schemas.openxmlformats.org/markup-compatibility/2006" xmlns:p14="http://schemas.microsoft.com/office/powerpoint/2010/main">
          <mc:Choice Requires="p14">
            <p:contentPart p14:bwMode="auto" r:id="rId208">
              <p14:nvContentPartPr>
                <p14:cNvPr id="175" name="Ink 174">
                  <a:extLst>
                    <a:ext uri="{FF2B5EF4-FFF2-40B4-BE49-F238E27FC236}">
                      <a16:creationId xmlns:a16="http://schemas.microsoft.com/office/drawing/2014/main" id="{1C03C36C-E484-0148-AD98-6863B1E7662E}"/>
                    </a:ext>
                  </a:extLst>
                </p14:cNvPr>
                <p14:cNvContentPartPr/>
                <p14:nvPr/>
              </p14:nvContentPartPr>
              <p14:xfrm>
                <a:off x="187811" y="2916074"/>
                <a:ext cx="149760" cy="313200"/>
              </p14:xfrm>
            </p:contentPart>
          </mc:Choice>
          <mc:Fallback xmlns="">
            <p:pic>
              <p:nvPicPr>
                <p:cNvPr id="175" name="Ink 174">
                  <a:extLst>
                    <a:ext uri="{FF2B5EF4-FFF2-40B4-BE49-F238E27FC236}">
                      <a16:creationId xmlns:a16="http://schemas.microsoft.com/office/drawing/2014/main" id="{1C03C36C-E484-0148-AD98-6863B1E7662E}"/>
                    </a:ext>
                  </a:extLst>
                </p:cNvPr>
                <p:cNvPicPr/>
                <p:nvPr/>
              </p:nvPicPr>
              <p:blipFill>
                <a:blip r:embed="rId209"/>
                <a:stretch>
                  <a:fillRect/>
                </a:stretch>
              </p:blipFill>
              <p:spPr>
                <a:xfrm>
                  <a:off x="180251" y="2908514"/>
                  <a:ext cx="1648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6" name="Ink 175">
                  <a:extLst>
                    <a:ext uri="{FF2B5EF4-FFF2-40B4-BE49-F238E27FC236}">
                      <a16:creationId xmlns:a16="http://schemas.microsoft.com/office/drawing/2014/main" id="{73CED245-32D8-114A-806F-716166910986}"/>
                    </a:ext>
                  </a:extLst>
                </p14:cNvPr>
                <p14:cNvContentPartPr/>
                <p14:nvPr/>
              </p14:nvContentPartPr>
              <p14:xfrm>
                <a:off x="348011" y="3033434"/>
                <a:ext cx="102600" cy="11880"/>
              </p14:xfrm>
            </p:contentPart>
          </mc:Choice>
          <mc:Fallback xmlns="">
            <p:pic>
              <p:nvPicPr>
                <p:cNvPr id="176" name="Ink 175">
                  <a:extLst>
                    <a:ext uri="{FF2B5EF4-FFF2-40B4-BE49-F238E27FC236}">
                      <a16:creationId xmlns:a16="http://schemas.microsoft.com/office/drawing/2014/main" id="{73CED245-32D8-114A-806F-716166910986}"/>
                    </a:ext>
                  </a:extLst>
                </p:cNvPr>
                <p:cNvPicPr/>
                <p:nvPr/>
              </p:nvPicPr>
              <p:blipFill>
                <a:blip r:embed="rId211"/>
                <a:stretch>
                  <a:fillRect/>
                </a:stretch>
              </p:blipFill>
              <p:spPr>
                <a:xfrm>
                  <a:off x="340451" y="3025874"/>
                  <a:ext cx="117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7" name="Ink 176">
                  <a:extLst>
                    <a:ext uri="{FF2B5EF4-FFF2-40B4-BE49-F238E27FC236}">
                      <a16:creationId xmlns:a16="http://schemas.microsoft.com/office/drawing/2014/main" id="{E592DB70-D6D0-E64C-B655-6F50A83E18DA}"/>
                    </a:ext>
                  </a:extLst>
                </p14:cNvPr>
                <p14:cNvContentPartPr/>
                <p14:nvPr/>
              </p14:nvContentPartPr>
              <p14:xfrm>
                <a:off x="377171" y="3109394"/>
                <a:ext cx="100440" cy="11160"/>
              </p14:xfrm>
            </p:contentPart>
          </mc:Choice>
          <mc:Fallback xmlns="">
            <p:pic>
              <p:nvPicPr>
                <p:cNvPr id="177" name="Ink 176">
                  <a:extLst>
                    <a:ext uri="{FF2B5EF4-FFF2-40B4-BE49-F238E27FC236}">
                      <a16:creationId xmlns:a16="http://schemas.microsoft.com/office/drawing/2014/main" id="{E592DB70-D6D0-E64C-B655-6F50A83E18DA}"/>
                    </a:ext>
                  </a:extLst>
                </p:cNvPr>
                <p:cNvPicPr/>
                <p:nvPr/>
              </p:nvPicPr>
              <p:blipFill>
                <a:blip r:embed="rId213"/>
                <a:stretch>
                  <a:fillRect/>
                </a:stretch>
              </p:blipFill>
              <p:spPr>
                <a:xfrm>
                  <a:off x="369611" y="3102194"/>
                  <a:ext cx="11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8" name="Ink 177">
                  <a:extLst>
                    <a:ext uri="{FF2B5EF4-FFF2-40B4-BE49-F238E27FC236}">
                      <a16:creationId xmlns:a16="http://schemas.microsoft.com/office/drawing/2014/main" id="{8AED7947-17BE-2247-9644-BA7D8DFEE9EA}"/>
                    </a:ext>
                  </a:extLst>
                </p14:cNvPr>
                <p14:cNvContentPartPr/>
                <p14:nvPr/>
              </p14:nvContentPartPr>
              <p14:xfrm>
                <a:off x="537011" y="2931554"/>
                <a:ext cx="23760" cy="239040"/>
              </p14:xfrm>
            </p:contentPart>
          </mc:Choice>
          <mc:Fallback xmlns="">
            <p:pic>
              <p:nvPicPr>
                <p:cNvPr id="178" name="Ink 177">
                  <a:extLst>
                    <a:ext uri="{FF2B5EF4-FFF2-40B4-BE49-F238E27FC236}">
                      <a16:creationId xmlns:a16="http://schemas.microsoft.com/office/drawing/2014/main" id="{8AED7947-17BE-2247-9644-BA7D8DFEE9EA}"/>
                    </a:ext>
                  </a:extLst>
                </p:cNvPr>
                <p:cNvPicPr/>
                <p:nvPr/>
              </p:nvPicPr>
              <p:blipFill>
                <a:blip r:embed="rId215"/>
                <a:stretch>
                  <a:fillRect/>
                </a:stretch>
              </p:blipFill>
              <p:spPr>
                <a:xfrm>
                  <a:off x="529451" y="2923994"/>
                  <a:ext cx="38520" cy="254160"/>
                </a:xfrm>
                <a:prstGeom prst="rect">
                  <a:avLst/>
                </a:prstGeom>
              </p:spPr>
            </p:pic>
          </mc:Fallback>
        </mc:AlternateContent>
      </p:grpSp>
      <p:grpSp>
        <p:nvGrpSpPr>
          <p:cNvPr id="182" name="Group 181">
            <a:extLst>
              <a:ext uri="{FF2B5EF4-FFF2-40B4-BE49-F238E27FC236}">
                <a16:creationId xmlns:a16="http://schemas.microsoft.com/office/drawing/2014/main" id="{D2A2A960-DFD9-C84A-BDD1-D61F7584B262}"/>
              </a:ext>
            </a:extLst>
          </p:cNvPr>
          <p:cNvGrpSpPr/>
          <p:nvPr/>
        </p:nvGrpSpPr>
        <p:grpSpPr>
          <a:xfrm>
            <a:off x="429371" y="3700874"/>
            <a:ext cx="495000" cy="515160"/>
            <a:chOff x="429371" y="3700874"/>
            <a:chExt cx="495000" cy="515160"/>
          </a:xfrm>
        </p:grpSpPr>
        <mc:AlternateContent xmlns:mc="http://schemas.openxmlformats.org/markup-compatibility/2006" xmlns:p14="http://schemas.microsoft.com/office/powerpoint/2010/main">
          <mc:Choice Requires="p14">
            <p:contentPart p14:bwMode="auto" r:id="rId216">
              <p14:nvContentPartPr>
                <p14:cNvPr id="180" name="Ink 179">
                  <a:extLst>
                    <a:ext uri="{FF2B5EF4-FFF2-40B4-BE49-F238E27FC236}">
                      <a16:creationId xmlns:a16="http://schemas.microsoft.com/office/drawing/2014/main" id="{71E1540A-80D5-C441-B820-173D825E9F6E}"/>
                    </a:ext>
                  </a:extLst>
                </p14:cNvPr>
                <p14:cNvContentPartPr/>
                <p14:nvPr/>
              </p14:nvContentPartPr>
              <p14:xfrm>
                <a:off x="765251" y="3700874"/>
                <a:ext cx="159120" cy="515160"/>
              </p14:xfrm>
            </p:contentPart>
          </mc:Choice>
          <mc:Fallback xmlns="">
            <p:pic>
              <p:nvPicPr>
                <p:cNvPr id="180" name="Ink 179">
                  <a:extLst>
                    <a:ext uri="{FF2B5EF4-FFF2-40B4-BE49-F238E27FC236}">
                      <a16:creationId xmlns:a16="http://schemas.microsoft.com/office/drawing/2014/main" id="{71E1540A-80D5-C441-B820-173D825E9F6E}"/>
                    </a:ext>
                  </a:extLst>
                </p:cNvPr>
                <p:cNvPicPr/>
                <p:nvPr/>
              </p:nvPicPr>
              <p:blipFill>
                <a:blip r:embed="rId217"/>
                <a:stretch>
                  <a:fillRect/>
                </a:stretch>
              </p:blipFill>
              <p:spPr>
                <a:xfrm>
                  <a:off x="757691" y="3693314"/>
                  <a:ext cx="1742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1" name="Ink 180">
                  <a:extLst>
                    <a:ext uri="{FF2B5EF4-FFF2-40B4-BE49-F238E27FC236}">
                      <a16:creationId xmlns:a16="http://schemas.microsoft.com/office/drawing/2014/main" id="{47F804E4-2E69-BC44-95E2-BAA56CEA1616}"/>
                    </a:ext>
                  </a:extLst>
                </p14:cNvPr>
                <p14:cNvContentPartPr/>
                <p14:nvPr/>
              </p14:nvContentPartPr>
              <p14:xfrm>
                <a:off x="429371" y="3771434"/>
                <a:ext cx="239760" cy="249480"/>
              </p14:xfrm>
            </p:contentPart>
          </mc:Choice>
          <mc:Fallback xmlns="">
            <p:pic>
              <p:nvPicPr>
                <p:cNvPr id="181" name="Ink 180">
                  <a:extLst>
                    <a:ext uri="{FF2B5EF4-FFF2-40B4-BE49-F238E27FC236}">
                      <a16:creationId xmlns:a16="http://schemas.microsoft.com/office/drawing/2014/main" id="{47F804E4-2E69-BC44-95E2-BAA56CEA1616}"/>
                    </a:ext>
                  </a:extLst>
                </p:cNvPr>
                <p:cNvPicPr/>
                <p:nvPr/>
              </p:nvPicPr>
              <p:blipFill>
                <a:blip r:embed="rId219"/>
                <a:stretch>
                  <a:fillRect/>
                </a:stretch>
              </p:blipFill>
              <p:spPr>
                <a:xfrm>
                  <a:off x="421811" y="3763874"/>
                  <a:ext cx="254880" cy="264600"/>
                </a:xfrm>
                <a:prstGeom prst="rect">
                  <a:avLst/>
                </a:prstGeom>
              </p:spPr>
            </p:pic>
          </mc:Fallback>
        </mc:AlternateContent>
      </p:grpSp>
      <p:grpSp>
        <p:nvGrpSpPr>
          <p:cNvPr id="185" name="Group 184">
            <a:extLst>
              <a:ext uri="{FF2B5EF4-FFF2-40B4-BE49-F238E27FC236}">
                <a16:creationId xmlns:a16="http://schemas.microsoft.com/office/drawing/2014/main" id="{CC6CA68B-E91E-6644-93E3-21F008C69399}"/>
              </a:ext>
            </a:extLst>
          </p:cNvPr>
          <p:cNvGrpSpPr/>
          <p:nvPr/>
        </p:nvGrpSpPr>
        <p:grpSpPr>
          <a:xfrm>
            <a:off x="464291" y="4347434"/>
            <a:ext cx="500040" cy="677160"/>
            <a:chOff x="464291" y="4347434"/>
            <a:chExt cx="500040" cy="677160"/>
          </a:xfrm>
        </p:grpSpPr>
        <mc:AlternateContent xmlns:mc="http://schemas.openxmlformats.org/markup-compatibility/2006" xmlns:p14="http://schemas.microsoft.com/office/powerpoint/2010/main">
          <mc:Choice Requires="p14">
            <p:contentPart p14:bwMode="auto" r:id="rId220">
              <p14:nvContentPartPr>
                <p14:cNvPr id="183" name="Ink 182">
                  <a:extLst>
                    <a:ext uri="{FF2B5EF4-FFF2-40B4-BE49-F238E27FC236}">
                      <a16:creationId xmlns:a16="http://schemas.microsoft.com/office/drawing/2014/main" id="{97976AD3-6F38-A04A-94F7-3F20478C4207}"/>
                    </a:ext>
                  </a:extLst>
                </p14:cNvPr>
                <p14:cNvContentPartPr/>
                <p14:nvPr/>
              </p14:nvContentPartPr>
              <p14:xfrm>
                <a:off x="745451" y="4347434"/>
                <a:ext cx="218880" cy="677160"/>
              </p14:xfrm>
            </p:contentPart>
          </mc:Choice>
          <mc:Fallback xmlns="">
            <p:pic>
              <p:nvPicPr>
                <p:cNvPr id="183" name="Ink 182">
                  <a:extLst>
                    <a:ext uri="{FF2B5EF4-FFF2-40B4-BE49-F238E27FC236}">
                      <a16:creationId xmlns:a16="http://schemas.microsoft.com/office/drawing/2014/main" id="{97976AD3-6F38-A04A-94F7-3F20478C4207}"/>
                    </a:ext>
                  </a:extLst>
                </p:cNvPr>
                <p:cNvPicPr/>
                <p:nvPr/>
              </p:nvPicPr>
              <p:blipFill>
                <a:blip r:embed="rId221"/>
                <a:stretch>
                  <a:fillRect/>
                </a:stretch>
              </p:blipFill>
              <p:spPr>
                <a:xfrm>
                  <a:off x="737891" y="4339874"/>
                  <a:ext cx="2340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4" name="Ink 183">
                  <a:extLst>
                    <a:ext uri="{FF2B5EF4-FFF2-40B4-BE49-F238E27FC236}">
                      <a16:creationId xmlns:a16="http://schemas.microsoft.com/office/drawing/2014/main" id="{14094A31-7C58-A44F-90DB-ABE9F05C48AC}"/>
                    </a:ext>
                  </a:extLst>
                </p14:cNvPr>
                <p14:cNvContentPartPr/>
                <p14:nvPr/>
              </p14:nvContentPartPr>
              <p14:xfrm>
                <a:off x="464291" y="4441034"/>
                <a:ext cx="194400" cy="273960"/>
              </p14:xfrm>
            </p:contentPart>
          </mc:Choice>
          <mc:Fallback xmlns="">
            <p:pic>
              <p:nvPicPr>
                <p:cNvPr id="184" name="Ink 183">
                  <a:extLst>
                    <a:ext uri="{FF2B5EF4-FFF2-40B4-BE49-F238E27FC236}">
                      <a16:creationId xmlns:a16="http://schemas.microsoft.com/office/drawing/2014/main" id="{14094A31-7C58-A44F-90DB-ABE9F05C48AC}"/>
                    </a:ext>
                  </a:extLst>
                </p:cNvPr>
                <p:cNvPicPr/>
                <p:nvPr/>
              </p:nvPicPr>
              <p:blipFill>
                <a:blip r:embed="rId223"/>
                <a:stretch>
                  <a:fillRect/>
                </a:stretch>
              </p:blipFill>
              <p:spPr>
                <a:xfrm>
                  <a:off x="456731" y="4433834"/>
                  <a:ext cx="209160" cy="28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86" name="Ink 185">
                <a:extLst>
                  <a:ext uri="{FF2B5EF4-FFF2-40B4-BE49-F238E27FC236}">
                    <a16:creationId xmlns:a16="http://schemas.microsoft.com/office/drawing/2014/main" id="{2E6DA490-D750-0A4F-A3F9-2F9755D40653}"/>
                  </a:ext>
                </a:extLst>
              </p14:cNvPr>
              <p14:cNvContentPartPr/>
              <p14:nvPr/>
            </p14:nvContentPartPr>
            <p14:xfrm>
              <a:off x="2770811" y="3597914"/>
              <a:ext cx="14760" cy="326160"/>
            </p14:xfrm>
          </p:contentPart>
        </mc:Choice>
        <mc:Fallback xmlns="">
          <p:pic>
            <p:nvPicPr>
              <p:cNvPr id="186" name="Ink 185">
                <a:extLst>
                  <a:ext uri="{FF2B5EF4-FFF2-40B4-BE49-F238E27FC236}">
                    <a16:creationId xmlns:a16="http://schemas.microsoft.com/office/drawing/2014/main" id="{2E6DA490-D750-0A4F-A3F9-2F9755D40653}"/>
                  </a:ext>
                </a:extLst>
              </p:cNvPr>
              <p:cNvPicPr/>
              <p:nvPr/>
            </p:nvPicPr>
            <p:blipFill>
              <a:blip r:embed="rId225"/>
              <a:stretch>
                <a:fillRect/>
              </a:stretch>
            </p:blipFill>
            <p:spPr>
              <a:xfrm>
                <a:off x="2755691" y="3582794"/>
                <a:ext cx="45360" cy="356400"/>
              </a:xfrm>
              <a:prstGeom prst="rect">
                <a:avLst/>
              </a:prstGeom>
            </p:spPr>
          </p:pic>
        </mc:Fallback>
      </mc:AlternateContent>
      <p:grpSp>
        <p:nvGrpSpPr>
          <p:cNvPr id="189" name="Group 188">
            <a:extLst>
              <a:ext uri="{FF2B5EF4-FFF2-40B4-BE49-F238E27FC236}">
                <a16:creationId xmlns:a16="http://schemas.microsoft.com/office/drawing/2014/main" id="{C369412D-2660-C24F-B564-14D4049C0BE7}"/>
              </a:ext>
            </a:extLst>
          </p:cNvPr>
          <p:cNvGrpSpPr/>
          <p:nvPr/>
        </p:nvGrpSpPr>
        <p:grpSpPr>
          <a:xfrm>
            <a:off x="2391731" y="2699354"/>
            <a:ext cx="2403000" cy="2800440"/>
            <a:chOff x="2391731" y="2699354"/>
            <a:chExt cx="2403000" cy="2800440"/>
          </a:xfrm>
        </p:grpSpPr>
        <mc:AlternateContent xmlns:mc="http://schemas.openxmlformats.org/markup-compatibility/2006" xmlns:p14="http://schemas.microsoft.com/office/powerpoint/2010/main">
          <mc:Choice Requires="p14">
            <p:contentPart p14:bwMode="auto" r:id="rId226">
              <p14:nvContentPartPr>
                <p14:cNvPr id="114" name="Ink 113">
                  <a:extLst>
                    <a:ext uri="{FF2B5EF4-FFF2-40B4-BE49-F238E27FC236}">
                      <a16:creationId xmlns:a16="http://schemas.microsoft.com/office/drawing/2014/main" id="{9F7DDEE2-CBAF-C14D-9D6D-727D02286A84}"/>
                    </a:ext>
                  </a:extLst>
                </p14:cNvPr>
                <p14:cNvContentPartPr/>
                <p14:nvPr/>
              </p14:nvContentPartPr>
              <p14:xfrm>
                <a:off x="4302971" y="3004274"/>
                <a:ext cx="126000" cy="219600"/>
              </p14:xfrm>
            </p:contentPart>
          </mc:Choice>
          <mc:Fallback xmlns="">
            <p:pic>
              <p:nvPicPr>
                <p:cNvPr id="114" name="Ink 113">
                  <a:extLst>
                    <a:ext uri="{FF2B5EF4-FFF2-40B4-BE49-F238E27FC236}">
                      <a16:creationId xmlns:a16="http://schemas.microsoft.com/office/drawing/2014/main" id="{9F7DDEE2-CBAF-C14D-9D6D-727D02286A84}"/>
                    </a:ext>
                  </a:extLst>
                </p:cNvPr>
                <p:cNvPicPr/>
                <p:nvPr/>
              </p:nvPicPr>
              <p:blipFill>
                <a:blip r:embed="rId227"/>
                <a:stretch>
                  <a:fillRect/>
                </a:stretch>
              </p:blipFill>
              <p:spPr>
                <a:xfrm>
                  <a:off x="4295411" y="2996714"/>
                  <a:ext cx="140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5" name="Ink 114">
                  <a:extLst>
                    <a:ext uri="{FF2B5EF4-FFF2-40B4-BE49-F238E27FC236}">
                      <a16:creationId xmlns:a16="http://schemas.microsoft.com/office/drawing/2014/main" id="{F646EF87-6981-7F4E-9438-A01520162600}"/>
                    </a:ext>
                  </a:extLst>
                </p14:cNvPr>
                <p14:cNvContentPartPr/>
                <p14:nvPr/>
              </p14:nvContentPartPr>
              <p14:xfrm>
                <a:off x="4412051" y="3018674"/>
                <a:ext cx="149040" cy="202680"/>
              </p14:xfrm>
            </p:contentPart>
          </mc:Choice>
          <mc:Fallback xmlns="">
            <p:pic>
              <p:nvPicPr>
                <p:cNvPr id="115" name="Ink 114">
                  <a:extLst>
                    <a:ext uri="{FF2B5EF4-FFF2-40B4-BE49-F238E27FC236}">
                      <a16:creationId xmlns:a16="http://schemas.microsoft.com/office/drawing/2014/main" id="{F646EF87-6981-7F4E-9438-A01520162600}"/>
                    </a:ext>
                  </a:extLst>
                </p:cNvPr>
                <p:cNvPicPr/>
                <p:nvPr/>
              </p:nvPicPr>
              <p:blipFill>
                <a:blip r:embed="rId229"/>
                <a:stretch>
                  <a:fillRect/>
                </a:stretch>
              </p:blipFill>
              <p:spPr>
                <a:xfrm>
                  <a:off x="4404491" y="3011114"/>
                  <a:ext cx="164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6" name="Ink 115">
                  <a:extLst>
                    <a:ext uri="{FF2B5EF4-FFF2-40B4-BE49-F238E27FC236}">
                      <a16:creationId xmlns:a16="http://schemas.microsoft.com/office/drawing/2014/main" id="{655F838F-0DCB-A349-8E68-3FA3C3061EAF}"/>
                    </a:ext>
                  </a:extLst>
                </p14:cNvPr>
                <p14:cNvContentPartPr/>
                <p14:nvPr/>
              </p14:nvContentPartPr>
              <p14:xfrm>
                <a:off x="4550291" y="3210914"/>
                <a:ext cx="7200" cy="11520"/>
              </p14:xfrm>
            </p:contentPart>
          </mc:Choice>
          <mc:Fallback xmlns="">
            <p:pic>
              <p:nvPicPr>
                <p:cNvPr id="116" name="Ink 115">
                  <a:extLst>
                    <a:ext uri="{FF2B5EF4-FFF2-40B4-BE49-F238E27FC236}">
                      <a16:creationId xmlns:a16="http://schemas.microsoft.com/office/drawing/2014/main" id="{655F838F-0DCB-A349-8E68-3FA3C3061EAF}"/>
                    </a:ext>
                  </a:extLst>
                </p:cNvPr>
                <p:cNvPicPr/>
                <p:nvPr/>
              </p:nvPicPr>
              <p:blipFill>
                <a:blip r:embed="rId231"/>
                <a:stretch>
                  <a:fillRect/>
                </a:stretch>
              </p:blipFill>
              <p:spPr>
                <a:xfrm>
                  <a:off x="4542731" y="3203354"/>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7" name="Ink 116">
                  <a:extLst>
                    <a:ext uri="{FF2B5EF4-FFF2-40B4-BE49-F238E27FC236}">
                      <a16:creationId xmlns:a16="http://schemas.microsoft.com/office/drawing/2014/main" id="{29517429-A610-164F-87DC-3459CBF57818}"/>
                    </a:ext>
                  </a:extLst>
                </p14:cNvPr>
                <p14:cNvContentPartPr/>
                <p14:nvPr/>
              </p14:nvContentPartPr>
              <p14:xfrm>
                <a:off x="4354091" y="3220634"/>
                <a:ext cx="181800" cy="9720"/>
              </p14:xfrm>
            </p:contentPart>
          </mc:Choice>
          <mc:Fallback xmlns="">
            <p:pic>
              <p:nvPicPr>
                <p:cNvPr id="117" name="Ink 116">
                  <a:extLst>
                    <a:ext uri="{FF2B5EF4-FFF2-40B4-BE49-F238E27FC236}">
                      <a16:creationId xmlns:a16="http://schemas.microsoft.com/office/drawing/2014/main" id="{29517429-A610-164F-87DC-3459CBF57818}"/>
                    </a:ext>
                  </a:extLst>
                </p:cNvPr>
                <p:cNvPicPr/>
                <p:nvPr/>
              </p:nvPicPr>
              <p:blipFill>
                <a:blip r:embed="rId233"/>
                <a:stretch>
                  <a:fillRect/>
                </a:stretch>
              </p:blipFill>
              <p:spPr>
                <a:xfrm>
                  <a:off x="4346531" y="3213074"/>
                  <a:ext cx="196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8" name="Ink 117">
                  <a:extLst>
                    <a:ext uri="{FF2B5EF4-FFF2-40B4-BE49-F238E27FC236}">
                      <a16:creationId xmlns:a16="http://schemas.microsoft.com/office/drawing/2014/main" id="{11189693-FD20-AF49-AD3C-5361B02A2A99}"/>
                    </a:ext>
                  </a:extLst>
                </p14:cNvPr>
                <p14:cNvContentPartPr/>
                <p14:nvPr/>
              </p14:nvContentPartPr>
              <p14:xfrm>
                <a:off x="4585211" y="2966834"/>
                <a:ext cx="131040" cy="135360"/>
              </p14:xfrm>
            </p:contentPart>
          </mc:Choice>
          <mc:Fallback xmlns="">
            <p:pic>
              <p:nvPicPr>
                <p:cNvPr id="118" name="Ink 117">
                  <a:extLst>
                    <a:ext uri="{FF2B5EF4-FFF2-40B4-BE49-F238E27FC236}">
                      <a16:creationId xmlns:a16="http://schemas.microsoft.com/office/drawing/2014/main" id="{11189693-FD20-AF49-AD3C-5361B02A2A99}"/>
                    </a:ext>
                  </a:extLst>
                </p:cNvPr>
                <p:cNvPicPr/>
                <p:nvPr/>
              </p:nvPicPr>
              <p:blipFill>
                <a:blip r:embed="rId235"/>
                <a:stretch>
                  <a:fillRect/>
                </a:stretch>
              </p:blipFill>
              <p:spPr>
                <a:xfrm>
                  <a:off x="4577651" y="2959274"/>
                  <a:ext cx="146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9" name="Ink 118">
                  <a:extLst>
                    <a:ext uri="{FF2B5EF4-FFF2-40B4-BE49-F238E27FC236}">
                      <a16:creationId xmlns:a16="http://schemas.microsoft.com/office/drawing/2014/main" id="{BF63FAFA-9509-8A48-A25F-BAE870CA85B0}"/>
                    </a:ext>
                  </a:extLst>
                </p14:cNvPr>
                <p14:cNvContentPartPr/>
                <p14:nvPr/>
              </p14:nvContentPartPr>
              <p14:xfrm>
                <a:off x="4695011" y="2975114"/>
                <a:ext cx="99720" cy="394920"/>
              </p14:xfrm>
            </p:contentPart>
          </mc:Choice>
          <mc:Fallback xmlns="">
            <p:pic>
              <p:nvPicPr>
                <p:cNvPr id="119" name="Ink 118">
                  <a:extLst>
                    <a:ext uri="{FF2B5EF4-FFF2-40B4-BE49-F238E27FC236}">
                      <a16:creationId xmlns:a16="http://schemas.microsoft.com/office/drawing/2014/main" id="{BF63FAFA-9509-8A48-A25F-BAE870CA85B0}"/>
                    </a:ext>
                  </a:extLst>
                </p:cNvPr>
                <p:cNvPicPr/>
                <p:nvPr/>
              </p:nvPicPr>
              <p:blipFill>
                <a:blip r:embed="rId237"/>
                <a:stretch>
                  <a:fillRect/>
                </a:stretch>
              </p:blipFill>
              <p:spPr>
                <a:xfrm>
                  <a:off x="4687451" y="2967554"/>
                  <a:ext cx="1148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2" name="Ink 101">
                  <a:extLst>
                    <a:ext uri="{FF2B5EF4-FFF2-40B4-BE49-F238E27FC236}">
                      <a16:creationId xmlns:a16="http://schemas.microsoft.com/office/drawing/2014/main" id="{01A18F67-5415-0743-951C-873268B3F996}"/>
                    </a:ext>
                  </a:extLst>
                </p14:cNvPr>
                <p14:cNvContentPartPr/>
                <p14:nvPr/>
              </p14:nvContentPartPr>
              <p14:xfrm>
                <a:off x="2682611" y="2940194"/>
                <a:ext cx="175320" cy="159120"/>
              </p14:xfrm>
            </p:contentPart>
          </mc:Choice>
          <mc:Fallback xmlns="">
            <p:pic>
              <p:nvPicPr>
                <p:cNvPr id="102" name="Ink 101">
                  <a:extLst>
                    <a:ext uri="{FF2B5EF4-FFF2-40B4-BE49-F238E27FC236}">
                      <a16:creationId xmlns:a16="http://schemas.microsoft.com/office/drawing/2014/main" id="{01A18F67-5415-0743-951C-873268B3F996}"/>
                    </a:ext>
                  </a:extLst>
                </p:cNvPr>
                <p:cNvPicPr/>
                <p:nvPr/>
              </p:nvPicPr>
              <p:blipFill>
                <a:blip r:embed="rId251"/>
                <a:stretch>
                  <a:fillRect/>
                </a:stretch>
              </p:blipFill>
              <p:spPr>
                <a:xfrm>
                  <a:off x="2675051" y="2932634"/>
                  <a:ext cx="190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3" name="Ink 102">
                  <a:extLst>
                    <a:ext uri="{FF2B5EF4-FFF2-40B4-BE49-F238E27FC236}">
                      <a16:creationId xmlns:a16="http://schemas.microsoft.com/office/drawing/2014/main" id="{5A50F567-5367-6446-868E-3E9CD07734F0}"/>
                    </a:ext>
                  </a:extLst>
                </p14:cNvPr>
                <p14:cNvContentPartPr/>
                <p14:nvPr/>
              </p14:nvContentPartPr>
              <p14:xfrm>
                <a:off x="2773331" y="2931554"/>
                <a:ext cx="115200" cy="336960"/>
              </p14:xfrm>
            </p:contentPart>
          </mc:Choice>
          <mc:Fallback xmlns="">
            <p:pic>
              <p:nvPicPr>
                <p:cNvPr id="103" name="Ink 102">
                  <a:extLst>
                    <a:ext uri="{FF2B5EF4-FFF2-40B4-BE49-F238E27FC236}">
                      <a16:creationId xmlns:a16="http://schemas.microsoft.com/office/drawing/2014/main" id="{5A50F567-5367-6446-868E-3E9CD07734F0}"/>
                    </a:ext>
                  </a:extLst>
                </p:cNvPr>
                <p:cNvPicPr/>
                <p:nvPr/>
              </p:nvPicPr>
              <p:blipFill>
                <a:blip r:embed="rId253"/>
                <a:stretch>
                  <a:fillRect/>
                </a:stretch>
              </p:blipFill>
              <p:spPr>
                <a:xfrm>
                  <a:off x="2765771" y="2923994"/>
                  <a:ext cx="1303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1" name="Ink 120">
                  <a:extLst>
                    <a:ext uri="{FF2B5EF4-FFF2-40B4-BE49-F238E27FC236}">
                      <a16:creationId xmlns:a16="http://schemas.microsoft.com/office/drawing/2014/main" id="{23C701E9-72E5-1147-807B-AD53BB93F0E7}"/>
                    </a:ext>
                  </a:extLst>
                </p14:cNvPr>
                <p14:cNvContentPartPr/>
                <p14:nvPr/>
              </p14:nvContentPartPr>
              <p14:xfrm>
                <a:off x="2391731" y="2857034"/>
                <a:ext cx="125640" cy="2540880"/>
              </p14:xfrm>
            </p:contentPart>
          </mc:Choice>
          <mc:Fallback xmlns="">
            <p:pic>
              <p:nvPicPr>
                <p:cNvPr id="121" name="Ink 120">
                  <a:extLst>
                    <a:ext uri="{FF2B5EF4-FFF2-40B4-BE49-F238E27FC236}">
                      <a16:creationId xmlns:a16="http://schemas.microsoft.com/office/drawing/2014/main" id="{23C701E9-72E5-1147-807B-AD53BB93F0E7}"/>
                    </a:ext>
                  </a:extLst>
                </p:cNvPr>
                <p:cNvPicPr/>
                <p:nvPr/>
              </p:nvPicPr>
              <p:blipFill>
                <a:blip r:embed="rId255"/>
                <a:stretch>
                  <a:fillRect/>
                </a:stretch>
              </p:blipFill>
              <p:spPr>
                <a:xfrm>
                  <a:off x="2384171" y="2849474"/>
                  <a:ext cx="140760" cy="255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3" name="Ink 122">
                  <a:extLst>
                    <a:ext uri="{FF2B5EF4-FFF2-40B4-BE49-F238E27FC236}">
                      <a16:creationId xmlns:a16="http://schemas.microsoft.com/office/drawing/2014/main" id="{A733D8AE-4FC9-AB41-8A31-8AF12B9D9A37}"/>
                    </a:ext>
                  </a:extLst>
                </p14:cNvPr>
                <p14:cNvContentPartPr/>
                <p14:nvPr/>
              </p14:nvContentPartPr>
              <p14:xfrm>
                <a:off x="3047651" y="2801234"/>
                <a:ext cx="196920" cy="2698560"/>
              </p14:xfrm>
            </p:contentPart>
          </mc:Choice>
          <mc:Fallback xmlns="">
            <p:pic>
              <p:nvPicPr>
                <p:cNvPr id="123" name="Ink 122">
                  <a:extLst>
                    <a:ext uri="{FF2B5EF4-FFF2-40B4-BE49-F238E27FC236}">
                      <a16:creationId xmlns:a16="http://schemas.microsoft.com/office/drawing/2014/main" id="{A733D8AE-4FC9-AB41-8A31-8AF12B9D9A37}"/>
                    </a:ext>
                  </a:extLst>
                </p:cNvPr>
                <p:cNvPicPr/>
                <p:nvPr/>
              </p:nvPicPr>
              <p:blipFill>
                <a:blip r:embed="rId257"/>
                <a:stretch>
                  <a:fillRect/>
                </a:stretch>
              </p:blipFill>
              <p:spPr>
                <a:xfrm>
                  <a:off x="3040451" y="2793674"/>
                  <a:ext cx="212040" cy="2713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5" name="Ink 124">
                  <a:extLst>
                    <a:ext uri="{FF2B5EF4-FFF2-40B4-BE49-F238E27FC236}">
                      <a16:creationId xmlns:a16="http://schemas.microsoft.com/office/drawing/2014/main" id="{910D9F27-96CE-B547-801A-323FB21D5901}"/>
                    </a:ext>
                  </a:extLst>
                </p14:cNvPr>
                <p14:cNvContentPartPr/>
                <p14:nvPr/>
              </p14:nvContentPartPr>
              <p14:xfrm>
                <a:off x="3967811" y="2699354"/>
                <a:ext cx="226080" cy="2789280"/>
              </p14:xfrm>
            </p:contentPart>
          </mc:Choice>
          <mc:Fallback xmlns="">
            <p:pic>
              <p:nvPicPr>
                <p:cNvPr id="125" name="Ink 124">
                  <a:extLst>
                    <a:ext uri="{FF2B5EF4-FFF2-40B4-BE49-F238E27FC236}">
                      <a16:creationId xmlns:a16="http://schemas.microsoft.com/office/drawing/2014/main" id="{910D9F27-96CE-B547-801A-323FB21D5901}"/>
                    </a:ext>
                  </a:extLst>
                </p:cNvPr>
                <p:cNvPicPr/>
                <p:nvPr/>
              </p:nvPicPr>
              <p:blipFill>
                <a:blip r:embed="rId259"/>
                <a:stretch>
                  <a:fillRect/>
                </a:stretch>
              </p:blipFill>
              <p:spPr>
                <a:xfrm>
                  <a:off x="3960251" y="2691794"/>
                  <a:ext cx="241200" cy="28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8" name="Ink 187">
                  <a:extLst>
                    <a:ext uri="{FF2B5EF4-FFF2-40B4-BE49-F238E27FC236}">
                      <a16:creationId xmlns:a16="http://schemas.microsoft.com/office/drawing/2014/main" id="{3E66804F-9759-9E49-9A8D-9A4C3219E2B5}"/>
                    </a:ext>
                  </a:extLst>
                </p14:cNvPr>
                <p14:cNvContentPartPr/>
                <p14:nvPr/>
              </p14:nvContentPartPr>
              <p14:xfrm>
                <a:off x="3657491" y="3234314"/>
                <a:ext cx="90000" cy="7560"/>
              </p14:xfrm>
            </p:contentPart>
          </mc:Choice>
          <mc:Fallback xmlns="">
            <p:pic>
              <p:nvPicPr>
                <p:cNvPr id="188" name="Ink 187">
                  <a:extLst>
                    <a:ext uri="{FF2B5EF4-FFF2-40B4-BE49-F238E27FC236}">
                      <a16:creationId xmlns:a16="http://schemas.microsoft.com/office/drawing/2014/main" id="{3E66804F-9759-9E49-9A8D-9A4C3219E2B5}"/>
                    </a:ext>
                  </a:extLst>
                </p:cNvPr>
                <p:cNvPicPr/>
                <p:nvPr/>
              </p:nvPicPr>
              <p:blipFill>
                <a:blip r:embed="rId263"/>
                <a:stretch>
                  <a:fillRect/>
                </a:stretch>
              </p:blipFill>
              <p:spPr>
                <a:xfrm>
                  <a:off x="3649931" y="3226754"/>
                  <a:ext cx="10512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194" name="Ink 193">
                <a:extLst>
                  <a:ext uri="{FF2B5EF4-FFF2-40B4-BE49-F238E27FC236}">
                    <a16:creationId xmlns:a16="http://schemas.microsoft.com/office/drawing/2014/main" id="{9E6B9092-329D-C546-BBC3-A47F290CA7EF}"/>
                  </a:ext>
                </a:extLst>
              </p14:cNvPr>
              <p14:cNvContentPartPr/>
              <p14:nvPr/>
            </p14:nvContentPartPr>
            <p14:xfrm>
              <a:off x="3613211" y="3599354"/>
              <a:ext cx="13320" cy="295920"/>
            </p14:xfrm>
          </p:contentPart>
        </mc:Choice>
        <mc:Fallback xmlns="">
          <p:pic>
            <p:nvPicPr>
              <p:cNvPr id="194" name="Ink 193">
                <a:extLst>
                  <a:ext uri="{FF2B5EF4-FFF2-40B4-BE49-F238E27FC236}">
                    <a16:creationId xmlns:a16="http://schemas.microsoft.com/office/drawing/2014/main" id="{9E6B9092-329D-C546-BBC3-A47F290CA7EF}"/>
                  </a:ext>
                </a:extLst>
              </p:cNvPr>
              <p:cNvPicPr/>
              <p:nvPr/>
            </p:nvPicPr>
            <p:blipFill>
              <a:blip r:embed="rId271"/>
              <a:stretch>
                <a:fillRect/>
              </a:stretch>
            </p:blipFill>
            <p:spPr>
              <a:xfrm>
                <a:off x="3598091" y="3584234"/>
                <a:ext cx="43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2" name="Ink 241">
                <a:extLst>
                  <a:ext uri="{FF2B5EF4-FFF2-40B4-BE49-F238E27FC236}">
                    <a16:creationId xmlns:a16="http://schemas.microsoft.com/office/drawing/2014/main" id="{AD56338F-428B-3B4F-9358-5758875403D4}"/>
                  </a:ext>
                </a:extLst>
              </p14:cNvPr>
              <p14:cNvContentPartPr/>
              <p14:nvPr/>
            </p14:nvContentPartPr>
            <p14:xfrm>
              <a:off x="6058691" y="5122514"/>
              <a:ext cx="1918800" cy="222840"/>
            </p14:xfrm>
          </p:contentPart>
        </mc:Choice>
        <mc:Fallback xmlns="">
          <p:pic>
            <p:nvPicPr>
              <p:cNvPr id="242" name="Ink 241">
                <a:extLst>
                  <a:ext uri="{FF2B5EF4-FFF2-40B4-BE49-F238E27FC236}">
                    <a16:creationId xmlns:a16="http://schemas.microsoft.com/office/drawing/2014/main" id="{AD56338F-428B-3B4F-9358-5758875403D4}"/>
                  </a:ext>
                </a:extLst>
              </p:cNvPr>
              <p:cNvPicPr/>
              <p:nvPr/>
            </p:nvPicPr>
            <p:blipFill>
              <a:blip r:embed="rId273"/>
              <a:stretch>
                <a:fillRect/>
              </a:stretch>
            </p:blipFill>
            <p:spPr>
              <a:xfrm>
                <a:off x="6043571" y="5107394"/>
                <a:ext cx="1949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3" name="Ink 242">
                <a:extLst>
                  <a:ext uri="{FF2B5EF4-FFF2-40B4-BE49-F238E27FC236}">
                    <a16:creationId xmlns:a16="http://schemas.microsoft.com/office/drawing/2014/main" id="{85F44857-6E21-444A-85C9-1A52DE9FF11F}"/>
                  </a:ext>
                </a:extLst>
              </p14:cNvPr>
              <p14:cNvContentPartPr/>
              <p14:nvPr/>
            </p14:nvContentPartPr>
            <p14:xfrm>
              <a:off x="7112051" y="5581154"/>
              <a:ext cx="365400" cy="307440"/>
            </p14:xfrm>
          </p:contentPart>
        </mc:Choice>
        <mc:Fallback xmlns="">
          <p:pic>
            <p:nvPicPr>
              <p:cNvPr id="243" name="Ink 242">
                <a:extLst>
                  <a:ext uri="{FF2B5EF4-FFF2-40B4-BE49-F238E27FC236}">
                    <a16:creationId xmlns:a16="http://schemas.microsoft.com/office/drawing/2014/main" id="{85F44857-6E21-444A-85C9-1A52DE9FF11F}"/>
                  </a:ext>
                </a:extLst>
              </p:cNvPr>
              <p:cNvPicPr/>
              <p:nvPr/>
            </p:nvPicPr>
            <p:blipFill>
              <a:blip r:embed="rId275"/>
              <a:stretch>
                <a:fillRect/>
              </a:stretch>
            </p:blipFill>
            <p:spPr>
              <a:xfrm>
                <a:off x="7096571" y="5566034"/>
                <a:ext cx="3960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4" name="Ink 243">
                <a:extLst>
                  <a:ext uri="{FF2B5EF4-FFF2-40B4-BE49-F238E27FC236}">
                    <a16:creationId xmlns:a16="http://schemas.microsoft.com/office/drawing/2014/main" id="{CE102A61-A2F7-1647-B33A-B3B282CEB528}"/>
                  </a:ext>
                </a:extLst>
              </p14:cNvPr>
              <p14:cNvContentPartPr/>
              <p14:nvPr/>
            </p14:nvContentPartPr>
            <p14:xfrm>
              <a:off x="7923851" y="3280394"/>
              <a:ext cx="165960" cy="95760"/>
            </p14:xfrm>
          </p:contentPart>
        </mc:Choice>
        <mc:Fallback xmlns="">
          <p:pic>
            <p:nvPicPr>
              <p:cNvPr id="244" name="Ink 243">
                <a:extLst>
                  <a:ext uri="{FF2B5EF4-FFF2-40B4-BE49-F238E27FC236}">
                    <a16:creationId xmlns:a16="http://schemas.microsoft.com/office/drawing/2014/main" id="{CE102A61-A2F7-1647-B33A-B3B282CEB528}"/>
                  </a:ext>
                </a:extLst>
              </p:cNvPr>
              <p:cNvPicPr/>
              <p:nvPr/>
            </p:nvPicPr>
            <p:blipFill>
              <a:blip r:embed="rId277"/>
              <a:stretch>
                <a:fillRect/>
              </a:stretch>
            </p:blipFill>
            <p:spPr>
              <a:xfrm>
                <a:off x="7908371" y="3265274"/>
                <a:ext cx="196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6" name="Ink 285">
                <a:extLst>
                  <a:ext uri="{FF2B5EF4-FFF2-40B4-BE49-F238E27FC236}">
                    <a16:creationId xmlns:a16="http://schemas.microsoft.com/office/drawing/2014/main" id="{4D85DA57-F518-744E-9327-EC7DC6354E9A}"/>
                  </a:ext>
                </a:extLst>
              </p14:cNvPr>
              <p14:cNvContentPartPr/>
              <p14:nvPr/>
            </p14:nvContentPartPr>
            <p14:xfrm>
              <a:off x="2756411" y="4143314"/>
              <a:ext cx="255240" cy="328680"/>
            </p14:xfrm>
          </p:contentPart>
        </mc:Choice>
        <mc:Fallback xmlns="">
          <p:pic>
            <p:nvPicPr>
              <p:cNvPr id="286" name="Ink 285">
                <a:extLst>
                  <a:ext uri="{FF2B5EF4-FFF2-40B4-BE49-F238E27FC236}">
                    <a16:creationId xmlns:a16="http://schemas.microsoft.com/office/drawing/2014/main" id="{4D85DA57-F518-744E-9327-EC7DC6354E9A}"/>
                  </a:ext>
                </a:extLst>
              </p:cNvPr>
              <p:cNvPicPr/>
              <p:nvPr/>
            </p:nvPicPr>
            <p:blipFill>
              <a:blip r:embed="rId303"/>
              <a:stretch>
                <a:fillRect/>
              </a:stretch>
            </p:blipFill>
            <p:spPr>
              <a:xfrm>
                <a:off x="2741291" y="4128194"/>
                <a:ext cx="285840" cy="359280"/>
              </a:xfrm>
              <a:prstGeom prst="rect">
                <a:avLst/>
              </a:prstGeom>
            </p:spPr>
          </p:pic>
        </mc:Fallback>
      </mc:AlternateContent>
      <p:grpSp>
        <p:nvGrpSpPr>
          <p:cNvPr id="300" name="Group 299">
            <a:extLst>
              <a:ext uri="{FF2B5EF4-FFF2-40B4-BE49-F238E27FC236}">
                <a16:creationId xmlns:a16="http://schemas.microsoft.com/office/drawing/2014/main" id="{D66DB80A-C76E-1F49-A3DD-81788696057A}"/>
              </a:ext>
            </a:extLst>
          </p:cNvPr>
          <p:cNvGrpSpPr/>
          <p:nvPr/>
        </p:nvGrpSpPr>
        <p:grpSpPr>
          <a:xfrm>
            <a:off x="6007571" y="2053874"/>
            <a:ext cx="4587840" cy="2238840"/>
            <a:chOff x="6007571" y="2053874"/>
            <a:chExt cx="4587840" cy="2238840"/>
          </a:xfrm>
        </p:grpSpPr>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16F84F97-AA19-A840-AD73-1CE277D63B3F}"/>
                    </a:ext>
                  </a:extLst>
                </p14:cNvPr>
                <p14:cNvContentPartPr/>
                <p14:nvPr/>
              </p14:nvContentPartPr>
              <p14:xfrm>
                <a:off x="6023411" y="3326114"/>
                <a:ext cx="1962360" cy="554760"/>
              </p14:xfrm>
            </p:contentPart>
          </mc:Choice>
          <mc:Fallback xmlns="">
            <p:pic>
              <p:nvPicPr>
                <p:cNvPr id="197" name="Ink 196">
                  <a:extLst>
                    <a:ext uri="{FF2B5EF4-FFF2-40B4-BE49-F238E27FC236}">
                      <a16:creationId xmlns:a16="http://schemas.microsoft.com/office/drawing/2014/main" id="{16F84F97-AA19-A840-AD73-1CE277D63B3F}"/>
                    </a:ext>
                  </a:extLst>
                </p:cNvPr>
                <p:cNvPicPr/>
                <p:nvPr/>
              </p:nvPicPr>
              <p:blipFill>
                <a:blip r:embed="rId305"/>
                <a:stretch>
                  <a:fillRect/>
                </a:stretch>
              </p:blipFill>
              <p:spPr>
                <a:xfrm>
                  <a:off x="6007931" y="3310994"/>
                  <a:ext cx="1992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Ink 197">
                  <a:extLst>
                    <a:ext uri="{FF2B5EF4-FFF2-40B4-BE49-F238E27FC236}">
                      <a16:creationId xmlns:a16="http://schemas.microsoft.com/office/drawing/2014/main" id="{124997F4-AEE1-E44E-AD61-AA2D4AED53A2}"/>
                    </a:ext>
                  </a:extLst>
                </p14:cNvPr>
                <p14:cNvContentPartPr/>
                <p14:nvPr/>
              </p14:nvContentPartPr>
              <p14:xfrm>
                <a:off x="7922771" y="3294434"/>
                <a:ext cx="72000" cy="111600"/>
              </p14:xfrm>
            </p:contentPart>
          </mc:Choice>
          <mc:Fallback xmlns="">
            <p:pic>
              <p:nvPicPr>
                <p:cNvPr id="198" name="Ink 197">
                  <a:extLst>
                    <a:ext uri="{FF2B5EF4-FFF2-40B4-BE49-F238E27FC236}">
                      <a16:creationId xmlns:a16="http://schemas.microsoft.com/office/drawing/2014/main" id="{124997F4-AEE1-E44E-AD61-AA2D4AED53A2}"/>
                    </a:ext>
                  </a:extLst>
                </p:cNvPr>
                <p:cNvPicPr/>
                <p:nvPr/>
              </p:nvPicPr>
              <p:blipFill>
                <a:blip r:embed="rId307"/>
                <a:stretch>
                  <a:fillRect/>
                </a:stretch>
              </p:blipFill>
              <p:spPr>
                <a:xfrm>
                  <a:off x="7907651" y="3279314"/>
                  <a:ext cx="102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Ink 198">
                  <a:extLst>
                    <a:ext uri="{FF2B5EF4-FFF2-40B4-BE49-F238E27FC236}">
                      <a16:creationId xmlns:a16="http://schemas.microsoft.com/office/drawing/2014/main" id="{0E868989-5C94-C44D-94AE-A2A786CA30EA}"/>
                    </a:ext>
                  </a:extLst>
                </p14:cNvPr>
                <p14:cNvContentPartPr/>
                <p14:nvPr/>
              </p14:nvContentPartPr>
              <p14:xfrm>
                <a:off x="7989731" y="3293354"/>
                <a:ext cx="90000" cy="92160"/>
              </p14:xfrm>
            </p:contentPart>
          </mc:Choice>
          <mc:Fallback xmlns="">
            <p:pic>
              <p:nvPicPr>
                <p:cNvPr id="199" name="Ink 198">
                  <a:extLst>
                    <a:ext uri="{FF2B5EF4-FFF2-40B4-BE49-F238E27FC236}">
                      <a16:creationId xmlns:a16="http://schemas.microsoft.com/office/drawing/2014/main" id="{0E868989-5C94-C44D-94AE-A2A786CA30EA}"/>
                    </a:ext>
                  </a:extLst>
                </p:cNvPr>
                <p:cNvPicPr/>
                <p:nvPr/>
              </p:nvPicPr>
              <p:blipFill>
                <a:blip r:embed="rId309"/>
                <a:stretch>
                  <a:fillRect/>
                </a:stretch>
              </p:blipFill>
              <p:spPr>
                <a:xfrm>
                  <a:off x="7974611" y="3278234"/>
                  <a:ext cx="120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Ink 200">
                  <a:extLst>
                    <a:ext uri="{FF2B5EF4-FFF2-40B4-BE49-F238E27FC236}">
                      <a16:creationId xmlns:a16="http://schemas.microsoft.com/office/drawing/2014/main" id="{D8DECFA8-8946-B14A-8F79-03387D5677C6}"/>
                    </a:ext>
                  </a:extLst>
                </p14:cNvPr>
                <p14:cNvContentPartPr/>
                <p14:nvPr/>
              </p14:nvContentPartPr>
              <p14:xfrm>
                <a:off x="7392491" y="3584954"/>
                <a:ext cx="557640" cy="392760"/>
              </p14:xfrm>
            </p:contentPart>
          </mc:Choice>
          <mc:Fallback xmlns="">
            <p:pic>
              <p:nvPicPr>
                <p:cNvPr id="201" name="Ink 200">
                  <a:extLst>
                    <a:ext uri="{FF2B5EF4-FFF2-40B4-BE49-F238E27FC236}">
                      <a16:creationId xmlns:a16="http://schemas.microsoft.com/office/drawing/2014/main" id="{D8DECFA8-8946-B14A-8F79-03387D5677C6}"/>
                    </a:ext>
                  </a:extLst>
                </p:cNvPr>
                <p:cNvPicPr/>
                <p:nvPr/>
              </p:nvPicPr>
              <p:blipFill>
                <a:blip r:embed="rId311"/>
                <a:stretch>
                  <a:fillRect/>
                </a:stretch>
              </p:blipFill>
              <p:spPr>
                <a:xfrm>
                  <a:off x="7377371" y="3569474"/>
                  <a:ext cx="5878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2" name="Ink 201">
                  <a:extLst>
                    <a:ext uri="{FF2B5EF4-FFF2-40B4-BE49-F238E27FC236}">
                      <a16:creationId xmlns:a16="http://schemas.microsoft.com/office/drawing/2014/main" id="{0625FD39-C797-A741-9A5F-69CCE4119384}"/>
                    </a:ext>
                  </a:extLst>
                </p14:cNvPr>
                <p14:cNvContentPartPr/>
                <p14:nvPr/>
              </p14:nvContentPartPr>
              <p14:xfrm>
                <a:off x="7319051" y="3614834"/>
                <a:ext cx="233280" cy="149400"/>
              </p14:xfrm>
            </p:contentPart>
          </mc:Choice>
          <mc:Fallback xmlns="">
            <p:pic>
              <p:nvPicPr>
                <p:cNvPr id="202" name="Ink 201">
                  <a:extLst>
                    <a:ext uri="{FF2B5EF4-FFF2-40B4-BE49-F238E27FC236}">
                      <a16:creationId xmlns:a16="http://schemas.microsoft.com/office/drawing/2014/main" id="{0625FD39-C797-A741-9A5F-69CCE4119384}"/>
                    </a:ext>
                  </a:extLst>
                </p:cNvPr>
                <p:cNvPicPr/>
                <p:nvPr/>
              </p:nvPicPr>
              <p:blipFill>
                <a:blip r:embed="rId313"/>
                <a:stretch>
                  <a:fillRect/>
                </a:stretch>
              </p:blipFill>
              <p:spPr>
                <a:xfrm>
                  <a:off x="7303571" y="3599714"/>
                  <a:ext cx="26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Ink 203">
                  <a:extLst>
                    <a:ext uri="{FF2B5EF4-FFF2-40B4-BE49-F238E27FC236}">
                      <a16:creationId xmlns:a16="http://schemas.microsoft.com/office/drawing/2014/main" id="{3BEFE294-6026-FD40-947B-56C41707F2FA}"/>
                    </a:ext>
                  </a:extLst>
                </p14:cNvPr>
                <p14:cNvContentPartPr/>
                <p14:nvPr/>
              </p14:nvContentPartPr>
              <p14:xfrm>
                <a:off x="8040131" y="3875114"/>
                <a:ext cx="112320" cy="186120"/>
              </p14:xfrm>
            </p:contentPart>
          </mc:Choice>
          <mc:Fallback xmlns="">
            <p:pic>
              <p:nvPicPr>
                <p:cNvPr id="204" name="Ink 203">
                  <a:extLst>
                    <a:ext uri="{FF2B5EF4-FFF2-40B4-BE49-F238E27FC236}">
                      <a16:creationId xmlns:a16="http://schemas.microsoft.com/office/drawing/2014/main" id="{3BEFE294-6026-FD40-947B-56C41707F2FA}"/>
                    </a:ext>
                  </a:extLst>
                </p:cNvPr>
                <p:cNvPicPr/>
                <p:nvPr/>
              </p:nvPicPr>
              <p:blipFill>
                <a:blip r:embed="rId315"/>
                <a:stretch>
                  <a:fillRect/>
                </a:stretch>
              </p:blipFill>
              <p:spPr>
                <a:xfrm>
                  <a:off x="8025011" y="3859994"/>
                  <a:ext cx="14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Ink 204">
                  <a:extLst>
                    <a:ext uri="{FF2B5EF4-FFF2-40B4-BE49-F238E27FC236}">
                      <a16:creationId xmlns:a16="http://schemas.microsoft.com/office/drawing/2014/main" id="{A18A45F4-02EB-034A-B153-F57BFAAF79F1}"/>
                    </a:ext>
                  </a:extLst>
                </p14:cNvPr>
                <p14:cNvContentPartPr/>
                <p14:nvPr/>
              </p14:nvContentPartPr>
              <p14:xfrm>
                <a:off x="8243891" y="3827234"/>
                <a:ext cx="232200" cy="236880"/>
              </p14:xfrm>
            </p:contentPart>
          </mc:Choice>
          <mc:Fallback xmlns="">
            <p:pic>
              <p:nvPicPr>
                <p:cNvPr id="205" name="Ink 204">
                  <a:extLst>
                    <a:ext uri="{FF2B5EF4-FFF2-40B4-BE49-F238E27FC236}">
                      <a16:creationId xmlns:a16="http://schemas.microsoft.com/office/drawing/2014/main" id="{A18A45F4-02EB-034A-B153-F57BFAAF79F1}"/>
                    </a:ext>
                  </a:extLst>
                </p:cNvPr>
                <p:cNvPicPr/>
                <p:nvPr/>
              </p:nvPicPr>
              <p:blipFill>
                <a:blip r:embed="rId317"/>
                <a:stretch>
                  <a:fillRect/>
                </a:stretch>
              </p:blipFill>
              <p:spPr>
                <a:xfrm>
                  <a:off x="8228771" y="3812114"/>
                  <a:ext cx="262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Ink 205">
                  <a:extLst>
                    <a:ext uri="{FF2B5EF4-FFF2-40B4-BE49-F238E27FC236}">
                      <a16:creationId xmlns:a16="http://schemas.microsoft.com/office/drawing/2014/main" id="{778CC7A1-26E9-BE44-8E58-25365D910DDF}"/>
                    </a:ext>
                  </a:extLst>
                </p14:cNvPr>
                <p14:cNvContentPartPr/>
                <p14:nvPr/>
              </p14:nvContentPartPr>
              <p14:xfrm>
                <a:off x="8563211" y="3938114"/>
                <a:ext cx="131400" cy="124920"/>
              </p14:xfrm>
            </p:contentPart>
          </mc:Choice>
          <mc:Fallback xmlns="">
            <p:pic>
              <p:nvPicPr>
                <p:cNvPr id="206" name="Ink 205">
                  <a:extLst>
                    <a:ext uri="{FF2B5EF4-FFF2-40B4-BE49-F238E27FC236}">
                      <a16:creationId xmlns:a16="http://schemas.microsoft.com/office/drawing/2014/main" id="{778CC7A1-26E9-BE44-8E58-25365D910DDF}"/>
                    </a:ext>
                  </a:extLst>
                </p:cNvPr>
                <p:cNvPicPr/>
                <p:nvPr/>
              </p:nvPicPr>
              <p:blipFill>
                <a:blip r:embed="rId319"/>
                <a:stretch>
                  <a:fillRect/>
                </a:stretch>
              </p:blipFill>
              <p:spPr>
                <a:xfrm>
                  <a:off x="8548091" y="3922994"/>
                  <a:ext cx="161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8" name="Ink 207">
                  <a:extLst>
                    <a:ext uri="{FF2B5EF4-FFF2-40B4-BE49-F238E27FC236}">
                      <a16:creationId xmlns:a16="http://schemas.microsoft.com/office/drawing/2014/main" id="{99EC2DAD-90E7-3D45-8C95-4BB8AD42FEEC}"/>
                    </a:ext>
                  </a:extLst>
                </p14:cNvPr>
                <p14:cNvContentPartPr/>
                <p14:nvPr/>
              </p14:nvContentPartPr>
              <p14:xfrm>
                <a:off x="8581931" y="3982034"/>
                <a:ext cx="50040" cy="108000"/>
              </p14:xfrm>
            </p:contentPart>
          </mc:Choice>
          <mc:Fallback xmlns="">
            <p:pic>
              <p:nvPicPr>
                <p:cNvPr id="208" name="Ink 207">
                  <a:extLst>
                    <a:ext uri="{FF2B5EF4-FFF2-40B4-BE49-F238E27FC236}">
                      <a16:creationId xmlns:a16="http://schemas.microsoft.com/office/drawing/2014/main" id="{99EC2DAD-90E7-3D45-8C95-4BB8AD42FEEC}"/>
                    </a:ext>
                  </a:extLst>
                </p:cNvPr>
                <p:cNvPicPr/>
                <p:nvPr/>
              </p:nvPicPr>
              <p:blipFill>
                <a:blip r:embed="rId321"/>
                <a:stretch>
                  <a:fillRect/>
                </a:stretch>
              </p:blipFill>
              <p:spPr>
                <a:xfrm>
                  <a:off x="8566451" y="3966914"/>
                  <a:ext cx="80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0" name="Ink 209">
                  <a:extLst>
                    <a:ext uri="{FF2B5EF4-FFF2-40B4-BE49-F238E27FC236}">
                      <a16:creationId xmlns:a16="http://schemas.microsoft.com/office/drawing/2014/main" id="{FBAB62BA-4953-8542-9435-B99386A3FCEA}"/>
                    </a:ext>
                  </a:extLst>
                </p14:cNvPr>
                <p14:cNvContentPartPr/>
                <p14:nvPr/>
              </p14:nvContentPartPr>
              <p14:xfrm>
                <a:off x="8829611" y="3932714"/>
                <a:ext cx="9720" cy="296640"/>
              </p14:xfrm>
            </p:contentPart>
          </mc:Choice>
          <mc:Fallback xmlns="">
            <p:pic>
              <p:nvPicPr>
                <p:cNvPr id="210" name="Ink 209">
                  <a:extLst>
                    <a:ext uri="{FF2B5EF4-FFF2-40B4-BE49-F238E27FC236}">
                      <a16:creationId xmlns:a16="http://schemas.microsoft.com/office/drawing/2014/main" id="{FBAB62BA-4953-8542-9435-B99386A3FCEA}"/>
                    </a:ext>
                  </a:extLst>
                </p:cNvPr>
                <p:cNvPicPr/>
                <p:nvPr/>
              </p:nvPicPr>
              <p:blipFill>
                <a:blip r:embed="rId323"/>
                <a:stretch>
                  <a:fillRect/>
                </a:stretch>
              </p:blipFill>
              <p:spPr>
                <a:xfrm>
                  <a:off x="8814491" y="3917594"/>
                  <a:ext cx="40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1" name="Ink 210">
                  <a:extLst>
                    <a:ext uri="{FF2B5EF4-FFF2-40B4-BE49-F238E27FC236}">
                      <a16:creationId xmlns:a16="http://schemas.microsoft.com/office/drawing/2014/main" id="{AF4C6A3D-7287-8C42-9994-A2C64026EC7E}"/>
                    </a:ext>
                  </a:extLst>
                </p14:cNvPr>
                <p14:cNvContentPartPr/>
                <p14:nvPr/>
              </p14:nvContentPartPr>
              <p14:xfrm>
                <a:off x="8781011" y="3941354"/>
                <a:ext cx="167760" cy="96480"/>
              </p14:xfrm>
            </p:contentPart>
          </mc:Choice>
          <mc:Fallback xmlns="">
            <p:pic>
              <p:nvPicPr>
                <p:cNvPr id="211" name="Ink 210">
                  <a:extLst>
                    <a:ext uri="{FF2B5EF4-FFF2-40B4-BE49-F238E27FC236}">
                      <a16:creationId xmlns:a16="http://schemas.microsoft.com/office/drawing/2014/main" id="{AF4C6A3D-7287-8C42-9994-A2C64026EC7E}"/>
                    </a:ext>
                  </a:extLst>
                </p:cNvPr>
                <p:cNvPicPr/>
                <p:nvPr/>
              </p:nvPicPr>
              <p:blipFill>
                <a:blip r:embed="rId325"/>
                <a:stretch>
                  <a:fillRect/>
                </a:stretch>
              </p:blipFill>
              <p:spPr>
                <a:xfrm>
                  <a:off x="8765891" y="3925874"/>
                  <a:ext cx="19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2" name="Ink 211">
                  <a:extLst>
                    <a:ext uri="{FF2B5EF4-FFF2-40B4-BE49-F238E27FC236}">
                      <a16:creationId xmlns:a16="http://schemas.microsoft.com/office/drawing/2014/main" id="{2C546F9E-2347-BE49-9542-727E2ACE4860}"/>
                    </a:ext>
                  </a:extLst>
                </p14:cNvPr>
                <p14:cNvContentPartPr/>
                <p14:nvPr/>
              </p14:nvContentPartPr>
              <p14:xfrm>
                <a:off x="9066131" y="3920474"/>
                <a:ext cx="145800" cy="147240"/>
              </p14:xfrm>
            </p:contentPart>
          </mc:Choice>
          <mc:Fallback xmlns="">
            <p:pic>
              <p:nvPicPr>
                <p:cNvPr id="212" name="Ink 211">
                  <a:extLst>
                    <a:ext uri="{FF2B5EF4-FFF2-40B4-BE49-F238E27FC236}">
                      <a16:creationId xmlns:a16="http://schemas.microsoft.com/office/drawing/2014/main" id="{2C546F9E-2347-BE49-9542-727E2ACE4860}"/>
                    </a:ext>
                  </a:extLst>
                </p:cNvPr>
                <p:cNvPicPr/>
                <p:nvPr/>
              </p:nvPicPr>
              <p:blipFill>
                <a:blip r:embed="rId327"/>
                <a:stretch>
                  <a:fillRect/>
                </a:stretch>
              </p:blipFill>
              <p:spPr>
                <a:xfrm>
                  <a:off x="9051011" y="3905354"/>
                  <a:ext cx="176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3" name="Ink 212">
                  <a:extLst>
                    <a:ext uri="{FF2B5EF4-FFF2-40B4-BE49-F238E27FC236}">
                      <a16:creationId xmlns:a16="http://schemas.microsoft.com/office/drawing/2014/main" id="{59FFA59D-0717-8740-9BB3-F5F182207A6C}"/>
                    </a:ext>
                  </a:extLst>
                </p14:cNvPr>
                <p14:cNvContentPartPr/>
                <p14:nvPr/>
              </p14:nvContentPartPr>
              <p14:xfrm>
                <a:off x="9332531" y="3975554"/>
                <a:ext cx="141480" cy="13320"/>
              </p14:xfrm>
            </p:contentPart>
          </mc:Choice>
          <mc:Fallback xmlns="">
            <p:pic>
              <p:nvPicPr>
                <p:cNvPr id="213" name="Ink 212">
                  <a:extLst>
                    <a:ext uri="{FF2B5EF4-FFF2-40B4-BE49-F238E27FC236}">
                      <a16:creationId xmlns:a16="http://schemas.microsoft.com/office/drawing/2014/main" id="{59FFA59D-0717-8740-9BB3-F5F182207A6C}"/>
                    </a:ext>
                  </a:extLst>
                </p:cNvPr>
                <p:cNvPicPr/>
                <p:nvPr/>
              </p:nvPicPr>
              <p:blipFill>
                <a:blip r:embed="rId329"/>
                <a:stretch>
                  <a:fillRect/>
                </a:stretch>
              </p:blipFill>
              <p:spPr>
                <a:xfrm>
                  <a:off x="9317411" y="3960434"/>
                  <a:ext cx="172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4" name="Ink 213">
                  <a:extLst>
                    <a:ext uri="{FF2B5EF4-FFF2-40B4-BE49-F238E27FC236}">
                      <a16:creationId xmlns:a16="http://schemas.microsoft.com/office/drawing/2014/main" id="{35F8E23F-8BB5-5140-A44C-94715A1DC91F}"/>
                    </a:ext>
                  </a:extLst>
                </p14:cNvPr>
                <p14:cNvContentPartPr/>
                <p14:nvPr/>
              </p14:nvContentPartPr>
              <p14:xfrm>
                <a:off x="9332531" y="4092914"/>
                <a:ext cx="142200" cy="3600"/>
              </p14:xfrm>
            </p:contentPart>
          </mc:Choice>
          <mc:Fallback xmlns="">
            <p:pic>
              <p:nvPicPr>
                <p:cNvPr id="214" name="Ink 213">
                  <a:extLst>
                    <a:ext uri="{FF2B5EF4-FFF2-40B4-BE49-F238E27FC236}">
                      <a16:creationId xmlns:a16="http://schemas.microsoft.com/office/drawing/2014/main" id="{35F8E23F-8BB5-5140-A44C-94715A1DC91F}"/>
                    </a:ext>
                  </a:extLst>
                </p:cNvPr>
                <p:cNvPicPr/>
                <p:nvPr/>
              </p:nvPicPr>
              <p:blipFill>
                <a:blip r:embed="rId331"/>
                <a:stretch>
                  <a:fillRect/>
                </a:stretch>
              </p:blipFill>
              <p:spPr>
                <a:xfrm>
                  <a:off x="9317411" y="4077434"/>
                  <a:ext cx="172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5" name="Ink 194">
                  <a:extLst>
                    <a:ext uri="{FF2B5EF4-FFF2-40B4-BE49-F238E27FC236}">
                      <a16:creationId xmlns:a16="http://schemas.microsoft.com/office/drawing/2014/main" id="{731C77B8-EB7C-FC43-B66B-21BA97BDDC2C}"/>
                    </a:ext>
                  </a:extLst>
                </p14:cNvPr>
                <p14:cNvContentPartPr/>
                <p14:nvPr/>
              </p14:nvContentPartPr>
              <p14:xfrm>
                <a:off x="6024851" y="3875114"/>
                <a:ext cx="16920" cy="14760"/>
              </p14:xfrm>
            </p:contentPart>
          </mc:Choice>
          <mc:Fallback xmlns="">
            <p:pic>
              <p:nvPicPr>
                <p:cNvPr id="195" name="Ink 194">
                  <a:extLst>
                    <a:ext uri="{FF2B5EF4-FFF2-40B4-BE49-F238E27FC236}">
                      <a16:creationId xmlns:a16="http://schemas.microsoft.com/office/drawing/2014/main" id="{731C77B8-EB7C-FC43-B66B-21BA97BDDC2C}"/>
                    </a:ext>
                  </a:extLst>
                </p:cNvPr>
                <p:cNvPicPr/>
                <p:nvPr/>
              </p:nvPicPr>
              <p:blipFill>
                <a:blip r:embed="rId349"/>
                <a:stretch>
                  <a:fillRect/>
                </a:stretch>
              </p:blipFill>
              <p:spPr>
                <a:xfrm>
                  <a:off x="6009731" y="3859994"/>
                  <a:ext cx="47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6" name="Ink 195">
                  <a:extLst>
                    <a:ext uri="{FF2B5EF4-FFF2-40B4-BE49-F238E27FC236}">
                      <a16:creationId xmlns:a16="http://schemas.microsoft.com/office/drawing/2014/main" id="{EC2EB487-762D-9A4F-A88A-011C4E5B2BC0}"/>
                    </a:ext>
                  </a:extLst>
                </p14:cNvPr>
                <p14:cNvContentPartPr/>
                <p14:nvPr/>
              </p14:nvContentPartPr>
              <p14:xfrm>
                <a:off x="6007571" y="3848834"/>
                <a:ext cx="162000" cy="43920"/>
              </p14:xfrm>
            </p:contentPart>
          </mc:Choice>
          <mc:Fallback xmlns="">
            <p:pic>
              <p:nvPicPr>
                <p:cNvPr id="196" name="Ink 195">
                  <a:extLst>
                    <a:ext uri="{FF2B5EF4-FFF2-40B4-BE49-F238E27FC236}">
                      <a16:creationId xmlns:a16="http://schemas.microsoft.com/office/drawing/2014/main" id="{EC2EB487-762D-9A4F-A88A-011C4E5B2BC0}"/>
                    </a:ext>
                  </a:extLst>
                </p:cNvPr>
                <p:cNvPicPr/>
                <p:nvPr/>
              </p:nvPicPr>
              <p:blipFill>
                <a:blip r:embed="rId351"/>
                <a:stretch>
                  <a:fillRect/>
                </a:stretch>
              </p:blipFill>
              <p:spPr>
                <a:xfrm>
                  <a:off x="5992451" y="3833354"/>
                  <a:ext cx="192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5" name="Ink 224">
                  <a:extLst>
                    <a:ext uri="{FF2B5EF4-FFF2-40B4-BE49-F238E27FC236}">
                      <a16:creationId xmlns:a16="http://schemas.microsoft.com/office/drawing/2014/main" id="{6B874AF3-8C52-0D4E-9DB1-6F8ABB865699}"/>
                    </a:ext>
                  </a:extLst>
                </p14:cNvPr>
                <p14:cNvContentPartPr/>
                <p14:nvPr/>
              </p14:nvContentPartPr>
              <p14:xfrm>
                <a:off x="6055091" y="3998594"/>
                <a:ext cx="108000" cy="78840"/>
              </p14:xfrm>
            </p:contentPart>
          </mc:Choice>
          <mc:Fallback xmlns="">
            <p:pic>
              <p:nvPicPr>
                <p:cNvPr id="225" name="Ink 224">
                  <a:extLst>
                    <a:ext uri="{FF2B5EF4-FFF2-40B4-BE49-F238E27FC236}">
                      <a16:creationId xmlns:a16="http://schemas.microsoft.com/office/drawing/2014/main" id="{6B874AF3-8C52-0D4E-9DB1-6F8ABB865699}"/>
                    </a:ext>
                  </a:extLst>
                </p:cNvPr>
                <p:cNvPicPr/>
                <p:nvPr/>
              </p:nvPicPr>
              <p:blipFill>
                <a:blip r:embed="rId353"/>
                <a:stretch>
                  <a:fillRect/>
                </a:stretch>
              </p:blipFill>
              <p:spPr>
                <a:xfrm>
                  <a:off x="6039971" y="3983474"/>
                  <a:ext cx="138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6" name="Ink 225">
                  <a:extLst>
                    <a:ext uri="{FF2B5EF4-FFF2-40B4-BE49-F238E27FC236}">
                      <a16:creationId xmlns:a16="http://schemas.microsoft.com/office/drawing/2014/main" id="{013C5440-9DFD-7944-8943-9A78199F37C3}"/>
                    </a:ext>
                  </a:extLst>
                </p14:cNvPr>
                <p14:cNvContentPartPr/>
                <p14:nvPr/>
              </p14:nvContentPartPr>
              <p14:xfrm>
                <a:off x="6165971" y="3991394"/>
                <a:ext cx="34560" cy="301320"/>
              </p14:xfrm>
            </p:contentPart>
          </mc:Choice>
          <mc:Fallback xmlns="">
            <p:pic>
              <p:nvPicPr>
                <p:cNvPr id="226" name="Ink 225">
                  <a:extLst>
                    <a:ext uri="{FF2B5EF4-FFF2-40B4-BE49-F238E27FC236}">
                      <a16:creationId xmlns:a16="http://schemas.microsoft.com/office/drawing/2014/main" id="{013C5440-9DFD-7944-8943-9A78199F37C3}"/>
                    </a:ext>
                  </a:extLst>
                </p:cNvPr>
                <p:cNvPicPr/>
                <p:nvPr/>
              </p:nvPicPr>
              <p:blipFill>
                <a:blip r:embed="rId355"/>
                <a:stretch>
                  <a:fillRect/>
                </a:stretch>
              </p:blipFill>
              <p:spPr>
                <a:xfrm>
                  <a:off x="6150851" y="3975914"/>
                  <a:ext cx="648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7" name="Ink 226">
                  <a:extLst>
                    <a:ext uri="{FF2B5EF4-FFF2-40B4-BE49-F238E27FC236}">
                      <a16:creationId xmlns:a16="http://schemas.microsoft.com/office/drawing/2014/main" id="{ABCD84D5-FE0D-A140-BECE-BC4C30699822}"/>
                    </a:ext>
                  </a:extLst>
                </p14:cNvPr>
                <p14:cNvContentPartPr/>
                <p14:nvPr/>
              </p14:nvContentPartPr>
              <p14:xfrm>
                <a:off x="6308531" y="4139354"/>
                <a:ext cx="123120" cy="113400"/>
              </p14:xfrm>
            </p:contentPart>
          </mc:Choice>
          <mc:Fallback xmlns="">
            <p:pic>
              <p:nvPicPr>
                <p:cNvPr id="227" name="Ink 226">
                  <a:extLst>
                    <a:ext uri="{FF2B5EF4-FFF2-40B4-BE49-F238E27FC236}">
                      <a16:creationId xmlns:a16="http://schemas.microsoft.com/office/drawing/2014/main" id="{ABCD84D5-FE0D-A140-BECE-BC4C30699822}"/>
                    </a:ext>
                  </a:extLst>
                </p:cNvPr>
                <p:cNvPicPr/>
                <p:nvPr/>
              </p:nvPicPr>
              <p:blipFill>
                <a:blip r:embed="rId357"/>
                <a:stretch>
                  <a:fillRect/>
                </a:stretch>
              </p:blipFill>
              <p:spPr>
                <a:xfrm>
                  <a:off x="6293411" y="4124234"/>
                  <a:ext cx="153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Ink 228">
                  <a:extLst>
                    <a:ext uri="{FF2B5EF4-FFF2-40B4-BE49-F238E27FC236}">
                      <a16:creationId xmlns:a16="http://schemas.microsoft.com/office/drawing/2014/main" id="{92EA8489-64EB-314B-8932-037569EE3C18}"/>
                    </a:ext>
                  </a:extLst>
                </p14:cNvPr>
                <p14:cNvContentPartPr/>
                <p14:nvPr/>
              </p14:nvContentPartPr>
              <p14:xfrm>
                <a:off x="8167571" y="3431954"/>
                <a:ext cx="101880" cy="81360"/>
              </p14:xfrm>
            </p:contentPart>
          </mc:Choice>
          <mc:Fallback xmlns="">
            <p:pic>
              <p:nvPicPr>
                <p:cNvPr id="229" name="Ink 228">
                  <a:extLst>
                    <a:ext uri="{FF2B5EF4-FFF2-40B4-BE49-F238E27FC236}">
                      <a16:creationId xmlns:a16="http://schemas.microsoft.com/office/drawing/2014/main" id="{92EA8489-64EB-314B-8932-037569EE3C18}"/>
                    </a:ext>
                  </a:extLst>
                </p:cNvPr>
                <p:cNvPicPr/>
                <p:nvPr/>
              </p:nvPicPr>
              <p:blipFill>
                <a:blip r:embed="rId359"/>
                <a:stretch>
                  <a:fillRect/>
                </a:stretch>
              </p:blipFill>
              <p:spPr>
                <a:xfrm>
                  <a:off x="8152451" y="3416474"/>
                  <a:ext cx="132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0" name="Ink 229">
                  <a:extLst>
                    <a:ext uri="{FF2B5EF4-FFF2-40B4-BE49-F238E27FC236}">
                      <a16:creationId xmlns:a16="http://schemas.microsoft.com/office/drawing/2014/main" id="{EA696C43-A352-D849-B127-0027066C6338}"/>
                    </a:ext>
                  </a:extLst>
                </p14:cNvPr>
                <p14:cNvContentPartPr/>
                <p14:nvPr/>
              </p14:nvContentPartPr>
              <p14:xfrm>
                <a:off x="8210771" y="3454274"/>
                <a:ext cx="91440" cy="233280"/>
              </p14:xfrm>
            </p:contentPart>
          </mc:Choice>
          <mc:Fallback xmlns="">
            <p:pic>
              <p:nvPicPr>
                <p:cNvPr id="230" name="Ink 229">
                  <a:extLst>
                    <a:ext uri="{FF2B5EF4-FFF2-40B4-BE49-F238E27FC236}">
                      <a16:creationId xmlns:a16="http://schemas.microsoft.com/office/drawing/2014/main" id="{EA696C43-A352-D849-B127-0027066C6338}"/>
                    </a:ext>
                  </a:extLst>
                </p:cNvPr>
                <p:cNvPicPr/>
                <p:nvPr/>
              </p:nvPicPr>
              <p:blipFill>
                <a:blip r:embed="rId361"/>
                <a:stretch>
                  <a:fillRect/>
                </a:stretch>
              </p:blipFill>
              <p:spPr>
                <a:xfrm>
                  <a:off x="8195651" y="3438794"/>
                  <a:ext cx="122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1" name="Ink 230">
                  <a:extLst>
                    <a:ext uri="{FF2B5EF4-FFF2-40B4-BE49-F238E27FC236}">
                      <a16:creationId xmlns:a16="http://schemas.microsoft.com/office/drawing/2014/main" id="{D2EE623F-D47C-0E4E-AC3A-F6135C215C89}"/>
                    </a:ext>
                  </a:extLst>
                </p14:cNvPr>
                <p14:cNvContentPartPr/>
                <p14:nvPr/>
              </p14:nvContentPartPr>
              <p14:xfrm>
                <a:off x="8388971" y="3584954"/>
                <a:ext cx="13320" cy="108720"/>
              </p14:xfrm>
            </p:contentPart>
          </mc:Choice>
          <mc:Fallback xmlns="">
            <p:pic>
              <p:nvPicPr>
                <p:cNvPr id="231" name="Ink 230">
                  <a:extLst>
                    <a:ext uri="{FF2B5EF4-FFF2-40B4-BE49-F238E27FC236}">
                      <a16:creationId xmlns:a16="http://schemas.microsoft.com/office/drawing/2014/main" id="{D2EE623F-D47C-0E4E-AC3A-F6135C215C89}"/>
                    </a:ext>
                  </a:extLst>
                </p:cNvPr>
                <p:cNvPicPr/>
                <p:nvPr/>
              </p:nvPicPr>
              <p:blipFill>
                <a:blip r:embed="rId363"/>
                <a:stretch>
                  <a:fillRect/>
                </a:stretch>
              </p:blipFill>
              <p:spPr>
                <a:xfrm>
                  <a:off x="8373851" y="3569474"/>
                  <a:ext cx="4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3" name="Ink 232">
                  <a:extLst>
                    <a:ext uri="{FF2B5EF4-FFF2-40B4-BE49-F238E27FC236}">
                      <a16:creationId xmlns:a16="http://schemas.microsoft.com/office/drawing/2014/main" id="{4A26A13B-B037-9C43-97A6-F91C7C7973CA}"/>
                    </a:ext>
                  </a:extLst>
                </p14:cNvPr>
                <p14:cNvContentPartPr/>
                <p14:nvPr/>
              </p14:nvContentPartPr>
              <p14:xfrm>
                <a:off x="7993691" y="3450674"/>
                <a:ext cx="15840" cy="396000"/>
              </p14:xfrm>
            </p:contentPart>
          </mc:Choice>
          <mc:Fallback xmlns="">
            <p:pic>
              <p:nvPicPr>
                <p:cNvPr id="233" name="Ink 232">
                  <a:extLst>
                    <a:ext uri="{FF2B5EF4-FFF2-40B4-BE49-F238E27FC236}">
                      <a16:creationId xmlns:a16="http://schemas.microsoft.com/office/drawing/2014/main" id="{4A26A13B-B037-9C43-97A6-F91C7C7973CA}"/>
                    </a:ext>
                  </a:extLst>
                </p:cNvPr>
                <p:cNvPicPr/>
                <p:nvPr/>
              </p:nvPicPr>
              <p:blipFill>
                <a:blip r:embed="rId365"/>
                <a:stretch>
                  <a:fillRect/>
                </a:stretch>
              </p:blipFill>
              <p:spPr>
                <a:xfrm>
                  <a:off x="7978571" y="3435194"/>
                  <a:ext cx="4608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4" name="Ink 233">
                  <a:extLst>
                    <a:ext uri="{FF2B5EF4-FFF2-40B4-BE49-F238E27FC236}">
                      <a16:creationId xmlns:a16="http://schemas.microsoft.com/office/drawing/2014/main" id="{EC4EBF89-9354-D24C-AAAE-C780A250DD5E}"/>
                    </a:ext>
                  </a:extLst>
                </p14:cNvPr>
                <p14:cNvContentPartPr/>
                <p14:nvPr/>
              </p14:nvContentPartPr>
              <p14:xfrm>
                <a:off x="7910171" y="3759194"/>
                <a:ext cx="151200" cy="119880"/>
              </p14:xfrm>
            </p:contentPart>
          </mc:Choice>
          <mc:Fallback xmlns="">
            <p:pic>
              <p:nvPicPr>
                <p:cNvPr id="234" name="Ink 233">
                  <a:extLst>
                    <a:ext uri="{FF2B5EF4-FFF2-40B4-BE49-F238E27FC236}">
                      <a16:creationId xmlns:a16="http://schemas.microsoft.com/office/drawing/2014/main" id="{EC4EBF89-9354-D24C-AAAE-C780A250DD5E}"/>
                    </a:ext>
                  </a:extLst>
                </p:cNvPr>
                <p:cNvPicPr/>
                <p:nvPr/>
              </p:nvPicPr>
              <p:blipFill>
                <a:blip r:embed="rId367"/>
                <a:stretch>
                  <a:fillRect/>
                </a:stretch>
              </p:blipFill>
              <p:spPr>
                <a:xfrm>
                  <a:off x="7894691" y="3743714"/>
                  <a:ext cx="181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5" name="Ink 234">
                  <a:extLst>
                    <a:ext uri="{FF2B5EF4-FFF2-40B4-BE49-F238E27FC236}">
                      <a16:creationId xmlns:a16="http://schemas.microsoft.com/office/drawing/2014/main" id="{30C074D7-BCF2-CC43-A55D-265334AFD411}"/>
                    </a:ext>
                  </a:extLst>
                </p14:cNvPr>
                <p14:cNvContentPartPr/>
                <p14:nvPr/>
              </p14:nvContentPartPr>
              <p14:xfrm>
                <a:off x="7924571" y="3460754"/>
                <a:ext cx="167400" cy="149040"/>
              </p14:xfrm>
            </p:contentPart>
          </mc:Choice>
          <mc:Fallback xmlns="">
            <p:pic>
              <p:nvPicPr>
                <p:cNvPr id="235" name="Ink 234">
                  <a:extLst>
                    <a:ext uri="{FF2B5EF4-FFF2-40B4-BE49-F238E27FC236}">
                      <a16:creationId xmlns:a16="http://schemas.microsoft.com/office/drawing/2014/main" id="{30C074D7-BCF2-CC43-A55D-265334AFD411}"/>
                    </a:ext>
                  </a:extLst>
                </p:cNvPr>
                <p:cNvPicPr/>
                <p:nvPr/>
              </p:nvPicPr>
              <p:blipFill>
                <a:blip r:embed="rId369"/>
                <a:stretch>
                  <a:fillRect/>
                </a:stretch>
              </p:blipFill>
              <p:spPr>
                <a:xfrm>
                  <a:off x="7909091" y="3445634"/>
                  <a:ext cx="197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Ink 235">
                  <a:extLst>
                    <a:ext uri="{FF2B5EF4-FFF2-40B4-BE49-F238E27FC236}">
                      <a16:creationId xmlns:a16="http://schemas.microsoft.com/office/drawing/2014/main" id="{17FA6E3A-A138-6E40-97DE-6EFA08898489}"/>
                    </a:ext>
                  </a:extLst>
                </p14:cNvPr>
                <p14:cNvContentPartPr/>
                <p14:nvPr/>
              </p14:nvContentPartPr>
              <p14:xfrm>
                <a:off x="8040851" y="3303074"/>
                <a:ext cx="1073880" cy="395280"/>
              </p14:xfrm>
            </p:contentPart>
          </mc:Choice>
          <mc:Fallback xmlns="">
            <p:pic>
              <p:nvPicPr>
                <p:cNvPr id="236" name="Ink 235">
                  <a:extLst>
                    <a:ext uri="{FF2B5EF4-FFF2-40B4-BE49-F238E27FC236}">
                      <a16:creationId xmlns:a16="http://schemas.microsoft.com/office/drawing/2014/main" id="{17FA6E3A-A138-6E40-97DE-6EFA08898489}"/>
                    </a:ext>
                  </a:extLst>
                </p:cNvPr>
                <p:cNvPicPr/>
                <p:nvPr/>
              </p:nvPicPr>
              <p:blipFill>
                <a:blip r:embed="rId371"/>
                <a:stretch>
                  <a:fillRect/>
                </a:stretch>
              </p:blipFill>
              <p:spPr>
                <a:xfrm>
                  <a:off x="8025371" y="3287954"/>
                  <a:ext cx="11044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7" name="Ink 236">
                  <a:extLst>
                    <a:ext uri="{FF2B5EF4-FFF2-40B4-BE49-F238E27FC236}">
                      <a16:creationId xmlns:a16="http://schemas.microsoft.com/office/drawing/2014/main" id="{E0F228E6-6B06-A84E-A394-0D21F434093F}"/>
                    </a:ext>
                  </a:extLst>
                </p14:cNvPr>
                <p14:cNvContentPartPr/>
                <p14:nvPr/>
              </p14:nvContentPartPr>
              <p14:xfrm>
                <a:off x="9233891" y="3152234"/>
                <a:ext cx="69480" cy="205920"/>
              </p14:xfrm>
            </p:contentPart>
          </mc:Choice>
          <mc:Fallback xmlns="">
            <p:pic>
              <p:nvPicPr>
                <p:cNvPr id="237" name="Ink 236">
                  <a:extLst>
                    <a:ext uri="{FF2B5EF4-FFF2-40B4-BE49-F238E27FC236}">
                      <a16:creationId xmlns:a16="http://schemas.microsoft.com/office/drawing/2014/main" id="{E0F228E6-6B06-A84E-A394-0D21F434093F}"/>
                    </a:ext>
                  </a:extLst>
                </p:cNvPr>
                <p:cNvPicPr/>
                <p:nvPr/>
              </p:nvPicPr>
              <p:blipFill>
                <a:blip r:embed="rId373"/>
                <a:stretch>
                  <a:fillRect/>
                </a:stretch>
              </p:blipFill>
              <p:spPr>
                <a:xfrm>
                  <a:off x="9218411" y="3136754"/>
                  <a:ext cx="997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8" name="Ink 237">
                  <a:extLst>
                    <a:ext uri="{FF2B5EF4-FFF2-40B4-BE49-F238E27FC236}">
                      <a16:creationId xmlns:a16="http://schemas.microsoft.com/office/drawing/2014/main" id="{02A56D20-0DAE-2A40-AB25-D16F9D1B7D97}"/>
                    </a:ext>
                  </a:extLst>
                </p14:cNvPr>
                <p14:cNvContentPartPr/>
                <p14:nvPr/>
              </p14:nvContentPartPr>
              <p14:xfrm>
                <a:off x="9318131" y="3164114"/>
                <a:ext cx="181800" cy="220320"/>
              </p14:xfrm>
            </p:contentPart>
          </mc:Choice>
          <mc:Fallback xmlns="">
            <p:pic>
              <p:nvPicPr>
                <p:cNvPr id="238" name="Ink 237">
                  <a:extLst>
                    <a:ext uri="{FF2B5EF4-FFF2-40B4-BE49-F238E27FC236}">
                      <a16:creationId xmlns:a16="http://schemas.microsoft.com/office/drawing/2014/main" id="{02A56D20-0DAE-2A40-AB25-D16F9D1B7D97}"/>
                    </a:ext>
                  </a:extLst>
                </p:cNvPr>
                <p:cNvPicPr/>
                <p:nvPr/>
              </p:nvPicPr>
              <p:blipFill>
                <a:blip r:embed="rId375"/>
                <a:stretch>
                  <a:fillRect/>
                </a:stretch>
              </p:blipFill>
              <p:spPr>
                <a:xfrm>
                  <a:off x="9302651" y="3148634"/>
                  <a:ext cx="212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9" name="Ink 238">
                  <a:extLst>
                    <a:ext uri="{FF2B5EF4-FFF2-40B4-BE49-F238E27FC236}">
                      <a16:creationId xmlns:a16="http://schemas.microsoft.com/office/drawing/2014/main" id="{47972A41-8601-9041-954B-6B5C7AE5FCD3}"/>
                    </a:ext>
                  </a:extLst>
                </p14:cNvPr>
                <p14:cNvContentPartPr/>
                <p14:nvPr/>
              </p14:nvContentPartPr>
              <p14:xfrm>
                <a:off x="9542051" y="3195434"/>
                <a:ext cx="130320" cy="138240"/>
              </p14:xfrm>
            </p:contentPart>
          </mc:Choice>
          <mc:Fallback xmlns="">
            <p:pic>
              <p:nvPicPr>
                <p:cNvPr id="239" name="Ink 238">
                  <a:extLst>
                    <a:ext uri="{FF2B5EF4-FFF2-40B4-BE49-F238E27FC236}">
                      <a16:creationId xmlns:a16="http://schemas.microsoft.com/office/drawing/2014/main" id="{47972A41-8601-9041-954B-6B5C7AE5FCD3}"/>
                    </a:ext>
                  </a:extLst>
                </p:cNvPr>
                <p:cNvPicPr/>
                <p:nvPr/>
              </p:nvPicPr>
              <p:blipFill>
                <a:blip r:embed="rId377"/>
                <a:stretch>
                  <a:fillRect/>
                </a:stretch>
              </p:blipFill>
              <p:spPr>
                <a:xfrm>
                  <a:off x="9526931" y="3180314"/>
                  <a:ext cx="160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0" name="Ink 239">
                  <a:extLst>
                    <a:ext uri="{FF2B5EF4-FFF2-40B4-BE49-F238E27FC236}">
                      <a16:creationId xmlns:a16="http://schemas.microsoft.com/office/drawing/2014/main" id="{DD512943-BED7-514B-9EEB-570C1EEC647A}"/>
                    </a:ext>
                  </a:extLst>
                </p14:cNvPr>
                <p14:cNvContentPartPr/>
                <p14:nvPr/>
              </p14:nvContentPartPr>
              <p14:xfrm>
                <a:off x="9606851" y="3178514"/>
                <a:ext cx="142920" cy="365760"/>
              </p14:xfrm>
            </p:contentPart>
          </mc:Choice>
          <mc:Fallback xmlns="">
            <p:pic>
              <p:nvPicPr>
                <p:cNvPr id="240" name="Ink 239">
                  <a:extLst>
                    <a:ext uri="{FF2B5EF4-FFF2-40B4-BE49-F238E27FC236}">
                      <a16:creationId xmlns:a16="http://schemas.microsoft.com/office/drawing/2014/main" id="{DD512943-BED7-514B-9EEB-570C1EEC647A}"/>
                    </a:ext>
                  </a:extLst>
                </p:cNvPr>
                <p:cNvPicPr/>
                <p:nvPr/>
              </p:nvPicPr>
              <p:blipFill>
                <a:blip r:embed="rId379"/>
                <a:stretch>
                  <a:fillRect/>
                </a:stretch>
              </p:blipFill>
              <p:spPr>
                <a:xfrm>
                  <a:off x="9591731" y="3163034"/>
                  <a:ext cx="1735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7" name="Ink 286">
                  <a:extLst>
                    <a:ext uri="{FF2B5EF4-FFF2-40B4-BE49-F238E27FC236}">
                      <a16:creationId xmlns:a16="http://schemas.microsoft.com/office/drawing/2014/main" id="{FC29E3AD-E6D8-1D4B-94C7-016049F49219}"/>
                    </a:ext>
                  </a:extLst>
                </p14:cNvPr>
                <p14:cNvContentPartPr/>
                <p14:nvPr/>
              </p14:nvContentPartPr>
              <p14:xfrm>
                <a:off x="8011691" y="2110034"/>
                <a:ext cx="1604880" cy="1219680"/>
              </p14:xfrm>
            </p:contentPart>
          </mc:Choice>
          <mc:Fallback xmlns="">
            <p:pic>
              <p:nvPicPr>
                <p:cNvPr id="287" name="Ink 286">
                  <a:extLst>
                    <a:ext uri="{FF2B5EF4-FFF2-40B4-BE49-F238E27FC236}">
                      <a16:creationId xmlns:a16="http://schemas.microsoft.com/office/drawing/2014/main" id="{FC29E3AD-E6D8-1D4B-94C7-016049F49219}"/>
                    </a:ext>
                  </a:extLst>
                </p:cNvPr>
                <p:cNvPicPr/>
                <p:nvPr/>
              </p:nvPicPr>
              <p:blipFill>
                <a:blip r:embed="rId381"/>
                <a:stretch>
                  <a:fillRect/>
                </a:stretch>
              </p:blipFill>
              <p:spPr>
                <a:xfrm>
                  <a:off x="7996571" y="2094914"/>
                  <a:ext cx="1635480" cy="1250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9" name="Ink 288">
                  <a:extLst>
                    <a:ext uri="{FF2B5EF4-FFF2-40B4-BE49-F238E27FC236}">
                      <a16:creationId xmlns:a16="http://schemas.microsoft.com/office/drawing/2014/main" id="{14F444D5-E05B-F546-888C-DDC3A17588D8}"/>
                    </a:ext>
                  </a:extLst>
                </p14:cNvPr>
                <p14:cNvContentPartPr/>
                <p14:nvPr/>
              </p14:nvContentPartPr>
              <p14:xfrm>
                <a:off x="9557891" y="2095994"/>
                <a:ext cx="139680" cy="95760"/>
              </p14:xfrm>
            </p:contentPart>
          </mc:Choice>
          <mc:Fallback xmlns="">
            <p:pic>
              <p:nvPicPr>
                <p:cNvPr id="289" name="Ink 288">
                  <a:extLst>
                    <a:ext uri="{FF2B5EF4-FFF2-40B4-BE49-F238E27FC236}">
                      <a16:creationId xmlns:a16="http://schemas.microsoft.com/office/drawing/2014/main" id="{14F444D5-E05B-F546-888C-DDC3A17588D8}"/>
                    </a:ext>
                  </a:extLst>
                </p:cNvPr>
                <p:cNvPicPr/>
                <p:nvPr/>
              </p:nvPicPr>
              <p:blipFill>
                <a:blip r:embed="rId383"/>
                <a:stretch>
                  <a:fillRect/>
                </a:stretch>
              </p:blipFill>
              <p:spPr>
                <a:xfrm>
                  <a:off x="9542411" y="2080874"/>
                  <a:ext cx="170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90" name="Ink 289">
                  <a:extLst>
                    <a:ext uri="{FF2B5EF4-FFF2-40B4-BE49-F238E27FC236}">
                      <a16:creationId xmlns:a16="http://schemas.microsoft.com/office/drawing/2014/main" id="{50B45574-FBD1-4942-BD8E-E94841D88002}"/>
                    </a:ext>
                  </a:extLst>
                </p14:cNvPr>
                <p14:cNvContentPartPr/>
                <p14:nvPr/>
              </p14:nvContentPartPr>
              <p14:xfrm>
                <a:off x="9531971" y="2058194"/>
                <a:ext cx="223920" cy="196200"/>
              </p14:xfrm>
            </p:contentPart>
          </mc:Choice>
          <mc:Fallback xmlns="">
            <p:pic>
              <p:nvPicPr>
                <p:cNvPr id="290" name="Ink 289">
                  <a:extLst>
                    <a:ext uri="{FF2B5EF4-FFF2-40B4-BE49-F238E27FC236}">
                      <a16:creationId xmlns:a16="http://schemas.microsoft.com/office/drawing/2014/main" id="{50B45574-FBD1-4942-BD8E-E94841D88002}"/>
                    </a:ext>
                  </a:extLst>
                </p:cNvPr>
                <p:cNvPicPr/>
                <p:nvPr/>
              </p:nvPicPr>
              <p:blipFill>
                <a:blip r:embed="rId385"/>
                <a:stretch>
                  <a:fillRect/>
                </a:stretch>
              </p:blipFill>
              <p:spPr>
                <a:xfrm>
                  <a:off x="9516491" y="2043074"/>
                  <a:ext cx="254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91" name="Ink 290">
                  <a:extLst>
                    <a:ext uri="{FF2B5EF4-FFF2-40B4-BE49-F238E27FC236}">
                      <a16:creationId xmlns:a16="http://schemas.microsoft.com/office/drawing/2014/main" id="{4A92DCC6-7569-FB4D-8169-39B40534FEEC}"/>
                    </a:ext>
                  </a:extLst>
                </p14:cNvPr>
                <p14:cNvContentPartPr/>
                <p14:nvPr/>
              </p14:nvContentPartPr>
              <p14:xfrm>
                <a:off x="9722771" y="2053874"/>
                <a:ext cx="146160" cy="100800"/>
              </p14:xfrm>
            </p:contentPart>
          </mc:Choice>
          <mc:Fallback xmlns="">
            <p:pic>
              <p:nvPicPr>
                <p:cNvPr id="291" name="Ink 290">
                  <a:extLst>
                    <a:ext uri="{FF2B5EF4-FFF2-40B4-BE49-F238E27FC236}">
                      <a16:creationId xmlns:a16="http://schemas.microsoft.com/office/drawing/2014/main" id="{4A92DCC6-7569-FB4D-8169-39B40534FEEC}"/>
                    </a:ext>
                  </a:extLst>
                </p:cNvPr>
                <p:cNvPicPr/>
                <p:nvPr/>
              </p:nvPicPr>
              <p:blipFill>
                <a:blip r:embed="rId387"/>
                <a:stretch>
                  <a:fillRect/>
                </a:stretch>
              </p:blipFill>
              <p:spPr>
                <a:xfrm>
                  <a:off x="9707291" y="2038754"/>
                  <a:ext cx="176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3" name="Ink 292">
                  <a:extLst>
                    <a:ext uri="{FF2B5EF4-FFF2-40B4-BE49-F238E27FC236}">
                      <a16:creationId xmlns:a16="http://schemas.microsoft.com/office/drawing/2014/main" id="{A4BC627A-07B1-5940-8003-825E43DC89CA}"/>
                    </a:ext>
                  </a:extLst>
                </p14:cNvPr>
                <p14:cNvContentPartPr/>
                <p14:nvPr/>
              </p14:nvContentPartPr>
              <p14:xfrm>
                <a:off x="9922571" y="2271674"/>
                <a:ext cx="47160" cy="981720"/>
              </p14:xfrm>
            </p:contentPart>
          </mc:Choice>
          <mc:Fallback xmlns="">
            <p:pic>
              <p:nvPicPr>
                <p:cNvPr id="293" name="Ink 292">
                  <a:extLst>
                    <a:ext uri="{FF2B5EF4-FFF2-40B4-BE49-F238E27FC236}">
                      <a16:creationId xmlns:a16="http://schemas.microsoft.com/office/drawing/2014/main" id="{A4BC627A-07B1-5940-8003-825E43DC89CA}"/>
                    </a:ext>
                  </a:extLst>
                </p:cNvPr>
                <p:cNvPicPr/>
                <p:nvPr/>
              </p:nvPicPr>
              <p:blipFill>
                <a:blip r:embed="rId389"/>
                <a:stretch>
                  <a:fillRect/>
                </a:stretch>
              </p:blipFill>
              <p:spPr>
                <a:xfrm>
                  <a:off x="9907091" y="2256554"/>
                  <a:ext cx="77760" cy="1012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94" name="Ink 293">
                  <a:extLst>
                    <a:ext uri="{FF2B5EF4-FFF2-40B4-BE49-F238E27FC236}">
                      <a16:creationId xmlns:a16="http://schemas.microsoft.com/office/drawing/2014/main" id="{9B6572C1-7E61-2B4F-9BC3-4039585F4CBE}"/>
                    </a:ext>
                  </a:extLst>
                </p14:cNvPr>
                <p14:cNvContentPartPr/>
                <p14:nvPr/>
              </p14:nvContentPartPr>
              <p14:xfrm>
                <a:off x="9835811" y="3117314"/>
                <a:ext cx="175320" cy="153720"/>
              </p14:xfrm>
            </p:contentPart>
          </mc:Choice>
          <mc:Fallback xmlns="">
            <p:pic>
              <p:nvPicPr>
                <p:cNvPr id="294" name="Ink 293">
                  <a:extLst>
                    <a:ext uri="{FF2B5EF4-FFF2-40B4-BE49-F238E27FC236}">
                      <a16:creationId xmlns:a16="http://schemas.microsoft.com/office/drawing/2014/main" id="{9B6572C1-7E61-2B4F-9BC3-4039585F4CBE}"/>
                    </a:ext>
                  </a:extLst>
                </p:cNvPr>
                <p:cNvPicPr/>
                <p:nvPr/>
              </p:nvPicPr>
              <p:blipFill>
                <a:blip r:embed="rId391"/>
                <a:stretch>
                  <a:fillRect/>
                </a:stretch>
              </p:blipFill>
              <p:spPr>
                <a:xfrm>
                  <a:off x="9820691" y="3102194"/>
                  <a:ext cx="205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95" name="Ink 294">
                  <a:extLst>
                    <a:ext uri="{FF2B5EF4-FFF2-40B4-BE49-F238E27FC236}">
                      <a16:creationId xmlns:a16="http://schemas.microsoft.com/office/drawing/2014/main" id="{192A254C-09C3-DC40-9591-F6BD63795800}"/>
                    </a:ext>
                  </a:extLst>
                </p14:cNvPr>
                <p14:cNvContentPartPr/>
                <p14:nvPr/>
              </p14:nvContentPartPr>
              <p14:xfrm>
                <a:off x="9857051" y="2339354"/>
                <a:ext cx="173160" cy="145440"/>
              </p14:xfrm>
            </p:contentPart>
          </mc:Choice>
          <mc:Fallback xmlns="">
            <p:pic>
              <p:nvPicPr>
                <p:cNvPr id="295" name="Ink 294">
                  <a:extLst>
                    <a:ext uri="{FF2B5EF4-FFF2-40B4-BE49-F238E27FC236}">
                      <a16:creationId xmlns:a16="http://schemas.microsoft.com/office/drawing/2014/main" id="{192A254C-09C3-DC40-9591-F6BD63795800}"/>
                    </a:ext>
                  </a:extLst>
                </p:cNvPr>
                <p:cNvPicPr/>
                <p:nvPr/>
              </p:nvPicPr>
              <p:blipFill>
                <a:blip r:embed="rId393"/>
                <a:stretch>
                  <a:fillRect/>
                </a:stretch>
              </p:blipFill>
              <p:spPr>
                <a:xfrm>
                  <a:off x="9841571" y="2324234"/>
                  <a:ext cx="203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6" name="Ink 295">
                  <a:extLst>
                    <a:ext uri="{FF2B5EF4-FFF2-40B4-BE49-F238E27FC236}">
                      <a16:creationId xmlns:a16="http://schemas.microsoft.com/office/drawing/2014/main" id="{6E932D7E-EC1C-164F-ABEA-29F90169AC02}"/>
                    </a:ext>
                  </a:extLst>
                </p14:cNvPr>
                <p14:cNvContentPartPr/>
                <p14:nvPr/>
              </p14:nvContentPartPr>
              <p14:xfrm>
                <a:off x="10201571" y="2626994"/>
                <a:ext cx="168840" cy="227520"/>
              </p14:xfrm>
            </p:contentPart>
          </mc:Choice>
          <mc:Fallback xmlns="">
            <p:pic>
              <p:nvPicPr>
                <p:cNvPr id="296" name="Ink 295">
                  <a:extLst>
                    <a:ext uri="{FF2B5EF4-FFF2-40B4-BE49-F238E27FC236}">
                      <a16:creationId xmlns:a16="http://schemas.microsoft.com/office/drawing/2014/main" id="{6E932D7E-EC1C-164F-ABEA-29F90169AC02}"/>
                    </a:ext>
                  </a:extLst>
                </p:cNvPr>
                <p:cNvPicPr/>
                <p:nvPr/>
              </p:nvPicPr>
              <p:blipFill>
                <a:blip r:embed="rId395"/>
                <a:stretch>
                  <a:fillRect/>
                </a:stretch>
              </p:blipFill>
              <p:spPr>
                <a:xfrm>
                  <a:off x="10186091" y="2611514"/>
                  <a:ext cx="199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7" name="Ink 296">
                  <a:extLst>
                    <a:ext uri="{FF2B5EF4-FFF2-40B4-BE49-F238E27FC236}">
                      <a16:creationId xmlns:a16="http://schemas.microsoft.com/office/drawing/2014/main" id="{0CFC088C-DBB0-5D4A-8205-93DBFA0F8EA7}"/>
                    </a:ext>
                  </a:extLst>
                </p14:cNvPr>
                <p14:cNvContentPartPr/>
                <p14:nvPr/>
              </p14:nvContentPartPr>
              <p14:xfrm>
                <a:off x="10435571" y="2670554"/>
                <a:ext cx="128160" cy="168840"/>
              </p14:xfrm>
            </p:contentPart>
          </mc:Choice>
          <mc:Fallback xmlns="">
            <p:pic>
              <p:nvPicPr>
                <p:cNvPr id="297" name="Ink 296">
                  <a:extLst>
                    <a:ext uri="{FF2B5EF4-FFF2-40B4-BE49-F238E27FC236}">
                      <a16:creationId xmlns:a16="http://schemas.microsoft.com/office/drawing/2014/main" id="{0CFC088C-DBB0-5D4A-8205-93DBFA0F8EA7}"/>
                    </a:ext>
                  </a:extLst>
                </p:cNvPr>
                <p:cNvPicPr/>
                <p:nvPr/>
              </p:nvPicPr>
              <p:blipFill>
                <a:blip r:embed="rId397"/>
                <a:stretch>
                  <a:fillRect/>
                </a:stretch>
              </p:blipFill>
              <p:spPr>
                <a:xfrm>
                  <a:off x="10420451" y="2655074"/>
                  <a:ext cx="158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8" name="Ink 297">
                  <a:extLst>
                    <a:ext uri="{FF2B5EF4-FFF2-40B4-BE49-F238E27FC236}">
                      <a16:creationId xmlns:a16="http://schemas.microsoft.com/office/drawing/2014/main" id="{F00808AA-42FA-EF49-9BCB-C6BFD878EBBD}"/>
                    </a:ext>
                  </a:extLst>
                </p14:cNvPr>
                <p14:cNvContentPartPr/>
                <p14:nvPr/>
              </p14:nvContentPartPr>
              <p14:xfrm>
                <a:off x="10500011" y="2626994"/>
                <a:ext cx="95400" cy="416520"/>
              </p14:xfrm>
            </p:contentPart>
          </mc:Choice>
          <mc:Fallback xmlns="">
            <p:pic>
              <p:nvPicPr>
                <p:cNvPr id="298" name="Ink 297">
                  <a:extLst>
                    <a:ext uri="{FF2B5EF4-FFF2-40B4-BE49-F238E27FC236}">
                      <a16:creationId xmlns:a16="http://schemas.microsoft.com/office/drawing/2014/main" id="{F00808AA-42FA-EF49-9BCB-C6BFD878EBBD}"/>
                    </a:ext>
                  </a:extLst>
                </p:cNvPr>
                <p:cNvPicPr/>
                <p:nvPr/>
              </p:nvPicPr>
              <p:blipFill>
                <a:blip r:embed="rId399"/>
                <a:stretch>
                  <a:fillRect/>
                </a:stretch>
              </p:blipFill>
              <p:spPr>
                <a:xfrm>
                  <a:off x="10484891" y="2611514"/>
                  <a:ext cx="126000" cy="446760"/>
                </a:xfrm>
                <a:prstGeom prst="rect">
                  <a:avLst/>
                </a:prstGeom>
              </p:spPr>
            </p:pic>
          </mc:Fallback>
        </mc:AlternateContent>
      </p:grpSp>
      <p:grpSp>
        <p:nvGrpSpPr>
          <p:cNvPr id="303" name="Group 302">
            <a:extLst>
              <a:ext uri="{FF2B5EF4-FFF2-40B4-BE49-F238E27FC236}">
                <a16:creationId xmlns:a16="http://schemas.microsoft.com/office/drawing/2014/main" id="{1202F609-8361-1840-85D3-C83999E54F84}"/>
              </a:ext>
            </a:extLst>
          </p:cNvPr>
          <p:cNvGrpSpPr/>
          <p:nvPr/>
        </p:nvGrpSpPr>
        <p:grpSpPr>
          <a:xfrm>
            <a:off x="1032731" y="5877794"/>
            <a:ext cx="4334760" cy="849240"/>
            <a:chOff x="1032731" y="5877794"/>
            <a:chExt cx="4334760" cy="849240"/>
          </a:xfrm>
        </p:grpSpPr>
        <mc:AlternateContent xmlns:mc="http://schemas.openxmlformats.org/markup-compatibility/2006" xmlns:p14="http://schemas.microsoft.com/office/powerpoint/2010/main">
          <mc:Choice Requires="p14">
            <p:contentPart p14:bwMode="auto" r:id="rId400">
              <p14:nvContentPartPr>
                <p14:cNvPr id="263" name="Ink 262">
                  <a:extLst>
                    <a:ext uri="{FF2B5EF4-FFF2-40B4-BE49-F238E27FC236}">
                      <a16:creationId xmlns:a16="http://schemas.microsoft.com/office/drawing/2014/main" id="{C48184A3-79DE-E94D-AE65-FBE83766CE1C}"/>
                    </a:ext>
                  </a:extLst>
                </p14:cNvPr>
                <p14:cNvContentPartPr/>
                <p14:nvPr/>
              </p14:nvContentPartPr>
              <p14:xfrm>
                <a:off x="1238291" y="6170474"/>
                <a:ext cx="198360" cy="95400"/>
              </p14:xfrm>
            </p:contentPart>
          </mc:Choice>
          <mc:Fallback xmlns="">
            <p:pic>
              <p:nvPicPr>
                <p:cNvPr id="263" name="Ink 262">
                  <a:extLst>
                    <a:ext uri="{FF2B5EF4-FFF2-40B4-BE49-F238E27FC236}">
                      <a16:creationId xmlns:a16="http://schemas.microsoft.com/office/drawing/2014/main" id="{C48184A3-79DE-E94D-AE65-FBE83766CE1C}"/>
                    </a:ext>
                  </a:extLst>
                </p:cNvPr>
                <p:cNvPicPr/>
                <p:nvPr/>
              </p:nvPicPr>
              <p:blipFill>
                <a:blip r:embed="rId405"/>
                <a:stretch>
                  <a:fillRect/>
                </a:stretch>
              </p:blipFill>
              <p:spPr>
                <a:xfrm>
                  <a:off x="1223171" y="6155354"/>
                  <a:ext cx="228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4" name="Ink 263">
                  <a:extLst>
                    <a:ext uri="{FF2B5EF4-FFF2-40B4-BE49-F238E27FC236}">
                      <a16:creationId xmlns:a16="http://schemas.microsoft.com/office/drawing/2014/main" id="{217A15C8-9346-9845-B9F2-F34A0E3D3B9B}"/>
                    </a:ext>
                  </a:extLst>
                </p14:cNvPr>
                <p14:cNvContentPartPr/>
                <p14:nvPr/>
              </p14:nvContentPartPr>
              <p14:xfrm>
                <a:off x="1416491" y="6081194"/>
                <a:ext cx="151200" cy="520560"/>
              </p14:xfrm>
            </p:contentPart>
          </mc:Choice>
          <mc:Fallback xmlns="">
            <p:pic>
              <p:nvPicPr>
                <p:cNvPr id="264" name="Ink 263">
                  <a:extLst>
                    <a:ext uri="{FF2B5EF4-FFF2-40B4-BE49-F238E27FC236}">
                      <a16:creationId xmlns:a16="http://schemas.microsoft.com/office/drawing/2014/main" id="{217A15C8-9346-9845-B9F2-F34A0E3D3B9B}"/>
                    </a:ext>
                  </a:extLst>
                </p:cNvPr>
                <p:cNvPicPr/>
                <p:nvPr/>
              </p:nvPicPr>
              <p:blipFill>
                <a:blip r:embed="rId407"/>
                <a:stretch>
                  <a:fillRect/>
                </a:stretch>
              </p:blipFill>
              <p:spPr>
                <a:xfrm>
                  <a:off x="1401371" y="6066074"/>
                  <a:ext cx="18180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6" name="Ink 265">
                  <a:extLst>
                    <a:ext uri="{FF2B5EF4-FFF2-40B4-BE49-F238E27FC236}">
                      <a16:creationId xmlns:a16="http://schemas.microsoft.com/office/drawing/2014/main" id="{014059C6-7467-2F41-B52D-DDA86C0E8B91}"/>
                    </a:ext>
                  </a:extLst>
                </p14:cNvPr>
                <p14:cNvContentPartPr/>
                <p14:nvPr/>
              </p14:nvContentPartPr>
              <p14:xfrm>
                <a:off x="1624571" y="6462434"/>
                <a:ext cx="247680" cy="135360"/>
              </p14:xfrm>
            </p:contentPart>
          </mc:Choice>
          <mc:Fallback xmlns="">
            <p:pic>
              <p:nvPicPr>
                <p:cNvPr id="266" name="Ink 265">
                  <a:extLst>
                    <a:ext uri="{FF2B5EF4-FFF2-40B4-BE49-F238E27FC236}">
                      <a16:creationId xmlns:a16="http://schemas.microsoft.com/office/drawing/2014/main" id="{014059C6-7467-2F41-B52D-DDA86C0E8B91}"/>
                    </a:ext>
                  </a:extLst>
                </p:cNvPr>
                <p:cNvPicPr/>
                <p:nvPr/>
              </p:nvPicPr>
              <p:blipFill>
                <a:blip r:embed="rId409"/>
                <a:stretch>
                  <a:fillRect/>
                </a:stretch>
              </p:blipFill>
              <p:spPr>
                <a:xfrm>
                  <a:off x="1609451" y="6447314"/>
                  <a:ext cx="278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7" name="Ink 266">
                  <a:extLst>
                    <a:ext uri="{FF2B5EF4-FFF2-40B4-BE49-F238E27FC236}">
                      <a16:creationId xmlns:a16="http://schemas.microsoft.com/office/drawing/2014/main" id="{D7DBE71F-77E7-4044-80AD-744C1F1B69E2}"/>
                    </a:ext>
                  </a:extLst>
                </p14:cNvPr>
                <p14:cNvContentPartPr/>
                <p14:nvPr/>
              </p14:nvContentPartPr>
              <p14:xfrm>
                <a:off x="2002931" y="6560354"/>
                <a:ext cx="119160" cy="20520"/>
              </p14:xfrm>
            </p:contentPart>
          </mc:Choice>
          <mc:Fallback xmlns="">
            <p:pic>
              <p:nvPicPr>
                <p:cNvPr id="267" name="Ink 266">
                  <a:extLst>
                    <a:ext uri="{FF2B5EF4-FFF2-40B4-BE49-F238E27FC236}">
                      <a16:creationId xmlns:a16="http://schemas.microsoft.com/office/drawing/2014/main" id="{D7DBE71F-77E7-4044-80AD-744C1F1B69E2}"/>
                    </a:ext>
                  </a:extLst>
                </p:cNvPr>
                <p:cNvPicPr/>
                <p:nvPr/>
              </p:nvPicPr>
              <p:blipFill>
                <a:blip r:embed="rId411"/>
                <a:stretch>
                  <a:fillRect/>
                </a:stretch>
              </p:blipFill>
              <p:spPr>
                <a:xfrm>
                  <a:off x="1987451" y="6544874"/>
                  <a:ext cx="149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8" name="Ink 267">
                  <a:extLst>
                    <a:ext uri="{FF2B5EF4-FFF2-40B4-BE49-F238E27FC236}">
                      <a16:creationId xmlns:a16="http://schemas.microsoft.com/office/drawing/2014/main" id="{1E6328B3-F4DE-CB4A-BD84-E9DA87005D30}"/>
                    </a:ext>
                  </a:extLst>
                </p14:cNvPr>
                <p14:cNvContentPartPr/>
                <p14:nvPr/>
              </p14:nvContentPartPr>
              <p14:xfrm>
                <a:off x="2046131" y="6502034"/>
                <a:ext cx="64080" cy="139320"/>
              </p14:xfrm>
            </p:contentPart>
          </mc:Choice>
          <mc:Fallback xmlns="">
            <p:pic>
              <p:nvPicPr>
                <p:cNvPr id="268" name="Ink 267">
                  <a:extLst>
                    <a:ext uri="{FF2B5EF4-FFF2-40B4-BE49-F238E27FC236}">
                      <a16:creationId xmlns:a16="http://schemas.microsoft.com/office/drawing/2014/main" id="{1E6328B3-F4DE-CB4A-BD84-E9DA87005D30}"/>
                    </a:ext>
                  </a:extLst>
                </p:cNvPr>
                <p:cNvPicPr/>
                <p:nvPr/>
              </p:nvPicPr>
              <p:blipFill>
                <a:blip r:embed="rId413"/>
                <a:stretch>
                  <a:fillRect/>
                </a:stretch>
              </p:blipFill>
              <p:spPr>
                <a:xfrm>
                  <a:off x="2031011" y="6486914"/>
                  <a:ext cx="94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9" name="Ink 268">
                  <a:extLst>
                    <a:ext uri="{FF2B5EF4-FFF2-40B4-BE49-F238E27FC236}">
                      <a16:creationId xmlns:a16="http://schemas.microsoft.com/office/drawing/2014/main" id="{D6AF9D52-1C17-A342-8E8F-DA68E993462D}"/>
                    </a:ext>
                  </a:extLst>
                </p14:cNvPr>
                <p14:cNvContentPartPr/>
                <p14:nvPr/>
              </p14:nvContentPartPr>
              <p14:xfrm>
                <a:off x="2220371" y="6516794"/>
                <a:ext cx="48960" cy="145440"/>
              </p14:xfrm>
            </p:contentPart>
          </mc:Choice>
          <mc:Fallback xmlns="">
            <p:pic>
              <p:nvPicPr>
                <p:cNvPr id="269" name="Ink 268">
                  <a:extLst>
                    <a:ext uri="{FF2B5EF4-FFF2-40B4-BE49-F238E27FC236}">
                      <a16:creationId xmlns:a16="http://schemas.microsoft.com/office/drawing/2014/main" id="{D6AF9D52-1C17-A342-8E8F-DA68E993462D}"/>
                    </a:ext>
                  </a:extLst>
                </p:cNvPr>
                <p:cNvPicPr/>
                <p:nvPr/>
              </p:nvPicPr>
              <p:blipFill>
                <a:blip r:embed="rId415"/>
                <a:stretch>
                  <a:fillRect/>
                </a:stretch>
              </p:blipFill>
              <p:spPr>
                <a:xfrm>
                  <a:off x="2205251" y="6501314"/>
                  <a:ext cx="79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0" name="Ink 269">
                  <a:extLst>
                    <a:ext uri="{FF2B5EF4-FFF2-40B4-BE49-F238E27FC236}">
                      <a16:creationId xmlns:a16="http://schemas.microsoft.com/office/drawing/2014/main" id="{DBE94FD6-D520-2D46-ADE3-0E1DB3874FC9}"/>
                    </a:ext>
                  </a:extLst>
                </p14:cNvPr>
                <p14:cNvContentPartPr/>
                <p14:nvPr/>
              </p14:nvContentPartPr>
              <p14:xfrm>
                <a:off x="2394611" y="6311234"/>
                <a:ext cx="162000" cy="14760"/>
              </p14:xfrm>
            </p:contentPart>
          </mc:Choice>
          <mc:Fallback xmlns="">
            <p:pic>
              <p:nvPicPr>
                <p:cNvPr id="270" name="Ink 269">
                  <a:extLst>
                    <a:ext uri="{FF2B5EF4-FFF2-40B4-BE49-F238E27FC236}">
                      <a16:creationId xmlns:a16="http://schemas.microsoft.com/office/drawing/2014/main" id="{DBE94FD6-D520-2D46-ADE3-0E1DB3874FC9}"/>
                    </a:ext>
                  </a:extLst>
                </p:cNvPr>
                <p:cNvPicPr/>
                <p:nvPr/>
              </p:nvPicPr>
              <p:blipFill>
                <a:blip r:embed="rId417"/>
                <a:stretch>
                  <a:fillRect/>
                </a:stretch>
              </p:blipFill>
              <p:spPr>
                <a:xfrm>
                  <a:off x="2379491" y="6296114"/>
                  <a:ext cx="192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1" name="Ink 270">
                  <a:extLst>
                    <a:ext uri="{FF2B5EF4-FFF2-40B4-BE49-F238E27FC236}">
                      <a16:creationId xmlns:a16="http://schemas.microsoft.com/office/drawing/2014/main" id="{19FB08EB-892F-2D44-8B52-A077936BE36F}"/>
                    </a:ext>
                  </a:extLst>
                </p14:cNvPr>
                <p14:cNvContentPartPr/>
                <p14:nvPr/>
              </p14:nvContentPartPr>
              <p14:xfrm>
                <a:off x="2481731" y="6405914"/>
                <a:ext cx="174960" cy="9720"/>
              </p14:xfrm>
            </p:contentPart>
          </mc:Choice>
          <mc:Fallback xmlns="">
            <p:pic>
              <p:nvPicPr>
                <p:cNvPr id="271" name="Ink 270">
                  <a:extLst>
                    <a:ext uri="{FF2B5EF4-FFF2-40B4-BE49-F238E27FC236}">
                      <a16:creationId xmlns:a16="http://schemas.microsoft.com/office/drawing/2014/main" id="{19FB08EB-892F-2D44-8B52-A077936BE36F}"/>
                    </a:ext>
                  </a:extLst>
                </p:cNvPr>
                <p:cNvPicPr/>
                <p:nvPr/>
              </p:nvPicPr>
              <p:blipFill>
                <a:blip r:embed="rId419"/>
                <a:stretch>
                  <a:fillRect/>
                </a:stretch>
              </p:blipFill>
              <p:spPr>
                <a:xfrm>
                  <a:off x="2466611" y="6390794"/>
                  <a:ext cx="205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Ink 272">
                  <a:extLst>
                    <a:ext uri="{FF2B5EF4-FFF2-40B4-BE49-F238E27FC236}">
                      <a16:creationId xmlns:a16="http://schemas.microsoft.com/office/drawing/2014/main" id="{5D5DD7C2-35F5-5A4F-87A6-254792AAED3C}"/>
                    </a:ext>
                  </a:extLst>
                </p14:cNvPr>
                <p14:cNvContentPartPr/>
                <p14:nvPr/>
              </p14:nvContentPartPr>
              <p14:xfrm>
                <a:off x="3018851" y="6183074"/>
                <a:ext cx="239040" cy="100800"/>
              </p14:xfrm>
            </p:contentPart>
          </mc:Choice>
          <mc:Fallback xmlns="">
            <p:pic>
              <p:nvPicPr>
                <p:cNvPr id="273" name="Ink 272">
                  <a:extLst>
                    <a:ext uri="{FF2B5EF4-FFF2-40B4-BE49-F238E27FC236}">
                      <a16:creationId xmlns:a16="http://schemas.microsoft.com/office/drawing/2014/main" id="{5D5DD7C2-35F5-5A4F-87A6-254792AAED3C}"/>
                    </a:ext>
                  </a:extLst>
                </p:cNvPr>
                <p:cNvPicPr/>
                <p:nvPr/>
              </p:nvPicPr>
              <p:blipFill>
                <a:blip r:embed="rId421"/>
                <a:stretch>
                  <a:fillRect/>
                </a:stretch>
              </p:blipFill>
              <p:spPr>
                <a:xfrm>
                  <a:off x="3003371" y="6167594"/>
                  <a:ext cx="269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4" name="Ink 273">
                  <a:extLst>
                    <a:ext uri="{FF2B5EF4-FFF2-40B4-BE49-F238E27FC236}">
                      <a16:creationId xmlns:a16="http://schemas.microsoft.com/office/drawing/2014/main" id="{CF996D5E-B362-C94C-8BB8-C368405CEBF0}"/>
                    </a:ext>
                  </a:extLst>
                </p14:cNvPr>
                <p14:cNvContentPartPr/>
                <p14:nvPr/>
              </p14:nvContentPartPr>
              <p14:xfrm>
                <a:off x="3262931" y="6139514"/>
                <a:ext cx="30600" cy="396720"/>
              </p14:xfrm>
            </p:contentPart>
          </mc:Choice>
          <mc:Fallback xmlns="">
            <p:pic>
              <p:nvPicPr>
                <p:cNvPr id="274" name="Ink 273">
                  <a:extLst>
                    <a:ext uri="{FF2B5EF4-FFF2-40B4-BE49-F238E27FC236}">
                      <a16:creationId xmlns:a16="http://schemas.microsoft.com/office/drawing/2014/main" id="{CF996D5E-B362-C94C-8BB8-C368405CEBF0}"/>
                    </a:ext>
                  </a:extLst>
                </p:cNvPr>
                <p:cNvPicPr/>
                <p:nvPr/>
              </p:nvPicPr>
              <p:blipFill>
                <a:blip r:embed="rId423"/>
                <a:stretch>
                  <a:fillRect/>
                </a:stretch>
              </p:blipFill>
              <p:spPr>
                <a:xfrm>
                  <a:off x="3247811" y="6124034"/>
                  <a:ext cx="612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5" name="Ink 274">
                  <a:extLst>
                    <a:ext uri="{FF2B5EF4-FFF2-40B4-BE49-F238E27FC236}">
                      <a16:creationId xmlns:a16="http://schemas.microsoft.com/office/drawing/2014/main" id="{F0519607-7BE6-F74A-86DF-2BF038C809A3}"/>
                    </a:ext>
                  </a:extLst>
                </p14:cNvPr>
                <p14:cNvContentPartPr/>
                <p14:nvPr/>
              </p14:nvContentPartPr>
              <p14:xfrm>
                <a:off x="3436451" y="6373154"/>
                <a:ext cx="180360" cy="195480"/>
              </p14:xfrm>
            </p:contentPart>
          </mc:Choice>
          <mc:Fallback xmlns="">
            <p:pic>
              <p:nvPicPr>
                <p:cNvPr id="275" name="Ink 274">
                  <a:extLst>
                    <a:ext uri="{FF2B5EF4-FFF2-40B4-BE49-F238E27FC236}">
                      <a16:creationId xmlns:a16="http://schemas.microsoft.com/office/drawing/2014/main" id="{F0519607-7BE6-F74A-86DF-2BF038C809A3}"/>
                    </a:ext>
                  </a:extLst>
                </p:cNvPr>
                <p:cNvPicPr/>
                <p:nvPr/>
              </p:nvPicPr>
              <p:blipFill>
                <a:blip r:embed="rId425"/>
                <a:stretch>
                  <a:fillRect/>
                </a:stretch>
              </p:blipFill>
              <p:spPr>
                <a:xfrm>
                  <a:off x="3421331" y="6358034"/>
                  <a:ext cx="210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6" name="Ink 275">
                  <a:extLst>
                    <a:ext uri="{FF2B5EF4-FFF2-40B4-BE49-F238E27FC236}">
                      <a16:creationId xmlns:a16="http://schemas.microsoft.com/office/drawing/2014/main" id="{B67C75E4-BB39-0342-99D5-032C22FD99AF}"/>
                    </a:ext>
                  </a:extLst>
                </p14:cNvPr>
                <p14:cNvContentPartPr/>
                <p14:nvPr/>
              </p14:nvContentPartPr>
              <p14:xfrm>
                <a:off x="3744611" y="6284594"/>
                <a:ext cx="183240" cy="10800"/>
              </p14:xfrm>
            </p:contentPart>
          </mc:Choice>
          <mc:Fallback xmlns="">
            <p:pic>
              <p:nvPicPr>
                <p:cNvPr id="276" name="Ink 275">
                  <a:extLst>
                    <a:ext uri="{FF2B5EF4-FFF2-40B4-BE49-F238E27FC236}">
                      <a16:creationId xmlns:a16="http://schemas.microsoft.com/office/drawing/2014/main" id="{B67C75E4-BB39-0342-99D5-032C22FD99AF}"/>
                    </a:ext>
                  </a:extLst>
                </p:cNvPr>
                <p:cNvPicPr/>
                <p:nvPr/>
              </p:nvPicPr>
              <p:blipFill>
                <a:blip r:embed="rId427"/>
                <a:stretch>
                  <a:fillRect/>
                </a:stretch>
              </p:blipFill>
              <p:spPr>
                <a:xfrm>
                  <a:off x="3729131" y="6269114"/>
                  <a:ext cx="213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Ink 276">
                  <a:extLst>
                    <a:ext uri="{FF2B5EF4-FFF2-40B4-BE49-F238E27FC236}">
                      <a16:creationId xmlns:a16="http://schemas.microsoft.com/office/drawing/2014/main" id="{356ABB4F-9BF8-0E4E-B4B3-1E628F1301ED}"/>
                    </a:ext>
                  </a:extLst>
                </p14:cNvPr>
                <p14:cNvContentPartPr/>
                <p14:nvPr/>
              </p14:nvContentPartPr>
              <p14:xfrm>
                <a:off x="3831371" y="6226274"/>
                <a:ext cx="6480" cy="191880"/>
              </p14:xfrm>
            </p:contentPart>
          </mc:Choice>
          <mc:Fallback xmlns="">
            <p:pic>
              <p:nvPicPr>
                <p:cNvPr id="277" name="Ink 276">
                  <a:extLst>
                    <a:ext uri="{FF2B5EF4-FFF2-40B4-BE49-F238E27FC236}">
                      <a16:creationId xmlns:a16="http://schemas.microsoft.com/office/drawing/2014/main" id="{356ABB4F-9BF8-0E4E-B4B3-1E628F1301ED}"/>
                    </a:ext>
                  </a:extLst>
                </p:cNvPr>
                <p:cNvPicPr/>
                <p:nvPr/>
              </p:nvPicPr>
              <p:blipFill>
                <a:blip r:embed="rId429"/>
                <a:stretch>
                  <a:fillRect/>
                </a:stretch>
              </p:blipFill>
              <p:spPr>
                <a:xfrm>
                  <a:off x="3816251" y="6211154"/>
                  <a:ext cx="37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Ink 277">
                  <a:extLst>
                    <a:ext uri="{FF2B5EF4-FFF2-40B4-BE49-F238E27FC236}">
                      <a16:creationId xmlns:a16="http://schemas.microsoft.com/office/drawing/2014/main" id="{C8DBC254-7B46-2C49-9A4B-7562D9DB406B}"/>
                    </a:ext>
                  </a:extLst>
                </p14:cNvPr>
                <p14:cNvContentPartPr/>
                <p14:nvPr/>
              </p14:nvContentPartPr>
              <p14:xfrm>
                <a:off x="4253651" y="6197474"/>
                <a:ext cx="79920" cy="233280"/>
              </p14:xfrm>
            </p:contentPart>
          </mc:Choice>
          <mc:Fallback xmlns="">
            <p:pic>
              <p:nvPicPr>
                <p:cNvPr id="278" name="Ink 277">
                  <a:extLst>
                    <a:ext uri="{FF2B5EF4-FFF2-40B4-BE49-F238E27FC236}">
                      <a16:creationId xmlns:a16="http://schemas.microsoft.com/office/drawing/2014/main" id="{C8DBC254-7B46-2C49-9A4B-7562D9DB406B}"/>
                    </a:ext>
                  </a:extLst>
                </p:cNvPr>
                <p:cNvPicPr/>
                <p:nvPr/>
              </p:nvPicPr>
              <p:blipFill>
                <a:blip r:embed="rId431"/>
                <a:stretch>
                  <a:fillRect/>
                </a:stretch>
              </p:blipFill>
              <p:spPr>
                <a:xfrm>
                  <a:off x="4238531" y="6181994"/>
                  <a:ext cx="110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Ink 278">
                  <a:extLst>
                    <a:ext uri="{FF2B5EF4-FFF2-40B4-BE49-F238E27FC236}">
                      <a16:creationId xmlns:a16="http://schemas.microsoft.com/office/drawing/2014/main" id="{9E2A9BD0-D0DF-3745-9B35-D518A26A804E}"/>
                    </a:ext>
                  </a:extLst>
                </p14:cNvPr>
                <p14:cNvContentPartPr/>
                <p14:nvPr/>
              </p14:nvContentPartPr>
              <p14:xfrm>
                <a:off x="4281371" y="6226274"/>
                <a:ext cx="167760" cy="244080"/>
              </p14:xfrm>
            </p:contentPart>
          </mc:Choice>
          <mc:Fallback xmlns="">
            <p:pic>
              <p:nvPicPr>
                <p:cNvPr id="279" name="Ink 278">
                  <a:extLst>
                    <a:ext uri="{FF2B5EF4-FFF2-40B4-BE49-F238E27FC236}">
                      <a16:creationId xmlns:a16="http://schemas.microsoft.com/office/drawing/2014/main" id="{9E2A9BD0-D0DF-3745-9B35-D518A26A804E}"/>
                    </a:ext>
                  </a:extLst>
                </p:cNvPr>
                <p:cNvPicPr/>
                <p:nvPr/>
              </p:nvPicPr>
              <p:blipFill>
                <a:blip r:embed="rId433"/>
                <a:stretch>
                  <a:fillRect/>
                </a:stretch>
              </p:blipFill>
              <p:spPr>
                <a:xfrm>
                  <a:off x="4266251" y="6211154"/>
                  <a:ext cx="1983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0" name="Ink 279">
                  <a:extLst>
                    <a:ext uri="{FF2B5EF4-FFF2-40B4-BE49-F238E27FC236}">
                      <a16:creationId xmlns:a16="http://schemas.microsoft.com/office/drawing/2014/main" id="{DD35DC2D-BE3E-664A-88D5-43FEE898B682}"/>
                    </a:ext>
                  </a:extLst>
                </p14:cNvPr>
                <p14:cNvContentPartPr/>
                <p14:nvPr/>
              </p14:nvContentPartPr>
              <p14:xfrm>
                <a:off x="4521131" y="6217994"/>
                <a:ext cx="168840" cy="109080"/>
              </p14:xfrm>
            </p:contentPart>
          </mc:Choice>
          <mc:Fallback xmlns="">
            <p:pic>
              <p:nvPicPr>
                <p:cNvPr id="280" name="Ink 279">
                  <a:extLst>
                    <a:ext uri="{FF2B5EF4-FFF2-40B4-BE49-F238E27FC236}">
                      <a16:creationId xmlns:a16="http://schemas.microsoft.com/office/drawing/2014/main" id="{DD35DC2D-BE3E-664A-88D5-43FEE898B682}"/>
                    </a:ext>
                  </a:extLst>
                </p:cNvPr>
                <p:cNvPicPr/>
                <p:nvPr/>
              </p:nvPicPr>
              <p:blipFill>
                <a:blip r:embed="rId435"/>
                <a:stretch>
                  <a:fillRect/>
                </a:stretch>
              </p:blipFill>
              <p:spPr>
                <a:xfrm>
                  <a:off x="4506011" y="6202874"/>
                  <a:ext cx="199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1" name="Ink 280">
                  <a:extLst>
                    <a:ext uri="{FF2B5EF4-FFF2-40B4-BE49-F238E27FC236}">
                      <a16:creationId xmlns:a16="http://schemas.microsoft.com/office/drawing/2014/main" id="{242D066D-9F47-704D-8614-1C356E479C76}"/>
                    </a:ext>
                  </a:extLst>
                </p14:cNvPr>
                <p14:cNvContentPartPr/>
                <p14:nvPr/>
              </p14:nvContentPartPr>
              <p14:xfrm>
                <a:off x="4622291" y="6110354"/>
                <a:ext cx="128160" cy="495720"/>
              </p14:xfrm>
            </p:contentPart>
          </mc:Choice>
          <mc:Fallback xmlns="">
            <p:pic>
              <p:nvPicPr>
                <p:cNvPr id="281" name="Ink 280">
                  <a:extLst>
                    <a:ext uri="{FF2B5EF4-FFF2-40B4-BE49-F238E27FC236}">
                      <a16:creationId xmlns:a16="http://schemas.microsoft.com/office/drawing/2014/main" id="{242D066D-9F47-704D-8614-1C356E479C76}"/>
                    </a:ext>
                  </a:extLst>
                </p:cNvPr>
                <p:cNvPicPr/>
                <p:nvPr/>
              </p:nvPicPr>
              <p:blipFill>
                <a:blip r:embed="rId437"/>
                <a:stretch>
                  <a:fillRect/>
                </a:stretch>
              </p:blipFill>
              <p:spPr>
                <a:xfrm>
                  <a:off x="4607171" y="6095234"/>
                  <a:ext cx="15840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2" name="Ink 301">
                  <a:extLst>
                    <a:ext uri="{FF2B5EF4-FFF2-40B4-BE49-F238E27FC236}">
                      <a16:creationId xmlns:a16="http://schemas.microsoft.com/office/drawing/2014/main" id="{2405DECB-4990-1B48-BA97-6F29A8ABD26F}"/>
                    </a:ext>
                  </a:extLst>
                </p14:cNvPr>
                <p14:cNvContentPartPr/>
                <p14:nvPr/>
              </p14:nvContentPartPr>
              <p14:xfrm>
                <a:off x="1032731" y="5877794"/>
                <a:ext cx="4334760" cy="849240"/>
              </p14:xfrm>
            </p:contentPart>
          </mc:Choice>
          <mc:Fallback xmlns="">
            <p:pic>
              <p:nvPicPr>
                <p:cNvPr id="302" name="Ink 301">
                  <a:extLst>
                    <a:ext uri="{FF2B5EF4-FFF2-40B4-BE49-F238E27FC236}">
                      <a16:creationId xmlns:a16="http://schemas.microsoft.com/office/drawing/2014/main" id="{2405DECB-4990-1B48-BA97-6F29A8ABD26F}"/>
                    </a:ext>
                  </a:extLst>
                </p:cNvPr>
                <p:cNvPicPr/>
                <p:nvPr/>
              </p:nvPicPr>
              <p:blipFill>
                <a:blip r:embed="rId441"/>
                <a:stretch>
                  <a:fillRect/>
                </a:stretch>
              </p:blipFill>
              <p:spPr>
                <a:xfrm>
                  <a:off x="1017611" y="5862314"/>
                  <a:ext cx="4365000" cy="879480"/>
                </a:xfrm>
                <a:prstGeom prst="rect">
                  <a:avLst/>
                </a:prstGeom>
              </p:spPr>
            </p:pic>
          </mc:Fallback>
        </mc:AlternateContent>
      </p:grpSp>
      <p:grpSp>
        <p:nvGrpSpPr>
          <p:cNvPr id="306" name="Group 305">
            <a:extLst>
              <a:ext uri="{FF2B5EF4-FFF2-40B4-BE49-F238E27FC236}">
                <a16:creationId xmlns:a16="http://schemas.microsoft.com/office/drawing/2014/main" id="{CF05EA7B-ACDB-D04B-A392-18703F865929}"/>
              </a:ext>
            </a:extLst>
          </p:cNvPr>
          <p:cNvGrpSpPr/>
          <p:nvPr/>
        </p:nvGrpSpPr>
        <p:grpSpPr>
          <a:xfrm>
            <a:off x="4338251" y="3579914"/>
            <a:ext cx="238320" cy="320400"/>
            <a:chOff x="4338251" y="3579914"/>
            <a:chExt cx="238320" cy="320400"/>
          </a:xfrm>
        </p:grpSpPr>
        <mc:AlternateContent xmlns:mc="http://schemas.openxmlformats.org/markup-compatibility/2006" xmlns:p14="http://schemas.microsoft.com/office/powerpoint/2010/main">
          <mc:Choice Requires="p14">
            <p:contentPart p14:bwMode="auto" r:id="rId442">
              <p14:nvContentPartPr>
                <p14:cNvPr id="260" name="Ink 259">
                  <a:extLst>
                    <a:ext uri="{FF2B5EF4-FFF2-40B4-BE49-F238E27FC236}">
                      <a16:creationId xmlns:a16="http://schemas.microsoft.com/office/drawing/2014/main" id="{17CAC270-1D89-E143-9DED-2C23908C014D}"/>
                    </a:ext>
                  </a:extLst>
                </p14:cNvPr>
                <p14:cNvContentPartPr/>
                <p14:nvPr/>
              </p14:nvContentPartPr>
              <p14:xfrm>
                <a:off x="4338251" y="3579914"/>
                <a:ext cx="131400" cy="280440"/>
              </p14:xfrm>
            </p:contentPart>
          </mc:Choice>
          <mc:Fallback xmlns="">
            <p:pic>
              <p:nvPicPr>
                <p:cNvPr id="260" name="Ink 259">
                  <a:extLst>
                    <a:ext uri="{FF2B5EF4-FFF2-40B4-BE49-F238E27FC236}">
                      <a16:creationId xmlns:a16="http://schemas.microsoft.com/office/drawing/2014/main" id="{17CAC270-1D89-E143-9DED-2C23908C014D}"/>
                    </a:ext>
                  </a:extLst>
                </p:cNvPr>
                <p:cNvPicPr/>
                <p:nvPr/>
              </p:nvPicPr>
              <p:blipFill>
                <a:blip r:embed="rId443"/>
                <a:stretch>
                  <a:fillRect/>
                </a:stretch>
              </p:blipFill>
              <p:spPr>
                <a:xfrm>
                  <a:off x="4322771" y="3564794"/>
                  <a:ext cx="162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1" name="Ink 260">
                  <a:extLst>
                    <a:ext uri="{FF2B5EF4-FFF2-40B4-BE49-F238E27FC236}">
                      <a16:creationId xmlns:a16="http://schemas.microsoft.com/office/drawing/2014/main" id="{ED6BD306-891A-1346-9F02-A482751F02FD}"/>
                    </a:ext>
                  </a:extLst>
                </p14:cNvPr>
                <p14:cNvContentPartPr/>
                <p14:nvPr/>
              </p14:nvContentPartPr>
              <p14:xfrm>
                <a:off x="4397651" y="3869354"/>
                <a:ext cx="178920" cy="30960"/>
              </p14:xfrm>
            </p:contentPart>
          </mc:Choice>
          <mc:Fallback xmlns="">
            <p:pic>
              <p:nvPicPr>
                <p:cNvPr id="261" name="Ink 260">
                  <a:extLst>
                    <a:ext uri="{FF2B5EF4-FFF2-40B4-BE49-F238E27FC236}">
                      <a16:creationId xmlns:a16="http://schemas.microsoft.com/office/drawing/2014/main" id="{ED6BD306-891A-1346-9F02-A482751F02FD}"/>
                    </a:ext>
                  </a:extLst>
                </p:cNvPr>
                <p:cNvPicPr/>
                <p:nvPr/>
              </p:nvPicPr>
              <p:blipFill>
                <a:blip r:embed="rId445"/>
                <a:stretch>
                  <a:fillRect/>
                </a:stretch>
              </p:blipFill>
              <p:spPr>
                <a:xfrm>
                  <a:off x="4382531" y="3853874"/>
                  <a:ext cx="209520" cy="61560"/>
                </a:xfrm>
                <a:prstGeom prst="rect">
                  <a:avLst/>
                </a:prstGeom>
              </p:spPr>
            </p:pic>
          </mc:Fallback>
        </mc:AlternateContent>
      </p:grpSp>
      <p:grpSp>
        <p:nvGrpSpPr>
          <p:cNvPr id="309" name="Group 308">
            <a:extLst>
              <a:ext uri="{FF2B5EF4-FFF2-40B4-BE49-F238E27FC236}">
                <a16:creationId xmlns:a16="http://schemas.microsoft.com/office/drawing/2014/main" id="{E59E1A99-BB65-2440-9FFB-AADFE4178EFD}"/>
              </a:ext>
            </a:extLst>
          </p:cNvPr>
          <p:cNvGrpSpPr/>
          <p:nvPr/>
        </p:nvGrpSpPr>
        <p:grpSpPr>
          <a:xfrm>
            <a:off x="3535811" y="4145474"/>
            <a:ext cx="277200" cy="368280"/>
            <a:chOff x="3535811" y="4145474"/>
            <a:chExt cx="277200" cy="368280"/>
          </a:xfrm>
        </p:grpSpPr>
        <mc:AlternateContent xmlns:mc="http://schemas.openxmlformats.org/markup-compatibility/2006" xmlns:p14="http://schemas.microsoft.com/office/powerpoint/2010/main">
          <mc:Choice Requires="p14">
            <p:contentPart p14:bwMode="auto" r:id="rId446">
              <p14:nvContentPartPr>
                <p14:cNvPr id="307" name="Ink 306">
                  <a:extLst>
                    <a:ext uri="{FF2B5EF4-FFF2-40B4-BE49-F238E27FC236}">
                      <a16:creationId xmlns:a16="http://schemas.microsoft.com/office/drawing/2014/main" id="{C43AC8C5-975C-884D-B459-BC0DA7D79CFB}"/>
                    </a:ext>
                  </a:extLst>
                </p14:cNvPr>
                <p14:cNvContentPartPr/>
                <p14:nvPr/>
              </p14:nvContentPartPr>
              <p14:xfrm>
                <a:off x="3535811" y="4231874"/>
                <a:ext cx="20160" cy="6120"/>
              </p14:xfrm>
            </p:contentPart>
          </mc:Choice>
          <mc:Fallback xmlns="">
            <p:pic>
              <p:nvPicPr>
                <p:cNvPr id="307" name="Ink 306">
                  <a:extLst>
                    <a:ext uri="{FF2B5EF4-FFF2-40B4-BE49-F238E27FC236}">
                      <a16:creationId xmlns:a16="http://schemas.microsoft.com/office/drawing/2014/main" id="{C43AC8C5-975C-884D-B459-BC0DA7D79CFB}"/>
                    </a:ext>
                  </a:extLst>
                </p:cNvPr>
                <p:cNvPicPr/>
                <p:nvPr/>
              </p:nvPicPr>
              <p:blipFill>
                <a:blip r:embed="rId451"/>
                <a:stretch>
                  <a:fillRect/>
                </a:stretch>
              </p:blipFill>
              <p:spPr>
                <a:xfrm>
                  <a:off x="3520691" y="4216754"/>
                  <a:ext cx="50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8" name="Ink 307">
                  <a:extLst>
                    <a:ext uri="{FF2B5EF4-FFF2-40B4-BE49-F238E27FC236}">
                      <a16:creationId xmlns:a16="http://schemas.microsoft.com/office/drawing/2014/main" id="{3224E300-9B78-ED4A-94DC-D696D534CDC8}"/>
                    </a:ext>
                  </a:extLst>
                </p14:cNvPr>
                <p14:cNvContentPartPr/>
                <p14:nvPr/>
              </p14:nvContentPartPr>
              <p14:xfrm>
                <a:off x="3541211" y="4145474"/>
                <a:ext cx="271800" cy="368280"/>
              </p14:xfrm>
            </p:contentPart>
          </mc:Choice>
          <mc:Fallback xmlns="">
            <p:pic>
              <p:nvPicPr>
                <p:cNvPr id="308" name="Ink 307">
                  <a:extLst>
                    <a:ext uri="{FF2B5EF4-FFF2-40B4-BE49-F238E27FC236}">
                      <a16:creationId xmlns:a16="http://schemas.microsoft.com/office/drawing/2014/main" id="{3224E300-9B78-ED4A-94DC-D696D534CDC8}"/>
                    </a:ext>
                  </a:extLst>
                </p:cNvPr>
                <p:cNvPicPr/>
                <p:nvPr/>
              </p:nvPicPr>
              <p:blipFill>
                <a:blip r:embed="rId453"/>
                <a:stretch>
                  <a:fillRect/>
                </a:stretch>
              </p:blipFill>
              <p:spPr>
                <a:xfrm>
                  <a:off x="3526091" y="4130354"/>
                  <a:ext cx="302400" cy="39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4">
            <p14:nvContentPartPr>
              <p14:cNvPr id="310" name="Ink 309">
                <a:extLst>
                  <a:ext uri="{FF2B5EF4-FFF2-40B4-BE49-F238E27FC236}">
                    <a16:creationId xmlns:a16="http://schemas.microsoft.com/office/drawing/2014/main" id="{67834C1F-3923-534D-B91F-C364BDFB41BC}"/>
                  </a:ext>
                </a:extLst>
              </p14:cNvPr>
              <p14:cNvContentPartPr/>
              <p14:nvPr/>
            </p14:nvContentPartPr>
            <p14:xfrm>
              <a:off x="4352651" y="4199474"/>
              <a:ext cx="284400" cy="292320"/>
            </p14:xfrm>
          </p:contentPart>
        </mc:Choice>
        <mc:Fallback xmlns="">
          <p:pic>
            <p:nvPicPr>
              <p:cNvPr id="310" name="Ink 309">
                <a:extLst>
                  <a:ext uri="{FF2B5EF4-FFF2-40B4-BE49-F238E27FC236}">
                    <a16:creationId xmlns:a16="http://schemas.microsoft.com/office/drawing/2014/main" id="{67834C1F-3923-534D-B91F-C364BDFB41BC}"/>
                  </a:ext>
                </a:extLst>
              </p:cNvPr>
              <p:cNvPicPr/>
              <p:nvPr/>
            </p:nvPicPr>
            <p:blipFill>
              <a:blip r:embed="rId455"/>
              <a:stretch>
                <a:fillRect/>
              </a:stretch>
            </p:blipFill>
            <p:spPr>
              <a:xfrm>
                <a:off x="4337171" y="4183994"/>
                <a:ext cx="315000" cy="322920"/>
              </a:xfrm>
              <a:prstGeom prst="rect">
                <a:avLst/>
              </a:prstGeom>
            </p:spPr>
          </p:pic>
        </mc:Fallback>
      </mc:AlternateContent>
      <p:grpSp>
        <p:nvGrpSpPr>
          <p:cNvPr id="86" name="Group 85">
            <a:extLst>
              <a:ext uri="{FF2B5EF4-FFF2-40B4-BE49-F238E27FC236}">
                <a16:creationId xmlns:a16="http://schemas.microsoft.com/office/drawing/2014/main" id="{FE23A029-0B2C-2845-9576-E9420526C95B}"/>
              </a:ext>
            </a:extLst>
          </p:cNvPr>
          <p:cNvGrpSpPr/>
          <p:nvPr/>
        </p:nvGrpSpPr>
        <p:grpSpPr>
          <a:xfrm>
            <a:off x="206386" y="1567363"/>
            <a:ext cx="4875840" cy="947880"/>
            <a:chOff x="206386" y="1567363"/>
            <a:chExt cx="4875840" cy="947880"/>
          </a:xfrm>
        </p:grpSpPr>
        <mc:AlternateContent xmlns:mc="http://schemas.openxmlformats.org/markup-compatibility/2006" xmlns:p14="http://schemas.microsoft.com/office/powerpoint/2010/main">
          <mc:Choice Requires="p14">
            <p:contentPart p14:bwMode="auto" r:id="rId456">
              <p14:nvContentPartPr>
                <p14:cNvPr id="30" name="Ink 29">
                  <a:extLst>
                    <a:ext uri="{FF2B5EF4-FFF2-40B4-BE49-F238E27FC236}">
                      <a16:creationId xmlns:a16="http://schemas.microsoft.com/office/drawing/2014/main" id="{6DDA2CB6-3FDE-2A42-A5CC-6A31672D2BA1}"/>
                    </a:ext>
                  </a:extLst>
                </p14:cNvPr>
                <p14:cNvContentPartPr/>
                <p14:nvPr/>
              </p14:nvContentPartPr>
              <p14:xfrm>
                <a:off x="3332986" y="2188363"/>
                <a:ext cx="86040" cy="145440"/>
              </p14:xfrm>
            </p:contentPart>
          </mc:Choice>
          <mc:Fallback xmlns="">
            <p:pic>
              <p:nvPicPr>
                <p:cNvPr id="30" name="Ink 29">
                  <a:extLst>
                    <a:ext uri="{FF2B5EF4-FFF2-40B4-BE49-F238E27FC236}">
                      <a16:creationId xmlns:a16="http://schemas.microsoft.com/office/drawing/2014/main" id="{6DDA2CB6-3FDE-2A42-A5CC-6A31672D2BA1}"/>
                    </a:ext>
                  </a:extLst>
                </p:cNvPr>
                <p:cNvPicPr/>
                <p:nvPr/>
              </p:nvPicPr>
              <p:blipFill>
                <a:blip r:embed="rId457"/>
                <a:stretch>
                  <a:fillRect/>
                </a:stretch>
              </p:blipFill>
              <p:spPr>
                <a:xfrm>
                  <a:off x="3325426" y="2180803"/>
                  <a:ext cx="101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 name="Ink 30">
                  <a:extLst>
                    <a:ext uri="{FF2B5EF4-FFF2-40B4-BE49-F238E27FC236}">
                      <a16:creationId xmlns:a16="http://schemas.microsoft.com/office/drawing/2014/main" id="{728BDF0A-5627-E046-A0EF-4B114E3EB0B8}"/>
                    </a:ext>
                  </a:extLst>
                </p14:cNvPr>
                <p14:cNvContentPartPr/>
                <p14:nvPr/>
              </p14:nvContentPartPr>
              <p14:xfrm>
                <a:off x="3608746" y="1971283"/>
                <a:ext cx="158040" cy="110520"/>
              </p14:xfrm>
            </p:contentPart>
          </mc:Choice>
          <mc:Fallback xmlns="">
            <p:pic>
              <p:nvPicPr>
                <p:cNvPr id="31" name="Ink 30">
                  <a:extLst>
                    <a:ext uri="{FF2B5EF4-FFF2-40B4-BE49-F238E27FC236}">
                      <a16:creationId xmlns:a16="http://schemas.microsoft.com/office/drawing/2014/main" id="{728BDF0A-5627-E046-A0EF-4B114E3EB0B8}"/>
                    </a:ext>
                  </a:extLst>
                </p:cNvPr>
                <p:cNvPicPr/>
                <p:nvPr/>
              </p:nvPicPr>
              <p:blipFill>
                <a:blip r:embed="rId459"/>
                <a:stretch>
                  <a:fillRect/>
                </a:stretch>
              </p:blipFill>
              <p:spPr>
                <a:xfrm>
                  <a:off x="3601186" y="1963723"/>
                  <a:ext cx="173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2" name="Ink 41">
                  <a:extLst>
                    <a:ext uri="{FF2B5EF4-FFF2-40B4-BE49-F238E27FC236}">
                      <a16:creationId xmlns:a16="http://schemas.microsoft.com/office/drawing/2014/main" id="{37695786-41FC-2B45-91C8-38A03B6F6C24}"/>
                    </a:ext>
                  </a:extLst>
                </p14:cNvPr>
                <p14:cNvContentPartPr/>
                <p14:nvPr/>
              </p14:nvContentPartPr>
              <p14:xfrm>
                <a:off x="3691186" y="1941043"/>
                <a:ext cx="115200" cy="310680"/>
              </p14:xfrm>
            </p:contentPart>
          </mc:Choice>
          <mc:Fallback xmlns="">
            <p:pic>
              <p:nvPicPr>
                <p:cNvPr id="42" name="Ink 41">
                  <a:extLst>
                    <a:ext uri="{FF2B5EF4-FFF2-40B4-BE49-F238E27FC236}">
                      <a16:creationId xmlns:a16="http://schemas.microsoft.com/office/drawing/2014/main" id="{37695786-41FC-2B45-91C8-38A03B6F6C24}"/>
                    </a:ext>
                  </a:extLst>
                </p:cNvPr>
                <p:cNvPicPr/>
                <p:nvPr/>
              </p:nvPicPr>
              <p:blipFill>
                <a:blip r:embed="rId461"/>
                <a:stretch>
                  <a:fillRect/>
                </a:stretch>
              </p:blipFill>
              <p:spPr>
                <a:xfrm>
                  <a:off x="3683626" y="1933483"/>
                  <a:ext cx="130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3" name="Ink 42">
                  <a:extLst>
                    <a:ext uri="{FF2B5EF4-FFF2-40B4-BE49-F238E27FC236}">
                      <a16:creationId xmlns:a16="http://schemas.microsoft.com/office/drawing/2014/main" id="{E5615CEE-E7D7-BF4B-96A9-17148129691A}"/>
                    </a:ext>
                  </a:extLst>
                </p14:cNvPr>
                <p14:cNvContentPartPr/>
                <p14:nvPr/>
              </p14:nvContentPartPr>
              <p14:xfrm>
                <a:off x="3897106" y="1957243"/>
                <a:ext cx="112680" cy="245880"/>
              </p14:xfrm>
            </p:contentPart>
          </mc:Choice>
          <mc:Fallback xmlns="">
            <p:pic>
              <p:nvPicPr>
                <p:cNvPr id="43" name="Ink 42">
                  <a:extLst>
                    <a:ext uri="{FF2B5EF4-FFF2-40B4-BE49-F238E27FC236}">
                      <a16:creationId xmlns:a16="http://schemas.microsoft.com/office/drawing/2014/main" id="{E5615CEE-E7D7-BF4B-96A9-17148129691A}"/>
                    </a:ext>
                  </a:extLst>
                </p:cNvPr>
                <p:cNvPicPr/>
                <p:nvPr/>
              </p:nvPicPr>
              <p:blipFill>
                <a:blip r:embed="rId463"/>
                <a:stretch>
                  <a:fillRect/>
                </a:stretch>
              </p:blipFill>
              <p:spPr>
                <a:xfrm>
                  <a:off x="3889546" y="1949683"/>
                  <a:ext cx="127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5" name="Ink 44">
                  <a:extLst>
                    <a:ext uri="{FF2B5EF4-FFF2-40B4-BE49-F238E27FC236}">
                      <a16:creationId xmlns:a16="http://schemas.microsoft.com/office/drawing/2014/main" id="{FC9CE2B4-DB8B-AD42-AE40-39EECDD4B905}"/>
                    </a:ext>
                  </a:extLst>
                </p14:cNvPr>
                <p14:cNvContentPartPr/>
                <p14:nvPr/>
              </p14:nvContentPartPr>
              <p14:xfrm>
                <a:off x="4049026" y="2022403"/>
                <a:ext cx="142920" cy="139320"/>
              </p14:xfrm>
            </p:contentPart>
          </mc:Choice>
          <mc:Fallback xmlns="">
            <p:pic>
              <p:nvPicPr>
                <p:cNvPr id="45" name="Ink 44">
                  <a:extLst>
                    <a:ext uri="{FF2B5EF4-FFF2-40B4-BE49-F238E27FC236}">
                      <a16:creationId xmlns:a16="http://schemas.microsoft.com/office/drawing/2014/main" id="{FC9CE2B4-DB8B-AD42-AE40-39EECDD4B905}"/>
                    </a:ext>
                  </a:extLst>
                </p:cNvPr>
                <p:cNvPicPr/>
                <p:nvPr/>
              </p:nvPicPr>
              <p:blipFill>
                <a:blip r:embed="rId465"/>
                <a:stretch>
                  <a:fillRect/>
                </a:stretch>
              </p:blipFill>
              <p:spPr>
                <a:xfrm>
                  <a:off x="4041466" y="2014843"/>
                  <a:ext cx="158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6" name="Ink 45">
                  <a:extLst>
                    <a:ext uri="{FF2B5EF4-FFF2-40B4-BE49-F238E27FC236}">
                      <a16:creationId xmlns:a16="http://schemas.microsoft.com/office/drawing/2014/main" id="{0673BE31-1540-C343-83ED-4B0624E603E2}"/>
                    </a:ext>
                  </a:extLst>
                </p14:cNvPr>
                <p14:cNvContentPartPr/>
                <p14:nvPr/>
              </p14:nvContentPartPr>
              <p14:xfrm>
                <a:off x="4241986" y="1933483"/>
                <a:ext cx="119880" cy="304200"/>
              </p14:xfrm>
            </p:contentPart>
          </mc:Choice>
          <mc:Fallback xmlns="">
            <p:pic>
              <p:nvPicPr>
                <p:cNvPr id="46" name="Ink 45">
                  <a:extLst>
                    <a:ext uri="{FF2B5EF4-FFF2-40B4-BE49-F238E27FC236}">
                      <a16:creationId xmlns:a16="http://schemas.microsoft.com/office/drawing/2014/main" id="{0673BE31-1540-C343-83ED-4B0624E603E2}"/>
                    </a:ext>
                  </a:extLst>
                </p:cNvPr>
                <p:cNvPicPr/>
                <p:nvPr/>
              </p:nvPicPr>
              <p:blipFill>
                <a:blip r:embed="rId467"/>
                <a:stretch>
                  <a:fillRect/>
                </a:stretch>
              </p:blipFill>
              <p:spPr>
                <a:xfrm>
                  <a:off x="4234426" y="1925923"/>
                  <a:ext cx="1350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8" name="Ink 47">
                  <a:extLst>
                    <a:ext uri="{FF2B5EF4-FFF2-40B4-BE49-F238E27FC236}">
                      <a16:creationId xmlns:a16="http://schemas.microsoft.com/office/drawing/2014/main" id="{F59AE416-90E2-564C-95EA-6F3FBF6815FE}"/>
                    </a:ext>
                  </a:extLst>
                </p14:cNvPr>
                <p14:cNvContentPartPr/>
                <p14:nvPr/>
              </p14:nvContentPartPr>
              <p14:xfrm>
                <a:off x="4436746" y="2038603"/>
                <a:ext cx="169920" cy="7200"/>
              </p14:xfrm>
            </p:contentPart>
          </mc:Choice>
          <mc:Fallback xmlns="">
            <p:pic>
              <p:nvPicPr>
                <p:cNvPr id="48" name="Ink 47">
                  <a:extLst>
                    <a:ext uri="{FF2B5EF4-FFF2-40B4-BE49-F238E27FC236}">
                      <a16:creationId xmlns:a16="http://schemas.microsoft.com/office/drawing/2014/main" id="{F59AE416-90E2-564C-95EA-6F3FBF6815FE}"/>
                    </a:ext>
                  </a:extLst>
                </p:cNvPr>
                <p:cNvPicPr/>
                <p:nvPr/>
              </p:nvPicPr>
              <p:blipFill>
                <a:blip r:embed="rId469"/>
                <a:stretch>
                  <a:fillRect/>
                </a:stretch>
              </p:blipFill>
              <p:spPr>
                <a:xfrm>
                  <a:off x="4429546" y="2031043"/>
                  <a:ext cx="185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9" name="Ink 48">
                  <a:extLst>
                    <a:ext uri="{FF2B5EF4-FFF2-40B4-BE49-F238E27FC236}">
                      <a16:creationId xmlns:a16="http://schemas.microsoft.com/office/drawing/2014/main" id="{D4EACD40-254C-6249-9170-0058667299E3}"/>
                    </a:ext>
                  </a:extLst>
                </p14:cNvPr>
                <p14:cNvContentPartPr/>
                <p14:nvPr/>
              </p14:nvContentPartPr>
              <p14:xfrm>
                <a:off x="4481746" y="2122843"/>
                <a:ext cx="159480" cy="12960"/>
              </p14:xfrm>
            </p:contentPart>
          </mc:Choice>
          <mc:Fallback xmlns="">
            <p:pic>
              <p:nvPicPr>
                <p:cNvPr id="49" name="Ink 48">
                  <a:extLst>
                    <a:ext uri="{FF2B5EF4-FFF2-40B4-BE49-F238E27FC236}">
                      <a16:creationId xmlns:a16="http://schemas.microsoft.com/office/drawing/2014/main" id="{D4EACD40-254C-6249-9170-0058667299E3}"/>
                    </a:ext>
                  </a:extLst>
                </p:cNvPr>
                <p:cNvPicPr/>
                <p:nvPr/>
              </p:nvPicPr>
              <p:blipFill>
                <a:blip r:embed="rId471"/>
                <a:stretch>
                  <a:fillRect/>
                </a:stretch>
              </p:blipFill>
              <p:spPr>
                <a:xfrm>
                  <a:off x="4474186" y="2115283"/>
                  <a:ext cx="174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7" name="Ink 76">
                  <a:extLst>
                    <a:ext uri="{FF2B5EF4-FFF2-40B4-BE49-F238E27FC236}">
                      <a16:creationId xmlns:a16="http://schemas.microsoft.com/office/drawing/2014/main" id="{2166C2BB-577C-9547-A86B-232F03AA70AC}"/>
                    </a:ext>
                  </a:extLst>
                </p14:cNvPr>
                <p14:cNvContentPartPr/>
                <p14:nvPr/>
              </p14:nvContentPartPr>
              <p14:xfrm>
                <a:off x="4751746" y="1948603"/>
                <a:ext cx="29880" cy="248400"/>
              </p14:xfrm>
            </p:contentPart>
          </mc:Choice>
          <mc:Fallback xmlns="">
            <p:pic>
              <p:nvPicPr>
                <p:cNvPr id="77" name="Ink 76">
                  <a:extLst>
                    <a:ext uri="{FF2B5EF4-FFF2-40B4-BE49-F238E27FC236}">
                      <a16:creationId xmlns:a16="http://schemas.microsoft.com/office/drawing/2014/main" id="{2166C2BB-577C-9547-A86B-232F03AA70AC}"/>
                    </a:ext>
                  </a:extLst>
                </p:cNvPr>
                <p:cNvPicPr/>
                <p:nvPr/>
              </p:nvPicPr>
              <p:blipFill>
                <a:blip r:embed="rId473"/>
                <a:stretch>
                  <a:fillRect/>
                </a:stretch>
              </p:blipFill>
              <p:spPr>
                <a:xfrm>
                  <a:off x="4744186" y="1941043"/>
                  <a:ext cx="45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80" name="Ink 79">
                  <a:extLst>
                    <a:ext uri="{FF2B5EF4-FFF2-40B4-BE49-F238E27FC236}">
                      <a16:creationId xmlns:a16="http://schemas.microsoft.com/office/drawing/2014/main" id="{C1BD1B63-42DB-4843-8C4B-0E3730D52A65}"/>
                    </a:ext>
                  </a:extLst>
                </p14:cNvPr>
                <p14:cNvContentPartPr/>
                <p14:nvPr/>
              </p14:nvContentPartPr>
              <p14:xfrm>
                <a:off x="206386" y="1567363"/>
                <a:ext cx="4875840" cy="947880"/>
              </p14:xfrm>
            </p:contentPart>
          </mc:Choice>
          <mc:Fallback xmlns="">
            <p:pic>
              <p:nvPicPr>
                <p:cNvPr id="80" name="Ink 79">
                  <a:extLst>
                    <a:ext uri="{FF2B5EF4-FFF2-40B4-BE49-F238E27FC236}">
                      <a16:creationId xmlns:a16="http://schemas.microsoft.com/office/drawing/2014/main" id="{C1BD1B63-42DB-4843-8C4B-0E3730D52A65}"/>
                    </a:ext>
                  </a:extLst>
                </p:cNvPr>
                <p:cNvPicPr/>
                <p:nvPr/>
              </p:nvPicPr>
              <p:blipFill>
                <a:blip r:embed="rId475"/>
                <a:stretch>
                  <a:fillRect/>
                </a:stretch>
              </p:blipFill>
              <p:spPr>
                <a:xfrm>
                  <a:off x="198826" y="1559803"/>
                  <a:ext cx="4890960" cy="963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76">
            <p14:nvContentPartPr>
              <p14:cNvPr id="98" name="Ink 97">
                <a:extLst>
                  <a:ext uri="{FF2B5EF4-FFF2-40B4-BE49-F238E27FC236}">
                    <a16:creationId xmlns:a16="http://schemas.microsoft.com/office/drawing/2014/main" id="{D4B27E35-A13E-CE40-B8B1-777A17D91070}"/>
                  </a:ext>
                </a:extLst>
              </p14:cNvPr>
              <p14:cNvContentPartPr/>
              <p14:nvPr/>
            </p14:nvContentPartPr>
            <p14:xfrm>
              <a:off x="3128866" y="2265763"/>
              <a:ext cx="204120" cy="565920"/>
            </p14:xfrm>
          </p:contentPart>
        </mc:Choice>
        <mc:Fallback xmlns="">
          <p:pic>
            <p:nvPicPr>
              <p:cNvPr id="98" name="Ink 97">
                <a:extLst>
                  <a:ext uri="{FF2B5EF4-FFF2-40B4-BE49-F238E27FC236}">
                    <a16:creationId xmlns:a16="http://schemas.microsoft.com/office/drawing/2014/main" id="{D4B27E35-A13E-CE40-B8B1-777A17D91070}"/>
                  </a:ext>
                </a:extLst>
              </p:cNvPr>
              <p:cNvPicPr/>
              <p:nvPr/>
            </p:nvPicPr>
            <p:blipFill>
              <a:blip r:embed="rId477"/>
              <a:stretch>
                <a:fillRect/>
              </a:stretch>
            </p:blipFill>
            <p:spPr>
              <a:xfrm>
                <a:off x="3124546" y="2261443"/>
                <a:ext cx="21276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99" name="Ink 98">
                <a:extLst>
                  <a:ext uri="{FF2B5EF4-FFF2-40B4-BE49-F238E27FC236}">
                    <a16:creationId xmlns:a16="http://schemas.microsoft.com/office/drawing/2014/main" id="{8D9E8EE2-5342-3B46-B778-F292FFA7E69B}"/>
                  </a:ext>
                </a:extLst>
              </p14:cNvPr>
              <p14:cNvContentPartPr/>
              <p14:nvPr/>
            </p14:nvContentPartPr>
            <p14:xfrm>
              <a:off x="1862746" y="3049843"/>
              <a:ext cx="267840" cy="210240"/>
            </p14:xfrm>
          </p:contentPart>
        </mc:Choice>
        <mc:Fallback xmlns="">
          <p:pic>
            <p:nvPicPr>
              <p:cNvPr id="99" name="Ink 98">
                <a:extLst>
                  <a:ext uri="{FF2B5EF4-FFF2-40B4-BE49-F238E27FC236}">
                    <a16:creationId xmlns:a16="http://schemas.microsoft.com/office/drawing/2014/main" id="{8D9E8EE2-5342-3B46-B778-F292FFA7E69B}"/>
                  </a:ext>
                </a:extLst>
              </p:cNvPr>
              <p:cNvPicPr/>
              <p:nvPr/>
            </p:nvPicPr>
            <p:blipFill>
              <a:blip r:embed="rId479"/>
              <a:stretch>
                <a:fillRect/>
              </a:stretch>
            </p:blipFill>
            <p:spPr>
              <a:xfrm>
                <a:off x="1855186" y="3042283"/>
                <a:ext cx="282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00" name="Ink 99">
                <a:extLst>
                  <a:ext uri="{FF2B5EF4-FFF2-40B4-BE49-F238E27FC236}">
                    <a16:creationId xmlns:a16="http://schemas.microsoft.com/office/drawing/2014/main" id="{3403B2DD-58F1-DF4B-A6BA-99FEA6ED81F7}"/>
                  </a:ext>
                </a:extLst>
              </p14:cNvPr>
              <p14:cNvContentPartPr/>
              <p14:nvPr/>
            </p14:nvContentPartPr>
            <p14:xfrm>
              <a:off x="1822786" y="3597763"/>
              <a:ext cx="245880" cy="186840"/>
            </p14:xfrm>
          </p:contentPart>
        </mc:Choice>
        <mc:Fallback xmlns="">
          <p:pic>
            <p:nvPicPr>
              <p:cNvPr id="100" name="Ink 99">
                <a:extLst>
                  <a:ext uri="{FF2B5EF4-FFF2-40B4-BE49-F238E27FC236}">
                    <a16:creationId xmlns:a16="http://schemas.microsoft.com/office/drawing/2014/main" id="{3403B2DD-58F1-DF4B-A6BA-99FEA6ED81F7}"/>
                  </a:ext>
                </a:extLst>
              </p:cNvPr>
              <p:cNvPicPr/>
              <p:nvPr/>
            </p:nvPicPr>
            <p:blipFill>
              <a:blip r:embed="rId481"/>
              <a:stretch>
                <a:fillRect/>
              </a:stretch>
            </p:blipFill>
            <p:spPr>
              <a:xfrm>
                <a:off x="1815226" y="3590203"/>
                <a:ext cx="260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01" name="Ink 100">
                <a:extLst>
                  <a:ext uri="{FF2B5EF4-FFF2-40B4-BE49-F238E27FC236}">
                    <a16:creationId xmlns:a16="http://schemas.microsoft.com/office/drawing/2014/main" id="{1A14D21C-60A4-A641-B78B-A286250A523B}"/>
                  </a:ext>
                </a:extLst>
              </p14:cNvPr>
              <p14:cNvContentPartPr/>
              <p14:nvPr/>
            </p14:nvContentPartPr>
            <p14:xfrm>
              <a:off x="1978666" y="4131643"/>
              <a:ext cx="23760" cy="278280"/>
            </p14:xfrm>
          </p:contentPart>
        </mc:Choice>
        <mc:Fallback xmlns="">
          <p:pic>
            <p:nvPicPr>
              <p:cNvPr id="101" name="Ink 100">
                <a:extLst>
                  <a:ext uri="{FF2B5EF4-FFF2-40B4-BE49-F238E27FC236}">
                    <a16:creationId xmlns:a16="http://schemas.microsoft.com/office/drawing/2014/main" id="{1A14D21C-60A4-A641-B78B-A286250A523B}"/>
                  </a:ext>
                </a:extLst>
              </p:cNvPr>
              <p:cNvPicPr/>
              <p:nvPr/>
            </p:nvPicPr>
            <p:blipFill>
              <a:blip r:embed="rId483"/>
              <a:stretch>
                <a:fillRect/>
              </a:stretch>
            </p:blipFill>
            <p:spPr>
              <a:xfrm>
                <a:off x="1971106" y="4124083"/>
                <a:ext cx="38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04" name="Ink 103">
                <a:extLst>
                  <a:ext uri="{FF2B5EF4-FFF2-40B4-BE49-F238E27FC236}">
                    <a16:creationId xmlns:a16="http://schemas.microsoft.com/office/drawing/2014/main" id="{A834C4C4-9BB9-1E49-A081-846E74B113B3}"/>
                  </a:ext>
                </a:extLst>
              </p14:cNvPr>
              <p14:cNvContentPartPr/>
              <p14:nvPr/>
            </p14:nvContentPartPr>
            <p14:xfrm>
              <a:off x="1882186" y="4755163"/>
              <a:ext cx="282960" cy="369720"/>
            </p14:xfrm>
          </p:contentPart>
        </mc:Choice>
        <mc:Fallback xmlns="">
          <p:pic>
            <p:nvPicPr>
              <p:cNvPr id="104" name="Ink 103">
                <a:extLst>
                  <a:ext uri="{FF2B5EF4-FFF2-40B4-BE49-F238E27FC236}">
                    <a16:creationId xmlns:a16="http://schemas.microsoft.com/office/drawing/2014/main" id="{A834C4C4-9BB9-1E49-A081-846E74B113B3}"/>
                  </a:ext>
                </a:extLst>
              </p:cNvPr>
              <p:cNvPicPr/>
              <p:nvPr/>
            </p:nvPicPr>
            <p:blipFill>
              <a:blip r:embed="rId485"/>
              <a:stretch>
                <a:fillRect/>
              </a:stretch>
            </p:blipFill>
            <p:spPr>
              <a:xfrm>
                <a:off x="1874626" y="4747963"/>
                <a:ext cx="298080" cy="384840"/>
              </a:xfrm>
              <a:prstGeom prst="rect">
                <a:avLst/>
              </a:prstGeom>
            </p:spPr>
          </p:pic>
        </mc:Fallback>
      </mc:AlternateContent>
      <p:grpSp>
        <p:nvGrpSpPr>
          <p:cNvPr id="120" name="Group 119">
            <a:extLst>
              <a:ext uri="{FF2B5EF4-FFF2-40B4-BE49-F238E27FC236}">
                <a16:creationId xmlns:a16="http://schemas.microsoft.com/office/drawing/2014/main" id="{CD80CA33-890F-3844-BE16-B04541164D21}"/>
              </a:ext>
            </a:extLst>
          </p:cNvPr>
          <p:cNvGrpSpPr/>
          <p:nvPr/>
        </p:nvGrpSpPr>
        <p:grpSpPr>
          <a:xfrm>
            <a:off x="2709106" y="4826803"/>
            <a:ext cx="226440" cy="491040"/>
            <a:chOff x="2709106" y="4826803"/>
            <a:chExt cx="226440" cy="491040"/>
          </a:xfrm>
        </p:grpSpPr>
        <mc:AlternateContent xmlns:mc="http://schemas.openxmlformats.org/markup-compatibility/2006" xmlns:p14="http://schemas.microsoft.com/office/powerpoint/2010/main">
          <mc:Choice Requires="p14">
            <p:contentPart p14:bwMode="auto" r:id="rId486">
              <p14:nvContentPartPr>
                <p14:cNvPr id="112" name="Ink 111">
                  <a:extLst>
                    <a:ext uri="{FF2B5EF4-FFF2-40B4-BE49-F238E27FC236}">
                      <a16:creationId xmlns:a16="http://schemas.microsoft.com/office/drawing/2014/main" id="{B2D2FADE-4CFE-6A47-AD87-AD5EE4E15CF6}"/>
                    </a:ext>
                  </a:extLst>
                </p14:cNvPr>
                <p14:cNvContentPartPr/>
                <p14:nvPr/>
              </p14:nvContentPartPr>
              <p14:xfrm>
                <a:off x="2709106" y="4826803"/>
                <a:ext cx="191160" cy="248760"/>
              </p14:xfrm>
            </p:contentPart>
          </mc:Choice>
          <mc:Fallback xmlns="">
            <p:pic>
              <p:nvPicPr>
                <p:cNvPr id="112" name="Ink 111">
                  <a:extLst>
                    <a:ext uri="{FF2B5EF4-FFF2-40B4-BE49-F238E27FC236}">
                      <a16:creationId xmlns:a16="http://schemas.microsoft.com/office/drawing/2014/main" id="{B2D2FADE-4CFE-6A47-AD87-AD5EE4E15CF6}"/>
                    </a:ext>
                  </a:extLst>
                </p:cNvPr>
                <p:cNvPicPr/>
                <p:nvPr/>
              </p:nvPicPr>
              <p:blipFill>
                <a:blip r:embed="rId487"/>
                <a:stretch>
                  <a:fillRect/>
                </a:stretch>
              </p:blipFill>
              <p:spPr>
                <a:xfrm>
                  <a:off x="2693626" y="4811323"/>
                  <a:ext cx="221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3" name="Ink 112">
                  <a:extLst>
                    <a:ext uri="{FF2B5EF4-FFF2-40B4-BE49-F238E27FC236}">
                      <a16:creationId xmlns:a16="http://schemas.microsoft.com/office/drawing/2014/main" id="{0FFDD7B8-FBB5-6543-A7AF-CFED21F90EFA}"/>
                    </a:ext>
                  </a:extLst>
                </p14:cNvPr>
                <p14:cNvContentPartPr/>
                <p14:nvPr/>
              </p14:nvContentPartPr>
              <p14:xfrm>
                <a:off x="2898826" y="5006443"/>
                <a:ext cx="36720" cy="311400"/>
              </p14:xfrm>
            </p:contentPart>
          </mc:Choice>
          <mc:Fallback xmlns="">
            <p:pic>
              <p:nvPicPr>
                <p:cNvPr id="113" name="Ink 112">
                  <a:extLst>
                    <a:ext uri="{FF2B5EF4-FFF2-40B4-BE49-F238E27FC236}">
                      <a16:creationId xmlns:a16="http://schemas.microsoft.com/office/drawing/2014/main" id="{0FFDD7B8-FBB5-6543-A7AF-CFED21F90EFA}"/>
                    </a:ext>
                  </a:extLst>
                </p:cNvPr>
                <p:cNvPicPr/>
                <p:nvPr/>
              </p:nvPicPr>
              <p:blipFill>
                <a:blip r:embed="rId489"/>
                <a:stretch>
                  <a:fillRect/>
                </a:stretch>
              </p:blipFill>
              <p:spPr>
                <a:xfrm>
                  <a:off x="2883706" y="4991323"/>
                  <a:ext cx="67320" cy="341640"/>
                </a:xfrm>
                <a:prstGeom prst="rect">
                  <a:avLst/>
                </a:prstGeom>
              </p:spPr>
            </p:pic>
          </mc:Fallback>
        </mc:AlternateContent>
      </p:grpSp>
      <p:grpSp>
        <p:nvGrpSpPr>
          <p:cNvPr id="126" name="Group 125">
            <a:extLst>
              <a:ext uri="{FF2B5EF4-FFF2-40B4-BE49-F238E27FC236}">
                <a16:creationId xmlns:a16="http://schemas.microsoft.com/office/drawing/2014/main" id="{175EA916-EEA6-D145-937A-44EFE57CAA69}"/>
              </a:ext>
            </a:extLst>
          </p:cNvPr>
          <p:cNvGrpSpPr/>
          <p:nvPr/>
        </p:nvGrpSpPr>
        <p:grpSpPr>
          <a:xfrm>
            <a:off x="3567706" y="4946683"/>
            <a:ext cx="220680" cy="411480"/>
            <a:chOff x="3567706" y="4946683"/>
            <a:chExt cx="220680" cy="411480"/>
          </a:xfrm>
        </p:grpSpPr>
        <mc:AlternateContent xmlns:mc="http://schemas.openxmlformats.org/markup-compatibility/2006" xmlns:p14="http://schemas.microsoft.com/office/powerpoint/2010/main">
          <mc:Choice Requires="p14">
            <p:contentPart p14:bwMode="auto" r:id="rId490">
              <p14:nvContentPartPr>
                <p14:cNvPr id="122" name="Ink 121">
                  <a:extLst>
                    <a:ext uri="{FF2B5EF4-FFF2-40B4-BE49-F238E27FC236}">
                      <a16:creationId xmlns:a16="http://schemas.microsoft.com/office/drawing/2014/main" id="{4B62A2F8-357B-C147-8DF1-59B39E2139E7}"/>
                    </a:ext>
                  </a:extLst>
                </p14:cNvPr>
                <p14:cNvContentPartPr/>
                <p14:nvPr/>
              </p14:nvContentPartPr>
              <p14:xfrm>
                <a:off x="3567706" y="4946683"/>
                <a:ext cx="180360" cy="214200"/>
              </p14:xfrm>
            </p:contentPart>
          </mc:Choice>
          <mc:Fallback xmlns="">
            <p:pic>
              <p:nvPicPr>
                <p:cNvPr id="122" name="Ink 121">
                  <a:extLst>
                    <a:ext uri="{FF2B5EF4-FFF2-40B4-BE49-F238E27FC236}">
                      <a16:creationId xmlns:a16="http://schemas.microsoft.com/office/drawing/2014/main" id="{4B62A2F8-357B-C147-8DF1-59B39E2139E7}"/>
                    </a:ext>
                  </a:extLst>
                </p:cNvPr>
                <p:cNvPicPr/>
                <p:nvPr/>
              </p:nvPicPr>
              <p:blipFill>
                <a:blip r:embed="rId491"/>
                <a:stretch>
                  <a:fillRect/>
                </a:stretch>
              </p:blipFill>
              <p:spPr>
                <a:xfrm>
                  <a:off x="3552586" y="4931203"/>
                  <a:ext cx="2109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24" name="Ink 123">
                  <a:extLst>
                    <a:ext uri="{FF2B5EF4-FFF2-40B4-BE49-F238E27FC236}">
                      <a16:creationId xmlns:a16="http://schemas.microsoft.com/office/drawing/2014/main" id="{28DB5B75-3DD5-CE42-A76C-C07B422AA8B3}"/>
                    </a:ext>
                  </a:extLst>
                </p14:cNvPr>
                <p14:cNvContentPartPr/>
                <p14:nvPr/>
              </p14:nvContentPartPr>
              <p14:xfrm>
                <a:off x="3747346" y="5081323"/>
                <a:ext cx="41040" cy="276840"/>
              </p14:xfrm>
            </p:contentPart>
          </mc:Choice>
          <mc:Fallback xmlns="">
            <p:pic>
              <p:nvPicPr>
                <p:cNvPr id="124" name="Ink 123">
                  <a:extLst>
                    <a:ext uri="{FF2B5EF4-FFF2-40B4-BE49-F238E27FC236}">
                      <a16:creationId xmlns:a16="http://schemas.microsoft.com/office/drawing/2014/main" id="{28DB5B75-3DD5-CE42-A76C-C07B422AA8B3}"/>
                    </a:ext>
                  </a:extLst>
                </p:cNvPr>
                <p:cNvPicPr/>
                <p:nvPr/>
              </p:nvPicPr>
              <p:blipFill>
                <a:blip r:embed="rId493"/>
                <a:stretch>
                  <a:fillRect/>
                </a:stretch>
              </p:blipFill>
              <p:spPr>
                <a:xfrm>
                  <a:off x="3732226" y="5066203"/>
                  <a:ext cx="71640" cy="307080"/>
                </a:xfrm>
                <a:prstGeom prst="rect">
                  <a:avLst/>
                </a:prstGeom>
              </p:spPr>
            </p:pic>
          </mc:Fallback>
        </mc:AlternateContent>
      </p:grpSp>
      <p:grpSp>
        <p:nvGrpSpPr>
          <p:cNvPr id="138" name="Group 137">
            <a:extLst>
              <a:ext uri="{FF2B5EF4-FFF2-40B4-BE49-F238E27FC236}">
                <a16:creationId xmlns:a16="http://schemas.microsoft.com/office/drawing/2014/main" id="{290D248C-2D99-6B4E-BD01-2C17797F9200}"/>
              </a:ext>
            </a:extLst>
          </p:cNvPr>
          <p:cNvGrpSpPr/>
          <p:nvPr/>
        </p:nvGrpSpPr>
        <p:grpSpPr>
          <a:xfrm>
            <a:off x="4337026" y="4879003"/>
            <a:ext cx="185760" cy="468000"/>
            <a:chOff x="4337026" y="4879003"/>
            <a:chExt cx="185760" cy="468000"/>
          </a:xfrm>
        </p:grpSpPr>
        <mc:AlternateContent xmlns:mc="http://schemas.openxmlformats.org/markup-compatibility/2006" xmlns:p14="http://schemas.microsoft.com/office/powerpoint/2010/main">
          <mc:Choice Requires="p14">
            <p:contentPart p14:bwMode="auto" r:id="rId494">
              <p14:nvContentPartPr>
                <p14:cNvPr id="129" name="Ink 128">
                  <a:extLst>
                    <a:ext uri="{FF2B5EF4-FFF2-40B4-BE49-F238E27FC236}">
                      <a16:creationId xmlns:a16="http://schemas.microsoft.com/office/drawing/2014/main" id="{B4963BA3-4EF7-8D48-9A88-5E066EBA71AB}"/>
                    </a:ext>
                  </a:extLst>
                </p14:cNvPr>
                <p14:cNvContentPartPr/>
                <p14:nvPr/>
              </p14:nvContentPartPr>
              <p14:xfrm>
                <a:off x="4337026" y="4879003"/>
                <a:ext cx="173880" cy="247320"/>
              </p14:xfrm>
            </p:contentPart>
          </mc:Choice>
          <mc:Fallback xmlns="">
            <p:pic>
              <p:nvPicPr>
                <p:cNvPr id="129" name="Ink 128">
                  <a:extLst>
                    <a:ext uri="{FF2B5EF4-FFF2-40B4-BE49-F238E27FC236}">
                      <a16:creationId xmlns:a16="http://schemas.microsoft.com/office/drawing/2014/main" id="{B4963BA3-4EF7-8D48-9A88-5E066EBA71AB}"/>
                    </a:ext>
                  </a:extLst>
                </p:cNvPr>
                <p:cNvPicPr/>
                <p:nvPr/>
              </p:nvPicPr>
              <p:blipFill>
                <a:blip r:embed="rId495"/>
                <a:stretch>
                  <a:fillRect/>
                </a:stretch>
              </p:blipFill>
              <p:spPr>
                <a:xfrm>
                  <a:off x="4321546" y="4863883"/>
                  <a:ext cx="2044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35" name="Ink 134">
                  <a:extLst>
                    <a:ext uri="{FF2B5EF4-FFF2-40B4-BE49-F238E27FC236}">
                      <a16:creationId xmlns:a16="http://schemas.microsoft.com/office/drawing/2014/main" id="{4B38753E-C116-F840-B2D0-F9DC8F2F1451}"/>
                    </a:ext>
                  </a:extLst>
                </p14:cNvPr>
                <p14:cNvContentPartPr/>
                <p14:nvPr/>
              </p14:nvContentPartPr>
              <p14:xfrm>
                <a:off x="4479226" y="5063323"/>
                <a:ext cx="43560" cy="283680"/>
              </p14:xfrm>
            </p:contentPart>
          </mc:Choice>
          <mc:Fallback xmlns="">
            <p:pic>
              <p:nvPicPr>
                <p:cNvPr id="135" name="Ink 134">
                  <a:extLst>
                    <a:ext uri="{FF2B5EF4-FFF2-40B4-BE49-F238E27FC236}">
                      <a16:creationId xmlns:a16="http://schemas.microsoft.com/office/drawing/2014/main" id="{4B38753E-C116-F840-B2D0-F9DC8F2F1451}"/>
                    </a:ext>
                  </a:extLst>
                </p:cNvPr>
                <p:cNvPicPr/>
                <p:nvPr/>
              </p:nvPicPr>
              <p:blipFill>
                <a:blip r:embed="rId497"/>
                <a:stretch>
                  <a:fillRect/>
                </a:stretch>
              </p:blipFill>
              <p:spPr>
                <a:xfrm>
                  <a:off x="4464106" y="5047843"/>
                  <a:ext cx="73800" cy="31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8">
            <p14:nvContentPartPr>
              <p14:cNvPr id="200" name="Ink 199">
                <a:extLst>
                  <a:ext uri="{FF2B5EF4-FFF2-40B4-BE49-F238E27FC236}">
                    <a16:creationId xmlns:a16="http://schemas.microsoft.com/office/drawing/2014/main" id="{546A545C-8CE1-0A41-84C6-62F6828BBEE6}"/>
                  </a:ext>
                </a:extLst>
              </p14:cNvPr>
              <p14:cNvContentPartPr/>
              <p14:nvPr/>
            </p14:nvContentPartPr>
            <p14:xfrm>
              <a:off x="2846626" y="3252523"/>
              <a:ext cx="135360" cy="77400"/>
            </p14:xfrm>
          </p:contentPart>
        </mc:Choice>
        <mc:Fallback xmlns="">
          <p:pic>
            <p:nvPicPr>
              <p:cNvPr id="200" name="Ink 199">
                <a:extLst>
                  <a:ext uri="{FF2B5EF4-FFF2-40B4-BE49-F238E27FC236}">
                    <a16:creationId xmlns:a16="http://schemas.microsoft.com/office/drawing/2014/main" id="{546A545C-8CE1-0A41-84C6-62F6828BBEE6}"/>
                  </a:ext>
                </a:extLst>
              </p:cNvPr>
              <p:cNvPicPr/>
              <p:nvPr/>
            </p:nvPicPr>
            <p:blipFill>
              <a:blip r:embed="rId499"/>
              <a:stretch>
                <a:fillRect/>
              </a:stretch>
            </p:blipFill>
            <p:spPr>
              <a:xfrm>
                <a:off x="2839066" y="3245323"/>
                <a:ext cx="150480" cy="92520"/>
              </a:xfrm>
              <a:prstGeom prst="rect">
                <a:avLst/>
              </a:prstGeom>
            </p:spPr>
          </p:pic>
        </mc:Fallback>
      </mc:AlternateContent>
      <p:grpSp>
        <p:nvGrpSpPr>
          <p:cNvPr id="232" name="Group 231">
            <a:extLst>
              <a:ext uri="{FF2B5EF4-FFF2-40B4-BE49-F238E27FC236}">
                <a16:creationId xmlns:a16="http://schemas.microsoft.com/office/drawing/2014/main" id="{74BF7F5B-93C8-0842-8BFB-2F171720D7B6}"/>
              </a:ext>
            </a:extLst>
          </p:cNvPr>
          <p:cNvGrpSpPr/>
          <p:nvPr/>
        </p:nvGrpSpPr>
        <p:grpSpPr>
          <a:xfrm>
            <a:off x="4370866" y="2867683"/>
            <a:ext cx="941040" cy="2724120"/>
            <a:chOff x="4370866" y="2867683"/>
            <a:chExt cx="941040" cy="2724120"/>
          </a:xfrm>
        </p:grpSpPr>
        <mc:AlternateContent xmlns:mc="http://schemas.openxmlformats.org/markup-compatibility/2006" xmlns:p14="http://schemas.microsoft.com/office/powerpoint/2010/main">
          <mc:Choice Requires="p14">
            <p:contentPart p14:bwMode="auto" r:id="rId500">
              <p14:nvContentPartPr>
                <p14:cNvPr id="152" name="Ink 151">
                  <a:extLst>
                    <a:ext uri="{FF2B5EF4-FFF2-40B4-BE49-F238E27FC236}">
                      <a16:creationId xmlns:a16="http://schemas.microsoft.com/office/drawing/2014/main" id="{AFFAE0B4-0D27-B543-B868-89BA8A90050E}"/>
                    </a:ext>
                  </a:extLst>
                </p14:cNvPr>
                <p14:cNvContentPartPr/>
                <p14:nvPr/>
              </p14:nvContentPartPr>
              <p14:xfrm>
                <a:off x="4370866" y="3355843"/>
                <a:ext cx="702720" cy="103680"/>
              </p14:xfrm>
            </p:contentPart>
          </mc:Choice>
          <mc:Fallback xmlns="">
            <p:pic>
              <p:nvPicPr>
                <p:cNvPr id="152" name="Ink 151">
                  <a:extLst>
                    <a:ext uri="{FF2B5EF4-FFF2-40B4-BE49-F238E27FC236}">
                      <a16:creationId xmlns:a16="http://schemas.microsoft.com/office/drawing/2014/main" id="{AFFAE0B4-0D27-B543-B868-89BA8A90050E}"/>
                    </a:ext>
                  </a:extLst>
                </p:cNvPr>
                <p:cNvPicPr/>
                <p:nvPr/>
              </p:nvPicPr>
              <p:blipFill>
                <a:blip r:embed="rId501"/>
                <a:stretch>
                  <a:fillRect/>
                </a:stretch>
              </p:blipFill>
              <p:spPr>
                <a:xfrm>
                  <a:off x="4363306" y="3348283"/>
                  <a:ext cx="717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57" name="Ink 156">
                  <a:extLst>
                    <a:ext uri="{FF2B5EF4-FFF2-40B4-BE49-F238E27FC236}">
                      <a16:creationId xmlns:a16="http://schemas.microsoft.com/office/drawing/2014/main" id="{76C8FC96-914D-B847-85BA-331067F17F1B}"/>
                    </a:ext>
                  </a:extLst>
                </p14:cNvPr>
                <p14:cNvContentPartPr/>
                <p14:nvPr/>
              </p14:nvContentPartPr>
              <p14:xfrm>
                <a:off x="4808986" y="2867683"/>
                <a:ext cx="108000" cy="2648520"/>
              </p14:xfrm>
            </p:contentPart>
          </mc:Choice>
          <mc:Fallback xmlns="">
            <p:pic>
              <p:nvPicPr>
                <p:cNvPr id="157" name="Ink 156">
                  <a:extLst>
                    <a:ext uri="{FF2B5EF4-FFF2-40B4-BE49-F238E27FC236}">
                      <a16:creationId xmlns:a16="http://schemas.microsoft.com/office/drawing/2014/main" id="{76C8FC96-914D-B847-85BA-331067F17F1B}"/>
                    </a:ext>
                  </a:extLst>
                </p:cNvPr>
                <p:cNvPicPr/>
                <p:nvPr/>
              </p:nvPicPr>
              <p:blipFill>
                <a:blip r:embed="rId503"/>
                <a:stretch>
                  <a:fillRect/>
                </a:stretch>
              </p:blipFill>
              <p:spPr>
                <a:xfrm>
                  <a:off x="4801426" y="2860123"/>
                  <a:ext cx="122760" cy="2663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2" name="Ink 161">
                  <a:extLst>
                    <a:ext uri="{FF2B5EF4-FFF2-40B4-BE49-F238E27FC236}">
                      <a16:creationId xmlns:a16="http://schemas.microsoft.com/office/drawing/2014/main" id="{B884A208-8538-E940-B240-56C915890438}"/>
                    </a:ext>
                  </a:extLst>
                </p14:cNvPr>
                <p14:cNvContentPartPr/>
                <p14:nvPr/>
              </p14:nvContentPartPr>
              <p14:xfrm>
                <a:off x="5169706" y="2920963"/>
                <a:ext cx="139320" cy="2670840"/>
              </p14:xfrm>
            </p:contentPart>
          </mc:Choice>
          <mc:Fallback xmlns="">
            <p:pic>
              <p:nvPicPr>
                <p:cNvPr id="162" name="Ink 161">
                  <a:extLst>
                    <a:ext uri="{FF2B5EF4-FFF2-40B4-BE49-F238E27FC236}">
                      <a16:creationId xmlns:a16="http://schemas.microsoft.com/office/drawing/2014/main" id="{B884A208-8538-E940-B240-56C915890438}"/>
                    </a:ext>
                  </a:extLst>
                </p:cNvPr>
                <p:cNvPicPr/>
                <p:nvPr/>
              </p:nvPicPr>
              <p:blipFill>
                <a:blip r:embed="rId505"/>
                <a:stretch>
                  <a:fillRect/>
                </a:stretch>
              </p:blipFill>
              <p:spPr>
                <a:xfrm>
                  <a:off x="5162146" y="2913403"/>
                  <a:ext cx="154440" cy="2685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3" name="Ink 162">
                  <a:extLst>
                    <a:ext uri="{FF2B5EF4-FFF2-40B4-BE49-F238E27FC236}">
                      <a16:creationId xmlns:a16="http://schemas.microsoft.com/office/drawing/2014/main" id="{9FABCA60-188A-D649-BF91-92C6C61DE728}"/>
                    </a:ext>
                  </a:extLst>
                </p14:cNvPr>
                <p14:cNvContentPartPr/>
                <p14:nvPr/>
              </p14:nvContentPartPr>
              <p14:xfrm>
                <a:off x="4976386" y="3387523"/>
                <a:ext cx="335520" cy="36000"/>
              </p14:xfrm>
            </p:contentPart>
          </mc:Choice>
          <mc:Fallback xmlns="">
            <p:pic>
              <p:nvPicPr>
                <p:cNvPr id="163" name="Ink 162">
                  <a:extLst>
                    <a:ext uri="{FF2B5EF4-FFF2-40B4-BE49-F238E27FC236}">
                      <a16:creationId xmlns:a16="http://schemas.microsoft.com/office/drawing/2014/main" id="{9FABCA60-188A-D649-BF91-92C6C61DE728}"/>
                    </a:ext>
                  </a:extLst>
                </p:cNvPr>
                <p:cNvPicPr/>
                <p:nvPr/>
              </p:nvPicPr>
              <p:blipFill>
                <a:blip r:embed="rId507"/>
                <a:stretch>
                  <a:fillRect/>
                </a:stretch>
              </p:blipFill>
              <p:spPr>
                <a:xfrm>
                  <a:off x="4969186" y="3379963"/>
                  <a:ext cx="350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03" name="Ink 202">
                  <a:extLst>
                    <a:ext uri="{FF2B5EF4-FFF2-40B4-BE49-F238E27FC236}">
                      <a16:creationId xmlns:a16="http://schemas.microsoft.com/office/drawing/2014/main" id="{FBF04ECA-FA2B-4140-9041-ECA255E0C383}"/>
                    </a:ext>
                  </a:extLst>
                </p14:cNvPr>
                <p14:cNvContentPartPr/>
                <p14:nvPr/>
              </p14:nvContentPartPr>
              <p14:xfrm>
                <a:off x="4943986" y="3115363"/>
                <a:ext cx="55800" cy="111600"/>
              </p14:xfrm>
            </p:contentPart>
          </mc:Choice>
          <mc:Fallback xmlns="">
            <p:pic>
              <p:nvPicPr>
                <p:cNvPr id="203" name="Ink 202">
                  <a:extLst>
                    <a:ext uri="{FF2B5EF4-FFF2-40B4-BE49-F238E27FC236}">
                      <a16:creationId xmlns:a16="http://schemas.microsoft.com/office/drawing/2014/main" id="{FBF04ECA-FA2B-4140-9041-ECA255E0C383}"/>
                    </a:ext>
                  </a:extLst>
                </p:cNvPr>
                <p:cNvPicPr/>
                <p:nvPr/>
              </p:nvPicPr>
              <p:blipFill>
                <a:blip r:embed="rId509"/>
                <a:stretch>
                  <a:fillRect/>
                </a:stretch>
              </p:blipFill>
              <p:spPr>
                <a:xfrm>
                  <a:off x="4936426" y="3107803"/>
                  <a:ext cx="70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07" name="Ink 206">
                  <a:extLst>
                    <a:ext uri="{FF2B5EF4-FFF2-40B4-BE49-F238E27FC236}">
                      <a16:creationId xmlns:a16="http://schemas.microsoft.com/office/drawing/2014/main" id="{1332373E-83F1-854E-97B7-A16C0AC1E60E}"/>
                    </a:ext>
                  </a:extLst>
                </p14:cNvPr>
                <p14:cNvContentPartPr/>
                <p14:nvPr/>
              </p14:nvContentPartPr>
              <p14:xfrm>
                <a:off x="4949386" y="3117883"/>
                <a:ext cx="112320" cy="248760"/>
              </p14:xfrm>
            </p:contentPart>
          </mc:Choice>
          <mc:Fallback xmlns="">
            <p:pic>
              <p:nvPicPr>
                <p:cNvPr id="207" name="Ink 206">
                  <a:extLst>
                    <a:ext uri="{FF2B5EF4-FFF2-40B4-BE49-F238E27FC236}">
                      <a16:creationId xmlns:a16="http://schemas.microsoft.com/office/drawing/2014/main" id="{1332373E-83F1-854E-97B7-A16C0AC1E60E}"/>
                    </a:ext>
                  </a:extLst>
                </p:cNvPr>
                <p:cNvPicPr/>
                <p:nvPr/>
              </p:nvPicPr>
              <p:blipFill>
                <a:blip r:embed="rId511"/>
                <a:stretch>
                  <a:fillRect/>
                </a:stretch>
              </p:blipFill>
              <p:spPr>
                <a:xfrm>
                  <a:off x="4941826" y="3110323"/>
                  <a:ext cx="127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09" name="Ink 208">
                  <a:extLst>
                    <a:ext uri="{FF2B5EF4-FFF2-40B4-BE49-F238E27FC236}">
                      <a16:creationId xmlns:a16="http://schemas.microsoft.com/office/drawing/2014/main" id="{48B79F25-22E8-8D4E-B087-C03B96947BE6}"/>
                    </a:ext>
                  </a:extLst>
                </p14:cNvPr>
                <p14:cNvContentPartPr/>
                <p14:nvPr/>
              </p14:nvContentPartPr>
              <p14:xfrm>
                <a:off x="5036146" y="3272323"/>
                <a:ext cx="62640" cy="101160"/>
              </p14:xfrm>
            </p:contentPart>
          </mc:Choice>
          <mc:Fallback xmlns="">
            <p:pic>
              <p:nvPicPr>
                <p:cNvPr id="209" name="Ink 208">
                  <a:extLst>
                    <a:ext uri="{FF2B5EF4-FFF2-40B4-BE49-F238E27FC236}">
                      <a16:creationId xmlns:a16="http://schemas.microsoft.com/office/drawing/2014/main" id="{48B79F25-22E8-8D4E-B087-C03B96947BE6}"/>
                    </a:ext>
                  </a:extLst>
                </p:cNvPr>
                <p:cNvPicPr/>
                <p:nvPr/>
              </p:nvPicPr>
              <p:blipFill>
                <a:blip r:embed="rId513"/>
                <a:stretch>
                  <a:fillRect/>
                </a:stretch>
              </p:blipFill>
              <p:spPr>
                <a:xfrm>
                  <a:off x="5028586" y="3264763"/>
                  <a:ext cx="77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5" name="Ink 214">
                  <a:extLst>
                    <a:ext uri="{FF2B5EF4-FFF2-40B4-BE49-F238E27FC236}">
                      <a16:creationId xmlns:a16="http://schemas.microsoft.com/office/drawing/2014/main" id="{21E82094-592F-4C41-AF95-BB6232A2B61C}"/>
                    </a:ext>
                  </a:extLst>
                </p14:cNvPr>
                <p14:cNvContentPartPr/>
                <p14:nvPr/>
              </p14:nvContentPartPr>
              <p14:xfrm>
                <a:off x="5121466" y="3337123"/>
                <a:ext cx="63360" cy="10440"/>
              </p14:xfrm>
            </p:contentPart>
          </mc:Choice>
          <mc:Fallback xmlns="">
            <p:pic>
              <p:nvPicPr>
                <p:cNvPr id="215" name="Ink 214">
                  <a:extLst>
                    <a:ext uri="{FF2B5EF4-FFF2-40B4-BE49-F238E27FC236}">
                      <a16:creationId xmlns:a16="http://schemas.microsoft.com/office/drawing/2014/main" id="{21E82094-592F-4C41-AF95-BB6232A2B61C}"/>
                    </a:ext>
                  </a:extLst>
                </p:cNvPr>
                <p:cNvPicPr/>
                <p:nvPr/>
              </p:nvPicPr>
              <p:blipFill>
                <a:blip r:embed="rId515"/>
                <a:stretch>
                  <a:fillRect/>
                </a:stretch>
              </p:blipFill>
              <p:spPr>
                <a:xfrm>
                  <a:off x="5113906" y="3329563"/>
                  <a:ext cx="78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24" name="Ink 223">
                  <a:extLst>
                    <a:ext uri="{FF2B5EF4-FFF2-40B4-BE49-F238E27FC236}">
                      <a16:creationId xmlns:a16="http://schemas.microsoft.com/office/drawing/2014/main" id="{0B06A4AD-7E14-5E40-A491-8CD63CFFB942}"/>
                    </a:ext>
                  </a:extLst>
                </p14:cNvPr>
                <p14:cNvContentPartPr/>
                <p14:nvPr/>
              </p14:nvContentPartPr>
              <p14:xfrm>
                <a:off x="5140906" y="3318043"/>
                <a:ext cx="30960" cy="99720"/>
              </p14:xfrm>
            </p:contentPart>
          </mc:Choice>
          <mc:Fallback xmlns="">
            <p:pic>
              <p:nvPicPr>
                <p:cNvPr id="224" name="Ink 223">
                  <a:extLst>
                    <a:ext uri="{FF2B5EF4-FFF2-40B4-BE49-F238E27FC236}">
                      <a16:creationId xmlns:a16="http://schemas.microsoft.com/office/drawing/2014/main" id="{0B06A4AD-7E14-5E40-A491-8CD63CFFB942}"/>
                    </a:ext>
                  </a:extLst>
                </p:cNvPr>
                <p:cNvPicPr/>
                <p:nvPr/>
              </p:nvPicPr>
              <p:blipFill>
                <a:blip r:embed="rId517"/>
                <a:stretch>
                  <a:fillRect/>
                </a:stretch>
              </p:blipFill>
              <p:spPr>
                <a:xfrm>
                  <a:off x="5133346" y="3310483"/>
                  <a:ext cx="46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8" name="Ink 227">
                  <a:extLst>
                    <a:ext uri="{FF2B5EF4-FFF2-40B4-BE49-F238E27FC236}">
                      <a16:creationId xmlns:a16="http://schemas.microsoft.com/office/drawing/2014/main" id="{7EBE1876-0311-194D-8230-52807CBCF2CE}"/>
                    </a:ext>
                  </a:extLst>
                </p14:cNvPr>
                <p14:cNvContentPartPr/>
                <p14:nvPr/>
              </p14:nvContentPartPr>
              <p14:xfrm>
                <a:off x="5216506" y="3282763"/>
                <a:ext cx="10080" cy="86760"/>
              </p14:xfrm>
            </p:contentPart>
          </mc:Choice>
          <mc:Fallback xmlns="">
            <p:pic>
              <p:nvPicPr>
                <p:cNvPr id="228" name="Ink 227">
                  <a:extLst>
                    <a:ext uri="{FF2B5EF4-FFF2-40B4-BE49-F238E27FC236}">
                      <a16:creationId xmlns:a16="http://schemas.microsoft.com/office/drawing/2014/main" id="{7EBE1876-0311-194D-8230-52807CBCF2CE}"/>
                    </a:ext>
                  </a:extLst>
                </p:cNvPr>
                <p:cNvPicPr/>
                <p:nvPr/>
              </p:nvPicPr>
              <p:blipFill>
                <a:blip r:embed="rId519"/>
                <a:stretch>
                  <a:fillRect/>
                </a:stretch>
              </p:blipFill>
              <p:spPr>
                <a:xfrm>
                  <a:off x="5208946" y="3275203"/>
                  <a:ext cx="2520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0">
            <p14:nvContentPartPr>
              <p14:cNvPr id="241" name="Ink 240">
                <a:extLst>
                  <a:ext uri="{FF2B5EF4-FFF2-40B4-BE49-F238E27FC236}">
                    <a16:creationId xmlns:a16="http://schemas.microsoft.com/office/drawing/2014/main" id="{B5AE8F3F-F949-3148-BB21-CA20B8423235}"/>
                  </a:ext>
                </a:extLst>
              </p14:cNvPr>
              <p14:cNvContentPartPr/>
              <p14:nvPr/>
            </p14:nvContentPartPr>
            <p14:xfrm>
              <a:off x="4922746" y="3635923"/>
              <a:ext cx="165960" cy="230040"/>
            </p14:xfrm>
          </p:contentPart>
        </mc:Choice>
        <mc:Fallback xmlns="">
          <p:pic>
            <p:nvPicPr>
              <p:cNvPr id="241" name="Ink 240">
                <a:extLst>
                  <a:ext uri="{FF2B5EF4-FFF2-40B4-BE49-F238E27FC236}">
                    <a16:creationId xmlns:a16="http://schemas.microsoft.com/office/drawing/2014/main" id="{B5AE8F3F-F949-3148-BB21-CA20B8423235}"/>
                  </a:ext>
                </a:extLst>
              </p:cNvPr>
              <p:cNvPicPr/>
              <p:nvPr/>
            </p:nvPicPr>
            <p:blipFill>
              <a:blip r:embed="rId521"/>
              <a:stretch>
                <a:fillRect/>
              </a:stretch>
            </p:blipFill>
            <p:spPr>
              <a:xfrm>
                <a:off x="4907626" y="3620443"/>
                <a:ext cx="196560" cy="260640"/>
              </a:xfrm>
              <a:prstGeom prst="rect">
                <a:avLst/>
              </a:prstGeom>
            </p:spPr>
          </p:pic>
        </mc:Fallback>
      </mc:AlternateContent>
      <p:grpSp>
        <p:nvGrpSpPr>
          <p:cNvPr id="262" name="Group 261">
            <a:extLst>
              <a:ext uri="{FF2B5EF4-FFF2-40B4-BE49-F238E27FC236}">
                <a16:creationId xmlns:a16="http://schemas.microsoft.com/office/drawing/2014/main" id="{9000C07C-C6B3-7445-BE82-8CD6BB261F01}"/>
              </a:ext>
            </a:extLst>
          </p:cNvPr>
          <p:cNvGrpSpPr/>
          <p:nvPr/>
        </p:nvGrpSpPr>
        <p:grpSpPr>
          <a:xfrm>
            <a:off x="4879906" y="4211923"/>
            <a:ext cx="149400" cy="336600"/>
            <a:chOff x="4879906" y="4211923"/>
            <a:chExt cx="149400" cy="336600"/>
          </a:xfrm>
        </p:grpSpPr>
        <mc:AlternateContent xmlns:mc="http://schemas.openxmlformats.org/markup-compatibility/2006" xmlns:p14="http://schemas.microsoft.com/office/powerpoint/2010/main">
          <mc:Choice Requires="p14">
            <p:contentPart p14:bwMode="auto" r:id="rId522">
              <p14:nvContentPartPr>
                <p14:cNvPr id="245" name="Ink 244">
                  <a:extLst>
                    <a:ext uri="{FF2B5EF4-FFF2-40B4-BE49-F238E27FC236}">
                      <a16:creationId xmlns:a16="http://schemas.microsoft.com/office/drawing/2014/main" id="{CBDDF1E4-2C6E-B64E-BBE0-49E59194CF9A}"/>
                    </a:ext>
                  </a:extLst>
                </p14:cNvPr>
                <p14:cNvContentPartPr/>
                <p14:nvPr/>
              </p14:nvContentPartPr>
              <p14:xfrm>
                <a:off x="4879906" y="4211923"/>
                <a:ext cx="149400" cy="151200"/>
              </p14:xfrm>
            </p:contentPart>
          </mc:Choice>
          <mc:Fallback xmlns="">
            <p:pic>
              <p:nvPicPr>
                <p:cNvPr id="245" name="Ink 244">
                  <a:extLst>
                    <a:ext uri="{FF2B5EF4-FFF2-40B4-BE49-F238E27FC236}">
                      <a16:creationId xmlns:a16="http://schemas.microsoft.com/office/drawing/2014/main" id="{CBDDF1E4-2C6E-B64E-BBE0-49E59194CF9A}"/>
                    </a:ext>
                  </a:extLst>
                </p:cNvPr>
                <p:cNvPicPr/>
                <p:nvPr/>
              </p:nvPicPr>
              <p:blipFill>
                <a:blip r:embed="rId523"/>
                <a:stretch>
                  <a:fillRect/>
                </a:stretch>
              </p:blipFill>
              <p:spPr>
                <a:xfrm>
                  <a:off x="4864786" y="4196803"/>
                  <a:ext cx="180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48" name="Ink 247">
                  <a:extLst>
                    <a:ext uri="{FF2B5EF4-FFF2-40B4-BE49-F238E27FC236}">
                      <a16:creationId xmlns:a16="http://schemas.microsoft.com/office/drawing/2014/main" id="{9037B788-04AB-5F49-B3A4-BE67120FE5C8}"/>
                    </a:ext>
                  </a:extLst>
                </p14:cNvPr>
                <p14:cNvContentPartPr/>
                <p14:nvPr/>
              </p14:nvContentPartPr>
              <p14:xfrm>
                <a:off x="5003026" y="4344763"/>
                <a:ext cx="26280" cy="203760"/>
              </p14:xfrm>
            </p:contentPart>
          </mc:Choice>
          <mc:Fallback xmlns="">
            <p:pic>
              <p:nvPicPr>
                <p:cNvPr id="248" name="Ink 247">
                  <a:extLst>
                    <a:ext uri="{FF2B5EF4-FFF2-40B4-BE49-F238E27FC236}">
                      <a16:creationId xmlns:a16="http://schemas.microsoft.com/office/drawing/2014/main" id="{9037B788-04AB-5F49-B3A4-BE67120FE5C8}"/>
                    </a:ext>
                  </a:extLst>
                </p:cNvPr>
                <p:cNvPicPr/>
                <p:nvPr/>
              </p:nvPicPr>
              <p:blipFill>
                <a:blip r:embed="rId525"/>
                <a:stretch>
                  <a:fillRect/>
                </a:stretch>
              </p:blipFill>
              <p:spPr>
                <a:xfrm>
                  <a:off x="4987906" y="4329643"/>
                  <a:ext cx="5652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6">
            <p14:nvContentPartPr>
              <p14:cNvPr id="265" name="Ink 264">
                <a:extLst>
                  <a:ext uri="{FF2B5EF4-FFF2-40B4-BE49-F238E27FC236}">
                    <a16:creationId xmlns:a16="http://schemas.microsoft.com/office/drawing/2014/main" id="{A7EA1E4F-7A76-5743-A51D-FC385CFBAF47}"/>
                  </a:ext>
                </a:extLst>
              </p14:cNvPr>
              <p14:cNvContentPartPr/>
              <p14:nvPr/>
            </p14:nvContentPartPr>
            <p14:xfrm>
              <a:off x="4942906" y="4962523"/>
              <a:ext cx="155160" cy="365760"/>
            </p14:xfrm>
          </p:contentPart>
        </mc:Choice>
        <mc:Fallback xmlns="">
          <p:pic>
            <p:nvPicPr>
              <p:cNvPr id="265" name="Ink 264">
                <a:extLst>
                  <a:ext uri="{FF2B5EF4-FFF2-40B4-BE49-F238E27FC236}">
                    <a16:creationId xmlns:a16="http://schemas.microsoft.com/office/drawing/2014/main" id="{A7EA1E4F-7A76-5743-A51D-FC385CFBAF47}"/>
                  </a:ext>
                </a:extLst>
              </p:cNvPr>
              <p:cNvPicPr/>
              <p:nvPr/>
            </p:nvPicPr>
            <p:blipFill>
              <a:blip r:embed="rId527"/>
              <a:stretch>
                <a:fillRect/>
              </a:stretch>
            </p:blipFill>
            <p:spPr>
              <a:xfrm>
                <a:off x="4927426" y="4947403"/>
                <a:ext cx="185760" cy="396360"/>
              </a:xfrm>
              <a:prstGeom prst="rect">
                <a:avLst/>
              </a:prstGeom>
            </p:spPr>
          </p:pic>
        </mc:Fallback>
      </mc:AlternateContent>
      <p:grpSp>
        <p:nvGrpSpPr>
          <p:cNvPr id="319" name="Group 318">
            <a:extLst>
              <a:ext uri="{FF2B5EF4-FFF2-40B4-BE49-F238E27FC236}">
                <a16:creationId xmlns:a16="http://schemas.microsoft.com/office/drawing/2014/main" id="{1E1CFD9E-146B-1147-8AEE-CD32E4EA5C2F}"/>
              </a:ext>
            </a:extLst>
          </p:cNvPr>
          <p:cNvGrpSpPr/>
          <p:nvPr/>
        </p:nvGrpSpPr>
        <p:grpSpPr>
          <a:xfrm>
            <a:off x="7222426" y="6070963"/>
            <a:ext cx="1026720" cy="583560"/>
            <a:chOff x="7222426" y="6070963"/>
            <a:chExt cx="1026720" cy="583560"/>
          </a:xfrm>
        </p:grpSpPr>
        <mc:AlternateContent xmlns:mc="http://schemas.openxmlformats.org/markup-compatibility/2006" xmlns:p14="http://schemas.microsoft.com/office/powerpoint/2010/main">
          <mc:Choice Requires="p14">
            <p:contentPart p14:bwMode="auto" r:id="rId528">
              <p14:nvContentPartPr>
                <p14:cNvPr id="313" name="Ink 312">
                  <a:extLst>
                    <a:ext uri="{FF2B5EF4-FFF2-40B4-BE49-F238E27FC236}">
                      <a16:creationId xmlns:a16="http://schemas.microsoft.com/office/drawing/2014/main" id="{90FA63C3-8412-1C43-904D-468D8828220E}"/>
                    </a:ext>
                  </a:extLst>
                </p14:cNvPr>
                <p14:cNvContentPartPr/>
                <p14:nvPr/>
              </p14:nvContentPartPr>
              <p14:xfrm>
                <a:off x="7222426" y="6311083"/>
                <a:ext cx="196200" cy="113040"/>
              </p14:xfrm>
            </p:contentPart>
          </mc:Choice>
          <mc:Fallback xmlns="">
            <p:pic>
              <p:nvPicPr>
                <p:cNvPr id="313" name="Ink 312">
                  <a:extLst>
                    <a:ext uri="{FF2B5EF4-FFF2-40B4-BE49-F238E27FC236}">
                      <a16:creationId xmlns:a16="http://schemas.microsoft.com/office/drawing/2014/main" id="{90FA63C3-8412-1C43-904D-468D8828220E}"/>
                    </a:ext>
                  </a:extLst>
                </p:cNvPr>
                <p:cNvPicPr/>
                <p:nvPr/>
              </p:nvPicPr>
              <p:blipFill>
                <a:blip r:embed="rId529"/>
                <a:stretch>
                  <a:fillRect/>
                </a:stretch>
              </p:blipFill>
              <p:spPr>
                <a:xfrm>
                  <a:off x="7206946" y="6295963"/>
                  <a:ext cx="226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4" name="Ink 313">
                  <a:extLst>
                    <a:ext uri="{FF2B5EF4-FFF2-40B4-BE49-F238E27FC236}">
                      <a16:creationId xmlns:a16="http://schemas.microsoft.com/office/drawing/2014/main" id="{727D2485-512C-E049-BDE6-B0DCFD8E9BF4}"/>
                    </a:ext>
                  </a:extLst>
                </p14:cNvPr>
                <p14:cNvContentPartPr/>
                <p14:nvPr/>
              </p14:nvContentPartPr>
              <p14:xfrm>
                <a:off x="7335466" y="6295603"/>
                <a:ext cx="198720" cy="358920"/>
              </p14:xfrm>
            </p:contentPart>
          </mc:Choice>
          <mc:Fallback xmlns="">
            <p:pic>
              <p:nvPicPr>
                <p:cNvPr id="314" name="Ink 313">
                  <a:extLst>
                    <a:ext uri="{FF2B5EF4-FFF2-40B4-BE49-F238E27FC236}">
                      <a16:creationId xmlns:a16="http://schemas.microsoft.com/office/drawing/2014/main" id="{727D2485-512C-E049-BDE6-B0DCFD8E9BF4}"/>
                    </a:ext>
                  </a:extLst>
                </p:cNvPr>
                <p:cNvPicPr/>
                <p:nvPr/>
              </p:nvPicPr>
              <p:blipFill>
                <a:blip r:embed="rId531"/>
                <a:stretch>
                  <a:fillRect/>
                </a:stretch>
              </p:blipFill>
              <p:spPr>
                <a:xfrm>
                  <a:off x="7320346" y="6280483"/>
                  <a:ext cx="2293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6" name="Ink 315">
                  <a:extLst>
                    <a:ext uri="{FF2B5EF4-FFF2-40B4-BE49-F238E27FC236}">
                      <a16:creationId xmlns:a16="http://schemas.microsoft.com/office/drawing/2014/main" id="{6EFB1A8C-D71E-7247-AB17-1D9924B97948}"/>
                    </a:ext>
                  </a:extLst>
                </p14:cNvPr>
                <p14:cNvContentPartPr/>
                <p14:nvPr/>
              </p14:nvContentPartPr>
              <p14:xfrm>
                <a:off x="7598266" y="6083563"/>
                <a:ext cx="57240" cy="134280"/>
              </p14:xfrm>
            </p:contentPart>
          </mc:Choice>
          <mc:Fallback xmlns="">
            <p:pic>
              <p:nvPicPr>
                <p:cNvPr id="316" name="Ink 315">
                  <a:extLst>
                    <a:ext uri="{FF2B5EF4-FFF2-40B4-BE49-F238E27FC236}">
                      <a16:creationId xmlns:a16="http://schemas.microsoft.com/office/drawing/2014/main" id="{6EFB1A8C-D71E-7247-AB17-1D9924B97948}"/>
                    </a:ext>
                  </a:extLst>
                </p:cNvPr>
                <p:cNvPicPr/>
                <p:nvPr/>
              </p:nvPicPr>
              <p:blipFill>
                <a:blip r:embed="rId533"/>
                <a:stretch>
                  <a:fillRect/>
                </a:stretch>
              </p:blipFill>
              <p:spPr>
                <a:xfrm>
                  <a:off x="7582786" y="6068083"/>
                  <a:ext cx="87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7" name="Ink 316">
                  <a:extLst>
                    <a:ext uri="{FF2B5EF4-FFF2-40B4-BE49-F238E27FC236}">
                      <a16:creationId xmlns:a16="http://schemas.microsoft.com/office/drawing/2014/main" id="{1332E493-5D85-864B-99EC-D8DF9A340125}"/>
                    </a:ext>
                  </a:extLst>
                </p14:cNvPr>
                <p14:cNvContentPartPr/>
                <p14:nvPr/>
              </p14:nvContentPartPr>
              <p14:xfrm>
                <a:off x="7644706" y="6415483"/>
                <a:ext cx="46080" cy="33840"/>
              </p14:xfrm>
            </p:contentPart>
          </mc:Choice>
          <mc:Fallback xmlns="">
            <p:pic>
              <p:nvPicPr>
                <p:cNvPr id="317" name="Ink 316">
                  <a:extLst>
                    <a:ext uri="{FF2B5EF4-FFF2-40B4-BE49-F238E27FC236}">
                      <a16:creationId xmlns:a16="http://schemas.microsoft.com/office/drawing/2014/main" id="{1332E493-5D85-864B-99EC-D8DF9A340125}"/>
                    </a:ext>
                  </a:extLst>
                </p:cNvPr>
                <p:cNvPicPr/>
                <p:nvPr/>
              </p:nvPicPr>
              <p:blipFill>
                <a:blip r:embed="rId535"/>
                <a:stretch>
                  <a:fillRect/>
                </a:stretch>
              </p:blipFill>
              <p:spPr>
                <a:xfrm>
                  <a:off x="7629586" y="6400363"/>
                  <a:ext cx="76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8" name="Ink 317">
                  <a:extLst>
                    <a:ext uri="{FF2B5EF4-FFF2-40B4-BE49-F238E27FC236}">
                      <a16:creationId xmlns:a16="http://schemas.microsoft.com/office/drawing/2014/main" id="{B58EBD81-586C-334C-BF62-352A0E6683BA}"/>
                    </a:ext>
                  </a:extLst>
                </p14:cNvPr>
                <p14:cNvContentPartPr/>
                <p14:nvPr/>
              </p14:nvContentPartPr>
              <p14:xfrm>
                <a:off x="7809586" y="6070963"/>
                <a:ext cx="439560" cy="486360"/>
              </p14:xfrm>
            </p:contentPart>
          </mc:Choice>
          <mc:Fallback xmlns="">
            <p:pic>
              <p:nvPicPr>
                <p:cNvPr id="318" name="Ink 317">
                  <a:extLst>
                    <a:ext uri="{FF2B5EF4-FFF2-40B4-BE49-F238E27FC236}">
                      <a16:creationId xmlns:a16="http://schemas.microsoft.com/office/drawing/2014/main" id="{B58EBD81-586C-334C-BF62-352A0E6683BA}"/>
                    </a:ext>
                  </a:extLst>
                </p:cNvPr>
                <p:cNvPicPr/>
                <p:nvPr/>
              </p:nvPicPr>
              <p:blipFill>
                <a:blip r:embed="rId537"/>
                <a:stretch>
                  <a:fillRect/>
                </a:stretch>
              </p:blipFill>
              <p:spPr>
                <a:xfrm>
                  <a:off x="7794466" y="6055483"/>
                  <a:ext cx="470160" cy="516960"/>
                </a:xfrm>
                <a:prstGeom prst="rect">
                  <a:avLst/>
                </a:prstGeom>
              </p:spPr>
            </p:pic>
          </mc:Fallback>
        </mc:AlternateContent>
      </p:grpSp>
      <p:grpSp>
        <p:nvGrpSpPr>
          <p:cNvPr id="322" name="Group 321">
            <a:extLst>
              <a:ext uri="{FF2B5EF4-FFF2-40B4-BE49-F238E27FC236}">
                <a16:creationId xmlns:a16="http://schemas.microsoft.com/office/drawing/2014/main" id="{CF2ABF43-74D9-D04B-9109-6A4C1E5DC84A}"/>
              </a:ext>
            </a:extLst>
          </p:cNvPr>
          <p:cNvGrpSpPr/>
          <p:nvPr/>
        </p:nvGrpSpPr>
        <p:grpSpPr>
          <a:xfrm>
            <a:off x="4875226" y="5774323"/>
            <a:ext cx="2036520" cy="961560"/>
            <a:chOff x="4875226" y="5774323"/>
            <a:chExt cx="2036520" cy="961560"/>
          </a:xfrm>
        </p:grpSpPr>
        <mc:AlternateContent xmlns:mc="http://schemas.openxmlformats.org/markup-compatibility/2006" xmlns:p14="http://schemas.microsoft.com/office/powerpoint/2010/main">
          <mc:Choice Requires="p14">
            <p:contentPart p14:bwMode="auto" r:id="rId538">
              <p14:nvContentPartPr>
                <p14:cNvPr id="272" name="Ink 271">
                  <a:extLst>
                    <a:ext uri="{FF2B5EF4-FFF2-40B4-BE49-F238E27FC236}">
                      <a16:creationId xmlns:a16="http://schemas.microsoft.com/office/drawing/2014/main" id="{8C0968E9-DFAB-9B49-B2EF-F236AFCCC3A8}"/>
                    </a:ext>
                  </a:extLst>
                </p14:cNvPr>
                <p14:cNvContentPartPr/>
                <p14:nvPr/>
              </p14:nvContentPartPr>
              <p14:xfrm>
                <a:off x="5891506" y="6310723"/>
                <a:ext cx="117000" cy="207360"/>
              </p14:xfrm>
            </p:contentPart>
          </mc:Choice>
          <mc:Fallback xmlns="">
            <p:pic>
              <p:nvPicPr>
                <p:cNvPr id="272" name="Ink 271">
                  <a:extLst>
                    <a:ext uri="{FF2B5EF4-FFF2-40B4-BE49-F238E27FC236}">
                      <a16:creationId xmlns:a16="http://schemas.microsoft.com/office/drawing/2014/main" id="{8C0968E9-DFAB-9B49-B2EF-F236AFCCC3A8}"/>
                    </a:ext>
                  </a:extLst>
                </p:cNvPr>
                <p:cNvPicPr/>
                <p:nvPr/>
              </p:nvPicPr>
              <p:blipFill>
                <a:blip r:embed="rId539"/>
                <a:stretch>
                  <a:fillRect/>
                </a:stretch>
              </p:blipFill>
              <p:spPr>
                <a:xfrm>
                  <a:off x="5876386" y="6295603"/>
                  <a:ext cx="147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82" name="Ink 281">
                  <a:extLst>
                    <a:ext uri="{FF2B5EF4-FFF2-40B4-BE49-F238E27FC236}">
                      <a16:creationId xmlns:a16="http://schemas.microsoft.com/office/drawing/2014/main" id="{1BD2D282-64E6-D045-8D7D-42BDFA930716}"/>
                    </a:ext>
                  </a:extLst>
                </p14:cNvPr>
                <p14:cNvContentPartPr/>
                <p14:nvPr/>
              </p14:nvContentPartPr>
              <p14:xfrm>
                <a:off x="5869906" y="6333763"/>
                <a:ext cx="312120" cy="227520"/>
              </p14:xfrm>
            </p:contentPart>
          </mc:Choice>
          <mc:Fallback xmlns="">
            <p:pic>
              <p:nvPicPr>
                <p:cNvPr id="282" name="Ink 281">
                  <a:extLst>
                    <a:ext uri="{FF2B5EF4-FFF2-40B4-BE49-F238E27FC236}">
                      <a16:creationId xmlns:a16="http://schemas.microsoft.com/office/drawing/2014/main" id="{1BD2D282-64E6-D045-8D7D-42BDFA930716}"/>
                    </a:ext>
                  </a:extLst>
                </p:cNvPr>
                <p:cNvPicPr/>
                <p:nvPr/>
              </p:nvPicPr>
              <p:blipFill>
                <a:blip r:embed="rId541"/>
                <a:stretch>
                  <a:fillRect/>
                </a:stretch>
              </p:blipFill>
              <p:spPr>
                <a:xfrm>
                  <a:off x="5854426" y="6318283"/>
                  <a:ext cx="342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83" name="Ink 282">
                  <a:extLst>
                    <a:ext uri="{FF2B5EF4-FFF2-40B4-BE49-F238E27FC236}">
                      <a16:creationId xmlns:a16="http://schemas.microsoft.com/office/drawing/2014/main" id="{79BA061D-7381-F64D-AAA8-AE7011894BFA}"/>
                    </a:ext>
                  </a:extLst>
                </p14:cNvPr>
                <p14:cNvContentPartPr/>
                <p14:nvPr/>
              </p14:nvContentPartPr>
              <p14:xfrm>
                <a:off x="6235666" y="6295603"/>
                <a:ext cx="143280" cy="193320"/>
              </p14:xfrm>
            </p:contentPart>
          </mc:Choice>
          <mc:Fallback xmlns="">
            <p:pic>
              <p:nvPicPr>
                <p:cNvPr id="283" name="Ink 282">
                  <a:extLst>
                    <a:ext uri="{FF2B5EF4-FFF2-40B4-BE49-F238E27FC236}">
                      <a16:creationId xmlns:a16="http://schemas.microsoft.com/office/drawing/2014/main" id="{79BA061D-7381-F64D-AAA8-AE7011894BFA}"/>
                    </a:ext>
                  </a:extLst>
                </p:cNvPr>
                <p:cNvPicPr/>
                <p:nvPr/>
              </p:nvPicPr>
              <p:blipFill>
                <a:blip r:embed="rId543"/>
                <a:stretch>
                  <a:fillRect/>
                </a:stretch>
              </p:blipFill>
              <p:spPr>
                <a:xfrm>
                  <a:off x="6220546" y="6280483"/>
                  <a:ext cx="173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85" name="Ink 284">
                  <a:extLst>
                    <a:ext uri="{FF2B5EF4-FFF2-40B4-BE49-F238E27FC236}">
                      <a16:creationId xmlns:a16="http://schemas.microsoft.com/office/drawing/2014/main" id="{ED729F19-D369-4A4C-A763-3CE51A0AFC6F}"/>
                    </a:ext>
                  </a:extLst>
                </p14:cNvPr>
                <p14:cNvContentPartPr/>
                <p14:nvPr/>
              </p14:nvContentPartPr>
              <p14:xfrm>
                <a:off x="6316666" y="6295603"/>
                <a:ext cx="146160" cy="440280"/>
              </p14:xfrm>
            </p:contentPart>
          </mc:Choice>
          <mc:Fallback xmlns="">
            <p:pic>
              <p:nvPicPr>
                <p:cNvPr id="285" name="Ink 284">
                  <a:extLst>
                    <a:ext uri="{FF2B5EF4-FFF2-40B4-BE49-F238E27FC236}">
                      <a16:creationId xmlns:a16="http://schemas.microsoft.com/office/drawing/2014/main" id="{ED729F19-D369-4A4C-A763-3CE51A0AFC6F}"/>
                    </a:ext>
                  </a:extLst>
                </p:cNvPr>
                <p:cNvPicPr/>
                <p:nvPr/>
              </p:nvPicPr>
              <p:blipFill>
                <a:blip r:embed="rId545"/>
                <a:stretch>
                  <a:fillRect/>
                </a:stretch>
              </p:blipFill>
              <p:spPr>
                <a:xfrm>
                  <a:off x="6301186" y="6280483"/>
                  <a:ext cx="1764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88" name="Ink 287">
                  <a:extLst>
                    <a:ext uri="{FF2B5EF4-FFF2-40B4-BE49-F238E27FC236}">
                      <a16:creationId xmlns:a16="http://schemas.microsoft.com/office/drawing/2014/main" id="{9C97DD57-AE7D-7742-B92E-BC8504CD6374}"/>
                    </a:ext>
                  </a:extLst>
                </p14:cNvPr>
                <p14:cNvContentPartPr/>
                <p14:nvPr/>
              </p14:nvContentPartPr>
              <p14:xfrm>
                <a:off x="6659386" y="6415843"/>
                <a:ext cx="225360" cy="15120"/>
              </p14:xfrm>
            </p:contentPart>
          </mc:Choice>
          <mc:Fallback xmlns="">
            <p:pic>
              <p:nvPicPr>
                <p:cNvPr id="288" name="Ink 287">
                  <a:extLst>
                    <a:ext uri="{FF2B5EF4-FFF2-40B4-BE49-F238E27FC236}">
                      <a16:creationId xmlns:a16="http://schemas.microsoft.com/office/drawing/2014/main" id="{9C97DD57-AE7D-7742-B92E-BC8504CD6374}"/>
                    </a:ext>
                  </a:extLst>
                </p:cNvPr>
                <p:cNvPicPr/>
                <p:nvPr/>
              </p:nvPicPr>
              <p:blipFill>
                <a:blip r:embed="rId547"/>
                <a:stretch>
                  <a:fillRect/>
                </a:stretch>
              </p:blipFill>
              <p:spPr>
                <a:xfrm>
                  <a:off x="6644266" y="6400363"/>
                  <a:ext cx="255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92" name="Ink 291">
                  <a:extLst>
                    <a:ext uri="{FF2B5EF4-FFF2-40B4-BE49-F238E27FC236}">
                      <a16:creationId xmlns:a16="http://schemas.microsoft.com/office/drawing/2014/main" id="{0B567EC0-8AEB-5044-BFEB-3BB269406FF3}"/>
                    </a:ext>
                  </a:extLst>
                </p14:cNvPr>
                <p14:cNvContentPartPr/>
                <p14:nvPr/>
              </p14:nvContentPartPr>
              <p14:xfrm>
                <a:off x="6670546" y="6520603"/>
                <a:ext cx="241200" cy="16200"/>
              </p14:xfrm>
            </p:contentPart>
          </mc:Choice>
          <mc:Fallback xmlns="">
            <p:pic>
              <p:nvPicPr>
                <p:cNvPr id="292" name="Ink 291">
                  <a:extLst>
                    <a:ext uri="{FF2B5EF4-FFF2-40B4-BE49-F238E27FC236}">
                      <a16:creationId xmlns:a16="http://schemas.microsoft.com/office/drawing/2014/main" id="{0B567EC0-8AEB-5044-BFEB-3BB269406FF3}"/>
                    </a:ext>
                  </a:extLst>
                </p:cNvPr>
                <p:cNvPicPr/>
                <p:nvPr/>
              </p:nvPicPr>
              <p:blipFill>
                <a:blip r:embed="rId549"/>
                <a:stretch>
                  <a:fillRect/>
                </a:stretch>
              </p:blipFill>
              <p:spPr>
                <a:xfrm>
                  <a:off x="6655066" y="6505123"/>
                  <a:ext cx="271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0" name="Ink 319">
                  <a:extLst>
                    <a:ext uri="{FF2B5EF4-FFF2-40B4-BE49-F238E27FC236}">
                      <a16:creationId xmlns:a16="http://schemas.microsoft.com/office/drawing/2014/main" id="{5705AF0D-569A-5A4C-A9A2-A0A24F0F06BF}"/>
                    </a:ext>
                  </a:extLst>
                </p14:cNvPr>
                <p14:cNvContentPartPr/>
                <p14:nvPr/>
              </p14:nvContentPartPr>
              <p14:xfrm>
                <a:off x="4890346" y="5774323"/>
                <a:ext cx="1168920" cy="421560"/>
              </p14:xfrm>
            </p:contentPart>
          </mc:Choice>
          <mc:Fallback xmlns="">
            <p:pic>
              <p:nvPicPr>
                <p:cNvPr id="320" name="Ink 319">
                  <a:extLst>
                    <a:ext uri="{FF2B5EF4-FFF2-40B4-BE49-F238E27FC236}">
                      <a16:creationId xmlns:a16="http://schemas.microsoft.com/office/drawing/2014/main" id="{5705AF0D-569A-5A4C-A9A2-A0A24F0F06BF}"/>
                    </a:ext>
                  </a:extLst>
                </p:cNvPr>
                <p:cNvPicPr/>
                <p:nvPr/>
              </p:nvPicPr>
              <p:blipFill>
                <a:blip r:embed="rId551"/>
                <a:stretch>
                  <a:fillRect/>
                </a:stretch>
              </p:blipFill>
              <p:spPr>
                <a:xfrm>
                  <a:off x="4875226" y="5758843"/>
                  <a:ext cx="11995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1" name="Ink 320">
                  <a:extLst>
                    <a:ext uri="{FF2B5EF4-FFF2-40B4-BE49-F238E27FC236}">
                      <a16:creationId xmlns:a16="http://schemas.microsoft.com/office/drawing/2014/main" id="{1879786E-CF18-144F-ABFB-82C29E575B01}"/>
                    </a:ext>
                  </a:extLst>
                </p14:cNvPr>
                <p14:cNvContentPartPr/>
                <p14:nvPr/>
              </p14:nvContentPartPr>
              <p14:xfrm>
                <a:off x="4875226" y="6085723"/>
                <a:ext cx="155880" cy="176400"/>
              </p14:xfrm>
            </p:contentPart>
          </mc:Choice>
          <mc:Fallback xmlns="">
            <p:pic>
              <p:nvPicPr>
                <p:cNvPr id="321" name="Ink 320">
                  <a:extLst>
                    <a:ext uri="{FF2B5EF4-FFF2-40B4-BE49-F238E27FC236}">
                      <a16:creationId xmlns:a16="http://schemas.microsoft.com/office/drawing/2014/main" id="{1879786E-CF18-144F-ABFB-82C29E575B01}"/>
                    </a:ext>
                  </a:extLst>
                </p:cNvPr>
                <p:cNvPicPr/>
                <p:nvPr/>
              </p:nvPicPr>
              <p:blipFill>
                <a:blip r:embed="rId553"/>
                <a:stretch>
                  <a:fillRect/>
                </a:stretch>
              </p:blipFill>
              <p:spPr>
                <a:xfrm>
                  <a:off x="4860106" y="6070603"/>
                  <a:ext cx="186480" cy="207000"/>
                </a:xfrm>
                <a:prstGeom prst="rect">
                  <a:avLst/>
                </a:prstGeom>
              </p:spPr>
            </p:pic>
          </mc:Fallback>
        </mc:AlternateContent>
      </p:grpSp>
      <p:grpSp>
        <p:nvGrpSpPr>
          <p:cNvPr id="326" name="Group 325">
            <a:extLst>
              <a:ext uri="{FF2B5EF4-FFF2-40B4-BE49-F238E27FC236}">
                <a16:creationId xmlns:a16="http://schemas.microsoft.com/office/drawing/2014/main" id="{46A1E033-E888-264C-A3BE-D52FB78487B3}"/>
              </a:ext>
            </a:extLst>
          </p:cNvPr>
          <p:cNvGrpSpPr/>
          <p:nvPr/>
        </p:nvGrpSpPr>
        <p:grpSpPr>
          <a:xfrm>
            <a:off x="9593386" y="3877483"/>
            <a:ext cx="461160" cy="451080"/>
            <a:chOff x="9593386" y="3877483"/>
            <a:chExt cx="461160" cy="451080"/>
          </a:xfrm>
        </p:grpSpPr>
        <mc:AlternateContent xmlns:mc="http://schemas.openxmlformats.org/markup-compatibility/2006" xmlns:p14="http://schemas.microsoft.com/office/powerpoint/2010/main">
          <mc:Choice Requires="p14">
            <p:contentPart p14:bwMode="auto" r:id="rId554">
              <p14:nvContentPartPr>
                <p14:cNvPr id="323" name="Ink 322">
                  <a:extLst>
                    <a:ext uri="{FF2B5EF4-FFF2-40B4-BE49-F238E27FC236}">
                      <a16:creationId xmlns:a16="http://schemas.microsoft.com/office/drawing/2014/main" id="{83350A50-32FA-9345-A0B3-BFA7E45CF0AD}"/>
                    </a:ext>
                  </a:extLst>
                </p14:cNvPr>
                <p14:cNvContentPartPr/>
                <p14:nvPr/>
              </p14:nvContentPartPr>
              <p14:xfrm>
                <a:off x="9593386" y="3984763"/>
                <a:ext cx="115920" cy="163080"/>
              </p14:xfrm>
            </p:contentPart>
          </mc:Choice>
          <mc:Fallback xmlns="">
            <p:pic>
              <p:nvPicPr>
                <p:cNvPr id="323" name="Ink 322">
                  <a:extLst>
                    <a:ext uri="{FF2B5EF4-FFF2-40B4-BE49-F238E27FC236}">
                      <a16:creationId xmlns:a16="http://schemas.microsoft.com/office/drawing/2014/main" id="{83350A50-32FA-9345-A0B3-BFA7E45CF0AD}"/>
                    </a:ext>
                  </a:extLst>
                </p:cNvPr>
                <p:cNvPicPr/>
                <p:nvPr/>
              </p:nvPicPr>
              <p:blipFill>
                <a:blip r:embed="rId555"/>
                <a:stretch>
                  <a:fillRect/>
                </a:stretch>
              </p:blipFill>
              <p:spPr>
                <a:xfrm>
                  <a:off x="9578266" y="3969643"/>
                  <a:ext cx="146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4" name="Ink 323">
                  <a:extLst>
                    <a:ext uri="{FF2B5EF4-FFF2-40B4-BE49-F238E27FC236}">
                      <a16:creationId xmlns:a16="http://schemas.microsoft.com/office/drawing/2014/main" id="{F8899DF1-BBFE-8C4A-A4B2-B03A454014B8}"/>
                    </a:ext>
                  </a:extLst>
                </p14:cNvPr>
                <p14:cNvContentPartPr/>
                <p14:nvPr/>
              </p14:nvContentPartPr>
              <p14:xfrm>
                <a:off x="9612466" y="4052083"/>
                <a:ext cx="192960" cy="276480"/>
              </p14:xfrm>
            </p:contentPart>
          </mc:Choice>
          <mc:Fallback xmlns="">
            <p:pic>
              <p:nvPicPr>
                <p:cNvPr id="324" name="Ink 323">
                  <a:extLst>
                    <a:ext uri="{FF2B5EF4-FFF2-40B4-BE49-F238E27FC236}">
                      <a16:creationId xmlns:a16="http://schemas.microsoft.com/office/drawing/2014/main" id="{F8899DF1-BBFE-8C4A-A4B2-B03A454014B8}"/>
                    </a:ext>
                  </a:extLst>
                </p:cNvPr>
                <p:cNvPicPr/>
                <p:nvPr/>
              </p:nvPicPr>
              <p:blipFill>
                <a:blip r:embed="rId557"/>
                <a:stretch>
                  <a:fillRect/>
                </a:stretch>
              </p:blipFill>
              <p:spPr>
                <a:xfrm>
                  <a:off x="9596986" y="4036963"/>
                  <a:ext cx="2235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5" name="Ink 324">
                  <a:extLst>
                    <a:ext uri="{FF2B5EF4-FFF2-40B4-BE49-F238E27FC236}">
                      <a16:creationId xmlns:a16="http://schemas.microsoft.com/office/drawing/2014/main" id="{459F20E4-5B24-314F-8A33-C320EC74F71D}"/>
                    </a:ext>
                  </a:extLst>
                </p14:cNvPr>
                <p14:cNvContentPartPr/>
                <p14:nvPr/>
              </p14:nvContentPartPr>
              <p14:xfrm>
                <a:off x="9929626" y="3877483"/>
                <a:ext cx="124920" cy="204120"/>
              </p14:xfrm>
            </p:contentPart>
          </mc:Choice>
          <mc:Fallback xmlns="">
            <p:pic>
              <p:nvPicPr>
                <p:cNvPr id="325" name="Ink 324">
                  <a:extLst>
                    <a:ext uri="{FF2B5EF4-FFF2-40B4-BE49-F238E27FC236}">
                      <a16:creationId xmlns:a16="http://schemas.microsoft.com/office/drawing/2014/main" id="{459F20E4-5B24-314F-8A33-C320EC74F71D}"/>
                    </a:ext>
                  </a:extLst>
                </p:cNvPr>
                <p:cNvPicPr/>
                <p:nvPr/>
              </p:nvPicPr>
              <p:blipFill>
                <a:blip r:embed="rId559"/>
                <a:stretch>
                  <a:fillRect/>
                </a:stretch>
              </p:blipFill>
              <p:spPr>
                <a:xfrm>
                  <a:off x="9914146" y="3862003"/>
                  <a:ext cx="155520" cy="234720"/>
                </a:xfrm>
                <a:prstGeom prst="rect">
                  <a:avLst/>
                </a:prstGeom>
              </p:spPr>
            </p:pic>
          </mc:Fallback>
        </mc:AlternateContent>
      </p:grpSp>
      <p:grpSp>
        <p:nvGrpSpPr>
          <p:cNvPr id="333" name="Group 332">
            <a:extLst>
              <a:ext uri="{FF2B5EF4-FFF2-40B4-BE49-F238E27FC236}">
                <a16:creationId xmlns:a16="http://schemas.microsoft.com/office/drawing/2014/main" id="{299D4E07-6CEE-134B-B784-9AD2D454877B}"/>
              </a:ext>
            </a:extLst>
          </p:cNvPr>
          <p:cNvGrpSpPr/>
          <p:nvPr/>
        </p:nvGrpSpPr>
        <p:grpSpPr>
          <a:xfrm>
            <a:off x="3426586" y="2782363"/>
            <a:ext cx="393120" cy="530280"/>
            <a:chOff x="3426586" y="2782363"/>
            <a:chExt cx="393120" cy="530280"/>
          </a:xfrm>
        </p:grpSpPr>
        <mc:AlternateContent xmlns:mc="http://schemas.openxmlformats.org/markup-compatibility/2006" xmlns:p14="http://schemas.microsoft.com/office/powerpoint/2010/main">
          <mc:Choice Requires="p14">
            <p:contentPart p14:bwMode="auto" r:id="rId560">
              <p14:nvContentPartPr>
                <p14:cNvPr id="327" name="Ink 326">
                  <a:extLst>
                    <a:ext uri="{FF2B5EF4-FFF2-40B4-BE49-F238E27FC236}">
                      <a16:creationId xmlns:a16="http://schemas.microsoft.com/office/drawing/2014/main" id="{CB54779F-C963-9745-9979-094162DE2994}"/>
                    </a:ext>
                  </a:extLst>
                </p14:cNvPr>
                <p14:cNvContentPartPr/>
                <p14:nvPr/>
              </p14:nvContentPartPr>
              <p14:xfrm>
                <a:off x="3426586" y="2881003"/>
                <a:ext cx="124920" cy="190440"/>
              </p14:xfrm>
            </p:contentPart>
          </mc:Choice>
          <mc:Fallback xmlns="">
            <p:pic>
              <p:nvPicPr>
                <p:cNvPr id="327" name="Ink 326">
                  <a:extLst>
                    <a:ext uri="{FF2B5EF4-FFF2-40B4-BE49-F238E27FC236}">
                      <a16:creationId xmlns:a16="http://schemas.microsoft.com/office/drawing/2014/main" id="{CB54779F-C963-9745-9979-094162DE2994}"/>
                    </a:ext>
                  </a:extLst>
                </p:cNvPr>
                <p:cNvPicPr/>
                <p:nvPr/>
              </p:nvPicPr>
              <p:blipFill>
                <a:blip r:embed="rId561"/>
                <a:stretch>
                  <a:fillRect/>
                </a:stretch>
              </p:blipFill>
              <p:spPr>
                <a:xfrm>
                  <a:off x="3419026" y="2873443"/>
                  <a:ext cx="139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8" name="Ink 327">
                  <a:extLst>
                    <a:ext uri="{FF2B5EF4-FFF2-40B4-BE49-F238E27FC236}">
                      <a16:creationId xmlns:a16="http://schemas.microsoft.com/office/drawing/2014/main" id="{696234C3-014D-9541-998B-F76579D20BF3}"/>
                    </a:ext>
                  </a:extLst>
                </p14:cNvPr>
                <p14:cNvContentPartPr/>
                <p14:nvPr/>
              </p14:nvContentPartPr>
              <p14:xfrm>
                <a:off x="3513346" y="2899003"/>
                <a:ext cx="162000" cy="381600"/>
              </p14:xfrm>
            </p:contentPart>
          </mc:Choice>
          <mc:Fallback xmlns="">
            <p:pic>
              <p:nvPicPr>
                <p:cNvPr id="328" name="Ink 327">
                  <a:extLst>
                    <a:ext uri="{FF2B5EF4-FFF2-40B4-BE49-F238E27FC236}">
                      <a16:creationId xmlns:a16="http://schemas.microsoft.com/office/drawing/2014/main" id="{696234C3-014D-9541-998B-F76579D20BF3}"/>
                    </a:ext>
                  </a:extLst>
                </p:cNvPr>
                <p:cNvPicPr/>
                <p:nvPr/>
              </p:nvPicPr>
              <p:blipFill>
                <a:blip r:embed="rId563"/>
                <a:stretch>
                  <a:fillRect/>
                </a:stretch>
              </p:blipFill>
              <p:spPr>
                <a:xfrm>
                  <a:off x="3505786" y="2891443"/>
                  <a:ext cx="177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9" name="Ink 328">
                  <a:extLst>
                    <a:ext uri="{FF2B5EF4-FFF2-40B4-BE49-F238E27FC236}">
                      <a16:creationId xmlns:a16="http://schemas.microsoft.com/office/drawing/2014/main" id="{C17DA882-F5DE-2041-9C53-330699F4A4CA}"/>
                    </a:ext>
                  </a:extLst>
                </p14:cNvPr>
                <p14:cNvContentPartPr/>
                <p14:nvPr/>
              </p14:nvContentPartPr>
              <p14:xfrm>
                <a:off x="3756346" y="2782363"/>
                <a:ext cx="63360" cy="163440"/>
              </p14:xfrm>
            </p:contentPart>
          </mc:Choice>
          <mc:Fallback xmlns="">
            <p:pic>
              <p:nvPicPr>
                <p:cNvPr id="329" name="Ink 328">
                  <a:extLst>
                    <a:ext uri="{FF2B5EF4-FFF2-40B4-BE49-F238E27FC236}">
                      <a16:creationId xmlns:a16="http://schemas.microsoft.com/office/drawing/2014/main" id="{C17DA882-F5DE-2041-9C53-330699F4A4CA}"/>
                    </a:ext>
                  </a:extLst>
                </p:cNvPr>
                <p:cNvPicPr/>
                <p:nvPr/>
              </p:nvPicPr>
              <p:blipFill>
                <a:blip r:embed="rId565"/>
                <a:stretch>
                  <a:fillRect/>
                </a:stretch>
              </p:blipFill>
              <p:spPr>
                <a:xfrm>
                  <a:off x="3748786" y="2774803"/>
                  <a:ext cx="7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1" name="Ink 330">
                  <a:extLst>
                    <a:ext uri="{FF2B5EF4-FFF2-40B4-BE49-F238E27FC236}">
                      <a16:creationId xmlns:a16="http://schemas.microsoft.com/office/drawing/2014/main" id="{860739E7-D911-4D41-8E0C-E316CF4D152E}"/>
                    </a:ext>
                  </a:extLst>
                </p14:cNvPr>
                <p14:cNvContentPartPr/>
                <p14:nvPr/>
              </p14:nvContentPartPr>
              <p14:xfrm>
                <a:off x="3678226" y="3162883"/>
                <a:ext cx="85320" cy="149760"/>
              </p14:xfrm>
            </p:contentPart>
          </mc:Choice>
          <mc:Fallback xmlns="">
            <p:pic>
              <p:nvPicPr>
                <p:cNvPr id="331" name="Ink 330">
                  <a:extLst>
                    <a:ext uri="{FF2B5EF4-FFF2-40B4-BE49-F238E27FC236}">
                      <a16:creationId xmlns:a16="http://schemas.microsoft.com/office/drawing/2014/main" id="{860739E7-D911-4D41-8E0C-E316CF4D152E}"/>
                    </a:ext>
                  </a:extLst>
                </p:cNvPr>
                <p:cNvPicPr/>
                <p:nvPr/>
              </p:nvPicPr>
              <p:blipFill>
                <a:blip r:embed="rId567"/>
                <a:stretch>
                  <a:fillRect/>
                </a:stretch>
              </p:blipFill>
              <p:spPr>
                <a:xfrm>
                  <a:off x="3670666" y="3155323"/>
                  <a:ext cx="100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2" name="Ink 331">
                  <a:extLst>
                    <a:ext uri="{FF2B5EF4-FFF2-40B4-BE49-F238E27FC236}">
                      <a16:creationId xmlns:a16="http://schemas.microsoft.com/office/drawing/2014/main" id="{A57869A1-26C6-0C46-AF3A-F6CD6B629C5D}"/>
                    </a:ext>
                  </a:extLst>
                </p14:cNvPr>
                <p14:cNvContentPartPr/>
                <p14:nvPr/>
              </p14:nvContentPartPr>
              <p14:xfrm>
                <a:off x="3643306" y="3221923"/>
                <a:ext cx="89640" cy="23400"/>
              </p14:xfrm>
            </p:contentPart>
          </mc:Choice>
          <mc:Fallback xmlns="">
            <p:pic>
              <p:nvPicPr>
                <p:cNvPr id="332" name="Ink 331">
                  <a:extLst>
                    <a:ext uri="{FF2B5EF4-FFF2-40B4-BE49-F238E27FC236}">
                      <a16:creationId xmlns:a16="http://schemas.microsoft.com/office/drawing/2014/main" id="{A57869A1-26C6-0C46-AF3A-F6CD6B629C5D}"/>
                    </a:ext>
                  </a:extLst>
                </p:cNvPr>
                <p:cNvPicPr/>
                <p:nvPr/>
              </p:nvPicPr>
              <p:blipFill>
                <a:blip r:embed="rId569"/>
                <a:stretch>
                  <a:fillRect/>
                </a:stretch>
              </p:blipFill>
              <p:spPr>
                <a:xfrm>
                  <a:off x="3635746" y="3214363"/>
                  <a:ext cx="10476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0">
            <p14:nvContentPartPr>
              <p14:cNvPr id="334" name="Ink 333">
                <a:extLst>
                  <a:ext uri="{FF2B5EF4-FFF2-40B4-BE49-F238E27FC236}">
                    <a16:creationId xmlns:a16="http://schemas.microsoft.com/office/drawing/2014/main" id="{5ED74BCA-73E0-5B42-8D60-3BE34014D9B7}"/>
                  </a:ext>
                </a:extLst>
              </p14:cNvPr>
              <p14:cNvContentPartPr/>
              <p14:nvPr/>
            </p14:nvContentPartPr>
            <p14:xfrm>
              <a:off x="9674746" y="3539803"/>
              <a:ext cx="134640" cy="113760"/>
            </p14:xfrm>
          </p:contentPart>
        </mc:Choice>
        <mc:Fallback xmlns="">
          <p:pic>
            <p:nvPicPr>
              <p:cNvPr id="334" name="Ink 333">
                <a:extLst>
                  <a:ext uri="{FF2B5EF4-FFF2-40B4-BE49-F238E27FC236}">
                    <a16:creationId xmlns:a16="http://schemas.microsoft.com/office/drawing/2014/main" id="{5ED74BCA-73E0-5B42-8D60-3BE34014D9B7}"/>
                  </a:ext>
                </a:extLst>
              </p:cNvPr>
              <p:cNvPicPr/>
              <p:nvPr/>
            </p:nvPicPr>
            <p:blipFill>
              <a:blip r:embed="rId571"/>
              <a:stretch>
                <a:fillRect/>
              </a:stretch>
            </p:blipFill>
            <p:spPr>
              <a:xfrm>
                <a:off x="9659266" y="3524323"/>
                <a:ext cx="165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5" name="Ink 334">
                <a:extLst>
                  <a:ext uri="{FF2B5EF4-FFF2-40B4-BE49-F238E27FC236}">
                    <a16:creationId xmlns:a16="http://schemas.microsoft.com/office/drawing/2014/main" id="{87E5E19C-CB00-A446-B443-EA7DC27E89A0}"/>
                  </a:ext>
                </a:extLst>
              </p14:cNvPr>
              <p14:cNvContentPartPr/>
              <p14:nvPr/>
            </p14:nvContentPartPr>
            <p14:xfrm>
              <a:off x="10612546" y="2953003"/>
              <a:ext cx="8280" cy="12600"/>
            </p14:xfrm>
          </p:contentPart>
        </mc:Choice>
        <mc:Fallback xmlns="">
          <p:pic>
            <p:nvPicPr>
              <p:cNvPr id="335" name="Ink 334">
                <a:extLst>
                  <a:ext uri="{FF2B5EF4-FFF2-40B4-BE49-F238E27FC236}">
                    <a16:creationId xmlns:a16="http://schemas.microsoft.com/office/drawing/2014/main" id="{87E5E19C-CB00-A446-B443-EA7DC27E89A0}"/>
                  </a:ext>
                </a:extLst>
              </p:cNvPr>
              <p:cNvPicPr/>
              <p:nvPr/>
            </p:nvPicPr>
            <p:blipFill>
              <a:blip r:embed="rId573"/>
              <a:stretch>
                <a:fillRect/>
              </a:stretch>
            </p:blipFill>
            <p:spPr>
              <a:xfrm>
                <a:off x="10597426" y="2937523"/>
                <a:ext cx="38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6" name="Ink 335">
                <a:extLst>
                  <a:ext uri="{FF2B5EF4-FFF2-40B4-BE49-F238E27FC236}">
                    <a16:creationId xmlns:a16="http://schemas.microsoft.com/office/drawing/2014/main" id="{3FD5B8D8-7E1C-6441-8C8F-4910F2FC916E}"/>
                  </a:ext>
                </a:extLst>
              </p14:cNvPr>
              <p14:cNvContentPartPr/>
              <p14:nvPr/>
            </p14:nvContentPartPr>
            <p14:xfrm>
              <a:off x="10627306" y="2937883"/>
              <a:ext cx="10440" cy="157320"/>
            </p14:xfrm>
          </p:contentPart>
        </mc:Choice>
        <mc:Fallback xmlns="">
          <p:pic>
            <p:nvPicPr>
              <p:cNvPr id="336" name="Ink 335">
                <a:extLst>
                  <a:ext uri="{FF2B5EF4-FFF2-40B4-BE49-F238E27FC236}">
                    <a16:creationId xmlns:a16="http://schemas.microsoft.com/office/drawing/2014/main" id="{3FD5B8D8-7E1C-6441-8C8F-4910F2FC916E}"/>
                  </a:ext>
                </a:extLst>
              </p:cNvPr>
              <p:cNvPicPr/>
              <p:nvPr/>
            </p:nvPicPr>
            <p:blipFill>
              <a:blip r:embed="rId575"/>
              <a:stretch>
                <a:fillRect/>
              </a:stretch>
            </p:blipFill>
            <p:spPr>
              <a:xfrm>
                <a:off x="10612186" y="2922763"/>
                <a:ext cx="40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 name="Ink 2">
                <a:extLst>
                  <a:ext uri="{FF2B5EF4-FFF2-40B4-BE49-F238E27FC236}">
                    <a16:creationId xmlns:a16="http://schemas.microsoft.com/office/drawing/2014/main" id="{26484614-FEE4-3D49-9EB4-F31AB6EB4816}"/>
                  </a:ext>
                </a:extLst>
              </p14:cNvPr>
              <p14:cNvContentPartPr/>
              <p14:nvPr/>
            </p14:nvContentPartPr>
            <p14:xfrm>
              <a:off x="5980786" y="554323"/>
              <a:ext cx="3479760" cy="3283560"/>
            </p14:xfrm>
          </p:contentPart>
        </mc:Choice>
        <mc:Fallback xmlns="">
          <p:pic>
            <p:nvPicPr>
              <p:cNvPr id="3" name="Ink 2">
                <a:extLst>
                  <a:ext uri="{FF2B5EF4-FFF2-40B4-BE49-F238E27FC236}">
                    <a16:creationId xmlns:a16="http://schemas.microsoft.com/office/drawing/2014/main" id="{26484614-FEE4-3D49-9EB4-F31AB6EB4816}"/>
                  </a:ext>
                </a:extLst>
              </p:cNvPr>
              <p:cNvPicPr/>
              <p:nvPr/>
            </p:nvPicPr>
            <p:blipFill>
              <a:blip r:embed="rId577"/>
              <a:stretch>
                <a:fillRect/>
              </a:stretch>
            </p:blipFill>
            <p:spPr>
              <a:xfrm>
                <a:off x="5965666" y="538843"/>
                <a:ext cx="3510000" cy="33138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4" name="Ink 13">
                <a:extLst>
                  <a:ext uri="{FF2B5EF4-FFF2-40B4-BE49-F238E27FC236}">
                    <a16:creationId xmlns:a16="http://schemas.microsoft.com/office/drawing/2014/main" id="{EF094925-07DA-B446-9B09-F730D07F9B30}"/>
                  </a:ext>
                </a:extLst>
              </p14:cNvPr>
              <p14:cNvContentPartPr/>
              <p14:nvPr/>
            </p14:nvContentPartPr>
            <p14:xfrm>
              <a:off x="9342466" y="1129243"/>
              <a:ext cx="875520" cy="70200"/>
            </p14:xfrm>
          </p:contentPart>
        </mc:Choice>
        <mc:Fallback xmlns="">
          <p:pic>
            <p:nvPicPr>
              <p:cNvPr id="14" name="Ink 13">
                <a:extLst>
                  <a:ext uri="{FF2B5EF4-FFF2-40B4-BE49-F238E27FC236}">
                    <a16:creationId xmlns:a16="http://schemas.microsoft.com/office/drawing/2014/main" id="{EF094925-07DA-B446-9B09-F730D07F9B30}"/>
                  </a:ext>
                </a:extLst>
              </p:cNvPr>
              <p:cNvPicPr/>
              <p:nvPr/>
            </p:nvPicPr>
            <p:blipFill>
              <a:blip r:embed="rId579"/>
              <a:stretch>
                <a:fillRect/>
              </a:stretch>
            </p:blipFill>
            <p:spPr>
              <a:xfrm>
                <a:off x="9327346" y="1114123"/>
                <a:ext cx="906120" cy="100440"/>
              </a:xfrm>
              <a:prstGeom prst="rect">
                <a:avLst/>
              </a:prstGeom>
            </p:spPr>
          </p:pic>
        </mc:Fallback>
      </mc:AlternateContent>
      <p:grpSp>
        <p:nvGrpSpPr>
          <p:cNvPr id="127" name="Group 126">
            <a:extLst>
              <a:ext uri="{FF2B5EF4-FFF2-40B4-BE49-F238E27FC236}">
                <a16:creationId xmlns:a16="http://schemas.microsoft.com/office/drawing/2014/main" id="{FEE6E44F-36AB-1E41-86F9-569D61E94086}"/>
              </a:ext>
            </a:extLst>
          </p:cNvPr>
          <p:cNvGrpSpPr/>
          <p:nvPr/>
        </p:nvGrpSpPr>
        <p:grpSpPr>
          <a:xfrm>
            <a:off x="9327346" y="759883"/>
            <a:ext cx="1820880" cy="471600"/>
            <a:chOff x="9327346" y="759883"/>
            <a:chExt cx="1820880" cy="471600"/>
          </a:xfrm>
        </p:grpSpPr>
        <mc:AlternateContent xmlns:mc="http://schemas.openxmlformats.org/markup-compatibility/2006" xmlns:p14="http://schemas.microsoft.com/office/powerpoint/2010/main">
          <mc:Choice Requires="p14">
            <p:contentPart p14:bwMode="auto" r:id="rId580">
              <p14:nvContentPartPr>
                <p14:cNvPr id="15" name="Ink 14">
                  <a:extLst>
                    <a:ext uri="{FF2B5EF4-FFF2-40B4-BE49-F238E27FC236}">
                      <a16:creationId xmlns:a16="http://schemas.microsoft.com/office/drawing/2014/main" id="{C55383FA-CDEB-274B-9BE4-E10F7FF60F5A}"/>
                    </a:ext>
                  </a:extLst>
                </p14:cNvPr>
                <p14:cNvContentPartPr/>
                <p14:nvPr/>
              </p14:nvContentPartPr>
              <p14:xfrm>
                <a:off x="9368746" y="1092163"/>
                <a:ext cx="157680" cy="32760"/>
              </p14:xfrm>
            </p:contentPart>
          </mc:Choice>
          <mc:Fallback xmlns="">
            <p:pic>
              <p:nvPicPr>
                <p:cNvPr id="15" name="Ink 14">
                  <a:extLst>
                    <a:ext uri="{FF2B5EF4-FFF2-40B4-BE49-F238E27FC236}">
                      <a16:creationId xmlns:a16="http://schemas.microsoft.com/office/drawing/2014/main" id="{C55383FA-CDEB-274B-9BE4-E10F7FF60F5A}"/>
                    </a:ext>
                  </a:extLst>
                </p:cNvPr>
                <p:cNvPicPr/>
                <p:nvPr/>
              </p:nvPicPr>
              <p:blipFill>
                <a:blip r:embed="rId581"/>
                <a:stretch>
                  <a:fillRect/>
                </a:stretch>
              </p:blipFill>
              <p:spPr>
                <a:xfrm>
                  <a:off x="9353266" y="1077043"/>
                  <a:ext cx="188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 name="Ink 15">
                  <a:extLst>
                    <a:ext uri="{FF2B5EF4-FFF2-40B4-BE49-F238E27FC236}">
                      <a16:creationId xmlns:a16="http://schemas.microsoft.com/office/drawing/2014/main" id="{47197292-526A-2746-99F1-94DFAD0B7783}"/>
                    </a:ext>
                  </a:extLst>
                </p14:cNvPr>
                <p14:cNvContentPartPr/>
                <p14:nvPr/>
              </p14:nvContentPartPr>
              <p14:xfrm>
                <a:off x="9327346" y="1120603"/>
                <a:ext cx="216360" cy="110880"/>
              </p14:xfrm>
            </p:contentPart>
          </mc:Choice>
          <mc:Fallback xmlns="">
            <p:pic>
              <p:nvPicPr>
                <p:cNvPr id="16" name="Ink 15">
                  <a:extLst>
                    <a:ext uri="{FF2B5EF4-FFF2-40B4-BE49-F238E27FC236}">
                      <a16:creationId xmlns:a16="http://schemas.microsoft.com/office/drawing/2014/main" id="{47197292-526A-2746-99F1-94DFAD0B7783}"/>
                    </a:ext>
                  </a:extLst>
                </p:cNvPr>
                <p:cNvPicPr/>
                <p:nvPr/>
              </p:nvPicPr>
              <p:blipFill>
                <a:blip r:embed="rId583"/>
                <a:stretch>
                  <a:fillRect/>
                </a:stretch>
              </p:blipFill>
              <p:spPr>
                <a:xfrm>
                  <a:off x="9312226" y="1105483"/>
                  <a:ext cx="246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6" name="Ink 25">
                  <a:extLst>
                    <a:ext uri="{FF2B5EF4-FFF2-40B4-BE49-F238E27FC236}">
                      <a16:creationId xmlns:a16="http://schemas.microsoft.com/office/drawing/2014/main" id="{DF458A7E-7AD6-634B-9D98-3ABEF7395542}"/>
                    </a:ext>
                  </a:extLst>
                </p14:cNvPr>
                <p14:cNvContentPartPr/>
                <p14:nvPr/>
              </p14:nvContentPartPr>
              <p14:xfrm>
                <a:off x="9998386" y="989203"/>
                <a:ext cx="360" cy="360"/>
              </p14:xfrm>
            </p:contentPart>
          </mc:Choice>
          <mc:Fallback xmlns="">
            <p:pic>
              <p:nvPicPr>
                <p:cNvPr id="26" name="Ink 25">
                  <a:extLst>
                    <a:ext uri="{FF2B5EF4-FFF2-40B4-BE49-F238E27FC236}">
                      <a16:creationId xmlns:a16="http://schemas.microsoft.com/office/drawing/2014/main" id="{DF458A7E-7AD6-634B-9D98-3ABEF7395542}"/>
                    </a:ext>
                  </a:extLst>
                </p:cNvPr>
                <p:cNvPicPr/>
                <p:nvPr/>
              </p:nvPicPr>
              <p:blipFill>
                <a:blip r:embed="rId585"/>
                <a:stretch>
                  <a:fillRect/>
                </a:stretch>
              </p:blipFill>
              <p:spPr>
                <a:xfrm>
                  <a:off x="9982906" y="97408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7" name="Ink 26">
                  <a:extLst>
                    <a:ext uri="{FF2B5EF4-FFF2-40B4-BE49-F238E27FC236}">
                      <a16:creationId xmlns:a16="http://schemas.microsoft.com/office/drawing/2014/main" id="{E738B571-255F-3D41-A61B-75C1FE730764}"/>
                    </a:ext>
                  </a:extLst>
                </p14:cNvPr>
                <p14:cNvContentPartPr/>
                <p14:nvPr/>
              </p14:nvContentPartPr>
              <p14:xfrm>
                <a:off x="9668626" y="809203"/>
                <a:ext cx="164520" cy="114480"/>
              </p14:xfrm>
            </p:contentPart>
          </mc:Choice>
          <mc:Fallback xmlns="">
            <p:pic>
              <p:nvPicPr>
                <p:cNvPr id="27" name="Ink 26">
                  <a:extLst>
                    <a:ext uri="{FF2B5EF4-FFF2-40B4-BE49-F238E27FC236}">
                      <a16:creationId xmlns:a16="http://schemas.microsoft.com/office/drawing/2014/main" id="{E738B571-255F-3D41-A61B-75C1FE730764}"/>
                    </a:ext>
                  </a:extLst>
                </p:cNvPr>
                <p:cNvPicPr/>
                <p:nvPr/>
              </p:nvPicPr>
              <p:blipFill>
                <a:blip r:embed="rId587"/>
                <a:stretch>
                  <a:fillRect/>
                </a:stretch>
              </p:blipFill>
              <p:spPr>
                <a:xfrm>
                  <a:off x="9653146" y="794083"/>
                  <a:ext cx="194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8" name="Ink 27">
                  <a:extLst>
                    <a:ext uri="{FF2B5EF4-FFF2-40B4-BE49-F238E27FC236}">
                      <a16:creationId xmlns:a16="http://schemas.microsoft.com/office/drawing/2014/main" id="{E2EE71C3-9750-9846-B205-86657D28B566}"/>
                    </a:ext>
                  </a:extLst>
                </p14:cNvPr>
                <p14:cNvContentPartPr/>
                <p14:nvPr/>
              </p14:nvContentPartPr>
              <p14:xfrm>
                <a:off x="9666466" y="809203"/>
                <a:ext cx="182160" cy="252360"/>
              </p14:xfrm>
            </p:contentPart>
          </mc:Choice>
          <mc:Fallback xmlns="">
            <p:pic>
              <p:nvPicPr>
                <p:cNvPr id="28" name="Ink 27">
                  <a:extLst>
                    <a:ext uri="{FF2B5EF4-FFF2-40B4-BE49-F238E27FC236}">
                      <a16:creationId xmlns:a16="http://schemas.microsoft.com/office/drawing/2014/main" id="{E2EE71C3-9750-9846-B205-86657D28B566}"/>
                    </a:ext>
                  </a:extLst>
                </p:cNvPr>
                <p:cNvPicPr/>
                <p:nvPr/>
              </p:nvPicPr>
              <p:blipFill>
                <a:blip r:embed="rId589"/>
                <a:stretch>
                  <a:fillRect/>
                </a:stretch>
              </p:blipFill>
              <p:spPr>
                <a:xfrm>
                  <a:off x="9651346" y="794083"/>
                  <a:ext cx="2127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9" name="Ink 28">
                  <a:extLst>
                    <a:ext uri="{FF2B5EF4-FFF2-40B4-BE49-F238E27FC236}">
                      <a16:creationId xmlns:a16="http://schemas.microsoft.com/office/drawing/2014/main" id="{4E05B41C-4422-1045-830B-840A1796B1EA}"/>
                    </a:ext>
                  </a:extLst>
                </p14:cNvPr>
                <p14:cNvContentPartPr/>
                <p14:nvPr/>
              </p14:nvContentPartPr>
              <p14:xfrm>
                <a:off x="9658546" y="809203"/>
                <a:ext cx="220320" cy="272160"/>
              </p14:xfrm>
            </p:contentPart>
          </mc:Choice>
          <mc:Fallback xmlns="">
            <p:pic>
              <p:nvPicPr>
                <p:cNvPr id="29" name="Ink 28">
                  <a:extLst>
                    <a:ext uri="{FF2B5EF4-FFF2-40B4-BE49-F238E27FC236}">
                      <a16:creationId xmlns:a16="http://schemas.microsoft.com/office/drawing/2014/main" id="{4E05B41C-4422-1045-830B-840A1796B1EA}"/>
                    </a:ext>
                  </a:extLst>
                </p:cNvPr>
                <p:cNvPicPr/>
                <p:nvPr/>
              </p:nvPicPr>
              <p:blipFill>
                <a:blip r:embed="rId591"/>
                <a:stretch>
                  <a:fillRect/>
                </a:stretch>
              </p:blipFill>
              <p:spPr>
                <a:xfrm>
                  <a:off x="9643066" y="794083"/>
                  <a:ext cx="2509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9" name="Ink 78">
                  <a:extLst>
                    <a:ext uri="{FF2B5EF4-FFF2-40B4-BE49-F238E27FC236}">
                      <a16:creationId xmlns:a16="http://schemas.microsoft.com/office/drawing/2014/main" id="{A6CCA9FA-2293-CA43-BAD6-D1F3DB0773D4}"/>
                    </a:ext>
                  </a:extLst>
                </p14:cNvPr>
                <p14:cNvContentPartPr/>
                <p14:nvPr/>
              </p14:nvContentPartPr>
              <p14:xfrm>
                <a:off x="9942586" y="766363"/>
                <a:ext cx="164880" cy="285840"/>
              </p14:xfrm>
            </p:contentPart>
          </mc:Choice>
          <mc:Fallback xmlns="">
            <p:pic>
              <p:nvPicPr>
                <p:cNvPr id="79" name="Ink 78">
                  <a:extLst>
                    <a:ext uri="{FF2B5EF4-FFF2-40B4-BE49-F238E27FC236}">
                      <a16:creationId xmlns:a16="http://schemas.microsoft.com/office/drawing/2014/main" id="{A6CCA9FA-2293-CA43-BAD6-D1F3DB0773D4}"/>
                    </a:ext>
                  </a:extLst>
                </p:cNvPr>
                <p:cNvPicPr/>
                <p:nvPr/>
              </p:nvPicPr>
              <p:blipFill>
                <a:blip r:embed="rId593"/>
                <a:stretch>
                  <a:fillRect/>
                </a:stretch>
              </p:blipFill>
              <p:spPr>
                <a:xfrm>
                  <a:off x="9927466" y="751243"/>
                  <a:ext cx="195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05" name="Ink 104">
                  <a:extLst>
                    <a:ext uri="{FF2B5EF4-FFF2-40B4-BE49-F238E27FC236}">
                      <a16:creationId xmlns:a16="http://schemas.microsoft.com/office/drawing/2014/main" id="{6F228F0C-2399-FA4E-BA75-8B55A269FA1E}"/>
                    </a:ext>
                  </a:extLst>
                </p14:cNvPr>
                <p14:cNvContentPartPr/>
                <p14:nvPr/>
              </p14:nvContentPartPr>
              <p14:xfrm>
                <a:off x="10152466" y="854203"/>
                <a:ext cx="14400" cy="205200"/>
              </p14:xfrm>
            </p:contentPart>
          </mc:Choice>
          <mc:Fallback xmlns="">
            <p:pic>
              <p:nvPicPr>
                <p:cNvPr id="105" name="Ink 104">
                  <a:extLst>
                    <a:ext uri="{FF2B5EF4-FFF2-40B4-BE49-F238E27FC236}">
                      <a16:creationId xmlns:a16="http://schemas.microsoft.com/office/drawing/2014/main" id="{6F228F0C-2399-FA4E-BA75-8B55A269FA1E}"/>
                    </a:ext>
                  </a:extLst>
                </p:cNvPr>
                <p:cNvPicPr/>
                <p:nvPr/>
              </p:nvPicPr>
              <p:blipFill>
                <a:blip r:embed="rId595"/>
                <a:stretch>
                  <a:fillRect/>
                </a:stretch>
              </p:blipFill>
              <p:spPr>
                <a:xfrm>
                  <a:off x="10136986" y="839083"/>
                  <a:ext cx="45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06" name="Ink 105">
                  <a:extLst>
                    <a:ext uri="{FF2B5EF4-FFF2-40B4-BE49-F238E27FC236}">
                      <a16:creationId xmlns:a16="http://schemas.microsoft.com/office/drawing/2014/main" id="{78E1F73D-0564-6742-AF34-C71871519A43}"/>
                    </a:ext>
                  </a:extLst>
                </p14:cNvPr>
                <p14:cNvContentPartPr/>
                <p14:nvPr/>
              </p14:nvContentPartPr>
              <p14:xfrm>
                <a:off x="10073266" y="929083"/>
                <a:ext cx="177480" cy="25560"/>
              </p14:xfrm>
            </p:contentPart>
          </mc:Choice>
          <mc:Fallback xmlns="">
            <p:pic>
              <p:nvPicPr>
                <p:cNvPr id="106" name="Ink 105">
                  <a:extLst>
                    <a:ext uri="{FF2B5EF4-FFF2-40B4-BE49-F238E27FC236}">
                      <a16:creationId xmlns:a16="http://schemas.microsoft.com/office/drawing/2014/main" id="{78E1F73D-0564-6742-AF34-C71871519A43}"/>
                    </a:ext>
                  </a:extLst>
                </p:cNvPr>
                <p:cNvPicPr/>
                <p:nvPr/>
              </p:nvPicPr>
              <p:blipFill>
                <a:blip r:embed="rId597"/>
                <a:stretch>
                  <a:fillRect/>
                </a:stretch>
              </p:blipFill>
              <p:spPr>
                <a:xfrm>
                  <a:off x="10058146" y="913963"/>
                  <a:ext cx="207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7" name="Ink 106">
                  <a:extLst>
                    <a:ext uri="{FF2B5EF4-FFF2-40B4-BE49-F238E27FC236}">
                      <a16:creationId xmlns:a16="http://schemas.microsoft.com/office/drawing/2014/main" id="{B7231463-7F79-C049-B1BD-CCA6671C1130}"/>
                    </a:ext>
                  </a:extLst>
                </p14:cNvPr>
                <p14:cNvContentPartPr/>
                <p14:nvPr/>
              </p14:nvContentPartPr>
              <p14:xfrm>
                <a:off x="10253266" y="764203"/>
                <a:ext cx="110160" cy="338400"/>
              </p14:xfrm>
            </p:contentPart>
          </mc:Choice>
          <mc:Fallback xmlns="">
            <p:pic>
              <p:nvPicPr>
                <p:cNvPr id="107" name="Ink 106">
                  <a:extLst>
                    <a:ext uri="{FF2B5EF4-FFF2-40B4-BE49-F238E27FC236}">
                      <a16:creationId xmlns:a16="http://schemas.microsoft.com/office/drawing/2014/main" id="{B7231463-7F79-C049-B1BD-CCA6671C1130}"/>
                    </a:ext>
                  </a:extLst>
                </p:cNvPr>
                <p:cNvPicPr/>
                <p:nvPr/>
              </p:nvPicPr>
              <p:blipFill>
                <a:blip r:embed="rId599"/>
                <a:stretch>
                  <a:fillRect/>
                </a:stretch>
              </p:blipFill>
              <p:spPr>
                <a:xfrm>
                  <a:off x="10237786" y="749083"/>
                  <a:ext cx="1404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8" name="Ink 107">
                  <a:extLst>
                    <a:ext uri="{FF2B5EF4-FFF2-40B4-BE49-F238E27FC236}">
                      <a16:creationId xmlns:a16="http://schemas.microsoft.com/office/drawing/2014/main" id="{903A9E5B-4C09-D742-B3D2-92AD47B60DA2}"/>
                    </a:ext>
                  </a:extLst>
                </p14:cNvPr>
                <p14:cNvContentPartPr/>
                <p14:nvPr/>
              </p14:nvContentPartPr>
              <p14:xfrm>
                <a:off x="10538026" y="929083"/>
                <a:ext cx="111960" cy="3960"/>
              </p14:xfrm>
            </p:contentPart>
          </mc:Choice>
          <mc:Fallback xmlns="">
            <p:pic>
              <p:nvPicPr>
                <p:cNvPr id="108" name="Ink 107">
                  <a:extLst>
                    <a:ext uri="{FF2B5EF4-FFF2-40B4-BE49-F238E27FC236}">
                      <a16:creationId xmlns:a16="http://schemas.microsoft.com/office/drawing/2014/main" id="{903A9E5B-4C09-D742-B3D2-92AD47B60DA2}"/>
                    </a:ext>
                  </a:extLst>
                </p:cNvPr>
                <p:cNvPicPr/>
                <p:nvPr/>
              </p:nvPicPr>
              <p:blipFill>
                <a:blip r:embed="rId601"/>
                <a:stretch>
                  <a:fillRect/>
                </a:stretch>
              </p:blipFill>
              <p:spPr>
                <a:xfrm>
                  <a:off x="10522546" y="913963"/>
                  <a:ext cx="142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9" name="Ink 108">
                  <a:extLst>
                    <a:ext uri="{FF2B5EF4-FFF2-40B4-BE49-F238E27FC236}">
                      <a16:creationId xmlns:a16="http://schemas.microsoft.com/office/drawing/2014/main" id="{D705F58D-8F1A-0A47-A8F0-DF190D669A5C}"/>
                    </a:ext>
                  </a:extLst>
                </p14:cNvPr>
                <p14:cNvContentPartPr/>
                <p14:nvPr/>
              </p14:nvContentPartPr>
              <p14:xfrm>
                <a:off x="10507786" y="989203"/>
                <a:ext cx="161640" cy="16560"/>
              </p14:xfrm>
            </p:contentPart>
          </mc:Choice>
          <mc:Fallback xmlns="">
            <p:pic>
              <p:nvPicPr>
                <p:cNvPr id="109" name="Ink 108">
                  <a:extLst>
                    <a:ext uri="{FF2B5EF4-FFF2-40B4-BE49-F238E27FC236}">
                      <a16:creationId xmlns:a16="http://schemas.microsoft.com/office/drawing/2014/main" id="{D705F58D-8F1A-0A47-A8F0-DF190D669A5C}"/>
                    </a:ext>
                  </a:extLst>
                </p:cNvPr>
                <p:cNvPicPr/>
                <p:nvPr/>
              </p:nvPicPr>
              <p:blipFill>
                <a:blip r:embed="rId603"/>
                <a:stretch>
                  <a:fillRect/>
                </a:stretch>
              </p:blipFill>
              <p:spPr>
                <a:xfrm>
                  <a:off x="10492666" y="974083"/>
                  <a:ext cx="192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11" name="Ink 110">
                  <a:extLst>
                    <a:ext uri="{FF2B5EF4-FFF2-40B4-BE49-F238E27FC236}">
                      <a16:creationId xmlns:a16="http://schemas.microsoft.com/office/drawing/2014/main" id="{F87F7C7C-EE75-794B-B969-B929750A472F}"/>
                    </a:ext>
                  </a:extLst>
                </p14:cNvPr>
                <p14:cNvContentPartPr/>
                <p14:nvPr/>
              </p14:nvContentPartPr>
              <p14:xfrm>
                <a:off x="10869226" y="759883"/>
                <a:ext cx="279000" cy="316800"/>
              </p14:xfrm>
            </p:contentPart>
          </mc:Choice>
          <mc:Fallback xmlns="">
            <p:pic>
              <p:nvPicPr>
                <p:cNvPr id="111" name="Ink 110">
                  <a:extLst>
                    <a:ext uri="{FF2B5EF4-FFF2-40B4-BE49-F238E27FC236}">
                      <a16:creationId xmlns:a16="http://schemas.microsoft.com/office/drawing/2014/main" id="{F87F7C7C-EE75-794B-B969-B929750A472F}"/>
                    </a:ext>
                  </a:extLst>
                </p:cNvPr>
                <p:cNvPicPr/>
                <p:nvPr/>
              </p:nvPicPr>
              <p:blipFill>
                <a:blip r:embed="rId605"/>
                <a:stretch>
                  <a:fillRect/>
                </a:stretch>
              </p:blipFill>
              <p:spPr>
                <a:xfrm>
                  <a:off x="10854106" y="744763"/>
                  <a:ext cx="309600" cy="347400"/>
                </a:xfrm>
                <a:prstGeom prst="rect">
                  <a:avLst/>
                </a:prstGeom>
              </p:spPr>
            </p:pic>
          </mc:Fallback>
        </mc:AlternateContent>
      </p:grpSp>
      <p:grpSp>
        <p:nvGrpSpPr>
          <p:cNvPr id="131" name="Group 130">
            <a:extLst>
              <a:ext uri="{FF2B5EF4-FFF2-40B4-BE49-F238E27FC236}">
                <a16:creationId xmlns:a16="http://schemas.microsoft.com/office/drawing/2014/main" id="{3133CAC4-432A-DF4E-A75F-17D54F4F0A54}"/>
              </a:ext>
            </a:extLst>
          </p:cNvPr>
          <p:cNvGrpSpPr/>
          <p:nvPr/>
        </p:nvGrpSpPr>
        <p:grpSpPr>
          <a:xfrm>
            <a:off x="11182426" y="479443"/>
            <a:ext cx="225000" cy="265320"/>
            <a:chOff x="11182426" y="479443"/>
            <a:chExt cx="225000" cy="265320"/>
          </a:xfrm>
        </p:grpSpPr>
        <mc:AlternateContent xmlns:mc="http://schemas.openxmlformats.org/markup-compatibility/2006" xmlns:p14="http://schemas.microsoft.com/office/powerpoint/2010/main">
          <mc:Choice Requires="p14">
            <p:contentPart p14:bwMode="auto" r:id="rId606">
              <p14:nvContentPartPr>
                <p14:cNvPr id="128" name="Ink 127">
                  <a:extLst>
                    <a:ext uri="{FF2B5EF4-FFF2-40B4-BE49-F238E27FC236}">
                      <a16:creationId xmlns:a16="http://schemas.microsoft.com/office/drawing/2014/main" id="{B6025DAF-F82C-7448-8C23-3CC64BC112E7}"/>
                    </a:ext>
                  </a:extLst>
                </p14:cNvPr>
                <p14:cNvContentPartPr/>
                <p14:nvPr/>
              </p14:nvContentPartPr>
              <p14:xfrm>
                <a:off x="11221666" y="479443"/>
                <a:ext cx="185760" cy="265320"/>
              </p14:xfrm>
            </p:contentPart>
          </mc:Choice>
          <mc:Fallback xmlns="">
            <p:pic>
              <p:nvPicPr>
                <p:cNvPr id="128" name="Ink 127">
                  <a:extLst>
                    <a:ext uri="{FF2B5EF4-FFF2-40B4-BE49-F238E27FC236}">
                      <a16:creationId xmlns:a16="http://schemas.microsoft.com/office/drawing/2014/main" id="{B6025DAF-F82C-7448-8C23-3CC64BC112E7}"/>
                    </a:ext>
                  </a:extLst>
                </p:cNvPr>
                <p:cNvPicPr/>
                <p:nvPr/>
              </p:nvPicPr>
              <p:blipFill>
                <a:blip r:embed="rId607"/>
                <a:stretch>
                  <a:fillRect/>
                </a:stretch>
              </p:blipFill>
              <p:spPr>
                <a:xfrm>
                  <a:off x="11206186" y="464323"/>
                  <a:ext cx="2163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30" name="Ink 129">
                  <a:extLst>
                    <a:ext uri="{FF2B5EF4-FFF2-40B4-BE49-F238E27FC236}">
                      <a16:creationId xmlns:a16="http://schemas.microsoft.com/office/drawing/2014/main" id="{05418593-85AD-E549-8742-EAE6C7752778}"/>
                    </a:ext>
                  </a:extLst>
                </p14:cNvPr>
                <p14:cNvContentPartPr/>
                <p14:nvPr/>
              </p14:nvContentPartPr>
              <p14:xfrm>
                <a:off x="11182426" y="583843"/>
                <a:ext cx="215280" cy="17640"/>
              </p14:xfrm>
            </p:contentPart>
          </mc:Choice>
          <mc:Fallback xmlns="">
            <p:pic>
              <p:nvPicPr>
                <p:cNvPr id="130" name="Ink 129">
                  <a:extLst>
                    <a:ext uri="{FF2B5EF4-FFF2-40B4-BE49-F238E27FC236}">
                      <a16:creationId xmlns:a16="http://schemas.microsoft.com/office/drawing/2014/main" id="{05418593-85AD-E549-8742-EAE6C7752778}"/>
                    </a:ext>
                  </a:extLst>
                </p:cNvPr>
                <p:cNvPicPr/>
                <p:nvPr/>
              </p:nvPicPr>
              <p:blipFill>
                <a:blip r:embed="rId609"/>
                <a:stretch>
                  <a:fillRect/>
                </a:stretch>
              </p:blipFill>
              <p:spPr>
                <a:xfrm>
                  <a:off x="11167306" y="568363"/>
                  <a:ext cx="245880" cy="48240"/>
                </a:xfrm>
                <a:prstGeom prst="rect">
                  <a:avLst/>
                </a:prstGeom>
              </p:spPr>
            </p:pic>
          </mc:Fallback>
        </mc:AlternateContent>
      </p:grpSp>
      <p:grpSp>
        <p:nvGrpSpPr>
          <p:cNvPr id="153" name="Group 152">
            <a:extLst>
              <a:ext uri="{FF2B5EF4-FFF2-40B4-BE49-F238E27FC236}">
                <a16:creationId xmlns:a16="http://schemas.microsoft.com/office/drawing/2014/main" id="{C5DB2E0D-5861-CE4A-8C23-8BF7FAE91CBF}"/>
              </a:ext>
            </a:extLst>
          </p:cNvPr>
          <p:cNvGrpSpPr/>
          <p:nvPr/>
        </p:nvGrpSpPr>
        <p:grpSpPr>
          <a:xfrm>
            <a:off x="9308626" y="1243723"/>
            <a:ext cx="2245680" cy="284400"/>
            <a:chOff x="9308626" y="1243723"/>
            <a:chExt cx="2245680" cy="284400"/>
          </a:xfrm>
        </p:grpSpPr>
        <mc:AlternateContent xmlns:mc="http://schemas.openxmlformats.org/markup-compatibility/2006" xmlns:p14="http://schemas.microsoft.com/office/powerpoint/2010/main">
          <mc:Choice Requires="p14">
            <p:contentPart p14:bwMode="auto" r:id="rId610">
              <p14:nvContentPartPr>
                <p14:cNvPr id="132" name="Ink 131">
                  <a:extLst>
                    <a:ext uri="{FF2B5EF4-FFF2-40B4-BE49-F238E27FC236}">
                      <a16:creationId xmlns:a16="http://schemas.microsoft.com/office/drawing/2014/main" id="{F28177A6-9431-974D-BDF8-B583948CBB79}"/>
                    </a:ext>
                  </a:extLst>
                </p14:cNvPr>
                <p14:cNvContentPartPr/>
                <p14:nvPr/>
              </p14:nvContentPartPr>
              <p14:xfrm>
                <a:off x="9308626" y="1354603"/>
                <a:ext cx="168480" cy="145440"/>
              </p14:xfrm>
            </p:contentPart>
          </mc:Choice>
          <mc:Fallback xmlns="">
            <p:pic>
              <p:nvPicPr>
                <p:cNvPr id="132" name="Ink 131">
                  <a:extLst>
                    <a:ext uri="{FF2B5EF4-FFF2-40B4-BE49-F238E27FC236}">
                      <a16:creationId xmlns:a16="http://schemas.microsoft.com/office/drawing/2014/main" id="{F28177A6-9431-974D-BDF8-B583948CBB79}"/>
                    </a:ext>
                  </a:extLst>
                </p:cNvPr>
                <p:cNvPicPr/>
                <p:nvPr/>
              </p:nvPicPr>
              <p:blipFill>
                <a:blip r:embed="rId611"/>
                <a:stretch>
                  <a:fillRect/>
                </a:stretch>
              </p:blipFill>
              <p:spPr>
                <a:xfrm>
                  <a:off x="9293506" y="1339123"/>
                  <a:ext cx="19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33" name="Ink 132">
                  <a:extLst>
                    <a:ext uri="{FF2B5EF4-FFF2-40B4-BE49-F238E27FC236}">
                      <a16:creationId xmlns:a16="http://schemas.microsoft.com/office/drawing/2014/main" id="{779BC6BE-96F1-2242-A1A1-D822C5C350AB}"/>
                    </a:ext>
                  </a:extLst>
                </p14:cNvPr>
                <p14:cNvContentPartPr/>
                <p14:nvPr/>
              </p14:nvContentPartPr>
              <p14:xfrm>
                <a:off x="9508066" y="1379083"/>
                <a:ext cx="85680" cy="129600"/>
              </p14:xfrm>
            </p:contentPart>
          </mc:Choice>
          <mc:Fallback xmlns="">
            <p:pic>
              <p:nvPicPr>
                <p:cNvPr id="133" name="Ink 132">
                  <a:extLst>
                    <a:ext uri="{FF2B5EF4-FFF2-40B4-BE49-F238E27FC236}">
                      <a16:creationId xmlns:a16="http://schemas.microsoft.com/office/drawing/2014/main" id="{779BC6BE-96F1-2242-A1A1-D822C5C350AB}"/>
                    </a:ext>
                  </a:extLst>
                </p:cNvPr>
                <p:cNvPicPr/>
                <p:nvPr/>
              </p:nvPicPr>
              <p:blipFill>
                <a:blip r:embed="rId613"/>
                <a:stretch>
                  <a:fillRect/>
                </a:stretch>
              </p:blipFill>
              <p:spPr>
                <a:xfrm>
                  <a:off x="9492946" y="1363603"/>
                  <a:ext cx="116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34" name="Ink 133">
                  <a:extLst>
                    <a:ext uri="{FF2B5EF4-FFF2-40B4-BE49-F238E27FC236}">
                      <a16:creationId xmlns:a16="http://schemas.microsoft.com/office/drawing/2014/main" id="{582828D0-6DA0-4346-91FA-5EE6B1238F87}"/>
                    </a:ext>
                  </a:extLst>
                </p14:cNvPr>
                <p14:cNvContentPartPr/>
                <p14:nvPr/>
              </p14:nvContentPartPr>
              <p14:xfrm>
                <a:off x="9488626" y="1348843"/>
                <a:ext cx="129600" cy="144360"/>
              </p14:xfrm>
            </p:contentPart>
          </mc:Choice>
          <mc:Fallback xmlns="">
            <p:pic>
              <p:nvPicPr>
                <p:cNvPr id="134" name="Ink 133">
                  <a:extLst>
                    <a:ext uri="{FF2B5EF4-FFF2-40B4-BE49-F238E27FC236}">
                      <a16:creationId xmlns:a16="http://schemas.microsoft.com/office/drawing/2014/main" id="{582828D0-6DA0-4346-91FA-5EE6B1238F87}"/>
                    </a:ext>
                  </a:extLst>
                </p:cNvPr>
                <p:cNvPicPr/>
                <p:nvPr/>
              </p:nvPicPr>
              <p:blipFill>
                <a:blip r:embed="rId615"/>
                <a:stretch>
                  <a:fillRect/>
                </a:stretch>
              </p:blipFill>
              <p:spPr>
                <a:xfrm>
                  <a:off x="9473506" y="1333723"/>
                  <a:ext cx="160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36" name="Ink 135">
                  <a:extLst>
                    <a:ext uri="{FF2B5EF4-FFF2-40B4-BE49-F238E27FC236}">
                      <a16:creationId xmlns:a16="http://schemas.microsoft.com/office/drawing/2014/main" id="{4EED2B3E-61A5-6041-9354-4D942B83D278}"/>
                    </a:ext>
                  </a:extLst>
                </p14:cNvPr>
                <p14:cNvContentPartPr/>
                <p14:nvPr/>
              </p14:nvContentPartPr>
              <p14:xfrm>
                <a:off x="9640546" y="1375123"/>
                <a:ext cx="232560" cy="115920"/>
              </p14:xfrm>
            </p:contentPart>
          </mc:Choice>
          <mc:Fallback xmlns="">
            <p:pic>
              <p:nvPicPr>
                <p:cNvPr id="136" name="Ink 135">
                  <a:extLst>
                    <a:ext uri="{FF2B5EF4-FFF2-40B4-BE49-F238E27FC236}">
                      <a16:creationId xmlns:a16="http://schemas.microsoft.com/office/drawing/2014/main" id="{4EED2B3E-61A5-6041-9354-4D942B83D278}"/>
                    </a:ext>
                  </a:extLst>
                </p:cNvPr>
                <p:cNvPicPr/>
                <p:nvPr/>
              </p:nvPicPr>
              <p:blipFill>
                <a:blip r:embed="rId617"/>
                <a:stretch>
                  <a:fillRect/>
                </a:stretch>
              </p:blipFill>
              <p:spPr>
                <a:xfrm>
                  <a:off x="9625426" y="1360003"/>
                  <a:ext cx="263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37" name="Ink 136">
                  <a:extLst>
                    <a:ext uri="{FF2B5EF4-FFF2-40B4-BE49-F238E27FC236}">
                      <a16:creationId xmlns:a16="http://schemas.microsoft.com/office/drawing/2014/main" id="{3545D05A-564B-1B40-A20F-FDB4FEDFE20E}"/>
                    </a:ext>
                  </a:extLst>
                </p14:cNvPr>
                <p14:cNvContentPartPr/>
                <p14:nvPr/>
              </p14:nvContentPartPr>
              <p14:xfrm>
                <a:off x="9855106" y="1368283"/>
                <a:ext cx="120240" cy="120240"/>
              </p14:xfrm>
            </p:contentPart>
          </mc:Choice>
          <mc:Fallback xmlns="">
            <p:pic>
              <p:nvPicPr>
                <p:cNvPr id="137" name="Ink 136">
                  <a:extLst>
                    <a:ext uri="{FF2B5EF4-FFF2-40B4-BE49-F238E27FC236}">
                      <a16:creationId xmlns:a16="http://schemas.microsoft.com/office/drawing/2014/main" id="{3545D05A-564B-1B40-A20F-FDB4FEDFE20E}"/>
                    </a:ext>
                  </a:extLst>
                </p:cNvPr>
                <p:cNvPicPr/>
                <p:nvPr/>
              </p:nvPicPr>
              <p:blipFill>
                <a:blip r:embed="rId619"/>
                <a:stretch>
                  <a:fillRect/>
                </a:stretch>
              </p:blipFill>
              <p:spPr>
                <a:xfrm>
                  <a:off x="9839626" y="1353163"/>
                  <a:ext cx="150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39" name="Ink 138">
                  <a:extLst>
                    <a:ext uri="{FF2B5EF4-FFF2-40B4-BE49-F238E27FC236}">
                      <a16:creationId xmlns:a16="http://schemas.microsoft.com/office/drawing/2014/main" id="{F817906A-7535-924A-91EF-81181ADFC068}"/>
                    </a:ext>
                  </a:extLst>
                </p14:cNvPr>
                <p14:cNvContentPartPr/>
                <p14:nvPr/>
              </p14:nvContentPartPr>
              <p14:xfrm>
                <a:off x="10043386" y="1273963"/>
                <a:ext cx="71640" cy="221760"/>
              </p14:xfrm>
            </p:contentPart>
          </mc:Choice>
          <mc:Fallback xmlns="">
            <p:pic>
              <p:nvPicPr>
                <p:cNvPr id="139" name="Ink 138">
                  <a:extLst>
                    <a:ext uri="{FF2B5EF4-FFF2-40B4-BE49-F238E27FC236}">
                      <a16:creationId xmlns:a16="http://schemas.microsoft.com/office/drawing/2014/main" id="{F817906A-7535-924A-91EF-81181ADFC068}"/>
                    </a:ext>
                  </a:extLst>
                </p:cNvPr>
                <p:cNvPicPr/>
                <p:nvPr/>
              </p:nvPicPr>
              <p:blipFill>
                <a:blip r:embed="rId621"/>
                <a:stretch>
                  <a:fillRect/>
                </a:stretch>
              </p:blipFill>
              <p:spPr>
                <a:xfrm>
                  <a:off x="10027906" y="1258843"/>
                  <a:ext cx="102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40" name="Ink 139">
                  <a:extLst>
                    <a:ext uri="{FF2B5EF4-FFF2-40B4-BE49-F238E27FC236}">
                      <a16:creationId xmlns:a16="http://schemas.microsoft.com/office/drawing/2014/main" id="{CAE33AE1-3583-7440-8C86-FAAF1B67C911}"/>
                    </a:ext>
                  </a:extLst>
                </p14:cNvPr>
                <p14:cNvContentPartPr/>
                <p14:nvPr/>
              </p14:nvContentPartPr>
              <p14:xfrm>
                <a:off x="9967426" y="1394203"/>
                <a:ext cx="173880" cy="15120"/>
              </p14:xfrm>
            </p:contentPart>
          </mc:Choice>
          <mc:Fallback xmlns="">
            <p:pic>
              <p:nvPicPr>
                <p:cNvPr id="140" name="Ink 139">
                  <a:extLst>
                    <a:ext uri="{FF2B5EF4-FFF2-40B4-BE49-F238E27FC236}">
                      <a16:creationId xmlns:a16="http://schemas.microsoft.com/office/drawing/2014/main" id="{CAE33AE1-3583-7440-8C86-FAAF1B67C911}"/>
                    </a:ext>
                  </a:extLst>
                </p:cNvPr>
                <p:cNvPicPr/>
                <p:nvPr/>
              </p:nvPicPr>
              <p:blipFill>
                <a:blip r:embed="rId623"/>
                <a:stretch>
                  <a:fillRect/>
                </a:stretch>
              </p:blipFill>
              <p:spPr>
                <a:xfrm>
                  <a:off x="9952306" y="1378723"/>
                  <a:ext cx="204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42" name="Ink 141">
                  <a:extLst>
                    <a:ext uri="{FF2B5EF4-FFF2-40B4-BE49-F238E27FC236}">
                      <a16:creationId xmlns:a16="http://schemas.microsoft.com/office/drawing/2014/main" id="{B8358971-5362-7646-AF07-E22C0A10D6C1}"/>
                    </a:ext>
                  </a:extLst>
                </p14:cNvPr>
                <p14:cNvContentPartPr/>
                <p14:nvPr/>
              </p14:nvContentPartPr>
              <p14:xfrm>
                <a:off x="10251466" y="1315363"/>
                <a:ext cx="150480" cy="162000"/>
              </p14:xfrm>
            </p:contentPart>
          </mc:Choice>
          <mc:Fallback xmlns="">
            <p:pic>
              <p:nvPicPr>
                <p:cNvPr id="142" name="Ink 141">
                  <a:extLst>
                    <a:ext uri="{FF2B5EF4-FFF2-40B4-BE49-F238E27FC236}">
                      <a16:creationId xmlns:a16="http://schemas.microsoft.com/office/drawing/2014/main" id="{B8358971-5362-7646-AF07-E22C0A10D6C1}"/>
                    </a:ext>
                  </a:extLst>
                </p:cNvPr>
                <p:cNvPicPr/>
                <p:nvPr/>
              </p:nvPicPr>
              <p:blipFill>
                <a:blip r:embed="rId625"/>
                <a:stretch>
                  <a:fillRect/>
                </a:stretch>
              </p:blipFill>
              <p:spPr>
                <a:xfrm>
                  <a:off x="10236346" y="1300243"/>
                  <a:ext cx="181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43" name="Ink 142">
                  <a:extLst>
                    <a:ext uri="{FF2B5EF4-FFF2-40B4-BE49-F238E27FC236}">
                      <a16:creationId xmlns:a16="http://schemas.microsoft.com/office/drawing/2014/main" id="{277B80BB-65F8-AB4B-A253-05214F8748E6}"/>
                    </a:ext>
                  </a:extLst>
                </p14:cNvPr>
                <p14:cNvContentPartPr/>
                <p14:nvPr/>
              </p14:nvContentPartPr>
              <p14:xfrm>
                <a:off x="10442266" y="1365043"/>
                <a:ext cx="126000" cy="114840"/>
              </p14:xfrm>
            </p:contentPart>
          </mc:Choice>
          <mc:Fallback xmlns="">
            <p:pic>
              <p:nvPicPr>
                <p:cNvPr id="143" name="Ink 142">
                  <a:extLst>
                    <a:ext uri="{FF2B5EF4-FFF2-40B4-BE49-F238E27FC236}">
                      <a16:creationId xmlns:a16="http://schemas.microsoft.com/office/drawing/2014/main" id="{277B80BB-65F8-AB4B-A253-05214F8748E6}"/>
                    </a:ext>
                  </a:extLst>
                </p:cNvPr>
                <p:cNvPicPr/>
                <p:nvPr/>
              </p:nvPicPr>
              <p:blipFill>
                <a:blip r:embed="rId627"/>
                <a:stretch>
                  <a:fillRect/>
                </a:stretch>
              </p:blipFill>
              <p:spPr>
                <a:xfrm>
                  <a:off x="10427146" y="1349563"/>
                  <a:ext cx="156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44" name="Ink 143">
                  <a:extLst>
                    <a:ext uri="{FF2B5EF4-FFF2-40B4-BE49-F238E27FC236}">
                      <a16:creationId xmlns:a16="http://schemas.microsoft.com/office/drawing/2014/main" id="{007CAF84-59DA-AD43-8F73-3F0E18B8D8C3}"/>
                    </a:ext>
                  </a:extLst>
                </p14:cNvPr>
                <p14:cNvContentPartPr/>
                <p14:nvPr/>
              </p14:nvContentPartPr>
              <p14:xfrm>
                <a:off x="10605706" y="1243723"/>
                <a:ext cx="350640" cy="284400"/>
              </p14:xfrm>
            </p:contentPart>
          </mc:Choice>
          <mc:Fallback xmlns="">
            <p:pic>
              <p:nvPicPr>
                <p:cNvPr id="144" name="Ink 143">
                  <a:extLst>
                    <a:ext uri="{FF2B5EF4-FFF2-40B4-BE49-F238E27FC236}">
                      <a16:creationId xmlns:a16="http://schemas.microsoft.com/office/drawing/2014/main" id="{007CAF84-59DA-AD43-8F73-3F0E18B8D8C3}"/>
                    </a:ext>
                  </a:extLst>
                </p:cNvPr>
                <p:cNvPicPr/>
                <p:nvPr/>
              </p:nvPicPr>
              <p:blipFill>
                <a:blip r:embed="rId629"/>
                <a:stretch>
                  <a:fillRect/>
                </a:stretch>
              </p:blipFill>
              <p:spPr>
                <a:xfrm>
                  <a:off x="10590586" y="1228603"/>
                  <a:ext cx="3812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45" name="Ink 144">
                  <a:extLst>
                    <a:ext uri="{FF2B5EF4-FFF2-40B4-BE49-F238E27FC236}">
                      <a16:creationId xmlns:a16="http://schemas.microsoft.com/office/drawing/2014/main" id="{1746F577-D2D3-0F41-8D23-8C03BF7F5A8C}"/>
                    </a:ext>
                  </a:extLst>
                </p14:cNvPr>
                <p14:cNvContentPartPr/>
                <p14:nvPr/>
              </p14:nvContentPartPr>
              <p14:xfrm>
                <a:off x="10937626" y="1244083"/>
                <a:ext cx="154080" cy="257760"/>
              </p14:xfrm>
            </p:contentPart>
          </mc:Choice>
          <mc:Fallback xmlns="">
            <p:pic>
              <p:nvPicPr>
                <p:cNvPr id="145" name="Ink 144">
                  <a:extLst>
                    <a:ext uri="{FF2B5EF4-FFF2-40B4-BE49-F238E27FC236}">
                      <a16:creationId xmlns:a16="http://schemas.microsoft.com/office/drawing/2014/main" id="{1746F577-D2D3-0F41-8D23-8C03BF7F5A8C}"/>
                    </a:ext>
                  </a:extLst>
                </p:cNvPr>
                <p:cNvPicPr/>
                <p:nvPr/>
              </p:nvPicPr>
              <p:blipFill>
                <a:blip r:embed="rId631"/>
                <a:stretch>
                  <a:fillRect/>
                </a:stretch>
              </p:blipFill>
              <p:spPr>
                <a:xfrm>
                  <a:off x="10922146" y="1228603"/>
                  <a:ext cx="1846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46" name="Ink 145">
                  <a:extLst>
                    <a:ext uri="{FF2B5EF4-FFF2-40B4-BE49-F238E27FC236}">
                      <a16:creationId xmlns:a16="http://schemas.microsoft.com/office/drawing/2014/main" id="{6CE15A36-171A-4D43-989F-46B369AFE50C}"/>
                    </a:ext>
                  </a:extLst>
                </p14:cNvPr>
                <p14:cNvContentPartPr/>
                <p14:nvPr/>
              </p14:nvContentPartPr>
              <p14:xfrm>
                <a:off x="11092426" y="1289083"/>
                <a:ext cx="360" cy="360"/>
              </p14:xfrm>
            </p:contentPart>
          </mc:Choice>
          <mc:Fallback xmlns="">
            <p:pic>
              <p:nvPicPr>
                <p:cNvPr id="146" name="Ink 145">
                  <a:extLst>
                    <a:ext uri="{FF2B5EF4-FFF2-40B4-BE49-F238E27FC236}">
                      <a16:creationId xmlns:a16="http://schemas.microsoft.com/office/drawing/2014/main" id="{6CE15A36-171A-4D43-989F-46B369AFE50C}"/>
                    </a:ext>
                  </a:extLst>
                </p:cNvPr>
                <p:cNvPicPr/>
                <p:nvPr/>
              </p:nvPicPr>
              <p:blipFill>
                <a:blip r:embed="rId585"/>
                <a:stretch>
                  <a:fillRect/>
                </a:stretch>
              </p:blipFill>
              <p:spPr>
                <a:xfrm>
                  <a:off x="11077306" y="12736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47" name="Ink 146">
                  <a:extLst>
                    <a:ext uri="{FF2B5EF4-FFF2-40B4-BE49-F238E27FC236}">
                      <a16:creationId xmlns:a16="http://schemas.microsoft.com/office/drawing/2014/main" id="{8ADAAD3E-D867-E94D-8FB8-2AFF00413838}"/>
                    </a:ext>
                  </a:extLst>
                </p14:cNvPr>
                <p14:cNvContentPartPr/>
                <p14:nvPr/>
              </p14:nvContentPartPr>
              <p14:xfrm>
                <a:off x="11161546" y="1345963"/>
                <a:ext cx="143640" cy="124560"/>
              </p14:xfrm>
            </p:contentPart>
          </mc:Choice>
          <mc:Fallback xmlns="">
            <p:pic>
              <p:nvPicPr>
                <p:cNvPr id="147" name="Ink 146">
                  <a:extLst>
                    <a:ext uri="{FF2B5EF4-FFF2-40B4-BE49-F238E27FC236}">
                      <a16:creationId xmlns:a16="http://schemas.microsoft.com/office/drawing/2014/main" id="{8ADAAD3E-D867-E94D-8FB8-2AFF00413838}"/>
                    </a:ext>
                  </a:extLst>
                </p:cNvPr>
                <p:cNvPicPr/>
                <p:nvPr/>
              </p:nvPicPr>
              <p:blipFill>
                <a:blip r:embed="rId634"/>
                <a:stretch>
                  <a:fillRect/>
                </a:stretch>
              </p:blipFill>
              <p:spPr>
                <a:xfrm>
                  <a:off x="11146426" y="1330843"/>
                  <a:ext cx="17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48" name="Ink 147">
                  <a:extLst>
                    <a:ext uri="{FF2B5EF4-FFF2-40B4-BE49-F238E27FC236}">
                      <a16:creationId xmlns:a16="http://schemas.microsoft.com/office/drawing/2014/main" id="{9DFA3533-B86D-494E-BEFE-7C648DF7AFB8}"/>
                    </a:ext>
                  </a:extLst>
                </p14:cNvPr>
                <p14:cNvContentPartPr/>
                <p14:nvPr/>
              </p14:nvContentPartPr>
              <p14:xfrm>
                <a:off x="11347306" y="1348843"/>
                <a:ext cx="207000" cy="127080"/>
              </p14:xfrm>
            </p:contentPart>
          </mc:Choice>
          <mc:Fallback xmlns="">
            <p:pic>
              <p:nvPicPr>
                <p:cNvPr id="148" name="Ink 147">
                  <a:extLst>
                    <a:ext uri="{FF2B5EF4-FFF2-40B4-BE49-F238E27FC236}">
                      <a16:creationId xmlns:a16="http://schemas.microsoft.com/office/drawing/2014/main" id="{9DFA3533-B86D-494E-BEFE-7C648DF7AFB8}"/>
                    </a:ext>
                  </a:extLst>
                </p:cNvPr>
                <p:cNvPicPr/>
                <p:nvPr/>
              </p:nvPicPr>
              <p:blipFill>
                <a:blip r:embed="rId636"/>
                <a:stretch>
                  <a:fillRect/>
                </a:stretch>
              </p:blipFill>
              <p:spPr>
                <a:xfrm>
                  <a:off x="11332186" y="1333723"/>
                  <a:ext cx="23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49" name="Ink 148">
                  <a:extLst>
                    <a:ext uri="{FF2B5EF4-FFF2-40B4-BE49-F238E27FC236}">
                      <a16:creationId xmlns:a16="http://schemas.microsoft.com/office/drawing/2014/main" id="{5497183D-897B-DF41-AB0D-2D46A218E09E}"/>
                    </a:ext>
                  </a:extLst>
                </p14:cNvPr>
                <p14:cNvContentPartPr/>
                <p14:nvPr/>
              </p14:nvContentPartPr>
              <p14:xfrm>
                <a:off x="11092426" y="1273963"/>
                <a:ext cx="360" cy="360"/>
              </p14:xfrm>
            </p:contentPart>
          </mc:Choice>
          <mc:Fallback xmlns="">
            <p:pic>
              <p:nvPicPr>
                <p:cNvPr id="149" name="Ink 148">
                  <a:extLst>
                    <a:ext uri="{FF2B5EF4-FFF2-40B4-BE49-F238E27FC236}">
                      <a16:creationId xmlns:a16="http://schemas.microsoft.com/office/drawing/2014/main" id="{5497183D-897B-DF41-AB0D-2D46A218E09E}"/>
                    </a:ext>
                  </a:extLst>
                </p:cNvPr>
                <p:cNvPicPr/>
                <p:nvPr/>
              </p:nvPicPr>
              <p:blipFill>
                <a:blip r:embed="rId585"/>
                <a:stretch>
                  <a:fillRect/>
                </a:stretch>
              </p:blipFill>
              <p:spPr>
                <a:xfrm>
                  <a:off x="11077306" y="125884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51" name="Ink 150">
                  <a:extLst>
                    <a:ext uri="{FF2B5EF4-FFF2-40B4-BE49-F238E27FC236}">
                      <a16:creationId xmlns:a16="http://schemas.microsoft.com/office/drawing/2014/main" id="{E3B8A011-A555-4C4D-81A8-4497B0AFC53F}"/>
                    </a:ext>
                  </a:extLst>
                </p14:cNvPr>
                <p14:cNvContentPartPr/>
                <p14:nvPr/>
              </p14:nvContentPartPr>
              <p14:xfrm>
                <a:off x="11060026" y="1259203"/>
                <a:ext cx="51480" cy="39960"/>
              </p14:xfrm>
            </p:contentPart>
          </mc:Choice>
          <mc:Fallback xmlns="">
            <p:pic>
              <p:nvPicPr>
                <p:cNvPr id="151" name="Ink 150">
                  <a:extLst>
                    <a:ext uri="{FF2B5EF4-FFF2-40B4-BE49-F238E27FC236}">
                      <a16:creationId xmlns:a16="http://schemas.microsoft.com/office/drawing/2014/main" id="{E3B8A011-A555-4C4D-81A8-4497B0AFC53F}"/>
                    </a:ext>
                  </a:extLst>
                </p:cNvPr>
                <p:cNvPicPr/>
                <p:nvPr/>
              </p:nvPicPr>
              <p:blipFill>
                <a:blip r:embed="rId639"/>
                <a:stretch>
                  <a:fillRect/>
                </a:stretch>
              </p:blipFill>
              <p:spPr>
                <a:xfrm>
                  <a:off x="11044906" y="1243723"/>
                  <a:ext cx="81720" cy="70560"/>
                </a:xfrm>
                <a:prstGeom prst="rect">
                  <a:avLst/>
                </a:prstGeom>
              </p:spPr>
            </p:pic>
          </mc:Fallback>
        </mc:AlternateContent>
      </p:grpSp>
      <p:grpSp>
        <p:nvGrpSpPr>
          <p:cNvPr id="159" name="Group 158">
            <a:extLst>
              <a:ext uri="{FF2B5EF4-FFF2-40B4-BE49-F238E27FC236}">
                <a16:creationId xmlns:a16="http://schemas.microsoft.com/office/drawing/2014/main" id="{34ED183B-BEEE-364A-BEE8-04CB97D10600}"/>
              </a:ext>
            </a:extLst>
          </p:cNvPr>
          <p:cNvGrpSpPr/>
          <p:nvPr/>
        </p:nvGrpSpPr>
        <p:grpSpPr>
          <a:xfrm>
            <a:off x="10014586" y="1972723"/>
            <a:ext cx="664920" cy="170640"/>
            <a:chOff x="10014586" y="1972723"/>
            <a:chExt cx="664920" cy="170640"/>
          </a:xfrm>
        </p:grpSpPr>
        <mc:AlternateContent xmlns:mc="http://schemas.openxmlformats.org/markup-compatibility/2006" xmlns:p14="http://schemas.microsoft.com/office/powerpoint/2010/main">
          <mc:Choice Requires="p14">
            <p:contentPart p14:bwMode="auto" r:id="rId640">
              <p14:nvContentPartPr>
                <p14:cNvPr id="154" name="Ink 153">
                  <a:extLst>
                    <a:ext uri="{FF2B5EF4-FFF2-40B4-BE49-F238E27FC236}">
                      <a16:creationId xmlns:a16="http://schemas.microsoft.com/office/drawing/2014/main" id="{7BBADC30-8338-BF4F-B82E-90EA8A59567A}"/>
                    </a:ext>
                  </a:extLst>
                </p14:cNvPr>
                <p14:cNvContentPartPr/>
                <p14:nvPr/>
              </p14:nvContentPartPr>
              <p14:xfrm>
                <a:off x="10058146" y="2053363"/>
                <a:ext cx="621360" cy="27720"/>
              </p14:xfrm>
            </p:contentPart>
          </mc:Choice>
          <mc:Fallback xmlns="">
            <p:pic>
              <p:nvPicPr>
                <p:cNvPr id="154" name="Ink 153">
                  <a:extLst>
                    <a:ext uri="{FF2B5EF4-FFF2-40B4-BE49-F238E27FC236}">
                      <a16:creationId xmlns:a16="http://schemas.microsoft.com/office/drawing/2014/main" id="{7BBADC30-8338-BF4F-B82E-90EA8A59567A}"/>
                    </a:ext>
                  </a:extLst>
                </p:cNvPr>
                <p:cNvPicPr/>
                <p:nvPr/>
              </p:nvPicPr>
              <p:blipFill>
                <a:blip r:embed="rId641"/>
                <a:stretch>
                  <a:fillRect/>
                </a:stretch>
              </p:blipFill>
              <p:spPr>
                <a:xfrm>
                  <a:off x="10043026" y="2038243"/>
                  <a:ext cx="651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55" name="Ink 154">
                  <a:extLst>
                    <a:ext uri="{FF2B5EF4-FFF2-40B4-BE49-F238E27FC236}">
                      <a16:creationId xmlns:a16="http://schemas.microsoft.com/office/drawing/2014/main" id="{802B6965-F66D-F940-B765-2DD2CB4291E8}"/>
                    </a:ext>
                  </a:extLst>
                </p14:cNvPr>
                <p14:cNvContentPartPr/>
                <p14:nvPr/>
              </p14:nvContentPartPr>
              <p14:xfrm>
                <a:off x="10014586" y="1978483"/>
                <a:ext cx="183240" cy="164880"/>
              </p14:xfrm>
            </p:contentPart>
          </mc:Choice>
          <mc:Fallback xmlns="">
            <p:pic>
              <p:nvPicPr>
                <p:cNvPr id="155" name="Ink 154">
                  <a:extLst>
                    <a:ext uri="{FF2B5EF4-FFF2-40B4-BE49-F238E27FC236}">
                      <a16:creationId xmlns:a16="http://schemas.microsoft.com/office/drawing/2014/main" id="{802B6965-F66D-F940-B765-2DD2CB4291E8}"/>
                    </a:ext>
                  </a:extLst>
                </p:cNvPr>
                <p:cNvPicPr/>
                <p:nvPr/>
              </p:nvPicPr>
              <p:blipFill>
                <a:blip r:embed="rId643"/>
                <a:stretch>
                  <a:fillRect/>
                </a:stretch>
              </p:blipFill>
              <p:spPr>
                <a:xfrm>
                  <a:off x="9999466" y="1963363"/>
                  <a:ext cx="213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58" name="Ink 157">
                  <a:extLst>
                    <a:ext uri="{FF2B5EF4-FFF2-40B4-BE49-F238E27FC236}">
                      <a16:creationId xmlns:a16="http://schemas.microsoft.com/office/drawing/2014/main" id="{680EF186-DF35-6C41-B506-1960C0290AA0}"/>
                    </a:ext>
                  </a:extLst>
                </p14:cNvPr>
                <p14:cNvContentPartPr/>
                <p14:nvPr/>
              </p14:nvContentPartPr>
              <p14:xfrm>
                <a:off x="10133026" y="1972723"/>
                <a:ext cx="40680" cy="113040"/>
              </p14:xfrm>
            </p:contentPart>
          </mc:Choice>
          <mc:Fallback xmlns="">
            <p:pic>
              <p:nvPicPr>
                <p:cNvPr id="158" name="Ink 157">
                  <a:extLst>
                    <a:ext uri="{FF2B5EF4-FFF2-40B4-BE49-F238E27FC236}">
                      <a16:creationId xmlns:a16="http://schemas.microsoft.com/office/drawing/2014/main" id="{680EF186-DF35-6C41-B506-1960C0290AA0}"/>
                    </a:ext>
                  </a:extLst>
                </p:cNvPr>
                <p:cNvPicPr/>
                <p:nvPr/>
              </p:nvPicPr>
              <p:blipFill>
                <a:blip r:embed="rId645"/>
                <a:stretch>
                  <a:fillRect/>
                </a:stretch>
              </p:blipFill>
              <p:spPr>
                <a:xfrm>
                  <a:off x="10117906" y="1957603"/>
                  <a:ext cx="71280" cy="143280"/>
                </a:xfrm>
                <a:prstGeom prst="rect">
                  <a:avLst/>
                </a:prstGeom>
              </p:spPr>
            </p:pic>
          </mc:Fallback>
        </mc:AlternateContent>
      </p:grpSp>
      <p:grpSp>
        <p:nvGrpSpPr>
          <p:cNvPr id="258" name="Group 257">
            <a:extLst>
              <a:ext uri="{FF2B5EF4-FFF2-40B4-BE49-F238E27FC236}">
                <a16:creationId xmlns:a16="http://schemas.microsoft.com/office/drawing/2014/main" id="{99FB3B95-8052-144B-9BDD-23E5A15D01C9}"/>
              </a:ext>
            </a:extLst>
          </p:cNvPr>
          <p:cNvGrpSpPr/>
          <p:nvPr/>
        </p:nvGrpSpPr>
        <p:grpSpPr>
          <a:xfrm>
            <a:off x="10868506" y="1956883"/>
            <a:ext cx="1230840" cy="537840"/>
            <a:chOff x="10868506" y="1956883"/>
            <a:chExt cx="1230840" cy="537840"/>
          </a:xfrm>
        </p:grpSpPr>
        <mc:AlternateContent xmlns:mc="http://schemas.openxmlformats.org/markup-compatibility/2006" xmlns:p14="http://schemas.microsoft.com/office/powerpoint/2010/main">
          <mc:Choice Requires="p14">
            <p:contentPart p14:bwMode="auto" r:id="rId646">
              <p14:nvContentPartPr>
                <p14:cNvPr id="161" name="Ink 160">
                  <a:extLst>
                    <a:ext uri="{FF2B5EF4-FFF2-40B4-BE49-F238E27FC236}">
                      <a16:creationId xmlns:a16="http://schemas.microsoft.com/office/drawing/2014/main" id="{E2A4993F-E5DC-7547-9F33-709B0333FF85}"/>
                    </a:ext>
                  </a:extLst>
                </p14:cNvPr>
                <p14:cNvContentPartPr/>
                <p14:nvPr/>
              </p14:nvContentPartPr>
              <p14:xfrm>
                <a:off x="10868506" y="1956883"/>
                <a:ext cx="150120" cy="144000"/>
              </p14:xfrm>
            </p:contentPart>
          </mc:Choice>
          <mc:Fallback xmlns="">
            <p:pic>
              <p:nvPicPr>
                <p:cNvPr id="161" name="Ink 160">
                  <a:extLst>
                    <a:ext uri="{FF2B5EF4-FFF2-40B4-BE49-F238E27FC236}">
                      <a16:creationId xmlns:a16="http://schemas.microsoft.com/office/drawing/2014/main" id="{E2A4993F-E5DC-7547-9F33-709B0333FF85}"/>
                    </a:ext>
                  </a:extLst>
                </p:cNvPr>
                <p:cNvPicPr/>
                <p:nvPr/>
              </p:nvPicPr>
              <p:blipFill>
                <a:blip r:embed="rId647"/>
                <a:stretch>
                  <a:fillRect/>
                </a:stretch>
              </p:blipFill>
              <p:spPr>
                <a:xfrm>
                  <a:off x="10853386" y="1941763"/>
                  <a:ext cx="180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4" name="Ink 163">
                  <a:extLst>
                    <a:ext uri="{FF2B5EF4-FFF2-40B4-BE49-F238E27FC236}">
                      <a16:creationId xmlns:a16="http://schemas.microsoft.com/office/drawing/2014/main" id="{784FA878-44A8-C544-B37A-C9ECC69203EE}"/>
                    </a:ext>
                  </a:extLst>
                </p14:cNvPr>
                <p14:cNvContentPartPr/>
                <p14:nvPr/>
              </p14:nvContentPartPr>
              <p14:xfrm>
                <a:off x="10897666" y="2038603"/>
                <a:ext cx="106560" cy="20160"/>
              </p14:xfrm>
            </p:contentPart>
          </mc:Choice>
          <mc:Fallback xmlns="">
            <p:pic>
              <p:nvPicPr>
                <p:cNvPr id="164" name="Ink 163">
                  <a:extLst>
                    <a:ext uri="{FF2B5EF4-FFF2-40B4-BE49-F238E27FC236}">
                      <a16:creationId xmlns:a16="http://schemas.microsoft.com/office/drawing/2014/main" id="{784FA878-44A8-C544-B37A-C9ECC69203EE}"/>
                    </a:ext>
                  </a:extLst>
                </p:cNvPr>
                <p:cNvPicPr/>
                <p:nvPr/>
              </p:nvPicPr>
              <p:blipFill>
                <a:blip r:embed="rId649"/>
                <a:stretch>
                  <a:fillRect/>
                </a:stretch>
              </p:blipFill>
              <p:spPr>
                <a:xfrm>
                  <a:off x="10882546" y="2023123"/>
                  <a:ext cx="136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87" name="Ink 186">
                  <a:extLst>
                    <a:ext uri="{FF2B5EF4-FFF2-40B4-BE49-F238E27FC236}">
                      <a16:creationId xmlns:a16="http://schemas.microsoft.com/office/drawing/2014/main" id="{03EACA26-4F2F-EB40-AEB9-C148E6685DF5}"/>
                    </a:ext>
                  </a:extLst>
                </p14:cNvPr>
                <p14:cNvContentPartPr/>
                <p14:nvPr/>
              </p14:nvContentPartPr>
              <p14:xfrm>
                <a:off x="11062546" y="1993603"/>
                <a:ext cx="46800" cy="255600"/>
              </p14:xfrm>
            </p:contentPart>
          </mc:Choice>
          <mc:Fallback xmlns="">
            <p:pic>
              <p:nvPicPr>
                <p:cNvPr id="187" name="Ink 186">
                  <a:extLst>
                    <a:ext uri="{FF2B5EF4-FFF2-40B4-BE49-F238E27FC236}">
                      <a16:creationId xmlns:a16="http://schemas.microsoft.com/office/drawing/2014/main" id="{03EACA26-4F2F-EB40-AEB9-C148E6685DF5}"/>
                    </a:ext>
                  </a:extLst>
                </p:cNvPr>
                <p:cNvPicPr/>
                <p:nvPr/>
              </p:nvPicPr>
              <p:blipFill>
                <a:blip r:embed="rId651"/>
                <a:stretch>
                  <a:fillRect/>
                </a:stretch>
              </p:blipFill>
              <p:spPr>
                <a:xfrm>
                  <a:off x="11047426" y="1978123"/>
                  <a:ext cx="77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16" name="Ink 215">
                  <a:extLst>
                    <a:ext uri="{FF2B5EF4-FFF2-40B4-BE49-F238E27FC236}">
                      <a16:creationId xmlns:a16="http://schemas.microsoft.com/office/drawing/2014/main" id="{1B9E848A-0F81-3C47-859E-5B4A0828C5DD}"/>
                    </a:ext>
                  </a:extLst>
                </p14:cNvPr>
                <p14:cNvContentPartPr/>
                <p14:nvPr/>
              </p14:nvContentPartPr>
              <p14:xfrm>
                <a:off x="11061106" y="2036443"/>
                <a:ext cx="111600" cy="118800"/>
              </p14:xfrm>
            </p:contentPart>
          </mc:Choice>
          <mc:Fallback xmlns="">
            <p:pic>
              <p:nvPicPr>
                <p:cNvPr id="216" name="Ink 215">
                  <a:extLst>
                    <a:ext uri="{FF2B5EF4-FFF2-40B4-BE49-F238E27FC236}">
                      <a16:creationId xmlns:a16="http://schemas.microsoft.com/office/drawing/2014/main" id="{1B9E848A-0F81-3C47-859E-5B4A0828C5DD}"/>
                    </a:ext>
                  </a:extLst>
                </p:cNvPr>
                <p:cNvPicPr/>
                <p:nvPr/>
              </p:nvPicPr>
              <p:blipFill>
                <a:blip r:embed="rId653"/>
                <a:stretch>
                  <a:fillRect/>
                </a:stretch>
              </p:blipFill>
              <p:spPr>
                <a:xfrm>
                  <a:off x="11045986" y="2020963"/>
                  <a:ext cx="142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17" name="Ink 216">
                  <a:extLst>
                    <a:ext uri="{FF2B5EF4-FFF2-40B4-BE49-F238E27FC236}">
                      <a16:creationId xmlns:a16="http://schemas.microsoft.com/office/drawing/2014/main" id="{37008EE8-E07D-5448-B23C-C69C15AE4286}"/>
                    </a:ext>
                  </a:extLst>
                </p14:cNvPr>
                <p14:cNvContentPartPr/>
                <p14:nvPr/>
              </p14:nvContentPartPr>
              <p14:xfrm>
                <a:off x="11198266" y="1993963"/>
                <a:ext cx="171000" cy="253440"/>
              </p14:xfrm>
            </p:contentPart>
          </mc:Choice>
          <mc:Fallback xmlns="">
            <p:pic>
              <p:nvPicPr>
                <p:cNvPr id="217" name="Ink 216">
                  <a:extLst>
                    <a:ext uri="{FF2B5EF4-FFF2-40B4-BE49-F238E27FC236}">
                      <a16:creationId xmlns:a16="http://schemas.microsoft.com/office/drawing/2014/main" id="{37008EE8-E07D-5448-B23C-C69C15AE4286}"/>
                    </a:ext>
                  </a:extLst>
                </p:cNvPr>
                <p:cNvPicPr/>
                <p:nvPr/>
              </p:nvPicPr>
              <p:blipFill>
                <a:blip r:embed="rId655"/>
                <a:stretch>
                  <a:fillRect/>
                </a:stretch>
              </p:blipFill>
              <p:spPr>
                <a:xfrm>
                  <a:off x="11183146" y="1978843"/>
                  <a:ext cx="2012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18" name="Ink 217">
                  <a:extLst>
                    <a:ext uri="{FF2B5EF4-FFF2-40B4-BE49-F238E27FC236}">
                      <a16:creationId xmlns:a16="http://schemas.microsoft.com/office/drawing/2014/main" id="{9EAF404A-0E9B-4646-8DF3-D38D67C177E8}"/>
                    </a:ext>
                  </a:extLst>
                </p14:cNvPr>
                <p14:cNvContentPartPr/>
                <p14:nvPr/>
              </p14:nvContentPartPr>
              <p14:xfrm>
                <a:off x="11392306" y="1976683"/>
                <a:ext cx="137520" cy="151920"/>
              </p14:xfrm>
            </p:contentPart>
          </mc:Choice>
          <mc:Fallback xmlns="">
            <p:pic>
              <p:nvPicPr>
                <p:cNvPr id="218" name="Ink 217">
                  <a:extLst>
                    <a:ext uri="{FF2B5EF4-FFF2-40B4-BE49-F238E27FC236}">
                      <a16:creationId xmlns:a16="http://schemas.microsoft.com/office/drawing/2014/main" id="{9EAF404A-0E9B-4646-8DF3-D38D67C177E8}"/>
                    </a:ext>
                  </a:extLst>
                </p:cNvPr>
                <p:cNvPicPr/>
                <p:nvPr/>
              </p:nvPicPr>
              <p:blipFill>
                <a:blip r:embed="rId657"/>
                <a:stretch>
                  <a:fillRect/>
                </a:stretch>
              </p:blipFill>
              <p:spPr>
                <a:xfrm>
                  <a:off x="11377186" y="1961563"/>
                  <a:ext cx="168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9" name="Ink 218">
                  <a:extLst>
                    <a:ext uri="{FF2B5EF4-FFF2-40B4-BE49-F238E27FC236}">
                      <a16:creationId xmlns:a16="http://schemas.microsoft.com/office/drawing/2014/main" id="{D3824C11-62BA-164A-9145-A3FACF89A186}"/>
                    </a:ext>
                  </a:extLst>
                </p14:cNvPr>
                <p14:cNvContentPartPr/>
                <p14:nvPr/>
              </p14:nvContentPartPr>
              <p14:xfrm>
                <a:off x="11518666" y="2019883"/>
                <a:ext cx="35640" cy="94320"/>
              </p14:xfrm>
            </p:contentPart>
          </mc:Choice>
          <mc:Fallback xmlns="">
            <p:pic>
              <p:nvPicPr>
                <p:cNvPr id="219" name="Ink 218">
                  <a:extLst>
                    <a:ext uri="{FF2B5EF4-FFF2-40B4-BE49-F238E27FC236}">
                      <a16:creationId xmlns:a16="http://schemas.microsoft.com/office/drawing/2014/main" id="{D3824C11-62BA-164A-9145-A3FACF89A186}"/>
                    </a:ext>
                  </a:extLst>
                </p:cNvPr>
                <p:cNvPicPr/>
                <p:nvPr/>
              </p:nvPicPr>
              <p:blipFill>
                <a:blip r:embed="rId659"/>
                <a:stretch>
                  <a:fillRect/>
                </a:stretch>
              </p:blipFill>
              <p:spPr>
                <a:xfrm>
                  <a:off x="11503186" y="2004403"/>
                  <a:ext cx="6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20" name="Ink 219">
                  <a:extLst>
                    <a:ext uri="{FF2B5EF4-FFF2-40B4-BE49-F238E27FC236}">
                      <a16:creationId xmlns:a16="http://schemas.microsoft.com/office/drawing/2014/main" id="{3CED48FE-E20E-4A43-B5A6-0F04000A4CFF}"/>
                    </a:ext>
                  </a:extLst>
                </p14:cNvPr>
                <p14:cNvContentPartPr/>
                <p14:nvPr/>
              </p14:nvContentPartPr>
              <p14:xfrm>
                <a:off x="11542426" y="2038603"/>
                <a:ext cx="360" cy="360"/>
              </p14:xfrm>
            </p:contentPart>
          </mc:Choice>
          <mc:Fallback xmlns="">
            <p:pic>
              <p:nvPicPr>
                <p:cNvPr id="220" name="Ink 219">
                  <a:extLst>
                    <a:ext uri="{FF2B5EF4-FFF2-40B4-BE49-F238E27FC236}">
                      <a16:creationId xmlns:a16="http://schemas.microsoft.com/office/drawing/2014/main" id="{3CED48FE-E20E-4A43-B5A6-0F04000A4CFF}"/>
                    </a:ext>
                  </a:extLst>
                </p:cNvPr>
                <p:cNvPicPr/>
                <p:nvPr/>
              </p:nvPicPr>
              <p:blipFill>
                <a:blip r:embed="rId661"/>
                <a:stretch>
                  <a:fillRect/>
                </a:stretch>
              </p:blipFill>
              <p:spPr>
                <a:xfrm>
                  <a:off x="11526946" y="20231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22" name="Ink 221">
                  <a:extLst>
                    <a:ext uri="{FF2B5EF4-FFF2-40B4-BE49-F238E27FC236}">
                      <a16:creationId xmlns:a16="http://schemas.microsoft.com/office/drawing/2014/main" id="{B123F228-D121-9E48-AB02-69EAF0522E35}"/>
                    </a:ext>
                  </a:extLst>
                </p14:cNvPr>
                <p14:cNvContentPartPr/>
                <p14:nvPr/>
              </p14:nvContentPartPr>
              <p14:xfrm>
                <a:off x="11556826" y="2037163"/>
                <a:ext cx="123480" cy="122400"/>
              </p14:xfrm>
            </p:contentPart>
          </mc:Choice>
          <mc:Fallback xmlns="">
            <p:pic>
              <p:nvPicPr>
                <p:cNvPr id="222" name="Ink 221">
                  <a:extLst>
                    <a:ext uri="{FF2B5EF4-FFF2-40B4-BE49-F238E27FC236}">
                      <a16:creationId xmlns:a16="http://schemas.microsoft.com/office/drawing/2014/main" id="{B123F228-D121-9E48-AB02-69EAF0522E35}"/>
                    </a:ext>
                  </a:extLst>
                </p:cNvPr>
                <p:cNvPicPr/>
                <p:nvPr/>
              </p:nvPicPr>
              <p:blipFill>
                <a:blip r:embed="rId663"/>
                <a:stretch>
                  <a:fillRect/>
                </a:stretch>
              </p:blipFill>
              <p:spPr>
                <a:xfrm>
                  <a:off x="11541706" y="2022043"/>
                  <a:ext cx="154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23" name="Ink 222">
                  <a:extLst>
                    <a:ext uri="{FF2B5EF4-FFF2-40B4-BE49-F238E27FC236}">
                      <a16:creationId xmlns:a16="http://schemas.microsoft.com/office/drawing/2014/main" id="{E127D786-F282-344D-AE9E-AF79560EB481}"/>
                    </a:ext>
                  </a:extLst>
                </p14:cNvPr>
                <p14:cNvContentPartPr/>
                <p14:nvPr/>
              </p14:nvContentPartPr>
              <p14:xfrm>
                <a:off x="11741146" y="2023483"/>
                <a:ext cx="86400" cy="131760"/>
              </p14:xfrm>
            </p:contentPart>
          </mc:Choice>
          <mc:Fallback xmlns="">
            <p:pic>
              <p:nvPicPr>
                <p:cNvPr id="223" name="Ink 222">
                  <a:extLst>
                    <a:ext uri="{FF2B5EF4-FFF2-40B4-BE49-F238E27FC236}">
                      <a16:creationId xmlns:a16="http://schemas.microsoft.com/office/drawing/2014/main" id="{E127D786-F282-344D-AE9E-AF79560EB481}"/>
                    </a:ext>
                  </a:extLst>
                </p:cNvPr>
                <p:cNvPicPr/>
                <p:nvPr/>
              </p:nvPicPr>
              <p:blipFill>
                <a:blip r:embed="rId665"/>
                <a:stretch>
                  <a:fillRect/>
                </a:stretch>
              </p:blipFill>
              <p:spPr>
                <a:xfrm>
                  <a:off x="11725666" y="2008363"/>
                  <a:ext cx="117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46" name="Ink 245">
                  <a:extLst>
                    <a:ext uri="{FF2B5EF4-FFF2-40B4-BE49-F238E27FC236}">
                      <a16:creationId xmlns:a16="http://schemas.microsoft.com/office/drawing/2014/main" id="{AB8045FC-70D3-F44D-9FF3-15CDC5A389F4}"/>
                    </a:ext>
                  </a:extLst>
                </p14:cNvPr>
                <p14:cNvContentPartPr/>
                <p14:nvPr/>
              </p14:nvContentPartPr>
              <p14:xfrm>
                <a:off x="11707306" y="2023483"/>
                <a:ext cx="138240" cy="131760"/>
              </p14:xfrm>
            </p:contentPart>
          </mc:Choice>
          <mc:Fallback xmlns="">
            <p:pic>
              <p:nvPicPr>
                <p:cNvPr id="246" name="Ink 245">
                  <a:extLst>
                    <a:ext uri="{FF2B5EF4-FFF2-40B4-BE49-F238E27FC236}">
                      <a16:creationId xmlns:a16="http://schemas.microsoft.com/office/drawing/2014/main" id="{AB8045FC-70D3-F44D-9FF3-15CDC5A389F4}"/>
                    </a:ext>
                  </a:extLst>
                </p:cNvPr>
                <p:cNvPicPr/>
                <p:nvPr/>
              </p:nvPicPr>
              <p:blipFill>
                <a:blip r:embed="rId667"/>
                <a:stretch>
                  <a:fillRect/>
                </a:stretch>
              </p:blipFill>
              <p:spPr>
                <a:xfrm>
                  <a:off x="11691826" y="2008363"/>
                  <a:ext cx="168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47" name="Ink 246">
                  <a:extLst>
                    <a:ext uri="{FF2B5EF4-FFF2-40B4-BE49-F238E27FC236}">
                      <a16:creationId xmlns:a16="http://schemas.microsoft.com/office/drawing/2014/main" id="{F1724538-F26D-B449-9611-3BF5631FBEAA}"/>
                    </a:ext>
                  </a:extLst>
                </p14:cNvPr>
                <p14:cNvContentPartPr/>
                <p14:nvPr/>
              </p14:nvContentPartPr>
              <p14:xfrm>
                <a:off x="11917186" y="2158483"/>
                <a:ext cx="360" cy="360"/>
              </p14:xfrm>
            </p:contentPart>
          </mc:Choice>
          <mc:Fallback xmlns="">
            <p:pic>
              <p:nvPicPr>
                <p:cNvPr id="247" name="Ink 246">
                  <a:extLst>
                    <a:ext uri="{FF2B5EF4-FFF2-40B4-BE49-F238E27FC236}">
                      <a16:creationId xmlns:a16="http://schemas.microsoft.com/office/drawing/2014/main" id="{F1724538-F26D-B449-9611-3BF5631FBEAA}"/>
                    </a:ext>
                  </a:extLst>
                </p:cNvPr>
                <p:cNvPicPr/>
                <p:nvPr/>
              </p:nvPicPr>
              <p:blipFill>
                <a:blip r:embed="rId661"/>
                <a:stretch>
                  <a:fillRect/>
                </a:stretch>
              </p:blipFill>
              <p:spPr>
                <a:xfrm>
                  <a:off x="11901706" y="21430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50" name="Ink 249">
                  <a:extLst>
                    <a:ext uri="{FF2B5EF4-FFF2-40B4-BE49-F238E27FC236}">
                      <a16:creationId xmlns:a16="http://schemas.microsoft.com/office/drawing/2014/main" id="{4E60A3C3-0C0A-8B49-8A4C-745C4AFAB9C0}"/>
                    </a:ext>
                  </a:extLst>
                </p14:cNvPr>
                <p14:cNvContentPartPr/>
                <p14:nvPr/>
              </p14:nvContentPartPr>
              <p14:xfrm>
                <a:off x="11023306" y="2308243"/>
                <a:ext cx="118080" cy="172440"/>
              </p14:xfrm>
            </p:contentPart>
          </mc:Choice>
          <mc:Fallback xmlns="">
            <p:pic>
              <p:nvPicPr>
                <p:cNvPr id="250" name="Ink 249">
                  <a:extLst>
                    <a:ext uri="{FF2B5EF4-FFF2-40B4-BE49-F238E27FC236}">
                      <a16:creationId xmlns:a16="http://schemas.microsoft.com/office/drawing/2014/main" id="{4E60A3C3-0C0A-8B49-8A4C-745C4AFAB9C0}"/>
                    </a:ext>
                  </a:extLst>
                </p:cNvPr>
                <p:cNvPicPr/>
                <p:nvPr/>
              </p:nvPicPr>
              <p:blipFill>
                <a:blip r:embed="rId670"/>
                <a:stretch>
                  <a:fillRect/>
                </a:stretch>
              </p:blipFill>
              <p:spPr>
                <a:xfrm>
                  <a:off x="11008186" y="2293123"/>
                  <a:ext cx="148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51" name="Ink 250">
                  <a:extLst>
                    <a:ext uri="{FF2B5EF4-FFF2-40B4-BE49-F238E27FC236}">
                      <a16:creationId xmlns:a16="http://schemas.microsoft.com/office/drawing/2014/main" id="{50E81D68-89DB-CA4C-83CF-B7F78C160153}"/>
                    </a:ext>
                  </a:extLst>
                </p14:cNvPr>
                <p14:cNvContentPartPr/>
                <p14:nvPr/>
              </p14:nvContentPartPr>
              <p14:xfrm>
                <a:off x="11197546" y="2353243"/>
                <a:ext cx="124200" cy="82080"/>
              </p14:xfrm>
            </p:contentPart>
          </mc:Choice>
          <mc:Fallback xmlns="">
            <p:pic>
              <p:nvPicPr>
                <p:cNvPr id="251" name="Ink 250">
                  <a:extLst>
                    <a:ext uri="{FF2B5EF4-FFF2-40B4-BE49-F238E27FC236}">
                      <a16:creationId xmlns:a16="http://schemas.microsoft.com/office/drawing/2014/main" id="{50E81D68-89DB-CA4C-83CF-B7F78C160153}"/>
                    </a:ext>
                  </a:extLst>
                </p:cNvPr>
                <p:cNvPicPr/>
                <p:nvPr/>
              </p:nvPicPr>
              <p:blipFill>
                <a:blip r:embed="rId672"/>
                <a:stretch>
                  <a:fillRect/>
                </a:stretch>
              </p:blipFill>
              <p:spPr>
                <a:xfrm>
                  <a:off x="11182426" y="2338123"/>
                  <a:ext cx="154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52" name="Ink 251">
                  <a:extLst>
                    <a:ext uri="{FF2B5EF4-FFF2-40B4-BE49-F238E27FC236}">
                      <a16:creationId xmlns:a16="http://schemas.microsoft.com/office/drawing/2014/main" id="{F9797F25-EA9E-DE48-A539-E7A2CA51FCB8}"/>
                    </a:ext>
                  </a:extLst>
                </p14:cNvPr>
                <p14:cNvContentPartPr/>
                <p14:nvPr/>
              </p14:nvContentPartPr>
              <p14:xfrm>
                <a:off x="11375386" y="2304283"/>
                <a:ext cx="223560" cy="190440"/>
              </p14:xfrm>
            </p:contentPart>
          </mc:Choice>
          <mc:Fallback xmlns="">
            <p:pic>
              <p:nvPicPr>
                <p:cNvPr id="252" name="Ink 251">
                  <a:extLst>
                    <a:ext uri="{FF2B5EF4-FFF2-40B4-BE49-F238E27FC236}">
                      <a16:creationId xmlns:a16="http://schemas.microsoft.com/office/drawing/2014/main" id="{F9797F25-EA9E-DE48-A539-E7A2CA51FCB8}"/>
                    </a:ext>
                  </a:extLst>
                </p:cNvPr>
                <p:cNvPicPr/>
                <p:nvPr/>
              </p:nvPicPr>
              <p:blipFill>
                <a:blip r:embed="rId674"/>
                <a:stretch>
                  <a:fillRect/>
                </a:stretch>
              </p:blipFill>
              <p:spPr>
                <a:xfrm>
                  <a:off x="11360266" y="2289163"/>
                  <a:ext cx="254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53" name="Ink 252">
                  <a:extLst>
                    <a:ext uri="{FF2B5EF4-FFF2-40B4-BE49-F238E27FC236}">
                      <a16:creationId xmlns:a16="http://schemas.microsoft.com/office/drawing/2014/main" id="{25248ED9-0F31-5B4D-ADE3-F91F99ECC7F6}"/>
                    </a:ext>
                  </a:extLst>
                </p14:cNvPr>
                <p14:cNvContentPartPr/>
                <p14:nvPr/>
              </p14:nvContentPartPr>
              <p14:xfrm>
                <a:off x="11635666" y="2278363"/>
                <a:ext cx="34920" cy="195120"/>
              </p14:xfrm>
            </p:contentPart>
          </mc:Choice>
          <mc:Fallback xmlns="">
            <p:pic>
              <p:nvPicPr>
                <p:cNvPr id="253" name="Ink 252">
                  <a:extLst>
                    <a:ext uri="{FF2B5EF4-FFF2-40B4-BE49-F238E27FC236}">
                      <a16:creationId xmlns:a16="http://schemas.microsoft.com/office/drawing/2014/main" id="{25248ED9-0F31-5B4D-ADE3-F91F99ECC7F6}"/>
                    </a:ext>
                  </a:extLst>
                </p:cNvPr>
                <p:cNvPicPr/>
                <p:nvPr/>
              </p:nvPicPr>
              <p:blipFill>
                <a:blip r:embed="rId676"/>
                <a:stretch>
                  <a:fillRect/>
                </a:stretch>
              </p:blipFill>
              <p:spPr>
                <a:xfrm>
                  <a:off x="11620546" y="2263243"/>
                  <a:ext cx="65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54" name="Ink 253">
                  <a:extLst>
                    <a:ext uri="{FF2B5EF4-FFF2-40B4-BE49-F238E27FC236}">
                      <a16:creationId xmlns:a16="http://schemas.microsoft.com/office/drawing/2014/main" id="{2432587C-6012-614B-AD71-3C9232DBE367}"/>
                    </a:ext>
                  </a:extLst>
                </p14:cNvPr>
                <p14:cNvContentPartPr/>
                <p14:nvPr/>
              </p14:nvContentPartPr>
              <p14:xfrm>
                <a:off x="11617306" y="2383123"/>
                <a:ext cx="123480" cy="91440"/>
              </p14:xfrm>
            </p:contentPart>
          </mc:Choice>
          <mc:Fallback xmlns="">
            <p:pic>
              <p:nvPicPr>
                <p:cNvPr id="254" name="Ink 253">
                  <a:extLst>
                    <a:ext uri="{FF2B5EF4-FFF2-40B4-BE49-F238E27FC236}">
                      <a16:creationId xmlns:a16="http://schemas.microsoft.com/office/drawing/2014/main" id="{2432587C-6012-614B-AD71-3C9232DBE367}"/>
                    </a:ext>
                  </a:extLst>
                </p:cNvPr>
                <p:cNvPicPr/>
                <p:nvPr/>
              </p:nvPicPr>
              <p:blipFill>
                <a:blip r:embed="rId678"/>
                <a:stretch>
                  <a:fillRect/>
                </a:stretch>
              </p:blipFill>
              <p:spPr>
                <a:xfrm>
                  <a:off x="11601826" y="2368003"/>
                  <a:ext cx="154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55" name="Ink 254">
                  <a:extLst>
                    <a:ext uri="{FF2B5EF4-FFF2-40B4-BE49-F238E27FC236}">
                      <a16:creationId xmlns:a16="http://schemas.microsoft.com/office/drawing/2014/main" id="{F41753E6-4CB0-584D-A39F-3FE3F7A1537C}"/>
                    </a:ext>
                  </a:extLst>
                </p14:cNvPr>
                <p14:cNvContentPartPr/>
                <p14:nvPr/>
              </p14:nvContentPartPr>
              <p14:xfrm>
                <a:off x="11707306" y="2308243"/>
                <a:ext cx="27720" cy="38160"/>
              </p14:xfrm>
            </p:contentPart>
          </mc:Choice>
          <mc:Fallback xmlns="">
            <p:pic>
              <p:nvPicPr>
                <p:cNvPr id="255" name="Ink 254">
                  <a:extLst>
                    <a:ext uri="{FF2B5EF4-FFF2-40B4-BE49-F238E27FC236}">
                      <a16:creationId xmlns:a16="http://schemas.microsoft.com/office/drawing/2014/main" id="{F41753E6-4CB0-584D-A39F-3FE3F7A1537C}"/>
                    </a:ext>
                  </a:extLst>
                </p:cNvPr>
                <p:cNvPicPr/>
                <p:nvPr/>
              </p:nvPicPr>
              <p:blipFill>
                <a:blip r:embed="rId680"/>
                <a:stretch>
                  <a:fillRect/>
                </a:stretch>
              </p:blipFill>
              <p:spPr>
                <a:xfrm>
                  <a:off x="11691826" y="2293123"/>
                  <a:ext cx="58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56" name="Ink 255">
                  <a:extLst>
                    <a:ext uri="{FF2B5EF4-FFF2-40B4-BE49-F238E27FC236}">
                      <a16:creationId xmlns:a16="http://schemas.microsoft.com/office/drawing/2014/main" id="{30DC0B45-745B-E44B-A413-F86FE96EB04A}"/>
                    </a:ext>
                  </a:extLst>
                </p14:cNvPr>
                <p14:cNvContentPartPr/>
                <p14:nvPr/>
              </p14:nvContentPartPr>
              <p14:xfrm>
                <a:off x="11751946" y="2381323"/>
                <a:ext cx="129600" cy="70560"/>
              </p14:xfrm>
            </p:contentPart>
          </mc:Choice>
          <mc:Fallback xmlns="">
            <p:pic>
              <p:nvPicPr>
                <p:cNvPr id="256" name="Ink 255">
                  <a:extLst>
                    <a:ext uri="{FF2B5EF4-FFF2-40B4-BE49-F238E27FC236}">
                      <a16:creationId xmlns:a16="http://schemas.microsoft.com/office/drawing/2014/main" id="{30DC0B45-745B-E44B-A413-F86FE96EB04A}"/>
                    </a:ext>
                  </a:extLst>
                </p:cNvPr>
                <p:cNvPicPr/>
                <p:nvPr/>
              </p:nvPicPr>
              <p:blipFill>
                <a:blip r:embed="rId682"/>
                <a:stretch>
                  <a:fillRect/>
                </a:stretch>
              </p:blipFill>
              <p:spPr>
                <a:xfrm>
                  <a:off x="11736826" y="2365843"/>
                  <a:ext cx="16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57" name="Ink 256">
                  <a:extLst>
                    <a:ext uri="{FF2B5EF4-FFF2-40B4-BE49-F238E27FC236}">
                      <a16:creationId xmlns:a16="http://schemas.microsoft.com/office/drawing/2014/main" id="{5809D263-80A9-CE43-90BF-30EACA6F8690}"/>
                    </a:ext>
                  </a:extLst>
                </p14:cNvPr>
                <p14:cNvContentPartPr/>
                <p14:nvPr/>
              </p14:nvContentPartPr>
              <p14:xfrm>
                <a:off x="11916826" y="2338123"/>
                <a:ext cx="182520" cy="120600"/>
              </p14:xfrm>
            </p:contentPart>
          </mc:Choice>
          <mc:Fallback xmlns="">
            <p:pic>
              <p:nvPicPr>
                <p:cNvPr id="257" name="Ink 256">
                  <a:extLst>
                    <a:ext uri="{FF2B5EF4-FFF2-40B4-BE49-F238E27FC236}">
                      <a16:creationId xmlns:a16="http://schemas.microsoft.com/office/drawing/2014/main" id="{5809D263-80A9-CE43-90BF-30EACA6F8690}"/>
                    </a:ext>
                  </a:extLst>
                </p:cNvPr>
                <p:cNvPicPr/>
                <p:nvPr/>
              </p:nvPicPr>
              <p:blipFill>
                <a:blip r:embed="rId684"/>
                <a:stretch>
                  <a:fillRect/>
                </a:stretch>
              </p:blipFill>
              <p:spPr>
                <a:xfrm>
                  <a:off x="11901706" y="2323003"/>
                  <a:ext cx="21312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5">
            <p14:nvContentPartPr>
              <p14:cNvPr id="259" name="Ink 258">
                <a:extLst>
                  <a:ext uri="{FF2B5EF4-FFF2-40B4-BE49-F238E27FC236}">
                    <a16:creationId xmlns:a16="http://schemas.microsoft.com/office/drawing/2014/main" id="{EF9A5DDD-A448-DE4A-95C5-C9A549B8B0A2}"/>
                  </a:ext>
                </a:extLst>
              </p14:cNvPr>
              <p14:cNvContentPartPr/>
              <p14:nvPr/>
            </p14:nvContentPartPr>
            <p14:xfrm>
              <a:off x="5986906" y="3846163"/>
              <a:ext cx="73080" cy="89640"/>
            </p14:xfrm>
          </p:contentPart>
        </mc:Choice>
        <mc:Fallback xmlns="">
          <p:pic>
            <p:nvPicPr>
              <p:cNvPr id="259" name="Ink 258">
                <a:extLst>
                  <a:ext uri="{FF2B5EF4-FFF2-40B4-BE49-F238E27FC236}">
                    <a16:creationId xmlns:a16="http://schemas.microsoft.com/office/drawing/2014/main" id="{EF9A5DDD-A448-DE4A-95C5-C9A549B8B0A2}"/>
                  </a:ext>
                </a:extLst>
              </p:cNvPr>
              <p:cNvPicPr/>
              <p:nvPr/>
            </p:nvPicPr>
            <p:blipFill>
              <a:blip r:embed="rId686"/>
              <a:stretch>
                <a:fillRect/>
              </a:stretch>
            </p:blipFill>
            <p:spPr>
              <a:xfrm>
                <a:off x="5971786" y="3831043"/>
                <a:ext cx="103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84" name="Ink 283">
                <a:extLst>
                  <a:ext uri="{FF2B5EF4-FFF2-40B4-BE49-F238E27FC236}">
                    <a16:creationId xmlns:a16="http://schemas.microsoft.com/office/drawing/2014/main" id="{E7D91474-EDD5-374F-8E87-3EE36C933FFD}"/>
                  </a:ext>
                </a:extLst>
              </p14:cNvPr>
              <p14:cNvContentPartPr/>
              <p14:nvPr/>
            </p14:nvContentPartPr>
            <p14:xfrm>
              <a:off x="8004346" y="3319843"/>
              <a:ext cx="89640" cy="94320"/>
            </p14:xfrm>
          </p:contentPart>
        </mc:Choice>
        <mc:Fallback xmlns="">
          <p:pic>
            <p:nvPicPr>
              <p:cNvPr id="284" name="Ink 283">
                <a:extLst>
                  <a:ext uri="{FF2B5EF4-FFF2-40B4-BE49-F238E27FC236}">
                    <a16:creationId xmlns:a16="http://schemas.microsoft.com/office/drawing/2014/main" id="{E7D91474-EDD5-374F-8E87-3EE36C933FFD}"/>
                  </a:ext>
                </a:extLst>
              </p:cNvPr>
              <p:cNvPicPr/>
              <p:nvPr/>
            </p:nvPicPr>
            <p:blipFill>
              <a:blip r:embed="rId688"/>
              <a:stretch>
                <a:fillRect/>
              </a:stretch>
            </p:blipFill>
            <p:spPr>
              <a:xfrm>
                <a:off x="7989226" y="3304723"/>
                <a:ext cx="119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99" name="Ink 298">
                <a:extLst>
                  <a:ext uri="{FF2B5EF4-FFF2-40B4-BE49-F238E27FC236}">
                    <a16:creationId xmlns:a16="http://schemas.microsoft.com/office/drawing/2014/main" id="{E244FD65-14F8-2242-B752-BE3EACAB14C1}"/>
                  </a:ext>
                </a:extLst>
              </p14:cNvPr>
              <p14:cNvContentPartPr/>
              <p14:nvPr/>
            </p14:nvContentPartPr>
            <p14:xfrm>
              <a:off x="9743506" y="2083963"/>
              <a:ext cx="90000" cy="78480"/>
            </p14:xfrm>
          </p:contentPart>
        </mc:Choice>
        <mc:Fallback xmlns="">
          <p:pic>
            <p:nvPicPr>
              <p:cNvPr id="299" name="Ink 298">
                <a:extLst>
                  <a:ext uri="{FF2B5EF4-FFF2-40B4-BE49-F238E27FC236}">
                    <a16:creationId xmlns:a16="http://schemas.microsoft.com/office/drawing/2014/main" id="{E244FD65-14F8-2242-B752-BE3EACAB14C1}"/>
                  </a:ext>
                </a:extLst>
              </p:cNvPr>
              <p:cNvPicPr/>
              <p:nvPr/>
            </p:nvPicPr>
            <p:blipFill>
              <a:blip r:embed="rId690"/>
              <a:stretch>
                <a:fillRect/>
              </a:stretch>
            </p:blipFill>
            <p:spPr>
              <a:xfrm>
                <a:off x="9728026" y="2068483"/>
                <a:ext cx="120240" cy="109080"/>
              </a:xfrm>
              <a:prstGeom prst="rect">
                <a:avLst/>
              </a:prstGeom>
            </p:spPr>
          </p:pic>
        </mc:Fallback>
      </mc:AlternateContent>
      <p:grpSp>
        <p:nvGrpSpPr>
          <p:cNvPr id="312" name="Group 311">
            <a:extLst>
              <a:ext uri="{FF2B5EF4-FFF2-40B4-BE49-F238E27FC236}">
                <a16:creationId xmlns:a16="http://schemas.microsoft.com/office/drawing/2014/main" id="{39C6523F-B271-2D43-81ED-2A16FCDF37B7}"/>
              </a:ext>
            </a:extLst>
          </p:cNvPr>
          <p:cNvGrpSpPr/>
          <p:nvPr/>
        </p:nvGrpSpPr>
        <p:grpSpPr>
          <a:xfrm>
            <a:off x="9428506" y="1751323"/>
            <a:ext cx="482760" cy="169560"/>
            <a:chOff x="9428506" y="1751323"/>
            <a:chExt cx="482760" cy="169560"/>
          </a:xfrm>
        </p:grpSpPr>
        <mc:AlternateContent xmlns:mc="http://schemas.openxmlformats.org/markup-compatibility/2006" xmlns:p14="http://schemas.microsoft.com/office/powerpoint/2010/main">
          <mc:Choice Requires="p14">
            <p:contentPart p14:bwMode="auto" r:id="rId691">
              <p14:nvContentPartPr>
                <p14:cNvPr id="301" name="Ink 300">
                  <a:extLst>
                    <a:ext uri="{FF2B5EF4-FFF2-40B4-BE49-F238E27FC236}">
                      <a16:creationId xmlns:a16="http://schemas.microsoft.com/office/drawing/2014/main" id="{94988608-54B1-D44E-B1B4-EFBCD5C481B8}"/>
                    </a:ext>
                  </a:extLst>
                </p14:cNvPr>
                <p14:cNvContentPartPr/>
                <p14:nvPr/>
              </p14:nvContentPartPr>
              <p14:xfrm>
                <a:off x="9428506" y="1811803"/>
                <a:ext cx="123480" cy="109080"/>
              </p14:xfrm>
            </p:contentPart>
          </mc:Choice>
          <mc:Fallback xmlns="">
            <p:pic>
              <p:nvPicPr>
                <p:cNvPr id="301" name="Ink 300">
                  <a:extLst>
                    <a:ext uri="{FF2B5EF4-FFF2-40B4-BE49-F238E27FC236}">
                      <a16:creationId xmlns:a16="http://schemas.microsoft.com/office/drawing/2014/main" id="{94988608-54B1-D44E-B1B4-EFBCD5C481B8}"/>
                    </a:ext>
                  </a:extLst>
                </p:cNvPr>
                <p:cNvPicPr/>
                <p:nvPr/>
              </p:nvPicPr>
              <p:blipFill>
                <a:blip r:embed="rId692"/>
                <a:stretch>
                  <a:fillRect/>
                </a:stretch>
              </p:blipFill>
              <p:spPr>
                <a:xfrm>
                  <a:off x="9413386" y="1796683"/>
                  <a:ext cx="153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04" name="Ink 303">
                  <a:extLst>
                    <a:ext uri="{FF2B5EF4-FFF2-40B4-BE49-F238E27FC236}">
                      <a16:creationId xmlns:a16="http://schemas.microsoft.com/office/drawing/2014/main" id="{6C35F453-250F-7E42-A93C-F81111A59E32}"/>
                    </a:ext>
                  </a:extLst>
                </p14:cNvPr>
                <p14:cNvContentPartPr/>
                <p14:nvPr/>
              </p14:nvContentPartPr>
              <p14:xfrm>
                <a:off x="9608506" y="1843483"/>
                <a:ext cx="67680" cy="16920"/>
              </p14:xfrm>
            </p:contentPart>
          </mc:Choice>
          <mc:Fallback xmlns="">
            <p:pic>
              <p:nvPicPr>
                <p:cNvPr id="304" name="Ink 303">
                  <a:extLst>
                    <a:ext uri="{FF2B5EF4-FFF2-40B4-BE49-F238E27FC236}">
                      <a16:creationId xmlns:a16="http://schemas.microsoft.com/office/drawing/2014/main" id="{6C35F453-250F-7E42-A93C-F81111A59E32}"/>
                    </a:ext>
                  </a:extLst>
                </p:cNvPr>
                <p:cNvPicPr/>
                <p:nvPr/>
              </p:nvPicPr>
              <p:blipFill>
                <a:blip r:embed="rId694"/>
                <a:stretch>
                  <a:fillRect/>
                </a:stretch>
              </p:blipFill>
              <p:spPr>
                <a:xfrm>
                  <a:off x="9593386" y="1828363"/>
                  <a:ext cx="98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05" name="Ink 304">
                  <a:extLst>
                    <a:ext uri="{FF2B5EF4-FFF2-40B4-BE49-F238E27FC236}">
                      <a16:creationId xmlns:a16="http://schemas.microsoft.com/office/drawing/2014/main" id="{6629F7A0-05A1-0540-A20A-94588E028B5E}"/>
                    </a:ext>
                  </a:extLst>
                </p14:cNvPr>
                <p14:cNvContentPartPr/>
                <p14:nvPr/>
              </p14:nvContentPartPr>
              <p14:xfrm>
                <a:off x="9608506" y="1903603"/>
                <a:ext cx="92520" cy="8640"/>
              </p14:xfrm>
            </p:contentPart>
          </mc:Choice>
          <mc:Fallback xmlns="">
            <p:pic>
              <p:nvPicPr>
                <p:cNvPr id="305" name="Ink 304">
                  <a:extLst>
                    <a:ext uri="{FF2B5EF4-FFF2-40B4-BE49-F238E27FC236}">
                      <a16:creationId xmlns:a16="http://schemas.microsoft.com/office/drawing/2014/main" id="{6629F7A0-05A1-0540-A20A-94588E028B5E}"/>
                    </a:ext>
                  </a:extLst>
                </p:cNvPr>
                <p:cNvPicPr/>
                <p:nvPr/>
              </p:nvPicPr>
              <p:blipFill>
                <a:blip r:embed="rId696"/>
                <a:stretch>
                  <a:fillRect/>
                </a:stretch>
              </p:blipFill>
              <p:spPr>
                <a:xfrm>
                  <a:off x="9593386" y="1888483"/>
                  <a:ext cx="122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11" name="Ink 310">
                  <a:extLst>
                    <a:ext uri="{FF2B5EF4-FFF2-40B4-BE49-F238E27FC236}">
                      <a16:creationId xmlns:a16="http://schemas.microsoft.com/office/drawing/2014/main" id="{56B1F2B5-2A0A-9C45-B247-15C37DA1CAEA}"/>
                    </a:ext>
                  </a:extLst>
                </p14:cNvPr>
                <p14:cNvContentPartPr/>
                <p14:nvPr/>
              </p14:nvContentPartPr>
              <p14:xfrm>
                <a:off x="9758266" y="1751323"/>
                <a:ext cx="153000" cy="128160"/>
              </p14:xfrm>
            </p:contentPart>
          </mc:Choice>
          <mc:Fallback xmlns="">
            <p:pic>
              <p:nvPicPr>
                <p:cNvPr id="311" name="Ink 310">
                  <a:extLst>
                    <a:ext uri="{FF2B5EF4-FFF2-40B4-BE49-F238E27FC236}">
                      <a16:creationId xmlns:a16="http://schemas.microsoft.com/office/drawing/2014/main" id="{56B1F2B5-2A0A-9C45-B247-15C37DA1CAEA}"/>
                    </a:ext>
                  </a:extLst>
                </p:cNvPr>
                <p:cNvPicPr/>
                <p:nvPr/>
              </p:nvPicPr>
              <p:blipFill>
                <a:blip r:embed="rId698"/>
                <a:stretch>
                  <a:fillRect/>
                </a:stretch>
              </p:blipFill>
              <p:spPr>
                <a:xfrm>
                  <a:off x="9743146" y="1736203"/>
                  <a:ext cx="183600" cy="158760"/>
                </a:xfrm>
                <a:prstGeom prst="rect">
                  <a:avLst/>
                </a:prstGeom>
              </p:spPr>
            </p:pic>
          </mc:Fallback>
        </mc:AlternateContent>
      </p:grpSp>
      <p:grpSp>
        <p:nvGrpSpPr>
          <p:cNvPr id="339" name="Group 338">
            <a:extLst>
              <a:ext uri="{FF2B5EF4-FFF2-40B4-BE49-F238E27FC236}">
                <a16:creationId xmlns:a16="http://schemas.microsoft.com/office/drawing/2014/main" id="{748E88C2-910C-C74F-8948-76C5219AB347}"/>
              </a:ext>
            </a:extLst>
          </p:cNvPr>
          <p:cNvGrpSpPr/>
          <p:nvPr/>
        </p:nvGrpSpPr>
        <p:grpSpPr>
          <a:xfrm>
            <a:off x="7734706" y="2998003"/>
            <a:ext cx="354960" cy="186840"/>
            <a:chOff x="7734706" y="2998003"/>
            <a:chExt cx="354960" cy="186840"/>
          </a:xfrm>
        </p:grpSpPr>
        <mc:AlternateContent xmlns:mc="http://schemas.openxmlformats.org/markup-compatibility/2006" xmlns:p14="http://schemas.microsoft.com/office/powerpoint/2010/main">
          <mc:Choice Requires="p14">
            <p:contentPart p14:bwMode="auto" r:id="rId699">
              <p14:nvContentPartPr>
                <p14:cNvPr id="315" name="Ink 314">
                  <a:extLst>
                    <a:ext uri="{FF2B5EF4-FFF2-40B4-BE49-F238E27FC236}">
                      <a16:creationId xmlns:a16="http://schemas.microsoft.com/office/drawing/2014/main" id="{289C449C-ACA3-5E40-BF07-64A2E6DD4031}"/>
                    </a:ext>
                  </a:extLst>
                </p14:cNvPr>
                <p14:cNvContentPartPr/>
                <p14:nvPr/>
              </p14:nvContentPartPr>
              <p14:xfrm>
                <a:off x="7734706" y="3093043"/>
                <a:ext cx="131760" cy="91800"/>
              </p14:xfrm>
            </p:contentPart>
          </mc:Choice>
          <mc:Fallback xmlns="">
            <p:pic>
              <p:nvPicPr>
                <p:cNvPr id="315" name="Ink 314">
                  <a:extLst>
                    <a:ext uri="{FF2B5EF4-FFF2-40B4-BE49-F238E27FC236}">
                      <a16:creationId xmlns:a16="http://schemas.microsoft.com/office/drawing/2014/main" id="{289C449C-ACA3-5E40-BF07-64A2E6DD4031}"/>
                    </a:ext>
                  </a:extLst>
                </p:cNvPr>
                <p:cNvPicPr/>
                <p:nvPr/>
              </p:nvPicPr>
              <p:blipFill>
                <a:blip r:embed="rId700"/>
                <a:stretch>
                  <a:fillRect/>
                </a:stretch>
              </p:blipFill>
              <p:spPr>
                <a:xfrm>
                  <a:off x="7719586" y="3077563"/>
                  <a:ext cx="162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30" name="Ink 329">
                  <a:extLst>
                    <a:ext uri="{FF2B5EF4-FFF2-40B4-BE49-F238E27FC236}">
                      <a16:creationId xmlns:a16="http://schemas.microsoft.com/office/drawing/2014/main" id="{A399D671-25E6-FA48-9348-4E0A3FA54D6C}"/>
                    </a:ext>
                  </a:extLst>
                </p14:cNvPr>
                <p14:cNvContentPartPr/>
                <p14:nvPr/>
              </p14:nvContentPartPr>
              <p14:xfrm>
                <a:off x="7914706" y="3087643"/>
                <a:ext cx="96120" cy="9360"/>
              </p14:xfrm>
            </p:contentPart>
          </mc:Choice>
          <mc:Fallback xmlns="">
            <p:pic>
              <p:nvPicPr>
                <p:cNvPr id="330" name="Ink 329">
                  <a:extLst>
                    <a:ext uri="{FF2B5EF4-FFF2-40B4-BE49-F238E27FC236}">
                      <a16:creationId xmlns:a16="http://schemas.microsoft.com/office/drawing/2014/main" id="{A399D671-25E6-FA48-9348-4E0A3FA54D6C}"/>
                    </a:ext>
                  </a:extLst>
                </p:cNvPr>
                <p:cNvPicPr/>
                <p:nvPr/>
              </p:nvPicPr>
              <p:blipFill>
                <a:blip r:embed="rId702"/>
                <a:stretch>
                  <a:fillRect/>
                </a:stretch>
              </p:blipFill>
              <p:spPr>
                <a:xfrm>
                  <a:off x="7899226" y="3072523"/>
                  <a:ext cx="126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37" name="Ink 336">
                  <a:extLst>
                    <a:ext uri="{FF2B5EF4-FFF2-40B4-BE49-F238E27FC236}">
                      <a16:creationId xmlns:a16="http://schemas.microsoft.com/office/drawing/2014/main" id="{AE834145-2A45-CD47-A116-F3DBC5BBBA29}"/>
                    </a:ext>
                  </a:extLst>
                </p14:cNvPr>
                <p14:cNvContentPartPr/>
                <p14:nvPr/>
              </p14:nvContentPartPr>
              <p14:xfrm>
                <a:off x="7914706" y="3150283"/>
                <a:ext cx="92160" cy="13680"/>
              </p14:xfrm>
            </p:contentPart>
          </mc:Choice>
          <mc:Fallback xmlns="">
            <p:pic>
              <p:nvPicPr>
                <p:cNvPr id="337" name="Ink 336">
                  <a:extLst>
                    <a:ext uri="{FF2B5EF4-FFF2-40B4-BE49-F238E27FC236}">
                      <a16:creationId xmlns:a16="http://schemas.microsoft.com/office/drawing/2014/main" id="{AE834145-2A45-CD47-A116-F3DBC5BBBA29}"/>
                    </a:ext>
                  </a:extLst>
                </p:cNvPr>
                <p:cNvPicPr/>
                <p:nvPr/>
              </p:nvPicPr>
              <p:blipFill>
                <a:blip r:embed="rId704"/>
                <a:stretch>
                  <a:fillRect/>
                </a:stretch>
              </p:blipFill>
              <p:spPr>
                <a:xfrm>
                  <a:off x="7899226" y="3135163"/>
                  <a:ext cx="122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38" name="Ink 337">
                  <a:extLst>
                    <a:ext uri="{FF2B5EF4-FFF2-40B4-BE49-F238E27FC236}">
                      <a16:creationId xmlns:a16="http://schemas.microsoft.com/office/drawing/2014/main" id="{5CD662A1-3397-DB4A-849D-09FCC93AC271}"/>
                    </a:ext>
                  </a:extLst>
                </p14:cNvPr>
                <p14:cNvContentPartPr/>
                <p14:nvPr/>
              </p14:nvContentPartPr>
              <p14:xfrm>
                <a:off x="8079586" y="2998003"/>
                <a:ext cx="10080" cy="149760"/>
              </p14:xfrm>
            </p:contentPart>
          </mc:Choice>
          <mc:Fallback xmlns="">
            <p:pic>
              <p:nvPicPr>
                <p:cNvPr id="338" name="Ink 337">
                  <a:extLst>
                    <a:ext uri="{FF2B5EF4-FFF2-40B4-BE49-F238E27FC236}">
                      <a16:creationId xmlns:a16="http://schemas.microsoft.com/office/drawing/2014/main" id="{5CD662A1-3397-DB4A-849D-09FCC93AC271}"/>
                    </a:ext>
                  </a:extLst>
                </p:cNvPr>
                <p:cNvPicPr/>
                <p:nvPr/>
              </p:nvPicPr>
              <p:blipFill>
                <a:blip r:embed="rId706"/>
                <a:stretch>
                  <a:fillRect/>
                </a:stretch>
              </p:blipFill>
              <p:spPr>
                <a:xfrm>
                  <a:off x="8064106" y="2982523"/>
                  <a:ext cx="40320" cy="180000"/>
                </a:xfrm>
                <a:prstGeom prst="rect">
                  <a:avLst/>
                </a:prstGeom>
              </p:spPr>
            </p:pic>
          </mc:Fallback>
        </mc:AlternateContent>
      </p:grpSp>
      <p:grpSp>
        <p:nvGrpSpPr>
          <p:cNvPr id="344" name="Group 343">
            <a:extLst>
              <a:ext uri="{FF2B5EF4-FFF2-40B4-BE49-F238E27FC236}">
                <a16:creationId xmlns:a16="http://schemas.microsoft.com/office/drawing/2014/main" id="{EFE8BA2A-D52E-C94E-BB23-C6A27D32916E}"/>
              </a:ext>
            </a:extLst>
          </p:cNvPr>
          <p:cNvGrpSpPr/>
          <p:nvPr/>
        </p:nvGrpSpPr>
        <p:grpSpPr>
          <a:xfrm>
            <a:off x="5800786" y="3534043"/>
            <a:ext cx="478800" cy="168840"/>
            <a:chOff x="5800786" y="3534043"/>
            <a:chExt cx="478800" cy="168840"/>
          </a:xfrm>
        </p:grpSpPr>
        <mc:AlternateContent xmlns:mc="http://schemas.openxmlformats.org/markup-compatibility/2006" xmlns:p14="http://schemas.microsoft.com/office/powerpoint/2010/main">
          <mc:Choice Requires="p14">
            <p:contentPart p14:bwMode="auto" r:id="rId707">
              <p14:nvContentPartPr>
                <p14:cNvPr id="340" name="Ink 339">
                  <a:extLst>
                    <a:ext uri="{FF2B5EF4-FFF2-40B4-BE49-F238E27FC236}">
                      <a16:creationId xmlns:a16="http://schemas.microsoft.com/office/drawing/2014/main" id="{BFC1FC7F-F23E-0A45-B951-A3A6F0CEF49A}"/>
                    </a:ext>
                  </a:extLst>
                </p14:cNvPr>
                <p14:cNvContentPartPr/>
                <p14:nvPr/>
              </p14:nvContentPartPr>
              <p14:xfrm>
                <a:off x="5800786" y="3598123"/>
                <a:ext cx="99000" cy="104760"/>
              </p14:xfrm>
            </p:contentPart>
          </mc:Choice>
          <mc:Fallback xmlns="">
            <p:pic>
              <p:nvPicPr>
                <p:cNvPr id="340" name="Ink 339">
                  <a:extLst>
                    <a:ext uri="{FF2B5EF4-FFF2-40B4-BE49-F238E27FC236}">
                      <a16:creationId xmlns:a16="http://schemas.microsoft.com/office/drawing/2014/main" id="{BFC1FC7F-F23E-0A45-B951-A3A6F0CEF49A}"/>
                    </a:ext>
                  </a:extLst>
                </p:cNvPr>
                <p:cNvPicPr/>
                <p:nvPr/>
              </p:nvPicPr>
              <p:blipFill>
                <a:blip r:embed="rId708"/>
                <a:stretch>
                  <a:fillRect/>
                </a:stretch>
              </p:blipFill>
              <p:spPr>
                <a:xfrm>
                  <a:off x="5785666" y="3582643"/>
                  <a:ext cx="129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41" name="Ink 340">
                  <a:extLst>
                    <a:ext uri="{FF2B5EF4-FFF2-40B4-BE49-F238E27FC236}">
                      <a16:creationId xmlns:a16="http://schemas.microsoft.com/office/drawing/2014/main" id="{3D89EA30-1B47-9E4A-B323-AE5B2D7F6F3D}"/>
                    </a:ext>
                  </a:extLst>
                </p14:cNvPr>
                <p14:cNvContentPartPr/>
                <p14:nvPr/>
              </p14:nvContentPartPr>
              <p14:xfrm>
                <a:off x="5980786" y="3582643"/>
                <a:ext cx="79200" cy="14040"/>
              </p14:xfrm>
            </p:contentPart>
          </mc:Choice>
          <mc:Fallback xmlns="">
            <p:pic>
              <p:nvPicPr>
                <p:cNvPr id="341" name="Ink 340">
                  <a:extLst>
                    <a:ext uri="{FF2B5EF4-FFF2-40B4-BE49-F238E27FC236}">
                      <a16:creationId xmlns:a16="http://schemas.microsoft.com/office/drawing/2014/main" id="{3D89EA30-1B47-9E4A-B323-AE5B2D7F6F3D}"/>
                    </a:ext>
                  </a:extLst>
                </p:cNvPr>
                <p:cNvPicPr/>
                <p:nvPr/>
              </p:nvPicPr>
              <p:blipFill>
                <a:blip r:embed="rId710"/>
                <a:stretch>
                  <a:fillRect/>
                </a:stretch>
              </p:blipFill>
              <p:spPr>
                <a:xfrm>
                  <a:off x="5965666" y="3567163"/>
                  <a:ext cx="109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42" name="Ink 341">
                  <a:extLst>
                    <a:ext uri="{FF2B5EF4-FFF2-40B4-BE49-F238E27FC236}">
                      <a16:creationId xmlns:a16="http://schemas.microsoft.com/office/drawing/2014/main" id="{E74BF117-ED17-9C49-A8C7-5C2CEDD4A289}"/>
                    </a:ext>
                  </a:extLst>
                </p14:cNvPr>
                <p14:cNvContentPartPr/>
                <p14:nvPr/>
              </p14:nvContentPartPr>
              <p14:xfrm>
                <a:off x="6011026" y="3630523"/>
                <a:ext cx="84960" cy="29880"/>
              </p14:xfrm>
            </p:contentPart>
          </mc:Choice>
          <mc:Fallback xmlns="">
            <p:pic>
              <p:nvPicPr>
                <p:cNvPr id="342" name="Ink 341">
                  <a:extLst>
                    <a:ext uri="{FF2B5EF4-FFF2-40B4-BE49-F238E27FC236}">
                      <a16:creationId xmlns:a16="http://schemas.microsoft.com/office/drawing/2014/main" id="{E74BF117-ED17-9C49-A8C7-5C2CEDD4A289}"/>
                    </a:ext>
                  </a:extLst>
                </p:cNvPr>
                <p:cNvPicPr/>
                <p:nvPr/>
              </p:nvPicPr>
              <p:blipFill>
                <a:blip r:embed="rId712"/>
                <a:stretch>
                  <a:fillRect/>
                </a:stretch>
              </p:blipFill>
              <p:spPr>
                <a:xfrm>
                  <a:off x="5995546" y="3615403"/>
                  <a:ext cx="115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43" name="Ink 342">
                  <a:extLst>
                    <a:ext uri="{FF2B5EF4-FFF2-40B4-BE49-F238E27FC236}">
                      <a16:creationId xmlns:a16="http://schemas.microsoft.com/office/drawing/2014/main" id="{70669D09-F654-994F-A809-48EC7588637A}"/>
                    </a:ext>
                  </a:extLst>
                </p14:cNvPr>
                <p14:cNvContentPartPr/>
                <p14:nvPr/>
              </p14:nvContentPartPr>
              <p14:xfrm>
                <a:off x="6130906" y="3534043"/>
                <a:ext cx="148680" cy="90000"/>
              </p14:xfrm>
            </p:contentPart>
          </mc:Choice>
          <mc:Fallback xmlns="">
            <p:pic>
              <p:nvPicPr>
                <p:cNvPr id="343" name="Ink 342">
                  <a:extLst>
                    <a:ext uri="{FF2B5EF4-FFF2-40B4-BE49-F238E27FC236}">
                      <a16:creationId xmlns:a16="http://schemas.microsoft.com/office/drawing/2014/main" id="{70669D09-F654-994F-A809-48EC7588637A}"/>
                    </a:ext>
                  </a:extLst>
                </p:cNvPr>
                <p:cNvPicPr/>
                <p:nvPr/>
              </p:nvPicPr>
              <p:blipFill>
                <a:blip r:embed="rId714"/>
                <a:stretch>
                  <a:fillRect/>
                </a:stretch>
              </p:blipFill>
              <p:spPr>
                <a:xfrm>
                  <a:off x="6115426" y="3518923"/>
                  <a:ext cx="178920" cy="120600"/>
                </a:xfrm>
                <a:prstGeom prst="rect">
                  <a:avLst/>
                </a:prstGeom>
              </p:spPr>
            </p:pic>
          </mc:Fallback>
        </mc:AlternateContent>
      </p:grpSp>
    </p:spTree>
    <p:extLst>
      <p:ext uri="{BB962C8B-B14F-4D97-AF65-F5344CB8AC3E}">
        <p14:creationId xmlns:p14="http://schemas.microsoft.com/office/powerpoint/2010/main" val="58765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375D-BBFA-6E42-A880-44388264A73C}"/>
              </a:ext>
            </a:extLst>
          </p:cNvPr>
          <p:cNvSpPr>
            <a:spLocks noGrp="1"/>
          </p:cNvSpPr>
          <p:nvPr>
            <p:ph type="title"/>
          </p:nvPr>
        </p:nvSpPr>
        <p:spPr/>
        <p:txBody>
          <a:bodyPr/>
          <a:lstStyle/>
          <a:p>
            <a:r>
              <a:rPr lang="en-US" dirty="0"/>
              <a:t>The effect of  step size (discretization) h </a:t>
            </a:r>
          </a:p>
        </p:txBody>
      </p:sp>
      <p:sp>
        <p:nvSpPr>
          <p:cNvPr id="10" name="TextBox 9">
            <a:extLst>
              <a:ext uri="{FF2B5EF4-FFF2-40B4-BE49-F238E27FC236}">
                <a16:creationId xmlns:a16="http://schemas.microsoft.com/office/drawing/2014/main" id="{7F33DB0F-E2B0-D747-A953-40FAE34C1850}"/>
              </a:ext>
            </a:extLst>
          </p:cNvPr>
          <p:cNvSpPr txBox="1"/>
          <p:nvPr/>
        </p:nvSpPr>
        <p:spPr>
          <a:xfrm>
            <a:off x="509666" y="1548397"/>
            <a:ext cx="8406340" cy="523220"/>
          </a:xfrm>
          <a:prstGeom prst="rect">
            <a:avLst/>
          </a:prstGeom>
          <a:noFill/>
        </p:spPr>
        <p:txBody>
          <a:bodyPr wrap="none" rtlCol="0">
            <a:spAutoFit/>
          </a:bodyPr>
          <a:lstStyle/>
          <a:p>
            <a:r>
              <a:rPr lang="en-US" sz="2800" dirty="0"/>
              <a:t>Solving   y’  = - y ,   y(0) = 1,  Euler’s method, step size h.  </a:t>
            </a:r>
          </a:p>
        </p:txBody>
      </p:sp>
      <p:pic>
        <p:nvPicPr>
          <p:cNvPr id="19" name="Picture 18">
            <a:extLst>
              <a:ext uri="{FF2B5EF4-FFF2-40B4-BE49-F238E27FC236}">
                <a16:creationId xmlns:a16="http://schemas.microsoft.com/office/drawing/2014/main" id="{7B0394F2-9EB8-8D4B-A4A3-05EC41656987}"/>
              </a:ext>
            </a:extLst>
          </p:cNvPr>
          <p:cNvPicPr>
            <a:picLocks noChangeAspect="1"/>
          </p:cNvPicPr>
          <p:nvPr/>
        </p:nvPicPr>
        <p:blipFill>
          <a:blip r:embed="rId2"/>
          <a:stretch>
            <a:fillRect/>
          </a:stretch>
        </p:blipFill>
        <p:spPr>
          <a:xfrm>
            <a:off x="4390913" y="2742669"/>
            <a:ext cx="3597682" cy="3063651"/>
          </a:xfrm>
          <a:prstGeom prst="rect">
            <a:avLst/>
          </a:prstGeom>
        </p:spPr>
      </p:pic>
      <p:pic>
        <p:nvPicPr>
          <p:cNvPr id="21" name="Picture 20">
            <a:extLst>
              <a:ext uri="{FF2B5EF4-FFF2-40B4-BE49-F238E27FC236}">
                <a16:creationId xmlns:a16="http://schemas.microsoft.com/office/drawing/2014/main" id="{489BF838-1264-4947-B2C7-BA9FB65F1297}"/>
              </a:ext>
            </a:extLst>
          </p:cNvPr>
          <p:cNvPicPr>
            <a:picLocks noChangeAspect="1"/>
          </p:cNvPicPr>
          <p:nvPr/>
        </p:nvPicPr>
        <p:blipFill>
          <a:blip r:embed="rId3"/>
          <a:stretch>
            <a:fillRect/>
          </a:stretch>
        </p:blipFill>
        <p:spPr>
          <a:xfrm>
            <a:off x="203366" y="2742668"/>
            <a:ext cx="3597682" cy="3063651"/>
          </a:xfrm>
          <a:prstGeom prst="rect">
            <a:avLst/>
          </a:prstGeom>
        </p:spPr>
      </p:pic>
      <p:pic>
        <p:nvPicPr>
          <p:cNvPr id="23" name="Picture 22">
            <a:extLst>
              <a:ext uri="{FF2B5EF4-FFF2-40B4-BE49-F238E27FC236}">
                <a16:creationId xmlns:a16="http://schemas.microsoft.com/office/drawing/2014/main" id="{BCAF645B-D9E3-3841-95D0-2B8679A12832}"/>
              </a:ext>
            </a:extLst>
          </p:cNvPr>
          <p:cNvPicPr>
            <a:picLocks noChangeAspect="1"/>
          </p:cNvPicPr>
          <p:nvPr/>
        </p:nvPicPr>
        <p:blipFill>
          <a:blip r:embed="rId4"/>
          <a:stretch>
            <a:fillRect/>
          </a:stretch>
        </p:blipFill>
        <p:spPr>
          <a:xfrm>
            <a:off x="8406809" y="2742669"/>
            <a:ext cx="3597682" cy="3087701"/>
          </a:xfrm>
          <a:prstGeom prst="rect">
            <a:avLst/>
          </a:prstGeom>
        </p:spPr>
      </p:pic>
      <p:sp>
        <p:nvSpPr>
          <p:cNvPr id="24" name="TextBox 23">
            <a:extLst>
              <a:ext uri="{FF2B5EF4-FFF2-40B4-BE49-F238E27FC236}">
                <a16:creationId xmlns:a16="http://schemas.microsoft.com/office/drawing/2014/main" id="{C75BAE2F-44C3-CD4B-A14A-57F5E03A10B1}"/>
              </a:ext>
            </a:extLst>
          </p:cNvPr>
          <p:cNvSpPr txBox="1"/>
          <p:nvPr/>
        </p:nvSpPr>
        <p:spPr>
          <a:xfrm>
            <a:off x="1594884" y="3934047"/>
            <a:ext cx="814647" cy="584775"/>
          </a:xfrm>
          <a:prstGeom prst="rect">
            <a:avLst/>
          </a:prstGeom>
          <a:noFill/>
        </p:spPr>
        <p:txBody>
          <a:bodyPr wrap="none" rtlCol="0">
            <a:spAutoFit/>
          </a:bodyPr>
          <a:lstStyle/>
          <a:p>
            <a:r>
              <a:rPr lang="en-US" sz="3200" dirty="0"/>
              <a:t>h=1</a:t>
            </a:r>
          </a:p>
        </p:txBody>
      </p:sp>
      <p:sp>
        <p:nvSpPr>
          <p:cNvPr id="25" name="TextBox 24">
            <a:extLst>
              <a:ext uri="{FF2B5EF4-FFF2-40B4-BE49-F238E27FC236}">
                <a16:creationId xmlns:a16="http://schemas.microsoft.com/office/drawing/2014/main" id="{D49FE9C5-BE2F-7849-A619-AC04272AAC3B}"/>
              </a:ext>
            </a:extLst>
          </p:cNvPr>
          <p:cNvSpPr txBox="1"/>
          <p:nvPr/>
        </p:nvSpPr>
        <p:spPr>
          <a:xfrm>
            <a:off x="5890437" y="3934047"/>
            <a:ext cx="1127232" cy="584775"/>
          </a:xfrm>
          <a:prstGeom prst="rect">
            <a:avLst/>
          </a:prstGeom>
          <a:noFill/>
        </p:spPr>
        <p:txBody>
          <a:bodyPr wrap="none" rtlCol="0">
            <a:spAutoFit/>
          </a:bodyPr>
          <a:lstStyle/>
          <a:p>
            <a:r>
              <a:rPr lang="en-US" sz="3200" dirty="0"/>
              <a:t>h=0.5</a:t>
            </a:r>
          </a:p>
        </p:txBody>
      </p:sp>
      <p:sp>
        <p:nvSpPr>
          <p:cNvPr id="26" name="TextBox 25">
            <a:extLst>
              <a:ext uri="{FF2B5EF4-FFF2-40B4-BE49-F238E27FC236}">
                <a16:creationId xmlns:a16="http://schemas.microsoft.com/office/drawing/2014/main" id="{9A4B752B-4346-4D46-984F-DDC01474F556}"/>
              </a:ext>
            </a:extLst>
          </p:cNvPr>
          <p:cNvSpPr txBox="1"/>
          <p:nvPr/>
        </p:nvSpPr>
        <p:spPr>
          <a:xfrm>
            <a:off x="9867014" y="3994131"/>
            <a:ext cx="1127232" cy="584775"/>
          </a:xfrm>
          <a:prstGeom prst="rect">
            <a:avLst/>
          </a:prstGeom>
          <a:noFill/>
        </p:spPr>
        <p:txBody>
          <a:bodyPr wrap="none" rtlCol="0">
            <a:spAutoFit/>
          </a:bodyPr>
          <a:lstStyle/>
          <a:p>
            <a:r>
              <a:rPr lang="en-US" sz="3200" dirty="0"/>
              <a:t>h=0.1</a:t>
            </a:r>
          </a:p>
        </p:txBody>
      </p:sp>
      <p:cxnSp>
        <p:nvCxnSpPr>
          <p:cNvPr id="28" name="Straight Arrow Connector 27">
            <a:extLst>
              <a:ext uri="{FF2B5EF4-FFF2-40B4-BE49-F238E27FC236}">
                <a16:creationId xmlns:a16="http://schemas.microsoft.com/office/drawing/2014/main" id="{2F773B0B-73D1-F240-AA5D-4C0289AC7678}"/>
              </a:ext>
            </a:extLst>
          </p:cNvPr>
          <p:cNvCxnSpPr>
            <a:cxnSpLocks/>
          </p:cNvCxnSpPr>
          <p:nvPr/>
        </p:nvCxnSpPr>
        <p:spPr>
          <a:xfrm>
            <a:off x="470921" y="3735092"/>
            <a:ext cx="299454" cy="175905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2F92DBF-FE28-9A4E-B070-B538CEB0C634}"/>
              </a:ext>
            </a:extLst>
          </p:cNvPr>
          <p:cNvCxnSpPr>
            <a:cxnSpLocks/>
          </p:cNvCxnSpPr>
          <p:nvPr/>
        </p:nvCxnSpPr>
        <p:spPr>
          <a:xfrm>
            <a:off x="4648804" y="3735092"/>
            <a:ext cx="147921" cy="94539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17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E2D5-6569-BC40-A6E8-08D9C40100E1}"/>
              </a:ext>
            </a:extLst>
          </p:cNvPr>
          <p:cNvSpPr>
            <a:spLocks noGrp="1"/>
          </p:cNvSpPr>
          <p:nvPr>
            <p:ph type="title"/>
          </p:nvPr>
        </p:nvSpPr>
        <p:spPr/>
        <p:txBody>
          <a:bodyPr/>
          <a:lstStyle/>
          <a:p>
            <a:r>
              <a:rPr lang="en-US" dirty="0"/>
              <a:t>Inevitable errors in numerical solutions of ODES. Several types of errors</a:t>
            </a:r>
          </a:p>
        </p:txBody>
      </p:sp>
      <p:sp>
        <p:nvSpPr>
          <p:cNvPr id="3" name="Content Placeholder 2">
            <a:extLst>
              <a:ext uri="{FF2B5EF4-FFF2-40B4-BE49-F238E27FC236}">
                <a16:creationId xmlns:a16="http://schemas.microsoft.com/office/drawing/2014/main" id="{90D4C1FB-56DF-3649-BF4C-80F4A6139DD4}"/>
              </a:ext>
            </a:extLst>
          </p:cNvPr>
          <p:cNvSpPr>
            <a:spLocks noGrp="1"/>
          </p:cNvSpPr>
          <p:nvPr>
            <p:ph idx="1"/>
          </p:nvPr>
        </p:nvSpPr>
        <p:spPr/>
        <p:txBody>
          <a:bodyPr>
            <a:normAutofit fontScale="92500" lnSpcReduction="10000"/>
          </a:bodyPr>
          <a:lstStyle/>
          <a:p>
            <a:r>
              <a:rPr lang="en-US" dirty="0"/>
              <a:t>AT EACH ITERATION STEP: </a:t>
            </a:r>
            <a:br>
              <a:rPr lang="en-US" dirty="0"/>
            </a:br>
            <a:r>
              <a:rPr lang="en-US" dirty="0"/>
              <a:t>(1) Truncation error (determines the accuracy as a function </a:t>
            </a:r>
            <a:br>
              <a:rPr lang="en-US" dirty="0"/>
            </a:br>
            <a:r>
              <a:rPr lang="en-US" dirty="0"/>
              <a:t>of step-size h. )  Example: Euler’s    </a:t>
            </a:r>
            <a:r>
              <a:rPr lang="en-US" i="1" dirty="0"/>
              <a:t>local truncation error ~  h</a:t>
            </a:r>
            <a:r>
              <a:rPr lang="en-US" i="1" baseline="30000" dirty="0"/>
              <a:t>2</a:t>
            </a:r>
            <a:r>
              <a:rPr lang="en-US" dirty="0"/>
              <a:t>.</a:t>
            </a:r>
            <a:r>
              <a:rPr lang="en-US" sz="2200" dirty="0"/>
              <a:t> </a:t>
            </a:r>
            <a:r>
              <a:rPr lang="en-US" sz="1800" dirty="0"/>
              <a:t>-&gt; 0 as h -&gt; 0. </a:t>
            </a:r>
            <a:r>
              <a:rPr lang="en-US" sz="2200" dirty="0"/>
              <a:t> </a:t>
            </a:r>
          </a:p>
          <a:p>
            <a:pPr marL="0" indent="0">
              <a:buNone/>
            </a:pPr>
            <a:r>
              <a:rPr lang="en-US" dirty="0"/>
              <a:t>   (2) Round-off error: depends on machine precision.  </a:t>
            </a:r>
            <a:r>
              <a:rPr lang="en-US" sz="1700" dirty="0"/>
              <a:t>Always there. </a:t>
            </a:r>
          </a:p>
          <a:p>
            <a:r>
              <a:rPr lang="en-US" dirty="0"/>
              <a:t>BOTH types of error accumulate over the very many steps, yielding </a:t>
            </a:r>
            <a:r>
              <a:rPr lang="en-US" b="1" dirty="0"/>
              <a:t>the global errors, both truncation and round-off. </a:t>
            </a:r>
            <a:br>
              <a:rPr lang="en-US" b="1" dirty="0"/>
            </a:br>
            <a:r>
              <a:rPr lang="en-US" dirty="0"/>
              <a:t>Example: </a:t>
            </a:r>
            <a:r>
              <a:rPr lang="en-US" i="1" dirty="0"/>
              <a:t>Euler’s global truncation error ~ (# steps)*(</a:t>
            </a:r>
            <a:r>
              <a:rPr lang="en-US" i="1" dirty="0" err="1"/>
              <a:t>local_error</a:t>
            </a:r>
            <a:r>
              <a:rPr lang="en-US" i="1" dirty="0"/>
              <a:t>)  ~ h</a:t>
            </a:r>
            <a:r>
              <a:rPr lang="en-US" dirty="0"/>
              <a:t>.</a:t>
            </a:r>
            <a:br>
              <a:rPr lang="en-US" dirty="0"/>
            </a:br>
            <a:r>
              <a:rPr lang="en-US" dirty="0"/>
              <a:t>Round-off errors can also accumulate, typically ~ sqrt(# of steps).</a:t>
            </a:r>
          </a:p>
          <a:p>
            <a:r>
              <a:rPr lang="en-US" dirty="0"/>
              <a:t>  </a:t>
            </a:r>
            <a:br>
              <a:rPr lang="en-US" b="1" dirty="0"/>
            </a:br>
            <a:r>
              <a:rPr lang="en-US" dirty="0"/>
              <a:t>Total global error is the sum of the above, and may be much higher than the total local. It usually increases with  the number of steps. Need very clever algorithms to reduce/control. </a:t>
            </a:r>
          </a:p>
        </p:txBody>
      </p:sp>
    </p:spTree>
    <p:extLst>
      <p:ext uri="{BB962C8B-B14F-4D97-AF65-F5344CB8AC3E}">
        <p14:creationId xmlns:p14="http://schemas.microsoft.com/office/powerpoint/2010/main" val="2330282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1325</Words>
  <Application>Microsoft Macintosh PowerPoint</Application>
  <PresentationFormat>Widescreen</PresentationFormat>
  <Paragraphs>102</Paragraphs>
  <Slides>28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 Theme</vt:lpstr>
      <vt:lpstr>Numerical solutions of ODEs</vt:lpstr>
      <vt:lpstr>  Euler’s Method: grandfather of all modern approaches. </vt:lpstr>
      <vt:lpstr>  Euler’s Method: grandfather of all modern approaches. </vt:lpstr>
      <vt:lpstr>  Euler’s Method: grandfather of all modern approaches. </vt:lpstr>
      <vt:lpstr>  Euler’s Method: grandfather of all modern approaches. </vt:lpstr>
      <vt:lpstr>  Euler’s Method: grandfather of all modern approaches. </vt:lpstr>
      <vt:lpstr>  Euler’s Method: grandfather of all modern approaches. </vt:lpstr>
      <vt:lpstr>The effect of  step size (discretization) h </vt:lpstr>
      <vt:lpstr>Inevitable errors in numerical solutions of ODES. Several types of errors</vt:lpstr>
      <vt:lpstr>Local errors have accumulated….</vt:lpstr>
      <vt:lpstr>Stability of a method: </vt:lpstr>
      <vt:lpstr>Numerical Stability Analysis of Euler’s Method</vt:lpstr>
      <vt:lpstr>Choosing the iteration (time) step size h in practice</vt:lpstr>
      <vt:lpstr>The effect of  step size (discretization) h </vt:lpstr>
      <vt:lpstr>Choosing (a reasonable first guess) step size h in practice. An Illustration. </vt:lpstr>
      <vt:lpstr>Choosing the  (a reasonable first guess) step  size  h in practice. Example #1 </vt:lpstr>
      <vt:lpstr>Choosing the  (a reasonable first guess) step  size  h in practice.  Example #1. </vt:lpstr>
      <vt:lpstr>Choosing the  (a reasonable first guess) step  size  h in practice.  Example #1. </vt:lpstr>
      <vt:lpstr>Choosing the right h in example #1</vt:lpstr>
      <vt:lpstr>Choosing   (a reasonable first guess) step  size  h in practice. An Illustration. </vt:lpstr>
      <vt:lpstr>Choosing   (a reasonable first guess) step  size  h in practice. An Illustration. </vt:lpstr>
      <vt:lpstr>Much more accurate methods have been developed since Euler’s  time. </vt:lpstr>
      <vt:lpstr>Stability of ODE itself (regardless of method to solve it). </vt:lpstr>
      <vt:lpstr>Stability of ODE (exact) solutions : </vt:lpstr>
      <vt:lpstr>Predicting Weather. </vt:lpstr>
      <vt:lpstr>Predicting Weather: solving unstable ODEs. </vt:lpstr>
      <vt:lpstr>Another famous example of an unstable ODE: </vt:lpstr>
      <vt:lpstr>Interlay between ODE stability and Method stability.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Alexey</dc:creator>
  <cp:lastModifiedBy>Microsoft Office User</cp:lastModifiedBy>
  <cp:revision>58</cp:revision>
  <dcterms:created xsi:type="dcterms:W3CDTF">2020-04-30T05:38:42Z</dcterms:created>
  <dcterms:modified xsi:type="dcterms:W3CDTF">2021-02-05T01:05:00Z</dcterms:modified>
</cp:coreProperties>
</file>