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1" r:id="rId4"/>
    <p:sldId id="262" r:id="rId5"/>
    <p:sldId id="263" r:id="rId6"/>
    <p:sldId id="265" r:id="rId7"/>
    <p:sldId id="264" r:id="rId8"/>
    <p:sldId id="274" r:id="rId9"/>
    <p:sldId id="270" r:id="rId10"/>
    <p:sldId id="275" r:id="rId11"/>
    <p:sldId id="278" r:id="rId12"/>
    <p:sldId id="276" r:id="rId13"/>
    <p:sldId id="266" r:id="rId14"/>
    <p:sldId id="277" r:id="rId15"/>
    <p:sldId id="267" r:id="rId16"/>
    <p:sldId id="268" r:id="rId17"/>
    <p:sldId id="260" r:id="rId18"/>
    <p:sldId id="271" r:id="rId19"/>
    <p:sldId id="269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2"/>
    <p:restoredTop sz="94629"/>
  </p:normalViewPr>
  <p:slideViewPr>
    <p:cSldViewPr snapToGrid="0" snapToObjects="1">
      <p:cViewPr varScale="1">
        <p:scale>
          <a:sx n="102" d="100"/>
          <a:sy n="102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1.4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35 16479,'24'-19'2543,"-4"4"-2621,-20 14-157,0 2 235,0 5-157,-40 75-1369,19-11 1,-1 13 0,2-3 1379,-5 8 0,2-1-343,3-6 1,1 3 0,17-15 387,54 6 202,-15-51 773,50 3-403,-5-45 0,1-8-516,3 12-259,-13-4 1,-17 5 0,-46 15-1,-24 14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5.5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1 277 15627,'52'30'-269,"-4"-17"1,3-5-304,29-8-37,-17-10 0,10-7 1,-9 1 776,22-8-51,-14 2 1,-12-8 1428,-43-17 684,-51-14-1883,18 10-3291,-54 1 2967,32 51 190,-19 33 493,68 29 0,26 7-628,11-28 0,10-3-190,15 30 0,9-17 112,-13-56 0,5-21 0,-11 4 0,7 4 0,-29-16 0,1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33.633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1 254 18306,'68'-2'862,"-22"0"-862,38-5-11,-35-3 100,2-8 23,-9-10-156,16-13 100,-31 16-12,16-3-133,-41 26 89,-2 1 247,0-1 212,-5-8-459,-2 1-34,-22-21-156,-1 13 112,1-4-573,-35 40 427,32 6-459,-39 28-5536,20 19 6219,23-22 0,1 0 0,25-35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53.1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421 61 15616,'-46'-11'-3316,"5"1"3506,60 10 2253,-13 0-2085,-2 0-358,-3 0 1087,-1 0 313,3 0 394,4-3-954,0-3-280,1-1 34,-5-2-616,-2 6-124,-1-2-123,-5 4-123,-33-3 392,3 2-73,-31 5 0,-6 3-319,8 5 84,1-4 0,13 11-1396,54 52 1727,24-28-18,4-5 1,9 4-1107,23 10 1,13 5-1,-12-6 1123,-23-16 1,-3 2-5,19 15 1,5 7 0,-22-6 367,-39 13 488,-2-37-314,-7 10-246,-59-55-3799,13 13 1,1 1 3484,-8-10 0,-15 13 0,100 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53.4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 0 20356,'-6'68'672,"-1"5"0,-1 3-6645,-1 12 5765,2-22 0,0-4-240,-2-14-2164,6-30-4560,-2-10 7406,1-11 0,1 1 0,1-6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53.7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39 15672,'91'-5'0,"0"-1"0,0 1 0,0 0 0,6-1 0,0 0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54.5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138 0 19762,'-32'45'795,"-3"6"-2383,-2 33 1286,17-16-23,7 26-348,70-25 673,-3-28 6,-6-20 0,3-6 845,22-8 202,14-17-403,-31-6-213,2-13 300,-39-53-793,-20 39-1495,-14-14 0,-9 2 1540,-26 6-57,-10-10 272,16 21-204,13 14 0,15 13 0,2-1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55.1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72 44 21163,'-1'72'627,"1"0"1,-1-14-1,1-1-482,0 3 1,0 0-79,-5 0 1,-1-1-46,-3 30-22,0-34 0,-1-1-336,-4 33 135,5-33 33,2 3-796,6-39 930,5-14 0,7-17 56,19-39 1,3-13 22,6-12-45,-2 2 0,0-5 17,-13 19 0,1-1-3,3 0 1,3-4 0,-1 4-26,-1-4 0,3 2-191,19-25 1,7 24-550,17 65 717,-31 24 1,-2 11 111,-6 6 0,-7 7 73,-5 12 1,-18-3-3006,-69 11 2854,9-31-2107,-21-39 1,-1-12 2106,13-5 0,-19-9 0,69 15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56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171 0 18866,'-45'28'324,"4"2"-5816,24 0 5885,-8 35-248,10-9 1298,-3 27-1421,12 1-55,2-22 657,11 13-703,37-27 225,-10-24-90,26-5 224,-18-51-134,-13 0 3391,3-25-2898,-11-11-415,-12 31-538,1-10-100,-10 42 268,0 14-44,-7 30 33,6 1 78,-6 23 12,17-19 67,4-6 1300,53-19-953,-28-27 39,8-31 1,-5-10-387,-20 0-78,9-37-1592,-52 77-100,3 5-1972,-17 4 3742,14-11 0,8 9 0,8-9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57.4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18709,'10'87'1792,"-1"4"-1444,-9-12-5739,0 11 5592,0 5 1,1 3-9,-2-33 1,0 8-1,0-8-193,-1-12 0,0-1 450,0 38 0,-1-10-551,-3-41 112,12-31-22,33-46 11,-5 3 0,4-4-734,12-14 0,1 14 3377,16 40-2912,-15 20 0,-6 12 313,-11 50-960,21-45 1,6-19 994,-5-37-258,-1-23 0,-6-8 179,-23 1-112,11-36-420,-78 54 0,-11 10 464,16 6-150,-24-2 0,15 14-309,77 41 0,45 26 1,-11-11 828,-11-9-86,11 5 1,15 7 0,-22-34 769,-30-68-594,-15 3 3255,-4-12-3209,-10 21 1232,-1 8-1401,0 11-269,0 6-112,0 7-45,0 1 45,0 3 437,0 43-90,0-12-100,3 35 122,8-17-145,2-19 325,8-2 426,59-22-874,-48-6-382,41 0-55,-67 30 23,-1-1-281,0 27-5614,17 7-515,-8-35 6835,12 7 0,-18-38 0,-2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58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141 0 21342,'8'48'504,"2"2"-5918,-1-8 5593,1 43-89,-3-11 665,-16 17 0,-10 12-1077,-2-34 1,-4 2 0,3-6 86,6 2 0,0-4 1,-18 19-1,12-34 0,37-76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59.2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447 0 19101,'-41'55'605,"3"-2"-314,10-10-145,1 5 156,-18 30-246,7-18-44,-17 18 44,11-30-3239,-22 15 438,36-35 1897,-4-4 0,35-27 0,6-10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6.6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96 15426,'54'-9'1708,"0"-1"1,16-12-1966,-76-18 111,-24 25-168,-22 40-482,2 28 225,20-10-12,87 12 1,31-5 498,-36-30 0,6-5 84,20 8 0,12 2 0,-4-9 403,18-19 0,-12-7 1850,-3 4-2175,-7 6 45,-164 49 157,96-6-112,-32-2 303,89-73 0,19-39-460,-61 10 0,-18-5-347,-8-11 0,-23 16-1945,-44 45 1,-10 26 1714,25 15 1,7 11 0,-10 9 0,22 0-1,68-5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59.4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20703,'44'77'-603,"0"-1"1,0 0 0,-14-23 0,-2-2-1523,26 42 0,-9-20-3321,-33-63 4484,3-13 0,-6 2 0,2-3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0:00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18126,'-2'37'784,"3"2"-560,5-2 12,2 1 44,3-1 23,0-5 10,9 2-145,-7-18 516,65-27-684,-40-3-101,46-19-672,-62 46 784,-4 3-45,-17 79-4235,0-42 4269,13 16 0,-10-51 0,9-24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0:00.8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 19673,'69'23'212,"-5"-3"-2447,-6-15 0,-1-5-1687,-3-7 3922,3 1 0,-8-4 0,-33-4 0,-4-1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0:01.2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443 0 16602,'-30'48'2409,"-26"33"-2185,11-17-321,-6-2 0,-12 12 0,12-11-9734,4 9 9412,-14-2 1,22-20 0,54-51 0,4-19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0:01.5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19437,'22'73'288,"-1"1"1,1-13-1,1 3 1,1 0-319,-2 1 0,0 0 0,1-2-418,10 22 1,-5-10-719,-10-4-5545,-13-46 2487,0-10 3889,5-8 0,-4-5 0,2-2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0:02.2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0 18989,'-15'34'336,"3"-1"-179,6-2-359,1 10 213,5-23 292,11 4-213,63-51-113,-23 12-55,26-16-583,-53 23 661,-20 14 11,-3 8-3246,-1 22 3358,0 1 45,0 13-123,0-8-135,0 14-8437,13-14 8446,4-6 0,0-19 0,-3-15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0:02.6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18126,'50'13'493,"2"-1"-1244,-2-3-3282,29-3-259,-21-4 4292,15-1 0,-47-1 0,-8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0:03.0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17756,'20'58'695,"0"0"0,-1-2 0,-4-6-438,-8 3-223,-2-2-34,-2-5-796,-2 1-605,-1-16-1489,-1 2 2890,-1-18 0,1-6 0,0-4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0:05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122 0 20994,'-17'53'1054,"2"-4"-786,10-18-88,1 4 56,-2 5-29,-6 48 0,-1 9-706,1 2 510,3-33 0,-1 9 0,2-6-11,5-6 0,2-6 0,-1 35 0,3-36 0,0 2 17,2 9 0,0-5 39,1 0-45,-3 33 45,-7-78 45,0-8-135,2-2-3461,2-6-3632,2-10 7251,10-7 1,-8 3 0,8-1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0:06.6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555 0 19852,'-51'37'750,"8"-3"-705,9 5-11,-11 21-2115,-4-10 0,-3 0 2092,16-13 0,-1-1-17,-17 11 1,2-6 864,11-14-937,8-6-23,16-9 101,6-4 438,16-7-394,4-1-21,7 0-12,5 2-11,1 4 3403,12 13-3347,31 29-1618,5 3 1,0 2 1583,7 9-22,-15-17 0,-19-11-1549,-42-31 1056,-1-3-2409,8 1 2902,15-4 0,-10 2 0,8-2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6.9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6876,'0'0'0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0:07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205 0 18720,'-26'51'590,"-1"0"0,3-2 0,1-2-6004,-2 14 5509,8-12 1,2 1-96,-4 26 1263,-2 18-2608,16-26-6378,3-23 7723,9-12 0,-4-22 0,5-14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0:07.5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12087,'9'0'4246,"-2"-1"-3394,-7 1 2240,4 0-2329,14 0-674,7 0-55,19 0-175,9 9 1,8 1-4090,16-2 1,2 1 4229,-3 6 0,-3 1 0,-9-9 0,-11-1 0,-25 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0:08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135 109 15314,'-79'34'1210,"42"10"0,18 5-795,59 17-359,-20-17 0,6-4 0,16-17 0,6-10-56,4-8 0,-1-5 33,24 1 174,-12-27 1,-6-9-141,-18 1 101,13-42 482,-61 0-347,-3 26 111,-21-38-3750,-18 43 3246,-4 2-2400,-1 24 0,0 5 306,0 1-752,-26 5 2936,66 13 0,7-7 0,10 7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0:08.8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0 19885,'-1'45'482,"1"2"-404,0-3-55,-6 22-341,-1-13 329,-6 14 0,1-20-11,-4 13 73,7-19-140,-1 5 22,7-27 67,2-10 45,1-3 157,0-6-246,0 1-34,0 0 301,0 0-256,0 0 471,29 5-382,5-3-78,34 6 6,-4-1 0,2-1-29,17 4 34,-7-1 1,-5 0 10,-32-4-22,6 0-673,-44-6-66,-12 0-437,-6-3 1176,-23-10 0,20 7 0,-7-7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0:10.2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21331,'38'35'134,"-1"1"1,2-1-1,-2 0-67,24 25-50,-10-13 0,-1-1-40,3 3 12,16 16 11,-60-56 0,-6-4-11,-3-5-1636,0 0-8184,4-14 8101,6-7 1,-4 2 0,3 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32.2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182 328 16019,'-12'65'841,"-5"4"-785,-3-4-2802,-5 16 0,-1 2 2846,1 3-72,2-10 0,3-7 1549,12-36-1577,4-24 546,2-23-1874,12-36 0,5-12-1769,1-16 2777,3 13 1,0-8 808,-4 0 1,-2-5-1,0 8 166,1 15 1,0 1-493,0-20 0,2-8 0,-2 18 16,0 22-425,1 13 784,-4 96-449,-4-20 6,5 39 1,2 12-74,-4-34 1,1 1 696,5 29 0,3 5-2927,4-2 1,1-7 2207,-11-38 0,0-4 0,4 9 0,-4-13 0,-9-34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32.4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85 16726,'78'-11'-736,"-1"0"1,1 0 0,-1 0-1,22-8 1,-3 0 0,-44 16-1,-49 13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33.6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64 540 10664,'33'-53'1497,"-1"0"1,2-30 0,-9 1-5858,-10 1 4953,-7 18 1,-6 5-412,-14 19 927,-30 12-1587,-15 48 478,1 32 34,16 31-502,35 8 0,11 4 485,-2-40 0,2 2-17,2 31 0,1 15 0,-2-15-118,-1-34 1,-2-4 310,3 44 0,-3-36-394,-4-116 1830,1 24-1590,0-23 0,14 2-67,39 31 0,9 13-28,-3-2 242,14 39 0,-10 17-242,-44 7-510,-28 13 0,-9-5 387,-1-31-202,-28 13-135,47-46 449,13-6 67,9-7 460,28-17-79,-11 10 2539,10-10-2629,-19 10 1285,-5-17 1,-6-8-1219,-14-31-470,7-8 68,-45 40-85,5 86 0,3 19 129,8-10 257,36 34 1,24-6-2101,3-54 0,8-11-1496,11 13 0,-1-11 2491,25-50 0,-70 12 0,-6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33.9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19583,'19'88'535,"1"0"0,-10-10 0,-1 4 0,-1-2-956,6 19 1,-5-3-921,-12-26 1,-4 1-1,-2-13-340,-7 3-392,-13-41 2073,29-54 0,0 16 0,0-14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34.1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5991,'0'0'0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7.4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18350,'49'65'117,"0"-1"1,-1-13 0,4-1 0,-7-10 27,9-3 1200,29 0-1166,-65-112-201,20-5-79,-4-11-515,33 67 291,-30 73-3910,9 25 3387,-27-6 0,-6-29 0,-10-29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34.2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19650,'62'12'-1372,"0"0"1,32 0-1,-72-14 1,-17-5-1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35.1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0 19650,'0'58'661,"0"0"0,0-4 0,0 3-3284,-2 24 0,0 1 2623,1-30 0,0 0 0,0 30 0,2 0-970,3-23 1,0-5 16,-3 14 1290,-1 7-1401,-58-80 1020,30-7-1272,-16-44 1428,60 38 1495,27-13-1512,10 30 0,6 2 1179,-4-9 1,-1-10-1118,16-27 0,-7-10-146,-22 19 0,-11-6-151,-16-32 0,-17 4-96,-17 31 91,-57 57-466,48 43 0,8 14 611,-2-21 0,7 1-1134,10 19 0,23-13 1274,47-42 1,16-26 200,0-30 1,1-8-186,-3 23 1,-5-2 988,-9-30 1,-19 21-866,-37 85 84,1-4 1,-1 3-253,2 41 22,12-11 1502,-10-81-1558,-6-21 3326,-5-28-3393,-10-25-3381,-3-15 3370,-5-1-2398,21-5 1916,17 48-963,31 9 1445,9 36 0,2 9 0,-9-1 0,37-2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35.8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175 126 14383,'48'87'1715,"6"-16"-2248,-4-59 0,4-10 612,35-2 268,-26-2 0,-3-13 628,-9-32 0,-16-9-604,-22-5-386,-50 17 0,-28-1 0,-4 18-867,0 29 1,-4 19-1,0-4-1075,-2-15 0,0-4 0,11 12 1957,3 25 0,31-1 0,57-23 0,10-11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36.5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15863,'23'59'874,"1"0"0,-2-5 0,-3-4-292,-3 3-391,0-6-124,-2-11 78,13-12 102,3-13-112,16-16-12,29-33-78,-23 5-45,15-13-774,-45 33 752,-15 21-807,-6 43 762,15-20 67,19 13-3302,25-38 3380,9-15 403,-12-17 1,-3-12-291,-16-18 0,-3-5-203,6 14 1,-6 0-337,-21-50-77,-93 128-2023,34-9 2302,-12 18 1,14 10 3344,66 25-2931,6-3-167,45-25 0,16-16-5017,-27-28 1,-2-5 4691,-2 8 1,-6-4 0,2-26 0,-69 11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36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15493,'0'0'0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37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 16737,'-25'79'-2798,"13"-20"0,-2-51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37.9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129 51 17554,'13'-28'-212,"-3"6"212,-10 22 302,0 0 136,6 5-170,2 4-234,2 2 0,-2-3-23,-6-5 246,-1-3-313,-1 0-1266,-29 1 1322,5 5-146,-43 11 146,38-6 247,-5 4 862,31-13-5445,53-11 3488,-18 6 0,23-6 0,-36 9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38.7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60 16703,'-4'-32'1995,"2"8"-1839,2 22-727,0 1 134,0 0 437,1 6-706,20 6 45,-11-4-403,13 3 1064,-21-22 0,-2 10 0,-2-10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47.6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512 1 14395,'-52'55'608,"1"1"1,0-1 0,4-2-3243,13-13 0,1-1 2757,-1 4 1,1-1-124,0-1 0,3 0 1252,-20 30-2653,13-16 1880,20-26-973,7-12-6845,22-57 7339,-6 11 0,7-15 0,-10 25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47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37 175 14260,'-20'-94'3138,"3"22"-3094,23 63 623,28 38 0,10 17-759,7 0 114,2 6 1,3 5-2263,-13-13 0,-6-2-4158,7 15 6398,5 4 0,-43-42 0,-6-17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7.7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42 18048,'48'32'451,"0"1"0,7 9 0,4 6 0,-11-9 501,0 2-3278,15-34 0,-8-18 2304,-41-37 586,1-11 0,-1 1-710,-1 16 197,1 7-1486,-4 18-5657,12 4 6535,-1 16 0,-3-1 1,-5 4-1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48.5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 14238,'-14'45'964,"3"-3"-819,11 5-145,1-25 135,2 5-4196,3-27 4397,4-4 534,49-30-881,-32 20-358,33-17 369,-52 42 0,-2 8 224,-6 32-180,-1-12 3348,-1 16-3392,-7-19 0,5-18 0,-4-1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49.1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 17151,'75'1'1211,"-11"0"-1785,-33-4-110,-7 1-868,-5 0-5238,7 2 6790,-3 0 0,-3 0 0,-7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49.4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 14238,'-7'96'3059,"0"-5"-8148,9-37 5235,8 21-1054,-2-24 109,6 11 799,-9-30 0,-3-15 0,-2-6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50.1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223 0 18126,'-34'62'511,"0"1"1,4-2 0,7-2-164,15 26-85,9 7 0,2 2-263,0-37 0,0-1-297,6 31 0,-10-3 297,-46 3 0,34-49 0,-38 8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50.8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377 1 13656,'-31'54'184,"-1"-1"1,-21 30 95,-9-26-2612,16-27 1,1-3 2622,3 0 1331,-23 10-1454,68-31 7,45 17 0,18 3-18,7 5-742,16 6 1,0-1-2117,-20-8-5078,-29-4 7779,-40-18 0,-24-5 0,10-1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51.5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1 17610,'4'76'1558,"-1"6"-1233,2 0-101,-3 7-179,-1 3-2698,-11-16 1,-1-3 2036,1 1-557,-2-11 0,0-23 1173,7-44 0,3 3 0,2-13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51.7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53 15291,'88'-26'3003,"-20"6"-2308,-61 17-382,-5 2 483,54 0-796,-12 1 67,54 0-521,-18-1 1,8 2 453,-22 4 0,2 3 0,-2-1 0,17-5 0,-4 1 0,-13 7 0,0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52.2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249 210 14887,'-56'27'314,"0"1"0,2 28 0,20 2-213,44-5-101,7-4 0,11-8-73,18-28 0,9-11 73,1 7 0,3-12 694,3-31 1,3-17 0,-10 4-420,-12 16 0,-11-5-33,-16-29 1,-13-15 0,-17 17-165,-21 29 0,-13 9 57,-34-15 0,-6 10-236,14 23 0,5 11-1334,-24 11-1209,1 13 1796,107 26 0,-10-26 0,33 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52.6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107 1 14003,'9'52'844,"1"1"0,-5 0 0,-3-2-418,-14 27 10,-18 1 1,-2 2-190,18-27 0,1-2-57,-12 17 1,19-10-124,66-28 0,19-16-324,15-10-51,-3-2 0,-3-1-2909,-10 0 91,-39-2 3126,-11 1 0,-29-1 0,-2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53.3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 15840,'-4'45'515,"-2"-6"-503,-4-23-24,2-1 24,-1-5 78,5-3-1,1-4-10,10-9-696,14 0-100,-5 26 1770,-29-10-683,1 19-4213,-28-79 3843,44 20 0,-5-31 0,13 48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8.1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0 286 13824,'79'-53'802,"0"0"1,-31 26 0,-7-2-708,-3-20 1,-21 4-62,-41 21 5,-36 19 0,-6 18-17,18 21 1,17 11 369,33 9 0,17 3-515,-4-2 0,15-9 123,45-24 0,25-18 0,-19-5 0,-12-6 0,-14-16 0,-1 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54.0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734 1 15370,'-53'48'452,"-1"1"0,2-1 0,1 0-318,14-9 0,-3 1-2170,-13 5 0,-9 3 0,7-5 1722,10-9 0,2-2-890,-34 20 0,10-12-2565,40-35 3769,13-14 0,10 6 0,4-6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54.3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27 16221,'51'-18'2040,"-2"10"-3232,6 47 1427,-8 7 123,7 33 1,0 9-331,-26-39 0,-2 0-28,16 31 0,-5-1-4504,-10-1-5327,-11-21 9189,-1-13 0,-11-22 0,2-18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55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 14495,'-2'52'1928,"-2"-2"-1469,-4-10 225,4 15 0,0 1-966,0-11 293,1 45 224,3-87 526,10-7-660,7-8-67,13-7-12,22-11-100,-23 14 11,6 0-370,-31 25 753,-6 9-272,-5 26 68,5-4-1647,99-19-1781,-34-21 133,10-13 1,0-6 3182,1-13 0,-33 13 0,-11 5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45.1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0 18059,'-10'47'616,"2"1"-537,5 1-23,2 33-23,11-16-10,2 24-1,11-25 0,4 22-22,-9-26-67,-3 8-3877,-10-36 78,-1-21 3866,6-21 0,-4 2 0,1-10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45.5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470 1 16479,'-65'41'610,"23"-6"1,1 3-600,-10 22-17,17-17 1,-1 2-113,0 1 1,2-3-634,-13 20-392,-5 6-3014,29-40 628,12-14 3529,5-12 0,5-4 0,0-4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45.8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 16378,'46'-14'1020,"6"13"-6412,11 27 5448,-17 4 0,-1 6-34,22 22 671,-27-18 1,-2 2-1332,17 38-584,-24-22-428,2 12 1650,-26-31 0,-4-18 0,-3-7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46.8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14820,'11'50'191,"1"-1"-90,-2-14 22,5 0 236,8 13-247,-11-22 0,5 5 168,-13-27 157,1-3 246,2-4-582,16-23-112,2 2-112,13-15-359,7 11 179,-23 14 135,7 10 785,-27 83-617,-1-42-280,-1 48-3485,0-70-2174,0-9 5939,2-4 0,-1-2 0,1-2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4:47.1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16916,'80'0'-1106,"-1"1"1,-15-1 0,-5 1-5204,16-2 4894,-34 1 0,-20 0 0,-8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5:23.3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6495,'83'42'-30,"0"-1"0,-1 1 0,-9-5 1,-11-7-1,-13-5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6:38.8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537 0 18014,'-48'1'-79,"-32"20"102,21 2-8,9 14 0,-8 11 0,8-2-21,13-10 1,5 6-1461,-11 35 0,-1 19 0,16-13 1343,20-32 0,11-2-1615,10 20 0,10 7 0,4-16 1738,34-11 0,18 7 0,-48-51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8.4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 15370,'46'57'631,"1"-1"0,-10-11 0,-4-3 120,3 26-549,-24-44 358,-3 0-370,-20-36 505,-29-50 302,13-12-818,-7-15-291,56 24-3249,60 41 425,-24 21 2088,28 20 0,-73-4 0,-1 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6:39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505 1 16199,'-45'23'537,"0"1"1,-26 16-3318,20 14 1,4 5 2779,-6 2-2346,-5 6 1,4-4-2215,22-29 4560,-16 16 0,48-50 0,4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6:39.6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15000,'43'43'1378,"-2"4"-947,-12 5 1,-2 3-343,11 19-89,-11-13 0,4 3-2908,12 2 1,1-7 2907,8-1 0,-13-9 0,-3-11 0,-15-33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6:40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0 169 16546,'24'-56'1311,"4"4"-1120,16 13-191,-13 17-1087,25 64 902,-25-2 0,5 4-1577,32-3 1,5-4 1761,-22-4 0,1-9 93,23-31 1,-3-12-5304,-13-4 4642,-5 11 1,-28 11 0,-19 12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6:40.8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0 519 12490,'32'-46'322,"0"-1"0,9-4 0,6-5 1,-3 7-1412,-6 10 1,1 0 1306,23-23 1,-3 4 890,-13 9-1109,-24 26 905,-6 41-434,-16 13 654,2 40-279,0 12 0,-1 4-768,-3 9-500,-5-17 0,-3 13 0,-1-16-1763,-10 3 1606,-1-6 1,0-8 0,11-35 0,-1 5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6:41.1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13947,'79'4'1352,"0"0"0,-15 0 0,-1-2-1011,-4-1 1,2-2 241,19 1 0,-5 0-617,-1 0-2963,-13 0 0,-14 0-2841,-39 0 5838,-7 0 0,-1 0 0,0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16:41.6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404 0 12848,'5'97'68,"-1"0"1,1 0-1,0-1 1,-1 1 0,1 0-1,-20-19 1,-7-9-1,-2 0 1,2 7-1708,9 6 1,4 11-1,1 5 1,-3-5 0,-6-11-1,-10-20 1321,-56 4 0,0-31 0,28-21 0,13-5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9.6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77 13544,'-19'93'-203,"4"-16"1178,93-104-560,-57 3-135,21-10 0,-6-10 1838,-59-52-5835,-25 76 3471,-15 18-956,31 51 1,7 18 1178,5-10 1,10 8-179,18 5 1,13 13-1,4 2 1,-3-7 203,-5-10 1,0-6 0,2 4-116,16 25 0,3 3 0,-20-11-2208,-29-11 1,-16-21 1008,-20-35 1931,-5-8 1,1-16-947,12-47 1,22-18 1406,37 7 1,12-2-819,-18-13 1,9 4 645,32 17 1,20 10-1191,-10 18 1,12 2 0,-1 2 0,-12 2 18,-6-5 1,-2 1 410,30-7 1,10-4-1,-32 1 222,-47-7 66,-27-42 414,-15 36 2260,-5-13-3111,0 51 661,-32 71-432,42-8 1,8 7 390,-5 10 1,15 1-548,37 5 0,20-18 22,6-38 0,6-22 331,4-24 0,-7-18 554,-19-15 1,-13-7-802,-14 14 0,-8 3-571,-8-10 594,3 73-3404,23 63 3214,12-4 32,2 14 611,17-85 1,3-19-667,-5-13-572,-3-6 1,-5 17 638,-22 49-1860,-20 21 2652,-7 13 0,0-29 0,0-27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20.3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76 15594,'48'17'429,"1"0"1,9-6-1,-11-15 232,-27-50-694,-28 29 55,-25-12-44,-30 59 22,32 7 44,40 44-2558,69-45 1,24-9 2193,-26 11 1,2-14 382,16-38 1,6-20 0,-50 1 888,-97-5-201,-14-5-667,-28 60 0,23 29 577,95 24 0,53 20 0,7-15-1730,-10-34 1,7-14 0,4 2 1068,-5 5 0,6 3 0,-2-3 0,-7-9 0,30-7 0,-28-21 0,-51-26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21.4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1 774 3962,'73'-30'194,"-1"0"0,-4-2 1,-8-6 998,-18-2 1,-7-4-1122,-2-2 1,-5-8 973,-9-14 0,-5-10 0,-4 9-979,-2-27 708,-33 5 0,-12 33-693,6 102 1,-2 51-1,0-8-65,-6-24 0,5 5 233,19 12 1,6 16-1,8 3 1,8-10-95,13-4 1,9-8 0,1-12 936,-4-18 0,2-9-1104,32 13 11,-37-116-112,19 23 461,22 86-416,0-2-359,-26 16 516,-89-30-1961,-40-6 0,-6-7 1321,12-13-1366,15 0 0,26-1 1237,85-1 1,22-1 0,0 1 0,-4-1-1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1.7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1 145 14215,'50'0'1188,"1"0"0,44-7-6423,-38-5 3028,33-29 1937,-57 9 1,21-3 0,-62 17-1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21.9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263 14 14843,'60'-7'1686,"0"1"1,29 9-1765,-91 3 55,-4 33-10,14 26 33,9 11 41,6-6 0,6 15 0,-7-5-19,-7 4 1,-13 2-173,-13 7 0,-11 7 1,-8-17 93,-2-24 0,-14-18 22,-31-22 1,-18-16-1,18-10-168,9-26-72,1-2 0,14-4-4418,51-4 4692,61-8 0,-42 27 0,42-3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24.5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58 17992,'-28'-32'1893,"5"7"-1389,23 24 606,0 1-1457,-11 23 347,8-9-34,-9 21 30,18 35 0,13 26 1,-1-10 3,-6-28 0,0 2 0,2 8 0,2 14 0,0-2 0,-2-14 0,12 30 11,-15-8 0,-3-1 0,2 3-11,-6-15 0,-3-6 68,-3-23 77,1-24 1290,-3-1-2355,-7-28 920,8-24 0,-7 17 0,12-16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25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497 0 16075,'-34'65'560,"1"-1"1,0-2-1,1-4-6030,-17 19 5661,-3 2 1397,1-2-1465,1-12 1,1-3-318,8-8-3196,1-7 1,9-20 3389,30-42 0,1 1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26.1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17767,'54'8'1115,"1"43"0,-2 15-1065,-24-26 1,0 3 5,5 9 0,4 7 0,1-3 45,16 9 0,-1-7-829,-14-14 1,0-1 704,11 9 1,-3-3-2314,4 5 733,-27-27-2217,-7-10 3820,-24-32 0,5 8 0,-4-7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29.1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18686,'15'63'146,"-10"-27"-146,12-1 78,-13-30 169,-2-4 369,0 0-22,-1-1-191,0-1-459,1 1-134,-1-1 369,-1 1-2028,0-1 1827,0 11 44,-4 27-22,0-9-11,-4 33-1566,5-45 1936,0 8-585,6-30 282,7-5 11,22-33 90,2-2 56,12-14-124,-20 24 1435,-9 17-1501,6 3-2072,5 1 1747,-5 1 22,-3 2 548,-20 12-234,0 0-292,5 33-1954,17 45 2268,-6-10 2608,9 12-2519,-19-61 13,-3-14-58,-3-5-88,0 0-12,40-34 0,-29 25 0,29-26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29.9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19022,'61'24'1031,"10"-2"-1570,-9-15 0,3-1 539,35 3-88,-26-2 1,-5-1-261,-14-2-5073,-22-1 5421,-55-8 0,5 4 0,-6-4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30.5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728 1 17140,'-14'38'2095,"-8"5"-7407,-12 12 5625,-18 11-279,-14 8 704,25-33 0,-1 0-721,-3 3 0,-1-1-711,-1 1 1,-1-1 693,3-2 0,1 1-1047,-6 13 1,4-4-321,0-3 1264,6 11 103,74-96 0,-21 27 0,19-26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31.0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18642,'57'19'1165,"1"7"-829,-9 15-146,6 11 135,-4 14 0,1 9-241,-9-7 1,0 1-672,9 16 0,-2-1 592,-17-20 1,-4-5-2883,15 27 2708,-19-34-66,-3-7 168,-17-36-1737,-7-20 1804,-8-3 0,5-2 0,-3 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31.9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18138,'10'59'873,"-1"-3"-817,-6-20 11,0 0 23,6 14-79,-4-25 45,3 6 617,-6-28-136,2-3-167,2 0-314,16-22-56,-4 10-11,12-17-3404,-10 15 3404,-1 2 11,0 1 0,-4 4-11,-1 2-11,-6 3-57,-1 1 46,-6 1 3279,-1 0-3056,2 19-111,1-6-34,2 16-146,4-7-258,-2-5-257,2 5-2454,-2 9 314,-2-5-2466,0 12 5222,-1-12 0,-2-10 0,0-7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32.3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41 18866,'37'-11'795,"7"1"-1272,12 12 331,1-2 22,-4 0 124,-56-9 0,13 6 0,-42-6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1.9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1 197 15672,'78'-39'1350,"0"1"1,11-5-6052,-30 12 1,-10 4 4700,-33 18 0,3-1 0,-19 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33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1 18362,'5'77'1428,"-1"1"1,3 1-1654,-7 19-1197,0-92-864,0-3-5065,-6-8 7351,-9-7 0,6 4 0,-4-4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34.0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171 0 20311,'-6'89'868,"2"-40"1,2 2-774,2 6 0,0 2-11,1 7 0,-2 3-39,-2 5 0,-1 1-2143,-1 4 0,-2 0 2098,-1-1 0,-2 2 0,1-14 0,0 3 0,-1 2 286,-1 5 1,-1 2 0,1-4-293,-1 14 0,0-6 18,-1-6 0,4-16 77,5-39-66,4-20-1155,0-1-1737,0-10 2869,-4-24 0,3 15 0,-3-12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55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 19751,'93'-1'-142,"0"0"0,-38-1 0,1 1 82,9 2 0,8 1 1,-6 1-177,4 5 1,-11 1 123,2 3 11,28 8-33,-46-9 112,-20-6-1,27 3-358,15-7 325,0-2 0,5-1 72,-21 0 1,1 0 22,35-1 1,4 0-40,-17 2 0,-1 0 5,-5 2 1,5 2 5,5 1 0,7 2 0,-10 1-17,-15-2 1,-3 2 10,31 3 1,6 1-25,-27-5 1,2 0-1,-3 1 8,18 2 0,2 1-1,-7 0 1,5 0 0,-3 1-6,12 3 1,-6 1 10,-21-3 1,2-1-1193,16 0 0,8 0 0,-9-2 1131,-21-2 0,0-1 37,20 2 0,11 1 0,-3 2-19,-15 0 1,-2 1-1,3 0-771,15 1 1,2 0 0,6 1 754,-8-1 1,4-1-1,2 2 1,1-1 3,-16-2 1,1 1-1,1-1 1,-2 1 0,-2-1-46,3 0 1,-3-1-1,-1 0 1,4 2 29,12 3 0,5 1 1,-2 0-1,-7-2-70,-1 1 1,-7-2-1,7-1-45,5-2 1,7 0-1,1-2 1,-5 0 159,-17-3 0,-3-1 1,-2-1-1,1 0 19,21 0 1,0-1 0,5 1 22,-23 1 0,5 0 1,1 0-1,-4 0 0,-10 0 1074,20 1 1,-1 1-1089,-16-1 1,11 1 0,4 0 0,-2 0 0,-8-1-146,9-1 0,-7 0 0,5-1 19,-5 0 0,3 1 0,2-1 0,0 0 149,0 0 1,1 0 0,-1-1 0,-5 1-14,8-1 1,-4 0 0,-2 0-749,-8 0 1,-2 1 0,-1-1 915,-5-1 1,0 0-1,1 1-78,5-1 0,1 1 1,6 0-107,8 1 1,8-1 0,3 1 0,0 0 8,-17 1 0,2-1 0,0 1 0,-2 0 0,-1 0 2,5 0 1,-2-1 0,-1 1 0,3 1 350,17 1 0,5 1 0,-6 0 0,-20-1 812,-26-2 1,-6 0-1177,40 3 0,-21-1 3327,-61-3-3496,-11 1 180,-61 3 0,45-2 0,-44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57.7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30 115 16726,'-6'-37'302,"4"6"-425,26 24 67,-3 4-146,9 0-34,-10 3-10,-2 8-3972,-9 26 4252,-3-7-1398,-22 28 1577,2-39-458,-14 4 289,7-33-1502,-1-17 1402,10 4 1369,2-7-1190,10 19-33,7 1 1301,8 4-1760,8 3 145,1 8-135,-4 9 1223,-12 1-797,-4 27 157,-37-3 90,9 1 773,-20-17-393,23-40-2064,16-39 1392,8 17-1635,25-22 1523,-12 53-897,6 0 976,-20 14 1580,-1 7-1681,-12 28-3442,-10-3-547,3 2 4637,-2-18 0,18-19 1,2 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59.2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69 17487,'-3'54'202,"2"-5"-5751,1-10 5841,3-4-101,-1-2 1498,5-6-1577,-6-20 2629,3 2-2180,-4-10-2706,0-21 2145,0 7 2268,1-16-2268,3 5-45,2 6 45,3-8 0,15-11-44,-8 16 32,11-14-179,-2 17 3326,-6 8-3270,36-9 91,-5 10-1,0 1-34,-15 4-447,-26 6-12,-7 0-134,0 10-942,-2 0 766,-4 6 0,3-7 0,-2-4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07.139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92 185 16400,'-51'0'2835,"10"-1"-2453,42-3-315,3-2-123,23-18 0,-7 12 22,46-15-3369,-9 20 3145,-2-2-145,-16 8 358,-31 4 45,-16 18 0,-13 10-67,-23 18 279,-8-19 102,2-22-56,21-38-2504,31-43 2235,8 24 188,22-13-457,-7 49-56,2 4-168,2 24 448,-19 14 11,-17 33 2463,-21-20-1141,-14-24-1008,15-28 2886,10-28-3189,28-1-67,3 17-78,31-8-135,-20 24-123,13 31 516,-48 8-23,2 9 123,-27-11-11,18-25 112,-2-1 135,11-4-460,4-1 0,1 1 224,3-1 314,3-3-2263,1-3 1770,0-5 0,-1 4 0,-3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07.686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568 16 18698,'-52'-12'1434,"3"9"-729,-25 57-649,26-16 0,-2 2-56,3-2 0,0 1-280,-14 14 0,7-4-201,19-13-3430,-9 11 930,39-40 2981,3-25 0,2 12 0,0-17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08.064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1 20681,'13'52'1916,"3"-1"-1625,0-6-22,4 3-401,10 27 132,-6-19-3288,8 14 252,7-5 885,-14-30 2151,21 13 0,-34-40 0,5-1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08.532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97 83 16277,'6'35'3396,"23"3"-3094,-10-29-44,22 3 750,25-21-56,-32-13-739,16-4-213,-42-5-34,-18 9 12,-11 3 22,-18-2 0,8 8-190,-25 2-79,29 8-5827,-48 47-503,46-18 5751,-21 35 0,42-43 0,4-6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10.740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391 1 18250,'-47'67'1299,"4"-18"1,-2-4-1177,-6-3-89,9-10 0,0-1-1,1-3-235,4 1-145,13-9-3306,5 0-3944,23-17 7597,3-10 0,4 2 0,-4-4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2.6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363 24 16266,'-56'-12'216,"0"1"1,-17 16 0,8 12-351,17 26 111,-17 14-78,83 12 163,51-25 0,13-3-107,-40-8 0,0 1 146,44 14 0,-30-5 167,-95-10-200,-3-10-2903,-55-9 2835,88-18 0,-19 4 0,47-5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11.024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1 18171,'76'58'-1255,"-1"0"0,0 0 0,0 0 0,-2-3 0,4 2 0,-10-9 0,-20-21 1255,-19-23 0,5-2 0,-32-2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11.358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157 0 21387,'8'43'2039,"-2"-5"-1557,-6-20-123,0 3-203,-3 1-4284,-4 4 2077,-32 54 446,13-34 1605,-3 0 0,0-4 0,13-22 0,-5-2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13.309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286 1 20647,'-49'54'398,"1"0"0,-4 12-1160,-13-13 0,11-4-7866,46-22 8628,-2-13 0,34-14 0,-9-18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13.674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1 18709,'74'16'4168,"-16"-3"-6590,-41 31 1,-2 10 2348,15-7 1,3 1 574,-5 6 1,2-1-963,13-4 1,-2-10-2653,-7-12 1264,-6-3-1390,-17-11-2085,-10-8 5890,-5-1 0,3-1 0,-3-2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14.075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42 1 19964,'67'2'341,"0"-1"1,21 5-129,-74 31-460,-90 11-2086,37-15 1,-1-1 2332,-41 15 44,39-12-289,87-20 1,21-5-1034,5 1 1278,-4-15 0,-4-3 0,-18 0 0,-37-21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25.047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251 69 15000,'12'-26'-2544,"-3"4"2432,-3 10 2667,-5 7-1737,4 1 683,-5 4-1825,0 0 436,-2 20 268,-3 8 405,-12 48-550,3-28-106,-9 7 0,-3 5-308,-8 27 173,14-40 1,1 1 16,7 7 0,5-4-3425,6 0 3369,-2 3 45,-4-21-202,-29 12 12,18-18 156,-15 14 57,28-31-752,4-7 729,1-16 0,0 10 0,0-9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26.028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323 1 18776,'-50'57'1047,"13"-1"1,1 2-6697,-19 17 5671,18-8 1,3 2-2232,-1 16 517,12-30 91,8-18-2791,23-51 4392,1 0 0,-2 5 0,-5 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10.176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130 181 14955,'48'-85'2924,"-5"18"-3025,-18 40-212,-5 26 302,-18 13-79,2 9-123,-2 17 213,-8-13 437,-50 28-392,20-33-1629,-13-4 0,0-2 1730,17-9 347,-14-1 560,62-38-1064,-3 24-11,24-25-57,-4 34 68,-7 2-281,14 22 393,-26-12 180,-3 17-248,-45-14 3359,12-8-3078,-18-11-1020,35-32-302,0 15-942,9-12 1950,13 45 0,-11-9 0,11 9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12.741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153 86 19605,'-17'-46'583,"43"19"-751,-15 26 101,28 17 67,-36 8 280,-48 38-180,20-35 169,-47 21-3571,44-46 3492,-4-8-1400,20-22 1345,18-29-135,7 12-34,34-8-392,-6 51 392,-3 2 124,-20 25-90,-27-11 2687,-6 9-4648,-26 0 2118,17-9-157,-9 9 0,26-18 0,5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15.228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198 31 13308,'-42'-1'2207,"8"1"528,64-12-2355,-17 8-402,20-8-808,-27 11 842,-4 5 425,-14 14-302,-1-4-1,-29 15-112,-3-11-22,1-2 1356,7-5-594,25-9-190,16-28-494,13 12-504,4-15 213,-4 22 79,-5 25 156,-7-8-313,3 24 235,-12-20 560,-22 2 292,13-40-841,6-3-549,28-12 336,1 22 90,-4 22-2958,-28 29 3126,-17-3 0,11 2 0,-8-18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3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1 16042,'12'86'1210,"3"8"0,0 1-6870,0-1 5420,-7-23 1,0 11 0,-5-14-130,-14 1-781,-17-13 0,-6-9-1371,-6-26 2168,-50-21 1,66-5 0,-8-16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15.943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459 0 18149,'-56'57'296,"-15"9"1,-6 2-5160,27-24 1,0-2 4862,-9 6 0,6-4 0,10-7 0,58-56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16.159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39 0 16770,'-31'22'2420,"24"29"-7419,56 23 4999,6 1-2159,10 1 1,-3-2 2158,-19-14 0,0-6 0,-11-8 0,-34-32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16.826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39 19000,'34'-21'426,"-3"4"-6031,-10 17 5673,10 13 1228,5 24-1587,-20 15 635,-47 20-1061,5-32 717,-25-8 460,82-33-371,36 5-537,-17 11 3672,2 1-4378,-79 14-6914,-28-10 8068,8-6 0,1-4 0,36-10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17.414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46 14193,'3'-23'-2820,"0"7"1,-5 10-1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17.643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176 180 12983,'-45'-45'-1141,"0"0"0,2 3 0,11 10 0,26 23 0,1 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17.776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1 9913,'0'0'0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17.923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1 10328,'0'0'0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28.098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1018 15594,'25'-57'1658,"-5"7"-918,-7 3-583,-4 8-90,3-11-11,16-46-62,-6 43 1,3-2 10,-2-4 1,1-2 11,12-11 0,-1 6-17,-3 1 123,5-12 885,-14 11-11,-8 22-952,-2 0-1210,-9 28-4325,-16 22 5490,-18-1 0,11 3 0,-9-4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29.067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1 991 7437,'28'-51'2338,"1"1"0,22-37 0,-2 4-2563,-2 5 678,-7 14 1,-1 1 1160,1 4-673,-3-8-522,-12 17 1,-1-4-224,-6-7 0,-2 2-3416,8-25 3164,-15 15-348,-9 58-2633,-7 29-4112,-31 51 7149,11-16 0,-11 15 0,28-54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30.229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0 19594,'62'2'90,"11"4"-3022,16 3 1,8 2 2780,-20 1 0,0 0 737,21 2 1,-6 1-1859,-37-3 1,-13 1 27,-17-3-6779,-15-3 8023,-17-21 0,1 8 0,1-7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3.3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65 14529,'73'-12'115,"-1"-1"0,1 0 0,0-3 0,-4 6-2637,5 16 0,-12 8 2858,-25 8 1330,-37 19-758,-2 7 86,8-23-994,22-2 0,-14-21 0,15-12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30.781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331 1 14439,'-36'33'494,"-34"19"-494,29-27-157,-8 8 0,3 5-5170,5 26 5193,-6 0 389,78-12 1,21-4-1477,8-13 767,24-2 0,-2-7 1,-30-18-1,9-5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31.471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103 35 14540,'-46'-18'1838,"11"2"-1782,33 15 723,56 32 0,27 16-768,-20-9-6,22 12 1,-3 1-6,-32-14-3493,-37 32 3493,-27-32-4916,-54 9 1,-16-6 4772,-6-17 1,16-4-1,10-2 1,35-13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32.379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300 0 15952,'-14'27'662,"-2"2"-6177,2 1 5638,-7 5-752,-7 2 1,-6 4-3176,0 1 0,0-1 3791,-28 30 0,20-20 0,42-51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32.782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454 0 13745,'-39'65'1994,"7"-11"-1691,-8-16-34,-33 23-628,-3-11-3997,26-20 1,2-4 4355,-11-3 0,28-19 0,25-8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33.066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0 14473,'59'8'2958,"5"50"-4577,-23-23 0,0 1-2773,21 35 4392,-15-40 0,-3-11 0,-16-18 0,-7-2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33.937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0 15795,'2'45'336,"-1"-10"-324,-1-4-136,2 2 124,1-20 0,5 8 292,33-33-404,-17 3 100,26-10-122,-7-7 22,-26 16-78,14-7-90,-31 17 22,0 9 258,0-4 11,0 7 336,0 14-268,0-8-34,0 19-23,-1-15-6353,-8 17 6331,4-23 0,-4 9 0,6-25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35.267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0 16098,'86'17'-1513,"-27"-8"-1288,24-1 2801,-35-10 0,-23 2 0,-2-2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35.732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357 0 14675,'-42'51'250,"1"-1"0,-16 18 1,3-3-3321,-11 7 1703,3 0-49,27-38 1,35-34 0,0-3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36.018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0 9633,'5'11'5198,"16"-2"-5006,-7 0-24,15 5-584,2 57-647,-17-33-1302,4 37 2365,-18-44 0,0-14 0,0-1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36.601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21 0 13857,'-2'32'1345,"-4"1"-1110,-1 41-246,1-38 156,12 34 46,9-59-57,15-3-33,20-20-90,-13 2-11,11-10 23,-18 6-236,-15 7-67,-1 1 246,-14 6 236,-10 48-202,4-24 0,-5 37 0,-2-17 0,9-26 0,-5 12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3.4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 17454,'54'-4'-303,"-1"0"0,20-2 1,-49 6-1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37.016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1 15672,'48'3'112,"-1"0"-257,-14-1-4427,39 4 639,-38-2 3933,22 2 0,-51-6 0,-3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37.316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1 10384,'11'12'3171,"-3"-2"-1804,-8-10-102,1 60-1197,-1-29-68,1 47-3922,-1-15 785,-3-31 3137,-2 17 0,1-41 0,-1-4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8:37.912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41 0 15840,'1'58'1613,"-5"16"1,-2 5-7218,0 4 5604,-2-3 0,1-3 0,2-10-3700,3-6 1,1-2 3699,-1-10 0,1 35 0,1-84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09.538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71 1 10776,'-29'0'-600,"3"-1"1,17 1-1,3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10.589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115 0 15706,'-58'77'179,"11"-16"-235,44-61-347,1 0 392,-2 0 33,3-1 168,5-2 281,2-4-191,2-3-291,8-3-202,-1 3 168,20-5 135,20-4-3404,-1 1 3404,-3 2-57,-28 9-44,-15 6 45,2 0 123,3 1-146,0 0 180,2 0 122,21 4 3135,-1 23-3235,43 32-123,-37-16 818,24 18-651,-45-50 651,33 2-673,-30-11-3168,37 0 3247,-36-7-90,15-11-45,-27-7-459,-1-12-2173,-7-6 1885,23 4 1,-20 9 0,21 12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11.845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144 1 16502,'-16'76'535,"0"-1"1,4 7-1,0 15 1,0-1-1,1-13-502,-3-2 1,1-2-230,4 0 0,-1 14 0,1-7 0,3-28-779,3-27 975,8 3 0,-3-35 0,5-1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12.294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536 0 16288,'-37'56'1446,"-5"0"-1110,-5-8-185,-4-1 1,-2 2-152,-15 12-1586,-3-3 1,3-6 184,27-23 1401,-15-13 0,55-21 0,2-15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12.589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9 19146,'47'-9'639,"3"14"-427,5 25-133,-1 14-1698,-11 6 0,-2 3 1283,6 12 150,-14-14 1,-3 1-7911,0 16 2684,-10-33 5412,5 7 0,-17-37 0,-3-4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13.121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1 16355,'0'44'494,"1"-2"122,-3 9-135,23-5-200,0-3 10,58-22-268,-33-25-4420,48-2 4262,-64 1 771,7 2-659,-32 32 35,-16 22-517,4 1 505,-4 15 0,8-50 0,5 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13.507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0 17431,'63'13'-71,"0"-1"0,23 4 0,-3-3-3577,-30-6 0,-1-2-599,31 4 1,-3-2 4246,-2-3 0,-11-1 0,-47-3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4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15135,'16'80'190,"0"0"0,7 5-453,-7-25 0,2-11-74,3-33 596,19-10-3749,1-68 3814,-3 27 924,-19-13 0,-6 0-1282,-5 23-761,24-5 414,-17 29-493,38 58 594,-35-30 712,34 49-444,-26-62 45,26-23 0,9-13 908,-8-2 1,0-3-556,6-9 1,-5 13-387,-5 37-583,-46 9-470,-3 57 1008,77-67-1362,-11-3 1945,-2-24 0,-2-8 1189,-16-4-842,5-4-1086,-63 37-483,4 24-531,-17 5 420,25 9-1682,29 9 2074,-10-23 2015,43-4-950,-40-39 873,11-74-1479,-42 37-135,4-26-66,-10 59-349,12 15 897,2 1-403,11-1-22,50 43 44,-25-14 3156,31 34-3391,-48-29-4597,-2-6 4810,-8-27 0,0 5 0,-8-18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14.041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593 0 17218,'-56'38'269,"0"0"0,3-2 1,5 0-5841,-12 19 5672,-1-1 1319,2-3-1735,-13 8-2198,12-13-1027,14-11 3540,25-21 0,22-15 0,3-1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14.361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0 18754,'42'71'1019,"4"1"-6601,1-5 5582,7-1-4287,-15-9 1,-3-1 4286,0 4 0,8 17 0,-44-64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17.558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234 66 21286,'-29'44'-23,"-1"0"1,-8 13 27,18 5 1,4 5 11,9-9 0,1-5 61,-1 16 34,1 4 191,5-54 1366,1-26-1613,0-9-56,4-13-3403,4-6 3258,12-18 10,4 2-706,31-29 275,-19 40 1,6 1-1270,24-8 1,2 5 1800,-22 13 1,1 4-742,33-1 1,-4 9 494,-23 12 1579,31 18-1064,-44 13 236,25 6 167,12-5-638,-17-19 2355,-17-5-2523,-88-12 146,14 4 112,-64-13-79,56 9 1430,-7-6 1,-3-2-2160,-4-3 550,-11-7 129,8 18 0,-2 7-151,-23 21 184,22-8 0,1 5 140,14 12 1,7 6 314,-22 42-343,23-22 1,1 3-1770,9-12 1,1-1 1863,-20 40 853,32-51 167,11-21-1210,2-11 45,0-1-527,0-22 315,-3 7 3413,2-18-3212,-5 2-45,4 12-291,2-16 89,12 11-11,8-14-3728,10-8 2916,-5 4 0,3-4-5566,22-36 6591,-3 3 0,-20 36 0,-21 35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18.359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537 0 18451,'-32'36'1188,"-1"8"-3337,5 21 1,2 7 2243,6-27 0,-1 4 29,-8 14 1,-6 13 0,-1 2 0,5-12-69,3-6 0,0 0-189,-1 6 0,-5 13 1,2-1-1,7-17 223,-2 18-51,7-13 0,5-10-646,12-40 607,2-9 1432,0-4-1410,0-2 920,0-1-9323,0 1 8381,11-1 0,-8 0 0,8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19.374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1023 0 16490,'-62'76'424,"0"0"1,1 1 0,-1-1-1,0 0 1,6-8 0,-5 4-1,1 0 1,1-4 0,6-8 0,9-10-1464,-7 3 1,5-7 1066,-25 25 0,2-4-162,-3-3-213,38-33 179,-3 1-9663,54-65 9629,5 3 1,1-9-1,-6 17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19.957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21 65 12882,'-19'2'2969,"17"-1"-2252,56-14 1,24-7-158,-24 10-728,10-7 0,-14 10 168,-45 27 319,9 44 1,2 11-320,-2-6-3172,5 25 1,-6-2 3171,-19-36 0,4 6 0,-12-40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20.775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48 0 15325,'-4'94'1703,"0"-5"-2226,-3-30 0,0-2 321,-1 10-2663,2-11 0,0-6-496,4-24 3591,-1-5 1,3-18 0,0-3-1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21.115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37 0 15224,'-9'52'694,"1"-1"1,-1-2 0,2 3-56,5 28 0,3-3-639,-4 4-1541,3-4 0,0-11-1305,0-44 2846,6-15 0,-5-11 0,4-9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21.341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22 14260,'4'4'2286,"65"-13"-2297,-30 4-886,14-2 1,2 2 896,-7 10 0,-7-3 0,-25 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21.444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0 14115,'13'12'390,"43"-3"1,30-5 0,-16-2 0,-20-1-1,17 1 1,1-1 0,-1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7:15.0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97 1 20121,'-1'76'-1639,"0"0"1,0 1-1,0-1 1,-2 30 0,-1 0-1,-4-25-8192,-9-20 9810,-12 13 0,12-61 0,3-8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23.175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59 12792,'36'92'1748,"-6"-11"-1787,-25-31 207,-3-16 75,-1 8-1218,9-51 1383,3-16 107,6-26 34,-3 1 874,6-8-347,11 2-807,1 6-56,6 8 16,-23 31-554,-6 6 23,-10 5 414,0 44 0,-2 18-56,4-23 5,-2 26 1,12-7 543,46-42-398,6-40 0,2-7-207,12 13-790,-28 24 0,5 8 942,29 6 0,-8 12-91,-45 17 1,1-2 548,68-28 1,-6-20-398,-63-6 11,-1-9-381,-38-13 157,-3 8-3123,-25-49 3246,12 34-179,-5-13-1571,16 35 775,-10 24 740,2 12-521,10 52 0,20 10-63,21-44 0,6-2 696,0 42 0,8-11 802,13-48 1,6-18-5358,-4-12 0,-7-6 4344,1-4 0,8-8 1,-61 13-1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25.500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312 0 16636,'-7'67'563,"0"1"0,-3 3 0,-1 6 0,2-8-3276,1-14 1,1-1 2764,-3 10 0,0 7 1,2-8 269,1 28-827,2-24-6038,12-87 4515,-20-40 2028,-5-27 1327,-19 37 1,-7 9 820,0 7-1150,-20-8 223,112 37-1053,14 6 0,8 0 770,-10 0 0,2-1-1240,19 3 0,-2-11-1648,-13-26 1,-10-10 2621,5-24-414,-16 18 0,-9-3 570,-26-32-313,-6 51 1491,-1-20-1479,-1 44 96,1-3-926,-3 13 527,0 93-168,0-29 0,0 4-56,0 6 0,0 3-692,3 9 1,0-12 691,-1-31-902,7 1 1137,41-52-336,-3-6-34,26-7 1,6-2 111,17-3-363,-39 4 0,-9 12 1238,-19 41-807,-15-13-746,2 28 824,81-21-1391,-29-9 1414,14 3 663,-56-14-36,-24-4 498,4-1-834,11-7 1207,-3 1-1778,6-4 1640,-14 5-2614,-3 2 3705,-3 3-1981,0 0-351,-8 0-276,-4 6-639,-17 34 650,21-15 112,50 6 0,18-5-33,1-12 49,13-3 1,-7-17 823,-37-64-952,-33 24 11,-27-41 67,-24 53 1,-10 8-1792,14 7 1,0 1 1140,-6-4 1,4 4-1390,0 6 1961,112 57 0,-44-34 0,50 35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26.042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317 516 16008,'-45'22'622,"-10"-1"0,-3-1-622,-6 2-107,5 2 1,23-2-409,124-9 346,-25-10 229,3-40 0,11-25 0,-15-3 926,-24-6 0,-8-6-434,3 5 1,2-6 0,-11 9-351,-16 10 0,-10 13-214,-5 20 46,-2 44 179,-3 62 0,2 16-213,6-45 0,1 2-497,2 30 1,2 14-1,1-16-1229,4 4 51,4-27 0,-10-8 827,-35-20 0,23-13 0,-22-10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27.444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127 103 19336,'-13'-53'561,"7"22"-673,-56 13 44,25 34-336,28 41 1,17 7 560,22-12-2332,42 11 1,9-15 3463,-11-49 187,29-4-2137,-91-5 960,-8 8-1980,-2 15 1681,3-4 112,11 9 280,61-14-235,-22-14 78,3-13 1,-4-7-236,-22-5 2350,-47-40-4020,-59 53 1670,26 6 0,1 2 0,-25 9 0,39 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28.133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23 80 17689,'-17'85'1053,"12"-43"-935,16 13 0,10-2 879,26-5-661,-23-24 2040,9-21-2331,-29-17 111,7-27-66,-4 19-163,25-14 0,11-4-72,29-12-29,-14 7 0,-1 2-431,13-4 605,-44 12 0,-20 26 0,-17 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29.268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17 0 15818,'1'60'1372,"-2"0"1,-1-1-1339,-5-2-34,-1 40-7669,8-61 4375,1-16 3508,5 3 1,-4-17 0,4-2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29.860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6 93 18250,'-6'41'1770,"15"21"-1580,-1-27 101,14 14 101,-13-38 359,6-3 292,38-37-853,17-28-728,-19 14 0,-1-2-358,16-21-8416,-22 16 9312,-36 44 0,-4 3 0,-2 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30.227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2 126 16849,'-1'-65'705,"14"4"-2874,-15 106 0,4 21 2461,36-7-270,-7-20 0,10-6-4938,52-14 1,2-15 4509,-14-6 1,4 1 0,-20-8 0,-58-9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31.099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2 123 17801,'2'84'1692,"-5"-33"-1653,12 14 1,1 2 16,-5-14-56,-2 17 325,-3-51-157,0-19-672,0 0-1525,-4-85-467,3 7 2389,-3 17 1,4-2-1226,18-7 1,4 8 1409,-4 19-2065,42-25 1975,-36 66 12,10 11 124,35 42-24,-28-11 704,23 31-815,-44-8-180,-10-32 2482,-46 10-3333,-30-48 4210,-4 2-2586,-12 6-88,61 11-46,-3 16-68,29-1 596,20 10 76,56 18-1388,-19-20 336,12-19 0,-3-9 0,-34-7 0,34-15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20:09:32.318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173 186 12736,'-79'38'3687,"38"-14"-3642,-12 11 369,56-4-952,52-7 1,14-6 380,-2 12 157,11-11 0,-4-19-403,-20-66 705,-54-9-89,-9-23 554,-54 45 1,-10 11-287,15 11-481,-3 4 0,15 14 416,43 26-282,9 4-134,4 14 123,-3 43 0,-7-23 90,-11 19 0,-4 1-202,-3 1-6,1-15 1,1 5 78,9 0 0,3-4-28,-2 16-95,8-13 0,0-7 39,0-27-1120,4-18 458,-6-25-559,3-18 258,1 7-1,18-7-1569,42-2 1,11 1 2532,8-16 74,-22 22 1,10-4 0,-7-6 1225,6-29 0,-11-1-835,-15 27 0,-4-1 627,14-34 1,-25 7-4082,-56 33 3068,-1 0 268,-27 36 0,-5 20 337,5 60-1762,14-42 0,9 2 1145,28 12 0,21-1-1206,44-7 0,13-10 858,-27-14 1,3-3 753,32 14 0,3-16-395,-11-52 0,-10-12 494,2 3 901,-14-21 1,-15-1-723,-30 27-214,-6-5-358,-1 37 1754,-5 7-1933,-10 4 0,-1 3 3291,-5 5-3627,7 30 269,6-7 33,11 30 23,16-12 0,9 4 0,3 5-1731,-10-8 1,-2 0 1747,9 4 0,-5-3 95,-23 12 68,-45-58 0,-12-15-3609,-29-23 1176,25 17 1,4-4 1715,2-27 0,48 33 1,4 3-1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2/15/22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5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2/15/22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578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2/15/22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0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2/15/22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2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2/15/22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5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2/15/22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857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2/15/22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8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2/15/22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3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2/15/22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2/15/22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0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2/15/22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2/15/22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8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2/15/22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99" Type="http://schemas.openxmlformats.org/officeDocument/2006/relationships/customXml" Target="../ink/ink151.xml"/><Relationship Id="rId21" Type="http://schemas.openxmlformats.org/officeDocument/2006/relationships/image" Target="../media/image13.png"/><Relationship Id="rId63" Type="http://schemas.openxmlformats.org/officeDocument/2006/relationships/image" Target="../media/image34.png"/><Relationship Id="rId159" Type="http://schemas.openxmlformats.org/officeDocument/2006/relationships/customXml" Target="../ink/ink80.xml"/><Relationship Id="rId324" Type="http://schemas.openxmlformats.org/officeDocument/2006/relationships/image" Target="../media/image163.png"/><Relationship Id="rId170" Type="http://schemas.openxmlformats.org/officeDocument/2006/relationships/image" Target="../media/image87.png"/><Relationship Id="rId226" Type="http://schemas.openxmlformats.org/officeDocument/2006/relationships/image" Target="../media/image115.png"/><Relationship Id="rId268" Type="http://schemas.openxmlformats.org/officeDocument/2006/relationships/image" Target="../media/image135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image" Target="../media/image66.png"/><Relationship Id="rId5" Type="http://schemas.openxmlformats.org/officeDocument/2006/relationships/image" Target="../media/image510.png"/><Relationship Id="rId181" Type="http://schemas.openxmlformats.org/officeDocument/2006/relationships/customXml" Target="../ink/ink91.xml"/><Relationship Id="rId237" Type="http://schemas.openxmlformats.org/officeDocument/2006/relationships/customXml" Target="../ink/ink119.xml"/><Relationship Id="rId279" Type="http://schemas.openxmlformats.org/officeDocument/2006/relationships/customXml" Target="../ink/ink141.xml"/><Relationship Id="rId43" Type="http://schemas.openxmlformats.org/officeDocument/2006/relationships/image" Target="../media/image24.png"/><Relationship Id="rId139" Type="http://schemas.openxmlformats.org/officeDocument/2006/relationships/customXml" Target="../ink/ink70.xml"/><Relationship Id="rId290" Type="http://schemas.openxmlformats.org/officeDocument/2006/relationships/image" Target="../media/image146.png"/><Relationship Id="rId304" Type="http://schemas.openxmlformats.org/officeDocument/2006/relationships/image" Target="../media/image153.png"/><Relationship Id="rId85" Type="http://schemas.openxmlformats.org/officeDocument/2006/relationships/image" Target="../media/image45.png"/><Relationship Id="rId150" Type="http://schemas.openxmlformats.org/officeDocument/2006/relationships/image" Target="../media/image77.png"/><Relationship Id="rId192" Type="http://schemas.openxmlformats.org/officeDocument/2006/relationships/image" Target="../media/image98.png"/><Relationship Id="rId206" Type="http://schemas.openxmlformats.org/officeDocument/2006/relationships/image" Target="../media/image105.png"/><Relationship Id="rId248" Type="http://schemas.openxmlformats.org/officeDocument/2006/relationships/image" Target="../media/image126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customXml" Target="../ink/ink159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customXml" Target="../ink/ink81.xml"/><Relationship Id="rId217" Type="http://schemas.openxmlformats.org/officeDocument/2006/relationships/customXml" Target="../ink/ink109.xml"/><Relationship Id="rId259" Type="http://schemas.openxmlformats.org/officeDocument/2006/relationships/image" Target="../media/image131.png"/><Relationship Id="rId23" Type="http://schemas.openxmlformats.org/officeDocument/2006/relationships/image" Target="../media/image14.png"/><Relationship Id="rId119" Type="http://schemas.openxmlformats.org/officeDocument/2006/relationships/customXml" Target="../ink/ink60.xml"/><Relationship Id="rId270" Type="http://schemas.openxmlformats.org/officeDocument/2006/relationships/image" Target="../media/image136.png"/><Relationship Id="rId326" Type="http://schemas.openxmlformats.org/officeDocument/2006/relationships/image" Target="../media/image164.png"/><Relationship Id="rId65" Type="http://schemas.openxmlformats.org/officeDocument/2006/relationships/image" Target="../media/image35.png"/><Relationship Id="rId130" Type="http://schemas.openxmlformats.org/officeDocument/2006/relationships/image" Target="../media/image67.png"/><Relationship Id="rId172" Type="http://schemas.openxmlformats.org/officeDocument/2006/relationships/image" Target="../media/image88.png"/><Relationship Id="rId228" Type="http://schemas.openxmlformats.org/officeDocument/2006/relationships/image" Target="../media/image116.png"/><Relationship Id="rId281" Type="http://schemas.openxmlformats.org/officeDocument/2006/relationships/customXml" Target="../ink/ink142.xml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customXml" Target="../ink/ink71.xml"/><Relationship Id="rId7" Type="http://schemas.openxmlformats.org/officeDocument/2006/relationships/image" Target="../media/image611.png"/><Relationship Id="rId162" Type="http://schemas.openxmlformats.org/officeDocument/2006/relationships/image" Target="../media/image83.png"/><Relationship Id="rId183" Type="http://schemas.openxmlformats.org/officeDocument/2006/relationships/customXml" Target="../ink/ink92.xml"/><Relationship Id="rId218" Type="http://schemas.openxmlformats.org/officeDocument/2006/relationships/image" Target="../media/image111.png"/><Relationship Id="rId239" Type="http://schemas.openxmlformats.org/officeDocument/2006/relationships/customXml" Target="../ink/ink120.xml"/><Relationship Id="rId250" Type="http://schemas.openxmlformats.org/officeDocument/2006/relationships/image" Target="../media/image127.png"/><Relationship Id="rId271" Type="http://schemas.openxmlformats.org/officeDocument/2006/relationships/customXml" Target="../ink/ink137.xml"/><Relationship Id="rId292" Type="http://schemas.openxmlformats.org/officeDocument/2006/relationships/image" Target="../media/image147.png"/><Relationship Id="rId306" Type="http://schemas.openxmlformats.org/officeDocument/2006/relationships/image" Target="../media/image154.png"/><Relationship Id="rId24" Type="http://schemas.openxmlformats.org/officeDocument/2006/relationships/customXml" Target="../ink/ink12.xml"/><Relationship Id="rId45" Type="http://schemas.openxmlformats.org/officeDocument/2006/relationships/image" Target="../media/image25.png"/><Relationship Id="rId66" Type="http://schemas.openxmlformats.org/officeDocument/2006/relationships/customXml" Target="../ink/ink33.xml"/><Relationship Id="rId87" Type="http://schemas.openxmlformats.org/officeDocument/2006/relationships/image" Target="../media/image46.png"/><Relationship Id="rId110" Type="http://schemas.openxmlformats.org/officeDocument/2006/relationships/customXml" Target="../ink/ink55.xml"/><Relationship Id="rId131" Type="http://schemas.openxmlformats.org/officeDocument/2006/relationships/customXml" Target="../ink/ink66.xml"/><Relationship Id="rId327" Type="http://schemas.openxmlformats.org/officeDocument/2006/relationships/customXml" Target="../ink/ink165.xml"/><Relationship Id="rId152" Type="http://schemas.openxmlformats.org/officeDocument/2006/relationships/image" Target="../media/image78.png"/><Relationship Id="rId173" Type="http://schemas.openxmlformats.org/officeDocument/2006/relationships/customXml" Target="../ink/ink87.xml"/><Relationship Id="rId194" Type="http://schemas.openxmlformats.org/officeDocument/2006/relationships/image" Target="../media/image99.png"/><Relationship Id="rId208" Type="http://schemas.openxmlformats.org/officeDocument/2006/relationships/image" Target="../media/image106.png"/><Relationship Id="rId229" Type="http://schemas.openxmlformats.org/officeDocument/2006/relationships/customXml" Target="../ink/ink115.xml"/><Relationship Id="rId240" Type="http://schemas.openxmlformats.org/officeDocument/2006/relationships/image" Target="../media/image122.png"/><Relationship Id="rId261" Type="http://schemas.openxmlformats.org/officeDocument/2006/relationships/image" Target="../media/image132.png"/><Relationship Id="rId14" Type="http://schemas.openxmlformats.org/officeDocument/2006/relationships/customXml" Target="../ink/ink7.xml"/><Relationship Id="rId35" Type="http://schemas.openxmlformats.org/officeDocument/2006/relationships/image" Target="../media/image20.png"/><Relationship Id="rId56" Type="http://schemas.openxmlformats.org/officeDocument/2006/relationships/customXml" Target="../ink/ink28.xml"/><Relationship Id="rId77" Type="http://schemas.openxmlformats.org/officeDocument/2006/relationships/image" Target="../media/image41.png"/><Relationship Id="rId100" Type="http://schemas.openxmlformats.org/officeDocument/2006/relationships/customXml" Target="../ink/ink50.xml"/><Relationship Id="rId282" Type="http://schemas.openxmlformats.org/officeDocument/2006/relationships/image" Target="../media/image142.png"/><Relationship Id="rId317" Type="http://schemas.openxmlformats.org/officeDocument/2006/relationships/customXml" Target="../ink/ink16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customXml" Target="../ink/ink61.xml"/><Relationship Id="rId142" Type="http://schemas.openxmlformats.org/officeDocument/2006/relationships/image" Target="../media/image73.png"/><Relationship Id="rId163" Type="http://schemas.openxmlformats.org/officeDocument/2006/relationships/customXml" Target="../ink/ink82.xml"/><Relationship Id="rId184" Type="http://schemas.openxmlformats.org/officeDocument/2006/relationships/image" Target="../media/image94.png"/><Relationship Id="rId219" Type="http://schemas.openxmlformats.org/officeDocument/2006/relationships/customXml" Target="../ink/ink110.xml"/><Relationship Id="rId230" Type="http://schemas.openxmlformats.org/officeDocument/2006/relationships/image" Target="../media/image117.png"/><Relationship Id="rId251" Type="http://schemas.openxmlformats.org/officeDocument/2006/relationships/customXml" Target="../ink/ink126.xml"/><Relationship Id="rId25" Type="http://schemas.openxmlformats.org/officeDocument/2006/relationships/image" Target="../media/image15.png"/><Relationship Id="rId46" Type="http://schemas.openxmlformats.org/officeDocument/2006/relationships/customXml" Target="../ink/ink23.xml"/><Relationship Id="rId67" Type="http://schemas.openxmlformats.org/officeDocument/2006/relationships/image" Target="../media/image36.png"/><Relationship Id="rId272" Type="http://schemas.openxmlformats.org/officeDocument/2006/relationships/image" Target="../media/image137.png"/><Relationship Id="rId293" Type="http://schemas.openxmlformats.org/officeDocument/2006/relationships/customXml" Target="../ink/ink148.xml"/><Relationship Id="rId307" Type="http://schemas.openxmlformats.org/officeDocument/2006/relationships/customXml" Target="../ink/ink155.xml"/><Relationship Id="rId328" Type="http://schemas.openxmlformats.org/officeDocument/2006/relationships/image" Target="../media/image165.png"/><Relationship Id="rId88" Type="http://schemas.openxmlformats.org/officeDocument/2006/relationships/customXml" Target="../ink/ink44.xml"/><Relationship Id="rId111" Type="http://schemas.openxmlformats.org/officeDocument/2006/relationships/image" Target="../media/image58.png"/><Relationship Id="rId132" Type="http://schemas.openxmlformats.org/officeDocument/2006/relationships/image" Target="../media/image68.png"/><Relationship Id="rId153" Type="http://schemas.openxmlformats.org/officeDocument/2006/relationships/customXml" Target="../ink/ink77.xml"/><Relationship Id="rId174" Type="http://schemas.openxmlformats.org/officeDocument/2006/relationships/image" Target="../media/image89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2.png"/><Relationship Id="rId241" Type="http://schemas.openxmlformats.org/officeDocument/2006/relationships/customXml" Target="../ink/ink121.xml"/><Relationship Id="rId15" Type="http://schemas.openxmlformats.org/officeDocument/2006/relationships/image" Target="../media/image1011.png"/><Relationship Id="rId36" Type="http://schemas.openxmlformats.org/officeDocument/2006/relationships/customXml" Target="../ink/ink18.xml"/><Relationship Id="rId57" Type="http://schemas.openxmlformats.org/officeDocument/2006/relationships/image" Target="../media/image31.png"/><Relationship Id="rId262" Type="http://schemas.openxmlformats.org/officeDocument/2006/relationships/customXml" Target="../ink/ink132.xml"/><Relationship Id="rId283" Type="http://schemas.openxmlformats.org/officeDocument/2006/relationships/customXml" Target="../ink/ink143.xml"/><Relationship Id="rId318" Type="http://schemas.openxmlformats.org/officeDocument/2006/relationships/image" Target="../media/image160.png"/><Relationship Id="rId78" Type="http://schemas.openxmlformats.org/officeDocument/2006/relationships/customXml" Target="../ink/ink39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image" Target="../media/image63.png"/><Relationship Id="rId143" Type="http://schemas.openxmlformats.org/officeDocument/2006/relationships/customXml" Target="../ink/ink72.xml"/><Relationship Id="rId164" Type="http://schemas.openxmlformats.org/officeDocument/2006/relationships/image" Target="../media/image84.png"/><Relationship Id="rId185" Type="http://schemas.openxmlformats.org/officeDocument/2006/relationships/customXml" Target="../ink/ink93.xml"/><Relationship Id="rId9" Type="http://schemas.openxmlformats.org/officeDocument/2006/relationships/image" Target="../media/image711.png"/><Relationship Id="rId210" Type="http://schemas.openxmlformats.org/officeDocument/2006/relationships/image" Target="../media/image107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252" Type="http://schemas.openxmlformats.org/officeDocument/2006/relationships/image" Target="../media/image128.png"/><Relationship Id="rId273" Type="http://schemas.openxmlformats.org/officeDocument/2006/relationships/customXml" Target="../ink/ink138.xml"/><Relationship Id="rId294" Type="http://schemas.openxmlformats.org/officeDocument/2006/relationships/image" Target="../media/image148.png"/><Relationship Id="rId308" Type="http://schemas.openxmlformats.org/officeDocument/2006/relationships/image" Target="../media/image155.png"/><Relationship Id="rId47" Type="http://schemas.openxmlformats.org/officeDocument/2006/relationships/image" Target="../media/image26.png"/><Relationship Id="rId68" Type="http://schemas.openxmlformats.org/officeDocument/2006/relationships/customXml" Target="../ink/ink34.xml"/><Relationship Id="rId89" Type="http://schemas.openxmlformats.org/officeDocument/2006/relationships/image" Target="../media/image47.png"/><Relationship Id="rId112" Type="http://schemas.openxmlformats.org/officeDocument/2006/relationships/customXml" Target="../ink/ink56.xml"/><Relationship Id="rId133" Type="http://schemas.openxmlformats.org/officeDocument/2006/relationships/customXml" Target="../ink/ink67.xml"/><Relationship Id="rId154" Type="http://schemas.openxmlformats.org/officeDocument/2006/relationships/image" Target="../media/image79.png"/><Relationship Id="rId175" Type="http://schemas.openxmlformats.org/officeDocument/2006/relationships/customXml" Target="../ink/ink88.xml"/><Relationship Id="rId196" Type="http://schemas.openxmlformats.org/officeDocument/2006/relationships/image" Target="../media/image100.png"/><Relationship Id="rId200" Type="http://schemas.openxmlformats.org/officeDocument/2006/relationships/image" Target="../media/image102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3.png"/><Relationship Id="rId263" Type="http://schemas.openxmlformats.org/officeDocument/2006/relationships/image" Target="../media/image133.png"/><Relationship Id="rId284" Type="http://schemas.openxmlformats.org/officeDocument/2006/relationships/image" Target="../media/image143.png"/><Relationship Id="rId319" Type="http://schemas.openxmlformats.org/officeDocument/2006/relationships/customXml" Target="../ink/ink161.xml"/><Relationship Id="rId37" Type="http://schemas.openxmlformats.org/officeDocument/2006/relationships/image" Target="../media/image21.png"/><Relationship Id="rId58" Type="http://schemas.openxmlformats.org/officeDocument/2006/relationships/customXml" Target="../ink/ink29.xml"/><Relationship Id="rId79" Type="http://schemas.openxmlformats.org/officeDocument/2006/relationships/image" Target="../media/image42.png"/><Relationship Id="rId102" Type="http://schemas.openxmlformats.org/officeDocument/2006/relationships/customXml" Target="../ink/ink51.xml"/><Relationship Id="rId123" Type="http://schemas.openxmlformats.org/officeDocument/2006/relationships/customXml" Target="../ink/ink62.xml"/><Relationship Id="rId144" Type="http://schemas.openxmlformats.org/officeDocument/2006/relationships/image" Target="../media/image74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5.png"/><Relationship Id="rId211" Type="http://schemas.openxmlformats.org/officeDocument/2006/relationships/customXml" Target="../ink/ink106.xml"/><Relationship Id="rId232" Type="http://schemas.openxmlformats.org/officeDocument/2006/relationships/image" Target="../media/image118.png"/><Relationship Id="rId253" Type="http://schemas.openxmlformats.org/officeDocument/2006/relationships/customXml" Target="../ink/ink127.xml"/><Relationship Id="rId274" Type="http://schemas.openxmlformats.org/officeDocument/2006/relationships/image" Target="../media/image138.png"/><Relationship Id="rId295" Type="http://schemas.openxmlformats.org/officeDocument/2006/relationships/customXml" Target="../ink/ink149.xml"/><Relationship Id="rId309" Type="http://schemas.openxmlformats.org/officeDocument/2006/relationships/customXml" Target="../ink/ink156.xml"/><Relationship Id="rId27" Type="http://schemas.openxmlformats.org/officeDocument/2006/relationships/image" Target="../media/image16.png"/><Relationship Id="rId48" Type="http://schemas.openxmlformats.org/officeDocument/2006/relationships/customXml" Target="../ink/ink24.xml"/><Relationship Id="rId69" Type="http://schemas.openxmlformats.org/officeDocument/2006/relationships/image" Target="../media/image37.png"/><Relationship Id="rId113" Type="http://schemas.openxmlformats.org/officeDocument/2006/relationships/customXml" Target="../ink/ink57.xml"/><Relationship Id="rId134" Type="http://schemas.openxmlformats.org/officeDocument/2006/relationships/image" Target="../media/image69.png"/><Relationship Id="rId320" Type="http://schemas.openxmlformats.org/officeDocument/2006/relationships/image" Target="../media/image161.png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90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3.png"/><Relationship Id="rId243" Type="http://schemas.openxmlformats.org/officeDocument/2006/relationships/customXml" Target="../ink/ink122.xml"/><Relationship Id="rId264" Type="http://schemas.openxmlformats.org/officeDocument/2006/relationships/customXml" Target="../ink/ink133.xml"/><Relationship Id="rId285" Type="http://schemas.openxmlformats.org/officeDocument/2006/relationships/customXml" Target="../ink/ink144.xml"/><Relationship Id="rId17" Type="http://schemas.openxmlformats.org/officeDocument/2006/relationships/image" Target="../media/image1110.png"/><Relationship Id="rId38" Type="http://schemas.openxmlformats.org/officeDocument/2006/relationships/customXml" Target="../ink/ink19.xml"/><Relationship Id="rId59" Type="http://schemas.openxmlformats.org/officeDocument/2006/relationships/image" Target="../media/image32.png"/><Relationship Id="rId103" Type="http://schemas.openxmlformats.org/officeDocument/2006/relationships/image" Target="../media/image54.png"/><Relationship Id="rId124" Type="http://schemas.openxmlformats.org/officeDocument/2006/relationships/image" Target="../media/image64.png"/><Relationship Id="rId310" Type="http://schemas.openxmlformats.org/officeDocument/2006/relationships/image" Target="../media/image156.png"/><Relationship Id="rId70" Type="http://schemas.openxmlformats.org/officeDocument/2006/relationships/customXml" Target="../ink/ink35.xml"/><Relationship Id="rId91" Type="http://schemas.openxmlformats.org/officeDocument/2006/relationships/image" Target="../media/image48.png"/><Relationship Id="rId145" Type="http://schemas.openxmlformats.org/officeDocument/2006/relationships/customXml" Target="../ink/ink73.xml"/><Relationship Id="rId166" Type="http://schemas.openxmlformats.org/officeDocument/2006/relationships/image" Target="../media/image85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8.png"/><Relationship Id="rId233" Type="http://schemas.openxmlformats.org/officeDocument/2006/relationships/customXml" Target="../ink/ink117.xml"/><Relationship Id="rId254" Type="http://schemas.openxmlformats.org/officeDocument/2006/relationships/image" Target="../media/image129.png"/><Relationship Id="rId28" Type="http://schemas.openxmlformats.org/officeDocument/2006/relationships/customXml" Target="../ink/ink14.xml"/><Relationship Id="rId49" Type="http://schemas.openxmlformats.org/officeDocument/2006/relationships/image" Target="../media/image27.png"/><Relationship Id="rId114" Type="http://schemas.openxmlformats.org/officeDocument/2006/relationships/image" Target="../media/image59.png"/><Relationship Id="rId275" Type="http://schemas.openxmlformats.org/officeDocument/2006/relationships/customXml" Target="../ink/ink139.xml"/><Relationship Id="rId296" Type="http://schemas.openxmlformats.org/officeDocument/2006/relationships/image" Target="../media/image149.png"/><Relationship Id="rId300" Type="http://schemas.openxmlformats.org/officeDocument/2006/relationships/image" Target="../media/image151.png"/><Relationship Id="rId60" Type="http://schemas.openxmlformats.org/officeDocument/2006/relationships/customXml" Target="../ink/ink30.xml"/><Relationship Id="rId81" Type="http://schemas.openxmlformats.org/officeDocument/2006/relationships/image" Target="../media/image43.png"/><Relationship Id="rId135" Type="http://schemas.openxmlformats.org/officeDocument/2006/relationships/customXml" Target="../ink/ink68.xml"/><Relationship Id="rId156" Type="http://schemas.openxmlformats.org/officeDocument/2006/relationships/image" Target="../media/image80.png"/><Relationship Id="rId177" Type="http://schemas.openxmlformats.org/officeDocument/2006/relationships/customXml" Target="../ink/ink89.xml"/><Relationship Id="rId198" Type="http://schemas.openxmlformats.org/officeDocument/2006/relationships/image" Target="../media/image101.png"/><Relationship Id="rId321" Type="http://schemas.openxmlformats.org/officeDocument/2006/relationships/customXml" Target="../ink/ink162.xml"/><Relationship Id="rId202" Type="http://schemas.openxmlformats.org/officeDocument/2006/relationships/image" Target="../media/image103.png"/><Relationship Id="rId223" Type="http://schemas.openxmlformats.org/officeDocument/2006/relationships/customXml" Target="../ink/ink112.xml"/><Relationship Id="rId244" Type="http://schemas.openxmlformats.org/officeDocument/2006/relationships/image" Target="../media/image124.png"/><Relationship Id="rId18" Type="http://schemas.openxmlformats.org/officeDocument/2006/relationships/customXml" Target="../ink/ink9.xml"/><Relationship Id="rId39" Type="http://schemas.openxmlformats.org/officeDocument/2006/relationships/image" Target="../media/image22.png"/><Relationship Id="rId265" Type="http://schemas.openxmlformats.org/officeDocument/2006/relationships/image" Target="../media/image134.png"/><Relationship Id="rId286" Type="http://schemas.openxmlformats.org/officeDocument/2006/relationships/image" Target="../media/image144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customXml" Target="../ink/ink63.xml"/><Relationship Id="rId146" Type="http://schemas.openxmlformats.org/officeDocument/2006/relationships/image" Target="../media/image75.png"/><Relationship Id="rId167" Type="http://schemas.openxmlformats.org/officeDocument/2006/relationships/customXml" Target="../ink/ink84.xml"/><Relationship Id="rId188" Type="http://schemas.openxmlformats.org/officeDocument/2006/relationships/image" Target="../media/image96.png"/><Relationship Id="rId311" Type="http://schemas.openxmlformats.org/officeDocument/2006/relationships/customXml" Target="../ink/ink157.xml"/><Relationship Id="rId71" Type="http://schemas.openxmlformats.org/officeDocument/2006/relationships/image" Target="../media/image38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9.png"/><Relationship Id="rId2" Type="http://schemas.openxmlformats.org/officeDocument/2006/relationships/customXml" Target="../ink/ink1.xml"/><Relationship Id="rId29" Type="http://schemas.openxmlformats.org/officeDocument/2006/relationships/image" Target="../media/image17.png"/><Relationship Id="rId255" Type="http://schemas.openxmlformats.org/officeDocument/2006/relationships/customXml" Target="../ink/ink128.xml"/><Relationship Id="rId276" Type="http://schemas.openxmlformats.org/officeDocument/2006/relationships/image" Target="../media/image139.png"/><Relationship Id="rId297" Type="http://schemas.openxmlformats.org/officeDocument/2006/relationships/customXml" Target="../ink/ink150.xml"/><Relationship Id="rId40" Type="http://schemas.openxmlformats.org/officeDocument/2006/relationships/customXml" Target="../ink/ink20.xml"/><Relationship Id="rId115" Type="http://schemas.openxmlformats.org/officeDocument/2006/relationships/customXml" Target="../ink/ink58.xml"/><Relationship Id="rId136" Type="http://schemas.openxmlformats.org/officeDocument/2006/relationships/image" Target="../media/image70.png"/><Relationship Id="rId157" Type="http://schemas.openxmlformats.org/officeDocument/2006/relationships/customXml" Target="../ink/ink79.xml"/><Relationship Id="rId178" Type="http://schemas.openxmlformats.org/officeDocument/2006/relationships/image" Target="../media/image91.png"/><Relationship Id="rId301" Type="http://schemas.openxmlformats.org/officeDocument/2006/relationships/customXml" Target="../ink/ink152.xml"/><Relationship Id="rId322" Type="http://schemas.openxmlformats.org/officeDocument/2006/relationships/image" Target="../media/image162.png"/><Relationship Id="rId61" Type="http://schemas.openxmlformats.org/officeDocument/2006/relationships/image" Target="../media/image33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2.png"/><Relationship Id="rId224" Type="http://schemas.openxmlformats.org/officeDocument/2006/relationships/image" Target="../media/image114.png"/><Relationship Id="rId245" Type="http://schemas.openxmlformats.org/officeDocument/2006/relationships/customXml" Target="../ink/ink123.xml"/><Relationship Id="rId266" Type="http://schemas.openxmlformats.org/officeDocument/2006/relationships/customXml" Target="../ink/ink134.xml"/><Relationship Id="rId287" Type="http://schemas.openxmlformats.org/officeDocument/2006/relationships/customXml" Target="../ink/ink145.xml"/><Relationship Id="rId30" Type="http://schemas.openxmlformats.org/officeDocument/2006/relationships/customXml" Target="../ink/ink15.xml"/><Relationship Id="rId105" Type="http://schemas.openxmlformats.org/officeDocument/2006/relationships/image" Target="../media/image55.png"/><Relationship Id="rId126" Type="http://schemas.openxmlformats.org/officeDocument/2006/relationships/image" Target="../media/image65.png"/><Relationship Id="rId147" Type="http://schemas.openxmlformats.org/officeDocument/2006/relationships/customXml" Target="../ink/ink74.xml"/><Relationship Id="rId168" Type="http://schemas.openxmlformats.org/officeDocument/2006/relationships/image" Target="../media/image86.png"/><Relationship Id="rId312" Type="http://schemas.openxmlformats.org/officeDocument/2006/relationships/image" Target="../media/image157.png"/><Relationship Id="rId51" Type="http://schemas.openxmlformats.org/officeDocument/2006/relationships/image" Target="../media/image28.png"/><Relationship Id="rId72" Type="http://schemas.openxmlformats.org/officeDocument/2006/relationships/customXml" Target="../ink/ink36.xml"/><Relationship Id="rId93" Type="http://schemas.openxmlformats.org/officeDocument/2006/relationships/image" Target="../media/image49.png"/><Relationship Id="rId189" Type="http://schemas.openxmlformats.org/officeDocument/2006/relationships/customXml" Target="../ink/ink95.xml"/><Relationship Id="rId3" Type="http://schemas.openxmlformats.org/officeDocument/2006/relationships/image" Target="../media/image411.png"/><Relationship Id="rId214" Type="http://schemas.openxmlformats.org/officeDocument/2006/relationships/image" Target="../media/image109.png"/><Relationship Id="rId235" Type="http://schemas.openxmlformats.org/officeDocument/2006/relationships/customXml" Target="../ink/ink118.xml"/><Relationship Id="rId256" Type="http://schemas.openxmlformats.org/officeDocument/2006/relationships/image" Target="../media/image130.png"/><Relationship Id="rId277" Type="http://schemas.openxmlformats.org/officeDocument/2006/relationships/customXml" Target="../ink/ink140.xml"/><Relationship Id="rId298" Type="http://schemas.openxmlformats.org/officeDocument/2006/relationships/image" Target="../media/image150.png"/><Relationship Id="rId116" Type="http://schemas.openxmlformats.org/officeDocument/2006/relationships/image" Target="../media/image60.png"/><Relationship Id="rId137" Type="http://schemas.openxmlformats.org/officeDocument/2006/relationships/customXml" Target="../ink/ink69.xml"/><Relationship Id="rId158" Type="http://schemas.openxmlformats.org/officeDocument/2006/relationships/image" Target="../media/image81.png"/><Relationship Id="rId302" Type="http://schemas.openxmlformats.org/officeDocument/2006/relationships/image" Target="../media/image152.png"/><Relationship Id="rId323" Type="http://schemas.openxmlformats.org/officeDocument/2006/relationships/customXml" Target="../ink/ink163.xml"/><Relationship Id="rId20" Type="http://schemas.openxmlformats.org/officeDocument/2006/relationships/customXml" Target="../ink/ink10.xml"/><Relationship Id="rId41" Type="http://schemas.openxmlformats.org/officeDocument/2006/relationships/image" Target="../media/image23.png"/><Relationship Id="rId62" Type="http://schemas.openxmlformats.org/officeDocument/2006/relationships/customXml" Target="../ink/ink31.xml"/><Relationship Id="rId83" Type="http://schemas.openxmlformats.org/officeDocument/2006/relationships/image" Target="../media/image44.png"/><Relationship Id="rId179" Type="http://schemas.openxmlformats.org/officeDocument/2006/relationships/customXml" Target="../ink/ink90.xml"/><Relationship Id="rId190" Type="http://schemas.openxmlformats.org/officeDocument/2006/relationships/image" Target="../media/image97.png"/><Relationship Id="rId204" Type="http://schemas.openxmlformats.org/officeDocument/2006/relationships/image" Target="../media/image104.png"/><Relationship Id="rId225" Type="http://schemas.openxmlformats.org/officeDocument/2006/relationships/customXml" Target="../ink/ink113.xml"/><Relationship Id="rId246" Type="http://schemas.openxmlformats.org/officeDocument/2006/relationships/image" Target="../media/image125.png"/><Relationship Id="rId267" Type="http://schemas.openxmlformats.org/officeDocument/2006/relationships/customXml" Target="../ink/ink135.xml"/><Relationship Id="rId288" Type="http://schemas.openxmlformats.org/officeDocument/2006/relationships/image" Target="../media/image145.png"/><Relationship Id="rId106" Type="http://schemas.openxmlformats.org/officeDocument/2006/relationships/customXml" Target="../ink/ink53.xml"/><Relationship Id="rId127" Type="http://schemas.openxmlformats.org/officeDocument/2006/relationships/customXml" Target="../ink/ink64.xml"/><Relationship Id="rId313" Type="http://schemas.openxmlformats.org/officeDocument/2006/relationships/customXml" Target="../ink/ink158.xml"/><Relationship Id="rId10" Type="http://schemas.openxmlformats.org/officeDocument/2006/relationships/customXml" Target="../ink/ink5.xml"/><Relationship Id="rId31" Type="http://schemas.openxmlformats.org/officeDocument/2006/relationships/image" Target="../media/image18.png"/><Relationship Id="rId52" Type="http://schemas.openxmlformats.org/officeDocument/2006/relationships/customXml" Target="../ink/ink26.xml"/><Relationship Id="rId73" Type="http://schemas.openxmlformats.org/officeDocument/2006/relationships/image" Target="../media/image39.png"/><Relationship Id="rId94" Type="http://schemas.openxmlformats.org/officeDocument/2006/relationships/customXml" Target="../ink/ink47.xml"/><Relationship Id="rId148" Type="http://schemas.openxmlformats.org/officeDocument/2006/relationships/image" Target="../media/image76.png"/><Relationship Id="rId169" Type="http://schemas.openxmlformats.org/officeDocument/2006/relationships/customXml" Target="../ink/ink85.xml"/><Relationship Id="rId4" Type="http://schemas.openxmlformats.org/officeDocument/2006/relationships/customXml" Target="../ink/ink2.xml"/><Relationship Id="rId180" Type="http://schemas.openxmlformats.org/officeDocument/2006/relationships/image" Target="../media/image92.png"/><Relationship Id="rId215" Type="http://schemas.openxmlformats.org/officeDocument/2006/relationships/customXml" Target="../ink/ink108.xml"/><Relationship Id="rId236" Type="http://schemas.openxmlformats.org/officeDocument/2006/relationships/image" Target="../media/image120.png"/><Relationship Id="rId257" Type="http://schemas.openxmlformats.org/officeDocument/2006/relationships/customXml" Target="../ink/ink129.xml"/><Relationship Id="rId278" Type="http://schemas.openxmlformats.org/officeDocument/2006/relationships/image" Target="../media/image140.png"/><Relationship Id="rId303" Type="http://schemas.openxmlformats.org/officeDocument/2006/relationships/customXml" Target="../ink/ink153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image" Target="../media/image71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47" Type="http://schemas.openxmlformats.org/officeDocument/2006/relationships/customXml" Target="../ink/ink124.xml"/><Relationship Id="rId107" Type="http://schemas.openxmlformats.org/officeDocument/2006/relationships/image" Target="../media/image56.png"/><Relationship Id="rId289" Type="http://schemas.openxmlformats.org/officeDocument/2006/relationships/customXml" Target="../ink/ink146.xml"/><Relationship Id="rId11" Type="http://schemas.openxmlformats.org/officeDocument/2006/relationships/image" Target="../media/image811.png"/><Relationship Id="rId53" Type="http://schemas.openxmlformats.org/officeDocument/2006/relationships/image" Target="../media/image29.png"/><Relationship Id="rId149" Type="http://schemas.openxmlformats.org/officeDocument/2006/relationships/customXml" Target="../ink/ink75.xml"/><Relationship Id="rId314" Type="http://schemas.openxmlformats.org/officeDocument/2006/relationships/image" Target="../media/image158.png"/><Relationship Id="rId95" Type="http://schemas.openxmlformats.org/officeDocument/2006/relationships/image" Target="../media/image50.png"/><Relationship Id="rId160" Type="http://schemas.openxmlformats.org/officeDocument/2006/relationships/image" Target="../media/image82.png"/><Relationship Id="rId216" Type="http://schemas.openxmlformats.org/officeDocument/2006/relationships/image" Target="../media/image110.png"/><Relationship Id="rId258" Type="http://schemas.openxmlformats.org/officeDocument/2006/relationships/customXml" Target="../ink/ink130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image" Target="../media/image61.png"/><Relationship Id="rId325" Type="http://schemas.openxmlformats.org/officeDocument/2006/relationships/customXml" Target="../ink/ink164.xml"/><Relationship Id="rId171" Type="http://schemas.openxmlformats.org/officeDocument/2006/relationships/customXml" Target="../ink/ink86.xml"/><Relationship Id="rId227" Type="http://schemas.openxmlformats.org/officeDocument/2006/relationships/customXml" Target="../ink/ink114.xml"/><Relationship Id="rId269" Type="http://schemas.openxmlformats.org/officeDocument/2006/relationships/customXml" Target="../ink/ink136.xml"/><Relationship Id="rId33" Type="http://schemas.openxmlformats.org/officeDocument/2006/relationships/image" Target="../media/image19.png"/><Relationship Id="rId129" Type="http://schemas.openxmlformats.org/officeDocument/2006/relationships/customXml" Target="../ink/ink65.xml"/><Relationship Id="rId280" Type="http://schemas.openxmlformats.org/officeDocument/2006/relationships/image" Target="../media/image141.png"/><Relationship Id="rId75" Type="http://schemas.openxmlformats.org/officeDocument/2006/relationships/image" Target="../media/image40.png"/><Relationship Id="rId140" Type="http://schemas.openxmlformats.org/officeDocument/2006/relationships/image" Target="../media/image72.png"/><Relationship Id="rId182" Type="http://schemas.openxmlformats.org/officeDocument/2006/relationships/image" Target="../media/image93.png"/><Relationship Id="rId6" Type="http://schemas.openxmlformats.org/officeDocument/2006/relationships/customXml" Target="../ink/ink3.xml"/><Relationship Id="rId238" Type="http://schemas.openxmlformats.org/officeDocument/2006/relationships/image" Target="../media/image121.png"/><Relationship Id="rId291" Type="http://schemas.openxmlformats.org/officeDocument/2006/relationships/customXml" Target="../ink/ink147.xml"/><Relationship Id="rId305" Type="http://schemas.openxmlformats.org/officeDocument/2006/relationships/customXml" Target="../ink/ink154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customXml" Target="../ink/ink76.xml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49" Type="http://schemas.openxmlformats.org/officeDocument/2006/relationships/customXml" Target="../ink/ink125.xml"/><Relationship Id="rId13" Type="http://schemas.openxmlformats.org/officeDocument/2006/relationships/image" Target="../media/image910.png"/><Relationship Id="rId109" Type="http://schemas.openxmlformats.org/officeDocument/2006/relationships/image" Target="../media/image57.png"/><Relationship Id="rId260" Type="http://schemas.openxmlformats.org/officeDocument/2006/relationships/customXml" Target="../ink/ink131.xml"/><Relationship Id="rId316" Type="http://schemas.openxmlformats.org/officeDocument/2006/relationships/image" Target="../media/image159.png"/><Relationship Id="rId55" Type="http://schemas.openxmlformats.org/officeDocument/2006/relationships/image" Target="../media/image30.png"/><Relationship Id="rId97" Type="http://schemas.openxmlformats.org/officeDocument/2006/relationships/image" Target="../media/image51.png"/><Relationship Id="rId120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51" y="667266"/>
            <a:ext cx="11318790" cy="862431"/>
          </a:xfrm>
        </p:spPr>
        <p:txBody>
          <a:bodyPr/>
          <a:lstStyle/>
          <a:p>
            <a:r>
              <a:rPr lang="en-US" sz="4000" dirty="0"/>
              <a:t>Roots </a:t>
            </a:r>
            <a:r>
              <a:rPr lang="en-US" sz="4000"/>
              <a:t>of equations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6180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C0B5-E035-DC45-834E-1700A7BA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/>
              <a:t>ResourceFunction</a:t>
            </a:r>
            <a:r>
              <a:rPr lang="en-US" sz="1800" dirty="0"/>
              <a:t>["</a:t>
            </a:r>
            <a:r>
              <a:rPr lang="en-US" sz="1800" dirty="0" err="1"/>
              <a:t>FindRootPlot</a:t>
            </a:r>
            <a:r>
              <a:rPr lang="en-US" sz="1800" dirty="0"/>
              <a:t>"][x^2 -1, {x,  0.2}, Method -&gt; {"Newton", "</a:t>
            </a:r>
            <a:r>
              <a:rPr lang="en-US" sz="1800" dirty="0" err="1"/>
              <a:t>StepControl</a:t>
            </a:r>
            <a:r>
              <a:rPr lang="en-US" sz="1800" dirty="0"/>
              <a:t>" -&gt; None}] 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94B9BE-6B7F-8F4C-9DEB-AC3973BD6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471" y="1555327"/>
            <a:ext cx="8220315" cy="54104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67C178-AF4D-4947-900C-0785A99EB254}"/>
              </a:ext>
            </a:extLst>
          </p:cNvPr>
          <p:cNvSpPr txBox="1"/>
          <p:nvPr/>
        </p:nvSpPr>
        <p:spPr>
          <a:xfrm>
            <a:off x="3211033" y="520891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137738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5CE6-3FAE-524C-9E6C-DCAE3993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ResourceFunction</a:t>
            </a:r>
            <a:r>
              <a:rPr lang="en-US" sz="2000" dirty="0"/>
              <a:t>["</a:t>
            </a:r>
            <a:r>
              <a:rPr lang="en-US" sz="2000" dirty="0" err="1"/>
              <a:t>FindRootPlot</a:t>
            </a:r>
            <a:r>
              <a:rPr lang="en-US" sz="2000" dirty="0"/>
              <a:t>"][x^2 -1, {x,  1.3}, Method -&gt; {"Newton",</a:t>
            </a:r>
            <a:br>
              <a:rPr lang="en-US" sz="2000" dirty="0"/>
            </a:br>
            <a:r>
              <a:rPr lang="en-US" sz="2000" dirty="0"/>
              <a:t>"</a:t>
            </a:r>
            <a:r>
              <a:rPr lang="en-US" sz="2000" dirty="0" err="1"/>
              <a:t>StepControl</a:t>
            </a:r>
            <a:r>
              <a:rPr lang="en-US" sz="2000" dirty="0"/>
              <a:t>" -&gt; None}, </a:t>
            </a:r>
            <a:r>
              <a:rPr lang="en-US" sz="2000" dirty="0" err="1"/>
              <a:t>PlotRange</a:t>
            </a:r>
            <a:r>
              <a:rPr lang="en-US" sz="2000" dirty="0"/>
              <a:t>-&gt;{{0.5, 1.5},{-1.0, 1.0}}, Frame -&gt; True]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46C36E-41CE-3D40-8F2A-2DA511CC2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268" y="1293343"/>
            <a:ext cx="7653714" cy="5345451"/>
          </a:xfrm>
        </p:spPr>
      </p:pic>
    </p:spTree>
    <p:extLst>
      <p:ext uri="{BB962C8B-B14F-4D97-AF65-F5344CB8AC3E}">
        <p14:creationId xmlns:p14="http://schemas.microsoft.com/office/powerpoint/2010/main" val="142938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CECFB-8336-8A4B-8DFA-14EA60AC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B4DA78-2ECB-C844-BC34-94B9110AF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945" y="1624861"/>
            <a:ext cx="11217593" cy="4308106"/>
          </a:xfrm>
        </p:spPr>
      </p:pic>
    </p:spTree>
    <p:extLst>
      <p:ext uri="{BB962C8B-B14F-4D97-AF65-F5344CB8AC3E}">
        <p14:creationId xmlns:p14="http://schemas.microsoft.com/office/powerpoint/2010/main" val="242378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197707"/>
            <a:ext cx="10723035" cy="715483"/>
          </a:xfrm>
        </p:spPr>
        <p:txBody>
          <a:bodyPr/>
          <a:lstStyle/>
          <a:p>
            <a:r>
              <a:rPr lang="en-US" sz="3200"/>
              <a:t>Pitfalls of Newton’s method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7" y="1600201"/>
            <a:ext cx="10723035" cy="3378005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/>
              <a:t>) Runaway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15">
            <a:off x="3574143" y="1404258"/>
            <a:ext cx="6350000" cy="378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7869" y="4978206"/>
                <a:ext cx="113320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Each successive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in Newton’s iteration recedes from </a:t>
                </a:r>
                <a:r>
                  <a:rPr lang="en-US" sz="2400" i="1" dirty="0"/>
                  <a:t>r</a:t>
                </a:r>
                <a:r>
                  <a:rPr lang="en-US" sz="2400" dirty="0"/>
                  <a:t> instead of converging to </a:t>
                </a:r>
                <a:r>
                  <a:rPr lang="en-US" sz="2400" i="1" dirty="0"/>
                  <a:t>r.    </a:t>
                </a:r>
                <a:r>
                  <a:rPr lang="en-US" sz="2400" dirty="0"/>
                  <a:t>Pure choice of the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latin typeface="Cambria Math" charset="0"/>
                      </a:rPr>
                      <m:t>.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69" y="4978206"/>
                <a:ext cx="11332028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0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4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493D-469F-CB42-A8C2-1862EE13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Away: </a:t>
            </a:r>
            <a:r>
              <a:rPr lang="en-US"/>
              <a:t>specific example.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B655F0-54ED-7E4E-8E59-F920DFDA1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366" y="2032716"/>
            <a:ext cx="11576479" cy="4283023"/>
          </a:xfrm>
        </p:spPr>
      </p:pic>
    </p:spTree>
    <p:extLst>
      <p:ext uri="{BB962C8B-B14F-4D97-AF65-F5344CB8AC3E}">
        <p14:creationId xmlns:p14="http://schemas.microsoft.com/office/powerpoint/2010/main" val="244519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197707"/>
            <a:ext cx="10723035" cy="715483"/>
          </a:xfrm>
        </p:spPr>
        <p:txBody>
          <a:bodyPr/>
          <a:lstStyle/>
          <a:p>
            <a:r>
              <a:rPr lang="en-US" sz="3200"/>
              <a:t>Pitfalls of Newton’s method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5" y="1397908"/>
            <a:ext cx="10723035" cy="3859892"/>
          </a:xfrm>
        </p:spPr>
        <p:txBody>
          <a:bodyPr/>
          <a:lstStyle/>
          <a:p>
            <a:r>
              <a:rPr lang="en-US" dirty="0"/>
              <a:t>b) Flat spot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05">
            <a:off x="3242733" y="2128158"/>
            <a:ext cx="5702300" cy="2882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2365" y="5764361"/>
                <a:ext cx="100039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tangent to the curve is parallel to the x-axis resulting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=±∞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65" y="5764361"/>
                <a:ext cx="1000395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91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84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197707"/>
            <a:ext cx="10723035" cy="715483"/>
          </a:xfrm>
        </p:spPr>
        <p:txBody>
          <a:bodyPr/>
          <a:lstStyle/>
          <a:p>
            <a:r>
              <a:rPr lang="en-US" sz="3200"/>
              <a:t>Pitfalls of Newton’s method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7" y="1600201"/>
            <a:ext cx="10723035" cy="2465613"/>
          </a:xfrm>
        </p:spPr>
        <p:txBody>
          <a:bodyPr/>
          <a:lstStyle/>
          <a:p>
            <a:r>
              <a:rPr lang="en-US" dirty="0"/>
              <a:t>c) 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1905000"/>
            <a:ext cx="6210300" cy="303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2366" y="5453743"/>
                <a:ext cx="63273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iteration values cycle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latin typeface="Cambria Math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66" y="5453743"/>
                <a:ext cx="632737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44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11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345988"/>
            <a:ext cx="10723035" cy="752554"/>
          </a:xfrm>
        </p:spPr>
        <p:txBody>
          <a:bodyPr/>
          <a:lstStyle/>
          <a:p>
            <a:r>
              <a:rPr lang="en-US" sz="3200" dirty="0"/>
              <a:t>Convergence analysis in Bisection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2367" y="1600201"/>
                <a:ext cx="10723035" cy="5084804"/>
              </a:xfrm>
            </p:spPr>
            <p:txBody>
              <a:bodyPr/>
              <a:lstStyle/>
              <a:p>
                <a:r>
                  <a:rPr lang="en-US" dirty="0"/>
                  <a:t>Suppose error tolerance TOL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</m:t>
                    </m:r>
                  </m:oMath>
                </a14:m>
                <a:r>
                  <a:rPr lang="en-US" dirty="0"/>
                  <a:t>has been prescribed in advance.</a:t>
                </a:r>
              </a:p>
              <a:p>
                <a:r>
                  <a:rPr lang="en-US" dirty="0"/>
                  <a:t>How to determine number of steps </a:t>
                </a:r>
                <a:r>
                  <a:rPr lang="en-US" i="1" dirty="0"/>
                  <a:t>n</a:t>
                </a:r>
                <a:r>
                  <a:rPr lang="en-US" dirty="0"/>
                  <a:t> required in the Bisection method that error in root estimate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hr-H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𝑇𝑂𝐿</m:t>
                    </m:r>
                  </m:oMath>
                </a14:m>
                <a:r>
                  <a:rPr lang="en-US" dirty="0"/>
                  <a:t>  ?</a:t>
                </a:r>
              </a:p>
              <a:p>
                <a:r>
                  <a:rPr lang="en-US" dirty="0"/>
                  <a:t>Recall that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b</m:t>
                    </m:r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a</m:t>
                    </m:r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)/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 leading to 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b</m:t>
                    </m:r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a</m:t>
                    </m:r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)/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𝑇𝑂𝐿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Taking logarithms:  log(b-a) – </a:t>
                </a:r>
                <a:r>
                  <a:rPr lang="en-US" i="1" dirty="0"/>
                  <a:t>n</a:t>
                </a:r>
                <a:r>
                  <a:rPr lang="en-US" dirty="0"/>
                  <a:t> log 2 &lt; log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𝑇𝑂𝐿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have inequality: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n &gt; [ log(b-a) - log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𝑇𝑂𝐿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] / log 2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367" y="1600201"/>
                <a:ext cx="10723035" cy="5084804"/>
              </a:xfrm>
              <a:blipFill>
                <a:blip r:embed="rId2"/>
                <a:stretch>
                  <a:fillRect l="-828" t="-998" r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86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6D3AC-13D3-1347-BCC2-092ADAA3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stop iterations in general,  in practice?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3C87-74E4-754A-BF6E-111576447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Remember: you don’t know the root value.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2585F5-D2D2-ED4F-A270-1A17B404B58C}"/>
              </a:ext>
            </a:extLst>
          </p:cNvPr>
          <p:cNvGrpSpPr/>
          <p:nvPr/>
        </p:nvGrpSpPr>
        <p:grpSpPr>
          <a:xfrm>
            <a:off x="1240200" y="2798824"/>
            <a:ext cx="4648680" cy="550440"/>
            <a:chOff x="1240200" y="2798824"/>
            <a:chExt cx="464868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10900BA-FCED-324F-8C3E-08AD11FE3828}"/>
                    </a:ext>
                  </a:extLst>
                </p14:cNvPr>
                <p14:cNvContentPartPr/>
                <p14:nvPr/>
              </p14:nvContentPartPr>
              <p14:xfrm>
                <a:off x="1240200" y="2876584"/>
                <a:ext cx="204120" cy="308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10900BA-FCED-324F-8C3E-08AD11FE382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33000" y="2869024"/>
                  <a:ext cx="2192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6C8B4D6-978B-9147-BADC-AF09028EAAF9}"/>
                    </a:ext>
                  </a:extLst>
                </p14:cNvPr>
                <p14:cNvContentPartPr/>
                <p14:nvPr/>
              </p14:nvContentPartPr>
              <p14:xfrm>
                <a:off x="1264320" y="2992504"/>
                <a:ext cx="155160" cy="52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6C8B4D6-978B-9147-BADC-AF09028EAAF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56760" y="2984944"/>
                  <a:ext cx="170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D8BF395-4C40-EB4C-9F9F-5B91A4A666B5}"/>
                    </a:ext>
                  </a:extLst>
                </p14:cNvPr>
                <p14:cNvContentPartPr/>
                <p14:nvPr/>
              </p14:nvContentPartPr>
              <p14:xfrm>
                <a:off x="1312920" y="2798824"/>
                <a:ext cx="140040" cy="71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D8BF395-4C40-EB4C-9F9F-5B91A4A666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5360" y="2791264"/>
                  <a:ext cx="155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C8955CC-02FF-8143-8576-01AE968445E6}"/>
                    </a:ext>
                  </a:extLst>
                </p14:cNvPr>
                <p14:cNvContentPartPr/>
                <p14:nvPr/>
              </p14:nvContentPartPr>
              <p14:xfrm>
                <a:off x="1600920" y="2968024"/>
                <a:ext cx="142560" cy="181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C8955CC-02FF-8143-8576-01AE968445E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93360" y="2960464"/>
                  <a:ext cx="157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9E1F15E-F2FA-9C4C-A81D-1FEE81FB479D}"/>
                    </a:ext>
                  </a:extLst>
                </p14:cNvPr>
                <p14:cNvContentPartPr/>
                <p14:nvPr/>
              </p14:nvContentPartPr>
              <p14:xfrm>
                <a:off x="1791720" y="2879104"/>
                <a:ext cx="93600" cy="282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9E1F15E-F2FA-9C4C-A81D-1FEE81FB47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84160" y="2871544"/>
                  <a:ext cx="108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9E9DB4A-A9D9-CC46-B145-45663C9543EF}"/>
                    </a:ext>
                  </a:extLst>
                </p14:cNvPr>
                <p14:cNvContentPartPr/>
                <p14:nvPr/>
              </p14:nvContentPartPr>
              <p14:xfrm>
                <a:off x="1770120" y="3069904"/>
                <a:ext cx="219240" cy="65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9E9DB4A-A9D9-CC46-B145-45663C9543E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2560" y="3062344"/>
                  <a:ext cx="234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AEC7BF-2496-7940-9577-BA4BDA29FBFC}"/>
                    </a:ext>
                  </a:extLst>
                </p14:cNvPr>
                <p14:cNvContentPartPr/>
                <p14:nvPr/>
              </p14:nvContentPartPr>
              <p14:xfrm>
                <a:off x="1857960" y="2951824"/>
                <a:ext cx="73800" cy="5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AEC7BF-2496-7940-9577-BA4BDA29FB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50400" y="2944264"/>
                  <a:ext cx="88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63FB8D-9D86-664C-9C20-A7949CEDFE35}"/>
                    </a:ext>
                  </a:extLst>
                </p14:cNvPr>
                <p14:cNvContentPartPr/>
                <p14:nvPr/>
              </p14:nvContentPartPr>
              <p14:xfrm>
                <a:off x="2042640" y="2986384"/>
                <a:ext cx="548640" cy="158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63FB8D-9D86-664C-9C20-A7949CEDFE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35080" y="2978824"/>
                  <a:ext cx="563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1D175D-7A1E-184F-BAAA-D260D3D1149A}"/>
                    </a:ext>
                  </a:extLst>
                </p14:cNvPr>
                <p14:cNvContentPartPr/>
                <p14:nvPr/>
              </p14:nvContentPartPr>
              <p14:xfrm>
                <a:off x="2708280" y="2898544"/>
                <a:ext cx="34920" cy="270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1D175D-7A1E-184F-BAAA-D260D3D114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00720" y="2890984"/>
                  <a:ext cx="500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6523601-9709-C542-9EBC-475D78104338}"/>
                    </a:ext>
                  </a:extLst>
                </p14:cNvPr>
                <p14:cNvContentPartPr/>
                <p14:nvPr/>
              </p14:nvContentPartPr>
              <p14:xfrm>
                <a:off x="2713680" y="2974144"/>
                <a:ext cx="403200" cy="133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6523601-9709-C542-9EBC-475D7810433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06480" y="2966584"/>
                  <a:ext cx="417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DD2919-3D83-9A41-A71D-13F466A68F03}"/>
                    </a:ext>
                  </a:extLst>
                </p14:cNvPr>
                <p14:cNvContentPartPr/>
                <p14:nvPr/>
              </p14:nvContentPartPr>
              <p14:xfrm>
                <a:off x="3375360" y="2990704"/>
                <a:ext cx="361800" cy="158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DD2919-3D83-9A41-A71D-13F466A68F0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67800" y="2983144"/>
                  <a:ext cx="376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7DE84F-CEC0-064F-A199-A29B8BDF88EC}"/>
                    </a:ext>
                  </a:extLst>
                </p14:cNvPr>
                <p14:cNvContentPartPr/>
                <p14:nvPr/>
              </p14:nvContentPartPr>
              <p14:xfrm>
                <a:off x="3735360" y="2976664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7DE84F-CEC0-064F-A199-A29B8BDF88E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27800" y="296910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42BB36-FF8D-4847-9761-3FF18612FB96}"/>
                    </a:ext>
                  </a:extLst>
                </p14:cNvPr>
                <p14:cNvContentPartPr/>
                <p14:nvPr/>
              </p14:nvContentPartPr>
              <p14:xfrm>
                <a:off x="3735360" y="2976664"/>
                <a:ext cx="235800" cy="124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42BB36-FF8D-4847-9761-3FF18612FB9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27800" y="2969104"/>
                  <a:ext cx="250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B99F75C-4046-ED44-B2C1-75ACEDEC57C5}"/>
                    </a:ext>
                  </a:extLst>
                </p14:cNvPr>
                <p14:cNvContentPartPr/>
                <p14:nvPr/>
              </p14:nvContentPartPr>
              <p14:xfrm>
                <a:off x="3997800" y="2951824"/>
                <a:ext cx="208440" cy="10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B99F75C-4046-ED44-B2C1-75ACEDEC57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90240" y="2944264"/>
                  <a:ext cx="223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F241234-CDBB-E641-9F46-A7EED0115D4F}"/>
                    </a:ext>
                  </a:extLst>
                </p14:cNvPr>
                <p14:cNvContentPartPr/>
                <p14:nvPr/>
              </p14:nvContentPartPr>
              <p14:xfrm>
                <a:off x="4241160" y="2961184"/>
                <a:ext cx="206640" cy="119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F241234-CDBB-E641-9F46-A7EED0115D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33600" y="2953624"/>
                  <a:ext cx="221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94967F1-A381-B64C-8955-376C3612A5B8}"/>
                    </a:ext>
                  </a:extLst>
                </p14:cNvPr>
                <p14:cNvContentPartPr/>
                <p14:nvPr/>
              </p14:nvContentPartPr>
              <p14:xfrm>
                <a:off x="4464720" y="2961904"/>
                <a:ext cx="137520" cy="11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94967F1-A381-B64C-8955-376C3612A5B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57160" y="2954344"/>
                  <a:ext cx="152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C95EE22-83E5-3845-ADA2-612EBBC50123}"/>
                    </a:ext>
                  </a:extLst>
                </p14:cNvPr>
                <p14:cNvContentPartPr/>
                <p14:nvPr/>
              </p14:nvContentPartPr>
              <p14:xfrm>
                <a:off x="4700520" y="2929504"/>
                <a:ext cx="561600" cy="419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C95EE22-83E5-3845-ADA2-612EBBC5012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92960" y="2921944"/>
                  <a:ext cx="5767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DDA9699-5A60-3A48-86B2-7F9711D34203}"/>
                    </a:ext>
                  </a:extLst>
                </p14:cNvPr>
                <p14:cNvContentPartPr/>
                <p14:nvPr/>
              </p14:nvContentPartPr>
              <p14:xfrm>
                <a:off x="5369400" y="2978464"/>
                <a:ext cx="519480" cy="163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DDA9699-5A60-3A48-86B2-7F9711D3420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61840" y="2970904"/>
                  <a:ext cx="53460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5F2C87-E68C-2947-AF36-26370D433C30}"/>
              </a:ext>
            </a:extLst>
          </p:cNvPr>
          <p:cNvGrpSpPr/>
          <p:nvPr/>
        </p:nvGrpSpPr>
        <p:grpSpPr>
          <a:xfrm>
            <a:off x="6303240" y="2766064"/>
            <a:ext cx="464760" cy="669960"/>
            <a:chOff x="6303240" y="2766064"/>
            <a:chExt cx="464760" cy="66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A24FE1-8969-7F4E-8854-84D01AC661EA}"/>
                    </a:ext>
                  </a:extLst>
                </p14:cNvPr>
                <p14:cNvContentPartPr/>
                <p14:nvPr/>
              </p14:nvContentPartPr>
              <p14:xfrm>
                <a:off x="6303240" y="2766064"/>
                <a:ext cx="229320" cy="429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A24FE1-8969-7F4E-8854-84D01AC661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96040" y="2758504"/>
                  <a:ext cx="2440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933C573-5F27-574E-A113-69416D3DB8BD}"/>
                    </a:ext>
                  </a:extLst>
                </p14:cNvPr>
                <p14:cNvContentPartPr/>
                <p14:nvPr/>
              </p14:nvContentPartPr>
              <p14:xfrm>
                <a:off x="6558840" y="3078544"/>
                <a:ext cx="209160" cy="357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933C573-5F27-574E-A113-69416D3DB8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51280" y="3070984"/>
                  <a:ext cx="22428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977AC13-6FA9-D043-AD07-47527EB330ED}"/>
              </a:ext>
            </a:extLst>
          </p:cNvPr>
          <p:cNvGrpSpPr/>
          <p:nvPr/>
        </p:nvGrpSpPr>
        <p:grpSpPr>
          <a:xfrm>
            <a:off x="7355160" y="2743024"/>
            <a:ext cx="1924920" cy="639000"/>
            <a:chOff x="7355160" y="2743024"/>
            <a:chExt cx="192492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DD1E7FD-2C04-AD4A-A305-7322D92E863E}"/>
                    </a:ext>
                  </a:extLst>
                </p14:cNvPr>
                <p14:cNvContentPartPr/>
                <p14:nvPr/>
              </p14:nvContentPartPr>
              <p14:xfrm>
                <a:off x="7355160" y="2858584"/>
                <a:ext cx="67680" cy="479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DD1E7FD-2C04-AD4A-A305-7322D92E863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47600" y="2851024"/>
                  <a:ext cx="828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8E7854D-522E-C54B-A2AF-B0C515E1221D}"/>
                    </a:ext>
                  </a:extLst>
                </p14:cNvPr>
                <p14:cNvContentPartPr/>
                <p14:nvPr/>
              </p14:nvContentPartPr>
              <p14:xfrm>
                <a:off x="7564320" y="3005824"/>
                <a:ext cx="178920" cy="265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8E7854D-522E-C54B-A2AF-B0C515E1221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56760" y="2998264"/>
                  <a:ext cx="1940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2B2F96B-45E6-9441-8396-41EB0218A069}"/>
                    </a:ext>
                  </a:extLst>
                </p14:cNvPr>
                <p14:cNvContentPartPr/>
                <p14:nvPr/>
              </p14:nvContentPartPr>
              <p14:xfrm>
                <a:off x="7529040" y="2986384"/>
                <a:ext cx="257040" cy="282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2B2F96B-45E6-9441-8396-41EB0218A0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21480" y="2978824"/>
                  <a:ext cx="272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46C07E-35D5-BF42-BBD4-03D5A63155FD}"/>
                    </a:ext>
                  </a:extLst>
                </p14:cNvPr>
                <p14:cNvContentPartPr/>
                <p14:nvPr/>
              </p14:nvContentPartPr>
              <p14:xfrm>
                <a:off x="7810920" y="3239104"/>
                <a:ext cx="165240" cy="114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46C07E-35D5-BF42-BBD4-03D5A63155F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03720" y="3231544"/>
                  <a:ext cx="180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57E5F0C-2324-A943-99B0-9A47B98DF8A1}"/>
                    </a:ext>
                  </a:extLst>
                </p14:cNvPr>
                <p14:cNvContentPartPr/>
                <p14:nvPr/>
              </p14:nvContentPartPr>
              <p14:xfrm>
                <a:off x="8034840" y="3112744"/>
                <a:ext cx="212760" cy="32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57E5F0C-2324-A943-99B0-9A47B98DF8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27280" y="3105184"/>
                  <a:ext cx="227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09DCDA9-181C-5240-BAD8-28CB3879857A}"/>
                    </a:ext>
                  </a:extLst>
                </p14:cNvPr>
                <p14:cNvContentPartPr/>
                <p14:nvPr/>
              </p14:nvContentPartPr>
              <p14:xfrm>
                <a:off x="8521920" y="2937424"/>
                <a:ext cx="262440" cy="298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09DCDA9-181C-5240-BAD8-28CB3879857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14360" y="2929864"/>
                  <a:ext cx="2775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537EAA4-3633-B84C-ADB4-D11DECBE3F59}"/>
                    </a:ext>
                  </a:extLst>
                </p14:cNvPr>
                <p14:cNvContentPartPr/>
                <p14:nvPr/>
              </p14:nvContentPartPr>
              <p14:xfrm>
                <a:off x="8472600" y="2917984"/>
                <a:ext cx="240840" cy="324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537EAA4-3633-B84C-ADB4-D11DECBE3F5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65040" y="2910424"/>
                  <a:ext cx="2559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22C166-D053-144A-92DC-426511EAD41E}"/>
                    </a:ext>
                  </a:extLst>
                </p14:cNvPr>
                <p14:cNvContentPartPr/>
                <p14:nvPr/>
              </p14:nvContentPartPr>
              <p14:xfrm>
                <a:off x="8793720" y="3219664"/>
                <a:ext cx="105480" cy="162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22C166-D053-144A-92DC-426511EAD41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86160" y="3212104"/>
                  <a:ext cx="120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4DF614-77AF-D541-8DC3-33BD2A8EF12D}"/>
                    </a:ext>
                  </a:extLst>
                </p14:cNvPr>
                <p14:cNvContentPartPr/>
                <p14:nvPr/>
              </p14:nvContentPartPr>
              <p14:xfrm>
                <a:off x="8978400" y="3292744"/>
                <a:ext cx="92160" cy="14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4DF614-77AF-D541-8DC3-33BD2A8EF1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70840" y="3285184"/>
                  <a:ext cx="107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04DBCD6-8D40-EC43-BB17-14B861053830}"/>
                    </a:ext>
                  </a:extLst>
                </p14:cNvPr>
                <p14:cNvContentPartPr/>
                <p14:nvPr/>
              </p14:nvContentPartPr>
              <p14:xfrm>
                <a:off x="9124200" y="3239104"/>
                <a:ext cx="15840" cy="123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04DBCD6-8D40-EC43-BB17-14B86105383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17000" y="3231544"/>
                  <a:ext cx="30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3CA7C7F-7D4A-704B-8A6C-8F805D02904C}"/>
                    </a:ext>
                  </a:extLst>
                </p14:cNvPr>
                <p14:cNvContentPartPr/>
                <p14:nvPr/>
              </p14:nvContentPartPr>
              <p14:xfrm>
                <a:off x="9218520" y="2743024"/>
                <a:ext cx="61560" cy="600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3CA7C7F-7D4A-704B-8A6C-8F805D0290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10960" y="2735464"/>
                  <a:ext cx="76680" cy="61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8265938-3740-A442-B4D5-0871E3B7F306}"/>
              </a:ext>
            </a:extLst>
          </p:cNvPr>
          <p:cNvGrpSpPr/>
          <p:nvPr/>
        </p:nvGrpSpPr>
        <p:grpSpPr>
          <a:xfrm>
            <a:off x="1984320" y="5134504"/>
            <a:ext cx="4188600" cy="336240"/>
            <a:chOff x="1984320" y="5134504"/>
            <a:chExt cx="418860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2AE4825-45E9-3A46-8F42-4B395B2B0312}"/>
                    </a:ext>
                  </a:extLst>
                </p14:cNvPr>
                <p14:cNvContentPartPr/>
                <p14:nvPr/>
              </p14:nvContentPartPr>
              <p14:xfrm>
                <a:off x="1984320" y="5134504"/>
                <a:ext cx="4188600" cy="336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2AE4825-45E9-3A46-8F42-4B395B2B031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76760" y="5126944"/>
                  <a:ext cx="42033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1A5CF34-1480-514E-AB0B-CF2105B9F434}"/>
                    </a:ext>
                  </a:extLst>
                </p14:cNvPr>
                <p14:cNvContentPartPr/>
                <p14:nvPr/>
              </p14:nvContentPartPr>
              <p14:xfrm>
                <a:off x="3442320" y="5250424"/>
                <a:ext cx="54000" cy="74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1A5CF34-1480-514E-AB0B-CF2105B9F43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34760" y="5242864"/>
                  <a:ext cx="6912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7BAFC8F-7FCB-3749-9E53-1806DAA57434}"/>
                  </a:ext>
                </a:extLst>
              </p14:cNvPr>
              <p14:cNvContentPartPr/>
              <p14:nvPr/>
            </p14:nvContentPartPr>
            <p14:xfrm>
              <a:off x="3422520" y="5481184"/>
              <a:ext cx="126720" cy="116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7BAFC8F-7FCB-3749-9E53-1806DAA5743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14960" y="5473624"/>
                <a:ext cx="1418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68A71B8-5773-794F-9C8C-14A01379EFAE}"/>
                  </a:ext>
                </a:extLst>
              </p14:cNvPr>
              <p14:cNvContentPartPr/>
              <p14:nvPr/>
            </p14:nvContentPartPr>
            <p14:xfrm>
              <a:off x="5278320" y="5400184"/>
              <a:ext cx="99720" cy="85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68A71B8-5773-794F-9C8C-14A01379EFA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70760" y="5392624"/>
                <a:ext cx="11484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CDBA2864-FC78-1D45-B425-678670622758}"/>
              </a:ext>
            </a:extLst>
          </p:cNvPr>
          <p:cNvGrpSpPr/>
          <p:nvPr/>
        </p:nvGrpSpPr>
        <p:grpSpPr>
          <a:xfrm>
            <a:off x="5194440" y="5709784"/>
            <a:ext cx="334800" cy="228960"/>
            <a:chOff x="5194440" y="5709784"/>
            <a:chExt cx="33480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4121E58-322B-A64C-9123-63E5D8A89734}"/>
                    </a:ext>
                  </a:extLst>
                </p14:cNvPr>
                <p14:cNvContentPartPr/>
                <p14:nvPr/>
              </p14:nvContentPartPr>
              <p14:xfrm>
                <a:off x="5194440" y="5762704"/>
                <a:ext cx="204480" cy="145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4121E58-322B-A64C-9123-63E5D8A8973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86880" y="5755144"/>
                  <a:ext cx="219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76C91E7-3DE8-0C45-96DD-2FABFF44B9A2}"/>
                    </a:ext>
                  </a:extLst>
                </p14:cNvPr>
                <p14:cNvContentPartPr/>
                <p14:nvPr/>
              </p14:nvContentPartPr>
              <p14:xfrm>
                <a:off x="5233320" y="5709784"/>
                <a:ext cx="104760" cy="201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76C91E7-3DE8-0C45-96DD-2FABFF44B9A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25760" y="5702584"/>
                  <a:ext cx="119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48D860D-75CD-0047-A7BA-4394224B7690}"/>
                    </a:ext>
                  </a:extLst>
                </p14:cNvPr>
                <p14:cNvContentPartPr/>
                <p14:nvPr/>
              </p14:nvContentPartPr>
              <p14:xfrm>
                <a:off x="5402880" y="5874664"/>
                <a:ext cx="126360" cy="64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48D860D-75CD-0047-A7BA-4394224B769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95320" y="5867104"/>
                  <a:ext cx="14112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AEB3858-0582-0248-A2CC-21399F943F4E}"/>
              </a:ext>
            </a:extLst>
          </p:cNvPr>
          <p:cNvGrpSpPr/>
          <p:nvPr/>
        </p:nvGrpSpPr>
        <p:grpSpPr>
          <a:xfrm>
            <a:off x="3813120" y="5563984"/>
            <a:ext cx="803160" cy="326880"/>
            <a:chOff x="3813120" y="5563984"/>
            <a:chExt cx="80316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45A5472-5B1E-0344-A825-7DAC87FD05B8}"/>
                    </a:ext>
                  </a:extLst>
                </p14:cNvPr>
                <p14:cNvContentPartPr/>
                <p14:nvPr/>
              </p14:nvContentPartPr>
              <p14:xfrm>
                <a:off x="4334040" y="5622304"/>
                <a:ext cx="141120" cy="132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45A5472-5B1E-0344-A825-7DAC87FD05B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26480" y="5614744"/>
                  <a:ext cx="156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52632B1-49BB-6B48-A989-F2EC5AE7FFD2}"/>
                    </a:ext>
                  </a:extLst>
                </p14:cNvPr>
                <p14:cNvContentPartPr/>
                <p14:nvPr/>
              </p14:nvContentPartPr>
              <p14:xfrm>
                <a:off x="4299480" y="5622304"/>
                <a:ext cx="226080" cy="153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52632B1-49BB-6B48-A989-F2EC5AE7FFD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91920" y="5614744"/>
                  <a:ext cx="241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9C1B2C1-AEB0-3E45-8D5A-4B75C53558B5}"/>
                    </a:ext>
                  </a:extLst>
                </p14:cNvPr>
                <p14:cNvContentPartPr/>
                <p14:nvPr/>
              </p14:nvContentPartPr>
              <p14:xfrm>
                <a:off x="4554360" y="5739304"/>
                <a:ext cx="61920" cy="151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9C1B2C1-AEB0-3E45-8D5A-4B75C53558B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46800" y="5731744"/>
                  <a:ext cx="76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A742983-004F-934E-848D-F6F7732DAC6B}"/>
                    </a:ext>
                  </a:extLst>
                </p14:cNvPr>
                <p14:cNvContentPartPr/>
                <p14:nvPr/>
              </p14:nvContentPartPr>
              <p14:xfrm>
                <a:off x="3866040" y="5602864"/>
                <a:ext cx="102960" cy="114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A742983-004F-934E-848D-F6F7732DAC6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58480" y="5595304"/>
                  <a:ext cx="118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8E79B0B-DD34-824A-95C6-F9E2842B9FB5}"/>
                    </a:ext>
                  </a:extLst>
                </p14:cNvPr>
                <p14:cNvContentPartPr/>
                <p14:nvPr/>
              </p14:nvContentPartPr>
              <p14:xfrm>
                <a:off x="3813120" y="5563984"/>
                <a:ext cx="159840" cy="178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8E79B0B-DD34-824A-95C6-F9E2842B9FB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05560" y="5556424"/>
                  <a:ext cx="174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A44171E-07E4-B041-BC81-F3E91DE87D81}"/>
                    </a:ext>
                  </a:extLst>
                </p14:cNvPr>
                <p14:cNvContentPartPr/>
                <p14:nvPr/>
              </p14:nvContentPartPr>
              <p14:xfrm>
                <a:off x="4021920" y="5709784"/>
                <a:ext cx="131760" cy="100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A44171E-07E4-B041-BC81-F3E91DE87D8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14360" y="5702584"/>
                  <a:ext cx="14688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C5D3BA2-543B-2048-B97A-20B2B630C505}"/>
              </a:ext>
            </a:extLst>
          </p:cNvPr>
          <p:cNvGrpSpPr/>
          <p:nvPr/>
        </p:nvGrpSpPr>
        <p:grpSpPr>
          <a:xfrm>
            <a:off x="3530880" y="4435744"/>
            <a:ext cx="1868040" cy="955080"/>
            <a:chOff x="3530880" y="4435744"/>
            <a:chExt cx="1868040" cy="95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5DB454F-EC94-F043-B568-1AE0CC83B308}"/>
                    </a:ext>
                  </a:extLst>
                </p14:cNvPr>
                <p14:cNvContentPartPr/>
                <p14:nvPr/>
              </p14:nvContentPartPr>
              <p14:xfrm>
                <a:off x="4403880" y="5004184"/>
                <a:ext cx="102240" cy="302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5DB454F-EC94-F043-B568-1AE0CC83B30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96680" y="4996624"/>
                  <a:ext cx="1173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5304D39-7089-BD46-A22C-6D09137D2892}"/>
                    </a:ext>
                  </a:extLst>
                </p14:cNvPr>
                <p14:cNvContentPartPr/>
                <p14:nvPr/>
              </p14:nvContentPartPr>
              <p14:xfrm>
                <a:off x="5282640" y="5087344"/>
                <a:ext cx="116280" cy="201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5304D39-7089-BD46-A22C-6D09137D289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75080" y="5079784"/>
                  <a:ext cx="131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412C337-2E48-F748-82E1-C1589F1DDEDD}"/>
                    </a:ext>
                  </a:extLst>
                </p14:cNvPr>
                <p14:cNvContentPartPr/>
                <p14:nvPr/>
              </p14:nvContentPartPr>
              <p14:xfrm>
                <a:off x="4359960" y="5314144"/>
                <a:ext cx="99000" cy="76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412C337-2E48-F748-82E1-C1589F1DDE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52400" y="5306584"/>
                  <a:ext cx="114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4F5523F-5DCA-EB4D-8EF9-1FCF1C42B435}"/>
                    </a:ext>
                  </a:extLst>
                </p14:cNvPr>
                <p14:cNvContentPartPr/>
                <p14:nvPr/>
              </p14:nvContentPartPr>
              <p14:xfrm>
                <a:off x="3972240" y="5319184"/>
                <a:ext cx="77400" cy="69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4F5523F-5DCA-EB4D-8EF9-1FCF1C42B4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64680" y="5311624"/>
                  <a:ext cx="92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B7E250F-DF30-8847-984C-022FBB40B7FF}"/>
                    </a:ext>
                  </a:extLst>
                </p14:cNvPr>
                <p14:cNvContentPartPr/>
                <p14:nvPr/>
              </p14:nvContentPartPr>
              <p14:xfrm>
                <a:off x="3751560" y="5280664"/>
                <a:ext cx="74160" cy="50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B7E250F-DF30-8847-984C-022FBB40B7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44000" y="5273104"/>
                  <a:ext cx="89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EFDBA39-65B9-C649-AA1C-D4E5B63F25C9}"/>
                    </a:ext>
                  </a:extLst>
                </p14:cNvPr>
                <p14:cNvContentPartPr/>
                <p14:nvPr/>
              </p14:nvContentPartPr>
              <p14:xfrm>
                <a:off x="3726000" y="5009584"/>
                <a:ext cx="165240" cy="146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EFDBA39-65B9-C649-AA1C-D4E5B63F25C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18440" y="5002024"/>
                  <a:ext cx="180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B8C2E95-37D7-9B41-9B1E-F890FB5135C1}"/>
                    </a:ext>
                  </a:extLst>
                </p14:cNvPr>
                <p14:cNvContentPartPr/>
                <p14:nvPr/>
              </p14:nvContentPartPr>
              <p14:xfrm>
                <a:off x="3721320" y="5019304"/>
                <a:ext cx="126000" cy="19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B8C2E95-37D7-9B41-9B1E-F890FB5135C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13760" y="5011744"/>
                  <a:ext cx="141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F0FDD71-8450-FF40-97B5-6A0D3E9F24DC}"/>
                    </a:ext>
                  </a:extLst>
                </p14:cNvPr>
                <p14:cNvContentPartPr/>
                <p14:nvPr/>
              </p14:nvContentPartPr>
              <p14:xfrm>
                <a:off x="3900600" y="5122264"/>
                <a:ext cx="94320" cy="128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F0FDD71-8450-FF40-97B5-6A0D3E9F24D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93040" y="5114704"/>
                  <a:ext cx="109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D8BFE37-55D6-6D4B-8C7D-DF4600CBA2E3}"/>
                    </a:ext>
                  </a:extLst>
                </p14:cNvPr>
                <p14:cNvContentPartPr/>
                <p14:nvPr/>
              </p14:nvContentPartPr>
              <p14:xfrm>
                <a:off x="3686760" y="5284984"/>
                <a:ext cx="2520" cy="16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D8BFE37-55D6-6D4B-8C7D-DF4600CBA2E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79200" y="5277424"/>
                  <a:ext cx="17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85D61F3-F87A-734E-98FD-2CCDB802B6A3}"/>
                    </a:ext>
                  </a:extLst>
                </p14:cNvPr>
                <p14:cNvContentPartPr/>
                <p14:nvPr/>
              </p14:nvContentPartPr>
              <p14:xfrm>
                <a:off x="3623400" y="5236744"/>
                <a:ext cx="63720" cy="64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85D61F3-F87A-734E-98FD-2CCDB802B6A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15840" y="5229184"/>
                  <a:ext cx="78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DF8B834-A0FA-364B-839C-8652864CCDDD}"/>
                    </a:ext>
                  </a:extLst>
                </p14:cNvPr>
                <p14:cNvContentPartPr/>
                <p14:nvPr/>
              </p14:nvContentPartPr>
              <p14:xfrm>
                <a:off x="3540600" y="5262304"/>
                <a:ext cx="36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DF8B834-A0FA-364B-839C-8652864CCDD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33040" y="525474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C4A6321-CC72-9E48-BB13-078DF77BF2AE}"/>
                    </a:ext>
                  </a:extLst>
                </p14:cNvPr>
                <p14:cNvContentPartPr/>
                <p14:nvPr/>
              </p14:nvContentPartPr>
              <p14:xfrm>
                <a:off x="3530880" y="5252584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C4A6321-CC72-9E48-BB13-078DF77BF2A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23320" y="524538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7CE2221-54F7-7A49-B201-B31AA9186DF5}"/>
                    </a:ext>
                  </a:extLst>
                </p14:cNvPr>
                <p14:cNvContentPartPr/>
                <p14:nvPr/>
              </p14:nvContentPartPr>
              <p14:xfrm>
                <a:off x="4065840" y="4915624"/>
                <a:ext cx="142920" cy="366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7CE2221-54F7-7A49-B201-B31AA9186DF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058640" y="4908064"/>
                  <a:ext cx="1580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E0598B9-E24C-9C4B-850E-0081FB087BF5}"/>
                    </a:ext>
                  </a:extLst>
                </p14:cNvPr>
                <p14:cNvContentPartPr/>
                <p14:nvPr/>
              </p14:nvContentPartPr>
              <p14:xfrm>
                <a:off x="3890880" y="4828144"/>
                <a:ext cx="172080" cy="356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E0598B9-E24C-9C4B-850E-0081FB087BF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83320" y="4820584"/>
                  <a:ext cx="1868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81887C8-0F5E-944B-90B8-76A213A51C08}"/>
                    </a:ext>
                  </a:extLst>
                </p14:cNvPr>
                <p14:cNvContentPartPr/>
                <p14:nvPr/>
              </p14:nvContentPartPr>
              <p14:xfrm>
                <a:off x="4289760" y="4824904"/>
                <a:ext cx="286920" cy="44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81887C8-0F5E-944B-90B8-76A213A51C0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82200" y="4817344"/>
                  <a:ext cx="302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CCC84FF-3A26-0A42-9600-71F922ABBC5C}"/>
                    </a:ext>
                  </a:extLst>
                </p14:cNvPr>
                <p14:cNvContentPartPr/>
                <p14:nvPr/>
              </p14:nvContentPartPr>
              <p14:xfrm>
                <a:off x="4219200" y="4737064"/>
                <a:ext cx="152280" cy="185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CCC84FF-3A26-0A42-9600-71F922ABBC5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11640" y="4729504"/>
                  <a:ext cx="167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3FF5B88-39F0-924F-80F1-E4CD51C600B3}"/>
                    </a:ext>
                  </a:extLst>
                </p14:cNvPr>
                <p14:cNvContentPartPr/>
                <p14:nvPr/>
              </p14:nvContentPartPr>
              <p14:xfrm>
                <a:off x="4554360" y="4773424"/>
                <a:ext cx="157680" cy="183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3FF5B88-39F0-924F-80F1-E4CD51C600B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46800" y="4765864"/>
                  <a:ext cx="172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D241321-0582-0743-86D9-9BFE09A3B738}"/>
                    </a:ext>
                  </a:extLst>
                </p14:cNvPr>
                <p14:cNvContentPartPr/>
                <p14:nvPr/>
              </p14:nvContentPartPr>
              <p14:xfrm>
                <a:off x="4220640" y="4445464"/>
                <a:ext cx="108360" cy="145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D241321-0582-0743-86D9-9BFE09A3B73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213080" y="4437904"/>
                  <a:ext cx="123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C6EFD64-9E44-7D45-9846-17AB8096475B}"/>
                    </a:ext>
                  </a:extLst>
                </p14:cNvPr>
                <p14:cNvContentPartPr/>
                <p14:nvPr/>
              </p14:nvContentPartPr>
              <p14:xfrm>
                <a:off x="4321080" y="4435744"/>
                <a:ext cx="163440" cy="126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C6EFD64-9E44-7D45-9846-17AB8096475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13520" y="4428184"/>
                  <a:ext cx="178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3AE1D5B-57F7-6A43-9788-06E4EE7EB5CD}"/>
                    </a:ext>
                  </a:extLst>
                </p14:cNvPr>
                <p14:cNvContentPartPr/>
                <p14:nvPr/>
              </p14:nvContentPartPr>
              <p14:xfrm>
                <a:off x="4280040" y="4494064"/>
                <a:ext cx="146880" cy="93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3AE1D5B-57F7-6A43-9788-06E4EE7EB5C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72480" y="4486504"/>
                  <a:ext cx="162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99A01E-7AC1-1445-95C0-BBBF95FEF182}"/>
                    </a:ext>
                  </a:extLst>
                </p14:cNvPr>
                <p14:cNvContentPartPr/>
                <p14:nvPr/>
              </p14:nvContentPartPr>
              <p14:xfrm>
                <a:off x="4474440" y="4542664"/>
                <a:ext cx="80280" cy="106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99A01E-7AC1-1445-95C0-BBBF95FEF18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66880" y="4535104"/>
                  <a:ext cx="95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1C2868B-03BB-094C-88E2-B5364FD3CB81}"/>
                    </a:ext>
                  </a:extLst>
                </p14:cNvPr>
                <p14:cNvContentPartPr/>
                <p14:nvPr/>
              </p14:nvContentPartPr>
              <p14:xfrm>
                <a:off x="4620600" y="4552384"/>
                <a:ext cx="117000" cy="12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1C2868B-03BB-094C-88E2-B5364FD3CB8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13040" y="4544824"/>
                  <a:ext cx="132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4CDD8D1-5F7A-9A47-B158-333F1508579C}"/>
                    </a:ext>
                  </a:extLst>
                </p14:cNvPr>
                <p14:cNvContentPartPr/>
                <p14:nvPr/>
              </p14:nvContentPartPr>
              <p14:xfrm>
                <a:off x="4764600" y="4503784"/>
                <a:ext cx="128520" cy="148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4CDD8D1-5F7A-9A47-B158-333F1508579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57040" y="4496224"/>
                  <a:ext cx="143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A13211C-8CEE-344F-A3AF-C3E3AB3CB23F}"/>
                    </a:ext>
                  </a:extLst>
                </p14:cNvPr>
                <p14:cNvContentPartPr/>
                <p14:nvPr/>
              </p14:nvContentPartPr>
              <p14:xfrm>
                <a:off x="4776120" y="4532944"/>
                <a:ext cx="47520" cy="105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A13211C-8CEE-344F-A3AF-C3E3AB3CB23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68560" y="4525384"/>
                  <a:ext cx="62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100F348-1AF2-1F4E-9D14-5E8B0F98DDC0}"/>
                    </a:ext>
                  </a:extLst>
                </p14:cNvPr>
                <p14:cNvContentPartPr/>
                <p14:nvPr/>
              </p14:nvContentPartPr>
              <p14:xfrm>
                <a:off x="4905000" y="4620424"/>
                <a:ext cx="88200" cy="151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100F348-1AF2-1F4E-9D14-5E8B0F98DDC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97440" y="4612864"/>
                  <a:ext cx="103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ECEDA76-2538-504E-A3BF-AD725AFE5307}"/>
                    </a:ext>
                  </a:extLst>
                </p14:cNvPr>
                <p14:cNvContentPartPr/>
                <p14:nvPr/>
              </p14:nvContentPartPr>
              <p14:xfrm>
                <a:off x="5058360" y="4717624"/>
                <a:ext cx="107280" cy="9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ECEDA76-2538-504E-A3BF-AD725AFE530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50800" y="4710064"/>
                  <a:ext cx="122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4F0A256-00EB-B747-A627-CF7E79F23FAA}"/>
                    </a:ext>
                  </a:extLst>
                </p14:cNvPr>
                <p14:cNvContentPartPr/>
                <p14:nvPr/>
              </p14:nvContentPartPr>
              <p14:xfrm>
                <a:off x="5165280" y="4669024"/>
                <a:ext cx="7920" cy="125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4F0A256-00EB-B747-A627-CF7E79F23FA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157720" y="4661464"/>
                  <a:ext cx="23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0F6F184-09F9-9246-8DA9-87D7190B8BAF}"/>
                    </a:ext>
                  </a:extLst>
                </p14:cNvPr>
                <p14:cNvContentPartPr/>
                <p14:nvPr/>
              </p14:nvContentPartPr>
              <p14:xfrm>
                <a:off x="5325840" y="4435744"/>
                <a:ext cx="15480" cy="277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0F6F184-09F9-9246-8DA9-87D7190B8BA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318280" y="4428184"/>
                  <a:ext cx="3060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F9F9B5B-4BAC-FC4B-9877-FFECC97F549C}"/>
              </a:ext>
            </a:extLst>
          </p:cNvPr>
          <p:cNvGrpSpPr/>
          <p:nvPr/>
        </p:nvGrpSpPr>
        <p:grpSpPr>
          <a:xfrm>
            <a:off x="9048960" y="2956864"/>
            <a:ext cx="2974680" cy="1282680"/>
            <a:chOff x="9048960" y="2956864"/>
            <a:chExt cx="2974680" cy="12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BD92959-A413-8142-8E73-9443444C6647}"/>
                    </a:ext>
                  </a:extLst>
                </p14:cNvPr>
                <p14:cNvContentPartPr/>
                <p14:nvPr/>
              </p14:nvContentPartPr>
              <p14:xfrm>
                <a:off x="9779760" y="3151264"/>
                <a:ext cx="25920" cy="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BD92959-A413-8142-8E73-9443444C664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772200" y="3143704"/>
                  <a:ext cx="41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4FC078D-9803-0141-B065-39788C899D27}"/>
                    </a:ext>
                  </a:extLst>
                </p14:cNvPr>
                <p14:cNvContentPartPr/>
                <p14:nvPr/>
              </p14:nvContentPartPr>
              <p14:xfrm>
                <a:off x="9764280" y="3151624"/>
                <a:ext cx="320400" cy="86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4FC078D-9803-0141-B065-39788C899D2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756720" y="3144064"/>
                  <a:ext cx="335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93F94D7-E952-E242-B9CD-D616B429F15A}"/>
                    </a:ext>
                  </a:extLst>
                </p14:cNvPr>
                <p14:cNvContentPartPr/>
                <p14:nvPr/>
              </p14:nvContentPartPr>
              <p14:xfrm>
                <a:off x="10415160" y="2956864"/>
                <a:ext cx="51840" cy="378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93F94D7-E952-E242-B9CD-D616B429F15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407600" y="2949664"/>
                  <a:ext cx="669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FD46E24-D02D-7C4C-A0CB-1B0851EEBE7F}"/>
                    </a:ext>
                  </a:extLst>
                </p14:cNvPr>
                <p14:cNvContentPartPr/>
                <p14:nvPr/>
              </p14:nvContentPartPr>
              <p14:xfrm>
                <a:off x="10536840" y="3132184"/>
                <a:ext cx="192960" cy="170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FD46E24-D02D-7C4C-A0CB-1B0851EEBE7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529280" y="3124624"/>
                  <a:ext cx="208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883C2AC-2A18-EC42-BE50-FEADEBD55D77}"/>
                    </a:ext>
                  </a:extLst>
                </p14:cNvPr>
                <p14:cNvContentPartPr/>
                <p14:nvPr/>
              </p14:nvContentPartPr>
              <p14:xfrm>
                <a:off x="10515240" y="3128944"/>
                <a:ext cx="176040" cy="180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883C2AC-2A18-EC42-BE50-FEADEBD55D7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07680" y="3121384"/>
                  <a:ext cx="191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AE82D85-BE7E-DE46-B48D-64EA2842FDDA}"/>
                    </a:ext>
                  </a:extLst>
                </p14:cNvPr>
                <p14:cNvContentPartPr/>
                <p14:nvPr/>
              </p14:nvContentPartPr>
              <p14:xfrm>
                <a:off x="10807200" y="3277984"/>
                <a:ext cx="120240" cy="167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AE82D85-BE7E-DE46-B48D-64EA2842FDD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799640" y="3270424"/>
                  <a:ext cx="135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41FAC18-5795-6147-A8BA-1C2FE5122669}"/>
                    </a:ext>
                  </a:extLst>
                </p14:cNvPr>
                <p14:cNvContentPartPr/>
                <p14:nvPr/>
              </p14:nvContentPartPr>
              <p14:xfrm>
                <a:off x="11108880" y="3239104"/>
                <a:ext cx="262440" cy="32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41FAC18-5795-6147-A8BA-1C2FE512266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101320" y="3231544"/>
                  <a:ext cx="277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143B87C-62F1-894D-B4EE-70AA78999446}"/>
                    </a:ext>
                  </a:extLst>
                </p14:cNvPr>
                <p14:cNvContentPartPr/>
                <p14:nvPr/>
              </p14:nvContentPartPr>
              <p14:xfrm>
                <a:off x="11527920" y="3141904"/>
                <a:ext cx="213480" cy="166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143B87C-62F1-894D-B4EE-70AA7899944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520360" y="3134344"/>
                  <a:ext cx="228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1E0DC01-56CB-8940-8EAB-5DD753155FDF}"/>
                    </a:ext>
                  </a:extLst>
                </p14:cNvPr>
                <p14:cNvContentPartPr/>
                <p14:nvPr/>
              </p14:nvContentPartPr>
              <p14:xfrm>
                <a:off x="11536920" y="3141904"/>
                <a:ext cx="123840" cy="194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1E0DC01-56CB-8940-8EAB-5DD753155FD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529360" y="3134344"/>
                  <a:ext cx="138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3D95B87-86FD-374B-995F-6DCD1DA054CC}"/>
                    </a:ext>
                  </a:extLst>
                </p14:cNvPr>
                <p14:cNvContentPartPr/>
                <p14:nvPr/>
              </p14:nvContentPartPr>
              <p14:xfrm>
                <a:off x="11520720" y="3166744"/>
                <a:ext cx="384480" cy="220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3D95B87-86FD-374B-995F-6DCD1DA054C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513160" y="3159184"/>
                  <a:ext cx="399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1FA5E9E-C660-FC44-9EE1-9FDD6B2DF303}"/>
                    </a:ext>
                  </a:extLst>
                </p14:cNvPr>
                <p14:cNvContentPartPr/>
                <p14:nvPr/>
              </p14:nvContentPartPr>
              <p14:xfrm>
                <a:off x="11829960" y="3054424"/>
                <a:ext cx="193680" cy="442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1FA5E9E-C660-FC44-9EE1-9FDD6B2DF30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822400" y="3046864"/>
                  <a:ext cx="20880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10FA913-B3FA-FC44-AF4F-6CA11727FD50}"/>
                    </a:ext>
                  </a:extLst>
                </p14:cNvPr>
                <p14:cNvContentPartPr/>
                <p14:nvPr/>
              </p14:nvContentPartPr>
              <p14:xfrm>
                <a:off x="9466560" y="3463024"/>
                <a:ext cx="368280" cy="408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10FA913-B3FA-FC44-AF4F-6CA11727FD5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59000" y="3455464"/>
                  <a:ext cx="3834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8C123BE-97C3-564D-9A40-6EFDD99CEF69}"/>
                    </a:ext>
                  </a:extLst>
                </p14:cNvPr>
                <p14:cNvContentPartPr/>
                <p14:nvPr/>
              </p14:nvContentPartPr>
              <p14:xfrm>
                <a:off x="9720000" y="3439624"/>
                <a:ext cx="137520" cy="199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8C123BE-97C3-564D-9A40-6EFDD99CEF6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12440" y="3432424"/>
                  <a:ext cx="152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3080F78-052C-DB4F-995B-DD4E0DE6161B}"/>
                    </a:ext>
                  </a:extLst>
                </p14:cNvPr>
                <p14:cNvContentPartPr/>
                <p14:nvPr/>
              </p14:nvContentPartPr>
              <p14:xfrm>
                <a:off x="9048960" y="4027144"/>
                <a:ext cx="17280" cy="188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3080F78-052C-DB4F-995B-DD4E0DE6161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41760" y="4019584"/>
                  <a:ext cx="32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39EADBD-B107-9F4A-89DF-1D5524C1364B}"/>
                    </a:ext>
                  </a:extLst>
                </p14:cNvPr>
                <p14:cNvContentPartPr/>
                <p14:nvPr/>
              </p14:nvContentPartPr>
              <p14:xfrm>
                <a:off x="9198720" y="3978544"/>
                <a:ext cx="13680" cy="221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39EADBD-B107-9F4A-89DF-1D5524C1364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191160" y="3970984"/>
                  <a:ext cx="28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6E04AA3-2ADC-DF4D-B664-682B6EEBB5DC}"/>
                    </a:ext>
                  </a:extLst>
                </p14:cNvPr>
                <p14:cNvContentPartPr/>
                <p14:nvPr/>
              </p14:nvContentPartPr>
              <p14:xfrm>
                <a:off x="9192600" y="4009504"/>
                <a:ext cx="117360" cy="9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6E04AA3-2ADC-DF4D-B664-682B6EEBB5D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85040" y="4001944"/>
                  <a:ext cx="132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81E2F79-95B1-424E-B9D7-17FAE26D2C9B}"/>
                    </a:ext>
                  </a:extLst>
                </p14:cNvPr>
                <p14:cNvContentPartPr/>
                <p14:nvPr/>
              </p14:nvContentPartPr>
              <p14:xfrm>
                <a:off x="9182880" y="4114624"/>
                <a:ext cx="172080" cy="11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81E2F79-95B1-424E-B9D7-17FAE26D2C9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175320" y="4107064"/>
                  <a:ext cx="187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B0C38F4-8F9E-4743-BC07-239C5372963E}"/>
                    </a:ext>
                  </a:extLst>
                </p14:cNvPr>
                <p14:cNvContentPartPr/>
                <p14:nvPr/>
              </p14:nvContentPartPr>
              <p14:xfrm>
                <a:off x="9552600" y="3996184"/>
                <a:ext cx="545760" cy="214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B0C38F4-8F9E-4743-BC07-239C5372963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45040" y="3988624"/>
                  <a:ext cx="560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C7C213B-E029-D14C-9CEC-9F94DD94AA2E}"/>
                    </a:ext>
                  </a:extLst>
                </p14:cNvPr>
                <p14:cNvContentPartPr/>
                <p14:nvPr/>
              </p14:nvContentPartPr>
              <p14:xfrm>
                <a:off x="10082160" y="3891064"/>
                <a:ext cx="681480" cy="294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C7C213B-E029-D14C-9CEC-9F94DD94AA2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74600" y="3883504"/>
                  <a:ext cx="6966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41FB862-FF5E-924D-A772-95DD87263E31}"/>
                    </a:ext>
                  </a:extLst>
                </p14:cNvPr>
                <p14:cNvContentPartPr/>
                <p14:nvPr/>
              </p14:nvContentPartPr>
              <p14:xfrm>
                <a:off x="10858680" y="3948664"/>
                <a:ext cx="188640" cy="290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41FB862-FF5E-924D-A772-95DD87263E3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51120" y="3941104"/>
                  <a:ext cx="20376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C4E8083-DD90-4A4B-9761-43BC776F12B9}"/>
              </a:ext>
            </a:extLst>
          </p:cNvPr>
          <p:cNvGrpSpPr/>
          <p:nvPr/>
        </p:nvGrpSpPr>
        <p:grpSpPr>
          <a:xfrm>
            <a:off x="9536040" y="4459504"/>
            <a:ext cx="1659960" cy="346680"/>
            <a:chOff x="9536040" y="4459504"/>
            <a:chExt cx="165996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8B8B931-5F29-B64F-9E43-C68E48524DA6}"/>
                    </a:ext>
                  </a:extLst>
                </p14:cNvPr>
                <p14:cNvContentPartPr/>
                <p14:nvPr/>
              </p14:nvContentPartPr>
              <p14:xfrm>
                <a:off x="9536040" y="4515304"/>
                <a:ext cx="228600" cy="117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8B8B931-5F29-B64F-9E43-C68E48524DA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528480" y="4507744"/>
                  <a:ext cx="243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F0D8E22-6431-E641-BCBD-0D2F3FB331E4}"/>
                    </a:ext>
                  </a:extLst>
                </p14:cNvPr>
                <p14:cNvContentPartPr/>
                <p14:nvPr/>
              </p14:nvContentPartPr>
              <p14:xfrm>
                <a:off x="9845640" y="4494424"/>
                <a:ext cx="188640" cy="140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F0D8E22-6431-E641-BCBD-0D2F3FB331E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38080" y="4486864"/>
                  <a:ext cx="203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9B8E131-0DB0-0C4B-A4C7-37DBD3F1B62C}"/>
                    </a:ext>
                  </a:extLst>
                </p14:cNvPr>
                <p14:cNvContentPartPr/>
                <p14:nvPr/>
              </p14:nvContentPartPr>
              <p14:xfrm>
                <a:off x="10052280" y="4503784"/>
                <a:ext cx="6840" cy="151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9B8E131-0DB0-0C4B-A4C7-37DBD3F1B62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44720" y="4496224"/>
                  <a:ext cx="21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07C862D-346E-964C-B0B4-341D8110AD59}"/>
                    </a:ext>
                  </a:extLst>
                </p14:cNvPr>
                <p14:cNvContentPartPr/>
                <p14:nvPr/>
              </p14:nvContentPartPr>
              <p14:xfrm>
                <a:off x="10153440" y="4489744"/>
                <a:ext cx="148320" cy="107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07C862D-346E-964C-B0B4-341D8110AD5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45880" y="4482184"/>
                  <a:ext cx="163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11EC3F0-7FFB-7E42-960B-37C923279F0B}"/>
                    </a:ext>
                  </a:extLst>
                </p14:cNvPr>
                <p14:cNvContentPartPr/>
                <p14:nvPr/>
              </p14:nvContentPartPr>
              <p14:xfrm>
                <a:off x="10320480" y="4546264"/>
                <a:ext cx="198000" cy="95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11EC3F0-7FFB-7E42-960B-37C923279F0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12920" y="4538704"/>
                  <a:ext cx="213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40EBED4-128B-7D46-BEF8-3CC8BD4E804D}"/>
                    </a:ext>
                  </a:extLst>
                </p14:cNvPr>
                <p14:cNvContentPartPr/>
                <p14:nvPr/>
              </p14:nvContentPartPr>
              <p14:xfrm>
                <a:off x="10524600" y="4459504"/>
                <a:ext cx="189360" cy="191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40EBED4-128B-7D46-BEF8-3CC8BD4E804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17400" y="4451944"/>
                  <a:ext cx="204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82E482C-0EF3-3847-B6F6-77FCD3094FCA}"/>
                    </a:ext>
                  </a:extLst>
                </p14:cNvPr>
                <p14:cNvContentPartPr/>
                <p14:nvPr/>
              </p14:nvContentPartPr>
              <p14:xfrm>
                <a:off x="10735560" y="4495144"/>
                <a:ext cx="460440" cy="311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82E482C-0EF3-3847-B6F6-77FCD3094FC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728000" y="4487584"/>
                  <a:ext cx="475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82B5B61-298D-D346-9327-DF9B482FADFC}"/>
                    </a:ext>
                  </a:extLst>
                </p14:cNvPr>
                <p14:cNvContentPartPr/>
                <p14:nvPr/>
              </p14:nvContentPartPr>
              <p14:xfrm>
                <a:off x="10340280" y="4490104"/>
                <a:ext cx="169560" cy="102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82B5B61-298D-D346-9327-DF9B482FADF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32720" y="4482544"/>
                  <a:ext cx="18468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AD6B160-A3C5-FA47-9061-D61481177E36}"/>
              </a:ext>
            </a:extLst>
          </p:cNvPr>
          <p:cNvGrpSpPr/>
          <p:nvPr/>
        </p:nvGrpSpPr>
        <p:grpSpPr>
          <a:xfrm>
            <a:off x="6667560" y="5717344"/>
            <a:ext cx="1175760" cy="458640"/>
            <a:chOff x="6667560" y="5717344"/>
            <a:chExt cx="117576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56B683F-DA21-D645-9B32-9FB46D7AF4C1}"/>
                    </a:ext>
                  </a:extLst>
                </p14:cNvPr>
                <p14:cNvContentPartPr/>
                <p14:nvPr/>
              </p14:nvContentPartPr>
              <p14:xfrm>
                <a:off x="6667560" y="5717344"/>
                <a:ext cx="200520" cy="271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56B683F-DA21-D645-9B32-9FB46D7AF4C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660000" y="5709784"/>
                  <a:ext cx="215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8A01E90-72F8-3748-A890-E996627F2DDE}"/>
                    </a:ext>
                  </a:extLst>
                </p14:cNvPr>
                <p14:cNvContentPartPr/>
                <p14:nvPr/>
              </p14:nvContentPartPr>
              <p14:xfrm>
                <a:off x="7056000" y="5855944"/>
                <a:ext cx="25920" cy="182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8A01E90-72F8-3748-A890-E996627F2DD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048440" y="5848384"/>
                  <a:ext cx="41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EA82921-DC2F-DD47-8613-40C626E01982}"/>
                    </a:ext>
                  </a:extLst>
                </p14:cNvPr>
                <p14:cNvContentPartPr/>
                <p14:nvPr/>
              </p14:nvContentPartPr>
              <p14:xfrm>
                <a:off x="6964920" y="5793304"/>
                <a:ext cx="236160" cy="14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EA82921-DC2F-DD47-8613-40C626E0198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57360" y="5785744"/>
                  <a:ext cx="250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A6A42AC-B7C2-754A-B160-0C5AC815082F}"/>
                    </a:ext>
                  </a:extLst>
                </p14:cNvPr>
                <p14:cNvContentPartPr/>
                <p14:nvPr/>
              </p14:nvContentPartPr>
              <p14:xfrm>
                <a:off x="7236360" y="5855944"/>
                <a:ext cx="181800" cy="178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A6A42AC-B7C2-754A-B160-0C5AC815082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228800" y="5848384"/>
                  <a:ext cx="196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99FF46A-3E6A-0543-B73E-36E50146DE60}"/>
                    </a:ext>
                  </a:extLst>
                </p14:cNvPr>
                <p14:cNvContentPartPr/>
                <p14:nvPr/>
              </p14:nvContentPartPr>
              <p14:xfrm>
                <a:off x="7571520" y="5830384"/>
                <a:ext cx="271800" cy="345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99FF46A-3E6A-0543-B73E-36E50146DE6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63960" y="5822824"/>
                  <a:ext cx="28692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C19AE3B-F13B-154E-9258-5B646333588C}"/>
              </a:ext>
            </a:extLst>
          </p:cNvPr>
          <p:cNvGrpSpPr/>
          <p:nvPr/>
        </p:nvGrpSpPr>
        <p:grpSpPr>
          <a:xfrm>
            <a:off x="8226360" y="5554264"/>
            <a:ext cx="804960" cy="500040"/>
            <a:chOff x="8226360" y="5554264"/>
            <a:chExt cx="80496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0A61959-67A2-AF48-8458-A43F50CB5E08}"/>
                    </a:ext>
                  </a:extLst>
                </p14:cNvPr>
                <p14:cNvContentPartPr/>
                <p14:nvPr/>
              </p14:nvContentPartPr>
              <p14:xfrm>
                <a:off x="8226360" y="5719864"/>
                <a:ext cx="196200" cy="217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0A61959-67A2-AF48-8458-A43F50CB5E0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18800" y="5712304"/>
                  <a:ext cx="211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799C382-86BC-A347-AAA9-EEDF25EFC9B6}"/>
                    </a:ext>
                  </a:extLst>
                </p14:cNvPr>
                <p14:cNvContentPartPr/>
                <p14:nvPr/>
              </p14:nvContentPartPr>
              <p14:xfrm>
                <a:off x="8540640" y="5554264"/>
                <a:ext cx="490680" cy="500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799C382-86BC-A347-AAA9-EEDF25EFC9B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533080" y="5546704"/>
                  <a:ext cx="505800" cy="51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02D6549-E692-514F-84C7-3CBF68B95B33}"/>
              </a:ext>
            </a:extLst>
          </p:cNvPr>
          <p:cNvGrpSpPr/>
          <p:nvPr/>
        </p:nvGrpSpPr>
        <p:grpSpPr>
          <a:xfrm>
            <a:off x="9462960" y="5729584"/>
            <a:ext cx="2496600" cy="570600"/>
            <a:chOff x="9462960" y="5729584"/>
            <a:chExt cx="2496600" cy="57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595FFA-E380-454A-AB04-A8CF6757132B}"/>
                    </a:ext>
                  </a:extLst>
                </p14:cNvPr>
                <p14:cNvContentPartPr/>
                <p14:nvPr/>
              </p14:nvContentPartPr>
              <p14:xfrm>
                <a:off x="9462960" y="5729584"/>
                <a:ext cx="66600" cy="345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595FFA-E380-454A-AB04-A8CF6757132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455400" y="5722024"/>
                  <a:ext cx="817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C78A59B-3644-9845-A2C1-34F58CE1150B}"/>
                    </a:ext>
                  </a:extLst>
                </p14:cNvPr>
                <p14:cNvContentPartPr/>
                <p14:nvPr/>
              </p14:nvContentPartPr>
              <p14:xfrm>
                <a:off x="9566640" y="5807344"/>
                <a:ext cx="160920" cy="208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C78A59B-3644-9845-A2C1-34F58CE1150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559080" y="5799784"/>
                  <a:ext cx="176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7089E4B-B63E-FE44-B1CB-A68B1A8A2D07}"/>
                    </a:ext>
                  </a:extLst>
                </p14:cNvPr>
                <p14:cNvContentPartPr/>
                <p14:nvPr/>
              </p14:nvContentPartPr>
              <p14:xfrm>
                <a:off x="9552240" y="5855944"/>
                <a:ext cx="121320" cy="183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7089E4B-B63E-FE44-B1CB-A68B1A8A2D0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544680" y="5848384"/>
                  <a:ext cx="136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03C8393-C9BE-334A-983D-E6F9C450337A}"/>
                    </a:ext>
                  </a:extLst>
                </p14:cNvPr>
                <p14:cNvContentPartPr/>
                <p14:nvPr/>
              </p14:nvContentPartPr>
              <p14:xfrm>
                <a:off x="9785160" y="5962864"/>
                <a:ext cx="123840" cy="171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03C8393-C9BE-334A-983D-E6F9C450337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77600" y="5955304"/>
                  <a:ext cx="138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4E81D20-26BD-3645-B5A7-BCB872C712D6}"/>
                    </a:ext>
                  </a:extLst>
                </p14:cNvPr>
                <p14:cNvContentPartPr/>
                <p14:nvPr/>
              </p14:nvContentPartPr>
              <p14:xfrm>
                <a:off x="9960840" y="5922544"/>
                <a:ext cx="157320" cy="19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4E81D20-26BD-3645-B5A7-BCB872C712D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53280" y="5914984"/>
                  <a:ext cx="172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E4A2417-EE6E-8641-8198-CAA92804D44F}"/>
                    </a:ext>
                  </a:extLst>
                </p14:cNvPr>
                <p14:cNvContentPartPr/>
                <p14:nvPr/>
              </p14:nvContentPartPr>
              <p14:xfrm>
                <a:off x="10258920" y="5797624"/>
                <a:ext cx="159840" cy="210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E4A2417-EE6E-8641-8198-CAA92804D44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51360" y="5790064"/>
                  <a:ext cx="174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A21C7A2-C04F-524C-A686-6128F2666BEA}"/>
                    </a:ext>
                  </a:extLst>
                </p14:cNvPr>
                <p14:cNvContentPartPr/>
                <p14:nvPr/>
              </p14:nvContentPartPr>
              <p14:xfrm>
                <a:off x="10243080" y="5768464"/>
                <a:ext cx="105120" cy="291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A21C7A2-C04F-524C-A686-6128F2666BE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35520" y="5760904"/>
                  <a:ext cx="1202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4B90D44-8C5D-ED46-A5C0-1A892A58B94F}"/>
                    </a:ext>
                  </a:extLst>
                </p14:cNvPr>
                <p14:cNvContentPartPr/>
                <p14:nvPr/>
              </p14:nvContentPartPr>
              <p14:xfrm>
                <a:off x="10423800" y="5992024"/>
                <a:ext cx="109440" cy="146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4B90D44-8C5D-ED46-A5C0-1A892A58B94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416600" y="5984464"/>
                  <a:ext cx="124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7F2D643-C6BF-844A-8DFB-324406BCAD84}"/>
                    </a:ext>
                  </a:extLst>
                </p14:cNvPr>
                <p14:cNvContentPartPr/>
                <p14:nvPr/>
              </p14:nvContentPartPr>
              <p14:xfrm>
                <a:off x="10603080" y="6079504"/>
                <a:ext cx="146520" cy="15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7F2D643-C6BF-844A-8DFB-324406BCAD8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595520" y="6071944"/>
                  <a:ext cx="161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7A9FEA5-05FD-9844-9F39-9780A2F7DB78}"/>
                    </a:ext>
                  </a:extLst>
                </p14:cNvPr>
                <p14:cNvContentPartPr/>
                <p14:nvPr/>
              </p14:nvContentPartPr>
              <p14:xfrm>
                <a:off x="10778040" y="6001744"/>
                <a:ext cx="32760" cy="184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7A9FEA5-05FD-9844-9F39-9780A2F7DB7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770480" y="5994184"/>
                  <a:ext cx="47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BC3F057-1D35-354A-94F8-FE507B723F53}"/>
                    </a:ext>
                  </a:extLst>
                </p14:cNvPr>
                <p14:cNvContentPartPr/>
                <p14:nvPr/>
              </p14:nvContentPartPr>
              <p14:xfrm>
                <a:off x="10851120" y="5758744"/>
                <a:ext cx="43920" cy="485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BC3F057-1D35-354A-94F8-FE507B723F5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843560" y="5751184"/>
                  <a:ext cx="590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87E9718-AF67-ED4B-961A-D52DE68CC7DA}"/>
                    </a:ext>
                  </a:extLst>
                </p14:cNvPr>
                <p14:cNvContentPartPr/>
                <p14:nvPr/>
              </p14:nvContentPartPr>
              <p14:xfrm>
                <a:off x="10947960" y="5865664"/>
                <a:ext cx="201960" cy="297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87E9718-AF67-ED4B-961A-D52DE68CC7D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940400" y="5858104"/>
                  <a:ext cx="2167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782817F-4AAC-A54A-9C82-5C8EE0E232F8}"/>
                    </a:ext>
                  </a:extLst>
                </p14:cNvPr>
                <p14:cNvContentPartPr/>
                <p14:nvPr/>
              </p14:nvContentPartPr>
              <p14:xfrm>
                <a:off x="11327040" y="5933704"/>
                <a:ext cx="73800" cy="246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782817F-4AAC-A54A-9C82-5C8EE0E232F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319480" y="5926144"/>
                  <a:ext cx="88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89FA1F9-CC43-1440-A48D-7AA85BA814BA}"/>
                    </a:ext>
                  </a:extLst>
                </p14:cNvPr>
                <p14:cNvContentPartPr/>
                <p14:nvPr/>
              </p14:nvContentPartPr>
              <p14:xfrm>
                <a:off x="11274120" y="5894464"/>
                <a:ext cx="242280" cy="32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89FA1F9-CC43-1440-A48D-7AA85BA814B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266560" y="5886904"/>
                  <a:ext cx="257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FF9876A-91BF-E442-BB46-B154CF2B9441}"/>
                    </a:ext>
                  </a:extLst>
                </p14:cNvPr>
                <p14:cNvContentPartPr/>
                <p14:nvPr/>
              </p14:nvContentPartPr>
              <p14:xfrm>
                <a:off x="11517480" y="5962864"/>
                <a:ext cx="203760" cy="167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FF9876A-91BF-E442-BB46-B154CF2B944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509920" y="5955304"/>
                  <a:ext cx="218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96ED89D-36D1-3640-9EC5-8A262F780FFB}"/>
                    </a:ext>
                  </a:extLst>
                </p14:cNvPr>
                <p14:cNvContentPartPr/>
                <p14:nvPr/>
              </p14:nvContentPartPr>
              <p14:xfrm>
                <a:off x="11752200" y="5982304"/>
                <a:ext cx="207360" cy="226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96ED89D-36D1-3640-9EC5-8A262F780FF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744640" y="5974744"/>
                  <a:ext cx="222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57B9154-8EE9-2147-B98B-A4E7204FD833}"/>
                    </a:ext>
                  </a:extLst>
                </p14:cNvPr>
                <p14:cNvContentPartPr/>
                <p14:nvPr/>
              </p14:nvContentPartPr>
              <p14:xfrm>
                <a:off x="10992240" y="6147544"/>
                <a:ext cx="171720" cy="152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57B9154-8EE9-2147-B98B-A4E7204FD83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984680" y="6140344"/>
                  <a:ext cx="18648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B255037-B823-3D40-BD8B-CDFAE55EB1E9}"/>
              </a:ext>
            </a:extLst>
          </p:cNvPr>
          <p:cNvGrpSpPr/>
          <p:nvPr/>
        </p:nvGrpSpPr>
        <p:grpSpPr>
          <a:xfrm>
            <a:off x="411120" y="5690704"/>
            <a:ext cx="2284920" cy="496080"/>
            <a:chOff x="411120" y="5690704"/>
            <a:chExt cx="228492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412CF68-CC63-564D-A345-B6AC4139761A}"/>
                    </a:ext>
                  </a:extLst>
                </p14:cNvPr>
                <p14:cNvContentPartPr/>
                <p14:nvPr/>
              </p14:nvContentPartPr>
              <p14:xfrm>
                <a:off x="411120" y="5698984"/>
                <a:ext cx="154080" cy="366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412CF68-CC63-564D-A345-B6AC4139761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03560" y="5691424"/>
                  <a:ext cx="1692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A6594F9-B0EC-D64F-8503-B627A62F0D3F}"/>
                    </a:ext>
                  </a:extLst>
                </p14:cNvPr>
                <p14:cNvContentPartPr/>
                <p14:nvPr/>
              </p14:nvContentPartPr>
              <p14:xfrm>
                <a:off x="447480" y="5912824"/>
                <a:ext cx="201960" cy="30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A6594F9-B0EC-D64F-8503-B627A62F0D3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39920" y="5905264"/>
                  <a:ext cx="216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0B8B589-A8EA-5240-AB18-7CC239F46B09}"/>
                    </a:ext>
                  </a:extLst>
                </p14:cNvPr>
                <p14:cNvContentPartPr/>
                <p14:nvPr/>
              </p14:nvContentPartPr>
              <p14:xfrm>
                <a:off x="881640" y="5690704"/>
                <a:ext cx="331920" cy="386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0B8B589-A8EA-5240-AB18-7CC239F46B0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74440" y="5683144"/>
                  <a:ext cx="3470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F228D4C-FB50-7E43-A665-36773C35B0B5}"/>
                    </a:ext>
                  </a:extLst>
                </p14:cNvPr>
                <p14:cNvContentPartPr/>
                <p14:nvPr/>
              </p14:nvContentPartPr>
              <p14:xfrm>
                <a:off x="1235160" y="5778184"/>
                <a:ext cx="32760" cy="321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F228D4C-FB50-7E43-A665-36773C35B0B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227600" y="5770624"/>
                  <a:ext cx="475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920C4F4-6E9A-E040-998B-09693FF3A842}"/>
                    </a:ext>
                  </a:extLst>
                </p14:cNvPr>
                <p14:cNvContentPartPr/>
                <p14:nvPr/>
              </p14:nvContentPartPr>
              <p14:xfrm>
                <a:off x="1215720" y="5953144"/>
                <a:ext cx="36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920C4F4-6E9A-E040-998B-09693FF3A84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08160" y="594558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B8140BE-E014-8048-9802-6558D56B6CAA}"/>
                    </a:ext>
                  </a:extLst>
                </p14:cNvPr>
                <p14:cNvContentPartPr/>
                <p14:nvPr/>
              </p14:nvContentPartPr>
              <p14:xfrm>
                <a:off x="1215720" y="5953144"/>
                <a:ext cx="88560" cy="13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B8140BE-E014-8048-9802-6558D56B6CA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08160" y="5945584"/>
                  <a:ext cx="103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02CBF7E-EF0E-B747-8872-2F3AAA0A994D}"/>
                    </a:ext>
                  </a:extLst>
                </p14:cNvPr>
                <p14:cNvContentPartPr/>
                <p14:nvPr/>
              </p14:nvContentPartPr>
              <p14:xfrm>
                <a:off x="1354680" y="5758744"/>
                <a:ext cx="457560" cy="333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02CBF7E-EF0E-B747-8872-2F3AAA0A994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347120" y="5751184"/>
                  <a:ext cx="4723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CF25C83-AF17-1141-BD7B-2E91FAA57EBA}"/>
                    </a:ext>
                  </a:extLst>
                </p14:cNvPr>
                <p14:cNvContentPartPr/>
                <p14:nvPr/>
              </p14:nvContentPartPr>
              <p14:xfrm>
                <a:off x="1931040" y="5966464"/>
                <a:ext cx="249480" cy="107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CF25C83-AF17-1141-BD7B-2E91FAA57EB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923480" y="5958904"/>
                  <a:ext cx="264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1464854-67AB-3541-8386-C3F27C35A652}"/>
                    </a:ext>
                  </a:extLst>
                </p14:cNvPr>
                <p14:cNvContentPartPr/>
                <p14:nvPr/>
              </p14:nvContentPartPr>
              <p14:xfrm>
                <a:off x="2198160" y="5923984"/>
                <a:ext cx="431640" cy="143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1464854-67AB-3541-8386-C3F27C35A65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190600" y="5916424"/>
                  <a:ext cx="446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F66B257-4656-4048-8BA9-2117581A16D2}"/>
                    </a:ext>
                  </a:extLst>
                </p14:cNvPr>
                <p14:cNvContentPartPr/>
                <p14:nvPr/>
              </p14:nvContentPartPr>
              <p14:xfrm>
                <a:off x="2674800" y="5914264"/>
                <a:ext cx="360" cy="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F66B257-4656-4048-8BA9-2117581A16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67240" y="590670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D59F9E6-ECBC-EE4C-9AFB-A373ACF2F54C}"/>
                    </a:ext>
                  </a:extLst>
                </p14:cNvPr>
                <p14:cNvContentPartPr/>
                <p14:nvPr/>
              </p14:nvContentPartPr>
              <p14:xfrm>
                <a:off x="2608200" y="6128104"/>
                <a:ext cx="18360" cy="52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D59F9E6-ECBC-EE4C-9AFB-A373ACF2F54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600640" y="6120544"/>
                  <a:ext cx="33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9996D92-1BDC-704C-A104-45748A84C903}"/>
                    </a:ext>
                  </a:extLst>
                </p14:cNvPr>
                <p14:cNvContentPartPr/>
                <p14:nvPr/>
              </p14:nvContentPartPr>
              <p14:xfrm>
                <a:off x="2628720" y="5876464"/>
                <a:ext cx="67320" cy="32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9996D92-1BDC-704C-A104-45748A84C90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621160" y="5868904"/>
                  <a:ext cx="82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7454FC8-29F6-F74E-8A3E-6AAB305031C4}"/>
                    </a:ext>
                  </a:extLst>
                </p14:cNvPr>
                <p14:cNvContentPartPr/>
                <p14:nvPr/>
              </p14:nvContentPartPr>
              <p14:xfrm>
                <a:off x="2604600" y="6165184"/>
                <a:ext cx="20880" cy="21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7454FC8-29F6-F74E-8A3E-6AAB305031C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597040" y="6157624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CE92D67-4750-4643-A01F-55E8DE7F6540}"/>
                  </a:ext>
                </a:extLst>
              </p14:cNvPr>
              <p14:cNvContentPartPr/>
              <p14:nvPr/>
            </p14:nvContentPartPr>
            <p14:xfrm>
              <a:off x="2315880" y="6410344"/>
              <a:ext cx="184320" cy="2300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CE92D67-4750-4643-A01F-55E8DE7F654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2308320" y="6402784"/>
                <a:ext cx="1994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E69280AC-F405-C045-B3BC-BB222413A662}"/>
                  </a:ext>
                </a:extLst>
              </p14:cNvPr>
              <p14:cNvContentPartPr/>
              <p14:nvPr/>
            </p14:nvContentPartPr>
            <p14:xfrm>
              <a:off x="2272680" y="6415744"/>
              <a:ext cx="152640" cy="1641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E69280AC-F405-C045-B3BC-BB222413A662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265120" y="6408184"/>
                <a:ext cx="1677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AD88E9A3-2DC7-4447-9523-F1351F610435}"/>
                  </a:ext>
                </a:extLst>
              </p14:cNvPr>
              <p14:cNvContentPartPr/>
              <p14:nvPr/>
            </p14:nvContentPartPr>
            <p14:xfrm>
              <a:off x="2520000" y="6546424"/>
              <a:ext cx="65160" cy="1249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AD88E9A3-2DC7-4447-9523-F1351F610435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512440" y="6538864"/>
                <a:ext cx="80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BC4BAB4F-B353-8F44-B404-C08304ACBEBD}"/>
                  </a:ext>
                </a:extLst>
              </p14:cNvPr>
              <p14:cNvContentPartPr/>
              <p14:nvPr/>
            </p14:nvContentPartPr>
            <p14:xfrm>
              <a:off x="2703960" y="6632104"/>
              <a:ext cx="106560" cy="28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BC4BAB4F-B353-8F44-B404-C08304ACBEBD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2696400" y="6624544"/>
                <a:ext cx="121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C8FC584-6643-C74A-A965-5C7BBA9AC5C1}"/>
                  </a:ext>
                </a:extLst>
              </p14:cNvPr>
              <p14:cNvContentPartPr/>
              <p14:nvPr/>
            </p14:nvContentPartPr>
            <p14:xfrm>
              <a:off x="2883960" y="6536704"/>
              <a:ext cx="15120" cy="1767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C8FC584-6643-C74A-A965-5C7BBA9AC5C1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2876400" y="6529144"/>
                <a:ext cx="302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81D87C69-9BF0-D142-BB06-D84807FAC2FD}"/>
                  </a:ext>
                </a:extLst>
              </p14:cNvPr>
              <p14:cNvContentPartPr/>
              <p14:nvPr/>
            </p14:nvContentPartPr>
            <p14:xfrm>
              <a:off x="3032640" y="6352024"/>
              <a:ext cx="80280" cy="3499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81D87C69-9BF0-D142-BB06-D84807FAC2FD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025080" y="6344464"/>
                <a:ext cx="9540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7F8CC4C8-B1B8-884C-BE3F-A89CB5D6F881}"/>
                  </a:ext>
                </a:extLst>
              </p14:cNvPr>
              <p14:cNvContentPartPr/>
              <p14:nvPr/>
            </p14:nvContentPartPr>
            <p14:xfrm>
              <a:off x="3229920" y="6439504"/>
              <a:ext cx="172440" cy="2116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7F8CC4C8-B1B8-884C-BE3F-A89CB5D6F881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3222360" y="6431944"/>
                <a:ext cx="1875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C860F05A-F7C6-C340-8DEE-D46DC58FBB88}"/>
                  </a:ext>
                </a:extLst>
              </p14:cNvPr>
              <p14:cNvContentPartPr/>
              <p14:nvPr/>
            </p14:nvContentPartPr>
            <p14:xfrm>
              <a:off x="3688920" y="6449224"/>
              <a:ext cx="22680" cy="2696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C860F05A-F7C6-C340-8DEE-D46DC58FBB88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3681360" y="6441664"/>
                <a:ext cx="378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6B4085C4-DE44-0148-9899-CCFB37FAC532}"/>
                  </a:ext>
                </a:extLst>
              </p14:cNvPr>
              <p14:cNvContentPartPr/>
              <p14:nvPr/>
            </p14:nvContentPartPr>
            <p14:xfrm>
              <a:off x="3521160" y="6401344"/>
              <a:ext cx="369360" cy="190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6B4085C4-DE44-0148-9899-CCFB37FAC532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513600" y="6393784"/>
                <a:ext cx="3844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54C4EC84-6853-0C44-9476-8D51D2F9F610}"/>
                  </a:ext>
                </a:extLst>
              </p14:cNvPr>
              <p14:cNvContentPartPr/>
              <p14:nvPr/>
            </p14:nvContentPartPr>
            <p14:xfrm>
              <a:off x="3811320" y="6490624"/>
              <a:ext cx="214560" cy="1965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54C4EC84-6853-0C44-9476-8D51D2F9F610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803760" y="6483064"/>
                <a:ext cx="2296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696353E8-8034-A841-8073-6FDCB3321C9A}"/>
                  </a:ext>
                </a:extLst>
              </p14:cNvPr>
              <p14:cNvContentPartPr/>
              <p14:nvPr/>
            </p14:nvContentPartPr>
            <p14:xfrm>
              <a:off x="4066560" y="6420064"/>
              <a:ext cx="200880" cy="2667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696353E8-8034-A841-8073-6FDCB3321C9A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059000" y="6412504"/>
                <a:ext cx="2160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F794A9F-6B18-B94F-91F3-F32B37E3C5B3}"/>
                  </a:ext>
                </a:extLst>
              </p14:cNvPr>
              <p14:cNvContentPartPr/>
              <p14:nvPr/>
            </p14:nvContentPartPr>
            <p14:xfrm>
              <a:off x="4373640" y="6546424"/>
              <a:ext cx="23760" cy="658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F794A9F-6B18-B94F-91F3-F32B37E3C5B3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4366080" y="6538864"/>
                <a:ext cx="388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F703D2AA-2ABC-C143-812B-7F8E93A8161F}"/>
                  </a:ext>
                </a:extLst>
              </p14:cNvPr>
              <p14:cNvContentPartPr/>
              <p14:nvPr/>
            </p14:nvContentPartPr>
            <p14:xfrm>
              <a:off x="4512240" y="6458944"/>
              <a:ext cx="264240" cy="2062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F703D2AA-2ABC-C143-812B-7F8E93A8161F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504680" y="6451384"/>
                <a:ext cx="2793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58B9738-0484-A84B-B495-40D52DEF449D}"/>
                  </a:ext>
                </a:extLst>
              </p14:cNvPr>
              <p14:cNvContentPartPr/>
              <p14:nvPr/>
            </p14:nvContentPartPr>
            <p14:xfrm>
              <a:off x="4464720" y="6430144"/>
              <a:ext cx="184320" cy="2574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58B9738-0484-A84B-B495-40D52DEF449D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457160" y="6422944"/>
                <a:ext cx="1994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0F6E7AF1-0E00-EA45-B11A-73339D404C25}"/>
                  </a:ext>
                </a:extLst>
              </p14:cNvPr>
              <p14:cNvContentPartPr/>
              <p14:nvPr/>
            </p14:nvContentPartPr>
            <p14:xfrm>
              <a:off x="4794840" y="6556144"/>
              <a:ext cx="222480" cy="1537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0F6E7AF1-0E00-EA45-B11A-73339D404C25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4787280" y="6548584"/>
                <a:ext cx="23760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B2297CF-5205-5445-B280-CDAC9EFD92F1}"/>
              </a:ext>
            </a:extLst>
          </p:cNvPr>
          <p:cNvGrpSpPr/>
          <p:nvPr/>
        </p:nvGrpSpPr>
        <p:grpSpPr>
          <a:xfrm>
            <a:off x="1373400" y="6381184"/>
            <a:ext cx="718200" cy="297360"/>
            <a:chOff x="1373400" y="6381184"/>
            <a:chExt cx="71820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B880AB9-495D-1E43-AB60-99E658275ECC}"/>
                    </a:ext>
                  </a:extLst>
                </p14:cNvPr>
                <p14:cNvContentPartPr/>
                <p14:nvPr/>
              </p14:nvContentPartPr>
              <p14:xfrm>
                <a:off x="1373400" y="6381184"/>
                <a:ext cx="49680" cy="255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B880AB9-495D-1E43-AB60-99E658275EC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365840" y="6373624"/>
                  <a:ext cx="64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5B2DE6D-464D-9C48-808D-85FC47F88875}"/>
                    </a:ext>
                  </a:extLst>
                </p14:cNvPr>
                <p14:cNvContentPartPr/>
                <p14:nvPr/>
              </p14:nvContentPartPr>
              <p14:xfrm>
                <a:off x="1504080" y="6458944"/>
                <a:ext cx="169200" cy="191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5B2DE6D-464D-9C48-808D-85FC47F8887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496520" y="6451384"/>
                  <a:ext cx="184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5973447-6061-9E46-87B0-E3CE48C5EEDC}"/>
                    </a:ext>
                  </a:extLst>
                </p14:cNvPr>
                <p14:cNvContentPartPr/>
                <p14:nvPr/>
              </p14:nvContentPartPr>
              <p14:xfrm>
                <a:off x="1459080" y="6483064"/>
                <a:ext cx="189720" cy="185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5973447-6061-9E46-87B0-E3CE48C5EED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451520" y="6475504"/>
                  <a:ext cx="204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EA049AE-1A79-1D47-82B6-96F55A34D9AD}"/>
                    </a:ext>
                  </a:extLst>
                </p14:cNvPr>
                <p14:cNvContentPartPr/>
                <p14:nvPr/>
              </p14:nvContentPartPr>
              <p14:xfrm>
                <a:off x="1711800" y="6546424"/>
                <a:ext cx="110520" cy="132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EA049AE-1A79-1D47-82B6-96F55A34D9A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704240" y="6538864"/>
                  <a:ext cx="125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A7D76FB-229D-D443-B92C-F682CCF127A5}"/>
                    </a:ext>
                  </a:extLst>
                </p14:cNvPr>
                <p14:cNvContentPartPr/>
                <p14:nvPr/>
              </p14:nvContentPartPr>
              <p14:xfrm>
                <a:off x="1935720" y="6536704"/>
                <a:ext cx="155880" cy="1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A7D76FB-229D-D443-B92C-F682CCF127A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928160" y="6529144"/>
                  <a:ext cx="170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3A69AC0-01A6-8D4C-9139-25CCD8FDAE8A}"/>
                    </a:ext>
                  </a:extLst>
                </p14:cNvPr>
                <p14:cNvContentPartPr/>
                <p14:nvPr/>
              </p14:nvContentPartPr>
              <p14:xfrm>
                <a:off x="1566000" y="6595024"/>
                <a:ext cx="156240" cy="78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3A69AC0-01A6-8D4C-9139-25CCD8FDAE8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558440" y="6587464"/>
                  <a:ext cx="17100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323FAA5B-90C1-6C4E-A9EA-56DA91292AAF}"/>
              </a:ext>
            </a:extLst>
          </p:cNvPr>
          <p:cNvGrpSpPr/>
          <p:nvPr/>
        </p:nvGrpSpPr>
        <p:grpSpPr>
          <a:xfrm>
            <a:off x="8279280" y="4990144"/>
            <a:ext cx="1438920" cy="542880"/>
            <a:chOff x="8279280" y="4990144"/>
            <a:chExt cx="143892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19C8CA3-858E-0946-B87E-9795B18E4C2B}"/>
                    </a:ext>
                  </a:extLst>
                </p14:cNvPr>
                <p14:cNvContentPartPr/>
                <p14:nvPr/>
              </p14:nvContentPartPr>
              <p14:xfrm>
                <a:off x="8279280" y="5058184"/>
                <a:ext cx="193680" cy="333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19C8CA3-858E-0946-B87E-9795B18E4C2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71720" y="5050624"/>
                  <a:ext cx="2088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ABF3620-F2CC-C44B-BD2B-A771D3B9A77B}"/>
                    </a:ext>
                  </a:extLst>
                </p14:cNvPr>
                <p14:cNvContentPartPr/>
                <p14:nvPr/>
              </p14:nvContentPartPr>
              <p14:xfrm>
                <a:off x="8446680" y="5203984"/>
                <a:ext cx="181800" cy="171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ABF3620-F2CC-C44B-BD2B-A771D3B9A77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39120" y="5196424"/>
                  <a:ext cx="196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2C1CE15-EF78-594D-A4DE-24CCC9CC8B92}"/>
                    </a:ext>
                  </a:extLst>
                </p14:cNvPr>
                <p14:cNvContentPartPr/>
                <p14:nvPr/>
              </p14:nvContentPartPr>
              <p14:xfrm>
                <a:off x="8433720" y="5194264"/>
                <a:ext cx="169560" cy="241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2C1CE15-EF78-594D-A4DE-24CCC9CC8B9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426160" y="5186704"/>
                  <a:ext cx="184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B4BE8AA-E881-DA44-9EA3-D3B0567344CB}"/>
                    </a:ext>
                  </a:extLst>
                </p14:cNvPr>
                <p14:cNvContentPartPr/>
                <p14:nvPr/>
              </p14:nvContentPartPr>
              <p14:xfrm>
                <a:off x="8793720" y="5240704"/>
                <a:ext cx="283680" cy="93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B4BE8AA-E881-DA44-9EA3-D3B0567344C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786160" y="5233144"/>
                  <a:ext cx="298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0AC9F66-BE2C-B24F-87B7-48BFA22826C9}"/>
                    </a:ext>
                  </a:extLst>
                </p14:cNvPr>
                <p14:cNvContentPartPr/>
                <p14:nvPr/>
              </p14:nvContentPartPr>
              <p14:xfrm>
                <a:off x="9241200" y="5095264"/>
                <a:ext cx="174240" cy="329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0AC9F66-BE2C-B24F-87B7-48BFA22826C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233640" y="5087704"/>
                  <a:ext cx="1893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09792C2-CD5F-AD45-98EA-C806090028E2}"/>
                    </a:ext>
                  </a:extLst>
                </p14:cNvPr>
                <p14:cNvContentPartPr/>
                <p14:nvPr/>
              </p14:nvContentPartPr>
              <p14:xfrm>
                <a:off x="9212040" y="5447344"/>
                <a:ext cx="270720" cy="5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09792C2-CD5F-AD45-98EA-C806090028E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204480" y="5439784"/>
                  <a:ext cx="285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118CF6F-8862-1449-89D9-2903B4B57137}"/>
                    </a:ext>
                  </a:extLst>
                </p14:cNvPr>
                <p14:cNvContentPartPr/>
                <p14:nvPr/>
              </p14:nvContentPartPr>
              <p14:xfrm>
                <a:off x="9562680" y="4990144"/>
                <a:ext cx="155520" cy="542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118CF6F-8862-1449-89D9-2903B4B5713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555120" y="4982584"/>
                  <a:ext cx="170640" cy="55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1702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9976-3391-7C41-ABA5-E27CF163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 TOL?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2FA18-FA64-6A4A-A97B-11CDAC3CD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choose higher accuracy than you need for your specific problem – waste of time, possible instability when close to machine precision. </a:t>
            </a:r>
          </a:p>
          <a:p>
            <a:endParaRPr lang="en-US" dirty="0"/>
          </a:p>
          <a:p>
            <a:r>
              <a:rPr lang="en-US" dirty="0"/>
              <a:t>At any rate, for the root finding problem, </a:t>
            </a:r>
            <a:r>
              <a:rPr lang="en-US" b="1" dirty="0"/>
              <a:t>the highest possible accuracy, or lowest TOL ~ </a:t>
            </a:r>
            <a:r>
              <a:rPr lang="en-US" b="1" dirty="0" err="1"/>
              <a:t>e_mach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Can’t get any more accurate: when the difference between the n and n+1 iteration will get close to </a:t>
            </a:r>
            <a:r>
              <a:rPr lang="en-US" dirty="0" err="1"/>
              <a:t>e_mach</a:t>
            </a:r>
            <a:r>
              <a:rPr lang="en-US" dirty="0"/>
              <a:t>  the algorithm (any) will stop converging as you will be getting zeros. </a:t>
            </a:r>
          </a:p>
        </p:txBody>
      </p:sp>
    </p:spTree>
    <p:extLst>
      <p:ext uri="{BB962C8B-B14F-4D97-AF65-F5344CB8AC3E}">
        <p14:creationId xmlns:p14="http://schemas.microsoft.com/office/powerpoint/2010/main" val="109270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358345"/>
            <a:ext cx="10723035" cy="814337"/>
          </a:xfrm>
        </p:spPr>
        <p:txBody>
          <a:bodyPr/>
          <a:lstStyle/>
          <a:p>
            <a:r>
              <a:rPr lang="en-US" sz="3200" dirty="0"/>
              <a:t>Last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started new topic:  Roots of Equation</a:t>
                </a:r>
              </a:p>
              <a:p>
                <a:r>
                  <a:rPr lang="en-US" dirty="0"/>
                  <a:t>Definition of </a:t>
                </a:r>
                <a:r>
                  <a:rPr lang="en-US" b="1" dirty="0"/>
                  <a:t>root</a:t>
                </a:r>
                <a:r>
                  <a:rPr lang="en-US" dirty="0"/>
                  <a:t> or </a:t>
                </a:r>
                <a:r>
                  <a:rPr lang="en-US" b="1" dirty="0"/>
                  <a:t>zero</a:t>
                </a:r>
                <a:r>
                  <a:rPr lang="en-US" dirty="0"/>
                  <a:t> of function f(x). Examples.</a:t>
                </a:r>
              </a:p>
              <a:p>
                <a:r>
                  <a:rPr lang="en-US" b="1" dirty="0"/>
                  <a:t>Bisection method </a:t>
                </a:r>
                <a:r>
                  <a:rPr lang="en-US" dirty="0"/>
                  <a:t>of finding roots at the interval [</a:t>
                </a:r>
                <a:r>
                  <a:rPr lang="en-US" dirty="0" err="1"/>
                  <a:t>a,b</a:t>
                </a:r>
                <a:r>
                  <a:rPr lang="en-US" dirty="0"/>
                  <a:t>].  After n steps the estimate of a root is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)/2</m:t>
                    </m:r>
                  </m:oMath>
                </a14:m>
                <a:r>
                  <a:rPr lang="en-US" dirty="0"/>
                  <a:t>  i.e. root is trapped in the interval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Error in Bisection method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b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a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Linear convergence (slow). </a:t>
                </a:r>
              </a:p>
              <a:p>
                <a:r>
                  <a:rPr lang="en-US" dirty="0"/>
                  <a:t>We started to study Newton’s method of finding roots.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28" t="-1166" b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621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318052"/>
            <a:ext cx="10723035" cy="636149"/>
          </a:xfrm>
        </p:spPr>
        <p:txBody>
          <a:bodyPr/>
          <a:lstStyle/>
          <a:p>
            <a:r>
              <a:rPr lang="en-US" sz="3200" dirty="0"/>
              <a:t>Examples of </a:t>
            </a:r>
            <a:r>
              <a:rPr lang="en-US" sz="3200" dirty="0" err="1"/>
              <a:t>Mathematica</a:t>
            </a:r>
            <a:r>
              <a:rPr lang="en-US" sz="3200" dirty="0"/>
              <a:t> functions for finding roots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503218"/>
            <a:ext cx="11748655" cy="5146963"/>
          </a:xfrm>
        </p:spPr>
        <p:txBody>
          <a:bodyPr>
            <a:normAutofit/>
          </a:bodyPr>
          <a:lstStyle/>
          <a:p>
            <a:r>
              <a:rPr lang="en-US" dirty="0"/>
              <a:t>Script </a:t>
            </a:r>
            <a:r>
              <a:rPr lang="en-US" dirty="0" err="1"/>
              <a:t>roots.math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function </a:t>
            </a:r>
            <a:r>
              <a:rPr lang="en-US" b="1" dirty="0"/>
              <a:t>Solve</a:t>
            </a:r>
            <a:r>
              <a:rPr lang="en-US" dirty="0"/>
              <a:t>[f(x)==0, x</a:t>
            </a:r>
            <a:r>
              <a:rPr lang="is-IS" dirty="0"/>
              <a:t>]   -  analytical solution for f(x)=0</a:t>
            </a:r>
          </a:p>
          <a:p>
            <a:pPr marL="0" indent="0">
              <a:buNone/>
            </a:pPr>
            <a:r>
              <a:rPr lang="is-IS" dirty="0"/>
              <a:t>function </a:t>
            </a:r>
            <a:r>
              <a:rPr lang="is-IS" b="1" dirty="0"/>
              <a:t>N</a:t>
            </a:r>
            <a:r>
              <a:rPr lang="en-US" b="1" dirty="0"/>
              <a:t>s</a:t>
            </a:r>
            <a:r>
              <a:rPr lang="is-IS" b="1" dirty="0"/>
              <a:t>olve</a:t>
            </a:r>
            <a:r>
              <a:rPr lang="is-IS" dirty="0"/>
              <a:t>[f(x)==0, x]  - numerial solution for f(x)=0</a:t>
            </a:r>
          </a:p>
          <a:p>
            <a:pPr marL="0" indent="0">
              <a:buNone/>
            </a:pPr>
            <a:r>
              <a:rPr lang="is-IS" dirty="0"/>
              <a:t>These two Mathematica functions are good for solving linear fuctions or polynomials</a:t>
            </a:r>
          </a:p>
          <a:p>
            <a:pPr marL="0" indent="0">
              <a:buNone/>
            </a:pPr>
            <a:r>
              <a:rPr lang="is-IS" dirty="0"/>
              <a:t>More universal Mathematica function is </a:t>
            </a:r>
            <a:r>
              <a:rPr lang="is-IS" b="1" dirty="0"/>
              <a:t>FindRoot[] </a:t>
            </a:r>
            <a:r>
              <a:rPr lang="is-IS" dirty="0"/>
              <a:t>which uses Newton’s method</a:t>
            </a:r>
          </a:p>
          <a:p>
            <a:r>
              <a:rPr lang="en-US" dirty="0"/>
              <a:t>Script root2.math:</a:t>
            </a:r>
          </a:p>
          <a:p>
            <a:pPr marL="0" indent="0">
              <a:buNone/>
            </a:pPr>
            <a:r>
              <a:rPr lang="en-US" dirty="0"/>
              <a:t>    to eliminate the initial value problem </a:t>
            </a:r>
            <a:r>
              <a:rPr lang="en-US" dirty="0" err="1"/>
              <a:t>FindRoot</a:t>
            </a:r>
            <a:r>
              <a:rPr lang="en-US" dirty="0"/>
              <a:t>[f(x)  == 0., {x, Random[]}]</a:t>
            </a:r>
          </a:p>
        </p:txBody>
      </p:sp>
    </p:spTree>
    <p:extLst>
      <p:ext uri="{BB962C8B-B14F-4D97-AF65-F5344CB8AC3E}">
        <p14:creationId xmlns:p14="http://schemas.microsoft.com/office/powerpoint/2010/main" val="2237090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207817"/>
            <a:ext cx="10723035" cy="1136073"/>
          </a:xfrm>
        </p:spPr>
        <p:txBody>
          <a:bodyPr/>
          <a:lstStyle/>
          <a:p>
            <a:r>
              <a:rPr lang="en-US" sz="3200" dirty="0"/>
              <a:t>Mathematica function for solving a system of nonlinear equations (just FYI, will not be on HW or exams ).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Script root2D.math:</a:t>
            </a:r>
          </a:p>
          <a:p>
            <a:pPr marL="0" indent="0">
              <a:buNone/>
            </a:pPr>
            <a:r>
              <a:rPr lang="en-US" dirty="0"/>
              <a:t>Function </a:t>
            </a:r>
            <a:r>
              <a:rPr lang="en-US" dirty="0" err="1"/>
              <a:t>FindRoot</a:t>
            </a:r>
            <a:r>
              <a:rPr lang="en-US" dirty="0"/>
              <a:t> can be applied for solving a system of nonlinear equations</a:t>
            </a:r>
          </a:p>
          <a:p>
            <a:pPr marL="0" indent="0">
              <a:buNone/>
            </a:pPr>
            <a:r>
              <a:rPr lang="en-US" b="1" dirty="0" err="1"/>
              <a:t>FindRoot</a:t>
            </a:r>
            <a:r>
              <a:rPr lang="en-US" dirty="0"/>
              <a:t>[{f1(</a:t>
            </a:r>
            <a:r>
              <a:rPr lang="en-US" dirty="0" err="1"/>
              <a:t>x,y,z</a:t>
            </a:r>
            <a:r>
              <a:rPr lang="en-US" dirty="0"/>
              <a:t>)==0, f2(</a:t>
            </a:r>
            <a:r>
              <a:rPr lang="en-US" dirty="0" err="1"/>
              <a:t>x,y,z</a:t>
            </a:r>
            <a:r>
              <a:rPr lang="en-US" dirty="0"/>
              <a:t>)==0, f3(</a:t>
            </a:r>
            <a:r>
              <a:rPr lang="en-US" dirty="0" err="1"/>
              <a:t>x,y,z</a:t>
            </a:r>
            <a:r>
              <a:rPr lang="en-US" dirty="0"/>
              <a:t>)==0}, {x, a}, {</a:t>
            </a:r>
            <a:r>
              <a:rPr lang="en-US" dirty="0" err="1"/>
              <a:t>y,b</a:t>
            </a:r>
            <a:r>
              <a:rPr lang="en-US" dirty="0"/>
              <a:t>}, {</a:t>
            </a:r>
            <a:r>
              <a:rPr lang="en-US" dirty="0" err="1"/>
              <a:t>z,c</a:t>
            </a:r>
            <a:r>
              <a:rPr lang="en-US" dirty="0"/>
              <a:t>}] </a:t>
            </a:r>
          </a:p>
          <a:p>
            <a:pPr marL="0" indent="0">
              <a:buNone/>
            </a:pPr>
            <a:r>
              <a:rPr lang="en-US" dirty="0"/>
              <a:t>where f1, f2 and f3 are different nonlinear functions. a, b and c are initial values for arguments x, y and z respectively.</a:t>
            </a:r>
          </a:p>
        </p:txBody>
      </p:sp>
    </p:spTree>
    <p:extLst>
      <p:ext uri="{BB962C8B-B14F-4D97-AF65-F5344CB8AC3E}">
        <p14:creationId xmlns:p14="http://schemas.microsoft.com/office/powerpoint/2010/main" val="298549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172993"/>
            <a:ext cx="10723035" cy="678413"/>
          </a:xfrm>
        </p:spPr>
        <p:txBody>
          <a:bodyPr/>
          <a:lstStyle/>
          <a:p>
            <a:r>
              <a:rPr lang="en-US" sz="3200" dirty="0"/>
              <a:t>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Function f(x) is differentiable, preferably analytically (or numerically).</a:t>
                </a:r>
              </a:p>
              <a:p>
                <a:r>
                  <a:rPr lang="en-US" dirty="0"/>
                  <a:t>Let point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a starting point and some initial approximation to the root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28" t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71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729" y="-247135"/>
            <a:ext cx="5685051" cy="76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172993"/>
            <a:ext cx="10723035" cy="678413"/>
          </a:xfrm>
        </p:spPr>
        <p:txBody>
          <a:bodyPr/>
          <a:lstStyle/>
          <a:p>
            <a:r>
              <a:rPr lang="en-US" sz="3200" dirty="0"/>
              <a:t>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method gives as a sequence: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is-IS" dirty="0"/>
                  <a:t>…,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  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the n-</a:t>
                </a:r>
                <a:r>
                  <a:rPr lang="en-US" dirty="0" err="1"/>
                  <a:t>th</a:t>
                </a:r>
                <a:r>
                  <a:rPr lang="en-US" dirty="0"/>
                  <a:t> approximation to the root is   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3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21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247134"/>
            <a:ext cx="10723035" cy="740197"/>
          </a:xfrm>
        </p:spPr>
        <p:txBody>
          <a:bodyPr/>
          <a:lstStyle/>
          <a:p>
            <a:r>
              <a:rPr lang="en-US" sz="3200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2365" y="1217142"/>
                <a:ext cx="10723035" cy="514658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charset="0"/>
                      </a:rPr>
                      <m:t>−2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charset="0"/>
                      </a:rPr>
                      <m:t>+</m:t>
                    </m:r>
                    <m:r>
                      <a:rPr lang="en-US" b="0" i="1" dirty="0" smtClean="0">
                        <a:latin typeface="Cambria Math" charset="0"/>
                      </a:rPr>
                      <m:t>𝑥</m:t>
                    </m:r>
                    <m:r>
                      <a:rPr lang="en-US" b="0" i="1" dirty="0" smtClean="0">
                        <a:latin typeface="Cambria Math" charset="0"/>
                      </a:rPr>
                      <m:t>−3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us start finding root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   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=3,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)=</m:t>
                    </m:r>
                  </m:oMath>
                </a14:m>
                <a:r>
                  <a:rPr lang="en-US" b="0" dirty="0"/>
                  <a:t> 9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charset="0"/>
                      </a:rPr>
                      <m:t>3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charset="0"/>
                      </a:rPr>
                      <m:t>−4</m:t>
                    </m:r>
                    <m:r>
                      <a:rPr lang="en-US" i="1" dirty="0">
                        <a:latin typeface="Cambria Math" charset="0"/>
                      </a:rPr>
                      <m:t>𝑥</m:t>
                    </m:r>
                    <m:r>
                      <a:rPr lang="en-US" b="0" i="1" dirty="0" smtClean="0">
                        <a:latin typeface="Cambria Math" charset="0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five steps (n=5) we will have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=2.1745594102932841 </m:t>
                    </m:r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)=1.97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Rather fast convergence of the sequence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to the root.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365" y="1217142"/>
                <a:ext cx="10723035" cy="5146588"/>
              </a:xfrm>
              <a:blipFill rotWithShape="0">
                <a:blip r:embed="rId2"/>
                <a:stretch>
                  <a:fillRect l="-796" t="-9123" b="-5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78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432485"/>
            <a:ext cx="10723035" cy="641343"/>
          </a:xfrm>
        </p:spPr>
        <p:txBody>
          <a:bodyPr/>
          <a:lstStyle/>
          <a:p>
            <a:r>
              <a:rPr lang="en-US" sz="3200" dirty="0"/>
              <a:t>Convergence analysis in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2367" y="1600201"/>
                <a:ext cx="10723035" cy="5047734"/>
              </a:xfrm>
            </p:spPr>
            <p:txBody>
              <a:bodyPr/>
              <a:lstStyle/>
              <a:p>
                <a:r>
                  <a:rPr lang="en-US" dirty="0"/>
                  <a:t>Function f(x):   f(r)=0,   derivatives  f’ exist. </a:t>
                </a:r>
              </a:p>
              <a:p>
                <a:r>
                  <a:rPr lang="en-US" dirty="0"/>
                  <a:t>Newton’s method, if started sufficiently close to root  r, </a:t>
                </a:r>
                <a:r>
                  <a:rPr lang="en-US" b="1" dirty="0"/>
                  <a:t>converges quadratically:</a:t>
                </a:r>
                <a:endParaRPr lang="en-US" b="1" i="1" dirty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</a:rPr>
                          <m:t>  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 has approximately twice as many correct digits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Suppose  c=1  and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charset="0"/>
                  </a:rPr>
                  <a:t>     </a:t>
                </a:r>
                <a:r>
                  <a:rPr lang="en-US" i="1" dirty="0">
                    <a:latin typeface="Cambria Math" charset="0"/>
                    <a:sym typeface="Wingdings"/>
                  </a:rPr>
                  <a:t>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k=2,    error decreases from 0.01 to 0.0001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367" y="1600201"/>
                <a:ext cx="10723035" cy="5047734"/>
              </a:xfrm>
              <a:blipFill>
                <a:blip r:embed="rId2"/>
                <a:stretch>
                  <a:fillRect l="-947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6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432485"/>
            <a:ext cx="10723035" cy="641343"/>
          </a:xfrm>
        </p:spPr>
        <p:txBody>
          <a:bodyPr/>
          <a:lstStyle/>
          <a:p>
            <a:r>
              <a:rPr lang="en-US" sz="3200" dirty="0"/>
              <a:t>Contrast Newton’s Convergence to that of Bisection: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2367" y="1600201"/>
                <a:ext cx="10723035" cy="5047734"/>
              </a:xfrm>
            </p:spPr>
            <p:txBody>
              <a:bodyPr/>
              <a:lstStyle/>
              <a:p>
                <a:r>
                  <a:rPr lang="en-US" dirty="0"/>
                  <a:t>Function f(x) is continuous:   f(r)=0. </a:t>
                </a:r>
              </a:p>
              <a:p>
                <a:r>
                  <a:rPr lang="en-US" dirty="0"/>
                  <a:t>Bisection:   r </a:t>
                </a:r>
                <a:r>
                  <a:rPr lang="en-US" b="1" dirty="0"/>
                  <a:t>converges linearly:</a:t>
                </a:r>
                <a:endParaRPr lang="en-US" b="1" i="1" dirty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</m:e>
                      <m:sup/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</a:rPr>
                          <m:t>  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 has approximately as many correct digits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c=1/2  and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charset="0"/>
                  </a:rPr>
                  <a:t>     </a:t>
                </a:r>
                <a:r>
                  <a:rPr lang="en-US" i="1" dirty="0">
                    <a:latin typeface="Cambria Math" charset="0"/>
                    <a:sym typeface="Wingdings"/>
                  </a:rPr>
                  <a:t>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0.5∗</m:t>
                        </m:r>
                        <m:r>
                          <a:rPr lang="en-US" i="1" dirty="0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k=2,    error decreases from 0.01 to </a:t>
                </a:r>
                <a:r>
                  <a:rPr lang="en-US"/>
                  <a:t>0.005 only.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367" y="1600201"/>
                <a:ext cx="10723035" cy="5047734"/>
              </a:xfrm>
              <a:blipFill>
                <a:blip r:embed="rId2"/>
                <a:stretch>
                  <a:fillRect l="-947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75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29F5-B734-D14E-BC5D-4454C12B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Explore Newton’s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81CC-4083-034F-B100-CC4CC2917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root2.math    multiple examples. </a:t>
            </a:r>
          </a:p>
        </p:txBody>
      </p:sp>
    </p:spTree>
    <p:extLst>
      <p:ext uri="{BB962C8B-B14F-4D97-AF65-F5344CB8AC3E}">
        <p14:creationId xmlns:p14="http://schemas.microsoft.com/office/powerpoint/2010/main" val="72060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957</Words>
  <Application>Microsoft Macintosh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Cambria Math</vt:lpstr>
      <vt:lpstr>News Gothic MT</vt:lpstr>
      <vt:lpstr>Wingdings 2</vt:lpstr>
      <vt:lpstr>Breeze</vt:lpstr>
      <vt:lpstr>Roots of equations </vt:lpstr>
      <vt:lpstr>Last time</vt:lpstr>
      <vt:lpstr>Newton’s Method</vt:lpstr>
      <vt:lpstr>PowerPoint Presentation</vt:lpstr>
      <vt:lpstr>Newton’s Method</vt:lpstr>
      <vt:lpstr>Example</vt:lpstr>
      <vt:lpstr>Convergence analysis in Newton’s method</vt:lpstr>
      <vt:lpstr>Contrast Newton’s Convergence to that of Bisection:</vt:lpstr>
      <vt:lpstr>Explore Newton’s method</vt:lpstr>
      <vt:lpstr>ResourceFunction["FindRootPlot"][x^2 -1, {x,  0.2}, Method -&gt; {"Newton", "StepControl" -&gt; None}]  </vt:lpstr>
      <vt:lpstr>ResourceFunction["FindRootPlot"][x^2 -1, {x,  1.3}, Method -&gt; {"Newton", "StepControl" -&gt; None}, PlotRange-&gt;{{0.5, 1.5},{-1.0, 1.0}}, Frame -&gt; True] </vt:lpstr>
      <vt:lpstr>PowerPoint Presentation</vt:lpstr>
      <vt:lpstr>Pitfalls of Newton’s method</vt:lpstr>
      <vt:lpstr>Run Away: specific example.</vt:lpstr>
      <vt:lpstr>Pitfalls of Newton’s method</vt:lpstr>
      <vt:lpstr>Pitfalls of Newton’s method</vt:lpstr>
      <vt:lpstr>Convergence analysis in Bisection method</vt:lpstr>
      <vt:lpstr>How do you stop iterations in general,  in practice? </vt:lpstr>
      <vt:lpstr>How to choose TOL? </vt:lpstr>
      <vt:lpstr>Examples of Mathematica functions for finding roots</vt:lpstr>
      <vt:lpstr>Mathematica function for solving a system of nonlinear equations (just FYI, will not be on HW or exams ).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Roots of equations </dc:title>
  <dc:creator>Microsoft Office User</dc:creator>
  <cp:lastModifiedBy>Microsoft Office User</cp:lastModifiedBy>
  <cp:revision>48</cp:revision>
  <dcterms:created xsi:type="dcterms:W3CDTF">2017-02-07T16:25:24Z</dcterms:created>
  <dcterms:modified xsi:type="dcterms:W3CDTF">2022-02-16T00:29:30Z</dcterms:modified>
</cp:coreProperties>
</file>